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1950" r:id="rId2"/>
    <p:sldId id="5766" r:id="rId3"/>
    <p:sldId id="5765" r:id="rId4"/>
    <p:sldId id="3394" r:id="rId5"/>
    <p:sldId id="5761" r:id="rId6"/>
    <p:sldId id="3507" r:id="rId7"/>
    <p:sldId id="1401" r:id="rId8"/>
    <p:sldId id="1364" r:id="rId9"/>
    <p:sldId id="5767" r:id="rId1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5972"/>
    <a:srgbClr val="33CCFF"/>
    <a:srgbClr val="FFFFFF"/>
    <a:srgbClr val="04769A"/>
    <a:srgbClr val="1E6DF2"/>
    <a:srgbClr val="A491FF"/>
    <a:srgbClr val="33CBF9"/>
    <a:srgbClr val="AFDAE7"/>
    <a:srgbClr val="053643"/>
    <a:srgbClr val="096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816E8-9BB0-4C87-A4FF-05C87835C436}" v="616" dt="2024-08-20T17:46:09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" y="16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Debecker" userId="729c6dd0-4977-4773-87c7-af4ad52544ee" providerId="ADAL" clId="{BE8816E8-9BB0-4C87-A4FF-05C87835C436}"/>
    <pc:docChg chg="undo custSel modSld">
      <pc:chgData name="Sandra Debecker" userId="729c6dd0-4977-4773-87c7-af4ad52544ee" providerId="ADAL" clId="{BE8816E8-9BB0-4C87-A4FF-05C87835C436}" dt="2024-08-20T17:46:18.189" v="649" actId="1076"/>
      <pc:docMkLst>
        <pc:docMk/>
      </pc:docMkLst>
      <pc:sldChg chg="modSp mod">
        <pc:chgData name="Sandra Debecker" userId="729c6dd0-4977-4773-87c7-af4ad52544ee" providerId="ADAL" clId="{BE8816E8-9BB0-4C87-A4FF-05C87835C436}" dt="2024-08-20T17:46:18.189" v="649" actId="1076"/>
        <pc:sldMkLst>
          <pc:docMk/>
          <pc:sldMk cId="2292306914" sldId="1364"/>
        </pc:sldMkLst>
        <pc:spChg chg="mod">
          <ac:chgData name="Sandra Debecker" userId="729c6dd0-4977-4773-87c7-af4ad52544ee" providerId="ADAL" clId="{BE8816E8-9BB0-4C87-A4FF-05C87835C436}" dt="2024-08-20T17:46:18.189" v="649" actId="1076"/>
          <ac:spMkLst>
            <pc:docMk/>
            <pc:sldMk cId="2292306914" sldId="1364"/>
            <ac:spMk id="4" creationId="{27B5E0B3-7919-E77D-3833-E6CB79FB76A7}"/>
          </ac:spMkLst>
        </pc:spChg>
        <pc:spChg chg="mod">
          <ac:chgData name="Sandra Debecker" userId="729c6dd0-4977-4773-87c7-af4ad52544ee" providerId="ADAL" clId="{BE8816E8-9BB0-4C87-A4FF-05C87835C436}" dt="2024-08-20T17:46:02.707" v="647" actId="20577"/>
          <ac:spMkLst>
            <pc:docMk/>
            <pc:sldMk cId="2292306914" sldId="1364"/>
            <ac:spMk id="12" creationId="{68A75186-AFF2-374A-C5A5-4F9EF95D1BA0}"/>
          </ac:spMkLst>
        </pc:spChg>
      </pc:sldChg>
      <pc:sldChg chg="modSp mod">
        <pc:chgData name="Sandra Debecker" userId="729c6dd0-4977-4773-87c7-af4ad52544ee" providerId="ADAL" clId="{BE8816E8-9BB0-4C87-A4FF-05C87835C436}" dt="2024-08-20T17:45:41.311" v="622" actId="6549"/>
        <pc:sldMkLst>
          <pc:docMk/>
          <pc:sldMk cId="3449725474" sldId="1401"/>
        </pc:sldMkLst>
        <pc:spChg chg="mod">
          <ac:chgData name="Sandra Debecker" userId="729c6dd0-4977-4773-87c7-af4ad52544ee" providerId="ADAL" clId="{BE8816E8-9BB0-4C87-A4FF-05C87835C436}" dt="2024-08-20T17:41:00.797" v="500" actId="1076"/>
          <ac:spMkLst>
            <pc:docMk/>
            <pc:sldMk cId="3449725474" sldId="1401"/>
            <ac:spMk id="32" creationId="{E791489D-8853-749E-DAEF-024AC5195CC5}"/>
          </ac:spMkLst>
        </pc:spChg>
        <pc:spChg chg="mod">
          <ac:chgData name="Sandra Debecker" userId="729c6dd0-4977-4773-87c7-af4ad52544ee" providerId="ADAL" clId="{BE8816E8-9BB0-4C87-A4FF-05C87835C436}" dt="2024-08-20T17:44:32.506" v="563" actId="1076"/>
          <ac:spMkLst>
            <pc:docMk/>
            <pc:sldMk cId="3449725474" sldId="1401"/>
            <ac:spMk id="36" creationId="{91103435-847D-5E91-ADE3-45F72DB2FF08}"/>
          </ac:spMkLst>
        </pc:spChg>
        <pc:spChg chg="mod">
          <ac:chgData name="Sandra Debecker" userId="729c6dd0-4977-4773-87c7-af4ad52544ee" providerId="ADAL" clId="{BE8816E8-9BB0-4C87-A4FF-05C87835C436}" dt="2024-08-20T17:44:36.499" v="564"/>
          <ac:spMkLst>
            <pc:docMk/>
            <pc:sldMk cId="3449725474" sldId="1401"/>
            <ac:spMk id="38" creationId="{430B574F-F8EA-9369-F718-ABAED8FB7817}"/>
          </ac:spMkLst>
        </pc:spChg>
        <pc:spChg chg="mod">
          <ac:chgData name="Sandra Debecker" userId="729c6dd0-4977-4773-87c7-af4ad52544ee" providerId="ADAL" clId="{BE8816E8-9BB0-4C87-A4FF-05C87835C436}" dt="2024-08-20T17:45:06.833" v="597" actId="20577"/>
          <ac:spMkLst>
            <pc:docMk/>
            <pc:sldMk cId="3449725474" sldId="1401"/>
            <ac:spMk id="41" creationId="{02C3E952-D0E4-5D00-6CA5-387EE1AFDA38}"/>
          </ac:spMkLst>
        </pc:spChg>
        <pc:spChg chg="mod">
          <ac:chgData name="Sandra Debecker" userId="729c6dd0-4977-4773-87c7-af4ad52544ee" providerId="ADAL" clId="{BE8816E8-9BB0-4C87-A4FF-05C87835C436}" dt="2024-08-20T17:45:27.495" v="602" actId="14100"/>
          <ac:spMkLst>
            <pc:docMk/>
            <pc:sldMk cId="3449725474" sldId="1401"/>
            <ac:spMk id="45" creationId="{97EA17FF-5173-6D6B-A089-A99C9E4264C0}"/>
          </ac:spMkLst>
        </pc:spChg>
        <pc:spChg chg="mod">
          <ac:chgData name="Sandra Debecker" userId="729c6dd0-4977-4773-87c7-af4ad52544ee" providerId="ADAL" clId="{BE8816E8-9BB0-4C87-A4FF-05C87835C436}" dt="2024-08-20T17:45:41.311" v="622" actId="6549"/>
          <ac:spMkLst>
            <pc:docMk/>
            <pc:sldMk cId="3449725474" sldId="1401"/>
            <ac:spMk id="47" creationId="{6406F83A-97A8-84FA-878F-D1E7E3708E6E}"/>
          </ac:spMkLst>
        </pc:spChg>
      </pc:sldChg>
      <pc:sldChg chg="modSp">
        <pc:chgData name="Sandra Debecker" userId="729c6dd0-4977-4773-87c7-af4ad52544ee" providerId="ADAL" clId="{BE8816E8-9BB0-4C87-A4FF-05C87835C436}" dt="2024-08-20T17:26:41.800" v="90" actId="20577"/>
        <pc:sldMkLst>
          <pc:docMk/>
          <pc:sldMk cId="707843629" sldId="1950"/>
        </pc:sldMkLst>
        <pc:spChg chg="mod">
          <ac:chgData name="Sandra Debecker" userId="729c6dd0-4977-4773-87c7-af4ad52544ee" providerId="ADAL" clId="{BE8816E8-9BB0-4C87-A4FF-05C87835C436}" dt="2024-08-20T17:26:41.800" v="90" actId="20577"/>
          <ac:spMkLst>
            <pc:docMk/>
            <pc:sldMk cId="707843629" sldId="1950"/>
            <ac:spMk id="79" creationId="{3799011D-CAE8-4624-8CC3-F973BE2C82A5}"/>
          </ac:spMkLst>
        </pc:spChg>
      </pc:sldChg>
      <pc:sldChg chg="modSp mod">
        <pc:chgData name="Sandra Debecker" userId="729c6dd0-4977-4773-87c7-af4ad52544ee" providerId="ADAL" clId="{BE8816E8-9BB0-4C87-A4FF-05C87835C436}" dt="2024-08-20T17:30:51.127" v="140"/>
        <pc:sldMkLst>
          <pc:docMk/>
          <pc:sldMk cId="2252955125" sldId="3394"/>
        </pc:sldMkLst>
        <pc:spChg chg="mod">
          <ac:chgData name="Sandra Debecker" userId="729c6dd0-4977-4773-87c7-af4ad52544ee" providerId="ADAL" clId="{BE8816E8-9BB0-4C87-A4FF-05C87835C436}" dt="2024-08-20T17:30:51.127" v="140"/>
          <ac:spMkLst>
            <pc:docMk/>
            <pc:sldMk cId="2252955125" sldId="3394"/>
            <ac:spMk id="2" creationId="{FB62051C-656A-4A16-34AC-DA2A2BC2C424}"/>
          </ac:spMkLst>
        </pc:spChg>
        <pc:spChg chg="mod">
          <ac:chgData name="Sandra Debecker" userId="729c6dd0-4977-4773-87c7-af4ad52544ee" providerId="ADAL" clId="{BE8816E8-9BB0-4C87-A4FF-05C87835C436}" dt="2024-08-20T17:30:39.120" v="139" actId="14100"/>
          <ac:spMkLst>
            <pc:docMk/>
            <pc:sldMk cId="2252955125" sldId="3394"/>
            <ac:spMk id="8" creationId="{8FF5A94C-5F82-8F71-A2E4-EAC0C10CF7C5}"/>
          </ac:spMkLst>
        </pc:spChg>
        <pc:spChg chg="mod">
          <ac:chgData name="Sandra Debecker" userId="729c6dd0-4977-4773-87c7-af4ad52544ee" providerId="ADAL" clId="{BE8816E8-9BB0-4C87-A4FF-05C87835C436}" dt="2024-08-20T17:30:19.751" v="137"/>
          <ac:spMkLst>
            <pc:docMk/>
            <pc:sldMk cId="2252955125" sldId="3394"/>
            <ac:spMk id="22" creationId="{8C4CDF27-1744-385D-DE77-41FA02E35D24}"/>
          </ac:spMkLst>
        </pc:spChg>
      </pc:sldChg>
      <pc:sldChg chg="modSp mod modAnim">
        <pc:chgData name="Sandra Debecker" userId="729c6dd0-4977-4773-87c7-af4ad52544ee" providerId="ADAL" clId="{BE8816E8-9BB0-4C87-A4FF-05C87835C436}" dt="2024-08-20T17:40:28.004" v="496" actId="14100"/>
        <pc:sldMkLst>
          <pc:docMk/>
          <pc:sldMk cId="3686888671" sldId="3507"/>
        </pc:sldMkLst>
        <pc:spChg chg="mod">
          <ac:chgData name="Sandra Debecker" userId="729c6dd0-4977-4773-87c7-af4ad52544ee" providerId="ADAL" clId="{BE8816E8-9BB0-4C87-A4FF-05C87835C436}" dt="2024-08-20T17:35:47.061" v="244" actId="1076"/>
          <ac:spMkLst>
            <pc:docMk/>
            <pc:sldMk cId="3686888671" sldId="3507"/>
            <ac:spMk id="2" creationId="{B205FA29-7963-34C6-F8A1-A0A2039B2AF5}"/>
          </ac:spMkLst>
        </pc:spChg>
        <pc:spChg chg="mod">
          <ac:chgData name="Sandra Debecker" userId="729c6dd0-4977-4773-87c7-af4ad52544ee" providerId="ADAL" clId="{BE8816E8-9BB0-4C87-A4FF-05C87835C436}" dt="2024-08-20T17:36:01.387" v="264" actId="20577"/>
          <ac:spMkLst>
            <pc:docMk/>
            <pc:sldMk cId="3686888671" sldId="3507"/>
            <ac:spMk id="4" creationId="{558FDD84-0B1A-E82D-EB2B-AF9B7DB259C2}"/>
          </ac:spMkLst>
        </pc:spChg>
        <pc:spChg chg="mod">
          <ac:chgData name="Sandra Debecker" userId="729c6dd0-4977-4773-87c7-af4ad52544ee" providerId="ADAL" clId="{BE8816E8-9BB0-4C87-A4FF-05C87835C436}" dt="2024-08-20T17:36:27.886" v="279" actId="20577"/>
          <ac:spMkLst>
            <pc:docMk/>
            <pc:sldMk cId="3686888671" sldId="3507"/>
            <ac:spMk id="5" creationId="{94F135D9-946C-B119-5CB6-5BC7F34B8071}"/>
          </ac:spMkLst>
        </pc:spChg>
        <pc:spChg chg="mod">
          <ac:chgData name="Sandra Debecker" userId="729c6dd0-4977-4773-87c7-af4ad52544ee" providerId="ADAL" clId="{BE8816E8-9BB0-4C87-A4FF-05C87835C436}" dt="2024-08-20T17:36:55.686" v="294" actId="6549"/>
          <ac:spMkLst>
            <pc:docMk/>
            <pc:sldMk cId="3686888671" sldId="3507"/>
            <ac:spMk id="6" creationId="{12F8B07F-0281-00E1-C2BF-429FC7BF30F6}"/>
          </ac:spMkLst>
        </pc:spChg>
        <pc:spChg chg="mod">
          <ac:chgData name="Sandra Debecker" userId="729c6dd0-4977-4773-87c7-af4ad52544ee" providerId="ADAL" clId="{BE8816E8-9BB0-4C87-A4FF-05C87835C436}" dt="2024-08-20T17:39:09.308" v="420" actId="14100"/>
          <ac:spMkLst>
            <pc:docMk/>
            <pc:sldMk cId="3686888671" sldId="3507"/>
            <ac:spMk id="7" creationId="{1C5B4840-9637-F51A-9CCB-B2929FEA0205}"/>
          </ac:spMkLst>
        </pc:spChg>
        <pc:spChg chg="mod">
          <ac:chgData name="Sandra Debecker" userId="729c6dd0-4977-4773-87c7-af4ad52544ee" providerId="ADAL" clId="{BE8816E8-9BB0-4C87-A4FF-05C87835C436}" dt="2024-08-20T17:40:28.004" v="496" actId="14100"/>
          <ac:spMkLst>
            <pc:docMk/>
            <pc:sldMk cId="3686888671" sldId="3507"/>
            <ac:spMk id="8" creationId="{7F512673-187A-A86B-405A-333D54719CE8}"/>
          </ac:spMkLst>
        </pc:spChg>
        <pc:spChg chg="mod">
          <ac:chgData name="Sandra Debecker" userId="729c6dd0-4977-4773-87c7-af4ad52544ee" providerId="ADAL" clId="{BE8816E8-9BB0-4C87-A4FF-05C87835C436}" dt="2024-08-20T17:40:04.027" v="465" actId="313"/>
          <ac:spMkLst>
            <pc:docMk/>
            <pc:sldMk cId="3686888671" sldId="3507"/>
            <ac:spMk id="10" creationId="{DBA6FF3D-518C-5543-D55A-09C9E3C0928C}"/>
          </ac:spMkLst>
        </pc:spChg>
      </pc:sldChg>
      <pc:sldChg chg="modSp mod">
        <pc:chgData name="Sandra Debecker" userId="729c6dd0-4977-4773-87c7-af4ad52544ee" providerId="ADAL" clId="{BE8816E8-9BB0-4C87-A4FF-05C87835C436}" dt="2024-08-20T17:32:16.228" v="186" actId="1076"/>
        <pc:sldMkLst>
          <pc:docMk/>
          <pc:sldMk cId="732316644" sldId="5761"/>
        </pc:sldMkLst>
        <pc:spChg chg="mod">
          <ac:chgData name="Sandra Debecker" userId="729c6dd0-4977-4773-87c7-af4ad52544ee" providerId="ADAL" clId="{BE8816E8-9BB0-4C87-A4FF-05C87835C436}" dt="2024-08-20T17:31:55.173" v="182" actId="14100"/>
          <ac:spMkLst>
            <pc:docMk/>
            <pc:sldMk cId="732316644" sldId="5761"/>
            <ac:spMk id="37" creationId="{C398FFD3-DE54-E651-B2E8-DC9CE5DDF7DD}"/>
          </ac:spMkLst>
        </pc:spChg>
        <pc:spChg chg="mod">
          <ac:chgData name="Sandra Debecker" userId="729c6dd0-4977-4773-87c7-af4ad52544ee" providerId="ADAL" clId="{BE8816E8-9BB0-4C87-A4FF-05C87835C436}" dt="2024-08-20T17:32:16.228" v="186" actId="1076"/>
          <ac:spMkLst>
            <pc:docMk/>
            <pc:sldMk cId="732316644" sldId="5761"/>
            <ac:spMk id="38" creationId="{3544E3CE-EB0D-D011-5083-BE45053D5E68}"/>
          </ac:spMkLst>
        </pc:spChg>
      </pc:sldChg>
      <pc:sldChg chg="modSp mod">
        <pc:chgData name="Sandra Debecker" userId="729c6dd0-4977-4773-87c7-af4ad52544ee" providerId="ADAL" clId="{BE8816E8-9BB0-4C87-A4FF-05C87835C436}" dt="2024-08-20T17:29:55.313" v="136" actId="20577"/>
        <pc:sldMkLst>
          <pc:docMk/>
          <pc:sldMk cId="2943543725" sldId="5765"/>
        </pc:sldMkLst>
        <pc:spChg chg="mod">
          <ac:chgData name="Sandra Debecker" userId="729c6dd0-4977-4773-87c7-af4ad52544ee" providerId="ADAL" clId="{BE8816E8-9BB0-4C87-A4FF-05C87835C436}" dt="2024-08-20T17:29:27.682" v="133" actId="20577"/>
          <ac:spMkLst>
            <pc:docMk/>
            <pc:sldMk cId="2943543725" sldId="5765"/>
            <ac:spMk id="4" creationId="{BF07ED86-5763-6DF0-10BF-C54B746C3574}"/>
          </ac:spMkLst>
        </pc:spChg>
        <pc:spChg chg="mod">
          <ac:chgData name="Sandra Debecker" userId="729c6dd0-4977-4773-87c7-af4ad52544ee" providerId="ADAL" clId="{BE8816E8-9BB0-4C87-A4FF-05C87835C436}" dt="2024-08-20T17:28:16.542" v="113" actId="20577"/>
          <ac:spMkLst>
            <pc:docMk/>
            <pc:sldMk cId="2943543725" sldId="5765"/>
            <ac:spMk id="9" creationId="{54FEC8BB-90ED-5C54-9E69-AB0DFCDFCD01}"/>
          </ac:spMkLst>
        </pc:spChg>
        <pc:spChg chg="mod">
          <ac:chgData name="Sandra Debecker" userId="729c6dd0-4977-4773-87c7-af4ad52544ee" providerId="ADAL" clId="{BE8816E8-9BB0-4C87-A4FF-05C87835C436}" dt="2024-08-20T17:28:22.115" v="114"/>
          <ac:spMkLst>
            <pc:docMk/>
            <pc:sldMk cId="2943543725" sldId="5765"/>
            <ac:spMk id="11" creationId="{4669E4D3-BBBC-EC6F-4525-BAD0EF5480F7}"/>
          </ac:spMkLst>
        </pc:spChg>
        <pc:spChg chg="mod">
          <ac:chgData name="Sandra Debecker" userId="729c6dd0-4977-4773-87c7-af4ad52544ee" providerId="ADAL" clId="{BE8816E8-9BB0-4C87-A4FF-05C87835C436}" dt="2024-08-20T17:29:55.313" v="136" actId="20577"/>
          <ac:spMkLst>
            <pc:docMk/>
            <pc:sldMk cId="2943543725" sldId="5765"/>
            <ac:spMk id="12" creationId="{D536D406-5FBD-8330-ADB0-750CCB91313D}"/>
          </ac:spMkLst>
        </pc:spChg>
      </pc:sldChg>
      <pc:sldChg chg="modSp mod">
        <pc:chgData name="Sandra Debecker" userId="729c6dd0-4977-4773-87c7-af4ad52544ee" providerId="ADAL" clId="{BE8816E8-9BB0-4C87-A4FF-05C87835C436}" dt="2024-08-20T17:27:49.964" v="105"/>
        <pc:sldMkLst>
          <pc:docMk/>
          <pc:sldMk cId="1733807045" sldId="5766"/>
        </pc:sldMkLst>
        <pc:spChg chg="mod">
          <ac:chgData name="Sandra Debecker" userId="729c6dd0-4977-4773-87c7-af4ad52544ee" providerId="ADAL" clId="{BE8816E8-9BB0-4C87-A4FF-05C87835C436}" dt="2024-08-20T17:27:33.228" v="95"/>
          <ac:spMkLst>
            <pc:docMk/>
            <pc:sldMk cId="1733807045" sldId="5766"/>
            <ac:spMk id="19" creationId="{21B8BA33-D06D-1054-1F63-DC62BD3BA59F}"/>
          </ac:spMkLst>
        </pc:spChg>
        <pc:spChg chg="mod">
          <ac:chgData name="Sandra Debecker" userId="729c6dd0-4977-4773-87c7-af4ad52544ee" providerId="ADAL" clId="{BE8816E8-9BB0-4C87-A4FF-05C87835C436}" dt="2024-08-20T17:27:33.228" v="95"/>
          <ac:spMkLst>
            <pc:docMk/>
            <pc:sldMk cId="1733807045" sldId="5766"/>
            <ac:spMk id="20" creationId="{C89135EA-8E7C-9B6B-7EC0-C4F8E9E0A1B6}"/>
          </ac:spMkLst>
        </pc:spChg>
        <pc:spChg chg="mod">
          <ac:chgData name="Sandra Debecker" userId="729c6dd0-4977-4773-87c7-af4ad52544ee" providerId="ADAL" clId="{BE8816E8-9BB0-4C87-A4FF-05C87835C436}" dt="2024-08-20T17:27:33.228" v="95"/>
          <ac:spMkLst>
            <pc:docMk/>
            <pc:sldMk cId="1733807045" sldId="5766"/>
            <ac:spMk id="21" creationId="{BF307844-39C5-C45D-42DF-F7F9389C002A}"/>
          </ac:spMkLst>
        </pc:spChg>
        <pc:spChg chg="mod">
          <ac:chgData name="Sandra Debecker" userId="729c6dd0-4977-4773-87c7-af4ad52544ee" providerId="ADAL" clId="{BE8816E8-9BB0-4C87-A4FF-05C87835C436}" dt="2024-08-20T17:27:03.632" v="91"/>
          <ac:spMkLst>
            <pc:docMk/>
            <pc:sldMk cId="1733807045" sldId="5766"/>
            <ac:spMk id="22" creationId="{BF03BF5E-A201-8306-3DD7-0C8FC54630F9}"/>
          </ac:spMkLst>
        </pc:spChg>
        <pc:spChg chg="mod">
          <ac:chgData name="Sandra Debecker" userId="729c6dd0-4977-4773-87c7-af4ad52544ee" providerId="ADAL" clId="{BE8816E8-9BB0-4C87-A4FF-05C87835C436}" dt="2024-08-20T17:27:09.654" v="92"/>
          <ac:spMkLst>
            <pc:docMk/>
            <pc:sldMk cId="1733807045" sldId="5766"/>
            <ac:spMk id="23" creationId="{8875CEDB-837A-0781-62D5-A5CDAAB28B3C}"/>
          </ac:spMkLst>
        </pc:spChg>
        <pc:spChg chg="mod">
          <ac:chgData name="Sandra Debecker" userId="729c6dd0-4977-4773-87c7-af4ad52544ee" providerId="ADAL" clId="{BE8816E8-9BB0-4C87-A4FF-05C87835C436}" dt="2024-08-20T17:27:26.839" v="94"/>
          <ac:spMkLst>
            <pc:docMk/>
            <pc:sldMk cId="1733807045" sldId="5766"/>
            <ac:spMk id="24" creationId="{7A5A408B-33E1-A93F-3640-354B96EB7CCE}"/>
          </ac:spMkLst>
        </pc:spChg>
        <pc:spChg chg="mod">
          <ac:chgData name="Sandra Debecker" userId="729c6dd0-4977-4773-87c7-af4ad52544ee" providerId="ADAL" clId="{BE8816E8-9BB0-4C87-A4FF-05C87835C436}" dt="2024-08-20T17:27:44.201" v="104" actId="20577"/>
          <ac:spMkLst>
            <pc:docMk/>
            <pc:sldMk cId="1733807045" sldId="5766"/>
            <ac:spMk id="27" creationId="{20FAC9BD-95D2-5495-097D-78015EEC8573}"/>
          </ac:spMkLst>
        </pc:spChg>
        <pc:spChg chg="mod">
          <ac:chgData name="Sandra Debecker" userId="729c6dd0-4977-4773-87c7-af4ad52544ee" providerId="ADAL" clId="{BE8816E8-9BB0-4C87-A4FF-05C87835C436}" dt="2024-08-20T17:27:49.964" v="105"/>
          <ac:spMkLst>
            <pc:docMk/>
            <pc:sldMk cId="1733807045" sldId="5766"/>
            <ac:spMk id="28" creationId="{1B7E60E7-43DB-33A9-869A-A3A76FC09851}"/>
          </ac:spMkLst>
        </pc:spChg>
        <pc:spChg chg="mod">
          <ac:chgData name="Sandra Debecker" userId="729c6dd0-4977-4773-87c7-af4ad52544ee" providerId="ADAL" clId="{BE8816E8-9BB0-4C87-A4FF-05C87835C436}" dt="2024-08-20T17:27:49.964" v="105"/>
          <ac:spMkLst>
            <pc:docMk/>
            <pc:sldMk cId="1733807045" sldId="5766"/>
            <ac:spMk id="29" creationId="{CD1C39C9-4CF7-5720-59C8-5CC94C606CBC}"/>
          </ac:spMkLst>
        </pc:spChg>
        <pc:spChg chg="mod">
          <ac:chgData name="Sandra Debecker" userId="729c6dd0-4977-4773-87c7-af4ad52544ee" providerId="ADAL" clId="{BE8816E8-9BB0-4C87-A4FF-05C87835C436}" dt="2024-08-20T17:27:49.964" v="105"/>
          <ac:spMkLst>
            <pc:docMk/>
            <pc:sldMk cId="1733807045" sldId="5766"/>
            <ac:spMk id="30" creationId="{16E459B0-4949-B0B9-7FAE-E9F064C3E128}"/>
          </ac:spMkLst>
        </pc:spChg>
        <pc:grpChg chg="mod">
          <ac:chgData name="Sandra Debecker" userId="729c6dd0-4977-4773-87c7-af4ad52544ee" providerId="ADAL" clId="{BE8816E8-9BB0-4C87-A4FF-05C87835C436}" dt="2024-08-20T17:27:33.228" v="95"/>
          <ac:grpSpMkLst>
            <pc:docMk/>
            <pc:sldMk cId="1733807045" sldId="5766"/>
            <ac:grpSpMk id="18" creationId="{B3337BED-BEC6-F8E3-0EF0-3830926ED8B3}"/>
          </ac:grpSpMkLst>
        </pc:grpChg>
        <pc:grpChg chg="mod">
          <ac:chgData name="Sandra Debecker" userId="729c6dd0-4977-4773-87c7-af4ad52544ee" providerId="ADAL" clId="{BE8816E8-9BB0-4C87-A4FF-05C87835C436}" dt="2024-08-20T17:27:33.228" v="95"/>
          <ac:grpSpMkLst>
            <pc:docMk/>
            <pc:sldMk cId="1733807045" sldId="5766"/>
            <ac:grpSpMk id="36" creationId="{091AA182-A376-3222-1154-ACE326124FB3}"/>
          </ac:grpSpMkLst>
        </pc:grpChg>
        <pc:grpChg chg="mod">
          <ac:chgData name="Sandra Debecker" userId="729c6dd0-4977-4773-87c7-af4ad52544ee" providerId="ADAL" clId="{BE8816E8-9BB0-4C87-A4FF-05C87835C436}" dt="2024-08-20T17:27:49.964" v="105"/>
          <ac:grpSpMkLst>
            <pc:docMk/>
            <pc:sldMk cId="1733807045" sldId="5766"/>
            <ac:grpSpMk id="38" creationId="{400709CB-A8AA-EBA5-70A7-BF9367AEBB88}"/>
          </ac:grpSpMkLst>
        </pc:grpChg>
        <pc:grpChg chg="mod">
          <ac:chgData name="Sandra Debecker" userId="729c6dd0-4977-4773-87c7-af4ad52544ee" providerId="ADAL" clId="{BE8816E8-9BB0-4C87-A4FF-05C87835C436}" dt="2024-08-20T17:27:49.964" v="105"/>
          <ac:grpSpMkLst>
            <pc:docMk/>
            <pc:sldMk cId="1733807045" sldId="5766"/>
            <ac:grpSpMk id="42" creationId="{7E6EB825-AD82-6D23-F783-ECE1E81D7C8C}"/>
          </ac:grpSpMkLst>
        </pc:grpChg>
        <pc:cxnChg chg="mod">
          <ac:chgData name="Sandra Debecker" userId="729c6dd0-4977-4773-87c7-af4ad52544ee" providerId="ADAL" clId="{BE8816E8-9BB0-4C87-A4FF-05C87835C436}" dt="2024-08-20T17:27:33.228" v="95"/>
          <ac:cxnSpMkLst>
            <pc:docMk/>
            <pc:sldMk cId="1733807045" sldId="5766"/>
            <ac:cxnSpMk id="10" creationId="{4A71627D-4FE6-604A-4A08-5FDCD82AA5DC}"/>
          </ac:cxnSpMkLst>
        </pc:cxnChg>
        <pc:cxnChg chg="mod">
          <ac:chgData name="Sandra Debecker" userId="729c6dd0-4977-4773-87c7-af4ad52544ee" providerId="ADAL" clId="{BE8816E8-9BB0-4C87-A4FF-05C87835C436}" dt="2024-08-20T17:27:49.964" v="105"/>
          <ac:cxnSpMkLst>
            <pc:docMk/>
            <pc:sldMk cId="1733807045" sldId="5766"/>
            <ac:cxnSpMk id="33" creationId="{0820D9B0-9822-AC45-B20D-937984913BE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9C67C-382B-4D1D-A2FC-8DBA850B74B2}" type="datetimeFigureOut">
              <a:rPr lang="nl-BE" smtClean="0"/>
              <a:t>20/08/2024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D6E81-1BAF-4D5E-AA22-F193B293E9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16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DCDA6-607C-E14E-BD80-3266B10680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2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6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8CB6-A387-9144-90B8-146E82487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DB8CD-7D63-2748-A33D-1E0E34C39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46942-CD78-5D43-8B60-4FF102D2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618E-FC35-594E-B936-12928A813AE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A3D7-6BD7-7E49-B601-78402FBE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3BFB4-7E04-9F46-8818-5736F4F9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DD1FA-F6E0-B145-A8A0-E541F164D8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5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6316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884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033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64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05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06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33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48805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21323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464463" y="1628800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9346567" y="1625923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48805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721323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464463" y="3465004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9346567" y="3462127"/>
            <a:ext cx="1548607" cy="1548607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lvl="0"/>
            <a:endParaRPr lang="en-US" noProof="0">
              <a:sym typeface="Open Sans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B50088D0-EDB3-8742-8BFB-E81483C2DA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073607" y="5880894"/>
            <a:ext cx="461963" cy="260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7FDD20-5186-F24D-A836-DD45770A0FFD}" type="slidenum">
              <a:rPr lang="en-US" altLang="en-US"/>
              <a:pPr/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0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1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7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1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7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Rectangle 4"/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820B1-1F48-7A42-99B8-9603D6A23376}" type="slidenum">
              <a:rPr lang="x-none" altLang="x-none"/>
              <a:pPr/>
              <a:t>‹nr.›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4470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11" name="Content"/>
          <p:cNvSpPr>
            <a:spLocks noGrp="1"/>
          </p:cNvSpPr>
          <p:nvPr>
            <p:ph sz="half" idx="1"/>
          </p:nvPr>
        </p:nvSpPr>
        <p:spPr>
          <a:xfrm>
            <a:off x="540070" y="1512000"/>
            <a:ext cx="3420445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"/>
          <p:cNvSpPr>
            <a:spLocks noGrp="1"/>
          </p:cNvSpPr>
          <p:nvPr>
            <p:ph type="pic" sz="quarter" idx="14"/>
          </p:nvPr>
        </p:nvSpPr>
        <p:spPr bwMode="gray">
          <a:xfrm>
            <a:off x="4385121" y="1512000"/>
            <a:ext cx="7265996" cy="42984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>
          <a:xfrm>
            <a:off x="10210929" y="6084000"/>
            <a:ext cx="1440187" cy="360000"/>
          </a:xfrm>
          <a:prstGeom prst="rect">
            <a:avLst/>
          </a:prstGeom>
        </p:spPr>
        <p:txBody>
          <a:bodyPr/>
          <a:lstStyle/>
          <a:p>
            <a:fld id="{27FC3DAB-407D-4279-8EB6-232635B61438}" type="datetimeFigureOut">
              <a:rPr lang="en-US" smtClean="0"/>
              <a:t>8/20/2024</a:t>
            </a:fld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832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362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5034-DF51-364E-8A59-56AB2D77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8AD1F-AF50-D04B-A1CB-5EC44ED1F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5CE67-FE26-CB47-98B5-A6AF29187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286D8-FA65-2A40-8A24-9290225A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EEB7-D4E1-D448-BF66-455C6C2AC9B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730B9-939D-4443-BCD1-3B6690267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D4D3E-99FC-4045-A68A-AFA27925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D84C-04F4-FD4A-8F79-23CD1B9A76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74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579184-8144-4884-AEF3-83955D28A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21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A19EE0-5899-4AE8-B6B2-6BCF265CCC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CFB8A2E-458E-4118-BAAD-33DC5904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2582" y="1787398"/>
            <a:ext cx="2344051" cy="3669459"/>
          </a:xfrm>
          <a:custGeom>
            <a:avLst/>
            <a:gdLst>
              <a:gd name="connsiteX0" fmla="*/ 31832 w 2344051"/>
              <a:gd name="connsiteY0" fmla="*/ 0 h 3669459"/>
              <a:gd name="connsiteX1" fmla="*/ 2312219 w 2344051"/>
              <a:gd name="connsiteY1" fmla="*/ 0 h 3669459"/>
              <a:gd name="connsiteX2" fmla="*/ 2344051 w 2344051"/>
              <a:gd name="connsiteY2" fmla="*/ 31832 h 3669459"/>
              <a:gd name="connsiteX3" fmla="*/ 2344051 w 2344051"/>
              <a:gd name="connsiteY3" fmla="*/ 3637627 h 3669459"/>
              <a:gd name="connsiteX4" fmla="*/ 2312219 w 2344051"/>
              <a:gd name="connsiteY4" fmla="*/ 3669459 h 3669459"/>
              <a:gd name="connsiteX5" fmla="*/ 31832 w 2344051"/>
              <a:gd name="connsiteY5" fmla="*/ 3669459 h 3669459"/>
              <a:gd name="connsiteX6" fmla="*/ 0 w 2344051"/>
              <a:gd name="connsiteY6" fmla="*/ 3637627 h 3669459"/>
              <a:gd name="connsiteX7" fmla="*/ 0 w 2344051"/>
              <a:gd name="connsiteY7" fmla="*/ 31832 h 3669459"/>
              <a:gd name="connsiteX8" fmla="*/ 31832 w 2344051"/>
              <a:gd name="connsiteY8" fmla="*/ 0 h 366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051" h="3669459">
                <a:moveTo>
                  <a:pt x="31832" y="0"/>
                </a:moveTo>
                <a:lnTo>
                  <a:pt x="2312219" y="0"/>
                </a:lnTo>
                <a:cubicBezTo>
                  <a:pt x="2329799" y="0"/>
                  <a:pt x="2344051" y="14252"/>
                  <a:pt x="2344051" y="31832"/>
                </a:cubicBezTo>
                <a:lnTo>
                  <a:pt x="2344051" y="3637627"/>
                </a:lnTo>
                <a:cubicBezTo>
                  <a:pt x="2344051" y="3655207"/>
                  <a:pt x="2329799" y="3669459"/>
                  <a:pt x="2312219" y="3669459"/>
                </a:cubicBezTo>
                <a:lnTo>
                  <a:pt x="31832" y="3669459"/>
                </a:lnTo>
                <a:cubicBezTo>
                  <a:pt x="14252" y="3669459"/>
                  <a:pt x="0" y="3655207"/>
                  <a:pt x="0" y="3637627"/>
                </a:cubicBezTo>
                <a:lnTo>
                  <a:pt x="0" y="31832"/>
                </a:lnTo>
                <a:cubicBezTo>
                  <a:pt x="0" y="14252"/>
                  <a:pt x="14252" y="0"/>
                  <a:pt x="31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550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4174AC-12EF-4EA3-B5DA-B636689D37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AFB083E-5014-437A-9721-B1A4C44C00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08749" y="1787397"/>
            <a:ext cx="2344051" cy="3669459"/>
          </a:xfrm>
          <a:custGeom>
            <a:avLst/>
            <a:gdLst>
              <a:gd name="connsiteX0" fmla="*/ 31832 w 2344051"/>
              <a:gd name="connsiteY0" fmla="*/ 0 h 3669459"/>
              <a:gd name="connsiteX1" fmla="*/ 2312219 w 2344051"/>
              <a:gd name="connsiteY1" fmla="*/ 0 h 3669459"/>
              <a:gd name="connsiteX2" fmla="*/ 2344051 w 2344051"/>
              <a:gd name="connsiteY2" fmla="*/ 31832 h 3669459"/>
              <a:gd name="connsiteX3" fmla="*/ 2344051 w 2344051"/>
              <a:gd name="connsiteY3" fmla="*/ 3637627 h 3669459"/>
              <a:gd name="connsiteX4" fmla="*/ 2312219 w 2344051"/>
              <a:gd name="connsiteY4" fmla="*/ 3669459 h 3669459"/>
              <a:gd name="connsiteX5" fmla="*/ 31832 w 2344051"/>
              <a:gd name="connsiteY5" fmla="*/ 3669459 h 3669459"/>
              <a:gd name="connsiteX6" fmla="*/ 0 w 2344051"/>
              <a:gd name="connsiteY6" fmla="*/ 3637627 h 3669459"/>
              <a:gd name="connsiteX7" fmla="*/ 0 w 2344051"/>
              <a:gd name="connsiteY7" fmla="*/ 31832 h 3669459"/>
              <a:gd name="connsiteX8" fmla="*/ 31832 w 2344051"/>
              <a:gd name="connsiteY8" fmla="*/ 0 h 366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051" h="3669459">
                <a:moveTo>
                  <a:pt x="31832" y="0"/>
                </a:moveTo>
                <a:lnTo>
                  <a:pt x="2312219" y="0"/>
                </a:lnTo>
                <a:cubicBezTo>
                  <a:pt x="2329799" y="0"/>
                  <a:pt x="2344051" y="14252"/>
                  <a:pt x="2344051" y="31832"/>
                </a:cubicBezTo>
                <a:lnTo>
                  <a:pt x="2344051" y="3637627"/>
                </a:lnTo>
                <a:cubicBezTo>
                  <a:pt x="2344051" y="3655207"/>
                  <a:pt x="2329799" y="3669459"/>
                  <a:pt x="2312219" y="3669459"/>
                </a:cubicBezTo>
                <a:lnTo>
                  <a:pt x="31832" y="3669459"/>
                </a:lnTo>
                <a:cubicBezTo>
                  <a:pt x="14252" y="3669459"/>
                  <a:pt x="0" y="3655207"/>
                  <a:pt x="0" y="3637627"/>
                </a:cubicBezTo>
                <a:lnTo>
                  <a:pt x="0" y="31832"/>
                </a:lnTo>
                <a:cubicBezTo>
                  <a:pt x="0" y="14252"/>
                  <a:pt x="14252" y="0"/>
                  <a:pt x="31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663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Horizontal (with placehol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17329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DB8A-3899-0C46-92D4-E436CB2DB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28FB0-D275-3041-95EB-10A8341DA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F6C66-9EB4-4A4C-A264-D9143BCA3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72-C534-9341-AAEE-F3004B24E9DB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3B4DF-4C55-0F42-B3F6-15A7BC36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F7CF-ADEC-D14F-A1AD-7519034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196B-9537-7A4D-8E39-1DAFA04063F4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A07163-BFFC-49EF-AB15-BAF95FBD8D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1500" y="400050"/>
            <a:ext cx="914400" cy="91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dirty="0"/>
              <a:t>Product 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6255E15-5C3C-4B30-A4DE-0FD337D704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6450" y="400050"/>
            <a:ext cx="914400" cy="91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dirty="0"/>
              <a:t>Product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E798C14-9CAB-45EB-9A41-E4492E444F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05700" y="400050"/>
            <a:ext cx="914400" cy="91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dirty="0"/>
              <a:t>Product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66F8761-104A-4365-9FC2-5C4365915C2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972550" y="400050"/>
            <a:ext cx="914400" cy="91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dirty="0"/>
              <a:t>Product Image</a:t>
            </a:r>
          </a:p>
        </p:txBody>
      </p:sp>
    </p:spTree>
    <p:extLst>
      <p:ext uri="{BB962C8B-B14F-4D97-AF65-F5344CB8AC3E}">
        <p14:creationId xmlns:p14="http://schemas.microsoft.com/office/powerpoint/2010/main" val="3579761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5AE30-3698-49EF-9E62-43CED4E7B5A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8576187" cy="6857999"/>
          </a:xfrm>
          <a:custGeom>
            <a:avLst/>
            <a:gdLst>
              <a:gd name="connsiteX0" fmla="*/ 0 w 8576187"/>
              <a:gd name="connsiteY0" fmla="*/ 0 h 6857999"/>
              <a:gd name="connsiteX1" fmla="*/ 8576146 w 8576187"/>
              <a:gd name="connsiteY1" fmla="*/ 0 h 6857999"/>
              <a:gd name="connsiteX2" fmla="*/ 8399731 w 8576187"/>
              <a:gd name="connsiteY2" fmla="*/ 4461 h 6857999"/>
              <a:gd name="connsiteX3" fmla="*/ 5147187 w 8576187"/>
              <a:gd name="connsiteY3" fmla="*/ 3428999 h 6857999"/>
              <a:gd name="connsiteX4" fmla="*/ 8576187 w 8576187"/>
              <a:gd name="connsiteY4" fmla="*/ 6857999 h 6857999"/>
              <a:gd name="connsiteX5" fmla="*/ 0 w 8576187"/>
              <a:gd name="connsiteY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76187" h="6857999">
                <a:moveTo>
                  <a:pt x="0" y="0"/>
                </a:moveTo>
                <a:lnTo>
                  <a:pt x="8576146" y="0"/>
                </a:lnTo>
                <a:lnTo>
                  <a:pt x="8399731" y="4461"/>
                </a:lnTo>
                <a:cubicBezTo>
                  <a:pt x="6587951" y="96300"/>
                  <a:pt x="5147187" y="1594396"/>
                  <a:pt x="5147187" y="3428999"/>
                </a:cubicBezTo>
                <a:cubicBezTo>
                  <a:pt x="5147187" y="5322783"/>
                  <a:pt x="6682403" y="6857999"/>
                  <a:pt x="8576187" y="6857999"/>
                </a:cubicBez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54985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1B7A8BC-13F2-4018-8336-E768827A7A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7150" y="0"/>
            <a:ext cx="832485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86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FE2E-2B51-A208-DD7B-93AF74CFA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9EDE-6EEA-D34A-92BC-8973D30B268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8E946-8EE1-E60C-ED50-607B67F5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E98F7-45CE-F552-A0CA-C271D06A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D0FD9-97BC-304E-A205-005C64CD7D5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082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Date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CE22D44-BF39-4F8B-97CF-2789D397621F}" type="datetime1">
              <a:rPr lang="en-US" smtClean="0"/>
              <a:t>8/20/2024</a:t>
            </a:fld>
            <a:endParaRPr lang="en-US" dirty="0"/>
          </a:p>
        </p:txBody>
      </p:sp>
      <p:sp>
        <p:nvSpPr>
          <p:cNvPr id="4" name="Footer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3" name="Content 1"/>
          <p:cNvSpPr>
            <a:spLocks noGrp="1"/>
          </p:cNvSpPr>
          <p:nvPr>
            <p:ph sz="half" idx="1"/>
          </p:nvPr>
        </p:nvSpPr>
        <p:spPr bwMode="gray">
          <a:xfrm>
            <a:off x="540070" y="1512000"/>
            <a:ext cx="5339495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2"/>
          <p:cNvSpPr>
            <a:spLocks noGrp="1"/>
          </p:cNvSpPr>
          <p:nvPr>
            <p:ph sz="half" idx="2"/>
          </p:nvPr>
        </p:nvSpPr>
        <p:spPr bwMode="gray">
          <a:xfrm>
            <a:off x="6311622" y="1512000"/>
            <a:ext cx="5339495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4364AD9-C477-4E61-92CE-21CC791FB6A7}" type="datetime1">
              <a:rPr lang="en-US" smtClean="0"/>
              <a:t>8/20/2024</a:t>
            </a:fld>
            <a:endParaRPr lang="en-US" dirty="0"/>
          </a:p>
        </p:txBody>
      </p:sp>
      <p:sp>
        <p:nvSpPr>
          <p:cNvPr id="6" name="Footer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1111104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4" name="Content 1"/>
          <p:cNvSpPr>
            <a:spLocks noGrp="1"/>
          </p:cNvSpPr>
          <p:nvPr>
            <p:ph sz="half" idx="2"/>
          </p:nvPr>
        </p:nvSpPr>
        <p:spPr bwMode="gray">
          <a:xfrm>
            <a:off x="540070" y="1512000"/>
            <a:ext cx="5339495" cy="1651799"/>
          </a:xfrm>
          <a:noFill/>
        </p:spPr>
        <p:txBody>
          <a:bodyPr lIns="252000" tIns="252000" rIns="252000" bIns="252000">
            <a:sp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2"/>
          <p:cNvSpPr>
            <a:spLocks noGrp="1"/>
          </p:cNvSpPr>
          <p:nvPr>
            <p:ph sz="quarter" idx="4"/>
          </p:nvPr>
        </p:nvSpPr>
        <p:spPr bwMode="gray">
          <a:xfrm>
            <a:off x="6311622" y="1512000"/>
            <a:ext cx="5339495" cy="1651799"/>
          </a:xfrm>
          <a:noFill/>
        </p:spPr>
        <p:txBody>
          <a:bodyPr lIns="252000" tIns="252000" rIns="252000" bIns="252000">
            <a:sp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3"/>
          <p:cNvSpPr>
            <a:spLocks noGrp="1"/>
          </p:cNvSpPr>
          <p:nvPr>
            <p:ph sz="half" idx="15"/>
          </p:nvPr>
        </p:nvSpPr>
        <p:spPr bwMode="gray">
          <a:xfrm>
            <a:off x="540070" y="3877200"/>
            <a:ext cx="5339495" cy="1651799"/>
          </a:xfrm>
          <a:noFill/>
        </p:spPr>
        <p:txBody>
          <a:bodyPr lIns="252000" tIns="252000" rIns="252000" bIns="252000">
            <a:sp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4"/>
          <p:cNvSpPr>
            <a:spLocks noGrp="1"/>
          </p:cNvSpPr>
          <p:nvPr>
            <p:ph sz="quarter" idx="17"/>
          </p:nvPr>
        </p:nvSpPr>
        <p:spPr bwMode="gray">
          <a:xfrm>
            <a:off x="6311622" y="3877200"/>
            <a:ext cx="5339495" cy="1651799"/>
          </a:xfrm>
          <a:noFill/>
        </p:spPr>
        <p:txBody>
          <a:bodyPr lIns="252000" tIns="252000" rIns="252000" bIns="252000">
            <a:sp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4DBE026-386D-4983-A0C8-7F4B4159A61D}" type="datetime1">
              <a:rPr lang="en-US" smtClean="0"/>
              <a:t>8/20/2024</a:t>
            </a:fld>
            <a:endParaRPr lang="en-US" dirty="0"/>
          </a:p>
        </p:txBody>
      </p:sp>
      <p:sp>
        <p:nvSpPr>
          <p:cNvPr id="8" name="Footer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 bwMode="gray">
          <a:xfrm>
            <a:off x="540070" y="6084000"/>
            <a:ext cx="900117" cy="360000"/>
          </a:xfrm>
        </p:spPr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4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1111104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Enter your subtitle here</a:t>
            </a:r>
          </a:p>
        </p:txBody>
      </p:sp>
      <p:sp>
        <p:nvSpPr>
          <p:cNvPr id="43" name="Text 1"/>
          <p:cNvSpPr>
            <a:spLocks noGrp="1"/>
          </p:cNvSpPr>
          <p:nvPr>
            <p:ph type="body" idx="24"/>
          </p:nvPr>
        </p:nvSpPr>
        <p:spPr bwMode="gray">
          <a:xfrm>
            <a:off x="540070" y="1512000"/>
            <a:ext cx="3607670" cy="1335600"/>
          </a:xfrm>
          <a:solidFill>
            <a:schemeClr val="bg1">
              <a:lumMod val="65000"/>
            </a:schemeClr>
          </a:solidFill>
        </p:spPr>
        <p:txBody>
          <a:bodyPr lIns="252000" tIns="252000" rIns="252000" bIns="252000" anchor="t"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Content 1"/>
          <p:cNvSpPr>
            <a:spLocks noGrp="1"/>
          </p:cNvSpPr>
          <p:nvPr>
            <p:ph sz="quarter" idx="25"/>
          </p:nvPr>
        </p:nvSpPr>
        <p:spPr bwMode="gray">
          <a:xfrm>
            <a:off x="4147740" y="1512000"/>
            <a:ext cx="7503377" cy="1218860"/>
          </a:xfrm>
          <a:noFill/>
        </p:spPr>
        <p:txBody>
          <a:bodyPr lIns="252000" tIns="252000" rIns="252000" bIns="252000">
            <a:sp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Text 2"/>
          <p:cNvSpPr>
            <a:spLocks noGrp="1"/>
          </p:cNvSpPr>
          <p:nvPr>
            <p:ph type="body" idx="22"/>
          </p:nvPr>
        </p:nvSpPr>
        <p:spPr bwMode="gray">
          <a:xfrm>
            <a:off x="540070" y="2993325"/>
            <a:ext cx="3607670" cy="1335600"/>
          </a:xfrm>
          <a:solidFill>
            <a:schemeClr val="bg1">
              <a:lumMod val="65000"/>
            </a:schemeClr>
          </a:solidFill>
        </p:spPr>
        <p:txBody>
          <a:bodyPr lIns="252000" tIns="252000" rIns="252000" bIns="252000" anchor="t"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Content 2"/>
          <p:cNvSpPr>
            <a:spLocks noGrp="1"/>
          </p:cNvSpPr>
          <p:nvPr>
            <p:ph sz="quarter" idx="23"/>
          </p:nvPr>
        </p:nvSpPr>
        <p:spPr bwMode="gray">
          <a:xfrm>
            <a:off x="4147740" y="2993325"/>
            <a:ext cx="7503377" cy="1218860"/>
          </a:xfrm>
          <a:noFill/>
        </p:spPr>
        <p:txBody>
          <a:bodyPr lIns="252000" tIns="252000" rIns="252000" bIns="252000">
            <a:sp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3"/>
          <p:cNvSpPr>
            <a:spLocks noGrp="1"/>
          </p:cNvSpPr>
          <p:nvPr>
            <p:ph type="body" idx="18"/>
          </p:nvPr>
        </p:nvSpPr>
        <p:spPr bwMode="gray">
          <a:xfrm>
            <a:off x="540070" y="4474650"/>
            <a:ext cx="3607670" cy="1335600"/>
          </a:xfrm>
          <a:solidFill>
            <a:schemeClr val="bg1">
              <a:lumMod val="65000"/>
            </a:schemeClr>
          </a:solidFill>
        </p:spPr>
        <p:txBody>
          <a:bodyPr lIns="252000" tIns="252000" rIns="252000" bIns="252000" anchor="t"/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3"/>
          <p:cNvSpPr>
            <a:spLocks noGrp="1"/>
          </p:cNvSpPr>
          <p:nvPr>
            <p:ph sz="quarter" idx="21"/>
          </p:nvPr>
        </p:nvSpPr>
        <p:spPr bwMode="gray">
          <a:xfrm>
            <a:off x="4147740" y="4474650"/>
            <a:ext cx="7503377" cy="1218860"/>
          </a:xfrm>
          <a:noFill/>
        </p:spPr>
        <p:txBody>
          <a:bodyPr lIns="252000" tIns="252000" rIns="252000" bIns="252000">
            <a:sp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772282F-0B9E-4784-8301-73CAB8CC751E}" type="datetime1">
              <a:rPr lang="en-US" smtClean="0"/>
              <a:t>8/20/2024</a:t>
            </a:fld>
            <a:endParaRPr lang="en-US" dirty="0"/>
          </a:p>
        </p:txBody>
      </p:sp>
      <p:sp>
        <p:nvSpPr>
          <p:cNvPr id="8" name="Footer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"/>
          <p:cNvSpPr>
            <a:spLocks noGrp="1"/>
          </p:cNvSpPr>
          <p:nvPr>
            <p:ph type="sldNum" sz="quarter" idx="12"/>
          </p:nvPr>
        </p:nvSpPr>
        <p:spPr bwMode="gray">
          <a:xfrm>
            <a:off x="540070" y="6084000"/>
            <a:ext cx="900117" cy="360000"/>
          </a:xfrm>
        </p:spPr>
        <p:txBody>
          <a:bodyPr/>
          <a:lstStyle/>
          <a:p>
            <a:fld id="{02CEFE82-39F2-4F47-8A0C-D5AB3496FA5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0070" y="432000"/>
            <a:ext cx="11111046" cy="1080000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8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45" name="Inhalt 1"/>
          <p:cNvSpPr>
            <a:spLocks noGrp="1"/>
          </p:cNvSpPr>
          <p:nvPr>
            <p:ph sz="half" idx="19"/>
          </p:nvPr>
        </p:nvSpPr>
        <p:spPr bwMode="gray">
          <a:xfrm>
            <a:off x="540070" y="1512000"/>
            <a:ext cx="2671548" cy="243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2" name="Inhalt 2"/>
          <p:cNvSpPr>
            <a:spLocks noGrp="1"/>
          </p:cNvSpPr>
          <p:nvPr>
            <p:ph sz="half" idx="21"/>
          </p:nvPr>
        </p:nvSpPr>
        <p:spPr bwMode="gray">
          <a:xfrm>
            <a:off x="3353236" y="1512000"/>
            <a:ext cx="2671548" cy="243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9" name="Inhalt 3"/>
          <p:cNvSpPr>
            <a:spLocks noGrp="1"/>
          </p:cNvSpPr>
          <p:nvPr>
            <p:ph sz="half" idx="23"/>
          </p:nvPr>
        </p:nvSpPr>
        <p:spPr bwMode="gray">
          <a:xfrm>
            <a:off x="6166403" y="1512000"/>
            <a:ext cx="2671548" cy="243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1" name="Inhalt 4"/>
          <p:cNvSpPr>
            <a:spLocks noGrp="1"/>
          </p:cNvSpPr>
          <p:nvPr>
            <p:ph sz="half" idx="25"/>
          </p:nvPr>
        </p:nvSpPr>
        <p:spPr bwMode="gray">
          <a:xfrm>
            <a:off x="8979569" y="1512000"/>
            <a:ext cx="2671548" cy="243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C2A591C-92C1-4B73-82A3-CC449512F1FF}" type="datetime1">
              <a:rPr lang="de-DE" noProof="0" smtClean="0"/>
              <a:t>20.08.2024</a:t>
            </a:fld>
            <a:endParaRPr lang="de-DE" noProof="0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5" name="Inhalt 1">
            <a:extLst>
              <a:ext uri="{FF2B5EF4-FFF2-40B4-BE49-F238E27FC236}">
                <a16:creationId xmlns:a16="http://schemas.microsoft.com/office/drawing/2014/main" id="{AA972C98-2A19-42F4-B3DC-1B81E8E1845C}"/>
              </a:ext>
            </a:extLst>
          </p:cNvPr>
          <p:cNvSpPr>
            <a:spLocks noGrp="1"/>
          </p:cNvSpPr>
          <p:nvPr>
            <p:ph sz="half" idx="26"/>
          </p:nvPr>
        </p:nvSpPr>
        <p:spPr bwMode="gray">
          <a:xfrm>
            <a:off x="540070" y="4093050"/>
            <a:ext cx="2671548" cy="171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6" name="Inhalt 2">
            <a:extLst>
              <a:ext uri="{FF2B5EF4-FFF2-40B4-BE49-F238E27FC236}">
                <a16:creationId xmlns:a16="http://schemas.microsoft.com/office/drawing/2014/main" id="{97E76688-DEF6-460B-B764-74BEBA675A96}"/>
              </a:ext>
            </a:extLst>
          </p:cNvPr>
          <p:cNvSpPr>
            <a:spLocks noGrp="1"/>
          </p:cNvSpPr>
          <p:nvPr>
            <p:ph sz="half" idx="27"/>
          </p:nvPr>
        </p:nvSpPr>
        <p:spPr bwMode="gray">
          <a:xfrm>
            <a:off x="3353236" y="4093050"/>
            <a:ext cx="2671548" cy="171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7" name="Inhalt 3">
            <a:extLst>
              <a:ext uri="{FF2B5EF4-FFF2-40B4-BE49-F238E27FC236}">
                <a16:creationId xmlns:a16="http://schemas.microsoft.com/office/drawing/2014/main" id="{2DD5EF6A-8F2A-41AD-90E1-DB97E614DE13}"/>
              </a:ext>
            </a:extLst>
          </p:cNvPr>
          <p:cNvSpPr>
            <a:spLocks noGrp="1"/>
          </p:cNvSpPr>
          <p:nvPr>
            <p:ph sz="half" idx="28"/>
          </p:nvPr>
        </p:nvSpPr>
        <p:spPr bwMode="gray">
          <a:xfrm>
            <a:off x="6166403" y="4093050"/>
            <a:ext cx="2671548" cy="171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8" name="Inhalt 4">
            <a:extLst>
              <a:ext uri="{FF2B5EF4-FFF2-40B4-BE49-F238E27FC236}">
                <a16:creationId xmlns:a16="http://schemas.microsoft.com/office/drawing/2014/main" id="{FE71494E-D745-4AD1-9C96-B4253BAB7D16}"/>
              </a:ext>
            </a:extLst>
          </p:cNvPr>
          <p:cNvSpPr>
            <a:spLocks noGrp="1"/>
          </p:cNvSpPr>
          <p:nvPr>
            <p:ph sz="half" idx="29"/>
          </p:nvPr>
        </p:nvSpPr>
        <p:spPr bwMode="gray">
          <a:xfrm>
            <a:off x="8979569" y="4093050"/>
            <a:ext cx="2671548" cy="171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933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73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510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643E5A5-725A-47B0-AF01-B41DEEAAD2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23115" y="4333853"/>
            <a:ext cx="580103" cy="580103"/>
          </a:xfrm>
          <a:custGeom>
            <a:avLst/>
            <a:gdLst>
              <a:gd name="connsiteX0" fmla="*/ 62396 w 580103"/>
              <a:gd name="connsiteY0" fmla="*/ 0 h 580103"/>
              <a:gd name="connsiteX1" fmla="*/ 517707 w 580103"/>
              <a:gd name="connsiteY1" fmla="*/ 0 h 580103"/>
              <a:gd name="connsiteX2" fmla="*/ 580103 w 580103"/>
              <a:gd name="connsiteY2" fmla="*/ 62396 h 580103"/>
              <a:gd name="connsiteX3" fmla="*/ 580103 w 580103"/>
              <a:gd name="connsiteY3" fmla="*/ 517707 h 580103"/>
              <a:gd name="connsiteX4" fmla="*/ 517707 w 580103"/>
              <a:gd name="connsiteY4" fmla="*/ 580103 h 580103"/>
              <a:gd name="connsiteX5" fmla="*/ 62396 w 580103"/>
              <a:gd name="connsiteY5" fmla="*/ 580103 h 580103"/>
              <a:gd name="connsiteX6" fmla="*/ 0 w 580103"/>
              <a:gd name="connsiteY6" fmla="*/ 517707 h 580103"/>
              <a:gd name="connsiteX7" fmla="*/ 0 w 580103"/>
              <a:gd name="connsiteY7" fmla="*/ 62396 h 580103"/>
              <a:gd name="connsiteX8" fmla="*/ 62396 w 580103"/>
              <a:gd name="connsiteY8" fmla="*/ 0 h 58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103" h="580103">
                <a:moveTo>
                  <a:pt x="62396" y="0"/>
                </a:moveTo>
                <a:lnTo>
                  <a:pt x="517707" y="0"/>
                </a:lnTo>
                <a:cubicBezTo>
                  <a:pt x="552167" y="0"/>
                  <a:pt x="580103" y="27936"/>
                  <a:pt x="580103" y="62396"/>
                </a:cubicBezTo>
                <a:lnTo>
                  <a:pt x="580103" y="517707"/>
                </a:lnTo>
                <a:cubicBezTo>
                  <a:pt x="580103" y="552167"/>
                  <a:pt x="552167" y="580103"/>
                  <a:pt x="517707" y="580103"/>
                </a:cubicBezTo>
                <a:lnTo>
                  <a:pt x="62396" y="580103"/>
                </a:lnTo>
                <a:cubicBezTo>
                  <a:pt x="27936" y="580103"/>
                  <a:pt x="0" y="552167"/>
                  <a:pt x="0" y="517707"/>
                </a:cubicBezTo>
                <a:lnTo>
                  <a:pt x="0" y="62396"/>
                </a:lnTo>
                <a:cubicBezTo>
                  <a:pt x="0" y="27936"/>
                  <a:pt x="27936" y="0"/>
                  <a:pt x="623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50D97CA-E31B-4959-A8B0-D83D1C3F21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99768" y="4333853"/>
            <a:ext cx="580103" cy="580103"/>
          </a:xfrm>
          <a:custGeom>
            <a:avLst/>
            <a:gdLst>
              <a:gd name="connsiteX0" fmla="*/ 62396 w 580103"/>
              <a:gd name="connsiteY0" fmla="*/ 0 h 580103"/>
              <a:gd name="connsiteX1" fmla="*/ 517707 w 580103"/>
              <a:gd name="connsiteY1" fmla="*/ 0 h 580103"/>
              <a:gd name="connsiteX2" fmla="*/ 580103 w 580103"/>
              <a:gd name="connsiteY2" fmla="*/ 62396 h 580103"/>
              <a:gd name="connsiteX3" fmla="*/ 580103 w 580103"/>
              <a:gd name="connsiteY3" fmla="*/ 517707 h 580103"/>
              <a:gd name="connsiteX4" fmla="*/ 517707 w 580103"/>
              <a:gd name="connsiteY4" fmla="*/ 580103 h 580103"/>
              <a:gd name="connsiteX5" fmla="*/ 62396 w 580103"/>
              <a:gd name="connsiteY5" fmla="*/ 580103 h 580103"/>
              <a:gd name="connsiteX6" fmla="*/ 0 w 580103"/>
              <a:gd name="connsiteY6" fmla="*/ 517707 h 580103"/>
              <a:gd name="connsiteX7" fmla="*/ 0 w 580103"/>
              <a:gd name="connsiteY7" fmla="*/ 62396 h 580103"/>
              <a:gd name="connsiteX8" fmla="*/ 62396 w 580103"/>
              <a:gd name="connsiteY8" fmla="*/ 0 h 58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103" h="580103">
                <a:moveTo>
                  <a:pt x="62396" y="0"/>
                </a:moveTo>
                <a:lnTo>
                  <a:pt x="517707" y="0"/>
                </a:lnTo>
                <a:cubicBezTo>
                  <a:pt x="552167" y="0"/>
                  <a:pt x="580103" y="27936"/>
                  <a:pt x="580103" y="62396"/>
                </a:cubicBezTo>
                <a:lnTo>
                  <a:pt x="580103" y="517707"/>
                </a:lnTo>
                <a:cubicBezTo>
                  <a:pt x="580103" y="552167"/>
                  <a:pt x="552167" y="580103"/>
                  <a:pt x="517707" y="580103"/>
                </a:cubicBezTo>
                <a:lnTo>
                  <a:pt x="62396" y="580103"/>
                </a:lnTo>
                <a:cubicBezTo>
                  <a:pt x="27936" y="580103"/>
                  <a:pt x="0" y="552167"/>
                  <a:pt x="0" y="517707"/>
                </a:cubicBezTo>
                <a:lnTo>
                  <a:pt x="0" y="62396"/>
                </a:lnTo>
                <a:cubicBezTo>
                  <a:pt x="0" y="27936"/>
                  <a:pt x="27936" y="0"/>
                  <a:pt x="623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B69C1A0-0ECB-4157-9FD3-350F124FF5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6462" y="4333853"/>
            <a:ext cx="580103" cy="580103"/>
          </a:xfrm>
          <a:custGeom>
            <a:avLst/>
            <a:gdLst>
              <a:gd name="connsiteX0" fmla="*/ 62396 w 580103"/>
              <a:gd name="connsiteY0" fmla="*/ 0 h 580103"/>
              <a:gd name="connsiteX1" fmla="*/ 517707 w 580103"/>
              <a:gd name="connsiteY1" fmla="*/ 0 h 580103"/>
              <a:gd name="connsiteX2" fmla="*/ 580103 w 580103"/>
              <a:gd name="connsiteY2" fmla="*/ 62396 h 580103"/>
              <a:gd name="connsiteX3" fmla="*/ 580103 w 580103"/>
              <a:gd name="connsiteY3" fmla="*/ 517707 h 580103"/>
              <a:gd name="connsiteX4" fmla="*/ 517707 w 580103"/>
              <a:gd name="connsiteY4" fmla="*/ 580103 h 580103"/>
              <a:gd name="connsiteX5" fmla="*/ 62396 w 580103"/>
              <a:gd name="connsiteY5" fmla="*/ 580103 h 580103"/>
              <a:gd name="connsiteX6" fmla="*/ 0 w 580103"/>
              <a:gd name="connsiteY6" fmla="*/ 517707 h 580103"/>
              <a:gd name="connsiteX7" fmla="*/ 0 w 580103"/>
              <a:gd name="connsiteY7" fmla="*/ 62396 h 580103"/>
              <a:gd name="connsiteX8" fmla="*/ 62396 w 580103"/>
              <a:gd name="connsiteY8" fmla="*/ 0 h 58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103" h="580103">
                <a:moveTo>
                  <a:pt x="62396" y="0"/>
                </a:moveTo>
                <a:lnTo>
                  <a:pt x="517707" y="0"/>
                </a:lnTo>
                <a:cubicBezTo>
                  <a:pt x="552167" y="0"/>
                  <a:pt x="580103" y="27936"/>
                  <a:pt x="580103" y="62396"/>
                </a:cubicBezTo>
                <a:lnTo>
                  <a:pt x="580103" y="517707"/>
                </a:lnTo>
                <a:cubicBezTo>
                  <a:pt x="580103" y="552167"/>
                  <a:pt x="552167" y="580103"/>
                  <a:pt x="517707" y="580103"/>
                </a:cubicBezTo>
                <a:lnTo>
                  <a:pt x="62396" y="580103"/>
                </a:lnTo>
                <a:cubicBezTo>
                  <a:pt x="27936" y="580103"/>
                  <a:pt x="0" y="552167"/>
                  <a:pt x="0" y="517707"/>
                </a:cubicBezTo>
                <a:lnTo>
                  <a:pt x="0" y="62396"/>
                </a:lnTo>
                <a:cubicBezTo>
                  <a:pt x="0" y="27936"/>
                  <a:pt x="27936" y="0"/>
                  <a:pt x="6239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453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139AAE-C17F-4F10-AF5A-38EB6E2FD0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3875" y="476250"/>
            <a:ext cx="11144250" cy="5962650"/>
          </a:xfrm>
          <a:custGeom>
            <a:avLst/>
            <a:gdLst>
              <a:gd name="connsiteX0" fmla="*/ 555659 w 11144250"/>
              <a:gd name="connsiteY0" fmla="*/ 0 h 5962650"/>
              <a:gd name="connsiteX1" fmla="*/ 10588591 w 11144250"/>
              <a:gd name="connsiteY1" fmla="*/ 0 h 5962650"/>
              <a:gd name="connsiteX2" fmla="*/ 11144250 w 11144250"/>
              <a:gd name="connsiteY2" fmla="*/ 555659 h 5962650"/>
              <a:gd name="connsiteX3" fmla="*/ 11144250 w 11144250"/>
              <a:gd name="connsiteY3" fmla="*/ 5406991 h 5962650"/>
              <a:gd name="connsiteX4" fmla="*/ 10588591 w 11144250"/>
              <a:gd name="connsiteY4" fmla="*/ 5962650 h 5962650"/>
              <a:gd name="connsiteX5" fmla="*/ 555659 w 11144250"/>
              <a:gd name="connsiteY5" fmla="*/ 5962650 h 5962650"/>
              <a:gd name="connsiteX6" fmla="*/ 0 w 11144250"/>
              <a:gd name="connsiteY6" fmla="*/ 5406991 h 5962650"/>
              <a:gd name="connsiteX7" fmla="*/ 0 w 11144250"/>
              <a:gd name="connsiteY7" fmla="*/ 555659 h 5962650"/>
              <a:gd name="connsiteX8" fmla="*/ 555659 w 11144250"/>
              <a:gd name="connsiteY8" fmla="*/ 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4250" h="5962650">
                <a:moveTo>
                  <a:pt x="555659" y="0"/>
                </a:moveTo>
                <a:lnTo>
                  <a:pt x="10588591" y="0"/>
                </a:lnTo>
                <a:cubicBezTo>
                  <a:pt x="10895473" y="0"/>
                  <a:pt x="11144250" y="248777"/>
                  <a:pt x="11144250" y="555659"/>
                </a:cubicBezTo>
                <a:lnTo>
                  <a:pt x="11144250" y="5406991"/>
                </a:lnTo>
                <a:cubicBezTo>
                  <a:pt x="11144250" y="5713873"/>
                  <a:pt x="10895473" y="5962650"/>
                  <a:pt x="10588591" y="5962650"/>
                </a:cubicBezTo>
                <a:lnTo>
                  <a:pt x="555659" y="5962650"/>
                </a:lnTo>
                <a:cubicBezTo>
                  <a:pt x="248777" y="5962650"/>
                  <a:pt x="0" y="5713873"/>
                  <a:pt x="0" y="5406991"/>
                </a:cubicBezTo>
                <a:lnTo>
                  <a:pt x="0" y="555659"/>
                </a:lnTo>
                <a:cubicBezTo>
                  <a:pt x="0" y="248777"/>
                  <a:pt x="248777" y="0"/>
                  <a:pt x="5556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177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6C0CA47-1B43-449C-8029-BC8419AEF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714" y="464458"/>
            <a:ext cx="10740572" cy="2799896"/>
          </a:xfrm>
          <a:prstGeom prst="roundRect">
            <a:avLst>
              <a:gd name="adj" fmla="val 10554"/>
            </a:avLst>
          </a:prstGeom>
          <a:solidFill>
            <a:schemeClr val="bg1"/>
          </a:solidFill>
          <a:effectLst>
            <a:outerShdw blurRad="660400" dist="762000" dir="5400000" sx="80000" sy="80000" algn="t" rotWithShape="0">
              <a:prstClr val="black">
                <a:alpha val="9000"/>
              </a:prstClr>
            </a:outerShdw>
          </a:effectLst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A1917DF-7F33-4B49-889E-E534E7B52F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5714" y="3593646"/>
            <a:ext cx="10740572" cy="2799896"/>
          </a:xfrm>
          <a:prstGeom prst="roundRect">
            <a:avLst>
              <a:gd name="adj" fmla="val 10554"/>
            </a:avLst>
          </a:prstGeom>
          <a:solidFill>
            <a:schemeClr val="bg1"/>
          </a:solidFill>
          <a:effectLst>
            <a:outerShdw blurRad="660400" dist="762000" dir="5400000" sx="80000" sy="80000" algn="t" rotWithShape="0">
              <a:prstClr val="black">
                <a:alpha val="9000"/>
              </a:prstClr>
            </a:outerShdw>
          </a:effectLst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AC043C0-037F-4513-A4A2-7EDA94A1B3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14145" y="419580"/>
            <a:ext cx="3289584" cy="4696576"/>
          </a:xfrm>
          <a:prstGeom prst="roundRect">
            <a:avLst>
              <a:gd name="adj" fmla="val 50000"/>
            </a:avLst>
          </a:pr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12F3A29-FABB-4A2C-8940-2933000AAD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7518" y="1304654"/>
            <a:ext cx="3289584" cy="4696576"/>
          </a:xfrm>
          <a:prstGeom prst="roundRect">
            <a:avLst>
              <a:gd name="adj" fmla="val 50000"/>
            </a:avLst>
          </a:pr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91B3E2-CDFA-4DAD-AAF4-F410FDEB2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0415" y="1431034"/>
            <a:ext cx="4232902" cy="4232900"/>
          </a:xfrm>
          <a:custGeom>
            <a:avLst/>
            <a:gdLst>
              <a:gd name="connsiteX0" fmla="*/ 2116451 w 4232902"/>
              <a:gd name="connsiteY0" fmla="*/ 0 h 4232900"/>
              <a:gd name="connsiteX1" fmla="*/ 4232902 w 4232902"/>
              <a:gd name="connsiteY1" fmla="*/ 2116450 h 4232900"/>
              <a:gd name="connsiteX2" fmla="*/ 2116451 w 4232902"/>
              <a:gd name="connsiteY2" fmla="*/ 4232900 h 4232900"/>
              <a:gd name="connsiteX3" fmla="*/ 0 w 4232902"/>
              <a:gd name="connsiteY3" fmla="*/ 2116450 h 4232900"/>
              <a:gd name="connsiteX4" fmla="*/ 2116451 w 4232902"/>
              <a:gd name="connsiteY4" fmla="*/ 0 h 423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2902" h="4232900">
                <a:moveTo>
                  <a:pt x="2116451" y="0"/>
                </a:moveTo>
                <a:cubicBezTo>
                  <a:pt x="3285335" y="0"/>
                  <a:pt x="4232902" y="947567"/>
                  <a:pt x="4232902" y="2116450"/>
                </a:cubicBezTo>
                <a:cubicBezTo>
                  <a:pt x="4232902" y="3285333"/>
                  <a:pt x="3285335" y="4232900"/>
                  <a:pt x="2116451" y="4232900"/>
                </a:cubicBezTo>
                <a:cubicBezTo>
                  <a:pt x="947567" y="4232900"/>
                  <a:pt x="0" y="3285333"/>
                  <a:pt x="0" y="2116450"/>
                </a:cubicBezTo>
                <a:cubicBezTo>
                  <a:pt x="0" y="947567"/>
                  <a:pt x="947567" y="0"/>
                  <a:pt x="21164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9C4C2C-4181-4F0F-B06A-133E353CD2A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4530" y="1121907"/>
            <a:ext cx="1278120" cy="1278116"/>
          </a:xfrm>
          <a:custGeom>
            <a:avLst/>
            <a:gdLst>
              <a:gd name="connsiteX0" fmla="*/ 389784 w 779568"/>
              <a:gd name="connsiteY0" fmla="*/ 0 h 779566"/>
              <a:gd name="connsiteX1" fmla="*/ 779568 w 779568"/>
              <a:gd name="connsiteY1" fmla="*/ 389783 h 779566"/>
              <a:gd name="connsiteX2" fmla="*/ 389784 w 779568"/>
              <a:gd name="connsiteY2" fmla="*/ 779566 h 779566"/>
              <a:gd name="connsiteX3" fmla="*/ 0 w 779568"/>
              <a:gd name="connsiteY3" fmla="*/ 389783 h 779566"/>
              <a:gd name="connsiteX4" fmla="*/ 389784 w 779568"/>
              <a:gd name="connsiteY4" fmla="*/ 0 h 77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568" h="779566">
                <a:moveTo>
                  <a:pt x="389784" y="0"/>
                </a:moveTo>
                <a:cubicBezTo>
                  <a:pt x="605056" y="0"/>
                  <a:pt x="779568" y="174512"/>
                  <a:pt x="779568" y="389783"/>
                </a:cubicBezTo>
                <a:cubicBezTo>
                  <a:pt x="779568" y="605054"/>
                  <a:pt x="605056" y="779566"/>
                  <a:pt x="389784" y="779566"/>
                </a:cubicBezTo>
                <a:cubicBezTo>
                  <a:pt x="174512" y="779566"/>
                  <a:pt x="0" y="605054"/>
                  <a:pt x="0" y="389783"/>
                </a:cubicBezTo>
                <a:cubicBezTo>
                  <a:pt x="0" y="174512"/>
                  <a:pt x="174512" y="0"/>
                  <a:pt x="389784" y="0"/>
                </a:cubicBezTo>
                <a:close/>
              </a:path>
            </a:pathLst>
          </a:custGeom>
          <a:noFill/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9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241300" dist="508000" dir="5400000" sx="85000" sy="85000" algn="t" rotWithShape="0">
              <a:prstClr val="black">
                <a:alpha val="14000"/>
              </a:prstClr>
            </a:outerShdw>
          </a:effectLst>
        </p:spPr>
        <p:txBody>
          <a:bodyPr wrap="square" anchor="t">
            <a:noAutofit/>
          </a:bodyPr>
          <a:lstStyle>
            <a:lvl1pPr>
              <a:defRPr lang="en-US" sz="1050" b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Image 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3451CC-F3E4-45C7-AF9C-E5FCF04A63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60055" y="583072"/>
            <a:ext cx="1664834" cy="1664828"/>
          </a:xfrm>
          <a:custGeom>
            <a:avLst/>
            <a:gdLst>
              <a:gd name="connsiteX0" fmla="*/ 389784 w 779568"/>
              <a:gd name="connsiteY0" fmla="*/ 0 h 779566"/>
              <a:gd name="connsiteX1" fmla="*/ 779568 w 779568"/>
              <a:gd name="connsiteY1" fmla="*/ 389783 h 779566"/>
              <a:gd name="connsiteX2" fmla="*/ 389784 w 779568"/>
              <a:gd name="connsiteY2" fmla="*/ 779566 h 779566"/>
              <a:gd name="connsiteX3" fmla="*/ 0 w 779568"/>
              <a:gd name="connsiteY3" fmla="*/ 389783 h 779566"/>
              <a:gd name="connsiteX4" fmla="*/ 389784 w 779568"/>
              <a:gd name="connsiteY4" fmla="*/ 0 h 77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568" h="779566">
                <a:moveTo>
                  <a:pt x="389784" y="0"/>
                </a:moveTo>
                <a:cubicBezTo>
                  <a:pt x="605056" y="0"/>
                  <a:pt x="779568" y="174512"/>
                  <a:pt x="779568" y="389783"/>
                </a:cubicBezTo>
                <a:cubicBezTo>
                  <a:pt x="779568" y="605054"/>
                  <a:pt x="605056" y="779566"/>
                  <a:pt x="389784" y="779566"/>
                </a:cubicBezTo>
                <a:cubicBezTo>
                  <a:pt x="174512" y="779566"/>
                  <a:pt x="0" y="605054"/>
                  <a:pt x="0" y="389783"/>
                </a:cubicBezTo>
                <a:cubicBezTo>
                  <a:pt x="0" y="174512"/>
                  <a:pt x="174512" y="0"/>
                  <a:pt x="389784" y="0"/>
                </a:cubicBezTo>
                <a:close/>
              </a:path>
            </a:pathLst>
          </a:custGeom>
          <a:noFill/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9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241300" dist="508000" dir="5400000" sx="85000" sy="85000" algn="t" rotWithShape="0">
              <a:prstClr val="black">
                <a:alpha val="14000"/>
              </a:prstClr>
            </a:outerShdw>
          </a:effectLst>
        </p:spPr>
        <p:txBody>
          <a:bodyPr wrap="square" anchor="t">
            <a:noAutofit/>
          </a:bodyPr>
          <a:lstStyle>
            <a:lvl1pPr>
              <a:defRPr lang="en-US" sz="1050" b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Image Placeholder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6C2DCC-B322-4421-B240-85E6BC0404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36771" y="4030668"/>
            <a:ext cx="1588604" cy="1588600"/>
          </a:xfrm>
          <a:custGeom>
            <a:avLst/>
            <a:gdLst>
              <a:gd name="connsiteX0" fmla="*/ 389784 w 779568"/>
              <a:gd name="connsiteY0" fmla="*/ 0 h 779566"/>
              <a:gd name="connsiteX1" fmla="*/ 779568 w 779568"/>
              <a:gd name="connsiteY1" fmla="*/ 389783 h 779566"/>
              <a:gd name="connsiteX2" fmla="*/ 389784 w 779568"/>
              <a:gd name="connsiteY2" fmla="*/ 779566 h 779566"/>
              <a:gd name="connsiteX3" fmla="*/ 0 w 779568"/>
              <a:gd name="connsiteY3" fmla="*/ 389783 h 779566"/>
              <a:gd name="connsiteX4" fmla="*/ 389784 w 779568"/>
              <a:gd name="connsiteY4" fmla="*/ 0 h 77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568" h="779566">
                <a:moveTo>
                  <a:pt x="389784" y="0"/>
                </a:moveTo>
                <a:cubicBezTo>
                  <a:pt x="605056" y="0"/>
                  <a:pt x="779568" y="174512"/>
                  <a:pt x="779568" y="389783"/>
                </a:cubicBezTo>
                <a:cubicBezTo>
                  <a:pt x="779568" y="605054"/>
                  <a:pt x="605056" y="779566"/>
                  <a:pt x="389784" y="779566"/>
                </a:cubicBezTo>
                <a:cubicBezTo>
                  <a:pt x="174512" y="779566"/>
                  <a:pt x="0" y="605054"/>
                  <a:pt x="0" y="389783"/>
                </a:cubicBezTo>
                <a:cubicBezTo>
                  <a:pt x="0" y="174512"/>
                  <a:pt x="174512" y="0"/>
                  <a:pt x="389784" y="0"/>
                </a:cubicBezTo>
                <a:close/>
              </a:path>
            </a:pathLst>
          </a:custGeom>
          <a:noFill/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9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241300" dist="508000" dir="5400000" sx="85000" sy="85000" algn="t" rotWithShape="0">
              <a:prstClr val="black">
                <a:alpha val="14000"/>
              </a:prstClr>
            </a:outerShdw>
          </a:effectLst>
        </p:spPr>
        <p:txBody>
          <a:bodyPr wrap="square" anchor="t">
            <a:noAutofit/>
          </a:bodyPr>
          <a:lstStyle>
            <a:lvl1pPr>
              <a:defRPr lang="en-US" sz="1050" b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Image Placeholder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A5716CB-67B9-48DE-A9C0-23C00094B30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18710" y="4046191"/>
            <a:ext cx="1642060" cy="1642056"/>
          </a:xfrm>
          <a:custGeom>
            <a:avLst/>
            <a:gdLst>
              <a:gd name="connsiteX0" fmla="*/ 389784 w 779568"/>
              <a:gd name="connsiteY0" fmla="*/ 0 h 779566"/>
              <a:gd name="connsiteX1" fmla="*/ 779568 w 779568"/>
              <a:gd name="connsiteY1" fmla="*/ 389783 h 779566"/>
              <a:gd name="connsiteX2" fmla="*/ 389784 w 779568"/>
              <a:gd name="connsiteY2" fmla="*/ 779566 h 779566"/>
              <a:gd name="connsiteX3" fmla="*/ 0 w 779568"/>
              <a:gd name="connsiteY3" fmla="*/ 389783 h 779566"/>
              <a:gd name="connsiteX4" fmla="*/ 389784 w 779568"/>
              <a:gd name="connsiteY4" fmla="*/ 0 h 779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568" h="779566">
                <a:moveTo>
                  <a:pt x="389784" y="0"/>
                </a:moveTo>
                <a:cubicBezTo>
                  <a:pt x="605056" y="0"/>
                  <a:pt x="779568" y="174512"/>
                  <a:pt x="779568" y="389783"/>
                </a:cubicBezTo>
                <a:cubicBezTo>
                  <a:pt x="779568" y="605054"/>
                  <a:pt x="605056" y="779566"/>
                  <a:pt x="389784" y="779566"/>
                </a:cubicBezTo>
                <a:cubicBezTo>
                  <a:pt x="174512" y="779566"/>
                  <a:pt x="0" y="605054"/>
                  <a:pt x="0" y="389783"/>
                </a:cubicBezTo>
                <a:cubicBezTo>
                  <a:pt x="0" y="174512"/>
                  <a:pt x="174512" y="0"/>
                  <a:pt x="389784" y="0"/>
                </a:cubicBezTo>
                <a:close/>
              </a:path>
            </a:pathLst>
          </a:custGeom>
          <a:noFill/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9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241300" dist="508000" dir="5400000" sx="85000" sy="85000" algn="t" rotWithShape="0">
              <a:prstClr val="black">
                <a:alpha val="14000"/>
              </a:prstClr>
            </a:outerShdw>
          </a:effectLst>
        </p:spPr>
        <p:txBody>
          <a:bodyPr wrap="square" anchor="t">
            <a:noAutofit/>
          </a:bodyPr>
          <a:lstStyle>
            <a:lvl1pPr>
              <a:defRPr lang="en-US" sz="1050" b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42602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A220777-CA28-4169-9A6B-8994F53871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3" y="152400"/>
            <a:ext cx="2887844" cy="6553200"/>
          </a:xfrm>
          <a:prstGeom prst="roundRect">
            <a:avLst>
              <a:gd name="adj" fmla="val 3015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48E4E8E-AE4A-4F64-A02D-2AE04C3F85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2289" y="152400"/>
            <a:ext cx="2887844" cy="6553200"/>
          </a:xfrm>
          <a:prstGeom prst="roundRect">
            <a:avLst>
              <a:gd name="adj" fmla="val 3015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756EAFC-9D0D-8145-9B84-DC447C0343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Your Image</a:t>
            </a:r>
          </a:p>
        </p:txBody>
      </p:sp>
    </p:spTree>
    <p:extLst>
      <p:ext uri="{BB962C8B-B14F-4D97-AF65-F5344CB8AC3E}">
        <p14:creationId xmlns:p14="http://schemas.microsoft.com/office/powerpoint/2010/main" val="185443068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ith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4"/>
          <p:cNvSpPr>
            <a:spLocks noGrp="1"/>
          </p:cNvSpPr>
          <p:nvPr>
            <p:ph type="pic" sz="quarter" idx="13" hasCustomPrompt="1"/>
          </p:nvPr>
        </p:nvSpPr>
        <p:spPr>
          <a:xfrm>
            <a:off x="1074738" y="4268952"/>
            <a:ext cx="971550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0" name="Рисунок 4"/>
          <p:cNvSpPr>
            <a:spLocks noGrp="1"/>
          </p:cNvSpPr>
          <p:nvPr>
            <p:ph type="pic" sz="quarter" idx="14" hasCustomPrompt="1"/>
          </p:nvPr>
        </p:nvSpPr>
        <p:spPr>
          <a:xfrm>
            <a:off x="2384290" y="4268952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1" name="Рисунок 4"/>
          <p:cNvSpPr>
            <a:spLocks noGrp="1"/>
          </p:cNvSpPr>
          <p:nvPr>
            <p:ph type="pic" sz="quarter" idx="15" hasCustomPrompt="1"/>
          </p:nvPr>
        </p:nvSpPr>
        <p:spPr>
          <a:xfrm>
            <a:off x="3693840" y="4268952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16" hasCustomPrompt="1"/>
          </p:nvPr>
        </p:nvSpPr>
        <p:spPr>
          <a:xfrm>
            <a:off x="5003393" y="4268952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3" name="Рисунок 4"/>
          <p:cNvSpPr>
            <a:spLocks noGrp="1"/>
          </p:cNvSpPr>
          <p:nvPr>
            <p:ph type="pic" sz="quarter" idx="17" hasCustomPrompt="1"/>
          </p:nvPr>
        </p:nvSpPr>
        <p:spPr>
          <a:xfrm>
            <a:off x="6312944" y="4268952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4" name="Рисунок 4"/>
          <p:cNvSpPr>
            <a:spLocks noGrp="1"/>
          </p:cNvSpPr>
          <p:nvPr>
            <p:ph type="pic" sz="quarter" idx="18" hasCustomPrompt="1"/>
          </p:nvPr>
        </p:nvSpPr>
        <p:spPr>
          <a:xfrm>
            <a:off x="7622496" y="4268952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5" name="Рисунок 4"/>
          <p:cNvSpPr>
            <a:spLocks noGrp="1"/>
          </p:cNvSpPr>
          <p:nvPr>
            <p:ph type="pic" sz="quarter" idx="19" hasCustomPrompt="1"/>
          </p:nvPr>
        </p:nvSpPr>
        <p:spPr>
          <a:xfrm>
            <a:off x="8932047" y="4268952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6" name="Рисунок 4"/>
          <p:cNvSpPr>
            <a:spLocks noGrp="1"/>
          </p:cNvSpPr>
          <p:nvPr>
            <p:ph type="pic" sz="quarter" idx="20" hasCustomPrompt="1"/>
          </p:nvPr>
        </p:nvSpPr>
        <p:spPr>
          <a:xfrm>
            <a:off x="10241598" y="4268952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7" name="Рисунок 4"/>
          <p:cNvSpPr>
            <a:spLocks noGrp="1"/>
          </p:cNvSpPr>
          <p:nvPr>
            <p:ph type="pic" sz="quarter" idx="21" hasCustomPrompt="1"/>
          </p:nvPr>
        </p:nvSpPr>
        <p:spPr>
          <a:xfrm>
            <a:off x="1074738" y="2903221"/>
            <a:ext cx="971550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8" name="Рисунок 4"/>
          <p:cNvSpPr>
            <a:spLocks noGrp="1"/>
          </p:cNvSpPr>
          <p:nvPr>
            <p:ph type="pic" sz="quarter" idx="22" hasCustomPrompt="1"/>
          </p:nvPr>
        </p:nvSpPr>
        <p:spPr>
          <a:xfrm>
            <a:off x="2384290" y="290322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29" name="Рисунок 4"/>
          <p:cNvSpPr>
            <a:spLocks noGrp="1"/>
          </p:cNvSpPr>
          <p:nvPr>
            <p:ph type="pic" sz="quarter" idx="23" hasCustomPrompt="1"/>
          </p:nvPr>
        </p:nvSpPr>
        <p:spPr>
          <a:xfrm>
            <a:off x="3693840" y="290322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0" name="Рисунок 4"/>
          <p:cNvSpPr>
            <a:spLocks noGrp="1"/>
          </p:cNvSpPr>
          <p:nvPr>
            <p:ph type="pic" sz="quarter" idx="24" hasCustomPrompt="1"/>
          </p:nvPr>
        </p:nvSpPr>
        <p:spPr>
          <a:xfrm>
            <a:off x="5003393" y="290322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1" name="Рисунок 4"/>
          <p:cNvSpPr>
            <a:spLocks noGrp="1"/>
          </p:cNvSpPr>
          <p:nvPr>
            <p:ph type="pic" sz="quarter" idx="25" hasCustomPrompt="1"/>
          </p:nvPr>
        </p:nvSpPr>
        <p:spPr>
          <a:xfrm>
            <a:off x="6312944" y="290322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2" name="Рисунок 4"/>
          <p:cNvSpPr>
            <a:spLocks noGrp="1"/>
          </p:cNvSpPr>
          <p:nvPr>
            <p:ph type="pic" sz="quarter" idx="26" hasCustomPrompt="1"/>
          </p:nvPr>
        </p:nvSpPr>
        <p:spPr>
          <a:xfrm>
            <a:off x="7622496" y="290322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3" name="Рисунок 4"/>
          <p:cNvSpPr>
            <a:spLocks noGrp="1"/>
          </p:cNvSpPr>
          <p:nvPr>
            <p:ph type="pic" sz="quarter" idx="27" hasCustomPrompt="1"/>
          </p:nvPr>
        </p:nvSpPr>
        <p:spPr>
          <a:xfrm>
            <a:off x="8932047" y="290322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4" name="Рисунок 4"/>
          <p:cNvSpPr>
            <a:spLocks noGrp="1"/>
          </p:cNvSpPr>
          <p:nvPr>
            <p:ph type="pic" sz="quarter" idx="28" hasCustomPrompt="1"/>
          </p:nvPr>
        </p:nvSpPr>
        <p:spPr>
          <a:xfrm>
            <a:off x="10241598" y="290322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5" name="Рисунок 4"/>
          <p:cNvSpPr>
            <a:spLocks noGrp="1"/>
          </p:cNvSpPr>
          <p:nvPr>
            <p:ph type="pic" sz="quarter" idx="29" hasCustomPrompt="1"/>
          </p:nvPr>
        </p:nvSpPr>
        <p:spPr>
          <a:xfrm>
            <a:off x="1074738" y="1617501"/>
            <a:ext cx="971550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>
              <a:defRPr sz="55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img</a:t>
            </a:r>
            <a:endParaRPr dirty="0"/>
          </a:p>
        </p:txBody>
      </p:sp>
      <p:sp>
        <p:nvSpPr>
          <p:cNvPr id="36" name="Рисунок 4"/>
          <p:cNvSpPr>
            <a:spLocks noGrp="1"/>
          </p:cNvSpPr>
          <p:nvPr>
            <p:ph type="pic" sz="quarter" idx="30" hasCustomPrompt="1"/>
          </p:nvPr>
        </p:nvSpPr>
        <p:spPr>
          <a:xfrm>
            <a:off x="2384290" y="161750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7" name="Рисунок 4"/>
          <p:cNvSpPr>
            <a:spLocks noGrp="1"/>
          </p:cNvSpPr>
          <p:nvPr>
            <p:ph type="pic" sz="quarter" idx="31" hasCustomPrompt="1"/>
          </p:nvPr>
        </p:nvSpPr>
        <p:spPr>
          <a:xfrm>
            <a:off x="3693840" y="161750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8" name="Рисунок 4"/>
          <p:cNvSpPr>
            <a:spLocks noGrp="1"/>
          </p:cNvSpPr>
          <p:nvPr>
            <p:ph type="pic" sz="quarter" idx="32" hasCustomPrompt="1"/>
          </p:nvPr>
        </p:nvSpPr>
        <p:spPr>
          <a:xfrm>
            <a:off x="5003393" y="161750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39" name="Рисунок 4"/>
          <p:cNvSpPr>
            <a:spLocks noGrp="1"/>
          </p:cNvSpPr>
          <p:nvPr>
            <p:ph type="pic" sz="quarter" idx="33" hasCustomPrompt="1"/>
          </p:nvPr>
        </p:nvSpPr>
        <p:spPr>
          <a:xfrm>
            <a:off x="6312944" y="161750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40" name="Рисунок 4"/>
          <p:cNvSpPr>
            <a:spLocks noGrp="1"/>
          </p:cNvSpPr>
          <p:nvPr>
            <p:ph type="pic" sz="quarter" idx="34" hasCustomPrompt="1"/>
          </p:nvPr>
        </p:nvSpPr>
        <p:spPr>
          <a:xfrm>
            <a:off x="7622496" y="161750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41" name="Рисунок 4"/>
          <p:cNvSpPr>
            <a:spLocks noGrp="1"/>
          </p:cNvSpPr>
          <p:nvPr>
            <p:ph type="pic" sz="quarter" idx="35" hasCustomPrompt="1"/>
          </p:nvPr>
        </p:nvSpPr>
        <p:spPr>
          <a:xfrm>
            <a:off x="8932047" y="161750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42" name="Рисунок 4"/>
          <p:cNvSpPr>
            <a:spLocks noGrp="1"/>
          </p:cNvSpPr>
          <p:nvPr>
            <p:ph type="pic" sz="quarter" idx="36" hasCustomPrompt="1"/>
          </p:nvPr>
        </p:nvSpPr>
        <p:spPr>
          <a:xfrm>
            <a:off x="10241598" y="1617501"/>
            <a:ext cx="971551" cy="971551"/>
          </a:xfrm>
          <a:prstGeom prst="rect">
            <a:avLst/>
          </a:prstGeom>
          <a:solidFill>
            <a:srgbClr val="8C9099"/>
          </a:solidFill>
        </p:spPr>
        <p:txBody>
          <a:bodyPr lIns="91439" tIns="45719" rIns="91439" bIns="45719" anchor="t">
            <a:noAutofit/>
          </a:bodyPr>
          <a:lstStyle>
            <a:lvl1pPr marL="317500" marR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50">
                <a:solidFill>
                  <a:schemeClr val="bg2"/>
                </a:solidFill>
              </a:defRPr>
            </a:lvl1pPr>
          </a:lstStyle>
          <a:p>
            <a:pPr marL="317500" marR="0" lvl="0" indent="-317500" algn="l" defTabSz="41275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/>
            </a:pPr>
            <a:r>
              <a:rPr lang="en-US" dirty="0" err="1"/>
              <a:t>img</a:t>
            </a:r>
            <a:endParaRPr lang="en-US" dirty="0"/>
          </a:p>
          <a:p>
            <a:endParaRPr dirty="0"/>
          </a:p>
        </p:txBody>
      </p:sp>
      <p:sp>
        <p:nvSpPr>
          <p:cNvPr id="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24974" y="6160384"/>
            <a:ext cx="284969" cy="271869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6CB4B4D-7CA3-9044-876B-883B54F8677D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1268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Sc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EDCFD74-654D-48C1-A193-4F4E07CDCB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35224" y="1696477"/>
            <a:ext cx="5589271" cy="3731503"/>
          </a:xfrm>
          <a:prstGeom prst="roundRect">
            <a:avLst>
              <a:gd name="adj" fmla="val 1947"/>
            </a:avLst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UA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A0FB68C-A94F-44F0-B79D-6AF7DE831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9073" y="4024284"/>
            <a:ext cx="1781515" cy="2380643"/>
          </a:xfrm>
          <a:prstGeom prst="roundRect">
            <a:avLst>
              <a:gd name="adj" fmla="val 2587"/>
            </a:avLst>
          </a:prstGeo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ru-UA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396D8DF-15BB-4D18-92DA-6BBC925D73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80133" y="4600481"/>
            <a:ext cx="854418" cy="1829928"/>
          </a:xfrm>
          <a:custGeom>
            <a:avLst/>
            <a:gdLst>
              <a:gd name="connsiteX0" fmla="*/ 256703 w 2499976"/>
              <a:gd name="connsiteY0" fmla="*/ 0 h 5354260"/>
              <a:gd name="connsiteX1" fmla="*/ 599611 w 2499976"/>
              <a:gd name="connsiteY1" fmla="*/ 0 h 5354260"/>
              <a:gd name="connsiteX2" fmla="*/ 599611 w 2499976"/>
              <a:gd name="connsiteY2" fmla="*/ 53600 h 5354260"/>
              <a:gd name="connsiteX3" fmla="*/ 731794 w 2499976"/>
              <a:gd name="connsiteY3" fmla="*/ 185686 h 5354260"/>
              <a:gd name="connsiteX4" fmla="*/ 1770098 w 2499976"/>
              <a:gd name="connsiteY4" fmla="*/ 185686 h 5354260"/>
              <a:gd name="connsiteX5" fmla="*/ 1900365 w 2499976"/>
              <a:gd name="connsiteY5" fmla="*/ 53600 h 5354260"/>
              <a:gd name="connsiteX6" fmla="*/ 1900365 w 2499976"/>
              <a:gd name="connsiteY6" fmla="*/ 0 h 5354260"/>
              <a:gd name="connsiteX7" fmla="*/ 2245189 w 2499976"/>
              <a:gd name="connsiteY7" fmla="*/ 0 h 5354260"/>
              <a:gd name="connsiteX8" fmla="*/ 2499976 w 2499976"/>
              <a:gd name="connsiteY8" fmla="*/ 254600 h 5354260"/>
              <a:gd name="connsiteX9" fmla="*/ 2499976 w 2499976"/>
              <a:gd name="connsiteY9" fmla="*/ 5097746 h 5354260"/>
              <a:gd name="connsiteX10" fmla="*/ 2245189 w 2499976"/>
              <a:gd name="connsiteY10" fmla="*/ 5354260 h 5354260"/>
              <a:gd name="connsiteX11" fmla="*/ 256703 w 2499976"/>
              <a:gd name="connsiteY11" fmla="*/ 5354260 h 5354260"/>
              <a:gd name="connsiteX12" fmla="*/ 0 w 2499976"/>
              <a:gd name="connsiteY12" fmla="*/ 5097746 h 5354260"/>
              <a:gd name="connsiteX13" fmla="*/ 0 w 2499976"/>
              <a:gd name="connsiteY13" fmla="*/ 254600 h 5354260"/>
              <a:gd name="connsiteX14" fmla="*/ 256703 w 2499976"/>
              <a:gd name="connsiteY14" fmla="*/ 0 h 5354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99976" h="5354260">
                <a:moveTo>
                  <a:pt x="256703" y="0"/>
                </a:moveTo>
                <a:cubicBezTo>
                  <a:pt x="256703" y="0"/>
                  <a:pt x="256703" y="0"/>
                  <a:pt x="599611" y="0"/>
                </a:cubicBezTo>
                <a:cubicBezTo>
                  <a:pt x="599611" y="0"/>
                  <a:pt x="599611" y="0"/>
                  <a:pt x="599611" y="53600"/>
                </a:cubicBezTo>
                <a:cubicBezTo>
                  <a:pt x="599611" y="126343"/>
                  <a:pt x="658998" y="185686"/>
                  <a:pt x="731794" y="185686"/>
                </a:cubicBezTo>
                <a:cubicBezTo>
                  <a:pt x="731794" y="185686"/>
                  <a:pt x="731794" y="185686"/>
                  <a:pt x="1770098" y="185686"/>
                </a:cubicBezTo>
                <a:cubicBezTo>
                  <a:pt x="1842894" y="185686"/>
                  <a:pt x="1900365" y="126343"/>
                  <a:pt x="1900365" y="53600"/>
                </a:cubicBezTo>
                <a:cubicBezTo>
                  <a:pt x="1900365" y="53600"/>
                  <a:pt x="1900365" y="53600"/>
                  <a:pt x="1900365" y="0"/>
                </a:cubicBezTo>
                <a:cubicBezTo>
                  <a:pt x="1900365" y="0"/>
                  <a:pt x="1900365" y="0"/>
                  <a:pt x="2245189" y="0"/>
                </a:cubicBezTo>
                <a:cubicBezTo>
                  <a:pt x="2386950" y="0"/>
                  <a:pt x="2499976" y="112943"/>
                  <a:pt x="2499976" y="254600"/>
                </a:cubicBezTo>
                <a:cubicBezTo>
                  <a:pt x="2499976" y="254600"/>
                  <a:pt x="2499976" y="254600"/>
                  <a:pt x="2499976" y="5097746"/>
                </a:cubicBezTo>
                <a:cubicBezTo>
                  <a:pt x="2499976" y="5239403"/>
                  <a:pt x="2386950" y="5354260"/>
                  <a:pt x="2245189" y="5354260"/>
                </a:cubicBezTo>
                <a:cubicBezTo>
                  <a:pt x="2245189" y="5354260"/>
                  <a:pt x="2245189" y="5354260"/>
                  <a:pt x="256703" y="5354260"/>
                </a:cubicBezTo>
                <a:cubicBezTo>
                  <a:pt x="114942" y="5354260"/>
                  <a:pt x="0" y="5239403"/>
                  <a:pt x="0" y="5097746"/>
                </a:cubicBezTo>
                <a:cubicBezTo>
                  <a:pt x="0" y="5097746"/>
                  <a:pt x="0" y="5097746"/>
                  <a:pt x="0" y="254600"/>
                </a:cubicBezTo>
                <a:cubicBezTo>
                  <a:pt x="0" y="112943"/>
                  <a:pt x="114942" y="0"/>
                  <a:pt x="256703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976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hree_pix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44A16-DA1E-46CC-A462-7FE99E96384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10413" y="1665512"/>
            <a:ext cx="1881186" cy="3506563"/>
          </a:xfrm>
          <a:custGeom>
            <a:avLst/>
            <a:gdLst>
              <a:gd name="connsiteX0" fmla="*/ 163019 w 1660525"/>
              <a:gd name="connsiteY0" fmla="*/ 0 h 3495675"/>
              <a:gd name="connsiteX1" fmla="*/ 1497506 w 1660525"/>
              <a:gd name="connsiteY1" fmla="*/ 0 h 3495675"/>
              <a:gd name="connsiteX2" fmla="*/ 1660525 w 1660525"/>
              <a:gd name="connsiteY2" fmla="*/ 162326 h 3495675"/>
              <a:gd name="connsiteX3" fmla="*/ 1660525 w 1660525"/>
              <a:gd name="connsiteY3" fmla="*/ 3337124 h 3495675"/>
              <a:gd name="connsiteX4" fmla="*/ 1497506 w 1660525"/>
              <a:gd name="connsiteY4" fmla="*/ 3495675 h 3495675"/>
              <a:gd name="connsiteX5" fmla="*/ 163019 w 1660525"/>
              <a:gd name="connsiteY5" fmla="*/ 3495675 h 3495675"/>
              <a:gd name="connsiteX6" fmla="*/ 0 w 1660525"/>
              <a:gd name="connsiteY6" fmla="*/ 3337124 h 3495675"/>
              <a:gd name="connsiteX7" fmla="*/ 0 w 1660525"/>
              <a:gd name="connsiteY7" fmla="*/ 162326 h 3495675"/>
              <a:gd name="connsiteX8" fmla="*/ 163019 w 1660525"/>
              <a:gd name="connsiteY8" fmla="*/ 0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0525" h="3495675">
                <a:moveTo>
                  <a:pt x="163019" y="0"/>
                </a:moveTo>
                <a:cubicBezTo>
                  <a:pt x="1497506" y="0"/>
                  <a:pt x="1497506" y="0"/>
                  <a:pt x="1497506" y="0"/>
                </a:cubicBezTo>
                <a:cubicBezTo>
                  <a:pt x="1588493" y="0"/>
                  <a:pt x="1660525" y="71725"/>
                  <a:pt x="1660525" y="162326"/>
                </a:cubicBezTo>
                <a:cubicBezTo>
                  <a:pt x="1660525" y="3337124"/>
                  <a:pt x="1660525" y="3337124"/>
                  <a:pt x="1660525" y="3337124"/>
                </a:cubicBezTo>
                <a:cubicBezTo>
                  <a:pt x="1660525" y="3423950"/>
                  <a:pt x="1588493" y="3495675"/>
                  <a:pt x="1497506" y="3495675"/>
                </a:cubicBezTo>
                <a:cubicBezTo>
                  <a:pt x="163019" y="3495675"/>
                  <a:pt x="163019" y="3495675"/>
                  <a:pt x="163019" y="3495675"/>
                </a:cubicBezTo>
                <a:cubicBezTo>
                  <a:pt x="72032" y="3495675"/>
                  <a:pt x="0" y="3423950"/>
                  <a:pt x="0" y="3337124"/>
                </a:cubicBezTo>
                <a:cubicBezTo>
                  <a:pt x="0" y="162326"/>
                  <a:pt x="0" y="162326"/>
                  <a:pt x="0" y="162326"/>
                </a:cubicBezTo>
                <a:cubicBezTo>
                  <a:pt x="0" y="71725"/>
                  <a:pt x="72032" y="0"/>
                  <a:pt x="163019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scene3d>
            <a:camera prst="perspectiveRight" fov="600000">
              <a:rot lat="21000000" lon="20400000" rev="1140000"/>
            </a:camera>
            <a:lightRig rig="threePt" dir="t"/>
          </a:scene3d>
          <a:sp3d/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ru-UA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40AD01-1AAE-4333-BA14-767856D171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2217" y="2183955"/>
            <a:ext cx="2245871" cy="3813175"/>
          </a:xfrm>
          <a:custGeom>
            <a:avLst/>
            <a:gdLst>
              <a:gd name="connsiteX0" fmla="*/ 163019 w 1660525"/>
              <a:gd name="connsiteY0" fmla="*/ 0 h 3495675"/>
              <a:gd name="connsiteX1" fmla="*/ 1497506 w 1660525"/>
              <a:gd name="connsiteY1" fmla="*/ 0 h 3495675"/>
              <a:gd name="connsiteX2" fmla="*/ 1660525 w 1660525"/>
              <a:gd name="connsiteY2" fmla="*/ 162326 h 3495675"/>
              <a:gd name="connsiteX3" fmla="*/ 1660525 w 1660525"/>
              <a:gd name="connsiteY3" fmla="*/ 3337124 h 3495675"/>
              <a:gd name="connsiteX4" fmla="*/ 1497506 w 1660525"/>
              <a:gd name="connsiteY4" fmla="*/ 3495675 h 3495675"/>
              <a:gd name="connsiteX5" fmla="*/ 163019 w 1660525"/>
              <a:gd name="connsiteY5" fmla="*/ 3495675 h 3495675"/>
              <a:gd name="connsiteX6" fmla="*/ 0 w 1660525"/>
              <a:gd name="connsiteY6" fmla="*/ 3337124 h 3495675"/>
              <a:gd name="connsiteX7" fmla="*/ 0 w 1660525"/>
              <a:gd name="connsiteY7" fmla="*/ 162326 h 3495675"/>
              <a:gd name="connsiteX8" fmla="*/ 163019 w 1660525"/>
              <a:gd name="connsiteY8" fmla="*/ 0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0525" h="3495675">
                <a:moveTo>
                  <a:pt x="163019" y="0"/>
                </a:moveTo>
                <a:cubicBezTo>
                  <a:pt x="1497506" y="0"/>
                  <a:pt x="1497506" y="0"/>
                  <a:pt x="1497506" y="0"/>
                </a:cubicBezTo>
                <a:cubicBezTo>
                  <a:pt x="1588493" y="0"/>
                  <a:pt x="1660525" y="71725"/>
                  <a:pt x="1660525" y="162326"/>
                </a:cubicBezTo>
                <a:cubicBezTo>
                  <a:pt x="1660525" y="3337124"/>
                  <a:pt x="1660525" y="3337124"/>
                  <a:pt x="1660525" y="3337124"/>
                </a:cubicBezTo>
                <a:cubicBezTo>
                  <a:pt x="1660525" y="3423950"/>
                  <a:pt x="1588493" y="3495675"/>
                  <a:pt x="1497506" y="3495675"/>
                </a:cubicBezTo>
                <a:cubicBezTo>
                  <a:pt x="163019" y="3495675"/>
                  <a:pt x="163019" y="3495675"/>
                  <a:pt x="163019" y="3495675"/>
                </a:cubicBezTo>
                <a:cubicBezTo>
                  <a:pt x="72032" y="3495675"/>
                  <a:pt x="0" y="3423950"/>
                  <a:pt x="0" y="3337124"/>
                </a:cubicBezTo>
                <a:cubicBezTo>
                  <a:pt x="0" y="162326"/>
                  <a:pt x="0" y="162326"/>
                  <a:pt x="0" y="162326"/>
                </a:cubicBezTo>
                <a:cubicBezTo>
                  <a:pt x="0" y="71725"/>
                  <a:pt x="72032" y="0"/>
                  <a:pt x="163019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scene3d>
            <a:camera prst="perspectiveRight" fov="1500000">
              <a:rot lat="20580000" lon="18000000" rev="1020000"/>
            </a:camera>
            <a:lightRig rig="threePt" dir="t"/>
          </a:scene3d>
          <a:sp3d/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ru-UA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0E493E-06C1-4DA5-BEAC-84673A05B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7812" y="1239838"/>
            <a:ext cx="1700213" cy="3879850"/>
          </a:xfrm>
          <a:custGeom>
            <a:avLst/>
            <a:gdLst>
              <a:gd name="connsiteX0" fmla="*/ 163019 w 1660525"/>
              <a:gd name="connsiteY0" fmla="*/ 0 h 3495675"/>
              <a:gd name="connsiteX1" fmla="*/ 1497506 w 1660525"/>
              <a:gd name="connsiteY1" fmla="*/ 0 h 3495675"/>
              <a:gd name="connsiteX2" fmla="*/ 1660525 w 1660525"/>
              <a:gd name="connsiteY2" fmla="*/ 162326 h 3495675"/>
              <a:gd name="connsiteX3" fmla="*/ 1660525 w 1660525"/>
              <a:gd name="connsiteY3" fmla="*/ 3337124 h 3495675"/>
              <a:gd name="connsiteX4" fmla="*/ 1497506 w 1660525"/>
              <a:gd name="connsiteY4" fmla="*/ 3495675 h 3495675"/>
              <a:gd name="connsiteX5" fmla="*/ 163019 w 1660525"/>
              <a:gd name="connsiteY5" fmla="*/ 3495675 h 3495675"/>
              <a:gd name="connsiteX6" fmla="*/ 0 w 1660525"/>
              <a:gd name="connsiteY6" fmla="*/ 3337124 h 3495675"/>
              <a:gd name="connsiteX7" fmla="*/ 0 w 1660525"/>
              <a:gd name="connsiteY7" fmla="*/ 162326 h 3495675"/>
              <a:gd name="connsiteX8" fmla="*/ 163019 w 1660525"/>
              <a:gd name="connsiteY8" fmla="*/ 0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0525" h="3495675">
                <a:moveTo>
                  <a:pt x="163019" y="0"/>
                </a:moveTo>
                <a:cubicBezTo>
                  <a:pt x="1497506" y="0"/>
                  <a:pt x="1497506" y="0"/>
                  <a:pt x="1497506" y="0"/>
                </a:cubicBezTo>
                <a:cubicBezTo>
                  <a:pt x="1588493" y="0"/>
                  <a:pt x="1660525" y="71725"/>
                  <a:pt x="1660525" y="162326"/>
                </a:cubicBezTo>
                <a:cubicBezTo>
                  <a:pt x="1660525" y="3337124"/>
                  <a:pt x="1660525" y="3337124"/>
                  <a:pt x="1660525" y="3337124"/>
                </a:cubicBezTo>
                <a:cubicBezTo>
                  <a:pt x="1660525" y="3423950"/>
                  <a:pt x="1588493" y="3495675"/>
                  <a:pt x="1497506" y="3495675"/>
                </a:cubicBezTo>
                <a:cubicBezTo>
                  <a:pt x="163019" y="3495675"/>
                  <a:pt x="163019" y="3495675"/>
                  <a:pt x="163019" y="3495675"/>
                </a:cubicBezTo>
                <a:cubicBezTo>
                  <a:pt x="72032" y="3495675"/>
                  <a:pt x="0" y="3423950"/>
                  <a:pt x="0" y="3337124"/>
                </a:cubicBezTo>
                <a:cubicBezTo>
                  <a:pt x="0" y="162326"/>
                  <a:pt x="0" y="162326"/>
                  <a:pt x="0" y="162326"/>
                </a:cubicBezTo>
                <a:cubicBezTo>
                  <a:pt x="0" y="71725"/>
                  <a:pt x="72032" y="0"/>
                  <a:pt x="163019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scene3d>
            <a:camera prst="perspectiveLeft">
              <a:rot lat="20100000" lon="1440000" rev="1260000"/>
            </a:camera>
            <a:lightRig rig="balanced" dir="t"/>
          </a:scene3d>
          <a:sp3d/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45073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575519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38259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139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531264-2414-4CC3-A8AD-A4D5AE71D7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117348" y="2354348"/>
            <a:ext cx="2149304" cy="2149304"/>
          </a:xfrm>
          <a:custGeom>
            <a:avLst/>
            <a:gdLst>
              <a:gd name="connsiteX0" fmla="*/ 1074652 w 2149304"/>
              <a:gd name="connsiteY0" fmla="*/ 0 h 2149304"/>
              <a:gd name="connsiteX1" fmla="*/ 2149304 w 2149304"/>
              <a:gd name="connsiteY1" fmla="*/ 1074652 h 2149304"/>
              <a:gd name="connsiteX2" fmla="*/ 1074652 w 2149304"/>
              <a:gd name="connsiteY2" fmla="*/ 2149304 h 2149304"/>
              <a:gd name="connsiteX3" fmla="*/ 0 w 2149304"/>
              <a:gd name="connsiteY3" fmla="*/ 1074652 h 2149304"/>
              <a:gd name="connsiteX4" fmla="*/ 1074652 w 2149304"/>
              <a:gd name="connsiteY4" fmla="*/ 0 h 214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304" h="2149304">
                <a:moveTo>
                  <a:pt x="1074652" y="0"/>
                </a:moveTo>
                <a:cubicBezTo>
                  <a:pt x="1668166" y="0"/>
                  <a:pt x="2149304" y="481138"/>
                  <a:pt x="2149304" y="1074652"/>
                </a:cubicBezTo>
                <a:cubicBezTo>
                  <a:pt x="2149304" y="1668166"/>
                  <a:pt x="1668166" y="2149304"/>
                  <a:pt x="1074652" y="2149304"/>
                </a:cubicBezTo>
                <a:cubicBezTo>
                  <a:pt x="481138" y="2149304"/>
                  <a:pt x="0" y="1668166"/>
                  <a:pt x="0" y="1074652"/>
                </a:cubicBezTo>
                <a:cubicBezTo>
                  <a:pt x="0" y="481138"/>
                  <a:pt x="481138" y="0"/>
                  <a:pt x="1074652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780EAE-A85F-4EAC-A5C4-76755EB81A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057275" y="762000"/>
            <a:ext cx="5334000" cy="5334000"/>
          </a:xfrm>
          <a:custGeom>
            <a:avLst/>
            <a:gdLst>
              <a:gd name="connsiteX0" fmla="*/ 2667000 w 5334000"/>
              <a:gd name="connsiteY0" fmla="*/ 0 h 5334000"/>
              <a:gd name="connsiteX1" fmla="*/ 5334000 w 5334000"/>
              <a:gd name="connsiteY1" fmla="*/ 2667000 h 5334000"/>
              <a:gd name="connsiteX2" fmla="*/ 2667000 w 5334000"/>
              <a:gd name="connsiteY2" fmla="*/ 5334000 h 5334000"/>
              <a:gd name="connsiteX3" fmla="*/ 0 w 5334000"/>
              <a:gd name="connsiteY3" fmla="*/ 2667000 h 5334000"/>
              <a:gd name="connsiteX4" fmla="*/ 2667000 w 5334000"/>
              <a:gd name="connsiteY4" fmla="*/ 0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334000">
                <a:moveTo>
                  <a:pt x="2667000" y="0"/>
                </a:moveTo>
                <a:cubicBezTo>
                  <a:pt x="4139943" y="0"/>
                  <a:pt x="5334000" y="1194057"/>
                  <a:pt x="5334000" y="2667000"/>
                </a:cubicBezTo>
                <a:cubicBezTo>
                  <a:pt x="5334000" y="4139943"/>
                  <a:pt x="4139943" y="5334000"/>
                  <a:pt x="2667000" y="5334000"/>
                </a:cubicBezTo>
                <a:cubicBezTo>
                  <a:pt x="1194057" y="5334000"/>
                  <a:pt x="0" y="4139943"/>
                  <a:pt x="0" y="2667000"/>
                </a:cubicBezTo>
                <a:cubicBezTo>
                  <a:pt x="0" y="1194057"/>
                  <a:pt x="1194057" y="0"/>
                  <a:pt x="2667000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4624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accel="6000" decel="9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ccel="5000" decel="95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7" grpId="0" animBg="1"/>
      <p:bldP spid="7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1E909B-0C00-4AC5-B28C-196A66FA5A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5401" y="762001"/>
            <a:ext cx="5608685" cy="6096000"/>
          </a:xfrm>
          <a:prstGeom prst="round2SameRect">
            <a:avLst>
              <a:gd name="adj1" fmla="val 18479"/>
              <a:gd name="adj2" fmla="val 0"/>
            </a:avLst>
          </a:pr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400" i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Drag &amp;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27674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" decel="95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1" y="1253007"/>
            <a:ext cx="4571999" cy="10234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1547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8">
            <a:extLst>
              <a:ext uri="{FF2B5EF4-FFF2-40B4-BE49-F238E27FC236}">
                <a16:creationId xmlns:a16="http://schemas.microsoft.com/office/drawing/2014/main" id="{4FA76AD6-FB5D-4312-88F3-EF2AF1EC2651}"/>
              </a:ext>
            </a:extLst>
          </p:cNvPr>
          <p:cNvGrpSpPr/>
          <p:nvPr userDrawn="1"/>
        </p:nvGrpSpPr>
        <p:grpSpPr>
          <a:xfrm>
            <a:off x="-1577855" y="3429000"/>
            <a:ext cx="15347710" cy="4343400"/>
            <a:chOff x="-3448050" y="2899735"/>
            <a:chExt cx="19088100" cy="5401930"/>
          </a:xfrm>
          <a:gradFill flip="none" rotWithShape="1">
            <a:gsLst>
              <a:gs pos="56000">
                <a:schemeClr val="tx2">
                  <a:lumMod val="20000"/>
                  <a:lumOff val="80000"/>
                  <a:alpha val="25000"/>
                </a:schemeClr>
              </a:gs>
              <a:gs pos="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2981EA-A094-4B8A-93AF-F5DF97E50AAC}"/>
                </a:ext>
              </a:extLst>
            </p:cNvPr>
            <p:cNvSpPr/>
            <p:nvPr/>
          </p:nvSpPr>
          <p:spPr>
            <a:xfrm>
              <a:off x="365943" y="3239694"/>
              <a:ext cx="400850" cy="114529"/>
            </a:xfrm>
            <a:custGeom>
              <a:avLst/>
              <a:gdLst>
                <a:gd name="connsiteX0" fmla="*/ 145451 w 400850"/>
                <a:gd name="connsiteY0" fmla="*/ 118537 h 114528"/>
                <a:gd name="connsiteX1" fmla="*/ 0 w 400850"/>
                <a:gd name="connsiteY1" fmla="*/ 98113 h 114528"/>
                <a:gd name="connsiteX2" fmla="*/ 60318 w 400850"/>
                <a:gd name="connsiteY2" fmla="*/ 38749 h 114528"/>
                <a:gd name="connsiteX3" fmla="*/ 262271 w 400850"/>
                <a:gd name="connsiteY3" fmla="*/ 0 h 114528"/>
                <a:gd name="connsiteX4" fmla="*/ 410967 w 400850"/>
                <a:gd name="connsiteY4" fmla="*/ 15461 h 114528"/>
                <a:gd name="connsiteX5" fmla="*/ 354657 w 400850"/>
                <a:gd name="connsiteY5" fmla="*/ 73871 h 114528"/>
                <a:gd name="connsiteX6" fmla="*/ 145451 w 400850"/>
                <a:gd name="connsiteY6" fmla="*/ 118537 h 114528"/>
                <a:gd name="connsiteX7" fmla="*/ 12598 w 400850"/>
                <a:gd name="connsiteY7" fmla="*/ 96013 h 114528"/>
                <a:gd name="connsiteX8" fmla="*/ 149078 w 400850"/>
                <a:gd name="connsiteY8" fmla="*/ 114910 h 114528"/>
                <a:gd name="connsiteX9" fmla="*/ 345495 w 400850"/>
                <a:gd name="connsiteY9" fmla="*/ 73107 h 114528"/>
                <a:gd name="connsiteX10" fmla="*/ 398369 w 400850"/>
                <a:gd name="connsiteY10" fmla="*/ 18134 h 114528"/>
                <a:gd name="connsiteX11" fmla="*/ 258835 w 400850"/>
                <a:gd name="connsiteY11" fmla="*/ 3627 h 114528"/>
                <a:gd name="connsiteX12" fmla="*/ 69099 w 400850"/>
                <a:gd name="connsiteY12" fmla="*/ 40276 h 114528"/>
                <a:gd name="connsiteX13" fmla="*/ 12598 w 400850"/>
                <a:gd name="connsiteY13" fmla="*/ 9601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45451" y="118537"/>
                  </a:moveTo>
                  <a:cubicBezTo>
                    <a:pt x="85706" y="111856"/>
                    <a:pt x="56692" y="107848"/>
                    <a:pt x="0" y="98113"/>
                  </a:cubicBezTo>
                  <a:cubicBezTo>
                    <a:pt x="24242" y="74444"/>
                    <a:pt x="36268" y="62418"/>
                    <a:pt x="60318" y="38749"/>
                  </a:cubicBezTo>
                  <a:cubicBezTo>
                    <a:pt x="140107" y="24624"/>
                    <a:pt x="180574" y="16798"/>
                    <a:pt x="262271" y="0"/>
                  </a:cubicBezTo>
                  <a:cubicBezTo>
                    <a:pt x="320680" y="7253"/>
                    <a:pt x="350267" y="10308"/>
                    <a:pt x="410967" y="15461"/>
                  </a:cubicBezTo>
                  <a:cubicBezTo>
                    <a:pt x="388443" y="39321"/>
                    <a:pt x="377181" y="50965"/>
                    <a:pt x="354657" y="73871"/>
                  </a:cubicBezTo>
                  <a:cubicBezTo>
                    <a:pt x="270478" y="92768"/>
                    <a:pt x="228675" y="101740"/>
                    <a:pt x="145451" y="118537"/>
                  </a:cubicBezTo>
                  <a:close/>
                  <a:moveTo>
                    <a:pt x="12598" y="96013"/>
                  </a:moveTo>
                  <a:cubicBezTo>
                    <a:pt x="65854" y="104985"/>
                    <a:pt x="93150" y="108802"/>
                    <a:pt x="149078" y="114910"/>
                  </a:cubicBezTo>
                  <a:cubicBezTo>
                    <a:pt x="226958" y="99067"/>
                    <a:pt x="266279" y="90668"/>
                    <a:pt x="345495" y="73107"/>
                  </a:cubicBezTo>
                  <a:cubicBezTo>
                    <a:pt x="366683" y="51538"/>
                    <a:pt x="377181" y="40467"/>
                    <a:pt x="398369" y="18134"/>
                  </a:cubicBezTo>
                  <a:cubicBezTo>
                    <a:pt x="341486" y="13362"/>
                    <a:pt x="313618" y="10308"/>
                    <a:pt x="258835" y="3627"/>
                  </a:cubicBezTo>
                  <a:cubicBezTo>
                    <a:pt x="182101" y="19470"/>
                    <a:pt x="144115" y="26723"/>
                    <a:pt x="69099" y="40276"/>
                  </a:cubicBezTo>
                  <a:cubicBezTo>
                    <a:pt x="46575" y="62609"/>
                    <a:pt x="35313" y="73871"/>
                    <a:pt x="12598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C290FC4-C41E-44B5-86C6-21643926B15E}"/>
                </a:ext>
              </a:extLst>
            </p:cNvPr>
            <p:cNvSpPr/>
            <p:nvPr/>
          </p:nvSpPr>
          <p:spPr>
            <a:xfrm>
              <a:off x="709529" y="3207435"/>
              <a:ext cx="419938" cy="114529"/>
            </a:xfrm>
            <a:custGeom>
              <a:avLst/>
              <a:gdLst>
                <a:gd name="connsiteX0" fmla="*/ 156904 w 419938"/>
                <a:gd name="connsiteY0" fmla="*/ 114910 h 114528"/>
                <a:gd name="connsiteX1" fmla="*/ 0 w 419938"/>
                <a:gd name="connsiteY1" fmla="*/ 107275 h 114528"/>
                <a:gd name="connsiteX2" fmla="*/ 56501 w 419938"/>
                <a:gd name="connsiteY2" fmla="*/ 48675 h 114528"/>
                <a:gd name="connsiteX3" fmla="*/ 264943 w 419938"/>
                <a:gd name="connsiteY3" fmla="*/ 0 h 114528"/>
                <a:gd name="connsiteX4" fmla="*/ 421656 w 419938"/>
                <a:gd name="connsiteY4" fmla="*/ 6681 h 114528"/>
                <a:gd name="connsiteX5" fmla="*/ 370118 w 419938"/>
                <a:gd name="connsiteY5" fmla="*/ 62227 h 114528"/>
                <a:gd name="connsiteX6" fmla="*/ 156904 w 419938"/>
                <a:gd name="connsiteY6" fmla="*/ 114910 h 114528"/>
                <a:gd name="connsiteX7" fmla="*/ 13171 w 419938"/>
                <a:gd name="connsiteY7" fmla="*/ 104412 h 114528"/>
                <a:gd name="connsiteX8" fmla="*/ 160340 w 419938"/>
                <a:gd name="connsiteY8" fmla="*/ 111474 h 114528"/>
                <a:gd name="connsiteX9" fmla="*/ 360383 w 419938"/>
                <a:gd name="connsiteY9" fmla="*/ 62418 h 114528"/>
                <a:gd name="connsiteX10" fmla="*/ 408867 w 419938"/>
                <a:gd name="connsiteY10" fmla="*/ 10117 h 114528"/>
                <a:gd name="connsiteX11" fmla="*/ 261889 w 419938"/>
                <a:gd name="connsiteY11" fmla="*/ 3818 h 114528"/>
                <a:gd name="connsiteX12" fmla="*/ 66236 w 419938"/>
                <a:gd name="connsiteY12" fmla="*/ 49438 h 114528"/>
                <a:gd name="connsiteX13" fmla="*/ 13171 w 419938"/>
                <a:gd name="connsiteY13" fmla="*/ 10441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56904" y="114910"/>
                  </a:moveTo>
                  <a:cubicBezTo>
                    <a:pt x="92959" y="113383"/>
                    <a:pt x="61654" y="111856"/>
                    <a:pt x="0" y="107275"/>
                  </a:cubicBezTo>
                  <a:cubicBezTo>
                    <a:pt x="22524" y="84178"/>
                    <a:pt x="33786" y="72535"/>
                    <a:pt x="56501" y="48675"/>
                  </a:cubicBezTo>
                  <a:cubicBezTo>
                    <a:pt x="139343" y="30159"/>
                    <a:pt x="181146" y="20424"/>
                    <a:pt x="264943" y="0"/>
                  </a:cubicBezTo>
                  <a:cubicBezTo>
                    <a:pt x="326788" y="3818"/>
                    <a:pt x="358093" y="5154"/>
                    <a:pt x="421656" y="6681"/>
                  </a:cubicBezTo>
                  <a:cubicBezTo>
                    <a:pt x="400850" y="29777"/>
                    <a:pt x="390543" y="40658"/>
                    <a:pt x="370118" y="62227"/>
                  </a:cubicBezTo>
                  <a:cubicBezTo>
                    <a:pt x="284794" y="83988"/>
                    <a:pt x="242037" y="94486"/>
                    <a:pt x="156904" y="114910"/>
                  </a:cubicBezTo>
                  <a:close/>
                  <a:moveTo>
                    <a:pt x="13171" y="104412"/>
                  </a:moveTo>
                  <a:cubicBezTo>
                    <a:pt x="71008" y="108420"/>
                    <a:pt x="100404" y="109947"/>
                    <a:pt x="160340" y="111474"/>
                  </a:cubicBezTo>
                  <a:cubicBezTo>
                    <a:pt x="240128" y="92386"/>
                    <a:pt x="280213" y="82461"/>
                    <a:pt x="360383" y="62418"/>
                  </a:cubicBezTo>
                  <a:cubicBezTo>
                    <a:pt x="379662" y="42185"/>
                    <a:pt x="389206" y="31686"/>
                    <a:pt x="408867" y="10117"/>
                  </a:cubicBezTo>
                  <a:cubicBezTo>
                    <a:pt x="349312" y="8590"/>
                    <a:pt x="319917" y="7253"/>
                    <a:pt x="261889" y="3818"/>
                  </a:cubicBezTo>
                  <a:cubicBezTo>
                    <a:pt x="183246" y="22906"/>
                    <a:pt x="143924" y="32068"/>
                    <a:pt x="66236" y="49438"/>
                  </a:cubicBezTo>
                  <a:cubicBezTo>
                    <a:pt x="44666" y="71771"/>
                    <a:pt x="34168" y="82842"/>
                    <a:pt x="13171" y="104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2375C7E-4151-405F-92D3-4F9AA633BD9E}"/>
                </a:ext>
              </a:extLst>
            </p:cNvPr>
            <p:cNvSpPr/>
            <p:nvPr/>
          </p:nvSpPr>
          <p:spPr>
            <a:xfrm>
              <a:off x="1068195" y="3161624"/>
              <a:ext cx="419938" cy="95440"/>
            </a:xfrm>
            <a:custGeom>
              <a:avLst/>
              <a:gdLst>
                <a:gd name="connsiteX0" fmla="*/ 163585 w 419938"/>
                <a:gd name="connsiteY0" fmla="*/ 107657 h 95440"/>
                <a:gd name="connsiteX1" fmla="*/ 0 w 419938"/>
                <a:gd name="connsiteY1" fmla="*/ 109947 h 95440"/>
                <a:gd name="connsiteX2" fmla="*/ 51538 w 419938"/>
                <a:gd name="connsiteY2" fmla="*/ 54210 h 95440"/>
                <a:gd name="connsiteX3" fmla="*/ 261698 w 419938"/>
                <a:gd name="connsiteY3" fmla="*/ 0 h 95440"/>
                <a:gd name="connsiteX4" fmla="*/ 422420 w 419938"/>
                <a:gd name="connsiteY4" fmla="*/ 573 h 95440"/>
                <a:gd name="connsiteX5" fmla="*/ 376035 w 419938"/>
                <a:gd name="connsiteY5" fmla="*/ 52111 h 95440"/>
                <a:gd name="connsiteX6" fmla="*/ 163585 w 419938"/>
                <a:gd name="connsiteY6" fmla="*/ 107657 h 95440"/>
                <a:gd name="connsiteX7" fmla="*/ 13171 w 419938"/>
                <a:gd name="connsiteY7" fmla="*/ 106702 h 95440"/>
                <a:gd name="connsiteX8" fmla="*/ 166448 w 419938"/>
                <a:gd name="connsiteY8" fmla="*/ 104603 h 95440"/>
                <a:gd name="connsiteX9" fmla="*/ 365728 w 419938"/>
                <a:gd name="connsiteY9" fmla="*/ 52492 h 95440"/>
                <a:gd name="connsiteX10" fmla="*/ 409439 w 419938"/>
                <a:gd name="connsiteY10" fmla="*/ 4009 h 95440"/>
                <a:gd name="connsiteX11" fmla="*/ 258453 w 419938"/>
                <a:gd name="connsiteY11" fmla="*/ 3627 h 95440"/>
                <a:gd name="connsiteX12" fmla="*/ 61273 w 419938"/>
                <a:gd name="connsiteY12" fmla="*/ 54592 h 95440"/>
                <a:gd name="connsiteX13" fmla="*/ 13171 w 419938"/>
                <a:gd name="connsiteY13" fmla="*/ 106702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3585" y="107657"/>
                  </a:moveTo>
                  <a:cubicBezTo>
                    <a:pt x="97349" y="109947"/>
                    <a:pt x="64709" y="110329"/>
                    <a:pt x="0" y="109947"/>
                  </a:cubicBezTo>
                  <a:cubicBezTo>
                    <a:pt x="20424" y="88378"/>
                    <a:pt x="30732" y="77307"/>
                    <a:pt x="51538" y="54210"/>
                  </a:cubicBezTo>
                  <a:cubicBezTo>
                    <a:pt x="135525" y="33022"/>
                    <a:pt x="177519" y="22142"/>
                    <a:pt x="261698" y="0"/>
                  </a:cubicBezTo>
                  <a:cubicBezTo>
                    <a:pt x="325452" y="1145"/>
                    <a:pt x="357711" y="1336"/>
                    <a:pt x="422420" y="573"/>
                  </a:cubicBezTo>
                  <a:cubicBezTo>
                    <a:pt x="403522" y="22333"/>
                    <a:pt x="394360" y="32450"/>
                    <a:pt x="376035" y="52111"/>
                  </a:cubicBezTo>
                  <a:cubicBezTo>
                    <a:pt x="291284" y="74444"/>
                    <a:pt x="248718" y="85515"/>
                    <a:pt x="163585" y="107657"/>
                  </a:cubicBezTo>
                  <a:close/>
                  <a:moveTo>
                    <a:pt x="13171" y="106702"/>
                  </a:moveTo>
                  <a:cubicBezTo>
                    <a:pt x="73871" y="106893"/>
                    <a:pt x="104603" y="106512"/>
                    <a:pt x="166448" y="104603"/>
                  </a:cubicBezTo>
                  <a:cubicBezTo>
                    <a:pt x="246236" y="83988"/>
                    <a:pt x="286130" y="73489"/>
                    <a:pt x="365728" y="52492"/>
                  </a:cubicBezTo>
                  <a:cubicBezTo>
                    <a:pt x="382907" y="33977"/>
                    <a:pt x="391688" y="24433"/>
                    <a:pt x="409439" y="4009"/>
                  </a:cubicBezTo>
                  <a:cubicBezTo>
                    <a:pt x="348549" y="4581"/>
                    <a:pt x="318389" y="4581"/>
                    <a:pt x="258453" y="3627"/>
                  </a:cubicBezTo>
                  <a:cubicBezTo>
                    <a:pt x="179619" y="24433"/>
                    <a:pt x="140107" y="34740"/>
                    <a:pt x="61273" y="54592"/>
                  </a:cubicBezTo>
                  <a:cubicBezTo>
                    <a:pt x="41994" y="75971"/>
                    <a:pt x="32259" y="86469"/>
                    <a:pt x="13171" y="1067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35FFE2-10A7-4FEE-B236-7CDE885F479F}"/>
                </a:ext>
              </a:extLst>
            </p:cNvPr>
            <p:cNvSpPr/>
            <p:nvPr/>
          </p:nvSpPr>
          <p:spPr>
            <a:xfrm>
              <a:off x="1432586" y="3104932"/>
              <a:ext cx="400850" cy="95440"/>
            </a:xfrm>
            <a:custGeom>
              <a:avLst/>
              <a:gdLst>
                <a:gd name="connsiteX0" fmla="*/ 166067 w 400850"/>
                <a:gd name="connsiteY0" fmla="*/ 101549 h 95440"/>
                <a:gd name="connsiteX1" fmla="*/ 0 w 400850"/>
                <a:gd name="connsiteY1" fmla="*/ 110711 h 95440"/>
                <a:gd name="connsiteX2" fmla="*/ 46575 w 400850"/>
                <a:gd name="connsiteY2" fmla="*/ 59173 h 95440"/>
                <a:gd name="connsiteX3" fmla="*/ 254444 w 400850"/>
                <a:gd name="connsiteY3" fmla="*/ 2863 h 95440"/>
                <a:gd name="connsiteX4" fmla="*/ 415930 w 400850"/>
                <a:gd name="connsiteY4" fmla="*/ 0 h 95440"/>
                <a:gd name="connsiteX5" fmla="*/ 374127 w 400850"/>
                <a:gd name="connsiteY5" fmla="*/ 46957 h 95440"/>
                <a:gd name="connsiteX6" fmla="*/ 166067 w 400850"/>
                <a:gd name="connsiteY6" fmla="*/ 101549 h 95440"/>
                <a:gd name="connsiteX7" fmla="*/ 12980 w 400850"/>
                <a:gd name="connsiteY7" fmla="*/ 107275 h 95440"/>
                <a:gd name="connsiteX8" fmla="*/ 168739 w 400850"/>
                <a:gd name="connsiteY8" fmla="*/ 98876 h 95440"/>
                <a:gd name="connsiteX9" fmla="*/ 364010 w 400850"/>
                <a:gd name="connsiteY9" fmla="*/ 47338 h 95440"/>
                <a:gd name="connsiteX10" fmla="*/ 403332 w 400850"/>
                <a:gd name="connsiteY10" fmla="*/ 3245 h 95440"/>
                <a:gd name="connsiteX11" fmla="*/ 251581 w 400850"/>
                <a:gd name="connsiteY11" fmla="*/ 6108 h 95440"/>
                <a:gd name="connsiteX12" fmla="*/ 56692 w 400850"/>
                <a:gd name="connsiteY12" fmla="*/ 58982 h 95440"/>
                <a:gd name="connsiteX13" fmla="*/ 12980 w 400850"/>
                <a:gd name="connsiteY13" fmla="*/ 10727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66067" y="101549"/>
                  </a:moveTo>
                  <a:cubicBezTo>
                    <a:pt x="99258" y="106321"/>
                    <a:pt x="66045" y="108039"/>
                    <a:pt x="0" y="110711"/>
                  </a:cubicBezTo>
                  <a:cubicBezTo>
                    <a:pt x="18324" y="91050"/>
                    <a:pt x="27678" y="80934"/>
                    <a:pt x="46575" y="59173"/>
                  </a:cubicBezTo>
                  <a:cubicBezTo>
                    <a:pt x="129990" y="36840"/>
                    <a:pt x="171411" y="25578"/>
                    <a:pt x="254444" y="2863"/>
                  </a:cubicBezTo>
                  <a:cubicBezTo>
                    <a:pt x="318772" y="2481"/>
                    <a:pt x="351221" y="1909"/>
                    <a:pt x="415930" y="0"/>
                  </a:cubicBezTo>
                  <a:cubicBezTo>
                    <a:pt x="398941" y="20233"/>
                    <a:pt x="390542" y="29587"/>
                    <a:pt x="374127" y="46957"/>
                  </a:cubicBezTo>
                  <a:cubicBezTo>
                    <a:pt x="291285" y="68335"/>
                    <a:pt x="249672" y="79406"/>
                    <a:pt x="166067" y="101549"/>
                  </a:cubicBezTo>
                  <a:close/>
                  <a:moveTo>
                    <a:pt x="12980" y="107275"/>
                  </a:moveTo>
                  <a:cubicBezTo>
                    <a:pt x="74825" y="104794"/>
                    <a:pt x="106130" y="103076"/>
                    <a:pt x="168739" y="98876"/>
                  </a:cubicBezTo>
                  <a:cubicBezTo>
                    <a:pt x="247191" y="78070"/>
                    <a:pt x="286322" y="67763"/>
                    <a:pt x="364010" y="47338"/>
                  </a:cubicBezTo>
                  <a:cubicBezTo>
                    <a:pt x="379472" y="30923"/>
                    <a:pt x="387298" y="22142"/>
                    <a:pt x="403332" y="3245"/>
                  </a:cubicBezTo>
                  <a:cubicBezTo>
                    <a:pt x="342441" y="5154"/>
                    <a:pt x="312091" y="5726"/>
                    <a:pt x="251581" y="6108"/>
                  </a:cubicBezTo>
                  <a:cubicBezTo>
                    <a:pt x="173892" y="27487"/>
                    <a:pt x="134762" y="37985"/>
                    <a:pt x="56692" y="58982"/>
                  </a:cubicBezTo>
                  <a:cubicBezTo>
                    <a:pt x="38940" y="79216"/>
                    <a:pt x="30159" y="88760"/>
                    <a:pt x="12980" y="1072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D66132C-D771-4A9D-9B09-BC1EC4CBE51C}"/>
                </a:ext>
              </a:extLst>
            </p:cNvPr>
            <p:cNvSpPr/>
            <p:nvPr/>
          </p:nvSpPr>
          <p:spPr>
            <a:xfrm>
              <a:off x="1795260" y="3047668"/>
              <a:ext cx="400850" cy="95440"/>
            </a:xfrm>
            <a:custGeom>
              <a:avLst/>
              <a:gdLst>
                <a:gd name="connsiteX0" fmla="*/ 165112 w 400850"/>
                <a:gd name="connsiteY0" fmla="*/ 93341 h 95440"/>
                <a:gd name="connsiteX1" fmla="*/ 0 w 400850"/>
                <a:gd name="connsiteY1" fmla="*/ 105939 h 95440"/>
                <a:gd name="connsiteX2" fmla="*/ 41994 w 400850"/>
                <a:gd name="connsiteY2" fmla="*/ 58982 h 95440"/>
                <a:gd name="connsiteX3" fmla="*/ 244710 w 400850"/>
                <a:gd name="connsiteY3" fmla="*/ 3627 h 95440"/>
                <a:gd name="connsiteX4" fmla="*/ 404477 w 400850"/>
                <a:gd name="connsiteY4" fmla="*/ 0 h 95440"/>
                <a:gd name="connsiteX5" fmla="*/ 366682 w 400850"/>
                <a:gd name="connsiteY5" fmla="*/ 42376 h 95440"/>
                <a:gd name="connsiteX6" fmla="*/ 165112 w 400850"/>
                <a:gd name="connsiteY6" fmla="*/ 93341 h 95440"/>
                <a:gd name="connsiteX7" fmla="*/ 12789 w 400850"/>
                <a:gd name="connsiteY7" fmla="*/ 102503 h 95440"/>
                <a:gd name="connsiteX8" fmla="*/ 167594 w 400850"/>
                <a:gd name="connsiteY8" fmla="*/ 90859 h 95440"/>
                <a:gd name="connsiteX9" fmla="*/ 356757 w 400850"/>
                <a:gd name="connsiteY9" fmla="*/ 42757 h 95440"/>
                <a:gd name="connsiteX10" fmla="*/ 392260 w 400850"/>
                <a:gd name="connsiteY10" fmla="*/ 2863 h 95440"/>
                <a:gd name="connsiteX11" fmla="*/ 242228 w 400850"/>
                <a:gd name="connsiteY11" fmla="*/ 6681 h 95440"/>
                <a:gd name="connsiteX12" fmla="*/ 51920 w 400850"/>
                <a:gd name="connsiteY12" fmla="*/ 58410 h 95440"/>
                <a:gd name="connsiteX13" fmla="*/ 12789 w 400850"/>
                <a:gd name="connsiteY13" fmla="*/ 10250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65112" y="93341"/>
                  </a:moveTo>
                  <a:cubicBezTo>
                    <a:pt x="98876" y="99067"/>
                    <a:pt x="65854" y="101740"/>
                    <a:pt x="0" y="105939"/>
                  </a:cubicBezTo>
                  <a:cubicBezTo>
                    <a:pt x="16415" y="88569"/>
                    <a:pt x="24814" y="79216"/>
                    <a:pt x="41994" y="58982"/>
                  </a:cubicBezTo>
                  <a:cubicBezTo>
                    <a:pt x="123500" y="36840"/>
                    <a:pt x="164158" y="25960"/>
                    <a:pt x="244710" y="3627"/>
                  </a:cubicBezTo>
                  <a:cubicBezTo>
                    <a:pt x="308654" y="2672"/>
                    <a:pt x="340532" y="1909"/>
                    <a:pt x="404477" y="0"/>
                  </a:cubicBezTo>
                  <a:cubicBezTo>
                    <a:pt x="389016" y="18706"/>
                    <a:pt x="381571" y="27105"/>
                    <a:pt x="366682" y="42376"/>
                  </a:cubicBezTo>
                  <a:cubicBezTo>
                    <a:pt x="286703" y="62227"/>
                    <a:pt x="246427" y="72344"/>
                    <a:pt x="165112" y="93341"/>
                  </a:cubicBezTo>
                  <a:close/>
                  <a:moveTo>
                    <a:pt x="12789" y="102503"/>
                  </a:moveTo>
                  <a:cubicBezTo>
                    <a:pt x="74635" y="98495"/>
                    <a:pt x="105557" y="96204"/>
                    <a:pt x="167594" y="90859"/>
                  </a:cubicBezTo>
                  <a:cubicBezTo>
                    <a:pt x="243755" y="71199"/>
                    <a:pt x="281549" y="61655"/>
                    <a:pt x="356757" y="42757"/>
                  </a:cubicBezTo>
                  <a:cubicBezTo>
                    <a:pt x="370691" y="28250"/>
                    <a:pt x="377754" y="20424"/>
                    <a:pt x="392260" y="2863"/>
                  </a:cubicBezTo>
                  <a:cubicBezTo>
                    <a:pt x="332324" y="4772"/>
                    <a:pt x="302164" y="5726"/>
                    <a:pt x="242228" y="6681"/>
                  </a:cubicBezTo>
                  <a:cubicBezTo>
                    <a:pt x="166639" y="27487"/>
                    <a:pt x="128463" y="37794"/>
                    <a:pt x="51920" y="58410"/>
                  </a:cubicBezTo>
                  <a:cubicBezTo>
                    <a:pt x="36076" y="77498"/>
                    <a:pt x="28251" y="86087"/>
                    <a:pt x="12789" y="1025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5206D4-2DF4-4356-AF92-8AFAF2A7B91B}"/>
                </a:ext>
              </a:extLst>
            </p:cNvPr>
            <p:cNvSpPr/>
            <p:nvPr/>
          </p:nvSpPr>
          <p:spPr>
            <a:xfrm>
              <a:off x="2150872" y="2995557"/>
              <a:ext cx="381762" cy="95440"/>
            </a:xfrm>
            <a:custGeom>
              <a:avLst/>
              <a:gdLst>
                <a:gd name="connsiteX0" fmla="*/ 161676 w 381762"/>
                <a:gd name="connsiteY0" fmla="*/ 83224 h 95440"/>
                <a:gd name="connsiteX1" fmla="*/ 0 w 381762"/>
                <a:gd name="connsiteY1" fmla="*/ 96013 h 95440"/>
                <a:gd name="connsiteX2" fmla="*/ 37794 w 381762"/>
                <a:gd name="connsiteY2" fmla="*/ 53447 h 95440"/>
                <a:gd name="connsiteX3" fmla="*/ 233638 w 381762"/>
                <a:gd name="connsiteY3" fmla="*/ 1718 h 95440"/>
                <a:gd name="connsiteX4" fmla="*/ 389588 w 381762"/>
                <a:gd name="connsiteY4" fmla="*/ 0 h 95440"/>
                <a:gd name="connsiteX5" fmla="*/ 355229 w 381762"/>
                <a:gd name="connsiteY5" fmla="*/ 38558 h 95440"/>
                <a:gd name="connsiteX6" fmla="*/ 161676 w 381762"/>
                <a:gd name="connsiteY6" fmla="*/ 83224 h 95440"/>
                <a:gd name="connsiteX7" fmla="*/ 12216 w 381762"/>
                <a:gd name="connsiteY7" fmla="*/ 93150 h 95440"/>
                <a:gd name="connsiteX8" fmla="*/ 163776 w 381762"/>
                <a:gd name="connsiteY8" fmla="*/ 81315 h 95440"/>
                <a:gd name="connsiteX9" fmla="*/ 345685 w 381762"/>
                <a:gd name="connsiteY9" fmla="*/ 39321 h 95440"/>
                <a:gd name="connsiteX10" fmla="*/ 377944 w 381762"/>
                <a:gd name="connsiteY10" fmla="*/ 3054 h 95440"/>
                <a:gd name="connsiteX11" fmla="*/ 231348 w 381762"/>
                <a:gd name="connsiteY11" fmla="*/ 4963 h 95440"/>
                <a:gd name="connsiteX12" fmla="*/ 47529 w 381762"/>
                <a:gd name="connsiteY12" fmla="*/ 53256 h 95440"/>
                <a:gd name="connsiteX13" fmla="*/ 12216 w 381762"/>
                <a:gd name="connsiteY13" fmla="*/ 9315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61676" y="83224"/>
                  </a:moveTo>
                  <a:cubicBezTo>
                    <a:pt x="97158" y="88760"/>
                    <a:pt x="64708" y="91432"/>
                    <a:pt x="0" y="96013"/>
                  </a:cubicBezTo>
                  <a:cubicBezTo>
                    <a:pt x="14889" y="80743"/>
                    <a:pt x="22333" y="72344"/>
                    <a:pt x="37794" y="53447"/>
                  </a:cubicBezTo>
                  <a:cubicBezTo>
                    <a:pt x="116819" y="32641"/>
                    <a:pt x="155949" y="22333"/>
                    <a:pt x="233638" y="1718"/>
                  </a:cubicBezTo>
                  <a:cubicBezTo>
                    <a:pt x="296247" y="1336"/>
                    <a:pt x="327552" y="954"/>
                    <a:pt x="389588" y="0"/>
                  </a:cubicBezTo>
                  <a:cubicBezTo>
                    <a:pt x="375654" y="17561"/>
                    <a:pt x="368782" y="25005"/>
                    <a:pt x="355229" y="38558"/>
                  </a:cubicBezTo>
                  <a:cubicBezTo>
                    <a:pt x="278686" y="56119"/>
                    <a:pt x="239938" y="64900"/>
                    <a:pt x="161676" y="83224"/>
                  </a:cubicBezTo>
                  <a:close/>
                  <a:moveTo>
                    <a:pt x="12216" y="93150"/>
                  </a:moveTo>
                  <a:cubicBezTo>
                    <a:pt x="72917" y="88951"/>
                    <a:pt x="103267" y="86469"/>
                    <a:pt x="163776" y="81315"/>
                  </a:cubicBezTo>
                  <a:cubicBezTo>
                    <a:pt x="237074" y="63945"/>
                    <a:pt x="273532" y="55737"/>
                    <a:pt x="345685" y="39321"/>
                  </a:cubicBezTo>
                  <a:cubicBezTo>
                    <a:pt x="358475" y="26532"/>
                    <a:pt x="364773" y="19470"/>
                    <a:pt x="377944" y="3054"/>
                  </a:cubicBezTo>
                  <a:cubicBezTo>
                    <a:pt x="319535" y="4199"/>
                    <a:pt x="290139" y="4581"/>
                    <a:pt x="231348" y="4963"/>
                  </a:cubicBezTo>
                  <a:cubicBezTo>
                    <a:pt x="158431" y="24242"/>
                    <a:pt x="121591" y="33786"/>
                    <a:pt x="47529" y="53256"/>
                  </a:cubicBezTo>
                  <a:cubicBezTo>
                    <a:pt x="33213" y="70817"/>
                    <a:pt x="26151" y="78643"/>
                    <a:pt x="12216" y="931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73DA9B-2544-47AA-BCB6-9AE7475363F7}"/>
                </a:ext>
              </a:extLst>
            </p:cNvPr>
            <p:cNvSpPr/>
            <p:nvPr/>
          </p:nvSpPr>
          <p:spPr>
            <a:xfrm>
              <a:off x="2495603" y="2951464"/>
              <a:ext cx="362674" cy="76352"/>
            </a:xfrm>
            <a:custGeom>
              <a:avLst/>
              <a:gdLst>
                <a:gd name="connsiteX0" fmla="*/ 156522 w 362673"/>
                <a:gd name="connsiteY0" fmla="*/ 74634 h 76352"/>
                <a:gd name="connsiteX1" fmla="*/ 0 w 362673"/>
                <a:gd name="connsiteY1" fmla="*/ 84560 h 76352"/>
                <a:gd name="connsiteX2" fmla="*/ 34358 w 362673"/>
                <a:gd name="connsiteY2" fmla="*/ 46002 h 76352"/>
                <a:gd name="connsiteX3" fmla="*/ 222376 w 362673"/>
                <a:gd name="connsiteY3" fmla="*/ 0 h 76352"/>
                <a:gd name="connsiteX4" fmla="*/ 373363 w 362673"/>
                <a:gd name="connsiteY4" fmla="*/ 3245 h 76352"/>
                <a:gd name="connsiteX5" fmla="*/ 341868 w 362673"/>
                <a:gd name="connsiteY5" fmla="*/ 38940 h 76352"/>
                <a:gd name="connsiteX6" fmla="*/ 156522 w 362673"/>
                <a:gd name="connsiteY6" fmla="*/ 74634 h 76352"/>
                <a:gd name="connsiteX7" fmla="*/ 11835 w 362673"/>
                <a:gd name="connsiteY7" fmla="*/ 81888 h 76352"/>
                <a:gd name="connsiteX8" fmla="*/ 158622 w 362673"/>
                <a:gd name="connsiteY8" fmla="*/ 72917 h 76352"/>
                <a:gd name="connsiteX9" fmla="*/ 332514 w 362673"/>
                <a:gd name="connsiteY9" fmla="*/ 39131 h 76352"/>
                <a:gd name="connsiteX10" fmla="*/ 362292 w 362673"/>
                <a:gd name="connsiteY10" fmla="*/ 5536 h 76352"/>
                <a:gd name="connsiteX11" fmla="*/ 220467 w 362673"/>
                <a:gd name="connsiteY11" fmla="*/ 2863 h 76352"/>
                <a:gd name="connsiteX12" fmla="*/ 44093 w 362673"/>
                <a:gd name="connsiteY12" fmla="*/ 45621 h 76352"/>
                <a:gd name="connsiteX13" fmla="*/ 11835 w 362673"/>
                <a:gd name="connsiteY13" fmla="*/ 8188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56522" y="74634"/>
                  </a:moveTo>
                  <a:cubicBezTo>
                    <a:pt x="94295" y="78643"/>
                    <a:pt x="62990" y="80743"/>
                    <a:pt x="0" y="84560"/>
                  </a:cubicBezTo>
                  <a:cubicBezTo>
                    <a:pt x="13552" y="71008"/>
                    <a:pt x="20424" y="63563"/>
                    <a:pt x="34358" y="46002"/>
                  </a:cubicBezTo>
                  <a:cubicBezTo>
                    <a:pt x="110329" y="27487"/>
                    <a:pt x="147933" y="18325"/>
                    <a:pt x="222376" y="0"/>
                  </a:cubicBezTo>
                  <a:cubicBezTo>
                    <a:pt x="283076" y="1336"/>
                    <a:pt x="313426" y="1909"/>
                    <a:pt x="373363" y="3245"/>
                  </a:cubicBezTo>
                  <a:cubicBezTo>
                    <a:pt x="360574" y="20042"/>
                    <a:pt x="354275" y="26914"/>
                    <a:pt x="341868" y="38940"/>
                  </a:cubicBezTo>
                  <a:cubicBezTo>
                    <a:pt x="268379" y="52492"/>
                    <a:pt x="231348" y="59555"/>
                    <a:pt x="156522" y="74634"/>
                  </a:cubicBezTo>
                  <a:close/>
                  <a:moveTo>
                    <a:pt x="11835" y="81888"/>
                  </a:moveTo>
                  <a:cubicBezTo>
                    <a:pt x="70817" y="78452"/>
                    <a:pt x="100213" y="76543"/>
                    <a:pt x="158622" y="72917"/>
                  </a:cubicBezTo>
                  <a:cubicBezTo>
                    <a:pt x="228866" y="58791"/>
                    <a:pt x="263607" y="52110"/>
                    <a:pt x="332514" y="39131"/>
                  </a:cubicBezTo>
                  <a:cubicBezTo>
                    <a:pt x="344350" y="27678"/>
                    <a:pt x="350267" y="21188"/>
                    <a:pt x="362292" y="5536"/>
                  </a:cubicBezTo>
                  <a:cubicBezTo>
                    <a:pt x="305982" y="4581"/>
                    <a:pt x="277541" y="4009"/>
                    <a:pt x="220467" y="2863"/>
                  </a:cubicBezTo>
                  <a:cubicBezTo>
                    <a:pt x="150605" y="19852"/>
                    <a:pt x="115292" y="28441"/>
                    <a:pt x="44093" y="45621"/>
                  </a:cubicBezTo>
                  <a:cubicBezTo>
                    <a:pt x="30923" y="62036"/>
                    <a:pt x="24433" y="69099"/>
                    <a:pt x="11835" y="818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9D80AB-968D-41CC-A2E5-6F0C02E62F23}"/>
                </a:ext>
              </a:extLst>
            </p:cNvPr>
            <p:cNvSpPr/>
            <p:nvPr/>
          </p:nvSpPr>
          <p:spPr>
            <a:xfrm>
              <a:off x="2827163" y="2917487"/>
              <a:ext cx="343586" cy="57264"/>
            </a:xfrm>
            <a:custGeom>
              <a:avLst/>
              <a:gdLst>
                <a:gd name="connsiteX0" fmla="*/ 150414 w 343585"/>
                <a:gd name="connsiteY0" fmla="*/ 70435 h 57264"/>
                <a:gd name="connsiteX1" fmla="*/ 0 w 343585"/>
                <a:gd name="connsiteY1" fmla="*/ 74062 h 57264"/>
                <a:gd name="connsiteX2" fmla="*/ 31686 w 343585"/>
                <a:gd name="connsiteY2" fmla="*/ 38367 h 57264"/>
                <a:gd name="connsiteX3" fmla="*/ 211305 w 343585"/>
                <a:gd name="connsiteY3" fmla="*/ 0 h 57264"/>
                <a:gd name="connsiteX4" fmla="*/ 356757 w 343585"/>
                <a:gd name="connsiteY4" fmla="*/ 11071 h 57264"/>
                <a:gd name="connsiteX5" fmla="*/ 327361 w 343585"/>
                <a:gd name="connsiteY5" fmla="*/ 45430 h 57264"/>
                <a:gd name="connsiteX6" fmla="*/ 150414 w 343585"/>
                <a:gd name="connsiteY6" fmla="*/ 70435 h 57264"/>
                <a:gd name="connsiteX7" fmla="*/ 11262 w 343585"/>
                <a:gd name="connsiteY7" fmla="*/ 71962 h 57264"/>
                <a:gd name="connsiteX8" fmla="*/ 152323 w 343585"/>
                <a:gd name="connsiteY8" fmla="*/ 68908 h 57264"/>
                <a:gd name="connsiteX9" fmla="*/ 318580 w 343585"/>
                <a:gd name="connsiteY9" fmla="*/ 45048 h 57264"/>
                <a:gd name="connsiteX10" fmla="*/ 346067 w 343585"/>
                <a:gd name="connsiteY10" fmla="*/ 12789 h 57264"/>
                <a:gd name="connsiteX11" fmla="*/ 209396 w 343585"/>
                <a:gd name="connsiteY11" fmla="*/ 2863 h 57264"/>
                <a:gd name="connsiteX12" fmla="*/ 40849 w 343585"/>
                <a:gd name="connsiteY12" fmla="*/ 38367 h 57264"/>
                <a:gd name="connsiteX13" fmla="*/ 11262 w 343585"/>
                <a:gd name="connsiteY13" fmla="*/ 7196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50414" y="70435"/>
                  </a:moveTo>
                  <a:cubicBezTo>
                    <a:pt x="90860" y="71580"/>
                    <a:pt x="60700" y="72535"/>
                    <a:pt x="0" y="74062"/>
                  </a:cubicBezTo>
                  <a:cubicBezTo>
                    <a:pt x="12598" y="62036"/>
                    <a:pt x="18897" y="54974"/>
                    <a:pt x="31686" y="38367"/>
                  </a:cubicBezTo>
                  <a:cubicBezTo>
                    <a:pt x="104412" y="22906"/>
                    <a:pt x="140298" y="15270"/>
                    <a:pt x="211305" y="0"/>
                  </a:cubicBezTo>
                  <a:cubicBezTo>
                    <a:pt x="270097" y="4199"/>
                    <a:pt x="299111" y="6299"/>
                    <a:pt x="356757" y="11071"/>
                  </a:cubicBezTo>
                  <a:cubicBezTo>
                    <a:pt x="345113" y="27678"/>
                    <a:pt x="339195" y="34359"/>
                    <a:pt x="327361" y="45430"/>
                  </a:cubicBezTo>
                  <a:cubicBezTo>
                    <a:pt x="257498" y="54592"/>
                    <a:pt x="221995" y="59555"/>
                    <a:pt x="150414" y="70435"/>
                  </a:cubicBezTo>
                  <a:close/>
                  <a:moveTo>
                    <a:pt x="11262" y="71962"/>
                  </a:moveTo>
                  <a:cubicBezTo>
                    <a:pt x="68145" y="70626"/>
                    <a:pt x="96395" y="69862"/>
                    <a:pt x="152323" y="68908"/>
                  </a:cubicBezTo>
                  <a:cubicBezTo>
                    <a:pt x="219513" y="58791"/>
                    <a:pt x="252726" y="54019"/>
                    <a:pt x="318580" y="45048"/>
                  </a:cubicBezTo>
                  <a:cubicBezTo>
                    <a:pt x="329651" y="34359"/>
                    <a:pt x="335187" y="28059"/>
                    <a:pt x="346067" y="12789"/>
                  </a:cubicBezTo>
                  <a:cubicBezTo>
                    <a:pt x="291857" y="8590"/>
                    <a:pt x="264561" y="6681"/>
                    <a:pt x="209396" y="2863"/>
                  </a:cubicBezTo>
                  <a:cubicBezTo>
                    <a:pt x="142779" y="16988"/>
                    <a:pt x="108993" y="24051"/>
                    <a:pt x="40849" y="38367"/>
                  </a:cubicBezTo>
                  <a:cubicBezTo>
                    <a:pt x="28823" y="54019"/>
                    <a:pt x="22906" y="60509"/>
                    <a:pt x="11262" y="719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33D729F-F425-4E85-AAB4-AF84B7DA6AA3}"/>
                </a:ext>
              </a:extLst>
            </p:cNvPr>
            <p:cNvSpPr/>
            <p:nvPr/>
          </p:nvSpPr>
          <p:spPr>
            <a:xfrm>
              <a:off x="3144598" y="2899926"/>
              <a:ext cx="324498" cy="57264"/>
            </a:xfrm>
            <a:custGeom>
              <a:avLst/>
              <a:gdLst>
                <a:gd name="connsiteX0" fmla="*/ 144115 w 324497"/>
                <a:gd name="connsiteY0" fmla="*/ 69672 h 57264"/>
                <a:gd name="connsiteX1" fmla="*/ 0 w 324497"/>
                <a:gd name="connsiteY1" fmla="*/ 63563 h 57264"/>
                <a:gd name="connsiteX2" fmla="*/ 29396 w 324497"/>
                <a:gd name="connsiteY2" fmla="*/ 29205 h 57264"/>
                <a:gd name="connsiteX3" fmla="*/ 200616 w 324497"/>
                <a:gd name="connsiteY3" fmla="*/ 0 h 57264"/>
                <a:gd name="connsiteX4" fmla="*/ 340532 w 324497"/>
                <a:gd name="connsiteY4" fmla="*/ 21951 h 57264"/>
                <a:gd name="connsiteX5" fmla="*/ 313236 w 324497"/>
                <a:gd name="connsiteY5" fmla="*/ 56692 h 57264"/>
                <a:gd name="connsiteX6" fmla="*/ 144115 w 324497"/>
                <a:gd name="connsiteY6" fmla="*/ 69672 h 57264"/>
                <a:gd name="connsiteX7" fmla="*/ 10880 w 324497"/>
                <a:gd name="connsiteY7" fmla="*/ 62036 h 57264"/>
                <a:gd name="connsiteX8" fmla="*/ 146024 w 324497"/>
                <a:gd name="connsiteY8" fmla="*/ 68144 h 57264"/>
                <a:gd name="connsiteX9" fmla="*/ 304837 w 324497"/>
                <a:gd name="connsiteY9" fmla="*/ 55546 h 57264"/>
                <a:gd name="connsiteX10" fmla="*/ 330606 w 324497"/>
                <a:gd name="connsiteY10" fmla="*/ 22906 h 57264"/>
                <a:gd name="connsiteX11" fmla="*/ 199089 w 324497"/>
                <a:gd name="connsiteY11" fmla="*/ 2863 h 57264"/>
                <a:gd name="connsiteX12" fmla="*/ 38367 w 324497"/>
                <a:gd name="connsiteY12" fmla="*/ 29777 h 57264"/>
                <a:gd name="connsiteX13" fmla="*/ 10880 w 324497"/>
                <a:gd name="connsiteY13" fmla="*/ 6203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44115" y="69672"/>
                  </a:moveTo>
                  <a:cubicBezTo>
                    <a:pt x="87042" y="66617"/>
                    <a:pt x="58218" y="65472"/>
                    <a:pt x="0" y="63563"/>
                  </a:cubicBezTo>
                  <a:cubicBezTo>
                    <a:pt x="11835" y="52301"/>
                    <a:pt x="17561" y="45621"/>
                    <a:pt x="29396" y="29205"/>
                  </a:cubicBezTo>
                  <a:cubicBezTo>
                    <a:pt x="98685" y="17370"/>
                    <a:pt x="133044" y="11644"/>
                    <a:pt x="200616" y="0"/>
                  </a:cubicBezTo>
                  <a:cubicBezTo>
                    <a:pt x="257117" y="8399"/>
                    <a:pt x="285176" y="12980"/>
                    <a:pt x="340532" y="21951"/>
                  </a:cubicBezTo>
                  <a:cubicBezTo>
                    <a:pt x="329842" y="38940"/>
                    <a:pt x="324307" y="45621"/>
                    <a:pt x="313236" y="56692"/>
                  </a:cubicBezTo>
                  <a:cubicBezTo>
                    <a:pt x="246618" y="61655"/>
                    <a:pt x="212641" y="63754"/>
                    <a:pt x="144115" y="69672"/>
                  </a:cubicBezTo>
                  <a:close/>
                  <a:moveTo>
                    <a:pt x="10880" y="62036"/>
                  </a:moveTo>
                  <a:cubicBezTo>
                    <a:pt x="65472" y="63945"/>
                    <a:pt x="92386" y="65090"/>
                    <a:pt x="146024" y="68144"/>
                  </a:cubicBezTo>
                  <a:cubicBezTo>
                    <a:pt x="210351" y="62609"/>
                    <a:pt x="242037" y="60509"/>
                    <a:pt x="304837" y="55546"/>
                  </a:cubicBezTo>
                  <a:cubicBezTo>
                    <a:pt x="315335" y="44857"/>
                    <a:pt x="320489" y="38558"/>
                    <a:pt x="330606" y="22906"/>
                  </a:cubicBezTo>
                  <a:cubicBezTo>
                    <a:pt x="278495" y="14698"/>
                    <a:pt x="252154" y="10498"/>
                    <a:pt x="199089" y="2863"/>
                  </a:cubicBezTo>
                  <a:cubicBezTo>
                    <a:pt x="135526" y="13553"/>
                    <a:pt x="103457" y="18897"/>
                    <a:pt x="38367" y="29777"/>
                  </a:cubicBezTo>
                  <a:cubicBezTo>
                    <a:pt x="27487" y="45048"/>
                    <a:pt x="21951" y="51347"/>
                    <a:pt x="10880" y="620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3285C6-DD6C-4F44-B9FC-0923502E8DEE}"/>
                </a:ext>
              </a:extLst>
            </p:cNvPr>
            <p:cNvSpPr/>
            <p:nvPr/>
          </p:nvSpPr>
          <p:spPr>
            <a:xfrm>
              <a:off x="3448671" y="2902598"/>
              <a:ext cx="324498" cy="57264"/>
            </a:xfrm>
            <a:custGeom>
              <a:avLst/>
              <a:gdLst>
                <a:gd name="connsiteX0" fmla="*/ 138007 w 324497"/>
                <a:gd name="connsiteY0" fmla="*/ 70244 h 57264"/>
                <a:gd name="connsiteX1" fmla="*/ 0 w 324497"/>
                <a:gd name="connsiteY1" fmla="*/ 53828 h 57264"/>
                <a:gd name="connsiteX2" fmla="*/ 27296 w 324497"/>
                <a:gd name="connsiteY2" fmla="*/ 19088 h 57264"/>
                <a:gd name="connsiteX3" fmla="*/ 190881 w 324497"/>
                <a:gd name="connsiteY3" fmla="*/ 0 h 57264"/>
                <a:gd name="connsiteX4" fmla="*/ 326598 w 324497"/>
                <a:gd name="connsiteY4" fmla="*/ 32450 h 57264"/>
                <a:gd name="connsiteX5" fmla="*/ 301019 w 324497"/>
                <a:gd name="connsiteY5" fmla="*/ 67381 h 57264"/>
                <a:gd name="connsiteX6" fmla="*/ 138007 w 324497"/>
                <a:gd name="connsiteY6" fmla="*/ 70244 h 57264"/>
                <a:gd name="connsiteX7" fmla="*/ 10308 w 324497"/>
                <a:gd name="connsiteY7" fmla="*/ 53065 h 57264"/>
                <a:gd name="connsiteX8" fmla="*/ 139725 w 324497"/>
                <a:gd name="connsiteY8" fmla="*/ 68908 h 57264"/>
                <a:gd name="connsiteX9" fmla="*/ 292811 w 324497"/>
                <a:gd name="connsiteY9" fmla="*/ 65663 h 57264"/>
                <a:gd name="connsiteX10" fmla="*/ 316863 w 324497"/>
                <a:gd name="connsiteY10" fmla="*/ 33022 h 57264"/>
                <a:gd name="connsiteX11" fmla="*/ 189354 w 324497"/>
                <a:gd name="connsiteY11" fmla="*/ 3054 h 57264"/>
                <a:gd name="connsiteX12" fmla="*/ 35886 w 324497"/>
                <a:gd name="connsiteY12" fmla="*/ 20424 h 57264"/>
                <a:gd name="connsiteX13" fmla="*/ 10308 w 324497"/>
                <a:gd name="connsiteY13" fmla="*/ 53065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8007" y="70244"/>
                  </a:moveTo>
                  <a:cubicBezTo>
                    <a:pt x="83224" y="62991"/>
                    <a:pt x="55738" y="59746"/>
                    <a:pt x="0" y="53828"/>
                  </a:cubicBezTo>
                  <a:cubicBezTo>
                    <a:pt x="11071" y="42757"/>
                    <a:pt x="16607" y="35886"/>
                    <a:pt x="27296" y="19088"/>
                  </a:cubicBezTo>
                  <a:cubicBezTo>
                    <a:pt x="93532" y="11071"/>
                    <a:pt x="126173" y="7444"/>
                    <a:pt x="190881" y="0"/>
                  </a:cubicBezTo>
                  <a:cubicBezTo>
                    <a:pt x="245664" y="12789"/>
                    <a:pt x="272769" y="19279"/>
                    <a:pt x="326598" y="32450"/>
                  </a:cubicBezTo>
                  <a:cubicBezTo>
                    <a:pt x="316672" y="49247"/>
                    <a:pt x="311518" y="56119"/>
                    <a:pt x="301019" y="67381"/>
                  </a:cubicBezTo>
                  <a:cubicBezTo>
                    <a:pt x="236311" y="68144"/>
                    <a:pt x="203861" y="68717"/>
                    <a:pt x="138007" y="70244"/>
                  </a:cubicBezTo>
                  <a:close/>
                  <a:moveTo>
                    <a:pt x="10308" y="53065"/>
                  </a:moveTo>
                  <a:cubicBezTo>
                    <a:pt x="62609" y="58791"/>
                    <a:pt x="88378" y="62036"/>
                    <a:pt x="139725" y="68908"/>
                  </a:cubicBezTo>
                  <a:cubicBezTo>
                    <a:pt x="201379" y="67190"/>
                    <a:pt x="232111" y="66617"/>
                    <a:pt x="292811" y="65663"/>
                  </a:cubicBezTo>
                  <a:cubicBezTo>
                    <a:pt x="302738" y="54974"/>
                    <a:pt x="307510" y="48675"/>
                    <a:pt x="316863" y="33022"/>
                  </a:cubicBezTo>
                  <a:cubicBezTo>
                    <a:pt x="266279" y="20806"/>
                    <a:pt x="240701" y="14889"/>
                    <a:pt x="189354" y="3054"/>
                  </a:cubicBezTo>
                  <a:cubicBezTo>
                    <a:pt x="128654" y="9735"/>
                    <a:pt x="97922" y="13171"/>
                    <a:pt x="35886" y="20424"/>
                  </a:cubicBezTo>
                  <a:cubicBezTo>
                    <a:pt x="25769" y="36076"/>
                    <a:pt x="20615" y="42376"/>
                    <a:pt x="10308" y="530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526AC3-9441-4C6A-BB28-FD272CFF5B1F}"/>
                </a:ext>
              </a:extLst>
            </p:cNvPr>
            <p:cNvSpPr/>
            <p:nvPr/>
          </p:nvSpPr>
          <p:spPr>
            <a:xfrm>
              <a:off x="3740529" y="2924931"/>
              <a:ext cx="305410" cy="76352"/>
            </a:xfrm>
            <a:custGeom>
              <a:avLst/>
              <a:gdLst>
                <a:gd name="connsiteX0" fmla="*/ 134953 w 305409"/>
                <a:gd name="connsiteY0" fmla="*/ 71389 h 76352"/>
                <a:gd name="connsiteX1" fmla="*/ 0 w 305409"/>
                <a:gd name="connsiteY1" fmla="*/ 44284 h 76352"/>
                <a:gd name="connsiteX2" fmla="*/ 25578 w 305409"/>
                <a:gd name="connsiteY2" fmla="*/ 9353 h 76352"/>
                <a:gd name="connsiteX3" fmla="*/ 184009 w 305409"/>
                <a:gd name="connsiteY3" fmla="*/ 0 h 76352"/>
                <a:gd name="connsiteX4" fmla="*/ 318389 w 305409"/>
                <a:gd name="connsiteY4" fmla="*/ 41039 h 76352"/>
                <a:gd name="connsiteX5" fmla="*/ 294720 w 305409"/>
                <a:gd name="connsiteY5" fmla="*/ 76734 h 76352"/>
                <a:gd name="connsiteX6" fmla="*/ 134953 w 305409"/>
                <a:gd name="connsiteY6" fmla="*/ 71389 h 76352"/>
                <a:gd name="connsiteX7" fmla="*/ 9926 w 305409"/>
                <a:gd name="connsiteY7" fmla="*/ 44093 h 76352"/>
                <a:gd name="connsiteX8" fmla="*/ 136480 w 305409"/>
                <a:gd name="connsiteY8" fmla="*/ 69862 h 76352"/>
                <a:gd name="connsiteX9" fmla="*/ 286322 w 305409"/>
                <a:gd name="connsiteY9" fmla="*/ 74825 h 76352"/>
                <a:gd name="connsiteX10" fmla="*/ 308464 w 305409"/>
                <a:gd name="connsiteY10" fmla="*/ 41230 h 76352"/>
                <a:gd name="connsiteX11" fmla="*/ 182482 w 305409"/>
                <a:gd name="connsiteY11" fmla="*/ 3054 h 76352"/>
                <a:gd name="connsiteX12" fmla="*/ 33786 w 305409"/>
                <a:gd name="connsiteY12" fmla="*/ 11262 h 76352"/>
                <a:gd name="connsiteX13" fmla="*/ 9926 w 305409"/>
                <a:gd name="connsiteY13" fmla="*/ 440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4953" y="71389"/>
                  </a:moveTo>
                  <a:cubicBezTo>
                    <a:pt x="81124" y="60127"/>
                    <a:pt x="54210" y="54592"/>
                    <a:pt x="0" y="44284"/>
                  </a:cubicBezTo>
                  <a:cubicBezTo>
                    <a:pt x="10498" y="33022"/>
                    <a:pt x="15652" y="26342"/>
                    <a:pt x="25578" y="9353"/>
                  </a:cubicBezTo>
                  <a:cubicBezTo>
                    <a:pt x="89523" y="5536"/>
                    <a:pt x="121210" y="3818"/>
                    <a:pt x="184009" y="0"/>
                  </a:cubicBezTo>
                  <a:cubicBezTo>
                    <a:pt x="238029" y="16416"/>
                    <a:pt x="264752" y="24624"/>
                    <a:pt x="318389" y="41039"/>
                  </a:cubicBezTo>
                  <a:cubicBezTo>
                    <a:pt x="309418" y="58219"/>
                    <a:pt x="304646" y="65090"/>
                    <a:pt x="294720" y="76734"/>
                  </a:cubicBezTo>
                  <a:cubicBezTo>
                    <a:pt x="231348" y="74634"/>
                    <a:pt x="199280" y="73489"/>
                    <a:pt x="134953" y="71389"/>
                  </a:cubicBezTo>
                  <a:close/>
                  <a:moveTo>
                    <a:pt x="9926" y="44093"/>
                  </a:moveTo>
                  <a:cubicBezTo>
                    <a:pt x="60891" y="54019"/>
                    <a:pt x="86087" y="59173"/>
                    <a:pt x="136480" y="69862"/>
                  </a:cubicBezTo>
                  <a:cubicBezTo>
                    <a:pt x="196798" y="71771"/>
                    <a:pt x="226767" y="72726"/>
                    <a:pt x="286322" y="74825"/>
                  </a:cubicBezTo>
                  <a:cubicBezTo>
                    <a:pt x="295483" y="63754"/>
                    <a:pt x="300065" y="57264"/>
                    <a:pt x="308464" y="41230"/>
                  </a:cubicBezTo>
                  <a:cubicBezTo>
                    <a:pt x="258262" y="25960"/>
                    <a:pt x="233066" y="18325"/>
                    <a:pt x="182482" y="3054"/>
                  </a:cubicBezTo>
                  <a:cubicBezTo>
                    <a:pt x="123500" y="6299"/>
                    <a:pt x="93723" y="7826"/>
                    <a:pt x="33786" y="11262"/>
                  </a:cubicBezTo>
                  <a:cubicBezTo>
                    <a:pt x="24624" y="27105"/>
                    <a:pt x="19852" y="33404"/>
                    <a:pt x="9926" y="440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A3F3183-0A50-474D-B0C8-441CFFAFB159}"/>
                </a:ext>
              </a:extLst>
            </p:cNvPr>
            <p:cNvSpPr/>
            <p:nvPr/>
          </p:nvSpPr>
          <p:spPr>
            <a:xfrm>
              <a:off x="4026277" y="2962726"/>
              <a:ext cx="305410" cy="76352"/>
            </a:xfrm>
            <a:custGeom>
              <a:avLst/>
              <a:gdLst>
                <a:gd name="connsiteX0" fmla="*/ 134571 w 305409"/>
                <a:gd name="connsiteY0" fmla="*/ 73680 h 76352"/>
                <a:gd name="connsiteX1" fmla="*/ 0 w 305409"/>
                <a:gd name="connsiteY1" fmla="*/ 37985 h 76352"/>
                <a:gd name="connsiteX2" fmla="*/ 23669 w 305409"/>
                <a:gd name="connsiteY2" fmla="*/ 2291 h 76352"/>
                <a:gd name="connsiteX3" fmla="*/ 179619 w 305409"/>
                <a:gd name="connsiteY3" fmla="*/ 0 h 76352"/>
                <a:gd name="connsiteX4" fmla="*/ 314954 w 305409"/>
                <a:gd name="connsiteY4" fmla="*/ 47911 h 76352"/>
                <a:gd name="connsiteX5" fmla="*/ 293575 w 305409"/>
                <a:gd name="connsiteY5" fmla="*/ 85133 h 76352"/>
                <a:gd name="connsiteX6" fmla="*/ 134571 w 305409"/>
                <a:gd name="connsiteY6" fmla="*/ 73680 h 76352"/>
                <a:gd name="connsiteX7" fmla="*/ 9926 w 305409"/>
                <a:gd name="connsiteY7" fmla="*/ 38367 h 76352"/>
                <a:gd name="connsiteX8" fmla="*/ 136098 w 305409"/>
                <a:gd name="connsiteY8" fmla="*/ 72153 h 76352"/>
                <a:gd name="connsiteX9" fmla="*/ 284985 w 305409"/>
                <a:gd name="connsiteY9" fmla="*/ 82651 h 76352"/>
                <a:gd name="connsiteX10" fmla="*/ 305219 w 305409"/>
                <a:gd name="connsiteY10" fmla="*/ 47720 h 76352"/>
                <a:gd name="connsiteX11" fmla="*/ 178283 w 305409"/>
                <a:gd name="connsiteY11" fmla="*/ 3245 h 76352"/>
                <a:gd name="connsiteX12" fmla="*/ 32068 w 305409"/>
                <a:gd name="connsiteY12" fmla="*/ 4963 h 76352"/>
                <a:gd name="connsiteX13" fmla="*/ 9926 w 305409"/>
                <a:gd name="connsiteY13" fmla="*/ 3836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4571" y="73680"/>
                  </a:moveTo>
                  <a:cubicBezTo>
                    <a:pt x="80742" y="59173"/>
                    <a:pt x="53829" y="52110"/>
                    <a:pt x="0" y="37985"/>
                  </a:cubicBezTo>
                  <a:cubicBezTo>
                    <a:pt x="9735" y="26342"/>
                    <a:pt x="14507" y="19470"/>
                    <a:pt x="23669" y="2291"/>
                  </a:cubicBezTo>
                  <a:cubicBezTo>
                    <a:pt x="86469" y="1527"/>
                    <a:pt x="117583" y="1145"/>
                    <a:pt x="179619" y="0"/>
                  </a:cubicBezTo>
                  <a:cubicBezTo>
                    <a:pt x="233829" y="19279"/>
                    <a:pt x="260744" y="28823"/>
                    <a:pt x="314954" y="47911"/>
                  </a:cubicBezTo>
                  <a:cubicBezTo>
                    <a:pt x="306936" y="65663"/>
                    <a:pt x="302547" y="72726"/>
                    <a:pt x="293575" y="85133"/>
                  </a:cubicBezTo>
                  <a:cubicBezTo>
                    <a:pt x="230202" y="80743"/>
                    <a:pt x="198325" y="78261"/>
                    <a:pt x="134571" y="73680"/>
                  </a:cubicBezTo>
                  <a:close/>
                  <a:moveTo>
                    <a:pt x="9926" y="38367"/>
                  </a:moveTo>
                  <a:cubicBezTo>
                    <a:pt x="60509" y="51729"/>
                    <a:pt x="85705" y="58410"/>
                    <a:pt x="136098" y="72153"/>
                  </a:cubicBezTo>
                  <a:cubicBezTo>
                    <a:pt x="195844" y="76543"/>
                    <a:pt x="225621" y="78643"/>
                    <a:pt x="284985" y="82651"/>
                  </a:cubicBezTo>
                  <a:cubicBezTo>
                    <a:pt x="293384" y="71008"/>
                    <a:pt x="297583" y="64136"/>
                    <a:pt x="305219" y="47720"/>
                  </a:cubicBezTo>
                  <a:cubicBezTo>
                    <a:pt x="254444" y="29968"/>
                    <a:pt x="229057" y="21188"/>
                    <a:pt x="178283" y="3245"/>
                  </a:cubicBezTo>
                  <a:cubicBezTo>
                    <a:pt x="120064" y="4199"/>
                    <a:pt x="90859" y="4390"/>
                    <a:pt x="32068" y="4963"/>
                  </a:cubicBezTo>
                  <a:cubicBezTo>
                    <a:pt x="23478" y="20615"/>
                    <a:pt x="19088" y="27105"/>
                    <a:pt x="9926" y="383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3A2861A-88C1-4CA2-8D31-825D9E71C1F9}"/>
                </a:ext>
              </a:extLst>
            </p:cNvPr>
            <p:cNvSpPr/>
            <p:nvPr/>
          </p:nvSpPr>
          <p:spPr>
            <a:xfrm>
              <a:off x="4310690" y="3008919"/>
              <a:ext cx="305410" cy="76352"/>
            </a:xfrm>
            <a:custGeom>
              <a:avLst/>
              <a:gdLst>
                <a:gd name="connsiteX0" fmla="*/ 136289 w 305409"/>
                <a:gd name="connsiteY0" fmla="*/ 79216 h 76352"/>
                <a:gd name="connsiteX1" fmla="*/ 0 w 305409"/>
                <a:gd name="connsiteY1" fmla="*/ 37222 h 76352"/>
                <a:gd name="connsiteX2" fmla="*/ 21570 w 305409"/>
                <a:gd name="connsiteY2" fmla="*/ 0 h 76352"/>
                <a:gd name="connsiteX3" fmla="*/ 176756 w 305409"/>
                <a:gd name="connsiteY3" fmla="*/ 2291 h 76352"/>
                <a:gd name="connsiteX4" fmla="*/ 314954 w 305409"/>
                <a:gd name="connsiteY4" fmla="*/ 54783 h 76352"/>
                <a:gd name="connsiteX5" fmla="*/ 296057 w 305409"/>
                <a:gd name="connsiteY5" fmla="*/ 93913 h 76352"/>
                <a:gd name="connsiteX6" fmla="*/ 136289 w 305409"/>
                <a:gd name="connsiteY6" fmla="*/ 79216 h 76352"/>
                <a:gd name="connsiteX7" fmla="*/ 9735 w 305409"/>
                <a:gd name="connsiteY7" fmla="*/ 37985 h 76352"/>
                <a:gd name="connsiteX8" fmla="*/ 137625 w 305409"/>
                <a:gd name="connsiteY8" fmla="*/ 77689 h 76352"/>
                <a:gd name="connsiteX9" fmla="*/ 287085 w 305409"/>
                <a:gd name="connsiteY9" fmla="*/ 91050 h 76352"/>
                <a:gd name="connsiteX10" fmla="*/ 305028 w 305409"/>
                <a:gd name="connsiteY10" fmla="*/ 54401 h 76352"/>
                <a:gd name="connsiteX11" fmla="*/ 175611 w 305409"/>
                <a:gd name="connsiteY11" fmla="*/ 5536 h 76352"/>
                <a:gd name="connsiteX12" fmla="*/ 29968 w 305409"/>
                <a:gd name="connsiteY12" fmla="*/ 3054 h 76352"/>
                <a:gd name="connsiteX13" fmla="*/ 9735 w 305409"/>
                <a:gd name="connsiteY13" fmla="*/ 3798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6289" y="79216"/>
                  </a:moveTo>
                  <a:cubicBezTo>
                    <a:pt x="81697" y="62418"/>
                    <a:pt x="54401" y="54019"/>
                    <a:pt x="0" y="37222"/>
                  </a:cubicBezTo>
                  <a:cubicBezTo>
                    <a:pt x="8971" y="24815"/>
                    <a:pt x="13362" y="17752"/>
                    <a:pt x="21570" y="0"/>
                  </a:cubicBezTo>
                  <a:cubicBezTo>
                    <a:pt x="83988" y="1336"/>
                    <a:pt x="114910" y="1909"/>
                    <a:pt x="176756" y="2291"/>
                  </a:cubicBezTo>
                  <a:cubicBezTo>
                    <a:pt x="231920" y="23669"/>
                    <a:pt x="259407" y="34168"/>
                    <a:pt x="314954" y="54783"/>
                  </a:cubicBezTo>
                  <a:cubicBezTo>
                    <a:pt x="307891" y="73107"/>
                    <a:pt x="304073" y="80743"/>
                    <a:pt x="296057" y="93913"/>
                  </a:cubicBezTo>
                  <a:cubicBezTo>
                    <a:pt x="232111" y="88569"/>
                    <a:pt x="200234" y="85515"/>
                    <a:pt x="136289" y="79216"/>
                  </a:cubicBezTo>
                  <a:close/>
                  <a:moveTo>
                    <a:pt x="9735" y="37985"/>
                  </a:moveTo>
                  <a:cubicBezTo>
                    <a:pt x="60891" y="53828"/>
                    <a:pt x="86469" y="61845"/>
                    <a:pt x="137625" y="77689"/>
                  </a:cubicBezTo>
                  <a:cubicBezTo>
                    <a:pt x="197562" y="83415"/>
                    <a:pt x="227530" y="86278"/>
                    <a:pt x="287085" y="91050"/>
                  </a:cubicBezTo>
                  <a:cubicBezTo>
                    <a:pt x="294720" y="78643"/>
                    <a:pt x="298347" y="71389"/>
                    <a:pt x="305028" y="54401"/>
                  </a:cubicBezTo>
                  <a:cubicBezTo>
                    <a:pt x="253108" y="35122"/>
                    <a:pt x="227148" y="25387"/>
                    <a:pt x="175611" y="5536"/>
                  </a:cubicBezTo>
                  <a:cubicBezTo>
                    <a:pt x="117583" y="4963"/>
                    <a:pt x="88378" y="4390"/>
                    <a:pt x="29968" y="3054"/>
                  </a:cubicBezTo>
                  <a:cubicBezTo>
                    <a:pt x="22142" y="19470"/>
                    <a:pt x="18134" y="26151"/>
                    <a:pt x="9735" y="37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3D9AFF2-D116-4F91-A48C-4217C80DC2A9}"/>
                </a:ext>
              </a:extLst>
            </p:cNvPr>
            <p:cNvSpPr/>
            <p:nvPr/>
          </p:nvSpPr>
          <p:spPr>
            <a:xfrm>
              <a:off x="4597012" y="3061984"/>
              <a:ext cx="305410" cy="95440"/>
            </a:xfrm>
            <a:custGeom>
              <a:avLst/>
              <a:gdLst>
                <a:gd name="connsiteX0" fmla="*/ 139916 w 305409"/>
                <a:gd name="connsiteY0" fmla="*/ 85133 h 95440"/>
                <a:gd name="connsiteX1" fmla="*/ 0 w 305409"/>
                <a:gd name="connsiteY1" fmla="*/ 39131 h 95440"/>
                <a:gd name="connsiteX2" fmla="*/ 19088 w 305409"/>
                <a:gd name="connsiteY2" fmla="*/ 0 h 95440"/>
                <a:gd name="connsiteX3" fmla="*/ 175038 w 305409"/>
                <a:gd name="connsiteY3" fmla="*/ 4199 h 95440"/>
                <a:gd name="connsiteX4" fmla="*/ 317435 w 305409"/>
                <a:gd name="connsiteY4" fmla="*/ 58982 h 95440"/>
                <a:gd name="connsiteX5" fmla="*/ 301210 w 305409"/>
                <a:gd name="connsiteY5" fmla="*/ 100212 h 95440"/>
                <a:gd name="connsiteX6" fmla="*/ 139916 w 305409"/>
                <a:gd name="connsiteY6" fmla="*/ 85133 h 95440"/>
                <a:gd name="connsiteX7" fmla="*/ 10117 w 305409"/>
                <a:gd name="connsiteY7" fmla="*/ 39894 h 95440"/>
                <a:gd name="connsiteX8" fmla="*/ 141252 w 305409"/>
                <a:gd name="connsiteY8" fmla="*/ 83224 h 95440"/>
                <a:gd name="connsiteX9" fmla="*/ 292430 w 305409"/>
                <a:gd name="connsiteY9" fmla="*/ 96968 h 95440"/>
                <a:gd name="connsiteX10" fmla="*/ 307891 w 305409"/>
                <a:gd name="connsiteY10" fmla="*/ 58410 h 95440"/>
                <a:gd name="connsiteX11" fmla="*/ 174465 w 305409"/>
                <a:gd name="connsiteY11" fmla="*/ 7253 h 95440"/>
                <a:gd name="connsiteX12" fmla="*/ 28060 w 305409"/>
                <a:gd name="connsiteY12" fmla="*/ 3054 h 95440"/>
                <a:gd name="connsiteX13" fmla="*/ 10117 w 305409"/>
                <a:gd name="connsiteY13" fmla="*/ 3989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39916" y="85133"/>
                  </a:moveTo>
                  <a:cubicBezTo>
                    <a:pt x="83796" y="66999"/>
                    <a:pt x="55738" y="57646"/>
                    <a:pt x="0" y="39131"/>
                  </a:cubicBezTo>
                  <a:cubicBezTo>
                    <a:pt x="8208" y="25960"/>
                    <a:pt x="12026" y="18325"/>
                    <a:pt x="19088" y="0"/>
                  </a:cubicBezTo>
                  <a:cubicBezTo>
                    <a:pt x="81697" y="2481"/>
                    <a:pt x="112811" y="3245"/>
                    <a:pt x="175038" y="4199"/>
                  </a:cubicBezTo>
                  <a:cubicBezTo>
                    <a:pt x="231729" y="26723"/>
                    <a:pt x="260171" y="37604"/>
                    <a:pt x="317435" y="58982"/>
                  </a:cubicBezTo>
                  <a:cubicBezTo>
                    <a:pt x="311518" y="78070"/>
                    <a:pt x="308273" y="86087"/>
                    <a:pt x="301210" y="100212"/>
                  </a:cubicBezTo>
                  <a:cubicBezTo>
                    <a:pt x="236883" y="94868"/>
                    <a:pt x="204624" y="91814"/>
                    <a:pt x="139916" y="85133"/>
                  </a:cubicBezTo>
                  <a:close/>
                  <a:moveTo>
                    <a:pt x="10117" y="39894"/>
                  </a:moveTo>
                  <a:cubicBezTo>
                    <a:pt x="62418" y="57455"/>
                    <a:pt x="88568" y="66045"/>
                    <a:pt x="141252" y="83224"/>
                  </a:cubicBezTo>
                  <a:cubicBezTo>
                    <a:pt x="201761" y="89332"/>
                    <a:pt x="232111" y="92195"/>
                    <a:pt x="292430" y="96968"/>
                  </a:cubicBezTo>
                  <a:cubicBezTo>
                    <a:pt x="299111" y="83606"/>
                    <a:pt x="302164" y="76161"/>
                    <a:pt x="307891" y="58410"/>
                  </a:cubicBezTo>
                  <a:cubicBezTo>
                    <a:pt x="254254" y="38558"/>
                    <a:pt x="227530" y="28250"/>
                    <a:pt x="174465" y="7253"/>
                  </a:cubicBezTo>
                  <a:cubicBezTo>
                    <a:pt x="116055" y="6299"/>
                    <a:pt x="86660" y="5345"/>
                    <a:pt x="28060" y="3054"/>
                  </a:cubicBezTo>
                  <a:cubicBezTo>
                    <a:pt x="21188" y="20233"/>
                    <a:pt x="17561" y="27296"/>
                    <a:pt x="10117" y="398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E0BC05D-5FD3-4AF4-8261-F1F9E676AB8B}"/>
                </a:ext>
              </a:extLst>
            </p:cNvPr>
            <p:cNvSpPr/>
            <p:nvPr/>
          </p:nvSpPr>
          <p:spPr>
            <a:xfrm>
              <a:off x="4888869" y="3119057"/>
              <a:ext cx="305410" cy="95440"/>
            </a:xfrm>
            <a:custGeom>
              <a:avLst/>
              <a:gdLst>
                <a:gd name="connsiteX0" fmla="*/ 144496 w 305409"/>
                <a:gd name="connsiteY0" fmla="*/ 88378 h 95440"/>
                <a:gd name="connsiteX1" fmla="*/ 0 w 305409"/>
                <a:gd name="connsiteY1" fmla="*/ 41039 h 95440"/>
                <a:gd name="connsiteX2" fmla="*/ 16415 w 305409"/>
                <a:gd name="connsiteY2" fmla="*/ 0 h 95440"/>
                <a:gd name="connsiteX3" fmla="*/ 174083 w 305409"/>
                <a:gd name="connsiteY3" fmla="*/ 3436 h 95440"/>
                <a:gd name="connsiteX4" fmla="*/ 321444 w 305409"/>
                <a:gd name="connsiteY4" fmla="*/ 57837 h 95440"/>
                <a:gd name="connsiteX5" fmla="*/ 308082 w 305409"/>
                <a:gd name="connsiteY5" fmla="*/ 100976 h 95440"/>
                <a:gd name="connsiteX6" fmla="*/ 144496 w 305409"/>
                <a:gd name="connsiteY6" fmla="*/ 88378 h 95440"/>
                <a:gd name="connsiteX7" fmla="*/ 9926 w 305409"/>
                <a:gd name="connsiteY7" fmla="*/ 41994 h 95440"/>
                <a:gd name="connsiteX8" fmla="*/ 145451 w 305409"/>
                <a:gd name="connsiteY8" fmla="*/ 86469 h 95440"/>
                <a:gd name="connsiteX9" fmla="*/ 298920 w 305409"/>
                <a:gd name="connsiteY9" fmla="*/ 97922 h 95440"/>
                <a:gd name="connsiteX10" fmla="*/ 311517 w 305409"/>
                <a:gd name="connsiteY10" fmla="*/ 57455 h 95440"/>
                <a:gd name="connsiteX11" fmla="*/ 173320 w 305409"/>
                <a:gd name="connsiteY11" fmla="*/ 6681 h 95440"/>
                <a:gd name="connsiteX12" fmla="*/ 25196 w 305409"/>
                <a:gd name="connsiteY12" fmla="*/ 3245 h 95440"/>
                <a:gd name="connsiteX13" fmla="*/ 9926 w 305409"/>
                <a:gd name="connsiteY13" fmla="*/ 4199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44496" y="88378"/>
                  </a:moveTo>
                  <a:cubicBezTo>
                    <a:pt x="86469" y="69862"/>
                    <a:pt x="57455" y="60509"/>
                    <a:pt x="0" y="41039"/>
                  </a:cubicBezTo>
                  <a:cubicBezTo>
                    <a:pt x="7063" y="27105"/>
                    <a:pt x="10498" y="19088"/>
                    <a:pt x="16415" y="0"/>
                  </a:cubicBezTo>
                  <a:cubicBezTo>
                    <a:pt x="79597" y="2291"/>
                    <a:pt x="111283" y="3054"/>
                    <a:pt x="174083" y="3436"/>
                  </a:cubicBezTo>
                  <a:cubicBezTo>
                    <a:pt x="232874" y="26151"/>
                    <a:pt x="262270" y="37031"/>
                    <a:pt x="321444" y="57837"/>
                  </a:cubicBezTo>
                  <a:cubicBezTo>
                    <a:pt x="316862" y="77689"/>
                    <a:pt x="313999" y="86087"/>
                    <a:pt x="308082" y="100976"/>
                  </a:cubicBezTo>
                  <a:cubicBezTo>
                    <a:pt x="242801" y="96968"/>
                    <a:pt x="209969" y="94295"/>
                    <a:pt x="144496" y="88378"/>
                  </a:cubicBezTo>
                  <a:close/>
                  <a:moveTo>
                    <a:pt x="9926" y="41994"/>
                  </a:moveTo>
                  <a:cubicBezTo>
                    <a:pt x="63945" y="60318"/>
                    <a:pt x="91050" y="69099"/>
                    <a:pt x="145451" y="86469"/>
                  </a:cubicBezTo>
                  <a:cubicBezTo>
                    <a:pt x="206915" y="92005"/>
                    <a:pt x="237456" y="94295"/>
                    <a:pt x="298920" y="97922"/>
                  </a:cubicBezTo>
                  <a:cubicBezTo>
                    <a:pt x="304646" y="83797"/>
                    <a:pt x="307127" y="75971"/>
                    <a:pt x="311517" y="57455"/>
                  </a:cubicBezTo>
                  <a:cubicBezTo>
                    <a:pt x="255971" y="37985"/>
                    <a:pt x="228294" y="27869"/>
                    <a:pt x="173320" y="6681"/>
                  </a:cubicBezTo>
                  <a:cubicBezTo>
                    <a:pt x="114146" y="6299"/>
                    <a:pt x="84560" y="5536"/>
                    <a:pt x="25196" y="3245"/>
                  </a:cubicBezTo>
                  <a:cubicBezTo>
                    <a:pt x="19661" y="20997"/>
                    <a:pt x="16607" y="28632"/>
                    <a:pt x="9926" y="419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D1D724-DC67-428B-9854-59A276AFC4F6}"/>
                </a:ext>
              </a:extLst>
            </p:cNvPr>
            <p:cNvSpPr/>
            <p:nvPr/>
          </p:nvSpPr>
          <p:spPr>
            <a:xfrm>
              <a:off x="5187406" y="3174794"/>
              <a:ext cx="324498" cy="95440"/>
            </a:xfrm>
            <a:custGeom>
              <a:avLst/>
              <a:gdLst>
                <a:gd name="connsiteX0" fmla="*/ 149651 w 324497"/>
                <a:gd name="connsiteY0" fmla="*/ 88951 h 95440"/>
                <a:gd name="connsiteX1" fmla="*/ 0 w 324497"/>
                <a:gd name="connsiteY1" fmla="*/ 43330 h 95440"/>
                <a:gd name="connsiteX2" fmla="*/ 13552 w 324497"/>
                <a:gd name="connsiteY2" fmla="*/ 191 h 95440"/>
                <a:gd name="connsiteX3" fmla="*/ 173511 w 324497"/>
                <a:gd name="connsiteY3" fmla="*/ 0 h 95440"/>
                <a:gd name="connsiteX4" fmla="*/ 326216 w 324497"/>
                <a:gd name="connsiteY4" fmla="*/ 50774 h 95440"/>
                <a:gd name="connsiteX5" fmla="*/ 315717 w 324497"/>
                <a:gd name="connsiteY5" fmla="*/ 95631 h 95440"/>
                <a:gd name="connsiteX6" fmla="*/ 149651 w 324497"/>
                <a:gd name="connsiteY6" fmla="*/ 88951 h 95440"/>
                <a:gd name="connsiteX7" fmla="*/ 10117 w 324497"/>
                <a:gd name="connsiteY7" fmla="*/ 43903 h 95440"/>
                <a:gd name="connsiteX8" fmla="*/ 150605 w 324497"/>
                <a:gd name="connsiteY8" fmla="*/ 86660 h 95440"/>
                <a:gd name="connsiteX9" fmla="*/ 306173 w 324497"/>
                <a:gd name="connsiteY9" fmla="*/ 92959 h 95440"/>
                <a:gd name="connsiteX10" fmla="*/ 316099 w 324497"/>
                <a:gd name="connsiteY10" fmla="*/ 50774 h 95440"/>
                <a:gd name="connsiteX11" fmla="*/ 172938 w 324497"/>
                <a:gd name="connsiteY11" fmla="*/ 3245 h 95440"/>
                <a:gd name="connsiteX12" fmla="*/ 22715 w 324497"/>
                <a:gd name="connsiteY12" fmla="*/ 3245 h 95440"/>
                <a:gd name="connsiteX13" fmla="*/ 10117 w 324497"/>
                <a:gd name="connsiteY13" fmla="*/ 4390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49651" y="88951"/>
                  </a:moveTo>
                  <a:cubicBezTo>
                    <a:pt x="89523" y="71580"/>
                    <a:pt x="59555" y="62418"/>
                    <a:pt x="0" y="43330"/>
                  </a:cubicBezTo>
                  <a:cubicBezTo>
                    <a:pt x="6108" y="28441"/>
                    <a:pt x="8780" y="20043"/>
                    <a:pt x="13552" y="191"/>
                  </a:cubicBezTo>
                  <a:cubicBezTo>
                    <a:pt x="77689" y="1336"/>
                    <a:pt x="109566" y="1336"/>
                    <a:pt x="173511" y="0"/>
                  </a:cubicBezTo>
                  <a:cubicBezTo>
                    <a:pt x="234402" y="21570"/>
                    <a:pt x="264943" y="31686"/>
                    <a:pt x="326216" y="50774"/>
                  </a:cubicBezTo>
                  <a:cubicBezTo>
                    <a:pt x="322780" y="71199"/>
                    <a:pt x="320680" y="79979"/>
                    <a:pt x="315717" y="95631"/>
                  </a:cubicBezTo>
                  <a:cubicBezTo>
                    <a:pt x="249291" y="94486"/>
                    <a:pt x="216077" y="92959"/>
                    <a:pt x="149651" y="88951"/>
                  </a:cubicBezTo>
                  <a:close/>
                  <a:moveTo>
                    <a:pt x="10117" y="43903"/>
                  </a:moveTo>
                  <a:cubicBezTo>
                    <a:pt x="66045" y="61655"/>
                    <a:pt x="94104" y="70244"/>
                    <a:pt x="150605" y="86660"/>
                  </a:cubicBezTo>
                  <a:cubicBezTo>
                    <a:pt x="213023" y="90287"/>
                    <a:pt x="244137" y="91623"/>
                    <a:pt x="306173" y="92959"/>
                  </a:cubicBezTo>
                  <a:cubicBezTo>
                    <a:pt x="310754" y="78070"/>
                    <a:pt x="312854" y="69862"/>
                    <a:pt x="316099" y="50774"/>
                  </a:cubicBezTo>
                  <a:cubicBezTo>
                    <a:pt x="258644" y="32832"/>
                    <a:pt x="230012" y="23287"/>
                    <a:pt x="172938" y="3245"/>
                  </a:cubicBezTo>
                  <a:cubicBezTo>
                    <a:pt x="113002" y="4390"/>
                    <a:pt x="83033" y="4390"/>
                    <a:pt x="22715" y="3245"/>
                  </a:cubicBezTo>
                  <a:cubicBezTo>
                    <a:pt x="18324" y="21951"/>
                    <a:pt x="15652" y="29777"/>
                    <a:pt x="10117" y="439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A41B2C0-D1D9-4EF6-B56D-FD7699516D48}"/>
                </a:ext>
              </a:extLst>
            </p:cNvPr>
            <p:cNvSpPr/>
            <p:nvPr/>
          </p:nvSpPr>
          <p:spPr>
            <a:xfrm>
              <a:off x="5493198" y="3217743"/>
              <a:ext cx="324498" cy="76352"/>
            </a:xfrm>
            <a:custGeom>
              <a:avLst/>
              <a:gdLst>
                <a:gd name="connsiteX0" fmla="*/ 154613 w 324497"/>
                <a:gd name="connsiteY0" fmla="*/ 91814 h 76352"/>
                <a:gd name="connsiteX1" fmla="*/ 0 w 324497"/>
                <a:gd name="connsiteY1" fmla="*/ 51347 h 76352"/>
                <a:gd name="connsiteX2" fmla="*/ 10498 w 324497"/>
                <a:gd name="connsiteY2" fmla="*/ 6490 h 76352"/>
                <a:gd name="connsiteX3" fmla="*/ 172556 w 324497"/>
                <a:gd name="connsiteY3" fmla="*/ 0 h 76352"/>
                <a:gd name="connsiteX4" fmla="*/ 330224 w 324497"/>
                <a:gd name="connsiteY4" fmla="*/ 43903 h 76352"/>
                <a:gd name="connsiteX5" fmla="*/ 322589 w 324497"/>
                <a:gd name="connsiteY5" fmla="*/ 89905 h 76352"/>
                <a:gd name="connsiteX6" fmla="*/ 154613 w 324497"/>
                <a:gd name="connsiteY6" fmla="*/ 91814 h 76352"/>
                <a:gd name="connsiteX7" fmla="*/ 10307 w 324497"/>
                <a:gd name="connsiteY7" fmla="*/ 51729 h 76352"/>
                <a:gd name="connsiteX8" fmla="*/ 155568 w 324497"/>
                <a:gd name="connsiteY8" fmla="*/ 89714 h 76352"/>
                <a:gd name="connsiteX9" fmla="*/ 313045 w 324497"/>
                <a:gd name="connsiteY9" fmla="*/ 87996 h 76352"/>
                <a:gd name="connsiteX10" fmla="*/ 320298 w 324497"/>
                <a:gd name="connsiteY10" fmla="*/ 44857 h 76352"/>
                <a:gd name="connsiteX11" fmla="*/ 172556 w 324497"/>
                <a:gd name="connsiteY11" fmla="*/ 3818 h 76352"/>
                <a:gd name="connsiteX12" fmla="*/ 20424 w 324497"/>
                <a:gd name="connsiteY12" fmla="*/ 9735 h 76352"/>
                <a:gd name="connsiteX13" fmla="*/ 10307 w 324497"/>
                <a:gd name="connsiteY13" fmla="*/ 5172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4613" y="91814"/>
                  </a:moveTo>
                  <a:cubicBezTo>
                    <a:pt x="92386" y="76734"/>
                    <a:pt x="61464" y="68717"/>
                    <a:pt x="0" y="51347"/>
                  </a:cubicBezTo>
                  <a:cubicBezTo>
                    <a:pt x="4963" y="35695"/>
                    <a:pt x="7063" y="26914"/>
                    <a:pt x="10498" y="6490"/>
                  </a:cubicBezTo>
                  <a:cubicBezTo>
                    <a:pt x="75398" y="5345"/>
                    <a:pt x="107848" y="4199"/>
                    <a:pt x="172556" y="0"/>
                  </a:cubicBezTo>
                  <a:cubicBezTo>
                    <a:pt x="235547" y="19088"/>
                    <a:pt x="267042" y="28059"/>
                    <a:pt x="330224" y="43903"/>
                  </a:cubicBezTo>
                  <a:cubicBezTo>
                    <a:pt x="327933" y="64709"/>
                    <a:pt x="326406" y="73680"/>
                    <a:pt x="322589" y="89905"/>
                  </a:cubicBezTo>
                  <a:cubicBezTo>
                    <a:pt x="255589" y="92386"/>
                    <a:pt x="221994" y="92577"/>
                    <a:pt x="154613" y="91814"/>
                  </a:cubicBezTo>
                  <a:close/>
                  <a:moveTo>
                    <a:pt x="10307" y="51729"/>
                  </a:moveTo>
                  <a:cubicBezTo>
                    <a:pt x="68144" y="67954"/>
                    <a:pt x="97158" y="75589"/>
                    <a:pt x="155568" y="89714"/>
                  </a:cubicBezTo>
                  <a:cubicBezTo>
                    <a:pt x="218749" y="90478"/>
                    <a:pt x="250054" y="90096"/>
                    <a:pt x="313045" y="87996"/>
                  </a:cubicBezTo>
                  <a:cubicBezTo>
                    <a:pt x="316672" y="72726"/>
                    <a:pt x="318007" y="64136"/>
                    <a:pt x="320298" y="44857"/>
                  </a:cubicBezTo>
                  <a:cubicBezTo>
                    <a:pt x="260934" y="29777"/>
                    <a:pt x="231538" y="21570"/>
                    <a:pt x="172556" y="3818"/>
                  </a:cubicBezTo>
                  <a:cubicBezTo>
                    <a:pt x="111856" y="7635"/>
                    <a:pt x="81506" y="8781"/>
                    <a:pt x="20424" y="9735"/>
                  </a:cubicBezTo>
                  <a:cubicBezTo>
                    <a:pt x="16797" y="28441"/>
                    <a:pt x="14889" y="36840"/>
                    <a:pt x="10307" y="517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3103084-D9D5-41E2-B1C6-F4C3732B3A9C}"/>
                </a:ext>
              </a:extLst>
            </p:cNvPr>
            <p:cNvSpPr/>
            <p:nvPr/>
          </p:nvSpPr>
          <p:spPr>
            <a:xfrm>
              <a:off x="5805861" y="3245229"/>
              <a:ext cx="324498" cy="76352"/>
            </a:xfrm>
            <a:custGeom>
              <a:avLst/>
              <a:gdLst>
                <a:gd name="connsiteX0" fmla="*/ 158622 w 324497"/>
                <a:gd name="connsiteY0" fmla="*/ 93150 h 76352"/>
                <a:gd name="connsiteX1" fmla="*/ 0 w 324497"/>
                <a:gd name="connsiteY1" fmla="*/ 61655 h 76352"/>
                <a:gd name="connsiteX2" fmla="*/ 7636 w 324497"/>
                <a:gd name="connsiteY2" fmla="*/ 15652 h 76352"/>
                <a:gd name="connsiteX3" fmla="*/ 171030 w 324497"/>
                <a:gd name="connsiteY3" fmla="*/ 0 h 76352"/>
                <a:gd name="connsiteX4" fmla="*/ 332324 w 324497"/>
                <a:gd name="connsiteY4" fmla="*/ 33595 h 76352"/>
                <a:gd name="connsiteX5" fmla="*/ 327170 w 324497"/>
                <a:gd name="connsiteY5" fmla="*/ 79979 h 76352"/>
                <a:gd name="connsiteX6" fmla="*/ 158622 w 324497"/>
                <a:gd name="connsiteY6" fmla="*/ 93150 h 76352"/>
                <a:gd name="connsiteX7" fmla="*/ 10308 w 324497"/>
                <a:gd name="connsiteY7" fmla="*/ 61273 h 76352"/>
                <a:gd name="connsiteX8" fmla="*/ 159195 w 324497"/>
                <a:gd name="connsiteY8" fmla="*/ 90859 h 76352"/>
                <a:gd name="connsiteX9" fmla="*/ 317245 w 324497"/>
                <a:gd name="connsiteY9" fmla="*/ 78261 h 76352"/>
                <a:gd name="connsiteX10" fmla="*/ 322017 w 324497"/>
                <a:gd name="connsiteY10" fmla="*/ 34740 h 76352"/>
                <a:gd name="connsiteX11" fmla="*/ 170839 w 324497"/>
                <a:gd name="connsiteY11" fmla="*/ 3245 h 76352"/>
                <a:gd name="connsiteX12" fmla="*/ 17370 w 324497"/>
                <a:gd name="connsiteY12" fmla="*/ 17752 h 76352"/>
                <a:gd name="connsiteX13" fmla="*/ 10308 w 324497"/>
                <a:gd name="connsiteY13" fmla="*/ 6127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8622" y="93150"/>
                  </a:moveTo>
                  <a:cubicBezTo>
                    <a:pt x="95059" y="82079"/>
                    <a:pt x="63182" y="75780"/>
                    <a:pt x="0" y="61655"/>
                  </a:cubicBezTo>
                  <a:cubicBezTo>
                    <a:pt x="3818" y="45430"/>
                    <a:pt x="5345" y="36458"/>
                    <a:pt x="7636" y="15652"/>
                  </a:cubicBezTo>
                  <a:cubicBezTo>
                    <a:pt x="73299" y="11071"/>
                    <a:pt x="105939" y="8017"/>
                    <a:pt x="171030" y="0"/>
                  </a:cubicBezTo>
                  <a:cubicBezTo>
                    <a:pt x="235548" y="15270"/>
                    <a:pt x="267806" y="22142"/>
                    <a:pt x="332324" y="33595"/>
                  </a:cubicBezTo>
                  <a:cubicBezTo>
                    <a:pt x="331179" y="54401"/>
                    <a:pt x="330033" y="63563"/>
                    <a:pt x="327170" y="79979"/>
                  </a:cubicBezTo>
                  <a:cubicBezTo>
                    <a:pt x="259980" y="87042"/>
                    <a:pt x="226194" y="89714"/>
                    <a:pt x="158622" y="93150"/>
                  </a:cubicBezTo>
                  <a:close/>
                  <a:moveTo>
                    <a:pt x="10308" y="61273"/>
                  </a:moveTo>
                  <a:cubicBezTo>
                    <a:pt x="69672" y="74444"/>
                    <a:pt x="99449" y="80361"/>
                    <a:pt x="159195" y="90859"/>
                  </a:cubicBezTo>
                  <a:cubicBezTo>
                    <a:pt x="222567" y="87423"/>
                    <a:pt x="254254" y="84942"/>
                    <a:pt x="317245" y="78261"/>
                  </a:cubicBezTo>
                  <a:cubicBezTo>
                    <a:pt x="319917" y="62800"/>
                    <a:pt x="320871" y="54210"/>
                    <a:pt x="322017" y="34740"/>
                  </a:cubicBezTo>
                  <a:cubicBezTo>
                    <a:pt x="261507" y="23860"/>
                    <a:pt x="231348" y="17561"/>
                    <a:pt x="170839" y="3245"/>
                  </a:cubicBezTo>
                  <a:cubicBezTo>
                    <a:pt x="109566" y="10689"/>
                    <a:pt x="79025" y="13553"/>
                    <a:pt x="17370" y="17752"/>
                  </a:cubicBezTo>
                  <a:cubicBezTo>
                    <a:pt x="15271" y="37413"/>
                    <a:pt x="13743" y="46002"/>
                    <a:pt x="10308" y="612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E244B64-96FB-4992-AD0C-F39368D6D26F}"/>
                </a:ext>
              </a:extLst>
            </p:cNvPr>
            <p:cNvSpPr/>
            <p:nvPr/>
          </p:nvSpPr>
          <p:spPr>
            <a:xfrm>
              <a:off x="6122723" y="3251147"/>
              <a:ext cx="324498" cy="76352"/>
            </a:xfrm>
            <a:custGeom>
              <a:avLst/>
              <a:gdLst>
                <a:gd name="connsiteX0" fmla="*/ 160722 w 324497"/>
                <a:gd name="connsiteY0" fmla="*/ 92577 h 76352"/>
                <a:gd name="connsiteX1" fmla="*/ 0 w 324497"/>
                <a:gd name="connsiteY1" fmla="*/ 73680 h 76352"/>
                <a:gd name="connsiteX2" fmla="*/ 5154 w 324497"/>
                <a:gd name="connsiteY2" fmla="*/ 27296 h 76352"/>
                <a:gd name="connsiteX3" fmla="*/ 168548 w 324497"/>
                <a:gd name="connsiteY3" fmla="*/ 0 h 76352"/>
                <a:gd name="connsiteX4" fmla="*/ 329651 w 324497"/>
                <a:gd name="connsiteY4" fmla="*/ 20806 h 76352"/>
                <a:gd name="connsiteX5" fmla="*/ 326789 w 324497"/>
                <a:gd name="connsiteY5" fmla="*/ 66427 h 76352"/>
                <a:gd name="connsiteX6" fmla="*/ 160722 w 324497"/>
                <a:gd name="connsiteY6" fmla="*/ 92577 h 76352"/>
                <a:gd name="connsiteX7" fmla="*/ 10499 w 324497"/>
                <a:gd name="connsiteY7" fmla="*/ 72726 h 76352"/>
                <a:gd name="connsiteX8" fmla="*/ 161295 w 324497"/>
                <a:gd name="connsiteY8" fmla="*/ 90287 h 76352"/>
                <a:gd name="connsiteX9" fmla="*/ 317054 w 324497"/>
                <a:gd name="connsiteY9" fmla="*/ 65854 h 76352"/>
                <a:gd name="connsiteX10" fmla="*/ 319726 w 324497"/>
                <a:gd name="connsiteY10" fmla="*/ 23097 h 76352"/>
                <a:gd name="connsiteX11" fmla="*/ 168548 w 324497"/>
                <a:gd name="connsiteY11" fmla="*/ 3818 h 76352"/>
                <a:gd name="connsiteX12" fmla="*/ 15080 w 324497"/>
                <a:gd name="connsiteY12" fmla="*/ 29396 h 76352"/>
                <a:gd name="connsiteX13" fmla="*/ 10499 w 324497"/>
                <a:gd name="connsiteY13" fmla="*/ 7272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60722" y="92577"/>
                  </a:moveTo>
                  <a:cubicBezTo>
                    <a:pt x="96777" y="86851"/>
                    <a:pt x="64518" y="83224"/>
                    <a:pt x="0" y="73680"/>
                  </a:cubicBezTo>
                  <a:cubicBezTo>
                    <a:pt x="2863" y="57264"/>
                    <a:pt x="4008" y="48102"/>
                    <a:pt x="5154" y="27296"/>
                  </a:cubicBezTo>
                  <a:cubicBezTo>
                    <a:pt x="70817" y="18325"/>
                    <a:pt x="103648" y="12598"/>
                    <a:pt x="168548" y="0"/>
                  </a:cubicBezTo>
                  <a:cubicBezTo>
                    <a:pt x="233448" y="10308"/>
                    <a:pt x="265707" y="14316"/>
                    <a:pt x="329651" y="20806"/>
                  </a:cubicBezTo>
                  <a:cubicBezTo>
                    <a:pt x="329270" y="41039"/>
                    <a:pt x="328697" y="50011"/>
                    <a:pt x="326789" y="66427"/>
                  </a:cubicBezTo>
                  <a:cubicBezTo>
                    <a:pt x="261126" y="78261"/>
                    <a:pt x="227913" y="83606"/>
                    <a:pt x="160722" y="92577"/>
                  </a:cubicBezTo>
                  <a:close/>
                  <a:moveTo>
                    <a:pt x="10499" y="72726"/>
                  </a:moveTo>
                  <a:cubicBezTo>
                    <a:pt x="71008" y="81506"/>
                    <a:pt x="101167" y="84751"/>
                    <a:pt x="161295" y="90287"/>
                  </a:cubicBezTo>
                  <a:cubicBezTo>
                    <a:pt x="224095" y="81697"/>
                    <a:pt x="255208" y="76925"/>
                    <a:pt x="317054" y="65854"/>
                  </a:cubicBezTo>
                  <a:cubicBezTo>
                    <a:pt x="318771" y="50393"/>
                    <a:pt x="319344" y="41994"/>
                    <a:pt x="319726" y="23097"/>
                  </a:cubicBezTo>
                  <a:cubicBezTo>
                    <a:pt x="259598" y="16988"/>
                    <a:pt x="229439" y="13171"/>
                    <a:pt x="168548" y="3818"/>
                  </a:cubicBezTo>
                  <a:cubicBezTo>
                    <a:pt x="107657" y="15461"/>
                    <a:pt x="76925" y="20806"/>
                    <a:pt x="15080" y="29396"/>
                  </a:cubicBezTo>
                  <a:cubicBezTo>
                    <a:pt x="14126" y="48484"/>
                    <a:pt x="13171" y="57073"/>
                    <a:pt x="10499" y="727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5F37C09-94D0-4C6F-B885-DFCA30A788DA}"/>
                </a:ext>
              </a:extLst>
            </p:cNvPr>
            <p:cNvSpPr/>
            <p:nvPr/>
          </p:nvSpPr>
          <p:spPr>
            <a:xfrm>
              <a:off x="6439777" y="3235685"/>
              <a:ext cx="305410" cy="76352"/>
            </a:xfrm>
            <a:custGeom>
              <a:avLst/>
              <a:gdLst>
                <a:gd name="connsiteX0" fmla="*/ 158813 w 305409"/>
                <a:gd name="connsiteY0" fmla="*/ 91623 h 76352"/>
                <a:gd name="connsiteX1" fmla="*/ 0 w 305409"/>
                <a:gd name="connsiteY1" fmla="*/ 82651 h 76352"/>
                <a:gd name="connsiteX2" fmla="*/ 2863 w 305409"/>
                <a:gd name="connsiteY2" fmla="*/ 37031 h 76352"/>
                <a:gd name="connsiteX3" fmla="*/ 161676 w 305409"/>
                <a:gd name="connsiteY3" fmla="*/ 0 h 76352"/>
                <a:gd name="connsiteX4" fmla="*/ 319917 w 305409"/>
                <a:gd name="connsiteY4" fmla="*/ 11071 h 76352"/>
                <a:gd name="connsiteX5" fmla="*/ 319917 w 305409"/>
                <a:gd name="connsiteY5" fmla="*/ 57073 h 76352"/>
                <a:gd name="connsiteX6" fmla="*/ 158813 w 305409"/>
                <a:gd name="connsiteY6" fmla="*/ 91623 h 76352"/>
                <a:gd name="connsiteX7" fmla="*/ 9926 w 305409"/>
                <a:gd name="connsiteY7" fmla="*/ 80743 h 76352"/>
                <a:gd name="connsiteX8" fmla="*/ 159004 w 305409"/>
                <a:gd name="connsiteY8" fmla="*/ 89332 h 76352"/>
                <a:gd name="connsiteX9" fmla="*/ 309991 w 305409"/>
                <a:gd name="connsiteY9" fmla="*/ 56692 h 76352"/>
                <a:gd name="connsiteX10" fmla="*/ 309991 w 305409"/>
                <a:gd name="connsiteY10" fmla="*/ 13553 h 76352"/>
                <a:gd name="connsiteX11" fmla="*/ 161485 w 305409"/>
                <a:gd name="connsiteY11" fmla="*/ 3436 h 76352"/>
                <a:gd name="connsiteX12" fmla="*/ 12407 w 305409"/>
                <a:gd name="connsiteY12" fmla="*/ 38176 h 76352"/>
                <a:gd name="connsiteX13" fmla="*/ 9926 w 305409"/>
                <a:gd name="connsiteY13" fmla="*/ 8074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8813" y="91623"/>
                  </a:moveTo>
                  <a:cubicBezTo>
                    <a:pt x="95441" y="88951"/>
                    <a:pt x="63754" y="87233"/>
                    <a:pt x="0" y="82651"/>
                  </a:cubicBezTo>
                  <a:cubicBezTo>
                    <a:pt x="1908" y="66236"/>
                    <a:pt x="2482" y="57264"/>
                    <a:pt x="2863" y="37031"/>
                  </a:cubicBezTo>
                  <a:cubicBezTo>
                    <a:pt x="67190" y="23669"/>
                    <a:pt x="98876" y="16034"/>
                    <a:pt x="161676" y="0"/>
                  </a:cubicBezTo>
                  <a:cubicBezTo>
                    <a:pt x="225430" y="5726"/>
                    <a:pt x="256925" y="7826"/>
                    <a:pt x="319917" y="11071"/>
                  </a:cubicBezTo>
                  <a:cubicBezTo>
                    <a:pt x="320680" y="31114"/>
                    <a:pt x="320680" y="40085"/>
                    <a:pt x="319917" y="57073"/>
                  </a:cubicBezTo>
                  <a:cubicBezTo>
                    <a:pt x="256162" y="71962"/>
                    <a:pt x="223903" y="79025"/>
                    <a:pt x="158813" y="91623"/>
                  </a:cubicBezTo>
                  <a:close/>
                  <a:moveTo>
                    <a:pt x="9926" y="80743"/>
                  </a:moveTo>
                  <a:cubicBezTo>
                    <a:pt x="69862" y="85133"/>
                    <a:pt x="99639" y="86660"/>
                    <a:pt x="159004" y="89332"/>
                  </a:cubicBezTo>
                  <a:cubicBezTo>
                    <a:pt x="220085" y="77307"/>
                    <a:pt x="250245" y="70817"/>
                    <a:pt x="309991" y="56692"/>
                  </a:cubicBezTo>
                  <a:cubicBezTo>
                    <a:pt x="310564" y="40849"/>
                    <a:pt x="310754" y="32259"/>
                    <a:pt x="309991" y="13553"/>
                  </a:cubicBezTo>
                  <a:cubicBezTo>
                    <a:pt x="251008" y="10498"/>
                    <a:pt x="221422" y="8590"/>
                    <a:pt x="161485" y="3436"/>
                  </a:cubicBezTo>
                  <a:cubicBezTo>
                    <a:pt x="102503" y="18515"/>
                    <a:pt x="72726" y="25387"/>
                    <a:pt x="12407" y="38176"/>
                  </a:cubicBezTo>
                  <a:cubicBezTo>
                    <a:pt x="12217" y="56692"/>
                    <a:pt x="11643" y="65090"/>
                    <a:pt x="9926" y="807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86B7CCC-56AC-4F92-872E-5D137A0D8547}"/>
                </a:ext>
              </a:extLst>
            </p:cNvPr>
            <p:cNvSpPr/>
            <p:nvPr/>
          </p:nvSpPr>
          <p:spPr>
            <a:xfrm>
              <a:off x="6749958" y="3203045"/>
              <a:ext cx="305410" cy="76352"/>
            </a:xfrm>
            <a:custGeom>
              <a:avLst/>
              <a:gdLst>
                <a:gd name="connsiteX0" fmla="*/ 156713 w 305409"/>
                <a:gd name="connsiteY0" fmla="*/ 93532 h 76352"/>
                <a:gd name="connsiteX1" fmla="*/ 0 w 305409"/>
                <a:gd name="connsiteY1" fmla="*/ 90478 h 76352"/>
                <a:gd name="connsiteX2" fmla="*/ 0 w 305409"/>
                <a:gd name="connsiteY2" fmla="*/ 44475 h 76352"/>
                <a:gd name="connsiteX3" fmla="*/ 153087 w 305409"/>
                <a:gd name="connsiteY3" fmla="*/ 0 h 76352"/>
                <a:gd name="connsiteX4" fmla="*/ 308272 w 305409"/>
                <a:gd name="connsiteY4" fmla="*/ 4581 h 76352"/>
                <a:gd name="connsiteX5" fmla="*/ 311899 w 305409"/>
                <a:gd name="connsiteY5" fmla="*/ 52111 h 76352"/>
                <a:gd name="connsiteX6" fmla="*/ 156713 w 305409"/>
                <a:gd name="connsiteY6" fmla="*/ 93532 h 76352"/>
                <a:gd name="connsiteX7" fmla="*/ 9735 w 305409"/>
                <a:gd name="connsiteY7" fmla="*/ 88187 h 76352"/>
                <a:gd name="connsiteX8" fmla="*/ 156713 w 305409"/>
                <a:gd name="connsiteY8" fmla="*/ 91050 h 76352"/>
                <a:gd name="connsiteX9" fmla="*/ 302355 w 305409"/>
                <a:gd name="connsiteY9" fmla="*/ 51920 h 76352"/>
                <a:gd name="connsiteX10" fmla="*/ 299110 w 305409"/>
                <a:gd name="connsiteY10" fmla="*/ 7444 h 76352"/>
                <a:gd name="connsiteX11" fmla="*/ 153468 w 305409"/>
                <a:gd name="connsiteY11" fmla="*/ 3245 h 76352"/>
                <a:gd name="connsiteX12" fmla="*/ 9735 w 305409"/>
                <a:gd name="connsiteY12" fmla="*/ 44857 h 76352"/>
                <a:gd name="connsiteX13" fmla="*/ 9735 w 305409"/>
                <a:gd name="connsiteY13" fmla="*/ 8818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6713" y="93532"/>
                  </a:moveTo>
                  <a:cubicBezTo>
                    <a:pt x="94104" y="92768"/>
                    <a:pt x="62799" y="92386"/>
                    <a:pt x="0" y="90478"/>
                  </a:cubicBezTo>
                  <a:cubicBezTo>
                    <a:pt x="763" y="73489"/>
                    <a:pt x="763" y="64518"/>
                    <a:pt x="0" y="44475"/>
                  </a:cubicBezTo>
                  <a:cubicBezTo>
                    <a:pt x="62036" y="27869"/>
                    <a:pt x="92577" y="18897"/>
                    <a:pt x="153087" y="0"/>
                  </a:cubicBezTo>
                  <a:cubicBezTo>
                    <a:pt x="215504" y="2672"/>
                    <a:pt x="246618" y="3436"/>
                    <a:pt x="308272" y="4581"/>
                  </a:cubicBezTo>
                  <a:cubicBezTo>
                    <a:pt x="310373" y="24815"/>
                    <a:pt x="311136" y="34168"/>
                    <a:pt x="311899" y="52111"/>
                  </a:cubicBezTo>
                  <a:cubicBezTo>
                    <a:pt x="250627" y="69672"/>
                    <a:pt x="219513" y="78070"/>
                    <a:pt x="156713" y="93532"/>
                  </a:cubicBezTo>
                  <a:close/>
                  <a:moveTo>
                    <a:pt x="9735" y="88187"/>
                  </a:moveTo>
                  <a:cubicBezTo>
                    <a:pt x="68717" y="89905"/>
                    <a:pt x="98113" y="90478"/>
                    <a:pt x="156713" y="91050"/>
                  </a:cubicBezTo>
                  <a:cubicBezTo>
                    <a:pt x="215695" y="76352"/>
                    <a:pt x="244710" y="68526"/>
                    <a:pt x="302355" y="51920"/>
                  </a:cubicBezTo>
                  <a:cubicBezTo>
                    <a:pt x="301592" y="35122"/>
                    <a:pt x="300829" y="26342"/>
                    <a:pt x="299110" y="7444"/>
                  </a:cubicBezTo>
                  <a:cubicBezTo>
                    <a:pt x="241083" y="6490"/>
                    <a:pt x="212069" y="5726"/>
                    <a:pt x="153468" y="3245"/>
                  </a:cubicBezTo>
                  <a:cubicBezTo>
                    <a:pt x="96586" y="20806"/>
                    <a:pt x="67954" y="29205"/>
                    <a:pt x="9735" y="44857"/>
                  </a:cubicBezTo>
                  <a:cubicBezTo>
                    <a:pt x="10307" y="63754"/>
                    <a:pt x="10307" y="72153"/>
                    <a:pt x="9735" y="881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27D97B7-138C-4660-AA23-8CA4FB1A5DC4}"/>
                </a:ext>
              </a:extLst>
            </p:cNvPr>
            <p:cNvSpPr/>
            <p:nvPr/>
          </p:nvSpPr>
          <p:spPr>
            <a:xfrm>
              <a:off x="7048687" y="3159142"/>
              <a:ext cx="305410" cy="95440"/>
            </a:xfrm>
            <a:custGeom>
              <a:avLst/>
              <a:gdLst>
                <a:gd name="connsiteX0" fmla="*/ 158622 w 305409"/>
                <a:gd name="connsiteY0" fmla="*/ 97158 h 95440"/>
                <a:gd name="connsiteX1" fmla="*/ 3627 w 305409"/>
                <a:gd name="connsiteY1" fmla="*/ 97158 h 95440"/>
                <a:gd name="connsiteX2" fmla="*/ 0 w 305409"/>
                <a:gd name="connsiteY2" fmla="*/ 49820 h 95440"/>
                <a:gd name="connsiteX3" fmla="*/ 146979 w 305409"/>
                <a:gd name="connsiteY3" fmla="*/ 0 h 95440"/>
                <a:gd name="connsiteX4" fmla="*/ 299874 w 305409"/>
                <a:gd name="connsiteY4" fmla="*/ 1145 h 95440"/>
                <a:gd name="connsiteX5" fmla="*/ 307891 w 305409"/>
                <a:gd name="connsiteY5" fmla="*/ 50774 h 95440"/>
                <a:gd name="connsiteX6" fmla="*/ 158622 w 305409"/>
                <a:gd name="connsiteY6" fmla="*/ 97158 h 95440"/>
                <a:gd name="connsiteX7" fmla="*/ 13171 w 305409"/>
                <a:gd name="connsiteY7" fmla="*/ 94486 h 95440"/>
                <a:gd name="connsiteX8" fmla="*/ 158432 w 305409"/>
                <a:gd name="connsiteY8" fmla="*/ 94486 h 95440"/>
                <a:gd name="connsiteX9" fmla="*/ 298347 w 305409"/>
                <a:gd name="connsiteY9" fmla="*/ 50774 h 95440"/>
                <a:gd name="connsiteX10" fmla="*/ 291094 w 305409"/>
                <a:gd name="connsiteY10" fmla="*/ 4390 h 95440"/>
                <a:gd name="connsiteX11" fmla="*/ 147743 w 305409"/>
                <a:gd name="connsiteY11" fmla="*/ 3436 h 95440"/>
                <a:gd name="connsiteX12" fmla="*/ 9735 w 305409"/>
                <a:gd name="connsiteY12" fmla="*/ 50011 h 95440"/>
                <a:gd name="connsiteX13" fmla="*/ 13171 w 305409"/>
                <a:gd name="connsiteY13" fmla="*/ 9448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58622" y="97158"/>
                  </a:moveTo>
                  <a:cubicBezTo>
                    <a:pt x="96586" y="97349"/>
                    <a:pt x="65663" y="97349"/>
                    <a:pt x="3627" y="97158"/>
                  </a:cubicBezTo>
                  <a:cubicBezTo>
                    <a:pt x="2864" y="79406"/>
                    <a:pt x="2101" y="70053"/>
                    <a:pt x="0" y="49820"/>
                  </a:cubicBezTo>
                  <a:cubicBezTo>
                    <a:pt x="59556" y="30732"/>
                    <a:pt x="88951" y="20806"/>
                    <a:pt x="146979" y="0"/>
                  </a:cubicBezTo>
                  <a:cubicBezTo>
                    <a:pt x="208252" y="954"/>
                    <a:pt x="238792" y="954"/>
                    <a:pt x="299874" y="1145"/>
                  </a:cubicBezTo>
                  <a:cubicBezTo>
                    <a:pt x="303501" y="21951"/>
                    <a:pt x="305029" y="31686"/>
                    <a:pt x="307891" y="50774"/>
                  </a:cubicBezTo>
                  <a:cubicBezTo>
                    <a:pt x="248910" y="70053"/>
                    <a:pt x="219132" y="79406"/>
                    <a:pt x="158622" y="97158"/>
                  </a:cubicBezTo>
                  <a:close/>
                  <a:moveTo>
                    <a:pt x="13171" y="94486"/>
                  </a:moveTo>
                  <a:cubicBezTo>
                    <a:pt x="71390" y="94677"/>
                    <a:pt x="100404" y="94677"/>
                    <a:pt x="158432" y="94486"/>
                  </a:cubicBezTo>
                  <a:cubicBezTo>
                    <a:pt x="215123" y="77689"/>
                    <a:pt x="242992" y="68908"/>
                    <a:pt x="298347" y="50774"/>
                  </a:cubicBezTo>
                  <a:cubicBezTo>
                    <a:pt x="295866" y="33022"/>
                    <a:pt x="294339" y="23669"/>
                    <a:pt x="291094" y="4390"/>
                  </a:cubicBezTo>
                  <a:cubicBezTo>
                    <a:pt x="233829" y="4390"/>
                    <a:pt x="205197" y="4199"/>
                    <a:pt x="147743" y="3436"/>
                  </a:cubicBezTo>
                  <a:cubicBezTo>
                    <a:pt x="93150" y="22715"/>
                    <a:pt x="65663" y="32068"/>
                    <a:pt x="9735" y="50011"/>
                  </a:cubicBezTo>
                  <a:cubicBezTo>
                    <a:pt x="11645" y="68908"/>
                    <a:pt x="12217" y="77689"/>
                    <a:pt x="13171" y="944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F70ECF0-AFD8-4BE3-8D5B-0718413B9283}"/>
                </a:ext>
              </a:extLst>
            </p:cNvPr>
            <p:cNvSpPr/>
            <p:nvPr/>
          </p:nvSpPr>
          <p:spPr>
            <a:xfrm>
              <a:off x="7339590" y="3109131"/>
              <a:ext cx="286322" cy="95440"/>
            </a:xfrm>
            <a:custGeom>
              <a:avLst/>
              <a:gdLst>
                <a:gd name="connsiteX0" fmla="*/ 161676 w 286321"/>
                <a:gd name="connsiteY0" fmla="*/ 101740 h 95440"/>
                <a:gd name="connsiteX1" fmla="*/ 7826 w 286321"/>
                <a:gd name="connsiteY1" fmla="*/ 102121 h 95440"/>
                <a:gd name="connsiteX2" fmla="*/ 0 w 286321"/>
                <a:gd name="connsiteY2" fmla="*/ 52683 h 95440"/>
                <a:gd name="connsiteX3" fmla="*/ 141251 w 286321"/>
                <a:gd name="connsiteY3" fmla="*/ 0 h 95440"/>
                <a:gd name="connsiteX4" fmla="*/ 292429 w 286321"/>
                <a:gd name="connsiteY4" fmla="*/ 382 h 95440"/>
                <a:gd name="connsiteX5" fmla="*/ 305027 w 286321"/>
                <a:gd name="connsiteY5" fmla="*/ 52301 h 95440"/>
                <a:gd name="connsiteX6" fmla="*/ 161676 w 286321"/>
                <a:gd name="connsiteY6" fmla="*/ 101740 h 95440"/>
                <a:gd name="connsiteX7" fmla="*/ 16798 w 286321"/>
                <a:gd name="connsiteY7" fmla="*/ 99258 h 95440"/>
                <a:gd name="connsiteX8" fmla="*/ 161104 w 286321"/>
                <a:gd name="connsiteY8" fmla="*/ 98876 h 95440"/>
                <a:gd name="connsiteX9" fmla="*/ 295674 w 286321"/>
                <a:gd name="connsiteY9" fmla="*/ 52492 h 95440"/>
                <a:gd name="connsiteX10" fmla="*/ 284031 w 286321"/>
                <a:gd name="connsiteY10" fmla="*/ 3818 h 95440"/>
                <a:gd name="connsiteX11" fmla="*/ 142016 w 286321"/>
                <a:gd name="connsiteY11" fmla="*/ 3627 h 95440"/>
                <a:gd name="connsiteX12" fmla="*/ 9353 w 286321"/>
                <a:gd name="connsiteY12" fmla="*/ 52874 h 95440"/>
                <a:gd name="connsiteX13" fmla="*/ 16798 w 286321"/>
                <a:gd name="connsiteY13" fmla="*/ 9925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6321" h="95440">
                  <a:moveTo>
                    <a:pt x="161676" y="101740"/>
                  </a:moveTo>
                  <a:cubicBezTo>
                    <a:pt x="100021" y="101740"/>
                    <a:pt x="69290" y="101930"/>
                    <a:pt x="7826" y="102121"/>
                  </a:cubicBezTo>
                  <a:cubicBezTo>
                    <a:pt x="5153" y="83224"/>
                    <a:pt x="3627" y="73298"/>
                    <a:pt x="0" y="52683"/>
                  </a:cubicBezTo>
                  <a:cubicBezTo>
                    <a:pt x="57264" y="32259"/>
                    <a:pt x="85323" y="21570"/>
                    <a:pt x="141251" y="0"/>
                  </a:cubicBezTo>
                  <a:cubicBezTo>
                    <a:pt x="201760" y="191"/>
                    <a:pt x="231920" y="191"/>
                    <a:pt x="292429" y="382"/>
                  </a:cubicBezTo>
                  <a:cubicBezTo>
                    <a:pt x="297774" y="21760"/>
                    <a:pt x="300255" y="32068"/>
                    <a:pt x="305027" y="52301"/>
                  </a:cubicBezTo>
                  <a:cubicBezTo>
                    <a:pt x="248335" y="72726"/>
                    <a:pt x="219703" y="82651"/>
                    <a:pt x="161676" y="101740"/>
                  </a:cubicBezTo>
                  <a:close/>
                  <a:moveTo>
                    <a:pt x="16798" y="99258"/>
                  </a:moveTo>
                  <a:cubicBezTo>
                    <a:pt x="74443" y="99067"/>
                    <a:pt x="103266" y="98876"/>
                    <a:pt x="161104" y="98876"/>
                  </a:cubicBezTo>
                  <a:cubicBezTo>
                    <a:pt x="215504" y="80743"/>
                    <a:pt x="242418" y="71580"/>
                    <a:pt x="295674" y="52492"/>
                  </a:cubicBezTo>
                  <a:cubicBezTo>
                    <a:pt x="291283" y="33404"/>
                    <a:pt x="288993" y="23860"/>
                    <a:pt x="284031" y="3818"/>
                  </a:cubicBezTo>
                  <a:cubicBezTo>
                    <a:pt x="227148" y="3627"/>
                    <a:pt x="198898" y="3818"/>
                    <a:pt x="142016" y="3627"/>
                  </a:cubicBezTo>
                  <a:cubicBezTo>
                    <a:pt x="89523" y="23669"/>
                    <a:pt x="62990" y="33595"/>
                    <a:pt x="9353" y="52874"/>
                  </a:cubicBezTo>
                  <a:cubicBezTo>
                    <a:pt x="12789" y="72153"/>
                    <a:pt x="14125" y="81315"/>
                    <a:pt x="16798" y="992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3DFA6C-9D97-461C-9BD1-49522E5F2578}"/>
                </a:ext>
              </a:extLst>
            </p:cNvPr>
            <p:cNvSpPr/>
            <p:nvPr/>
          </p:nvSpPr>
          <p:spPr>
            <a:xfrm>
              <a:off x="7623239" y="3057975"/>
              <a:ext cx="286322" cy="95440"/>
            </a:xfrm>
            <a:custGeom>
              <a:avLst/>
              <a:gdLst>
                <a:gd name="connsiteX0" fmla="*/ 166257 w 286321"/>
                <a:gd name="connsiteY0" fmla="*/ 106321 h 95440"/>
                <a:gd name="connsiteX1" fmla="*/ 12407 w 286321"/>
                <a:gd name="connsiteY1" fmla="*/ 104985 h 95440"/>
                <a:gd name="connsiteX2" fmla="*/ 0 w 286321"/>
                <a:gd name="connsiteY2" fmla="*/ 53065 h 95440"/>
                <a:gd name="connsiteX3" fmla="*/ 136289 w 286321"/>
                <a:gd name="connsiteY3" fmla="*/ 0 h 95440"/>
                <a:gd name="connsiteX4" fmla="*/ 287276 w 286321"/>
                <a:gd name="connsiteY4" fmla="*/ 2100 h 95440"/>
                <a:gd name="connsiteX5" fmla="*/ 304645 w 286321"/>
                <a:gd name="connsiteY5" fmla="*/ 56310 h 95440"/>
                <a:gd name="connsiteX6" fmla="*/ 166257 w 286321"/>
                <a:gd name="connsiteY6" fmla="*/ 106321 h 95440"/>
                <a:gd name="connsiteX7" fmla="*/ 20996 w 286321"/>
                <a:gd name="connsiteY7" fmla="*/ 101930 h 95440"/>
                <a:gd name="connsiteX8" fmla="*/ 165302 w 286321"/>
                <a:gd name="connsiteY8" fmla="*/ 103076 h 95440"/>
                <a:gd name="connsiteX9" fmla="*/ 295101 w 286321"/>
                <a:gd name="connsiteY9" fmla="*/ 56119 h 95440"/>
                <a:gd name="connsiteX10" fmla="*/ 278877 w 286321"/>
                <a:gd name="connsiteY10" fmla="*/ 5345 h 95440"/>
                <a:gd name="connsiteX11" fmla="*/ 137052 w 286321"/>
                <a:gd name="connsiteY11" fmla="*/ 3436 h 95440"/>
                <a:gd name="connsiteX12" fmla="*/ 8971 w 286321"/>
                <a:gd name="connsiteY12" fmla="*/ 53065 h 95440"/>
                <a:gd name="connsiteX13" fmla="*/ 20996 w 286321"/>
                <a:gd name="connsiteY13" fmla="*/ 10193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6321" h="95440">
                  <a:moveTo>
                    <a:pt x="166257" y="106321"/>
                  </a:moveTo>
                  <a:cubicBezTo>
                    <a:pt x="104411" y="105366"/>
                    <a:pt x="73680" y="105175"/>
                    <a:pt x="12407" y="104985"/>
                  </a:cubicBezTo>
                  <a:cubicBezTo>
                    <a:pt x="7635" y="84751"/>
                    <a:pt x="5154" y="74444"/>
                    <a:pt x="0" y="53065"/>
                  </a:cubicBezTo>
                  <a:cubicBezTo>
                    <a:pt x="55165" y="32068"/>
                    <a:pt x="82270" y="21379"/>
                    <a:pt x="136289" y="0"/>
                  </a:cubicBezTo>
                  <a:cubicBezTo>
                    <a:pt x="196607" y="573"/>
                    <a:pt x="226576" y="954"/>
                    <a:pt x="287276" y="2100"/>
                  </a:cubicBezTo>
                  <a:cubicBezTo>
                    <a:pt x="294338" y="24051"/>
                    <a:pt x="297774" y="34740"/>
                    <a:pt x="304645" y="56310"/>
                  </a:cubicBezTo>
                  <a:cubicBezTo>
                    <a:pt x="249863" y="76543"/>
                    <a:pt x="222186" y="86660"/>
                    <a:pt x="166257" y="106321"/>
                  </a:cubicBezTo>
                  <a:close/>
                  <a:moveTo>
                    <a:pt x="20996" y="101930"/>
                  </a:moveTo>
                  <a:cubicBezTo>
                    <a:pt x="78452" y="102121"/>
                    <a:pt x="107275" y="102312"/>
                    <a:pt x="165302" y="103076"/>
                  </a:cubicBezTo>
                  <a:cubicBezTo>
                    <a:pt x="217795" y="84560"/>
                    <a:pt x="243755" y="75016"/>
                    <a:pt x="295101" y="56119"/>
                  </a:cubicBezTo>
                  <a:cubicBezTo>
                    <a:pt x="288612" y="36077"/>
                    <a:pt x="285367" y="25769"/>
                    <a:pt x="278877" y="5345"/>
                  </a:cubicBezTo>
                  <a:cubicBezTo>
                    <a:pt x="221995" y="4390"/>
                    <a:pt x="193744" y="4009"/>
                    <a:pt x="137052" y="3436"/>
                  </a:cubicBezTo>
                  <a:cubicBezTo>
                    <a:pt x="86279" y="23478"/>
                    <a:pt x="60700" y="33404"/>
                    <a:pt x="8971" y="53065"/>
                  </a:cubicBezTo>
                  <a:cubicBezTo>
                    <a:pt x="14125" y="73298"/>
                    <a:pt x="16607" y="83033"/>
                    <a:pt x="20996" y="1019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8DFACC7-7EEF-4F02-A7F1-8355CBD581E1}"/>
                </a:ext>
              </a:extLst>
            </p:cNvPr>
            <p:cNvSpPr/>
            <p:nvPr/>
          </p:nvSpPr>
          <p:spPr>
            <a:xfrm>
              <a:off x="7901544" y="3010637"/>
              <a:ext cx="305410" cy="95440"/>
            </a:xfrm>
            <a:custGeom>
              <a:avLst/>
              <a:gdLst>
                <a:gd name="connsiteX0" fmla="*/ 172556 w 305409"/>
                <a:gd name="connsiteY0" fmla="*/ 110138 h 95440"/>
                <a:gd name="connsiteX1" fmla="*/ 17370 w 305409"/>
                <a:gd name="connsiteY1" fmla="*/ 105175 h 95440"/>
                <a:gd name="connsiteX2" fmla="*/ 0 w 305409"/>
                <a:gd name="connsiteY2" fmla="*/ 51156 h 95440"/>
                <a:gd name="connsiteX3" fmla="*/ 132852 w 305409"/>
                <a:gd name="connsiteY3" fmla="*/ 0 h 95440"/>
                <a:gd name="connsiteX4" fmla="*/ 285176 w 305409"/>
                <a:gd name="connsiteY4" fmla="*/ 5726 h 95440"/>
                <a:gd name="connsiteX5" fmla="*/ 307318 w 305409"/>
                <a:gd name="connsiteY5" fmla="*/ 61655 h 95440"/>
                <a:gd name="connsiteX6" fmla="*/ 172556 w 305409"/>
                <a:gd name="connsiteY6" fmla="*/ 110138 h 95440"/>
                <a:gd name="connsiteX7" fmla="*/ 25960 w 305409"/>
                <a:gd name="connsiteY7" fmla="*/ 102121 h 95440"/>
                <a:gd name="connsiteX8" fmla="*/ 171411 w 305409"/>
                <a:gd name="connsiteY8" fmla="*/ 106893 h 95440"/>
                <a:gd name="connsiteX9" fmla="*/ 297965 w 305409"/>
                <a:gd name="connsiteY9" fmla="*/ 61273 h 95440"/>
                <a:gd name="connsiteX10" fmla="*/ 277350 w 305409"/>
                <a:gd name="connsiteY10" fmla="*/ 8781 h 95440"/>
                <a:gd name="connsiteX11" fmla="*/ 134380 w 305409"/>
                <a:gd name="connsiteY11" fmla="*/ 3436 h 95440"/>
                <a:gd name="connsiteX12" fmla="*/ 9544 w 305409"/>
                <a:gd name="connsiteY12" fmla="*/ 51347 h 95440"/>
                <a:gd name="connsiteX13" fmla="*/ 25960 w 305409"/>
                <a:gd name="connsiteY13" fmla="*/ 10212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72556" y="110138"/>
                  </a:moveTo>
                  <a:cubicBezTo>
                    <a:pt x="109946" y="107466"/>
                    <a:pt x="79024" y="106512"/>
                    <a:pt x="17370" y="105175"/>
                  </a:cubicBezTo>
                  <a:cubicBezTo>
                    <a:pt x="10498" y="83797"/>
                    <a:pt x="7063" y="72917"/>
                    <a:pt x="0" y="51156"/>
                  </a:cubicBezTo>
                  <a:cubicBezTo>
                    <a:pt x="53446" y="30541"/>
                    <a:pt x="79979" y="20233"/>
                    <a:pt x="132852" y="0"/>
                  </a:cubicBezTo>
                  <a:cubicBezTo>
                    <a:pt x="193361" y="1909"/>
                    <a:pt x="223903" y="2863"/>
                    <a:pt x="285176" y="5726"/>
                  </a:cubicBezTo>
                  <a:cubicBezTo>
                    <a:pt x="293956" y="28060"/>
                    <a:pt x="298346" y="39131"/>
                    <a:pt x="307318" y="61655"/>
                  </a:cubicBezTo>
                  <a:cubicBezTo>
                    <a:pt x="253872" y="80934"/>
                    <a:pt x="226957" y="90668"/>
                    <a:pt x="172556" y="110138"/>
                  </a:cubicBezTo>
                  <a:close/>
                  <a:moveTo>
                    <a:pt x="25960" y="102121"/>
                  </a:moveTo>
                  <a:cubicBezTo>
                    <a:pt x="83796" y="103457"/>
                    <a:pt x="112810" y="104412"/>
                    <a:pt x="171411" y="106893"/>
                  </a:cubicBezTo>
                  <a:cubicBezTo>
                    <a:pt x="222376" y="88569"/>
                    <a:pt x="247572" y="79406"/>
                    <a:pt x="297965" y="61273"/>
                  </a:cubicBezTo>
                  <a:cubicBezTo>
                    <a:pt x="289566" y="40276"/>
                    <a:pt x="285366" y="29777"/>
                    <a:pt x="277350" y="8781"/>
                  </a:cubicBezTo>
                  <a:cubicBezTo>
                    <a:pt x="219703" y="6108"/>
                    <a:pt x="191262" y="5154"/>
                    <a:pt x="134380" y="3436"/>
                  </a:cubicBezTo>
                  <a:cubicBezTo>
                    <a:pt x="84751" y="22333"/>
                    <a:pt x="59745" y="32068"/>
                    <a:pt x="9544" y="51347"/>
                  </a:cubicBezTo>
                  <a:cubicBezTo>
                    <a:pt x="16033" y="71771"/>
                    <a:pt x="19469" y="81888"/>
                    <a:pt x="25960" y="102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94CEECB-6392-4C99-94D4-EDE26BDB7AFB}"/>
                </a:ext>
              </a:extLst>
            </p:cNvPr>
            <p:cNvSpPr/>
            <p:nvPr/>
          </p:nvSpPr>
          <p:spPr>
            <a:xfrm>
              <a:off x="8178130" y="2970743"/>
              <a:ext cx="305410" cy="95440"/>
            </a:xfrm>
            <a:custGeom>
              <a:avLst/>
              <a:gdLst>
                <a:gd name="connsiteX0" fmla="*/ 180001 w 305409"/>
                <a:gd name="connsiteY0" fmla="*/ 113192 h 95440"/>
                <a:gd name="connsiteX1" fmla="*/ 21951 w 305409"/>
                <a:gd name="connsiteY1" fmla="*/ 102885 h 95440"/>
                <a:gd name="connsiteX2" fmla="*/ 0 w 305409"/>
                <a:gd name="connsiteY2" fmla="*/ 46957 h 95440"/>
                <a:gd name="connsiteX3" fmla="*/ 131516 w 305409"/>
                <a:gd name="connsiteY3" fmla="*/ 0 h 95440"/>
                <a:gd name="connsiteX4" fmla="*/ 287085 w 305409"/>
                <a:gd name="connsiteY4" fmla="*/ 11453 h 95440"/>
                <a:gd name="connsiteX5" fmla="*/ 313617 w 305409"/>
                <a:gd name="connsiteY5" fmla="*/ 68526 h 95440"/>
                <a:gd name="connsiteX6" fmla="*/ 180001 w 305409"/>
                <a:gd name="connsiteY6" fmla="*/ 113192 h 95440"/>
                <a:gd name="connsiteX7" fmla="*/ 30349 w 305409"/>
                <a:gd name="connsiteY7" fmla="*/ 99831 h 95440"/>
                <a:gd name="connsiteX8" fmla="*/ 178473 w 305409"/>
                <a:gd name="connsiteY8" fmla="*/ 109566 h 95440"/>
                <a:gd name="connsiteX9" fmla="*/ 303500 w 305409"/>
                <a:gd name="connsiteY9" fmla="*/ 67572 h 95440"/>
                <a:gd name="connsiteX10" fmla="*/ 278877 w 305409"/>
                <a:gd name="connsiteY10" fmla="*/ 14125 h 95440"/>
                <a:gd name="connsiteX11" fmla="*/ 132852 w 305409"/>
                <a:gd name="connsiteY11" fmla="*/ 3436 h 95440"/>
                <a:gd name="connsiteX12" fmla="*/ 9544 w 305409"/>
                <a:gd name="connsiteY12" fmla="*/ 47338 h 95440"/>
                <a:gd name="connsiteX13" fmla="*/ 30349 w 305409"/>
                <a:gd name="connsiteY13" fmla="*/ 9983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80001" y="113192"/>
                  </a:moveTo>
                  <a:cubicBezTo>
                    <a:pt x="116055" y="108229"/>
                    <a:pt x="84560" y="106130"/>
                    <a:pt x="21951" y="102885"/>
                  </a:cubicBezTo>
                  <a:cubicBezTo>
                    <a:pt x="12980" y="80361"/>
                    <a:pt x="8590" y="69290"/>
                    <a:pt x="0" y="46957"/>
                  </a:cubicBezTo>
                  <a:cubicBezTo>
                    <a:pt x="52492" y="27678"/>
                    <a:pt x="78834" y="18134"/>
                    <a:pt x="131516" y="0"/>
                  </a:cubicBezTo>
                  <a:cubicBezTo>
                    <a:pt x="193171" y="3818"/>
                    <a:pt x="224094" y="6108"/>
                    <a:pt x="287085" y="11453"/>
                  </a:cubicBezTo>
                  <a:cubicBezTo>
                    <a:pt x="297202" y="33786"/>
                    <a:pt x="302546" y="45239"/>
                    <a:pt x="313617" y="68526"/>
                  </a:cubicBezTo>
                  <a:cubicBezTo>
                    <a:pt x="260171" y="85896"/>
                    <a:pt x="233447" y="94868"/>
                    <a:pt x="180001" y="113192"/>
                  </a:cubicBezTo>
                  <a:close/>
                  <a:moveTo>
                    <a:pt x="30349" y="99831"/>
                  </a:moveTo>
                  <a:cubicBezTo>
                    <a:pt x="89141" y="103076"/>
                    <a:pt x="118727" y="104985"/>
                    <a:pt x="178473" y="109566"/>
                  </a:cubicBezTo>
                  <a:cubicBezTo>
                    <a:pt x="228484" y="92386"/>
                    <a:pt x="253489" y="83797"/>
                    <a:pt x="303500" y="67572"/>
                  </a:cubicBezTo>
                  <a:cubicBezTo>
                    <a:pt x="293193" y="45811"/>
                    <a:pt x="288230" y="35122"/>
                    <a:pt x="278877" y="14125"/>
                  </a:cubicBezTo>
                  <a:cubicBezTo>
                    <a:pt x="219894" y="9162"/>
                    <a:pt x="190690" y="7063"/>
                    <a:pt x="132852" y="3436"/>
                  </a:cubicBezTo>
                  <a:cubicBezTo>
                    <a:pt x="83415" y="20424"/>
                    <a:pt x="58791" y="29396"/>
                    <a:pt x="9544" y="47338"/>
                  </a:cubicBezTo>
                  <a:cubicBezTo>
                    <a:pt x="17752" y="68144"/>
                    <a:pt x="21760" y="78643"/>
                    <a:pt x="30349" y="998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45F43F2-5F15-4CB9-9D70-C98778A5946C}"/>
                </a:ext>
              </a:extLst>
            </p:cNvPr>
            <p:cNvSpPr/>
            <p:nvPr/>
          </p:nvSpPr>
          <p:spPr>
            <a:xfrm>
              <a:off x="8456244" y="2942683"/>
              <a:ext cx="305410" cy="114529"/>
            </a:xfrm>
            <a:custGeom>
              <a:avLst/>
              <a:gdLst>
                <a:gd name="connsiteX0" fmla="*/ 188971 w 305409"/>
                <a:gd name="connsiteY0" fmla="*/ 114529 h 114528"/>
                <a:gd name="connsiteX1" fmla="*/ 26342 w 305409"/>
                <a:gd name="connsiteY1" fmla="*/ 97349 h 114528"/>
                <a:gd name="connsiteX2" fmla="*/ 0 w 305409"/>
                <a:gd name="connsiteY2" fmla="*/ 40276 h 114528"/>
                <a:gd name="connsiteX3" fmla="*/ 132661 w 305409"/>
                <a:gd name="connsiteY3" fmla="*/ 0 h 114528"/>
                <a:gd name="connsiteX4" fmla="*/ 293384 w 305409"/>
                <a:gd name="connsiteY4" fmla="*/ 18515 h 114528"/>
                <a:gd name="connsiteX5" fmla="*/ 323161 w 305409"/>
                <a:gd name="connsiteY5" fmla="*/ 75589 h 114528"/>
                <a:gd name="connsiteX6" fmla="*/ 188971 w 305409"/>
                <a:gd name="connsiteY6" fmla="*/ 114529 h 114528"/>
                <a:gd name="connsiteX7" fmla="*/ 34549 w 305409"/>
                <a:gd name="connsiteY7" fmla="*/ 94677 h 114528"/>
                <a:gd name="connsiteX8" fmla="*/ 187063 w 305409"/>
                <a:gd name="connsiteY8" fmla="*/ 110711 h 114528"/>
                <a:gd name="connsiteX9" fmla="*/ 313044 w 305409"/>
                <a:gd name="connsiteY9" fmla="*/ 74253 h 114528"/>
                <a:gd name="connsiteX10" fmla="*/ 285176 w 305409"/>
                <a:gd name="connsiteY10" fmla="*/ 20615 h 114528"/>
                <a:gd name="connsiteX11" fmla="*/ 134380 w 305409"/>
                <a:gd name="connsiteY11" fmla="*/ 3245 h 114528"/>
                <a:gd name="connsiteX12" fmla="*/ 9925 w 305409"/>
                <a:gd name="connsiteY12" fmla="*/ 41039 h 114528"/>
                <a:gd name="connsiteX13" fmla="*/ 34549 w 305409"/>
                <a:gd name="connsiteY13" fmla="*/ 9467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114528">
                  <a:moveTo>
                    <a:pt x="188971" y="114529"/>
                  </a:moveTo>
                  <a:cubicBezTo>
                    <a:pt x="123117" y="106702"/>
                    <a:pt x="90477" y="103267"/>
                    <a:pt x="26342" y="97349"/>
                  </a:cubicBezTo>
                  <a:cubicBezTo>
                    <a:pt x="15461" y="74062"/>
                    <a:pt x="10116" y="62609"/>
                    <a:pt x="0" y="40276"/>
                  </a:cubicBezTo>
                  <a:cubicBezTo>
                    <a:pt x="52682" y="23287"/>
                    <a:pt x="79024" y="15080"/>
                    <a:pt x="132661" y="0"/>
                  </a:cubicBezTo>
                  <a:cubicBezTo>
                    <a:pt x="196034" y="6490"/>
                    <a:pt x="228293" y="10117"/>
                    <a:pt x="293384" y="18515"/>
                  </a:cubicBezTo>
                  <a:cubicBezTo>
                    <a:pt x="304645" y="40658"/>
                    <a:pt x="310563" y="52110"/>
                    <a:pt x="323161" y="75589"/>
                  </a:cubicBezTo>
                  <a:cubicBezTo>
                    <a:pt x="269142" y="90287"/>
                    <a:pt x="242418" y="98113"/>
                    <a:pt x="188971" y="114529"/>
                  </a:cubicBezTo>
                  <a:close/>
                  <a:moveTo>
                    <a:pt x="34549" y="94677"/>
                  </a:moveTo>
                  <a:cubicBezTo>
                    <a:pt x="94867" y="100212"/>
                    <a:pt x="125218" y="103457"/>
                    <a:pt x="187063" y="110711"/>
                  </a:cubicBezTo>
                  <a:cubicBezTo>
                    <a:pt x="237265" y="95440"/>
                    <a:pt x="262270" y="88187"/>
                    <a:pt x="313044" y="74253"/>
                  </a:cubicBezTo>
                  <a:cubicBezTo>
                    <a:pt x="301210" y="52110"/>
                    <a:pt x="295674" y="41421"/>
                    <a:pt x="285176" y="20615"/>
                  </a:cubicBezTo>
                  <a:cubicBezTo>
                    <a:pt x="224094" y="12789"/>
                    <a:pt x="193935" y="9353"/>
                    <a:pt x="134380" y="3245"/>
                  </a:cubicBezTo>
                  <a:cubicBezTo>
                    <a:pt x="84178" y="17370"/>
                    <a:pt x="59364" y="25005"/>
                    <a:pt x="9925" y="41039"/>
                  </a:cubicBezTo>
                  <a:cubicBezTo>
                    <a:pt x="19278" y="62227"/>
                    <a:pt x="24241" y="72917"/>
                    <a:pt x="34549" y="946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1311A30-C9B6-4B06-87B0-CF1761656124}"/>
                </a:ext>
              </a:extLst>
            </p:cNvPr>
            <p:cNvSpPr/>
            <p:nvPr/>
          </p:nvSpPr>
          <p:spPr>
            <a:xfrm>
              <a:off x="8740465" y="2930849"/>
              <a:ext cx="324498" cy="95440"/>
            </a:xfrm>
            <a:custGeom>
              <a:avLst/>
              <a:gdLst>
                <a:gd name="connsiteX0" fmla="*/ 198899 w 324497"/>
                <a:gd name="connsiteY0" fmla="*/ 113192 h 95440"/>
                <a:gd name="connsiteX1" fmla="*/ 29777 w 324497"/>
                <a:gd name="connsiteY1" fmla="*/ 87996 h 95440"/>
                <a:gd name="connsiteX2" fmla="*/ 0 w 324497"/>
                <a:gd name="connsiteY2" fmla="*/ 30923 h 95440"/>
                <a:gd name="connsiteX3" fmla="*/ 137052 w 324497"/>
                <a:gd name="connsiteY3" fmla="*/ 0 h 95440"/>
                <a:gd name="connsiteX4" fmla="*/ 305983 w 324497"/>
                <a:gd name="connsiteY4" fmla="*/ 27869 h 95440"/>
                <a:gd name="connsiteX5" fmla="*/ 338624 w 324497"/>
                <a:gd name="connsiteY5" fmla="*/ 84560 h 95440"/>
                <a:gd name="connsiteX6" fmla="*/ 198899 w 324497"/>
                <a:gd name="connsiteY6" fmla="*/ 113192 h 95440"/>
                <a:gd name="connsiteX7" fmla="*/ 37986 w 324497"/>
                <a:gd name="connsiteY7" fmla="*/ 85706 h 95440"/>
                <a:gd name="connsiteX8" fmla="*/ 196608 w 324497"/>
                <a:gd name="connsiteY8" fmla="*/ 109375 h 95440"/>
                <a:gd name="connsiteX9" fmla="*/ 327552 w 324497"/>
                <a:gd name="connsiteY9" fmla="*/ 82270 h 95440"/>
                <a:gd name="connsiteX10" fmla="*/ 297011 w 324497"/>
                <a:gd name="connsiteY10" fmla="*/ 29014 h 95440"/>
                <a:gd name="connsiteX11" fmla="*/ 138580 w 324497"/>
                <a:gd name="connsiteY11" fmla="*/ 3054 h 95440"/>
                <a:gd name="connsiteX12" fmla="*/ 9926 w 324497"/>
                <a:gd name="connsiteY12" fmla="*/ 32068 h 95440"/>
                <a:gd name="connsiteX13" fmla="*/ 37986 w 324497"/>
                <a:gd name="connsiteY13" fmla="*/ 8570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98899" y="113192"/>
                  </a:moveTo>
                  <a:cubicBezTo>
                    <a:pt x="130181" y="102121"/>
                    <a:pt x="96396" y="96968"/>
                    <a:pt x="29777" y="87996"/>
                  </a:cubicBezTo>
                  <a:cubicBezTo>
                    <a:pt x="17180" y="64518"/>
                    <a:pt x="11262" y="53065"/>
                    <a:pt x="0" y="30923"/>
                  </a:cubicBezTo>
                  <a:cubicBezTo>
                    <a:pt x="54020" y="17179"/>
                    <a:pt x="81124" y="10880"/>
                    <a:pt x="137052" y="0"/>
                  </a:cubicBezTo>
                  <a:cubicBezTo>
                    <a:pt x="203289" y="9735"/>
                    <a:pt x="237075" y="15270"/>
                    <a:pt x="305983" y="27869"/>
                  </a:cubicBezTo>
                  <a:cubicBezTo>
                    <a:pt x="318199" y="49629"/>
                    <a:pt x="324689" y="61082"/>
                    <a:pt x="338624" y="84560"/>
                  </a:cubicBezTo>
                  <a:cubicBezTo>
                    <a:pt x="281741" y="94486"/>
                    <a:pt x="253491" y="100022"/>
                    <a:pt x="198899" y="113192"/>
                  </a:cubicBezTo>
                  <a:close/>
                  <a:moveTo>
                    <a:pt x="37986" y="85706"/>
                  </a:moveTo>
                  <a:cubicBezTo>
                    <a:pt x="100595" y="94295"/>
                    <a:pt x="132280" y="98876"/>
                    <a:pt x="196608" y="109375"/>
                  </a:cubicBezTo>
                  <a:cubicBezTo>
                    <a:pt x="247764" y="96968"/>
                    <a:pt x="274296" y="91814"/>
                    <a:pt x="327552" y="82270"/>
                  </a:cubicBezTo>
                  <a:cubicBezTo>
                    <a:pt x="314573" y="60318"/>
                    <a:pt x="308464" y="49629"/>
                    <a:pt x="297011" y="29014"/>
                  </a:cubicBezTo>
                  <a:cubicBezTo>
                    <a:pt x="232493" y="17370"/>
                    <a:pt x="200807" y="12216"/>
                    <a:pt x="138580" y="3054"/>
                  </a:cubicBezTo>
                  <a:cubicBezTo>
                    <a:pt x="86279" y="13362"/>
                    <a:pt x="60700" y="19279"/>
                    <a:pt x="9926" y="32068"/>
                  </a:cubicBezTo>
                  <a:cubicBezTo>
                    <a:pt x="20615" y="52874"/>
                    <a:pt x="26151" y="63754"/>
                    <a:pt x="37986" y="857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47508A9-F9D3-45F7-B05B-BDC4A3BAA70A}"/>
                </a:ext>
              </a:extLst>
            </p:cNvPr>
            <p:cNvSpPr/>
            <p:nvPr/>
          </p:nvSpPr>
          <p:spPr>
            <a:xfrm>
              <a:off x="9036713" y="2937911"/>
              <a:ext cx="343586" cy="95440"/>
            </a:xfrm>
            <a:custGeom>
              <a:avLst/>
              <a:gdLst>
                <a:gd name="connsiteX0" fmla="*/ 212451 w 343585"/>
                <a:gd name="connsiteY0" fmla="*/ 113574 h 95440"/>
                <a:gd name="connsiteX1" fmla="*/ 32450 w 343585"/>
                <a:gd name="connsiteY1" fmla="*/ 77116 h 95440"/>
                <a:gd name="connsiteX2" fmla="*/ 0 w 343585"/>
                <a:gd name="connsiteY2" fmla="*/ 20424 h 95440"/>
                <a:gd name="connsiteX3" fmla="*/ 144115 w 343585"/>
                <a:gd name="connsiteY3" fmla="*/ 0 h 95440"/>
                <a:gd name="connsiteX4" fmla="*/ 323161 w 343585"/>
                <a:gd name="connsiteY4" fmla="*/ 37413 h 95440"/>
                <a:gd name="connsiteX5" fmla="*/ 359238 w 343585"/>
                <a:gd name="connsiteY5" fmla="*/ 94486 h 95440"/>
                <a:gd name="connsiteX6" fmla="*/ 212451 w 343585"/>
                <a:gd name="connsiteY6" fmla="*/ 113574 h 95440"/>
                <a:gd name="connsiteX7" fmla="*/ 41230 w 343585"/>
                <a:gd name="connsiteY7" fmla="*/ 75398 h 95440"/>
                <a:gd name="connsiteX8" fmla="*/ 210160 w 343585"/>
                <a:gd name="connsiteY8" fmla="*/ 109566 h 95440"/>
                <a:gd name="connsiteX9" fmla="*/ 347595 w 343585"/>
                <a:gd name="connsiteY9" fmla="*/ 91432 h 95440"/>
                <a:gd name="connsiteX10" fmla="*/ 313808 w 343585"/>
                <a:gd name="connsiteY10" fmla="*/ 37985 h 95440"/>
                <a:gd name="connsiteX11" fmla="*/ 145833 w 343585"/>
                <a:gd name="connsiteY11" fmla="*/ 2863 h 95440"/>
                <a:gd name="connsiteX12" fmla="*/ 10498 w 343585"/>
                <a:gd name="connsiteY12" fmla="*/ 21951 h 95440"/>
                <a:gd name="connsiteX13" fmla="*/ 41230 w 343585"/>
                <a:gd name="connsiteY13" fmla="*/ 7539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212451" y="113574"/>
                  </a:moveTo>
                  <a:cubicBezTo>
                    <a:pt x="139343" y="97922"/>
                    <a:pt x="103266" y="90478"/>
                    <a:pt x="32450" y="77116"/>
                  </a:cubicBezTo>
                  <a:cubicBezTo>
                    <a:pt x="18516" y="53638"/>
                    <a:pt x="12026" y="42185"/>
                    <a:pt x="0" y="20424"/>
                  </a:cubicBezTo>
                  <a:cubicBezTo>
                    <a:pt x="56882" y="11071"/>
                    <a:pt x="85705" y="7063"/>
                    <a:pt x="144115" y="0"/>
                  </a:cubicBezTo>
                  <a:cubicBezTo>
                    <a:pt x="214359" y="13743"/>
                    <a:pt x="250245" y="21379"/>
                    <a:pt x="323161" y="37413"/>
                  </a:cubicBezTo>
                  <a:cubicBezTo>
                    <a:pt x="336714" y="59364"/>
                    <a:pt x="343968" y="70817"/>
                    <a:pt x="359238" y="94486"/>
                  </a:cubicBezTo>
                  <a:cubicBezTo>
                    <a:pt x="299683" y="100976"/>
                    <a:pt x="270287" y="104794"/>
                    <a:pt x="212451" y="113574"/>
                  </a:cubicBezTo>
                  <a:close/>
                  <a:moveTo>
                    <a:pt x="41230" y="75398"/>
                  </a:moveTo>
                  <a:cubicBezTo>
                    <a:pt x="107657" y="87996"/>
                    <a:pt x="141442" y="95059"/>
                    <a:pt x="210160" y="109566"/>
                  </a:cubicBezTo>
                  <a:cubicBezTo>
                    <a:pt x="264370" y="101358"/>
                    <a:pt x="292048" y="97922"/>
                    <a:pt x="347595" y="91432"/>
                  </a:cubicBezTo>
                  <a:cubicBezTo>
                    <a:pt x="333470" y="69290"/>
                    <a:pt x="326597" y="58600"/>
                    <a:pt x="313808" y="37985"/>
                  </a:cubicBezTo>
                  <a:cubicBezTo>
                    <a:pt x="245473" y="23097"/>
                    <a:pt x="211877" y="16034"/>
                    <a:pt x="145833" y="2863"/>
                  </a:cubicBezTo>
                  <a:cubicBezTo>
                    <a:pt x="91051" y="9544"/>
                    <a:pt x="63945" y="13362"/>
                    <a:pt x="10498" y="21951"/>
                  </a:cubicBezTo>
                  <a:cubicBezTo>
                    <a:pt x="21952" y="42757"/>
                    <a:pt x="28250" y="53447"/>
                    <a:pt x="41230" y="753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E4D599-7BDB-4D61-8D5C-E2B9CE44C204}"/>
                </a:ext>
              </a:extLst>
            </p:cNvPr>
            <p:cNvSpPr/>
            <p:nvPr/>
          </p:nvSpPr>
          <p:spPr>
            <a:xfrm>
              <a:off x="9349567" y="2961962"/>
              <a:ext cx="362674" cy="95440"/>
            </a:xfrm>
            <a:custGeom>
              <a:avLst/>
              <a:gdLst>
                <a:gd name="connsiteX0" fmla="*/ 225621 w 362673"/>
                <a:gd name="connsiteY0" fmla="*/ 114147 h 95440"/>
                <a:gd name="connsiteX1" fmla="*/ 35886 w 362673"/>
                <a:gd name="connsiteY1" fmla="*/ 69481 h 95440"/>
                <a:gd name="connsiteX2" fmla="*/ 0 w 362673"/>
                <a:gd name="connsiteY2" fmla="*/ 12407 h 95440"/>
                <a:gd name="connsiteX3" fmla="*/ 150605 w 362673"/>
                <a:gd name="connsiteY3" fmla="*/ 0 h 95440"/>
                <a:gd name="connsiteX4" fmla="*/ 339195 w 362673"/>
                <a:gd name="connsiteY4" fmla="*/ 44857 h 95440"/>
                <a:gd name="connsiteX5" fmla="*/ 378517 w 362673"/>
                <a:gd name="connsiteY5" fmla="*/ 102121 h 95440"/>
                <a:gd name="connsiteX6" fmla="*/ 225621 w 362673"/>
                <a:gd name="connsiteY6" fmla="*/ 114147 h 95440"/>
                <a:gd name="connsiteX7" fmla="*/ 45048 w 362673"/>
                <a:gd name="connsiteY7" fmla="*/ 68335 h 95440"/>
                <a:gd name="connsiteX8" fmla="*/ 222949 w 362673"/>
                <a:gd name="connsiteY8" fmla="*/ 110329 h 95440"/>
                <a:gd name="connsiteX9" fmla="*/ 366301 w 362673"/>
                <a:gd name="connsiteY9" fmla="*/ 99067 h 95440"/>
                <a:gd name="connsiteX10" fmla="*/ 329651 w 362673"/>
                <a:gd name="connsiteY10" fmla="*/ 45430 h 95440"/>
                <a:gd name="connsiteX11" fmla="*/ 152705 w 362673"/>
                <a:gd name="connsiteY11" fmla="*/ 3436 h 95440"/>
                <a:gd name="connsiteX12" fmla="*/ 11452 w 362673"/>
                <a:gd name="connsiteY12" fmla="*/ 15080 h 95440"/>
                <a:gd name="connsiteX13" fmla="*/ 45048 w 362673"/>
                <a:gd name="connsiteY13" fmla="*/ 6833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225621" y="114147"/>
                  </a:moveTo>
                  <a:cubicBezTo>
                    <a:pt x="148696" y="95440"/>
                    <a:pt x="110711" y="86469"/>
                    <a:pt x="35886" y="69481"/>
                  </a:cubicBezTo>
                  <a:cubicBezTo>
                    <a:pt x="20615" y="46002"/>
                    <a:pt x="13362" y="34549"/>
                    <a:pt x="0" y="12407"/>
                  </a:cubicBezTo>
                  <a:cubicBezTo>
                    <a:pt x="59364" y="6490"/>
                    <a:pt x="89523" y="4009"/>
                    <a:pt x="150605" y="0"/>
                  </a:cubicBezTo>
                  <a:cubicBezTo>
                    <a:pt x="224857" y="16988"/>
                    <a:pt x="262652" y="26151"/>
                    <a:pt x="339195" y="44857"/>
                  </a:cubicBezTo>
                  <a:cubicBezTo>
                    <a:pt x="354084" y="66999"/>
                    <a:pt x="361910" y="78452"/>
                    <a:pt x="378517" y="102121"/>
                  </a:cubicBezTo>
                  <a:cubicBezTo>
                    <a:pt x="316671" y="106130"/>
                    <a:pt x="285939" y="108420"/>
                    <a:pt x="225621" y="114147"/>
                  </a:cubicBezTo>
                  <a:close/>
                  <a:moveTo>
                    <a:pt x="45048" y="68335"/>
                  </a:moveTo>
                  <a:cubicBezTo>
                    <a:pt x="115292" y="84369"/>
                    <a:pt x="150795" y="92768"/>
                    <a:pt x="222949" y="110329"/>
                  </a:cubicBezTo>
                  <a:cubicBezTo>
                    <a:pt x="279640" y="104985"/>
                    <a:pt x="308272" y="102885"/>
                    <a:pt x="366301" y="99067"/>
                  </a:cubicBezTo>
                  <a:cubicBezTo>
                    <a:pt x="350839" y="76925"/>
                    <a:pt x="343586" y="66236"/>
                    <a:pt x="329651" y="45430"/>
                  </a:cubicBezTo>
                  <a:cubicBezTo>
                    <a:pt x="257880" y="27869"/>
                    <a:pt x="222376" y="19470"/>
                    <a:pt x="152705" y="3436"/>
                  </a:cubicBezTo>
                  <a:cubicBezTo>
                    <a:pt x="95441" y="7253"/>
                    <a:pt x="67189" y="9544"/>
                    <a:pt x="11452" y="15080"/>
                  </a:cubicBezTo>
                  <a:cubicBezTo>
                    <a:pt x="24051" y="35695"/>
                    <a:pt x="30923" y="46384"/>
                    <a:pt x="45048" y="683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1A28AAD-BC4C-4848-AE99-3239C6F3D5A2}"/>
                </a:ext>
              </a:extLst>
            </p:cNvPr>
            <p:cNvSpPr/>
            <p:nvPr/>
          </p:nvSpPr>
          <p:spPr>
            <a:xfrm>
              <a:off x="9678072" y="2999184"/>
              <a:ext cx="381762" cy="114529"/>
            </a:xfrm>
            <a:custGeom>
              <a:avLst/>
              <a:gdLst>
                <a:gd name="connsiteX0" fmla="*/ 237838 w 381762"/>
                <a:gd name="connsiteY0" fmla="*/ 114529 h 114528"/>
                <a:gd name="connsiteX1" fmla="*/ 39132 w 381762"/>
                <a:gd name="connsiteY1" fmla="*/ 63754 h 114528"/>
                <a:gd name="connsiteX2" fmla="*/ 0 w 381762"/>
                <a:gd name="connsiteY2" fmla="*/ 6490 h 114528"/>
                <a:gd name="connsiteX3" fmla="*/ 156523 w 381762"/>
                <a:gd name="connsiteY3" fmla="*/ 0 h 114528"/>
                <a:gd name="connsiteX4" fmla="*/ 353894 w 381762"/>
                <a:gd name="connsiteY4" fmla="*/ 50202 h 114528"/>
                <a:gd name="connsiteX5" fmla="*/ 396269 w 381762"/>
                <a:gd name="connsiteY5" fmla="*/ 107657 h 114528"/>
                <a:gd name="connsiteX6" fmla="*/ 237838 w 381762"/>
                <a:gd name="connsiteY6" fmla="*/ 114529 h 114528"/>
                <a:gd name="connsiteX7" fmla="*/ 48676 w 381762"/>
                <a:gd name="connsiteY7" fmla="*/ 62991 h 114528"/>
                <a:gd name="connsiteX8" fmla="*/ 234974 w 381762"/>
                <a:gd name="connsiteY8" fmla="*/ 110711 h 114528"/>
                <a:gd name="connsiteX9" fmla="*/ 383480 w 381762"/>
                <a:gd name="connsiteY9" fmla="*/ 104221 h 114528"/>
                <a:gd name="connsiteX10" fmla="*/ 343777 w 381762"/>
                <a:gd name="connsiteY10" fmla="*/ 50202 h 114528"/>
                <a:gd name="connsiteX11" fmla="*/ 158622 w 381762"/>
                <a:gd name="connsiteY11" fmla="*/ 3054 h 114528"/>
                <a:gd name="connsiteX12" fmla="*/ 11836 w 381762"/>
                <a:gd name="connsiteY12" fmla="*/ 9162 h 114528"/>
                <a:gd name="connsiteX13" fmla="*/ 48676 w 381762"/>
                <a:gd name="connsiteY13" fmla="*/ 6299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37838" y="114529"/>
                  </a:moveTo>
                  <a:cubicBezTo>
                    <a:pt x="157477" y="93532"/>
                    <a:pt x="117774" y="83415"/>
                    <a:pt x="39132" y="63754"/>
                  </a:cubicBezTo>
                  <a:cubicBezTo>
                    <a:pt x="22715" y="40085"/>
                    <a:pt x="14889" y="28632"/>
                    <a:pt x="0" y="6490"/>
                  </a:cubicBezTo>
                  <a:cubicBezTo>
                    <a:pt x="61846" y="3245"/>
                    <a:pt x="93150" y="1909"/>
                    <a:pt x="156523" y="0"/>
                  </a:cubicBezTo>
                  <a:cubicBezTo>
                    <a:pt x="234402" y="19470"/>
                    <a:pt x="274106" y="29587"/>
                    <a:pt x="353894" y="50202"/>
                  </a:cubicBezTo>
                  <a:cubicBezTo>
                    <a:pt x="370119" y="72535"/>
                    <a:pt x="378517" y="83988"/>
                    <a:pt x="396269" y="107657"/>
                  </a:cubicBezTo>
                  <a:cubicBezTo>
                    <a:pt x="332324" y="109757"/>
                    <a:pt x="300638" y="111093"/>
                    <a:pt x="237838" y="114529"/>
                  </a:cubicBezTo>
                  <a:close/>
                  <a:moveTo>
                    <a:pt x="48676" y="62991"/>
                  </a:moveTo>
                  <a:cubicBezTo>
                    <a:pt x="122355" y="81506"/>
                    <a:pt x="159768" y="91050"/>
                    <a:pt x="234974" y="110711"/>
                  </a:cubicBezTo>
                  <a:cubicBezTo>
                    <a:pt x="293766" y="107657"/>
                    <a:pt x="323544" y="106321"/>
                    <a:pt x="383480" y="104221"/>
                  </a:cubicBezTo>
                  <a:cubicBezTo>
                    <a:pt x="367065" y="82079"/>
                    <a:pt x="359047" y="71199"/>
                    <a:pt x="343777" y="50202"/>
                  </a:cubicBezTo>
                  <a:cubicBezTo>
                    <a:pt x="268952" y="30923"/>
                    <a:pt x="231730" y="21379"/>
                    <a:pt x="158622" y="3054"/>
                  </a:cubicBezTo>
                  <a:cubicBezTo>
                    <a:pt x="99258" y="4963"/>
                    <a:pt x="69863" y="6108"/>
                    <a:pt x="11836" y="9162"/>
                  </a:cubicBezTo>
                  <a:cubicBezTo>
                    <a:pt x="25961" y="30159"/>
                    <a:pt x="33214" y="40849"/>
                    <a:pt x="48676" y="629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1D4F4A-58C6-43C2-88BB-2B88E5844E69}"/>
                </a:ext>
              </a:extLst>
            </p:cNvPr>
            <p:cNvSpPr/>
            <p:nvPr/>
          </p:nvSpPr>
          <p:spPr>
            <a:xfrm>
              <a:off x="10020704" y="3045186"/>
              <a:ext cx="400850" cy="114529"/>
            </a:xfrm>
            <a:custGeom>
              <a:avLst/>
              <a:gdLst>
                <a:gd name="connsiteX0" fmla="*/ 248719 w 400850"/>
                <a:gd name="connsiteY0" fmla="*/ 114910 h 114528"/>
                <a:gd name="connsiteX1" fmla="*/ 42185 w 400850"/>
                <a:gd name="connsiteY1" fmla="*/ 60128 h 114528"/>
                <a:gd name="connsiteX2" fmla="*/ 0 w 400850"/>
                <a:gd name="connsiteY2" fmla="*/ 2672 h 114528"/>
                <a:gd name="connsiteX3" fmla="*/ 161295 w 400850"/>
                <a:gd name="connsiteY3" fmla="*/ 0 h 114528"/>
                <a:gd name="connsiteX4" fmla="*/ 365920 w 400850"/>
                <a:gd name="connsiteY4" fmla="*/ 53447 h 114528"/>
                <a:gd name="connsiteX5" fmla="*/ 411348 w 400850"/>
                <a:gd name="connsiteY5" fmla="*/ 111093 h 114528"/>
                <a:gd name="connsiteX6" fmla="*/ 248719 w 400850"/>
                <a:gd name="connsiteY6" fmla="*/ 114910 h 114528"/>
                <a:gd name="connsiteX7" fmla="*/ 52111 w 400850"/>
                <a:gd name="connsiteY7" fmla="*/ 59746 h 114528"/>
                <a:gd name="connsiteX8" fmla="*/ 245855 w 400850"/>
                <a:gd name="connsiteY8" fmla="*/ 111093 h 114528"/>
                <a:gd name="connsiteX9" fmla="*/ 398369 w 400850"/>
                <a:gd name="connsiteY9" fmla="*/ 107275 h 114528"/>
                <a:gd name="connsiteX10" fmla="*/ 355994 w 400850"/>
                <a:gd name="connsiteY10" fmla="*/ 53256 h 114528"/>
                <a:gd name="connsiteX11" fmla="*/ 163967 w 400850"/>
                <a:gd name="connsiteY11" fmla="*/ 3054 h 114528"/>
                <a:gd name="connsiteX12" fmla="*/ 12599 w 400850"/>
                <a:gd name="connsiteY12" fmla="*/ 5726 h 114528"/>
                <a:gd name="connsiteX13" fmla="*/ 52111 w 400850"/>
                <a:gd name="connsiteY13" fmla="*/ 5974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48719" y="114910"/>
                  </a:moveTo>
                  <a:cubicBezTo>
                    <a:pt x="165495" y="92577"/>
                    <a:pt x="124073" y="81506"/>
                    <a:pt x="42185" y="60128"/>
                  </a:cubicBezTo>
                  <a:cubicBezTo>
                    <a:pt x="24624" y="36458"/>
                    <a:pt x="16035" y="25005"/>
                    <a:pt x="0" y="2672"/>
                  </a:cubicBezTo>
                  <a:cubicBezTo>
                    <a:pt x="63946" y="1145"/>
                    <a:pt x="96395" y="573"/>
                    <a:pt x="161295" y="0"/>
                  </a:cubicBezTo>
                  <a:cubicBezTo>
                    <a:pt x="242419" y="20997"/>
                    <a:pt x="283459" y="31686"/>
                    <a:pt x="365920" y="53447"/>
                  </a:cubicBezTo>
                  <a:cubicBezTo>
                    <a:pt x="383289" y="75971"/>
                    <a:pt x="392451" y="87423"/>
                    <a:pt x="411348" y="111093"/>
                  </a:cubicBezTo>
                  <a:cubicBezTo>
                    <a:pt x="345876" y="112047"/>
                    <a:pt x="313427" y="112811"/>
                    <a:pt x="248719" y="114910"/>
                  </a:cubicBezTo>
                  <a:close/>
                  <a:moveTo>
                    <a:pt x="52111" y="59746"/>
                  </a:moveTo>
                  <a:cubicBezTo>
                    <a:pt x="128845" y="79979"/>
                    <a:pt x="167785" y="90287"/>
                    <a:pt x="245855" y="111093"/>
                  </a:cubicBezTo>
                  <a:cubicBezTo>
                    <a:pt x="306555" y="109184"/>
                    <a:pt x="337097" y="108611"/>
                    <a:pt x="398369" y="107275"/>
                  </a:cubicBezTo>
                  <a:cubicBezTo>
                    <a:pt x="380808" y="85133"/>
                    <a:pt x="372218" y="74253"/>
                    <a:pt x="355994" y="53256"/>
                  </a:cubicBezTo>
                  <a:cubicBezTo>
                    <a:pt x="278496" y="32832"/>
                    <a:pt x="240129" y="22906"/>
                    <a:pt x="163967" y="3054"/>
                  </a:cubicBezTo>
                  <a:cubicBezTo>
                    <a:pt x="103076" y="3627"/>
                    <a:pt x="72726" y="4199"/>
                    <a:pt x="12599" y="5726"/>
                  </a:cubicBezTo>
                  <a:cubicBezTo>
                    <a:pt x="27678" y="26723"/>
                    <a:pt x="35695" y="37604"/>
                    <a:pt x="52111" y="597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F0D3BAD-992A-4DB6-9ACA-9592525FA777}"/>
                </a:ext>
              </a:extLst>
            </p:cNvPr>
            <p:cNvSpPr/>
            <p:nvPr/>
          </p:nvSpPr>
          <p:spPr>
            <a:xfrm>
              <a:off x="10375170" y="3095579"/>
              <a:ext cx="419938" cy="114529"/>
            </a:xfrm>
            <a:custGeom>
              <a:avLst/>
              <a:gdLst>
                <a:gd name="connsiteX0" fmla="*/ 257880 w 419938"/>
                <a:gd name="connsiteY0" fmla="*/ 115483 h 114528"/>
                <a:gd name="connsiteX1" fmla="*/ 45239 w 419938"/>
                <a:gd name="connsiteY1" fmla="*/ 58791 h 114528"/>
                <a:gd name="connsiteX2" fmla="*/ 0 w 419938"/>
                <a:gd name="connsiteY2" fmla="*/ 1145 h 114528"/>
                <a:gd name="connsiteX3" fmla="*/ 164348 w 419938"/>
                <a:gd name="connsiteY3" fmla="*/ 0 h 114528"/>
                <a:gd name="connsiteX4" fmla="*/ 374317 w 419938"/>
                <a:gd name="connsiteY4" fmla="*/ 54210 h 114528"/>
                <a:gd name="connsiteX5" fmla="*/ 422611 w 419938"/>
                <a:gd name="connsiteY5" fmla="*/ 112047 h 114528"/>
                <a:gd name="connsiteX6" fmla="*/ 257880 w 419938"/>
                <a:gd name="connsiteY6" fmla="*/ 115483 h 114528"/>
                <a:gd name="connsiteX7" fmla="*/ 55356 w 419938"/>
                <a:gd name="connsiteY7" fmla="*/ 58600 h 114528"/>
                <a:gd name="connsiteX8" fmla="*/ 254827 w 419938"/>
                <a:gd name="connsiteY8" fmla="*/ 111665 h 114528"/>
                <a:gd name="connsiteX9" fmla="*/ 409440 w 419938"/>
                <a:gd name="connsiteY9" fmla="*/ 108611 h 114528"/>
                <a:gd name="connsiteX10" fmla="*/ 364201 w 419938"/>
                <a:gd name="connsiteY10" fmla="*/ 54401 h 114528"/>
                <a:gd name="connsiteX11" fmla="*/ 167212 w 419938"/>
                <a:gd name="connsiteY11" fmla="*/ 3436 h 114528"/>
                <a:gd name="connsiteX12" fmla="*/ 12980 w 419938"/>
                <a:gd name="connsiteY12" fmla="*/ 4581 h 114528"/>
                <a:gd name="connsiteX13" fmla="*/ 55356 w 419938"/>
                <a:gd name="connsiteY13" fmla="*/ 586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57880" y="115483"/>
                  </a:moveTo>
                  <a:cubicBezTo>
                    <a:pt x="172366" y="92768"/>
                    <a:pt x="129799" y="81315"/>
                    <a:pt x="45239" y="58791"/>
                  </a:cubicBezTo>
                  <a:cubicBezTo>
                    <a:pt x="26533" y="35122"/>
                    <a:pt x="17371" y="23669"/>
                    <a:pt x="0" y="1145"/>
                  </a:cubicBezTo>
                  <a:cubicBezTo>
                    <a:pt x="65472" y="382"/>
                    <a:pt x="98495" y="382"/>
                    <a:pt x="164348" y="0"/>
                  </a:cubicBezTo>
                  <a:cubicBezTo>
                    <a:pt x="247763" y="21570"/>
                    <a:pt x="289948" y="32450"/>
                    <a:pt x="374317" y="54210"/>
                  </a:cubicBezTo>
                  <a:cubicBezTo>
                    <a:pt x="393025" y="76925"/>
                    <a:pt x="402760" y="88378"/>
                    <a:pt x="422611" y="112047"/>
                  </a:cubicBezTo>
                  <a:cubicBezTo>
                    <a:pt x="356757" y="113383"/>
                    <a:pt x="323735" y="113956"/>
                    <a:pt x="257880" y="115483"/>
                  </a:cubicBezTo>
                  <a:close/>
                  <a:moveTo>
                    <a:pt x="55356" y="58600"/>
                  </a:moveTo>
                  <a:cubicBezTo>
                    <a:pt x="134571" y="79788"/>
                    <a:pt x="174657" y="90287"/>
                    <a:pt x="254827" y="111665"/>
                  </a:cubicBezTo>
                  <a:cubicBezTo>
                    <a:pt x="316481" y="110329"/>
                    <a:pt x="347404" y="109757"/>
                    <a:pt x="409440" y="108611"/>
                  </a:cubicBezTo>
                  <a:cubicBezTo>
                    <a:pt x="390734" y="86469"/>
                    <a:pt x="381762" y="75589"/>
                    <a:pt x="364201" y="54401"/>
                  </a:cubicBezTo>
                  <a:cubicBezTo>
                    <a:pt x="284985" y="33977"/>
                    <a:pt x="245473" y="23669"/>
                    <a:pt x="167212" y="3436"/>
                  </a:cubicBezTo>
                  <a:cubicBezTo>
                    <a:pt x="105367" y="3818"/>
                    <a:pt x="74444" y="4009"/>
                    <a:pt x="12980" y="4581"/>
                  </a:cubicBezTo>
                  <a:cubicBezTo>
                    <a:pt x="29205" y="25578"/>
                    <a:pt x="37794" y="36458"/>
                    <a:pt x="55356" y="586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DEDE16F-286B-4BAF-B78F-8C5CFF827D82}"/>
                </a:ext>
              </a:extLst>
            </p:cNvPr>
            <p:cNvSpPr/>
            <p:nvPr/>
          </p:nvSpPr>
          <p:spPr>
            <a:xfrm>
              <a:off x="10737844" y="3146353"/>
              <a:ext cx="419938" cy="114529"/>
            </a:xfrm>
            <a:custGeom>
              <a:avLst/>
              <a:gdLst>
                <a:gd name="connsiteX0" fmla="*/ 264752 w 419938"/>
                <a:gd name="connsiteY0" fmla="*/ 115865 h 114528"/>
                <a:gd name="connsiteX1" fmla="*/ 48293 w 419938"/>
                <a:gd name="connsiteY1" fmla="*/ 59746 h 114528"/>
                <a:gd name="connsiteX2" fmla="*/ 0 w 419938"/>
                <a:gd name="connsiteY2" fmla="*/ 1909 h 114528"/>
                <a:gd name="connsiteX3" fmla="*/ 165113 w 419938"/>
                <a:gd name="connsiteY3" fmla="*/ 0 h 114528"/>
                <a:gd name="connsiteX4" fmla="*/ 377563 w 419938"/>
                <a:gd name="connsiteY4" fmla="*/ 52683 h 114528"/>
                <a:gd name="connsiteX5" fmla="*/ 428910 w 419938"/>
                <a:gd name="connsiteY5" fmla="*/ 110711 h 114528"/>
                <a:gd name="connsiteX6" fmla="*/ 264752 w 419938"/>
                <a:gd name="connsiteY6" fmla="*/ 115865 h 114528"/>
                <a:gd name="connsiteX7" fmla="*/ 58601 w 419938"/>
                <a:gd name="connsiteY7" fmla="*/ 59555 h 114528"/>
                <a:gd name="connsiteX8" fmla="*/ 261507 w 419938"/>
                <a:gd name="connsiteY8" fmla="*/ 112047 h 114528"/>
                <a:gd name="connsiteX9" fmla="*/ 415739 w 419938"/>
                <a:gd name="connsiteY9" fmla="*/ 107466 h 114528"/>
                <a:gd name="connsiteX10" fmla="*/ 367637 w 419938"/>
                <a:gd name="connsiteY10" fmla="*/ 53065 h 114528"/>
                <a:gd name="connsiteX11" fmla="*/ 168166 w 419938"/>
                <a:gd name="connsiteY11" fmla="*/ 3436 h 114528"/>
                <a:gd name="connsiteX12" fmla="*/ 13362 w 419938"/>
                <a:gd name="connsiteY12" fmla="*/ 5345 h 114528"/>
                <a:gd name="connsiteX13" fmla="*/ 58601 w 419938"/>
                <a:gd name="connsiteY13" fmla="*/ 5955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4752" y="115865"/>
                  </a:moveTo>
                  <a:cubicBezTo>
                    <a:pt x="178092" y="93532"/>
                    <a:pt x="134762" y="82270"/>
                    <a:pt x="48293" y="59746"/>
                  </a:cubicBezTo>
                  <a:cubicBezTo>
                    <a:pt x="28441" y="36077"/>
                    <a:pt x="18706" y="24433"/>
                    <a:pt x="0" y="1909"/>
                  </a:cubicBezTo>
                  <a:cubicBezTo>
                    <a:pt x="66045" y="1145"/>
                    <a:pt x="99067" y="954"/>
                    <a:pt x="165113" y="0"/>
                  </a:cubicBezTo>
                  <a:cubicBezTo>
                    <a:pt x="249864" y="21188"/>
                    <a:pt x="292430" y="31877"/>
                    <a:pt x="377563" y="52683"/>
                  </a:cubicBezTo>
                  <a:cubicBezTo>
                    <a:pt x="397605" y="75398"/>
                    <a:pt x="407913" y="87042"/>
                    <a:pt x="428910" y="110711"/>
                  </a:cubicBezTo>
                  <a:cubicBezTo>
                    <a:pt x="363628" y="113002"/>
                    <a:pt x="330606" y="113956"/>
                    <a:pt x="264752" y="115865"/>
                  </a:cubicBezTo>
                  <a:close/>
                  <a:moveTo>
                    <a:pt x="58601" y="59555"/>
                  </a:moveTo>
                  <a:cubicBezTo>
                    <a:pt x="139534" y="80743"/>
                    <a:pt x="180192" y="91241"/>
                    <a:pt x="261507" y="112047"/>
                  </a:cubicBezTo>
                  <a:cubicBezTo>
                    <a:pt x="323352" y="110329"/>
                    <a:pt x="354275" y="109375"/>
                    <a:pt x="415739" y="107466"/>
                  </a:cubicBezTo>
                  <a:cubicBezTo>
                    <a:pt x="396078" y="85324"/>
                    <a:pt x="386343" y="74444"/>
                    <a:pt x="367637" y="53065"/>
                  </a:cubicBezTo>
                  <a:cubicBezTo>
                    <a:pt x="287849" y="33404"/>
                    <a:pt x="247763" y="23478"/>
                    <a:pt x="168166" y="3436"/>
                  </a:cubicBezTo>
                  <a:cubicBezTo>
                    <a:pt x="106321" y="4199"/>
                    <a:pt x="75207" y="4581"/>
                    <a:pt x="13362" y="5345"/>
                  </a:cubicBezTo>
                  <a:cubicBezTo>
                    <a:pt x="30732" y="26532"/>
                    <a:pt x="39895" y="37413"/>
                    <a:pt x="58601" y="595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E98D7CC-B867-4862-8585-41EEDD164D43}"/>
                </a:ext>
              </a:extLst>
            </p:cNvPr>
            <p:cNvSpPr/>
            <p:nvPr/>
          </p:nvSpPr>
          <p:spPr>
            <a:xfrm>
              <a:off x="11103763" y="3192355"/>
              <a:ext cx="419938" cy="114529"/>
            </a:xfrm>
            <a:custGeom>
              <a:avLst/>
              <a:gdLst>
                <a:gd name="connsiteX0" fmla="*/ 268570 w 419938"/>
                <a:gd name="connsiteY0" fmla="*/ 116246 h 114528"/>
                <a:gd name="connsiteX1" fmla="*/ 51347 w 419938"/>
                <a:gd name="connsiteY1" fmla="*/ 63182 h 114528"/>
                <a:gd name="connsiteX2" fmla="*/ 0 w 419938"/>
                <a:gd name="connsiteY2" fmla="*/ 5154 h 114528"/>
                <a:gd name="connsiteX3" fmla="*/ 162631 w 419938"/>
                <a:gd name="connsiteY3" fmla="*/ 0 h 114528"/>
                <a:gd name="connsiteX4" fmla="*/ 374319 w 419938"/>
                <a:gd name="connsiteY4" fmla="*/ 48484 h 114528"/>
                <a:gd name="connsiteX5" fmla="*/ 428910 w 419938"/>
                <a:gd name="connsiteY5" fmla="*/ 106702 h 114528"/>
                <a:gd name="connsiteX6" fmla="*/ 268570 w 419938"/>
                <a:gd name="connsiteY6" fmla="*/ 116246 h 114528"/>
                <a:gd name="connsiteX7" fmla="*/ 61464 w 419938"/>
                <a:gd name="connsiteY7" fmla="*/ 62800 h 114528"/>
                <a:gd name="connsiteX8" fmla="*/ 264943 w 419938"/>
                <a:gd name="connsiteY8" fmla="*/ 112429 h 114528"/>
                <a:gd name="connsiteX9" fmla="*/ 415548 w 419938"/>
                <a:gd name="connsiteY9" fmla="*/ 103648 h 114528"/>
                <a:gd name="connsiteX10" fmla="*/ 364392 w 419938"/>
                <a:gd name="connsiteY10" fmla="*/ 49056 h 114528"/>
                <a:gd name="connsiteX11" fmla="*/ 165686 w 419938"/>
                <a:gd name="connsiteY11" fmla="*/ 3436 h 114528"/>
                <a:gd name="connsiteX12" fmla="*/ 13171 w 419938"/>
                <a:gd name="connsiteY12" fmla="*/ 8399 h 114528"/>
                <a:gd name="connsiteX13" fmla="*/ 61464 w 419938"/>
                <a:gd name="connsiteY13" fmla="*/ 628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8570" y="116246"/>
                  </a:moveTo>
                  <a:cubicBezTo>
                    <a:pt x="181910" y="95440"/>
                    <a:pt x="138389" y="84942"/>
                    <a:pt x="51347" y="63182"/>
                  </a:cubicBezTo>
                  <a:cubicBezTo>
                    <a:pt x="30351" y="39512"/>
                    <a:pt x="20043" y="27869"/>
                    <a:pt x="0" y="5154"/>
                  </a:cubicBezTo>
                  <a:cubicBezTo>
                    <a:pt x="65473" y="3436"/>
                    <a:pt x="98113" y="2481"/>
                    <a:pt x="162631" y="0"/>
                  </a:cubicBezTo>
                  <a:cubicBezTo>
                    <a:pt x="247573" y="19852"/>
                    <a:pt x="289948" y="29587"/>
                    <a:pt x="374319" y="48484"/>
                  </a:cubicBezTo>
                  <a:cubicBezTo>
                    <a:pt x="395697" y="71389"/>
                    <a:pt x="406767" y="83224"/>
                    <a:pt x="428910" y="106702"/>
                  </a:cubicBezTo>
                  <a:cubicBezTo>
                    <a:pt x="365347" y="111093"/>
                    <a:pt x="333279" y="112811"/>
                    <a:pt x="268570" y="116246"/>
                  </a:cubicBezTo>
                  <a:close/>
                  <a:moveTo>
                    <a:pt x="61464" y="62800"/>
                  </a:moveTo>
                  <a:cubicBezTo>
                    <a:pt x="142971" y="83033"/>
                    <a:pt x="183819" y="92959"/>
                    <a:pt x="264943" y="112429"/>
                  </a:cubicBezTo>
                  <a:cubicBezTo>
                    <a:pt x="325643" y="109375"/>
                    <a:pt x="355802" y="107657"/>
                    <a:pt x="415548" y="103648"/>
                  </a:cubicBezTo>
                  <a:cubicBezTo>
                    <a:pt x="394743" y="81506"/>
                    <a:pt x="384435" y="70626"/>
                    <a:pt x="364392" y="49056"/>
                  </a:cubicBezTo>
                  <a:cubicBezTo>
                    <a:pt x="285176" y="31304"/>
                    <a:pt x="245283" y="22142"/>
                    <a:pt x="165686" y="3436"/>
                  </a:cubicBezTo>
                  <a:cubicBezTo>
                    <a:pt x="105176" y="5726"/>
                    <a:pt x="74635" y="6681"/>
                    <a:pt x="13171" y="8399"/>
                  </a:cubicBezTo>
                  <a:cubicBezTo>
                    <a:pt x="32069" y="29777"/>
                    <a:pt x="41803" y="40658"/>
                    <a:pt x="61464" y="628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4411E3-D50D-4A3E-A909-E390FEB4C750}"/>
                </a:ext>
              </a:extLst>
            </p:cNvPr>
            <p:cNvSpPr/>
            <p:nvPr/>
          </p:nvSpPr>
          <p:spPr>
            <a:xfrm>
              <a:off x="11466436" y="3228432"/>
              <a:ext cx="419938" cy="114529"/>
            </a:xfrm>
            <a:custGeom>
              <a:avLst/>
              <a:gdLst>
                <a:gd name="connsiteX0" fmla="*/ 268761 w 419938"/>
                <a:gd name="connsiteY0" fmla="*/ 116628 h 114528"/>
                <a:gd name="connsiteX1" fmla="*/ 54593 w 419938"/>
                <a:gd name="connsiteY1" fmla="*/ 69481 h 114528"/>
                <a:gd name="connsiteX2" fmla="*/ 0 w 419938"/>
                <a:gd name="connsiteY2" fmla="*/ 11262 h 114528"/>
                <a:gd name="connsiteX3" fmla="*/ 156142 w 419938"/>
                <a:gd name="connsiteY3" fmla="*/ 0 h 114528"/>
                <a:gd name="connsiteX4" fmla="*/ 362865 w 419938"/>
                <a:gd name="connsiteY4" fmla="*/ 41612 h 114528"/>
                <a:gd name="connsiteX5" fmla="*/ 420894 w 419938"/>
                <a:gd name="connsiteY5" fmla="*/ 100212 h 114528"/>
                <a:gd name="connsiteX6" fmla="*/ 268761 w 419938"/>
                <a:gd name="connsiteY6" fmla="*/ 116628 h 114528"/>
                <a:gd name="connsiteX7" fmla="*/ 64518 w 419938"/>
                <a:gd name="connsiteY7" fmla="*/ 68717 h 114528"/>
                <a:gd name="connsiteX8" fmla="*/ 265134 w 419938"/>
                <a:gd name="connsiteY8" fmla="*/ 112811 h 114528"/>
                <a:gd name="connsiteX9" fmla="*/ 408104 w 419938"/>
                <a:gd name="connsiteY9" fmla="*/ 97349 h 114528"/>
                <a:gd name="connsiteX10" fmla="*/ 353703 w 419938"/>
                <a:gd name="connsiteY10" fmla="*/ 42376 h 114528"/>
                <a:gd name="connsiteX11" fmla="*/ 159577 w 419938"/>
                <a:gd name="connsiteY11" fmla="*/ 3245 h 114528"/>
                <a:gd name="connsiteX12" fmla="*/ 13171 w 419938"/>
                <a:gd name="connsiteY12" fmla="*/ 13934 h 114528"/>
                <a:gd name="connsiteX13" fmla="*/ 64518 w 419938"/>
                <a:gd name="connsiteY13" fmla="*/ 6871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8761" y="116628"/>
                  </a:moveTo>
                  <a:cubicBezTo>
                    <a:pt x="183627" y="98495"/>
                    <a:pt x="140870" y="88951"/>
                    <a:pt x="54593" y="69481"/>
                  </a:cubicBezTo>
                  <a:cubicBezTo>
                    <a:pt x="32450" y="45811"/>
                    <a:pt x="21379" y="34168"/>
                    <a:pt x="0" y="11262"/>
                  </a:cubicBezTo>
                  <a:cubicBezTo>
                    <a:pt x="63373" y="7444"/>
                    <a:pt x="94677" y="5154"/>
                    <a:pt x="156142" y="0"/>
                  </a:cubicBezTo>
                  <a:cubicBezTo>
                    <a:pt x="239366" y="17370"/>
                    <a:pt x="280786" y="25769"/>
                    <a:pt x="362865" y="41612"/>
                  </a:cubicBezTo>
                  <a:cubicBezTo>
                    <a:pt x="385771" y="64900"/>
                    <a:pt x="397414" y="76543"/>
                    <a:pt x="420894" y="100212"/>
                  </a:cubicBezTo>
                  <a:cubicBezTo>
                    <a:pt x="361339" y="107466"/>
                    <a:pt x="330797" y="110711"/>
                    <a:pt x="268761" y="116628"/>
                  </a:cubicBezTo>
                  <a:close/>
                  <a:moveTo>
                    <a:pt x="64518" y="68717"/>
                  </a:moveTo>
                  <a:cubicBezTo>
                    <a:pt x="145261" y="87042"/>
                    <a:pt x="185537" y="95822"/>
                    <a:pt x="265134" y="112811"/>
                  </a:cubicBezTo>
                  <a:cubicBezTo>
                    <a:pt x="323163" y="107275"/>
                    <a:pt x="351985" y="104221"/>
                    <a:pt x="408104" y="97349"/>
                  </a:cubicBezTo>
                  <a:cubicBezTo>
                    <a:pt x="386153" y="75207"/>
                    <a:pt x="375273" y="64136"/>
                    <a:pt x="353703" y="42376"/>
                  </a:cubicBezTo>
                  <a:cubicBezTo>
                    <a:pt x="276588" y="27487"/>
                    <a:pt x="237838" y="19470"/>
                    <a:pt x="159577" y="3245"/>
                  </a:cubicBezTo>
                  <a:cubicBezTo>
                    <a:pt x="101931" y="8208"/>
                    <a:pt x="72536" y="10308"/>
                    <a:pt x="13171" y="13934"/>
                  </a:cubicBezTo>
                  <a:cubicBezTo>
                    <a:pt x="33404" y="35695"/>
                    <a:pt x="43712" y="46575"/>
                    <a:pt x="64518" y="687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FC13889-6DEF-4D7F-8ECB-8B435707BE63}"/>
                </a:ext>
              </a:extLst>
            </p:cNvPr>
            <p:cNvSpPr/>
            <p:nvPr/>
          </p:nvSpPr>
          <p:spPr>
            <a:xfrm>
              <a:off x="11818421" y="3248856"/>
              <a:ext cx="400850" cy="114529"/>
            </a:xfrm>
            <a:custGeom>
              <a:avLst/>
              <a:gdLst>
                <a:gd name="connsiteX0" fmla="*/ 264752 w 400850"/>
                <a:gd name="connsiteY0" fmla="*/ 117583 h 114528"/>
                <a:gd name="connsiteX1" fmla="*/ 58029 w 400850"/>
                <a:gd name="connsiteY1" fmla="*/ 78834 h 114528"/>
                <a:gd name="connsiteX2" fmla="*/ 0 w 400850"/>
                <a:gd name="connsiteY2" fmla="*/ 20233 h 114528"/>
                <a:gd name="connsiteX3" fmla="*/ 145070 w 400850"/>
                <a:gd name="connsiteY3" fmla="*/ 0 h 114528"/>
                <a:gd name="connsiteX4" fmla="*/ 342060 w 400850"/>
                <a:gd name="connsiteY4" fmla="*/ 32068 h 114528"/>
                <a:gd name="connsiteX5" fmla="*/ 403905 w 400850"/>
                <a:gd name="connsiteY5" fmla="*/ 91050 h 114528"/>
                <a:gd name="connsiteX6" fmla="*/ 264752 w 400850"/>
                <a:gd name="connsiteY6" fmla="*/ 117583 h 114528"/>
                <a:gd name="connsiteX7" fmla="*/ 67190 w 400850"/>
                <a:gd name="connsiteY7" fmla="*/ 77689 h 114528"/>
                <a:gd name="connsiteX8" fmla="*/ 260935 w 400850"/>
                <a:gd name="connsiteY8" fmla="*/ 113765 h 114528"/>
                <a:gd name="connsiteX9" fmla="*/ 391688 w 400850"/>
                <a:gd name="connsiteY9" fmla="*/ 89141 h 114528"/>
                <a:gd name="connsiteX10" fmla="*/ 333852 w 400850"/>
                <a:gd name="connsiteY10" fmla="*/ 33786 h 114528"/>
                <a:gd name="connsiteX11" fmla="*/ 148697 w 400850"/>
                <a:gd name="connsiteY11" fmla="*/ 3627 h 114528"/>
                <a:gd name="connsiteX12" fmla="*/ 12790 w 400850"/>
                <a:gd name="connsiteY12" fmla="*/ 22715 h 114528"/>
                <a:gd name="connsiteX13" fmla="*/ 67190 w 400850"/>
                <a:gd name="connsiteY13" fmla="*/ 7768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64752" y="117583"/>
                  </a:moveTo>
                  <a:cubicBezTo>
                    <a:pt x="183055" y="103076"/>
                    <a:pt x="141635" y="95250"/>
                    <a:pt x="58029" y="78834"/>
                  </a:cubicBezTo>
                  <a:cubicBezTo>
                    <a:pt x="34549" y="55165"/>
                    <a:pt x="22906" y="43521"/>
                    <a:pt x="0" y="20233"/>
                  </a:cubicBezTo>
                  <a:cubicBezTo>
                    <a:pt x="59365" y="13171"/>
                    <a:pt x="88569" y="9162"/>
                    <a:pt x="145070" y="0"/>
                  </a:cubicBezTo>
                  <a:cubicBezTo>
                    <a:pt x="225049" y="13743"/>
                    <a:pt x="264371" y="20233"/>
                    <a:pt x="342060" y="32068"/>
                  </a:cubicBezTo>
                  <a:cubicBezTo>
                    <a:pt x="366683" y="55546"/>
                    <a:pt x="379091" y="67381"/>
                    <a:pt x="403905" y="91050"/>
                  </a:cubicBezTo>
                  <a:cubicBezTo>
                    <a:pt x="349885" y="102885"/>
                    <a:pt x="322016" y="108039"/>
                    <a:pt x="264752" y="117583"/>
                  </a:cubicBezTo>
                  <a:close/>
                  <a:moveTo>
                    <a:pt x="67190" y="77689"/>
                  </a:moveTo>
                  <a:cubicBezTo>
                    <a:pt x="145451" y="92959"/>
                    <a:pt x="184392" y="100212"/>
                    <a:pt x="260935" y="113765"/>
                  </a:cubicBezTo>
                  <a:cubicBezTo>
                    <a:pt x="314573" y="104794"/>
                    <a:pt x="340914" y="100022"/>
                    <a:pt x="391688" y="89141"/>
                  </a:cubicBezTo>
                  <a:cubicBezTo>
                    <a:pt x="368401" y="66808"/>
                    <a:pt x="356757" y="55928"/>
                    <a:pt x="333852" y="33786"/>
                  </a:cubicBezTo>
                  <a:cubicBezTo>
                    <a:pt x="260744" y="22715"/>
                    <a:pt x="223713" y="16607"/>
                    <a:pt x="148697" y="3627"/>
                  </a:cubicBezTo>
                  <a:cubicBezTo>
                    <a:pt x="95632" y="12216"/>
                    <a:pt x="68336" y="16034"/>
                    <a:pt x="12790" y="22715"/>
                  </a:cubicBezTo>
                  <a:cubicBezTo>
                    <a:pt x="34360" y="44666"/>
                    <a:pt x="45239" y="55546"/>
                    <a:pt x="67190" y="776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127686-2362-4A50-A261-3DC121642D02}"/>
                </a:ext>
              </a:extLst>
            </p:cNvPr>
            <p:cNvSpPr/>
            <p:nvPr/>
          </p:nvSpPr>
          <p:spPr>
            <a:xfrm>
              <a:off x="110926" y="3335134"/>
              <a:ext cx="400850" cy="114529"/>
            </a:xfrm>
            <a:custGeom>
              <a:avLst/>
              <a:gdLst>
                <a:gd name="connsiteX0" fmla="*/ 139916 w 400850"/>
                <a:gd name="connsiteY0" fmla="*/ 120255 h 114528"/>
                <a:gd name="connsiteX1" fmla="*/ 0 w 400850"/>
                <a:gd name="connsiteY1" fmla="*/ 92768 h 114528"/>
                <a:gd name="connsiteX2" fmla="*/ 63754 w 400850"/>
                <a:gd name="connsiteY2" fmla="*/ 32068 h 114528"/>
                <a:gd name="connsiteX3" fmla="*/ 263225 w 400850"/>
                <a:gd name="connsiteY3" fmla="*/ 0 h 114528"/>
                <a:gd name="connsiteX4" fmla="*/ 408676 w 400850"/>
                <a:gd name="connsiteY4" fmla="*/ 20233 h 114528"/>
                <a:gd name="connsiteX5" fmla="*/ 349503 w 400850"/>
                <a:gd name="connsiteY5" fmla="*/ 79025 h 114528"/>
                <a:gd name="connsiteX6" fmla="*/ 139916 w 400850"/>
                <a:gd name="connsiteY6" fmla="*/ 120255 h 114528"/>
                <a:gd name="connsiteX7" fmla="*/ 12216 w 400850"/>
                <a:gd name="connsiteY7" fmla="*/ 90859 h 114528"/>
                <a:gd name="connsiteX8" fmla="*/ 143733 w 400850"/>
                <a:gd name="connsiteY8" fmla="*/ 116437 h 114528"/>
                <a:gd name="connsiteX9" fmla="*/ 340150 w 400850"/>
                <a:gd name="connsiteY9" fmla="*/ 77879 h 114528"/>
                <a:gd name="connsiteX10" fmla="*/ 395696 w 400850"/>
                <a:gd name="connsiteY10" fmla="*/ 22715 h 114528"/>
                <a:gd name="connsiteX11" fmla="*/ 259216 w 400850"/>
                <a:gd name="connsiteY11" fmla="*/ 3627 h 114528"/>
                <a:gd name="connsiteX12" fmla="*/ 71771 w 400850"/>
                <a:gd name="connsiteY12" fmla="*/ 33977 h 114528"/>
                <a:gd name="connsiteX13" fmla="*/ 12216 w 400850"/>
                <a:gd name="connsiteY13" fmla="*/ 9085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39916" y="120255"/>
                  </a:moveTo>
                  <a:cubicBezTo>
                    <a:pt x="82079" y="111284"/>
                    <a:pt x="54019" y="105748"/>
                    <a:pt x="0" y="92768"/>
                  </a:cubicBezTo>
                  <a:cubicBezTo>
                    <a:pt x="25578" y="68335"/>
                    <a:pt x="38367" y="56119"/>
                    <a:pt x="63754" y="32068"/>
                  </a:cubicBezTo>
                  <a:cubicBezTo>
                    <a:pt x="142206" y="20806"/>
                    <a:pt x="182291" y="14316"/>
                    <a:pt x="263225" y="0"/>
                  </a:cubicBezTo>
                  <a:cubicBezTo>
                    <a:pt x="319917" y="9544"/>
                    <a:pt x="348930" y="13553"/>
                    <a:pt x="408676" y="20233"/>
                  </a:cubicBezTo>
                  <a:cubicBezTo>
                    <a:pt x="385007" y="43903"/>
                    <a:pt x="373172" y="55546"/>
                    <a:pt x="349503" y="79025"/>
                  </a:cubicBezTo>
                  <a:cubicBezTo>
                    <a:pt x="264943" y="96586"/>
                    <a:pt x="222758" y="104985"/>
                    <a:pt x="139916" y="120255"/>
                  </a:cubicBezTo>
                  <a:close/>
                  <a:moveTo>
                    <a:pt x="12216" y="90859"/>
                  </a:moveTo>
                  <a:cubicBezTo>
                    <a:pt x="63182" y="102694"/>
                    <a:pt x="89332" y="107848"/>
                    <a:pt x="143733" y="116437"/>
                  </a:cubicBezTo>
                  <a:cubicBezTo>
                    <a:pt x="221422" y="102121"/>
                    <a:pt x="260744" y="94295"/>
                    <a:pt x="340150" y="77879"/>
                  </a:cubicBezTo>
                  <a:cubicBezTo>
                    <a:pt x="362483" y="55928"/>
                    <a:pt x="373554" y="44857"/>
                    <a:pt x="395696" y="22715"/>
                  </a:cubicBezTo>
                  <a:cubicBezTo>
                    <a:pt x="339768" y="16416"/>
                    <a:pt x="312472" y="12598"/>
                    <a:pt x="259216" y="3627"/>
                  </a:cubicBezTo>
                  <a:cubicBezTo>
                    <a:pt x="183055" y="16988"/>
                    <a:pt x="145642" y="23287"/>
                    <a:pt x="71771" y="33977"/>
                  </a:cubicBezTo>
                  <a:cubicBezTo>
                    <a:pt x="48293" y="56501"/>
                    <a:pt x="36268" y="67954"/>
                    <a:pt x="12216" y="908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95B9A46-FFDB-4DE4-9C18-103F827800F7}"/>
                </a:ext>
              </a:extLst>
            </p:cNvPr>
            <p:cNvSpPr/>
            <p:nvPr/>
          </p:nvSpPr>
          <p:spPr>
            <a:xfrm>
              <a:off x="449358" y="3311465"/>
              <a:ext cx="419938" cy="95440"/>
            </a:xfrm>
            <a:custGeom>
              <a:avLst/>
              <a:gdLst>
                <a:gd name="connsiteX0" fmla="*/ 155377 w 419938"/>
                <a:gd name="connsiteY0" fmla="*/ 113956 h 95440"/>
                <a:gd name="connsiteX1" fmla="*/ 0 w 419938"/>
                <a:gd name="connsiteY1" fmla="*/ 103267 h 95440"/>
                <a:gd name="connsiteX2" fmla="*/ 59364 w 419938"/>
                <a:gd name="connsiteY2" fmla="*/ 44475 h 95440"/>
                <a:gd name="connsiteX3" fmla="*/ 268570 w 419938"/>
                <a:gd name="connsiteY3" fmla="*/ 0 h 95440"/>
                <a:gd name="connsiteX4" fmla="*/ 425474 w 419938"/>
                <a:gd name="connsiteY4" fmla="*/ 7444 h 95440"/>
                <a:gd name="connsiteX5" fmla="*/ 371836 w 419938"/>
                <a:gd name="connsiteY5" fmla="*/ 61845 h 95440"/>
                <a:gd name="connsiteX6" fmla="*/ 155377 w 419938"/>
                <a:gd name="connsiteY6" fmla="*/ 113956 h 95440"/>
                <a:gd name="connsiteX7" fmla="*/ 12980 w 419938"/>
                <a:gd name="connsiteY7" fmla="*/ 100594 h 95440"/>
                <a:gd name="connsiteX8" fmla="*/ 158813 w 419938"/>
                <a:gd name="connsiteY8" fmla="*/ 110520 h 95440"/>
                <a:gd name="connsiteX9" fmla="*/ 361720 w 419938"/>
                <a:gd name="connsiteY9" fmla="*/ 61845 h 95440"/>
                <a:gd name="connsiteX10" fmla="*/ 412303 w 419938"/>
                <a:gd name="connsiteY10" fmla="*/ 10689 h 95440"/>
                <a:gd name="connsiteX11" fmla="*/ 265134 w 419938"/>
                <a:gd name="connsiteY11" fmla="*/ 3627 h 95440"/>
                <a:gd name="connsiteX12" fmla="*/ 68527 w 419938"/>
                <a:gd name="connsiteY12" fmla="*/ 45621 h 95440"/>
                <a:gd name="connsiteX13" fmla="*/ 12980 w 419938"/>
                <a:gd name="connsiteY13" fmla="*/ 10059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55377" y="113956"/>
                  </a:moveTo>
                  <a:cubicBezTo>
                    <a:pt x="91814" y="111474"/>
                    <a:pt x="60700" y="109375"/>
                    <a:pt x="0" y="103267"/>
                  </a:cubicBezTo>
                  <a:cubicBezTo>
                    <a:pt x="23860" y="79788"/>
                    <a:pt x="35695" y="67954"/>
                    <a:pt x="59364" y="44475"/>
                  </a:cubicBezTo>
                  <a:cubicBezTo>
                    <a:pt x="142397" y="27678"/>
                    <a:pt x="184200" y="18706"/>
                    <a:pt x="268570" y="0"/>
                  </a:cubicBezTo>
                  <a:cubicBezTo>
                    <a:pt x="330224" y="4390"/>
                    <a:pt x="361529" y="5917"/>
                    <a:pt x="425474" y="7444"/>
                  </a:cubicBezTo>
                  <a:cubicBezTo>
                    <a:pt x="403904" y="29587"/>
                    <a:pt x="393215" y="40467"/>
                    <a:pt x="371836" y="61845"/>
                  </a:cubicBezTo>
                  <a:cubicBezTo>
                    <a:pt x="284795" y="83415"/>
                    <a:pt x="241465" y="93913"/>
                    <a:pt x="155377" y="113956"/>
                  </a:cubicBezTo>
                  <a:close/>
                  <a:moveTo>
                    <a:pt x="12980" y="100594"/>
                  </a:moveTo>
                  <a:cubicBezTo>
                    <a:pt x="70054" y="106130"/>
                    <a:pt x="99258" y="108039"/>
                    <a:pt x="158813" y="110520"/>
                  </a:cubicBezTo>
                  <a:cubicBezTo>
                    <a:pt x="239556" y="91623"/>
                    <a:pt x="280213" y="81888"/>
                    <a:pt x="361720" y="61845"/>
                  </a:cubicBezTo>
                  <a:cubicBezTo>
                    <a:pt x="381953" y="41612"/>
                    <a:pt x="391879" y="31495"/>
                    <a:pt x="412303" y="10689"/>
                  </a:cubicBezTo>
                  <a:cubicBezTo>
                    <a:pt x="352366" y="9162"/>
                    <a:pt x="322971" y="7635"/>
                    <a:pt x="265134" y="3627"/>
                  </a:cubicBezTo>
                  <a:cubicBezTo>
                    <a:pt x="185918" y="21188"/>
                    <a:pt x="146597" y="29777"/>
                    <a:pt x="68527" y="45621"/>
                  </a:cubicBezTo>
                  <a:cubicBezTo>
                    <a:pt x="46384" y="67763"/>
                    <a:pt x="35313" y="78643"/>
                    <a:pt x="12980" y="1005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5986D84-C3ED-46F6-9E62-180EA417DFAD}"/>
                </a:ext>
              </a:extLst>
            </p:cNvPr>
            <p:cNvSpPr/>
            <p:nvPr/>
          </p:nvSpPr>
          <p:spPr>
            <a:xfrm>
              <a:off x="809360" y="3266035"/>
              <a:ext cx="419938" cy="95440"/>
            </a:xfrm>
            <a:custGeom>
              <a:avLst/>
              <a:gdLst>
                <a:gd name="connsiteX0" fmla="*/ 165112 w 419938"/>
                <a:gd name="connsiteY0" fmla="*/ 105939 h 95440"/>
                <a:gd name="connsiteX1" fmla="*/ 0 w 419938"/>
                <a:gd name="connsiteY1" fmla="*/ 108993 h 95440"/>
                <a:gd name="connsiteX2" fmla="*/ 53829 w 419938"/>
                <a:gd name="connsiteY2" fmla="*/ 54401 h 95440"/>
                <a:gd name="connsiteX3" fmla="*/ 267043 w 419938"/>
                <a:gd name="connsiteY3" fmla="*/ 2291 h 95440"/>
                <a:gd name="connsiteX4" fmla="*/ 430437 w 419938"/>
                <a:gd name="connsiteY4" fmla="*/ 0 h 95440"/>
                <a:gd name="connsiteX5" fmla="*/ 382335 w 419938"/>
                <a:gd name="connsiteY5" fmla="*/ 48675 h 95440"/>
                <a:gd name="connsiteX6" fmla="*/ 165112 w 419938"/>
                <a:gd name="connsiteY6" fmla="*/ 105939 h 95440"/>
                <a:gd name="connsiteX7" fmla="*/ 13362 w 419938"/>
                <a:gd name="connsiteY7" fmla="*/ 105748 h 95440"/>
                <a:gd name="connsiteX8" fmla="*/ 168166 w 419938"/>
                <a:gd name="connsiteY8" fmla="*/ 102885 h 95440"/>
                <a:gd name="connsiteX9" fmla="*/ 372027 w 419938"/>
                <a:gd name="connsiteY9" fmla="*/ 49056 h 95440"/>
                <a:gd name="connsiteX10" fmla="*/ 417266 w 419938"/>
                <a:gd name="connsiteY10" fmla="*/ 3245 h 95440"/>
                <a:gd name="connsiteX11" fmla="*/ 263798 w 419938"/>
                <a:gd name="connsiteY11" fmla="*/ 5345 h 95440"/>
                <a:gd name="connsiteX12" fmla="*/ 63754 w 419938"/>
                <a:gd name="connsiteY12" fmla="*/ 54401 h 95440"/>
                <a:gd name="connsiteX13" fmla="*/ 13362 w 419938"/>
                <a:gd name="connsiteY13" fmla="*/ 10574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5112" y="105939"/>
                  </a:moveTo>
                  <a:cubicBezTo>
                    <a:pt x="98113" y="108802"/>
                    <a:pt x="65090" y="109375"/>
                    <a:pt x="0" y="108993"/>
                  </a:cubicBezTo>
                  <a:cubicBezTo>
                    <a:pt x="21570" y="87423"/>
                    <a:pt x="32259" y="76543"/>
                    <a:pt x="53829" y="54401"/>
                  </a:cubicBezTo>
                  <a:cubicBezTo>
                    <a:pt x="138962" y="33977"/>
                    <a:pt x="181528" y="23669"/>
                    <a:pt x="267043" y="2291"/>
                  </a:cubicBezTo>
                  <a:cubicBezTo>
                    <a:pt x="331561" y="2672"/>
                    <a:pt x="364392" y="2291"/>
                    <a:pt x="430437" y="0"/>
                  </a:cubicBezTo>
                  <a:cubicBezTo>
                    <a:pt x="411158" y="20042"/>
                    <a:pt x="401423" y="29777"/>
                    <a:pt x="382335" y="48675"/>
                  </a:cubicBezTo>
                  <a:cubicBezTo>
                    <a:pt x="295675" y="71580"/>
                    <a:pt x="252154" y="83224"/>
                    <a:pt x="165112" y="105939"/>
                  </a:cubicBezTo>
                  <a:close/>
                  <a:moveTo>
                    <a:pt x="13362" y="105748"/>
                  </a:moveTo>
                  <a:cubicBezTo>
                    <a:pt x="74444" y="105939"/>
                    <a:pt x="105366" y="105366"/>
                    <a:pt x="168166" y="102885"/>
                  </a:cubicBezTo>
                  <a:cubicBezTo>
                    <a:pt x="249672" y="81506"/>
                    <a:pt x="290521" y="70626"/>
                    <a:pt x="372027" y="49056"/>
                  </a:cubicBezTo>
                  <a:cubicBezTo>
                    <a:pt x="389970" y="31114"/>
                    <a:pt x="398941" y="22142"/>
                    <a:pt x="417266" y="3245"/>
                  </a:cubicBezTo>
                  <a:cubicBezTo>
                    <a:pt x="355230" y="5154"/>
                    <a:pt x="324498" y="5726"/>
                    <a:pt x="263798" y="5345"/>
                  </a:cubicBezTo>
                  <a:cubicBezTo>
                    <a:pt x="183628" y="25387"/>
                    <a:pt x="143543" y="35313"/>
                    <a:pt x="63754" y="54401"/>
                  </a:cubicBezTo>
                  <a:cubicBezTo>
                    <a:pt x="43521" y="75398"/>
                    <a:pt x="33595" y="85515"/>
                    <a:pt x="13362" y="1057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C2CC97D-658F-44BA-BCEE-8C30D190D86E}"/>
                </a:ext>
              </a:extLst>
            </p:cNvPr>
            <p:cNvSpPr/>
            <p:nvPr/>
          </p:nvSpPr>
          <p:spPr>
            <a:xfrm>
              <a:off x="1179860" y="3203236"/>
              <a:ext cx="419938" cy="95440"/>
            </a:xfrm>
            <a:custGeom>
              <a:avLst/>
              <a:gdLst>
                <a:gd name="connsiteX0" fmla="*/ 169693 w 419938"/>
                <a:gd name="connsiteY0" fmla="*/ 100403 h 95440"/>
                <a:gd name="connsiteX1" fmla="*/ 0 w 419938"/>
                <a:gd name="connsiteY1" fmla="*/ 113383 h 95440"/>
                <a:gd name="connsiteX2" fmla="*/ 48102 w 419938"/>
                <a:gd name="connsiteY2" fmla="*/ 64518 h 95440"/>
                <a:gd name="connsiteX3" fmla="*/ 260362 w 419938"/>
                <a:gd name="connsiteY3" fmla="*/ 8971 h 95440"/>
                <a:gd name="connsiteX4" fmla="*/ 426237 w 419938"/>
                <a:gd name="connsiteY4" fmla="*/ 0 h 95440"/>
                <a:gd name="connsiteX5" fmla="*/ 383480 w 419938"/>
                <a:gd name="connsiteY5" fmla="*/ 41994 h 95440"/>
                <a:gd name="connsiteX6" fmla="*/ 169693 w 419938"/>
                <a:gd name="connsiteY6" fmla="*/ 100403 h 95440"/>
                <a:gd name="connsiteX7" fmla="*/ 13553 w 419938"/>
                <a:gd name="connsiteY7" fmla="*/ 109947 h 95440"/>
                <a:gd name="connsiteX8" fmla="*/ 172557 w 419938"/>
                <a:gd name="connsiteY8" fmla="*/ 97922 h 95440"/>
                <a:gd name="connsiteX9" fmla="*/ 373363 w 419938"/>
                <a:gd name="connsiteY9" fmla="*/ 43330 h 95440"/>
                <a:gd name="connsiteX10" fmla="*/ 413639 w 419938"/>
                <a:gd name="connsiteY10" fmla="*/ 3627 h 95440"/>
                <a:gd name="connsiteX11" fmla="*/ 257880 w 419938"/>
                <a:gd name="connsiteY11" fmla="*/ 12216 h 95440"/>
                <a:gd name="connsiteX12" fmla="*/ 58601 w 419938"/>
                <a:gd name="connsiteY12" fmla="*/ 64327 h 95440"/>
                <a:gd name="connsiteX13" fmla="*/ 13553 w 419938"/>
                <a:gd name="connsiteY13" fmla="*/ 10994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9693" y="100403"/>
                  </a:moveTo>
                  <a:cubicBezTo>
                    <a:pt x="101167" y="106893"/>
                    <a:pt x="67190" y="109566"/>
                    <a:pt x="0" y="113383"/>
                  </a:cubicBezTo>
                  <a:cubicBezTo>
                    <a:pt x="19088" y="94295"/>
                    <a:pt x="28823" y="84751"/>
                    <a:pt x="48102" y="64518"/>
                  </a:cubicBezTo>
                  <a:cubicBezTo>
                    <a:pt x="133235" y="42376"/>
                    <a:pt x="175802" y="31304"/>
                    <a:pt x="260362" y="8971"/>
                  </a:cubicBezTo>
                  <a:cubicBezTo>
                    <a:pt x="326216" y="6490"/>
                    <a:pt x="359620" y="4581"/>
                    <a:pt x="426237" y="0"/>
                  </a:cubicBezTo>
                  <a:cubicBezTo>
                    <a:pt x="408867" y="17752"/>
                    <a:pt x="400468" y="25960"/>
                    <a:pt x="383480" y="41994"/>
                  </a:cubicBezTo>
                  <a:cubicBezTo>
                    <a:pt x="298729" y="65281"/>
                    <a:pt x="255781" y="76925"/>
                    <a:pt x="169693" y="100403"/>
                  </a:cubicBezTo>
                  <a:close/>
                  <a:moveTo>
                    <a:pt x="13553" y="109947"/>
                  </a:moveTo>
                  <a:cubicBezTo>
                    <a:pt x="76734" y="106321"/>
                    <a:pt x="108421" y="103839"/>
                    <a:pt x="172557" y="97922"/>
                  </a:cubicBezTo>
                  <a:cubicBezTo>
                    <a:pt x="253299" y="75780"/>
                    <a:pt x="293384" y="64900"/>
                    <a:pt x="373363" y="43330"/>
                  </a:cubicBezTo>
                  <a:cubicBezTo>
                    <a:pt x="389397" y="28060"/>
                    <a:pt x="397414" y="20233"/>
                    <a:pt x="413639" y="3627"/>
                  </a:cubicBezTo>
                  <a:cubicBezTo>
                    <a:pt x="351030" y="8017"/>
                    <a:pt x="319726" y="9735"/>
                    <a:pt x="257880" y="12216"/>
                  </a:cubicBezTo>
                  <a:cubicBezTo>
                    <a:pt x="178283" y="33213"/>
                    <a:pt x="138389" y="43521"/>
                    <a:pt x="58601" y="64327"/>
                  </a:cubicBezTo>
                  <a:cubicBezTo>
                    <a:pt x="40276" y="83033"/>
                    <a:pt x="31304" y="92195"/>
                    <a:pt x="13553" y="1099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C5A574D-43A2-4B92-9A8A-EB29E230D3CB}"/>
                </a:ext>
              </a:extLst>
            </p:cNvPr>
            <p:cNvSpPr/>
            <p:nvPr/>
          </p:nvSpPr>
          <p:spPr>
            <a:xfrm>
              <a:off x="1551887" y="3138145"/>
              <a:ext cx="400850" cy="95440"/>
            </a:xfrm>
            <a:custGeom>
              <a:avLst/>
              <a:gdLst>
                <a:gd name="connsiteX0" fmla="*/ 170075 w 400850"/>
                <a:gd name="connsiteY0" fmla="*/ 90478 h 95440"/>
                <a:gd name="connsiteX1" fmla="*/ 0 w 400850"/>
                <a:gd name="connsiteY1" fmla="*/ 109566 h 95440"/>
                <a:gd name="connsiteX2" fmla="*/ 42948 w 400850"/>
                <a:gd name="connsiteY2" fmla="*/ 67381 h 95440"/>
                <a:gd name="connsiteX3" fmla="*/ 251008 w 400850"/>
                <a:gd name="connsiteY3" fmla="*/ 12407 h 95440"/>
                <a:gd name="connsiteX4" fmla="*/ 416120 w 400850"/>
                <a:gd name="connsiteY4" fmla="*/ 0 h 95440"/>
                <a:gd name="connsiteX5" fmla="*/ 377944 w 400850"/>
                <a:gd name="connsiteY5" fmla="*/ 35313 h 95440"/>
                <a:gd name="connsiteX6" fmla="*/ 170075 w 400850"/>
                <a:gd name="connsiteY6" fmla="*/ 90478 h 95440"/>
                <a:gd name="connsiteX7" fmla="*/ 13171 w 400850"/>
                <a:gd name="connsiteY7" fmla="*/ 106130 h 95440"/>
                <a:gd name="connsiteX8" fmla="*/ 172557 w 400850"/>
                <a:gd name="connsiteY8" fmla="*/ 88378 h 95440"/>
                <a:gd name="connsiteX9" fmla="*/ 367446 w 400850"/>
                <a:gd name="connsiteY9" fmla="*/ 36840 h 95440"/>
                <a:gd name="connsiteX10" fmla="*/ 403522 w 400850"/>
                <a:gd name="connsiteY10" fmla="*/ 3436 h 95440"/>
                <a:gd name="connsiteX11" fmla="*/ 248527 w 400850"/>
                <a:gd name="connsiteY11" fmla="*/ 15270 h 95440"/>
                <a:gd name="connsiteX12" fmla="*/ 53256 w 400850"/>
                <a:gd name="connsiteY12" fmla="*/ 66808 h 95440"/>
                <a:gd name="connsiteX13" fmla="*/ 13171 w 400850"/>
                <a:gd name="connsiteY13" fmla="*/ 10613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70075" y="90478"/>
                  </a:moveTo>
                  <a:cubicBezTo>
                    <a:pt x="101930" y="99067"/>
                    <a:pt x="67763" y="102885"/>
                    <a:pt x="0" y="109566"/>
                  </a:cubicBezTo>
                  <a:cubicBezTo>
                    <a:pt x="16988" y="93341"/>
                    <a:pt x="25578" y="85133"/>
                    <a:pt x="42948" y="67381"/>
                  </a:cubicBezTo>
                  <a:cubicBezTo>
                    <a:pt x="126554" y="45239"/>
                    <a:pt x="168357" y="34168"/>
                    <a:pt x="251008" y="12407"/>
                  </a:cubicBezTo>
                  <a:cubicBezTo>
                    <a:pt x="316863" y="8208"/>
                    <a:pt x="349885" y="5726"/>
                    <a:pt x="416120" y="0"/>
                  </a:cubicBezTo>
                  <a:cubicBezTo>
                    <a:pt x="400659" y="15270"/>
                    <a:pt x="393024" y="22142"/>
                    <a:pt x="377944" y="35313"/>
                  </a:cubicBezTo>
                  <a:cubicBezTo>
                    <a:pt x="295293" y="56692"/>
                    <a:pt x="253681" y="67763"/>
                    <a:pt x="170075" y="90478"/>
                  </a:cubicBezTo>
                  <a:close/>
                  <a:moveTo>
                    <a:pt x="13171" y="106130"/>
                  </a:moveTo>
                  <a:cubicBezTo>
                    <a:pt x="76734" y="99831"/>
                    <a:pt x="108611" y="96204"/>
                    <a:pt x="172557" y="88378"/>
                  </a:cubicBezTo>
                  <a:cubicBezTo>
                    <a:pt x="251008" y="67190"/>
                    <a:pt x="290139" y="56883"/>
                    <a:pt x="367446" y="36840"/>
                  </a:cubicBezTo>
                  <a:cubicBezTo>
                    <a:pt x="381762" y="24242"/>
                    <a:pt x="388825" y="17752"/>
                    <a:pt x="403522" y="3436"/>
                  </a:cubicBezTo>
                  <a:cubicBezTo>
                    <a:pt x="341486" y="8781"/>
                    <a:pt x="310373" y="11262"/>
                    <a:pt x="248527" y="15270"/>
                  </a:cubicBezTo>
                  <a:cubicBezTo>
                    <a:pt x="170839" y="35695"/>
                    <a:pt x="131708" y="46002"/>
                    <a:pt x="53256" y="66808"/>
                  </a:cubicBezTo>
                  <a:cubicBezTo>
                    <a:pt x="37031" y="83224"/>
                    <a:pt x="29014" y="90859"/>
                    <a:pt x="13171" y="1061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12F805E-6F6A-4F2D-834E-3400C92A606A}"/>
                </a:ext>
              </a:extLst>
            </p:cNvPr>
            <p:cNvSpPr/>
            <p:nvPr/>
          </p:nvSpPr>
          <p:spPr>
            <a:xfrm>
              <a:off x="1917997" y="3076300"/>
              <a:ext cx="400850" cy="95440"/>
            </a:xfrm>
            <a:custGeom>
              <a:avLst/>
              <a:gdLst>
                <a:gd name="connsiteX0" fmla="*/ 167212 w 400850"/>
                <a:gd name="connsiteY0" fmla="*/ 77879 h 95440"/>
                <a:gd name="connsiteX1" fmla="*/ 0 w 400850"/>
                <a:gd name="connsiteY1" fmla="*/ 99449 h 95440"/>
                <a:gd name="connsiteX2" fmla="*/ 38367 w 400850"/>
                <a:gd name="connsiteY2" fmla="*/ 63754 h 95440"/>
                <a:gd name="connsiteX3" fmla="*/ 239938 w 400850"/>
                <a:gd name="connsiteY3" fmla="*/ 12598 h 95440"/>
                <a:gd name="connsiteX4" fmla="*/ 401423 w 400850"/>
                <a:gd name="connsiteY4" fmla="*/ 0 h 95440"/>
                <a:gd name="connsiteX5" fmla="*/ 366682 w 400850"/>
                <a:gd name="connsiteY5" fmla="*/ 29205 h 95440"/>
                <a:gd name="connsiteX6" fmla="*/ 167212 w 400850"/>
                <a:gd name="connsiteY6" fmla="*/ 77879 h 95440"/>
                <a:gd name="connsiteX7" fmla="*/ 12789 w 400850"/>
                <a:gd name="connsiteY7" fmla="*/ 96204 h 95440"/>
                <a:gd name="connsiteX8" fmla="*/ 169502 w 400850"/>
                <a:gd name="connsiteY8" fmla="*/ 76161 h 95440"/>
                <a:gd name="connsiteX9" fmla="*/ 356948 w 400850"/>
                <a:gd name="connsiteY9" fmla="*/ 30541 h 95440"/>
                <a:gd name="connsiteX10" fmla="*/ 389588 w 400850"/>
                <a:gd name="connsiteY10" fmla="*/ 3054 h 95440"/>
                <a:gd name="connsiteX11" fmla="*/ 237838 w 400850"/>
                <a:gd name="connsiteY11" fmla="*/ 15080 h 95440"/>
                <a:gd name="connsiteX12" fmla="*/ 48675 w 400850"/>
                <a:gd name="connsiteY12" fmla="*/ 62991 h 95440"/>
                <a:gd name="connsiteX13" fmla="*/ 12789 w 400850"/>
                <a:gd name="connsiteY13" fmla="*/ 9620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67212" y="77879"/>
                  </a:moveTo>
                  <a:cubicBezTo>
                    <a:pt x="100404" y="87042"/>
                    <a:pt x="66999" y="91432"/>
                    <a:pt x="0" y="99449"/>
                  </a:cubicBezTo>
                  <a:cubicBezTo>
                    <a:pt x="15271" y="86087"/>
                    <a:pt x="22906" y="79216"/>
                    <a:pt x="38367" y="63754"/>
                  </a:cubicBezTo>
                  <a:cubicBezTo>
                    <a:pt x="119683" y="42948"/>
                    <a:pt x="159958" y="32641"/>
                    <a:pt x="239938" y="12598"/>
                  </a:cubicBezTo>
                  <a:cubicBezTo>
                    <a:pt x="304646" y="8017"/>
                    <a:pt x="337096" y="5536"/>
                    <a:pt x="401423" y="0"/>
                  </a:cubicBezTo>
                  <a:cubicBezTo>
                    <a:pt x="387298" y="12980"/>
                    <a:pt x="380426" y="18706"/>
                    <a:pt x="366682" y="29205"/>
                  </a:cubicBezTo>
                  <a:cubicBezTo>
                    <a:pt x="287849" y="47911"/>
                    <a:pt x="247954" y="57646"/>
                    <a:pt x="167212" y="77879"/>
                  </a:cubicBezTo>
                  <a:close/>
                  <a:moveTo>
                    <a:pt x="12789" y="96204"/>
                  </a:moveTo>
                  <a:cubicBezTo>
                    <a:pt x="75589" y="88760"/>
                    <a:pt x="106893" y="84751"/>
                    <a:pt x="169502" y="76161"/>
                  </a:cubicBezTo>
                  <a:cubicBezTo>
                    <a:pt x="245091" y="57073"/>
                    <a:pt x="282695" y="48102"/>
                    <a:pt x="356948" y="30541"/>
                  </a:cubicBezTo>
                  <a:cubicBezTo>
                    <a:pt x="369927" y="20424"/>
                    <a:pt x="376417" y="15080"/>
                    <a:pt x="389588" y="3054"/>
                  </a:cubicBezTo>
                  <a:cubicBezTo>
                    <a:pt x="329079" y="8399"/>
                    <a:pt x="298729" y="10689"/>
                    <a:pt x="237838" y="15080"/>
                  </a:cubicBezTo>
                  <a:cubicBezTo>
                    <a:pt x="162821" y="33786"/>
                    <a:pt x="124836" y="43521"/>
                    <a:pt x="48675" y="62991"/>
                  </a:cubicBezTo>
                  <a:cubicBezTo>
                    <a:pt x="34168" y="77307"/>
                    <a:pt x="27105" y="83797"/>
                    <a:pt x="12789" y="962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2098BD2-D56B-4E4D-87CF-F26D201F97E7}"/>
                </a:ext>
              </a:extLst>
            </p:cNvPr>
            <p:cNvSpPr/>
            <p:nvPr/>
          </p:nvSpPr>
          <p:spPr>
            <a:xfrm>
              <a:off x="2273990" y="3024189"/>
              <a:ext cx="381762" cy="76352"/>
            </a:xfrm>
            <a:custGeom>
              <a:avLst/>
              <a:gdLst>
                <a:gd name="connsiteX0" fmla="*/ 161867 w 381762"/>
                <a:gd name="connsiteY0" fmla="*/ 63182 h 76352"/>
                <a:gd name="connsiteX1" fmla="*/ 0 w 381762"/>
                <a:gd name="connsiteY1" fmla="*/ 83606 h 76352"/>
                <a:gd name="connsiteX2" fmla="*/ 34740 w 381762"/>
                <a:gd name="connsiteY2" fmla="*/ 54210 h 76352"/>
                <a:gd name="connsiteX3" fmla="*/ 228485 w 381762"/>
                <a:gd name="connsiteY3" fmla="*/ 9544 h 76352"/>
                <a:gd name="connsiteX4" fmla="*/ 384816 w 381762"/>
                <a:gd name="connsiteY4" fmla="*/ 0 h 76352"/>
                <a:gd name="connsiteX5" fmla="*/ 352748 w 381762"/>
                <a:gd name="connsiteY5" fmla="*/ 24051 h 76352"/>
                <a:gd name="connsiteX6" fmla="*/ 161867 w 381762"/>
                <a:gd name="connsiteY6" fmla="*/ 63182 h 76352"/>
                <a:gd name="connsiteX7" fmla="*/ 12217 w 381762"/>
                <a:gd name="connsiteY7" fmla="*/ 80743 h 76352"/>
                <a:gd name="connsiteX8" fmla="*/ 163967 w 381762"/>
                <a:gd name="connsiteY8" fmla="*/ 61845 h 76352"/>
                <a:gd name="connsiteX9" fmla="*/ 343204 w 381762"/>
                <a:gd name="connsiteY9" fmla="*/ 24815 h 76352"/>
                <a:gd name="connsiteX10" fmla="*/ 373363 w 381762"/>
                <a:gd name="connsiteY10" fmla="*/ 2100 h 76352"/>
                <a:gd name="connsiteX11" fmla="*/ 226385 w 381762"/>
                <a:gd name="connsiteY11" fmla="*/ 11453 h 76352"/>
                <a:gd name="connsiteX12" fmla="*/ 44666 w 381762"/>
                <a:gd name="connsiteY12" fmla="*/ 53256 h 76352"/>
                <a:gd name="connsiteX13" fmla="*/ 12217 w 381762"/>
                <a:gd name="connsiteY13" fmla="*/ 8074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61867" y="63182"/>
                  </a:moveTo>
                  <a:cubicBezTo>
                    <a:pt x="97540" y="71580"/>
                    <a:pt x="65090" y="75589"/>
                    <a:pt x="0" y="83606"/>
                  </a:cubicBezTo>
                  <a:cubicBezTo>
                    <a:pt x="13743" y="72917"/>
                    <a:pt x="20615" y="67190"/>
                    <a:pt x="34740" y="54210"/>
                  </a:cubicBezTo>
                  <a:cubicBezTo>
                    <a:pt x="113002" y="35695"/>
                    <a:pt x="151751" y="26723"/>
                    <a:pt x="228485" y="9544"/>
                  </a:cubicBezTo>
                  <a:cubicBezTo>
                    <a:pt x="291476" y="5917"/>
                    <a:pt x="322780" y="4009"/>
                    <a:pt x="384816" y="0"/>
                  </a:cubicBezTo>
                  <a:cubicBezTo>
                    <a:pt x="371836" y="11071"/>
                    <a:pt x="365538" y="15652"/>
                    <a:pt x="352748" y="24051"/>
                  </a:cubicBezTo>
                  <a:cubicBezTo>
                    <a:pt x="277350" y="38558"/>
                    <a:pt x="238983" y="46384"/>
                    <a:pt x="161867" y="63182"/>
                  </a:cubicBezTo>
                  <a:close/>
                  <a:moveTo>
                    <a:pt x="12217" y="80743"/>
                  </a:moveTo>
                  <a:cubicBezTo>
                    <a:pt x="73298" y="73489"/>
                    <a:pt x="103649" y="69672"/>
                    <a:pt x="163967" y="61845"/>
                  </a:cubicBezTo>
                  <a:cubicBezTo>
                    <a:pt x="236311" y="46002"/>
                    <a:pt x="272197" y="38749"/>
                    <a:pt x="343204" y="24815"/>
                  </a:cubicBezTo>
                  <a:cubicBezTo>
                    <a:pt x="355230" y="16988"/>
                    <a:pt x="361147" y="12598"/>
                    <a:pt x="373363" y="2100"/>
                  </a:cubicBezTo>
                  <a:cubicBezTo>
                    <a:pt x="314954" y="5917"/>
                    <a:pt x="285558" y="7826"/>
                    <a:pt x="226385" y="11453"/>
                  </a:cubicBezTo>
                  <a:cubicBezTo>
                    <a:pt x="154232" y="27678"/>
                    <a:pt x="117965" y="36076"/>
                    <a:pt x="44666" y="53256"/>
                  </a:cubicBezTo>
                  <a:cubicBezTo>
                    <a:pt x="31496" y="65281"/>
                    <a:pt x="25005" y="70626"/>
                    <a:pt x="12217" y="807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3674023-8181-412E-8C1C-9C4E8F7BE55A}"/>
                </a:ext>
              </a:extLst>
            </p:cNvPr>
            <p:cNvSpPr/>
            <p:nvPr/>
          </p:nvSpPr>
          <p:spPr>
            <a:xfrm>
              <a:off x="2616240" y="2986013"/>
              <a:ext cx="362674" cy="57264"/>
            </a:xfrm>
            <a:custGeom>
              <a:avLst/>
              <a:gdLst>
                <a:gd name="connsiteX0" fmla="*/ 155377 w 362673"/>
                <a:gd name="connsiteY0" fmla="*/ 48102 h 57264"/>
                <a:gd name="connsiteX1" fmla="*/ 0 w 362673"/>
                <a:gd name="connsiteY1" fmla="*/ 63563 h 57264"/>
                <a:gd name="connsiteX2" fmla="*/ 32068 w 362673"/>
                <a:gd name="connsiteY2" fmla="*/ 39321 h 57264"/>
                <a:gd name="connsiteX3" fmla="*/ 217604 w 362673"/>
                <a:gd name="connsiteY3" fmla="*/ 3245 h 57264"/>
                <a:gd name="connsiteX4" fmla="*/ 367827 w 362673"/>
                <a:gd name="connsiteY4" fmla="*/ 0 h 57264"/>
                <a:gd name="connsiteX5" fmla="*/ 337669 w 362673"/>
                <a:gd name="connsiteY5" fmla="*/ 20043 h 57264"/>
                <a:gd name="connsiteX6" fmla="*/ 155377 w 362673"/>
                <a:gd name="connsiteY6" fmla="*/ 48102 h 57264"/>
                <a:gd name="connsiteX7" fmla="*/ 11643 w 362673"/>
                <a:gd name="connsiteY7" fmla="*/ 61464 h 57264"/>
                <a:gd name="connsiteX8" fmla="*/ 157286 w 362673"/>
                <a:gd name="connsiteY8" fmla="*/ 47148 h 57264"/>
                <a:gd name="connsiteX9" fmla="*/ 328315 w 362673"/>
                <a:gd name="connsiteY9" fmla="*/ 20997 h 57264"/>
                <a:gd name="connsiteX10" fmla="*/ 356757 w 362673"/>
                <a:gd name="connsiteY10" fmla="*/ 2100 h 57264"/>
                <a:gd name="connsiteX11" fmla="*/ 215695 w 362673"/>
                <a:gd name="connsiteY11" fmla="*/ 5536 h 57264"/>
                <a:gd name="connsiteX12" fmla="*/ 41803 w 362673"/>
                <a:gd name="connsiteY12" fmla="*/ 39131 h 57264"/>
                <a:gd name="connsiteX13" fmla="*/ 11643 w 362673"/>
                <a:gd name="connsiteY13" fmla="*/ 6146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55377" y="48102"/>
                  </a:moveTo>
                  <a:cubicBezTo>
                    <a:pt x="93722" y="54019"/>
                    <a:pt x="62609" y="57264"/>
                    <a:pt x="0" y="63563"/>
                  </a:cubicBezTo>
                  <a:cubicBezTo>
                    <a:pt x="12789" y="55165"/>
                    <a:pt x="19088" y="50583"/>
                    <a:pt x="32068" y="39321"/>
                  </a:cubicBezTo>
                  <a:cubicBezTo>
                    <a:pt x="107084" y="24242"/>
                    <a:pt x="144115" y="16988"/>
                    <a:pt x="217604" y="3245"/>
                  </a:cubicBezTo>
                  <a:cubicBezTo>
                    <a:pt x="278304" y="1718"/>
                    <a:pt x="308273" y="1145"/>
                    <a:pt x="367827" y="0"/>
                  </a:cubicBezTo>
                  <a:cubicBezTo>
                    <a:pt x="355611" y="9735"/>
                    <a:pt x="349694" y="13553"/>
                    <a:pt x="337669" y="20043"/>
                  </a:cubicBezTo>
                  <a:cubicBezTo>
                    <a:pt x="265515" y="30350"/>
                    <a:pt x="229057" y="35695"/>
                    <a:pt x="155377" y="48102"/>
                  </a:cubicBezTo>
                  <a:close/>
                  <a:moveTo>
                    <a:pt x="11643" y="61464"/>
                  </a:moveTo>
                  <a:cubicBezTo>
                    <a:pt x="70435" y="55737"/>
                    <a:pt x="99449" y="52683"/>
                    <a:pt x="157286" y="47148"/>
                  </a:cubicBezTo>
                  <a:cubicBezTo>
                    <a:pt x="226385" y="35504"/>
                    <a:pt x="260552" y="30350"/>
                    <a:pt x="328315" y="20997"/>
                  </a:cubicBezTo>
                  <a:cubicBezTo>
                    <a:pt x="339577" y="14698"/>
                    <a:pt x="345304" y="11071"/>
                    <a:pt x="356757" y="2100"/>
                  </a:cubicBezTo>
                  <a:cubicBezTo>
                    <a:pt x="300828" y="3245"/>
                    <a:pt x="272578" y="4009"/>
                    <a:pt x="215695" y="5536"/>
                  </a:cubicBezTo>
                  <a:cubicBezTo>
                    <a:pt x="146788" y="18325"/>
                    <a:pt x="112047" y="25005"/>
                    <a:pt x="41803" y="39131"/>
                  </a:cubicBezTo>
                  <a:cubicBezTo>
                    <a:pt x="29586" y="49247"/>
                    <a:pt x="23478" y="53447"/>
                    <a:pt x="11643" y="614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71C990A-040B-46C1-A1BD-3F6A632C88DF}"/>
                </a:ext>
              </a:extLst>
            </p:cNvPr>
            <p:cNvSpPr/>
            <p:nvPr/>
          </p:nvSpPr>
          <p:spPr>
            <a:xfrm>
              <a:off x="2943600" y="2961771"/>
              <a:ext cx="343586" cy="38176"/>
            </a:xfrm>
            <a:custGeom>
              <a:avLst/>
              <a:gdLst>
                <a:gd name="connsiteX0" fmla="*/ 148314 w 343585"/>
                <a:gd name="connsiteY0" fmla="*/ 38558 h 38176"/>
                <a:gd name="connsiteX1" fmla="*/ 0 w 343585"/>
                <a:gd name="connsiteY1" fmla="*/ 45621 h 38176"/>
                <a:gd name="connsiteX2" fmla="*/ 30350 w 343585"/>
                <a:gd name="connsiteY2" fmla="*/ 25387 h 38176"/>
                <a:gd name="connsiteX3" fmla="*/ 207488 w 343585"/>
                <a:gd name="connsiteY3" fmla="*/ 0 h 38176"/>
                <a:gd name="connsiteX4" fmla="*/ 351412 w 343585"/>
                <a:gd name="connsiteY4" fmla="*/ 6490 h 38176"/>
                <a:gd name="connsiteX5" fmla="*/ 322398 w 343585"/>
                <a:gd name="connsiteY5" fmla="*/ 24433 h 38176"/>
                <a:gd name="connsiteX6" fmla="*/ 148314 w 343585"/>
                <a:gd name="connsiteY6" fmla="*/ 38558 h 38176"/>
                <a:gd name="connsiteX7" fmla="*/ 11071 w 343585"/>
                <a:gd name="connsiteY7" fmla="*/ 44093 h 38176"/>
                <a:gd name="connsiteX8" fmla="*/ 150032 w 343585"/>
                <a:gd name="connsiteY8" fmla="*/ 37794 h 38176"/>
                <a:gd name="connsiteX9" fmla="*/ 313426 w 343585"/>
                <a:gd name="connsiteY9" fmla="*/ 24242 h 38176"/>
                <a:gd name="connsiteX10" fmla="*/ 340723 w 343585"/>
                <a:gd name="connsiteY10" fmla="*/ 7444 h 38176"/>
                <a:gd name="connsiteX11" fmla="*/ 205579 w 343585"/>
                <a:gd name="connsiteY11" fmla="*/ 1718 h 38176"/>
                <a:gd name="connsiteX12" fmla="*/ 39513 w 343585"/>
                <a:gd name="connsiteY12" fmla="*/ 25196 h 38176"/>
                <a:gd name="connsiteX13" fmla="*/ 11071 w 343585"/>
                <a:gd name="connsiteY13" fmla="*/ 44093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48314" y="38558"/>
                  </a:moveTo>
                  <a:cubicBezTo>
                    <a:pt x="89714" y="40658"/>
                    <a:pt x="59936" y="42185"/>
                    <a:pt x="0" y="45621"/>
                  </a:cubicBezTo>
                  <a:cubicBezTo>
                    <a:pt x="12026" y="38940"/>
                    <a:pt x="18133" y="35122"/>
                    <a:pt x="30350" y="25387"/>
                  </a:cubicBezTo>
                  <a:cubicBezTo>
                    <a:pt x="101930" y="14507"/>
                    <a:pt x="137434" y="9544"/>
                    <a:pt x="207488" y="0"/>
                  </a:cubicBezTo>
                  <a:cubicBezTo>
                    <a:pt x="265706" y="2100"/>
                    <a:pt x="294529" y="3245"/>
                    <a:pt x="351412" y="6490"/>
                  </a:cubicBezTo>
                  <a:cubicBezTo>
                    <a:pt x="339959" y="15652"/>
                    <a:pt x="334042" y="18897"/>
                    <a:pt x="322398" y="24433"/>
                  </a:cubicBezTo>
                  <a:cubicBezTo>
                    <a:pt x="253490" y="28823"/>
                    <a:pt x="218749" y="31686"/>
                    <a:pt x="148314" y="38558"/>
                  </a:cubicBezTo>
                  <a:close/>
                  <a:moveTo>
                    <a:pt x="11071" y="44093"/>
                  </a:moveTo>
                  <a:cubicBezTo>
                    <a:pt x="67190" y="41039"/>
                    <a:pt x="95058" y="39703"/>
                    <a:pt x="150032" y="37794"/>
                  </a:cubicBezTo>
                  <a:cubicBezTo>
                    <a:pt x="216077" y="31304"/>
                    <a:pt x="248718" y="28632"/>
                    <a:pt x="313426" y="24242"/>
                  </a:cubicBezTo>
                  <a:cubicBezTo>
                    <a:pt x="324307" y="18897"/>
                    <a:pt x="329842" y="15843"/>
                    <a:pt x="340723" y="7444"/>
                  </a:cubicBezTo>
                  <a:cubicBezTo>
                    <a:pt x="287276" y="4581"/>
                    <a:pt x="260171" y="3627"/>
                    <a:pt x="205579" y="1718"/>
                  </a:cubicBezTo>
                  <a:cubicBezTo>
                    <a:pt x="139916" y="10498"/>
                    <a:pt x="106511" y="15080"/>
                    <a:pt x="39513" y="25196"/>
                  </a:cubicBezTo>
                  <a:cubicBezTo>
                    <a:pt x="28060" y="34359"/>
                    <a:pt x="22524" y="37794"/>
                    <a:pt x="11071" y="440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F98DF2-0367-4F78-AD60-150B7D41CC47}"/>
                </a:ext>
              </a:extLst>
            </p:cNvPr>
            <p:cNvSpPr/>
            <p:nvPr/>
          </p:nvSpPr>
          <p:spPr>
            <a:xfrm>
              <a:off x="3256264" y="2955090"/>
              <a:ext cx="324498" cy="19088"/>
            </a:xfrm>
            <a:custGeom>
              <a:avLst/>
              <a:gdLst>
                <a:gd name="connsiteX0" fmla="*/ 141443 w 324497"/>
                <a:gd name="connsiteY0" fmla="*/ 36267 h 19088"/>
                <a:gd name="connsiteX1" fmla="*/ 0 w 324497"/>
                <a:gd name="connsiteY1" fmla="*/ 31304 h 19088"/>
                <a:gd name="connsiteX2" fmla="*/ 29014 w 324497"/>
                <a:gd name="connsiteY2" fmla="*/ 13362 h 19088"/>
                <a:gd name="connsiteX3" fmla="*/ 198325 w 324497"/>
                <a:gd name="connsiteY3" fmla="*/ 0 h 19088"/>
                <a:gd name="connsiteX4" fmla="*/ 336332 w 324497"/>
                <a:gd name="connsiteY4" fmla="*/ 16988 h 19088"/>
                <a:gd name="connsiteX5" fmla="*/ 308464 w 324497"/>
                <a:gd name="connsiteY5" fmla="*/ 34931 h 19088"/>
                <a:gd name="connsiteX6" fmla="*/ 141443 w 324497"/>
                <a:gd name="connsiteY6" fmla="*/ 36267 h 19088"/>
                <a:gd name="connsiteX7" fmla="*/ 10689 w 324497"/>
                <a:gd name="connsiteY7" fmla="*/ 30732 h 19088"/>
                <a:gd name="connsiteX8" fmla="*/ 143351 w 324497"/>
                <a:gd name="connsiteY8" fmla="*/ 35695 h 19088"/>
                <a:gd name="connsiteX9" fmla="*/ 300065 w 324497"/>
                <a:gd name="connsiteY9" fmla="*/ 33977 h 19088"/>
                <a:gd name="connsiteX10" fmla="*/ 326216 w 324497"/>
                <a:gd name="connsiteY10" fmla="*/ 17179 h 19088"/>
                <a:gd name="connsiteX11" fmla="*/ 196607 w 324497"/>
                <a:gd name="connsiteY11" fmla="*/ 1718 h 19088"/>
                <a:gd name="connsiteX12" fmla="*/ 37794 w 324497"/>
                <a:gd name="connsiteY12" fmla="*/ 13934 h 19088"/>
                <a:gd name="connsiteX13" fmla="*/ 10689 w 324497"/>
                <a:gd name="connsiteY13" fmla="*/ 30732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41443" y="36267"/>
                  </a:moveTo>
                  <a:cubicBezTo>
                    <a:pt x="85514" y="33595"/>
                    <a:pt x="57264" y="32450"/>
                    <a:pt x="0" y="31304"/>
                  </a:cubicBezTo>
                  <a:cubicBezTo>
                    <a:pt x="11643" y="25769"/>
                    <a:pt x="17370" y="22333"/>
                    <a:pt x="29014" y="13362"/>
                  </a:cubicBezTo>
                  <a:cubicBezTo>
                    <a:pt x="97540" y="7444"/>
                    <a:pt x="131517" y="5154"/>
                    <a:pt x="198325" y="0"/>
                  </a:cubicBezTo>
                  <a:cubicBezTo>
                    <a:pt x="254063" y="6108"/>
                    <a:pt x="281549" y="9544"/>
                    <a:pt x="336332" y="16988"/>
                  </a:cubicBezTo>
                  <a:cubicBezTo>
                    <a:pt x="325261" y="26151"/>
                    <a:pt x="319726" y="29396"/>
                    <a:pt x="308464" y="34931"/>
                  </a:cubicBezTo>
                  <a:cubicBezTo>
                    <a:pt x="242228" y="34740"/>
                    <a:pt x="208824" y="34931"/>
                    <a:pt x="141443" y="36267"/>
                  </a:cubicBezTo>
                  <a:close/>
                  <a:moveTo>
                    <a:pt x="10689" y="30732"/>
                  </a:moveTo>
                  <a:cubicBezTo>
                    <a:pt x="64327" y="31877"/>
                    <a:pt x="90859" y="33213"/>
                    <a:pt x="143351" y="35695"/>
                  </a:cubicBezTo>
                  <a:cubicBezTo>
                    <a:pt x="206533" y="34168"/>
                    <a:pt x="237838" y="33977"/>
                    <a:pt x="300065" y="33977"/>
                  </a:cubicBezTo>
                  <a:cubicBezTo>
                    <a:pt x="310563" y="28823"/>
                    <a:pt x="315908" y="25578"/>
                    <a:pt x="326216" y="17179"/>
                  </a:cubicBezTo>
                  <a:cubicBezTo>
                    <a:pt x="274869" y="10498"/>
                    <a:pt x="248908" y="7444"/>
                    <a:pt x="196607" y="1718"/>
                  </a:cubicBezTo>
                  <a:cubicBezTo>
                    <a:pt x="133807" y="6490"/>
                    <a:pt x="102121" y="8590"/>
                    <a:pt x="37794" y="13934"/>
                  </a:cubicBezTo>
                  <a:cubicBezTo>
                    <a:pt x="26914" y="22333"/>
                    <a:pt x="21569" y="25578"/>
                    <a:pt x="10689" y="307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938AC37-7B65-49C9-8187-885A9E13C99D}"/>
                </a:ext>
              </a:extLst>
            </p:cNvPr>
            <p:cNvSpPr/>
            <p:nvPr/>
          </p:nvSpPr>
          <p:spPr>
            <a:xfrm>
              <a:off x="3555374" y="2968261"/>
              <a:ext cx="324498" cy="38176"/>
            </a:xfrm>
            <a:custGeom>
              <a:avLst/>
              <a:gdLst>
                <a:gd name="connsiteX0" fmla="*/ 136480 w 324497"/>
                <a:gd name="connsiteY0" fmla="*/ 37604 h 38176"/>
                <a:gd name="connsiteX1" fmla="*/ 0 w 324497"/>
                <a:gd name="connsiteY1" fmla="*/ 21379 h 38176"/>
                <a:gd name="connsiteX2" fmla="*/ 27868 w 324497"/>
                <a:gd name="connsiteY2" fmla="*/ 3436 h 38176"/>
                <a:gd name="connsiteX3" fmla="*/ 190881 w 324497"/>
                <a:gd name="connsiteY3" fmla="*/ 0 h 38176"/>
                <a:gd name="connsiteX4" fmla="*/ 325834 w 324497"/>
                <a:gd name="connsiteY4" fmla="*/ 27487 h 38176"/>
                <a:gd name="connsiteX5" fmla="*/ 299111 w 324497"/>
                <a:gd name="connsiteY5" fmla="*/ 46384 h 38176"/>
                <a:gd name="connsiteX6" fmla="*/ 136480 w 324497"/>
                <a:gd name="connsiteY6" fmla="*/ 37604 h 38176"/>
                <a:gd name="connsiteX7" fmla="*/ 10117 w 324497"/>
                <a:gd name="connsiteY7" fmla="*/ 21379 h 38176"/>
                <a:gd name="connsiteX8" fmla="*/ 138007 w 324497"/>
                <a:gd name="connsiteY8" fmla="*/ 37031 h 38176"/>
                <a:gd name="connsiteX9" fmla="*/ 290712 w 324497"/>
                <a:gd name="connsiteY9" fmla="*/ 45048 h 38176"/>
                <a:gd name="connsiteX10" fmla="*/ 315717 w 324497"/>
                <a:gd name="connsiteY10" fmla="*/ 27296 h 38176"/>
                <a:gd name="connsiteX11" fmla="*/ 189163 w 324497"/>
                <a:gd name="connsiteY11" fmla="*/ 1909 h 38176"/>
                <a:gd name="connsiteX12" fmla="*/ 36267 w 324497"/>
                <a:gd name="connsiteY12" fmla="*/ 4581 h 38176"/>
                <a:gd name="connsiteX13" fmla="*/ 10117 w 324497"/>
                <a:gd name="connsiteY13" fmla="*/ 21379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38176">
                  <a:moveTo>
                    <a:pt x="136480" y="37604"/>
                  </a:moveTo>
                  <a:cubicBezTo>
                    <a:pt x="82270" y="30159"/>
                    <a:pt x="54974" y="26914"/>
                    <a:pt x="0" y="21379"/>
                  </a:cubicBezTo>
                  <a:cubicBezTo>
                    <a:pt x="11262" y="15843"/>
                    <a:pt x="16989" y="12598"/>
                    <a:pt x="27868" y="3436"/>
                  </a:cubicBezTo>
                  <a:cubicBezTo>
                    <a:pt x="93723" y="1527"/>
                    <a:pt x="126363" y="954"/>
                    <a:pt x="190881" y="0"/>
                  </a:cubicBezTo>
                  <a:cubicBezTo>
                    <a:pt x="245091" y="10498"/>
                    <a:pt x="272005" y="16034"/>
                    <a:pt x="325834" y="27487"/>
                  </a:cubicBezTo>
                  <a:cubicBezTo>
                    <a:pt x="315336" y="37031"/>
                    <a:pt x="309991" y="40467"/>
                    <a:pt x="299111" y="46384"/>
                  </a:cubicBezTo>
                  <a:cubicBezTo>
                    <a:pt x="234593" y="42376"/>
                    <a:pt x="201952" y="40467"/>
                    <a:pt x="136480" y="37604"/>
                  </a:cubicBezTo>
                  <a:close/>
                  <a:moveTo>
                    <a:pt x="10117" y="21379"/>
                  </a:moveTo>
                  <a:cubicBezTo>
                    <a:pt x="61655" y="26723"/>
                    <a:pt x="87233" y="29968"/>
                    <a:pt x="138007" y="37031"/>
                  </a:cubicBezTo>
                  <a:cubicBezTo>
                    <a:pt x="199471" y="39703"/>
                    <a:pt x="230012" y="41421"/>
                    <a:pt x="290712" y="45048"/>
                  </a:cubicBezTo>
                  <a:cubicBezTo>
                    <a:pt x="300829" y="39321"/>
                    <a:pt x="305982" y="36076"/>
                    <a:pt x="315717" y="27296"/>
                  </a:cubicBezTo>
                  <a:cubicBezTo>
                    <a:pt x="265324" y="16798"/>
                    <a:pt x="239938" y="11644"/>
                    <a:pt x="189163" y="1909"/>
                  </a:cubicBezTo>
                  <a:cubicBezTo>
                    <a:pt x="128463" y="2672"/>
                    <a:pt x="97922" y="3245"/>
                    <a:pt x="36267" y="4581"/>
                  </a:cubicBezTo>
                  <a:cubicBezTo>
                    <a:pt x="25960" y="12980"/>
                    <a:pt x="20806" y="16034"/>
                    <a:pt x="10117" y="213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C64FE9F-2C72-4243-8F7C-11D0BBA8CC65}"/>
                </a:ext>
              </a:extLst>
            </p:cNvPr>
            <p:cNvSpPr/>
            <p:nvPr/>
          </p:nvSpPr>
          <p:spPr>
            <a:xfrm>
              <a:off x="3845322" y="2994794"/>
              <a:ext cx="305410" cy="57264"/>
            </a:xfrm>
            <a:custGeom>
              <a:avLst/>
              <a:gdLst>
                <a:gd name="connsiteX0" fmla="*/ 134762 w 305409"/>
                <a:gd name="connsiteY0" fmla="*/ 45430 h 57264"/>
                <a:gd name="connsiteX1" fmla="*/ 0 w 305409"/>
                <a:gd name="connsiteY1" fmla="*/ 18897 h 57264"/>
                <a:gd name="connsiteX2" fmla="*/ 26723 w 305409"/>
                <a:gd name="connsiteY2" fmla="*/ 0 h 57264"/>
                <a:gd name="connsiteX3" fmla="*/ 186491 w 305409"/>
                <a:gd name="connsiteY3" fmla="*/ 5154 h 57264"/>
                <a:gd name="connsiteX4" fmla="*/ 321062 w 305409"/>
                <a:gd name="connsiteY4" fmla="*/ 41230 h 57264"/>
                <a:gd name="connsiteX5" fmla="*/ 295866 w 305409"/>
                <a:gd name="connsiteY5" fmla="*/ 61845 h 57264"/>
                <a:gd name="connsiteX6" fmla="*/ 134762 w 305409"/>
                <a:gd name="connsiteY6" fmla="*/ 45430 h 57264"/>
                <a:gd name="connsiteX7" fmla="*/ 10117 w 305409"/>
                <a:gd name="connsiteY7" fmla="*/ 19470 h 57264"/>
                <a:gd name="connsiteX8" fmla="*/ 136480 w 305409"/>
                <a:gd name="connsiteY8" fmla="*/ 44666 h 57264"/>
                <a:gd name="connsiteX9" fmla="*/ 287658 w 305409"/>
                <a:gd name="connsiteY9" fmla="*/ 59746 h 57264"/>
                <a:gd name="connsiteX10" fmla="*/ 311327 w 305409"/>
                <a:gd name="connsiteY10" fmla="*/ 40467 h 57264"/>
                <a:gd name="connsiteX11" fmla="*/ 185155 w 305409"/>
                <a:gd name="connsiteY11" fmla="*/ 7063 h 57264"/>
                <a:gd name="connsiteX12" fmla="*/ 35122 w 305409"/>
                <a:gd name="connsiteY12" fmla="*/ 1718 h 57264"/>
                <a:gd name="connsiteX13" fmla="*/ 10117 w 305409"/>
                <a:gd name="connsiteY13" fmla="*/ 19470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34762" y="45430"/>
                  </a:moveTo>
                  <a:cubicBezTo>
                    <a:pt x="80933" y="34168"/>
                    <a:pt x="54020" y="28823"/>
                    <a:pt x="0" y="18897"/>
                  </a:cubicBezTo>
                  <a:cubicBezTo>
                    <a:pt x="10880" y="12980"/>
                    <a:pt x="16225" y="9353"/>
                    <a:pt x="26723" y="0"/>
                  </a:cubicBezTo>
                  <a:cubicBezTo>
                    <a:pt x="91050" y="1909"/>
                    <a:pt x="122927" y="3054"/>
                    <a:pt x="186491" y="5154"/>
                  </a:cubicBezTo>
                  <a:cubicBezTo>
                    <a:pt x="240319" y="19279"/>
                    <a:pt x="267233" y="26532"/>
                    <a:pt x="321062" y="41230"/>
                  </a:cubicBezTo>
                  <a:cubicBezTo>
                    <a:pt x="311327" y="51347"/>
                    <a:pt x="306173" y="55165"/>
                    <a:pt x="295866" y="61845"/>
                  </a:cubicBezTo>
                  <a:cubicBezTo>
                    <a:pt x="231730" y="54974"/>
                    <a:pt x="199661" y="51729"/>
                    <a:pt x="134762" y="45430"/>
                  </a:cubicBezTo>
                  <a:close/>
                  <a:moveTo>
                    <a:pt x="10117" y="19470"/>
                  </a:moveTo>
                  <a:cubicBezTo>
                    <a:pt x="60700" y="28823"/>
                    <a:pt x="86088" y="33977"/>
                    <a:pt x="136480" y="44666"/>
                  </a:cubicBezTo>
                  <a:cubicBezTo>
                    <a:pt x="197180" y="50393"/>
                    <a:pt x="227339" y="53638"/>
                    <a:pt x="287658" y="59746"/>
                  </a:cubicBezTo>
                  <a:cubicBezTo>
                    <a:pt x="297393" y="53447"/>
                    <a:pt x="302165" y="49820"/>
                    <a:pt x="311327" y="40467"/>
                  </a:cubicBezTo>
                  <a:cubicBezTo>
                    <a:pt x="260935" y="26914"/>
                    <a:pt x="235738" y="20233"/>
                    <a:pt x="185155" y="7063"/>
                  </a:cubicBezTo>
                  <a:cubicBezTo>
                    <a:pt x="125600" y="4963"/>
                    <a:pt x="95441" y="3818"/>
                    <a:pt x="35122" y="1718"/>
                  </a:cubicBezTo>
                  <a:cubicBezTo>
                    <a:pt x="25388" y="10498"/>
                    <a:pt x="20233" y="13743"/>
                    <a:pt x="10117" y="194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8A3A07C-EF4A-4FB3-9D7C-28B0D97548B0}"/>
                </a:ext>
              </a:extLst>
            </p:cNvPr>
            <p:cNvSpPr/>
            <p:nvPr/>
          </p:nvSpPr>
          <p:spPr>
            <a:xfrm>
              <a:off x="4132216" y="3034306"/>
              <a:ext cx="305410" cy="57264"/>
            </a:xfrm>
            <a:custGeom>
              <a:avLst/>
              <a:gdLst>
                <a:gd name="connsiteX0" fmla="*/ 135526 w 305409"/>
                <a:gd name="connsiteY0" fmla="*/ 55165 h 57264"/>
                <a:gd name="connsiteX1" fmla="*/ 0 w 305409"/>
                <a:gd name="connsiteY1" fmla="*/ 20615 h 57264"/>
                <a:gd name="connsiteX2" fmla="*/ 25196 w 305409"/>
                <a:gd name="connsiteY2" fmla="*/ 0 h 57264"/>
                <a:gd name="connsiteX3" fmla="*/ 184010 w 305409"/>
                <a:gd name="connsiteY3" fmla="*/ 11071 h 57264"/>
                <a:gd name="connsiteX4" fmla="*/ 320298 w 305409"/>
                <a:gd name="connsiteY4" fmla="*/ 53447 h 57264"/>
                <a:gd name="connsiteX5" fmla="*/ 297011 w 305409"/>
                <a:gd name="connsiteY5" fmla="*/ 76161 h 57264"/>
                <a:gd name="connsiteX6" fmla="*/ 135526 w 305409"/>
                <a:gd name="connsiteY6" fmla="*/ 55165 h 57264"/>
                <a:gd name="connsiteX7" fmla="*/ 9926 w 305409"/>
                <a:gd name="connsiteY7" fmla="*/ 21760 h 57264"/>
                <a:gd name="connsiteX8" fmla="*/ 137052 w 305409"/>
                <a:gd name="connsiteY8" fmla="*/ 54401 h 57264"/>
                <a:gd name="connsiteX9" fmla="*/ 288422 w 305409"/>
                <a:gd name="connsiteY9" fmla="*/ 73871 h 57264"/>
                <a:gd name="connsiteX10" fmla="*/ 310373 w 305409"/>
                <a:gd name="connsiteY10" fmla="*/ 52683 h 57264"/>
                <a:gd name="connsiteX11" fmla="*/ 182482 w 305409"/>
                <a:gd name="connsiteY11" fmla="*/ 13171 h 57264"/>
                <a:gd name="connsiteX12" fmla="*/ 33404 w 305409"/>
                <a:gd name="connsiteY12" fmla="*/ 2291 h 57264"/>
                <a:gd name="connsiteX13" fmla="*/ 9926 w 305409"/>
                <a:gd name="connsiteY13" fmla="*/ 21760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35526" y="55165"/>
                  </a:moveTo>
                  <a:cubicBezTo>
                    <a:pt x="81315" y="40849"/>
                    <a:pt x="54210" y="33977"/>
                    <a:pt x="0" y="20615"/>
                  </a:cubicBezTo>
                  <a:cubicBezTo>
                    <a:pt x="10308" y="13934"/>
                    <a:pt x="15461" y="10117"/>
                    <a:pt x="25196" y="0"/>
                  </a:cubicBezTo>
                  <a:cubicBezTo>
                    <a:pt x="88951" y="4581"/>
                    <a:pt x="120637" y="6872"/>
                    <a:pt x="184010" y="11071"/>
                  </a:cubicBezTo>
                  <a:cubicBezTo>
                    <a:pt x="238410" y="27869"/>
                    <a:pt x="265707" y="36458"/>
                    <a:pt x="320298" y="53447"/>
                  </a:cubicBezTo>
                  <a:cubicBezTo>
                    <a:pt x="311327" y="64327"/>
                    <a:pt x="306555" y="68526"/>
                    <a:pt x="297011" y="76161"/>
                  </a:cubicBezTo>
                  <a:cubicBezTo>
                    <a:pt x="232493" y="67954"/>
                    <a:pt x="200234" y="63754"/>
                    <a:pt x="135526" y="55165"/>
                  </a:cubicBezTo>
                  <a:close/>
                  <a:moveTo>
                    <a:pt x="9926" y="21760"/>
                  </a:moveTo>
                  <a:cubicBezTo>
                    <a:pt x="60700" y="34359"/>
                    <a:pt x="86088" y="40849"/>
                    <a:pt x="137052" y="54401"/>
                  </a:cubicBezTo>
                  <a:cubicBezTo>
                    <a:pt x="197753" y="62227"/>
                    <a:pt x="228103" y="66236"/>
                    <a:pt x="288422" y="73871"/>
                  </a:cubicBezTo>
                  <a:cubicBezTo>
                    <a:pt x="297393" y="66808"/>
                    <a:pt x="301974" y="62800"/>
                    <a:pt x="310373" y="52683"/>
                  </a:cubicBezTo>
                  <a:cubicBezTo>
                    <a:pt x="259026" y="36840"/>
                    <a:pt x="233448" y="29014"/>
                    <a:pt x="182482" y="13171"/>
                  </a:cubicBezTo>
                  <a:cubicBezTo>
                    <a:pt x="123118" y="8971"/>
                    <a:pt x="93341" y="6872"/>
                    <a:pt x="33404" y="2291"/>
                  </a:cubicBezTo>
                  <a:cubicBezTo>
                    <a:pt x="24433" y="11644"/>
                    <a:pt x="19661" y="15461"/>
                    <a:pt x="9926" y="217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39AF42F-5757-4D78-900A-D9912D593138}"/>
                </a:ext>
              </a:extLst>
            </p:cNvPr>
            <p:cNvSpPr/>
            <p:nvPr/>
          </p:nvSpPr>
          <p:spPr>
            <a:xfrm>
              <a:off x="4419874" y="3086035"/>
              <a:ext cx="305410" cy="76352"/>
            </a:xfrm>
            <a:custGeom>
              <a:avLst/>
              <a:gdLst>
                <a:gd name="connsiteX0" fmla="*/ 138198 w 305409"/>
                <a:gd name="connsiteY0" fmla="*/ 62800 h 76352"/>
                <a:gd name="connsiteX1" fmla="*/ 0 w 305409"/>
                <a:gd name="connsiteY1" fmla="*/ 22524 h 76352"/>
                <a:gd name="connsiteX2" fmla="*/ 23479 w 305409"/>
                <a:gd name="connsiteY2" fmla="*/ 0 h 76352"/>
                <a:gd name="connsiteX3" fmla="*/ 182864 w 305409"/>
                <a:gd name="connsiteY3" fmla="*/ 14316 h 76352"/>
                <a:gd name="connsiteX4" fmla="*/ 322780 w 305409"/>
                <a:gd name="connsiteY4" fmla="*/ 60509 h 76352"/>
                <a:gd name="connsiteX5" fmla="*/ 301592 w 305409"/>
                <a:gd name="connsiteY5" fmla="*/ 85515 h 76352"/>
                <a:gd name="connsiteX6" fmla="*/ 138198 w 305409"/>
                <a:gd name="connsiteY6" fmla="*/ 62800 h 76352"/>
                <a:gd name="connsiteX7" fmla="*/ 10117 w 305409"/>
                <a:gd name="connsiteY7" fmla="*/ 23860 h 76352"/>
                <a:gd name="connsiteX8" fmla="*/ 139725 w 305409"/>
                <a:gd name="connsiteY8" fmla="*/ 61655 h 76352"/>
                <a:gd name="connsiteX9" fmla="*/ 292811 w 305409"/>
                <a:gd name="connsiteY9" fmla="*/ 82842 h 76352"/>
                <a:gd name="connsiteX10" fmla="*/ 312854 w 305409"/>
                <a:gd name="connsiteY10" fmla="*/ 59364 h 76352"/>
                <a:gd name="connsiteX11" fmla="*/ 181719 w 305409"/>
                <a:gd name="connsiteY11" fmla="*/ 16225 h 76352"/>
                <a:gd name="connsiteX12" fmla="*/ 32068 w 305409"/>
                <a:gd name="connsiteY12" fmla="*/ 2481 h 76352"/>
                <a:gd name="connsiteX13" fmla="*/ 10117 w 305409"/>
                <a:gd name="connsiteY13" fmla="*/ 2386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8198" y="62800"/>
                  </a:moveTo>
                  <a:cubicBezTo>
                    <a:pt x="82651" y="46384"/>
                    <a:pt x="54974" y="38367"/>
                    <a:pt x="0" y="22524"/>
                  </a:cubicBezTo>
                  <a:cubicBezTo>
                    <a:pt x="9735" y="15080"/>
                    <a:pt x="14316" y="10689"/>
                    <a:pt x="23479" y="0"/>
                  </a:cubicBezTo>
                  <a:cubicBezTo>
                    <a:pt x="87423" y="6108"/>
                    <a:pt x="119301" y="9162"/>
                    <a:pt x="182864" y="14316"/>
                  </a:cubicBezTo>
                  <a:cubicBezTo>
                    <a:pt x="238601" y="33022"/>
                    <a:pt x="266470" y="42185"/>
                    <a:pt x="322780" y="60509"/>
                  </a:cubicBezTo>
                  <a:cubicBezTo>
                    <a:pt x="314572" y="72344"/>
                    <a:pt x="310373" y="77116"/>
                    <a:pt x="301592" y="85515"/>
                  </a:cubicBezTo>
                  <a:cubicBezTo>
                    <a:pt x="236311" y="76925"/>
                    <a:pt x="203670" y="72344"/>
                    <a:pt x="138198" y="62800"/>
                  </a:cubicBezTo>
                  <a:close/>
                  <a:moveTo>
                    <a:pt x="10117" y="23860"/>
                  </a:moveTo>
                  <a:cubicBezTo>
                    <a:pt x="61845" y="38749"/>
                    <a:pt x="87614" y="46384"/>
                    <a:pt x="139725" y="61655"/>
                  </a:cubicBezTo>
                  <a:cubicBezTo>
                    <a:pt x="200998" y="70435"/>
                    <a:pt x="231539" y="74825"/>
                    <a:pt x="292811" y="82842"/>
                  </a:cubicBezTo>
                  <a:cubicBezTo>
                    <a:pt x="301210" y="74825"/>
                    <a:pt x="305219" y="70244"/>
                    <a:pt x="312854" y="59364"/>
                  </a:cubicBezTo>
                  <a:cubicBezTo>
                    <a:pt x="260171" y="42185"/>
                    <a:pt x="234020" y="33595"/>
                    <a:pt x="181719" y="16225"/>
                  </a:cubicBezTo>
                  <a:cubicBezTo>
                    <a:pt x="121973" y="11071"/>
                    <a:pt x="92005" y="8399"/>
                    <a:pt x="32068" y="2481"/>
                  </a:cubicBezTo>
                  <a:cubicBezTo>
                    <a:pt x="23479" y="12789"/>
                    <a:pt x="19088" y="16798"/>
                    <a:pt x="10117" y="238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1E4C197-C3E9-47EC-B446-98BEE36EE8C3}"/>
                </a:ext>
              </a:extLst>
            </p:cNvPr>
            <p:cNvSpPr/>
            <p:nvPr/>
          </p:nvSpPr>
          <p:spPr>
            <a:xfrm>
              <a:off x="4711922" y="3144635"/>
              <a:ext cx="324498" cy="76352"/>
            </a:xfrm>
            <a:custGeom>
              <a:avLst/>
              <a:gdLst>
                <a:gd name="connsiteX0" fmla="*/ 142398 w 324497"/>
                <a:gd name="connsiteY0" fmla="*/ 68144 h 76352"/>
                <a:gd name="connsiteX1" fmla="*/ 0 w 324497"/>
                <a:gd name="connsiteY1" fmla="*/ 25005 h 76352"/>
                <a:gd name="connsiteX2" fmla="*/ 21379 w 324497"/>
                <a:gd name="connsiteY2" fmla="*/ 0 h 76352"/>
                <a:gd name="connsiteX3" fmla="*/ 182482 w 324497"/>
                <a:gd name="connsiteY3" fmla="*/ 14698 h 76352"/>
                <a:gd name="connsiteX4" fmla="*/ 326979 w 324497"/>
                <a:gd name="connsiteY4" fmla="*/ 62227 h 76352"/>
                <a:gd name="connsiteX5" fmla="*/ 308082 w 324497"/>
                <a:gd name="connsiteY5" fmla="*/ 89905 h 76352"/>
                <a:gd name="connsiteX6" fmla="*/ 142398 w 324497"/>
                <a:gd name="connsiteY6" fmla="*/ 68144 h 76352"/>
                <a:gd name="connsiteX7" fmla="*/ 10117 w 324497"/>
                <a:gd name="connsiteY7" fmla="*/ 26342 h 76352"/>
                <a:gd name="connsiteX8" fmla="*/ 143733 w 324497"/>
                <a:gd name="connsiteY8" fmla="*/ 66999 h 76352"/>
                <a:gd name="connsiteX9" fmla="*/ 299111 w 324497"/>
                <a:gd name="connsiteY9" fmla="*/ 87233 h 76352"/>
                <a:gd name="connsiteX10" fmla="*/ 316863 w 324497"/>
                <a:gd name="connsiteY10" fmla="*/ 61464 h 76352"/>
                <a:gd name="connsiteX11" fmla="*/ 181337 w 324497"/>
                <a:gd name="connsiteY11" fmla="*/ 17179 h 76352"/>
                <a:gd name="connsiteX12" fmla="*/ 29968 w 324497"/>
                <a:gd name="connsiteY12" fmla="*/ 3054 h 76352"/>
                <a:gd name="connsiteX13" fmla="*/ 10117 w 324497"/>
                <a:gd name="connsiteY13" fmla="*/ 2634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2398" y="68144"/>
                  </a:moveTo>
                  <a:cubicBezTo>
                    <a:pt x="85133" y="50965"/>
                    <a:pt x="56692" y="42185"/>
                    <a:pt x="0" y="25005"/>
                  </a:cubicBezTo>
                  <a:cubicBezTo>
                    <a:pt x="8781" y="16607"/>
                    <a:pt x="13171" y="11835"/>
                    <a:pt x="21379" y="0"/>
                  </a:cubicBezTo>
                  <a:cubicBezTo>
                    <a:pt x="85896" y="6681"/>
                    <a:pt x="118155" y="9544"/>
                    <a:pt x="182482" y="14698"/>
                  </a:cubicBezTo>
                  <a:cubicBezTo>
                    <a:pt x="239938" y="34168"/>
                    <a:pt x="268951" y="43712"/>
                    <a:pt x="326979" y="62227"/>
                  </a:cubicBezTo>
                  <a:cubicBezTo>
                    <a:pt x="319917" y="75016"/>
                    <a:pt x="316099" y="80170"/>
                    <a:pt x="308082" y="89905"/>
                  </a:cubicBezTo>
                  <a:cubicBezTo>
                    <a:pt x="241846" y="81888"/>
                    <a:pt x="208633" y="77498"/>
                    <a:pt x="142398" y="68144"/>
                  </a:cubicBezTo>
                  <a:close/>
                  <a:moveTo>
                    <a:pt x="10117" y="26342"/>
                  </a:moveTo>
                  <a:cubicBezTo>
                    <a:pt x="63182" y="42566"/>
                    <a:pt x="89905" y="50774"/>
                    <a:pt x="143733" y="66999"/>
                  </a:cubicBezTo>
                  <a:cubicBezTo>
                    <a:pt x="205961" y="75589"/>
                    <a:pt x="236883" y="79788"/>
                    <a:pt x="299111" y="87233"/>
                  </a:cubicBezTo>
                  <a:cubicBezTo>
                    <a:pt x="306555" y="78261"/>
                    <a:pt x="310182" y="73298"/>
                    <a:pt x="316863" y="61464"/>
                  </a:cubicBezTo>
                  <a:cubicBezTo>
                    <a:pt x="262271" y="44094"/>
                    <a:pt x="235357" y="35313"/>
                    <a:pt x="181337" y="17179"/>
                  </a:cubicBezTo>
                  <a:cubicBezTo>
                    <a:pt x="120828" y="12216"/>
                    <a:pt x="90668" y="9353"/>
                    <a:pt x="29968" y="3054"/>
                  </a:cubicBezTo>
                  <a:cubicBezTo>
                    <a:pt x="22524" y="13934"/>
                    <a:pt x="18325" y="18325"/>
                    <a:pt x="10117" y="263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ECA4D24-1F3A-422E-B3FC-DD316C4519A0}"/>
                </a:ext>
              </a:extLst>
            </p:cNvPr>
            <p:cNvSpPr/>
            <p:nvPr/>
          </p:nvSpPr>
          <p:spPr>
            <a:xfrm>
              <a:off x="5010460" y="3204954"/>
              <a:ext cx="324498" cy="76352"/>
            </a:xfrm>
            <a:custGeom>
              <a:avLst/>
              <a:gdLst>
                <a:gd name="connsiteX0" fmla="*/ 147360 w 324497"/>
                <a:gd name="connsiteY0" fmla="*/ 70626 h 76352"/>
                <a:gd name="connsiteX1" fmla="*/ 0 w 324497"/>
                <a:gd name="connsiteY1" fmla="*/ 27487 h 76352"/>
                <a:gd name="connsiteX2" fmla="*/ 18897 w 324497"/>
                <a:gd name="connsiteY2" fmla="*/ 0 h 76352"/>
                <a:gd name="connsiteX3" fmla="*/ 182291 w 324497"/>
                <a:gd name="connsiteY3" fmla="*/ 12216 h 76352"/>
                <a:gd name="connsiteX4" fmla="*/ 331942 w 324497"/>
                <a:gd name="connsiteY4" fmla="*/ 57837 h 76352"/>
                <a:gd name="connsiteX5" fmla="*/ 315717 w 324497"/>
                <a:gd name="connsiteY5" fmla="*/ 87805 h 76352"/>
                <a:gd name="connsiteX6" fmla="*/ 147360 w 324497"/>
                <a:gd name="connsiteY6" fmla="*/ 70626 h 76352"/>
                <a:gd name="connsiteX7" fmla="*/ 10308 w 324497"/>
                <a:gd name="connsiteY7" fmla="*/ 28823 h 76352"/>
                <a:gd name="connsiteX8" fmla="*/ 148696 w 324497"/>
                <a:gd name="connsiteY8" fmla="*/ 69290 h 76352"/>
                <a:gd name="connsiteX9" fmla="*/ 306555 w 324497"/>
                <a:gd name="connsiteY9" fmla="*/ 85515 h 76352"/>
                <a:gd name="connsiteX10" fmla="*/ 321825 w 324497"/>
                <a:gd name="connsiteY10" fmla="*/ 57455 h 76352"/>
                <a:gd name="connsiteX11" fmla="*/ 181528 w 324497"/>
                <a:gd name="connsiteY11" fmla="*/ 14698 h 76352"/>
                <a:gd name="connsiteX12" fmla="*/ 28060 w 324497"/>
                <a:gd name="connsiteY12" fmla="*/ 3054 h 76352"/>
                <a:gd name="connsiteX13" fmla="*/ 10308 w 324497"/>
                <a:gd name="connsiteY13" fmla="*/ 288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7360" y="70626"/>
                  </a:moveTo>
                  <a:cubicBezTo>
                    <a:pt x="87996" y="53828"/>
                    <a:pt x="58601" y="45048"/>
                    <a:pt x="0" y="27487"/>
                  </a:cubicBezTo>
                  <a:cubicBezTo>
                    <a:pt x="8017" y="17943"/>
                    <a:pt x="11835" y="12598"/>
                    <a:pt x="18897" y="0"/>
                  </a:cubicBezTo>
                  <a:cubicBezTo>
                    <a:pt x="84369" y="5917"/>
                    <a:pt x="117010" y="8399"/>
                    <a:pt x="182291" y="12216"/>
                  </a:cubicBezTo>
                  <a:cubicBezTo>
                    <a:pt x="241846" y="31304"/>
                    <a:pt x="271814" y="40467"/>
                    <a:pt x="331942" y="57837"/>
                  </a:cubicBezTo>
                  <a:cubicBezTo>
                    <a:pt x="325834" y="71389"/>
                    <a:pt x="322589" y="77307"/>
                    <a:pt x="315717" y="87805"/>
                  </a:cubicBezTo>
                  <a:cubicBezTo>
                    <a:pt x="248527" y="82079"/>
                    <a:pt x="214741" y="78643"/>
                    <a:pt x="147360" y="70626"/>
                  </a:cubicBezTo>
                  <a:close/>
                  <a:moveTo>
                    <a:pt x="10308" y="28823"/>
                  </a:moveTo>
                  <a:cubicBezTo>
                    <a:pt x="65281" y="45239"/>
                    <a:pt x="92959" y="53447"/>
                    <a:pt x="148696" y="69290"/>
                  </a:cubicBezTo>
                  <a:cubicBezTo>
                    <a:pt x="211878" y="76543"/>
                    <a:pt x="243564" y="79979"/>
                    <a:pt x="306555" y="85515"/>
                  </a:cubicBezTo>
                  <a:cubicBezTo>
                    <a:pt x="313045" y="75589"/>
                    <a:pt x="316099" y="70053"/>
                    <a:pt x="321825" y="57455"/>
                  </a:cubicBezTo>
                  <a:cubicBezTo>
                    <a:pt x="265324" y="41039"/>
                    <a:pt x="237265" y="32450"/>
                    <a:pt x="181528" y="14698"/>
                  </a:cubicBezTo>
                  <a:cubicBezTo>
                    <a:pt x="120255" y="10880"/>
                    <a:pt x="89523" y="8590"/>
                    <a:pt x="28060" y="3054"/>
                  </a:cubicBezTo>
                  <a:cubicBezTo>
                    <a:pt x="21188" y="14698"/>
                    <a:pt x="17561" y="19852"/>
                    <a:pt x="10308" y="288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0849FF3-3CE2-4576-B230-46E792737517}"/>
                </a:ext>
              </a:extLst>
            </p:cNvPr>
            <p:cNvSpPr/>
            <p:nvPr/>
          </p:nvSpPr>
          <p:spPr>
            <a:xfrm>
              <a:off x="5316442" y="3261263"/>
              <a:ext cx="324498" cy="76352"/>
            </a:xfrm>
            <a:custGeom>
              <a:avLst/>
              <a:gdLst>
                <a:gd name="connsiteX0" fmla="*/ 152514 w 324497"/>
                <a:gd name="connsiteY0" fmla="*/ 69672 h 76352"/>
                <a:gd name="connsiteX1" fmla="*/ 0 w 324497"/>
                <a:gd name="connsiteY1" fmla="*/ 29968 h 76352"/>
                <a:gd name="connsiteX2" fmla="*/ 16415 w 324497"/>
                <a:gd name="connsiteY2" fmla="*/ 0 h 76352"/>
                <a:gd name="connsiteX3" fmla="*/ 182291 w 324497"/>
                <a:gd name="connsiteY3" fmla="*/ 6681 h 76352"/>
                <a:gd name="connsiteX4" fmla="*/ 337096 w 324497"/>
                <a:gd name="connsiteY4" fmla="*/ 47148 h 76352"/>
                <a:gd name="connsiteX5" fmla="*/ 323543 w 324497"/>
                <a:gd name="connsiteY5" fmla="*/ 79216 h 76352"/>
                <a:gd name="connsiteX6" fmla="*/ 152514 w 324497"/>
                <a:gd name="connsiteY6" fmla="*/ 69672 h 76352"/>
                <a:gd name="connsiteX7" fmla="*/ 10498 w 324497"/>
                <a:gd name="connsiteY7" fmla="*/ 30923 h 76352"/>
                <a:gd name="connsiteX8" fmla="*/ 153659 w 324497"/>
                <a:gd name="connsiteY8" fmla="*/ 68144 h 76352"/>
                <a:gd name="connsiteX9" fmla="*/ 313808 w 324497"/>
                <a:gd name="connsiteY9" fmla="*/ 77116 h 76352"/>
                <a:gd name="connsiteX10" fmla="*/ 326597 w 324497"/>
                <a:gd name="connsiteY10" fmla="*/ 47148 h 76352"/>
                <a:gd name="connsiteX11" fmla="*/ 181528 w 324497"/>
                <a:gd name="connsiteY11" fmla="*/ 9162 h 76352"/>
                <a:gd name="connsiteX12" fmla="*/ 25769 w 324497"/>
                <a:gd name="connsiteY12" fmla="*/ 2672 h 76352"/>
                <a:gd name="connsiteX13" fmla="*/ 10498 w 324497"/>
                <a:gd name="connsiteY13" fmla="*/ 309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2514" y="69672"/>
                  </a:moveTo>
                  <a:cubicBezTo>
                    <a:pt x="91050" y="54592"/>
                    <a:pt x="60509" y="46575"/>
                    <a:pt x="0" y="29968"/>
                  </a:cubicBezTo>
                  <a:cubicBezTo>
                    <a:pt x="6871" y="19470"/>
                    <a:pt x="10308" y="13743"/>
                    <a:pt x="16415" y="0"/>
                  </a:cubicBezTo>
                  <a:cubicBezTo>
                    <a:pt x="82842" y="4008"/>
                    <a:pt x="116055" y="5345"/>
                    <a:pt x="182291" y="6681"/>
                  </a:cubicBezTo>
                  <a:cubicBezTo>
                    <a:pt x="243946" y="24051"/>
                    <a:pt x="274869" y="32068"/>
                    <a:pt x="337096" y="47148"/>
                  </a:cubicBezTo>
                  <a:cubicBezTo>
                    <a:pt x="332133" y="61464"/>
                    <a:pt x="329461" y="67763"/>
                    <a:pt x="323543" y="79216"/>
                  </a:cubicBezTo>
                  <a:cubicBezTo>
                    <a:pt x="255017" y="76734"/>
                    <a:pt x="220849" y="74825"/>
                    <a:pt x="152514" y="69672"/>
                  </a:cubicBezTo>
                  <a:close/>
                  <a:moveTo>
                    <a:pt x="10498" y="30923"/>
                  </a:moveTo>
                  <a:cubicBezTo>
                    <a:pt x="67381" y="46384"/>
                    <a:pt x="96013" y="53828"/>
                    <a:pt x="153659" y="68144"/>
                  </a:cubicBezTo>
                  <a:cubicBezTo>
                    <a:pt x="217795" y="72917"/>
                    <a:pt x="249863" y="74825"/>
                    <a:pt x="313808" y="77116"/>
                  </a:cubicBezTo>
                  <a:cubicBezTo>
                    <a:pt x="319344" y="66427"/>
                    <a:pt x="322016" y="60509"/>
                    <a:pt x="326597" y="47148"/>
                  </a:cubicBezTo>
                  <a:cubicBezTo>
                    <a:pt x="268379" y="33022"/>
                    <a:pt x="239365" y="25387"/>
                    <a:pt x="181528" y="9162"/>
                  </a:cubicBezTo>
                  <a:cubicBezTo>
                    <a:pt x="119301" y="7826"/>
                    <a:pt x="88187" y="6490"/>
                    <a:pt x="25769" y="2672"/>
                  </a:cubicBezTo>
                  <a:cubicBezTo>
                    <a:pt x="20042" y="15461"/>
                    <a:pt x="16798" y="20806"/>
                    <a:pt x="10498" y="309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F6FD413-3CFA-4CC8-B5E9-D17DF3324A9F}"/>
                </a:ext>
              </a:extLst>
            </p:cNvPr>
            <p:cNvSpPr/>
            <p:nvPr/>
          </p:nvSpPr>
          <p:spPr>
            <a:xfrm>
              <a:off x="5629678" y="3305548"/>
              <a:ext cx="324498" cy="57264"/>
            </a:xfrm>
            <a:custGeom>
              <a:avLst/>
              <a:gdLst>
                <a:gd name="connsiteX0" fmla="*/ 157095 w 324497"/>
                <a:gd name="connsiteY0" fmla="*/ 66236 h 57264"/>
                <a:gd name="connsiteX1" fmla="*/ 0 w 324497"/>
                <a:gd name="connsiteY1" fmla="*/ 33786 h 57264"/>
                <a:gd name="connsiteX2" fmla="*/ 13743 w 324497"/>
                <a:gd name="connsiteY2" fmla="*/ 1909 h 57264"/>
                <a:gd name="connsiteX3" fmla="*/ 181527 w 324497"/>
                <a:gd name="connsiteY3" fmla="*/ 0 h 57264"/>
                <a:gd name="connsiteX4" fmla="*/ 340341 w 324497"/>
                <a:gd name="connsiteY4" fmla="*/ 31686 h 57264"/>
                <a:gd name="connsiteX5" fmla="*/ 329270 w 324497"/>
                <a:gd name="connsiteY5" fmla="*/ 65090 h 57264"/>
                <a:gd name="connsiteX6" fmla="*/ 157095 w 324497"/>
                <a:gd name="connsiteY6" fmla="*/ 66236 h 57264"/>
                <a:gd name="connsiteX7" fmla="*/ 10689 w 324497"/>
                <a:gd name="connsiteY7" fmla="*/ 34168 h 57264"/>
                <a:gd name="connsiteX8" fmla="*/ 158049 w 324497"/>
                <a:gd name="connsiteY8" fmla="*/ 64518 h 57264"/>
                <a:gd name="connsiteX9" fmla="*/ 319535 w 324497"/>
                <a:gd name="connsiteY9" fmla="*/ 63372 h 57264"/>
                <a:gd name="connsiteX10" fmla="*/ 330033 w 324497"/>
                <a:gd name="connsiteY10" fmla="*/ 32068 h 57264"/>
                <a:gd name="connsiteX11" fmla="*/ 181146 w 324497"/>
                <a:gd name="connsiteY11" fmla="*/ 2481 h 57264"/>
                <a:gd name="connsiteX12" fmla="*/ 23669 w 324497"/>
                <a:gd name="connsiteY12" fmla="*/ 4199 h 57264"/>
                <a:gd name="connsiteX13" fmla="*/ 10689 w 324497"/>
                <a:gd name="connsiteY13" fmla="*/ 3416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57095" y="66236"/>
                  </a:moveTo>
                  <a:cubicBezTo>
                    <a:pt x="93913" y="54401"/>
                    <a:pt x="62609" y="47911"/>
                    <a:pt x="0" y="33786"/>
                  </a:cubicBezTo>
                  <a:cubicBezTo>
                    <a:pt x="5917" y="22333"/>
                    <a:pt x="8780" y="16225"/>
                    <a:pt x="13743" y="1909"/>
                  </a:cubicBezTo>
                  <a:cubicBezTo>
                    <a:pt x="80933" y="2672"/>
                    <a:pt x="114529" y="2481"/>
                    <a:pt x="181527" y="0"/>
                  </a:cubicBezTo>
                  <a:cubicBezTo>
                    <a:pt x="244900" y="14125"/>
                    <a:pt x="276586" y="20615"/>
                    <a:pt x="340341" y="31686"/>
                  </a:cubicBezTo>
                  <a:cubicBezTo>
                    <a:pt x="336523" y="46575"/>
                    <a:pt x="334232" y="53065"/>
                    <a:pt x="329270" y="65090"/>
                  </a:cubicBezTo>
                  <a:cubicBezTo>
                    <a:pt x="260552" y="66999"/>
                    <a:pt x="226003" y="67190"/>
                    <a:pt x="157095" y="66236"/>
                  </a:cubicBezTo>
                  <a:close/>
                  <a:moveTo>
                    <a:pt x="10689" y="34168"/>
                  </a:moveTo>
                  <a:cubicBezTo>
                    <a:pt x="69290" y="47338"/>
                    <a:pt x="98876" y="53447"/>
                    <a:pt x="158049" y="64518"/>
                  </a:cubicBezTo>
                  <a:cubicBezTo>
                    <a:pt x="222758" y="65472"/>
                    <a:pt x="255017" y="65281"/>
                    <a:pt x="319535" y="63372"/>
                  </a:cubicBezTo>
                  <a:cubicBezTo>
                    <a:pt x="324116" y="52110"/>
                    <a:pt x="326216" y="46002"/>
                    <a:pt x="330033" y="32068"/>
                  </a:cubicBezTo>
                  <a:cubicBezTo>
                    <a:pt x="270288" y="21570"/>
                    <a:pt x="240510" y="15652"/>
                    <a:pt x="181146" y="2481"/>
                  </a:cubicBezTo>
                  <a:cubicBezTo>
                    <a:pt x="118346" y="4581"/>
                    <a:pt x="86660" y="4772"/>
                    <a:pt x="23669" y="4199"/>
                  </a:cubicBezTo>
                  <a:cubicBezTo>
                    <a:pt x="18706" y="17561"/>
                    <a:pt x="16034" y="23287"/>
                    <a:pt x="10689" y="341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E5BD229-CB25-4682-B10D-FF1A48FAC82A}"/>
                </a:ext>
              </a:extLst>
            </p:cNvPr>
            <p:cNvSpPr/>
            <p:nvPr/>
          </p:nvSpPr>
          <p:spPr>
            <a:xfrm>
              <a:off x="5948640" y="3323109"/>
              <a:ext cx="324498" cy="57264"/>
            </a:xfrm>
            <a:custGeom>
              <a:avLst/>
              <a:gdLst>
                <a:gd name="connsiteX0" fmla="*/ 159958 w 324497"/>
                <a:gd name="connsiteY0" fmla="*/ 68144 h 57264"/>
                <a:gd name="connsiteX1" fmla="*/ 0 w 324497"/>
                <a:gd name="connsiteY1" fmla="*/ 46766 h 57264"/>
                <a:gd name="connsiteX2" fmla="*/ 11071 w 324497"/>
                <a:gd name="connsiteY2" fmla="*/ 13362 h 57264"/>
                <a:gd name="connsiteX3" fmla="*/ 179619 w 324497"/>
                <a:gd name="connsiteY3" fmla="*/ 0 h 57264"/>
                <a:gd name="connsiteX4" fmla="*/ 340341 w 324497"/>
                <a:gd name="connsiteY4" fmla="*/ 18706 h 57264"/>
                <a:gd name="connsiteX5" fmla="*/ 331560 w 324497"/>
                <a:gd name="connsiteY5" fmla="*/ 52683 h 57264"/>
                <a:gd name="connsiteX6" fmla="*/ 159958 w 324497"/>
                <a:gd name="connsiteY6" fmla="*/ 68144 h 57264"/>
                <a:gd name="connsiteX7" fmla="*/ 10689 w 324497"/>
                <a:gd name="connsiteY7" fmla="*/ 46384 h 57264"/>
                <a:gd name="connsiteX8" fmla="*/ 160722 w 324497"/>
                <a:gd name="connsiteY8" fmla="*/ 66236 h 57264"/>
                <a:gd name="connsiteX9" fmla="*/ 321635 w 324497"/>
                <a:gd name="connsiteY9" fmla="*/ 51920 h 57264"/>
                <a:gd name="connsiteX10" fmla="*/ 330033 w 324497"/>
                <a:gd name="connsiteY10" fmla="*/ 20042 h 57264"/>
                <a:gd name="connsiteX11" fmla="*/ 179238 w 324497"/>
                <a:gd name="connsiteY11" fmla="*/ 2481 h 57264"/>
                <a:gd name="connsiteX12" fmla="*/ 20997 w 324497"/>
                <a:gd name="connsiteY12" fmla="*/ 15080 h 57264"/>
                <a:gd name="connsiteX13" fmla="*/ 10689 w 324497"/>
                <a:gd name="connsiteY13" fmla="*/ 4638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59958" y="68144"/>
                  </a:moveTo>
                  <a:cubicBezTo>
                    <a:pt x="95822" y="61082"/>
                    <a:pt x="63945" y="56883"/>
                    <a:pt x="0" y="46766"/>
                  </a:cubicBezTo>
                  <a:cubicBezTo>
                    <a:pt x="4963" y="34740"/>
                    <a:pt x="7254" y="28250"/>
                    <a:pt x="11071" y="13362"/>
                  </a:cubicBezTo>
                  <a:cubicBezTo>
                    <a:pt x="78643" y="9735"/>
                    <a:pt x="112429" y="7253"/>
                    <a:pt x="179619" y="0"/>
                  </a:cubicBezTo>
                  <a:cubicBezTo>
                    <a:pt x="243946" y="9544"/>
                    <a:pt x="276205" y="12980"/>
                    <a:pt x="340341" y="18706"/>
                  </a:cubicBezTo>
                  <a:cubicBezTo>
                    <a:pt x="337287" y="33595"/>
                    <a:pt x="335569" y="40276"/>
                    <a:pt x="331560" y="52683"/>
                  </a:cubicBezTo>
                  <a:cubicBezTo>
                    <a:pt x="263225" y="60509"/>
                    <a:pt x="228866" y="63754"/>
                    <a:pt x="159958" y="68144"/>
                  </a:cubicBezTo>
                  <a:close/>
                  <a:moveTo>
                    <a:pt x="10689" y="46384"/>
                  </a:moveTo>
                  <a:cubicBezTo>
                    <a:pt x="70626" y="55737"/>
                    <a:pt x="100594" y="59746"/>
                    <a:pt x="160722" y="66236"/>
                  </a:cubicBezTo>
                  <a:cubicBezTo>
                    <a:pt x="225430" y="62036"/>
                    <a:pt x="257689" y="58982"/>
                    <a:pt x="321635" y="51920"/>
                  </a:cubicBezTo>
                  <a:cubicBezTo>
                    <a:pt x="325452" y="40276"/>
                    <a:pt x="327170" y="33977"/>
                    <a:pt x="330033" y="20042"/>
                  </a:cubicBezTo>
                  <a:cubicBezTo>
                    <a:pt x="269906" y="14507"/>
                    <a:pt x="239746" y="11262"/>
                    <a:pt x="179238" y="2481"/>
                  </a:cubicBezTo>
                  <a:cubicBezTo>
                    <a:pt x="116246" y="9162"/>
                    <a:pt x="84560" y="11644"/>
                    <a:pt x="20997" y="15080"/>
                  </a:cubicBezTo>
                  <a:cubicBezTo>
                    <a:pt x="17370" y="29014"/>
                    <a:pt x="15270" y="34931"/>
                    <a:pt x="10689" y="463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A86F2C4-5529-4B48-992B-2E1A6BE8B643}"/>
                </a:ext>
              </a:extLst>
            </p:cNvPr>
            <p:cNvSpPr/>
            <p:nvPr/>
          </p:nvSpPr>
          <p:spPr>
            <a:xfrm>
              <a:off x="6269892" y="3316046"/>
              <a:ext cx="324498" cy="57264"/>
            </a:xfrm>
            <a:custGeom>
              <a:avLst/>
              <a:gdLst>
                <a:gd name="connsiteX0" fmla="*/ 159958 w 324497"/>
                <a:gd name="connsiteY0" fmla="*/ 69862 h 57264"/>
                <a:gd name="connsiteX1" fmla="*/ 0 w 324497"/>
                <a:gd name="connsiteY1" fmla="*/ 60127 h 57264"/>
                <a:gd name="connsiteX2" fmla="*/ 8971 w 324497"/>
                <a:gd name="connsiteY2" fmla="*/ 26151 h 57264"/>
                <a:gd name="connsiteX3" fmla="*/ 175039 w 324497"/>
                <a:gd name="connsiteY3" fmla="*/ 0 h 57264"/>
                <a:gd name="connsiteX4" fmla="*/ 333851 w 324497"/>
                <a:gd name="connsiteY4" fmla="*/ 9162 h 57264"/>
                <a:gd name="connsiteX5" fmla="*/ 327744 w 324497"/>
                <a:gd name="connsiteY5" fmla="*/ 44857 h 57264"/>
                <a:gd name="connsiteX6" fmla="*/ 159958 w 324497"/>
                <a:gd name="connsiteY6" fmla="*/ 69862 h 57264"/>
                <a:gd name="connsiteX7" fmla="*/ 10499 w 324497"/>
                <a:gd name="connsiteY7" fmla="*/ 58791 h 57264"/>
                <a:gd name="connsiteX8" fmla="*/ 160532 w 324497"/>
                <a:gd name="connsiteY8" fmla="*/ 67954 h 57264"/>
                <a:gd name="connsiteX9" fmla="*/ 318008 w 324497"/>
                <a:gd name="connsiteY9" fmla="*/ 44475 h 57264"/>
                <a:gd name="connsiteX10" fmla="*/ 323735 w 324497"/>
                <a:gd name="connsiteY10" fmla="*/ 11071 h 57264"/>
                <a:gd name="connsiteX11" fmla="*/ 174657 w 324497"/>
                <a:gd name="connsiteY11" fmla="*/ 2672 h 57264"/>
                <a:gd name="connsiteX12" fmla="*/ 18898 w 324497"/>
                <a:gd name="connsiteY12" fmla="*/ 27105 h 57264"/>
                <a:gd name="connsiteX13" fmla="*/ 10499 w 324497"/>
                <a:gd name="connsiteY13" fmla="*/ 5879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59958" y="69862"/>
                  </a:moveTo>
                  <a:cubicBezTo>
                    <a:pt x="96014" y="66617"/>
                    <a:pt x="64136" y="64900"/>
                    <a:pt x="0" y="60127"/>
                  </a:cubicBezTo>
                  <a:cubicBezTo>
                    <a:pt x="4009" y="47720"/>
                    <a:pt x="5918" y="41230"/>
                    <a:pt x="8971" y="26151"/>
                  </a:cubicBezTo>
                  <a:cubicBezTo>
                    <a:pt x="75971" y="17179"/>
                    <a:pt x="109185" y="11835"/>
                    <a:pt x="175039" y="0"/>
                  </a:cubicBezTo>
                  <a:cubicBezTo>
                    <a:pt x="238792" y="4772"/>
                    <a:pt x="270669" y="6490"/>
                    <a:pt x="333851" y="9162"/>
                  </a:cubicBezTo>
                  <a:cubicBezTo>
                    <a:pt x="331942" y="24624"/>
                    <a:pt x="330606" y="31686"/>
                    <a:pt x="327744" y="44857"/>
                  </a:cubicBezTo>
                  <a:cubicBezTo>
                    <a:pt x="261316" y="55928"/>
                    <a:pt x="227721" y="60891"/>
                    <a:pt x="159958" y="69862"/>
                  </a:cubicBezTo>
                  <a:close/>
                  <a:moveTo>
                    <a:pt x="10499" y="58791"/>
                  </a:moveTo>
                  <a:cubicBezTo>
                    <a:pt x="70626" y="63182"/>
                    <a:pt x="100595" y="64900"/>
                    <a:pt x="160532" y="67954"/>
                  </a:cubicBezTo>
                  <a:cubicBezTo>
                    <a:pt x="224094" y="59555"/>
                    <a:pt x="255399" y="54974"/>
                    <a:pt x="318008" y="44475"/>
                  </a:cubicBezTo>
                  <a:cubicBezTo>
                    <a:pt x="320680" y="32068"/>
                    <a:pt x="321825" y="25387"/>
                    <a:pt x="323735" y="11071"/>
                  </a:cubicBezTo>
                  <a:cubicBezTo>
                    <a:pt x="264371" y="8590"/>
                    <a:pt x="234594" y="7063"/>
                    <a:pt x="174657" y="2672"/>
                  </a:cubicBezTo>
                  <a:cubicBezTo>
                    <a:pt x="112811" y="13743"/>
                    <a:pt x="81698" y="18515"/>
                    <a:pt x="18898" y="27105"/>
                  </a:cubicBezTo>
                  <a:cubicBezTo>
                    <a:pt x="16035" y="40849"/>
                    <a:pt x="14316" y="47148"/>
                    <a:pt x="10499" y="587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CEF6974-2594-42C8-B595-7DFE311FCDEA}"/>
                </a:ext>
              </a:extLst>
            </p:cNvPr>
            <p:cNvSpPr/>
            <p:nvPr/>
          </p:nvSpPr>
          <p:spPr>
            <a:xfrm>
              <a:off x="6587519" y="3291041"/>
              <a:ext cx="305410" cy="57264"/>
            </a:xfrm>
            <a:custGeom>
              <a:avLst/>
              <a:gdLst>
                <a:gd name="connsiteX0" fmla="*/ 158813 w 305409"/>
                <a:gd name="connsiteY0" fmla="*/ 74634 h 57264"/>
                <a:gd name="connsiteX1" fmla="*/ 0 w 305409"/>
                <a:gd name="connsiteY1" fmla="*/ 70435 h 57264"/>
                <a:gd name="connsiteX2" fmla="*/ 6108 w 305409"/>
                <a:gd name="connsiteY2" fmla="*/ 34740 h 57264"/>
                <a:gd name="connsiteX3" fmla="*/ 167212 w 305409"/>
                <a:gd name="connsiteY3" fmla="*/ 0 h 57264"/>
                <a:gd name="connsiteX4" fmla="*/ 323925 w 305409"/>
                <a:gd name="connsiteY4" fmla="*/ 3054 h 57264"/>
                <a:gd name="connsiteX5" fmla="*/ 321634 w 305409"/>
                <a:gd name="connsiteY5" fmla="*/ 41803 h 57264"/>
                <a:gd name="connsiteX6" fmla="*/ 158813 w 305409"/>
                <a:gd name="connsiteY6" fmla="*/ 74634 h 57264"/>
                <a:gd name="connsiteX7" fmla="*/ 10307 w 305409"/>
                <a:gd name="connsiteY7" fmla="*/ 68717 h 57264"/>
                <a:gd name="connsiteX8" fmla="*/ 159195 w 305409"/>
                <a:gd name="connsiteY8" fmla="*/ 72535 h 57264"/>
                <a:gd name="connsiteX9" fmla="*/ 311900 w 305409"/>
                <a:gd name="connsiteY9" fmla="*/ 41803 h 57264"/>
                <a:gd name="connsiteX10" fmla="*/ 314191 w 305409"/>
                <a:gd name="connsiteY10" fmla="*/ 5536 h 57264"/>
                <a:gd name="connsiteX11" fmla="*/ 167021 w 305409"/>
                <a:gd name="connsiteY11" fmla="*/ 2672 h 57264"/>
                <a:gd name="connsiteX12" fmla="*/ 15843 w 305409"/>
                <a:gd name="connsiteY12" fmla="*/ 35313 h 57264"/>
                <a:gd name="connsiteX13" fmla="*/ 10307 w 305409"/>
                <a:gd name="connsiteY13" fmla="*/ 6871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58813" y="74634"/>
                  </a:moveTo>
                  <a:cubicBezTo>
                    <a:pt x="95249" y="73298"/>
                    <a:pt x="63564" y="72535"/>
                    <a:pt x="0" y="70435"/>
                  </a:cubicBezTo>
                  <a:cubicBezTo>
                    <a:pt x="2864" y="57264"/>
                    <a:pt x="4199" y="50202"/>
                    <a:pt x="6108" y="34740"/>
                  </a:cubicBezTo>
                  <a:cubicBezTo>
                    <a:pt x="71198" y="22142"/>
                    <a:pt x="103457" y="15080"/>
                    <a:pt x="167212" y="0"/>
                  </a:cubicBezTo>
                  <a:cubicBezTo>
                    <a:pt x="230202" y="1909"/>
                    <a:pt x="261316" y="2481"/>
                    <a:pt x="323925" y="3054"/>
                  </a:cubicBezTo>
                  <a:cubicBezTo>
                    <a:pt x="323544" y="19470"/>
                    <a:pt x="322970" y="27105"/>
                    <a:pt x="321634" y="41803"/>
                  </a:cubicBezTo>
                  <a:cubicBezTo>
                    <a:pt x="257307" y="56119"/>
                    <a:pt x="224667" y="62609"/>
                    <a:pt x="158813" y="74634"/>
                  </a:cubicBezTo>
                  <a:close/>
                  <a:moveTo>
                    <a:pt x="10307" y="68717"/>
                  </a:moveTo>
                  <a:cubicBezTo>
                    <a:pt x="69862" y="70626"/>
                    <a:pt x="99639" y="71389"/>
                    <a:pt x="159195" y="72535"/>
                  </a:cubicBezTo>
                  <a:cubicBezTo>
                    <a:pt x="220849" y="61273"/>
                    <a:pt x="251390" y="54974"/>
                    <a:pt x="311900" y="41803"/>
                  </a:cubicBezTo>
                  <a:cubicBezTo>
                    <a:pt x="313045" y="28059"/>
                    <a:pt x="313617" y="20806"/>
                    <a:pt x="314191" y="5536"/>
                  </a:cubicBezTo>
                  <a:cubicBezTo>
                    <a:pt x="255399" y="4963"/>
                    <a:pt x="226194" y="4390"/>
                    <a:pt x="167021" y="2672"/>
                  </a:cubicBezTo>
                  <a:cubicBezTo>
                    <a:pt x="107275" y="16798"/>
                    <a:pt x="76926" y="23287"/>
                    <a:pt x="15843" y="35313"/>
                  </a:cubicBezTo>
                  <a:cubicBezTo>
                    <a:pt x="14125" y="49629"/>
                    <a:pt x="12980" y="56310"/>
                    <a:pt x="10307" y="687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5602FAF-EDD6-4A05-BFEB-68F26E4D1299}"/>
                </a:ext>
              </a:extLst>
            </p:cNvPr>
            <p:cNvSpPr/>
            <p:nvPr/>
          </p:nvSpPr>
          <p:spPr>
            <a:xfrm>
              <a:off x="6899609" y="3253437"/>
              <a:ext cx="305410" cy="76352"/>
            </a:xfrm>
            <a:custGeom>
              <a:avLst/>
              <a:gdLst>
                <a:gd name="connsiteX0" fmla="*/ 157668 w 305409"/>
                <a:gd name="connsiteY0" fmla="*/ 81888 h 76352"/>
                <a:gd name="connsiteX1" fmla="*/ 0 w 305409"/>
                <a:gd name="connsiteY1" fmla="*/ 80552 h 76352"/>
                <a:gd name="connsiteX2" fmla="*/ 2290 w 305409"/>
                <a:gd name="connsiteY2" fmla="*/ 41803 h 76352"/>
                <a:gd name="connsiteX3" fmla="*/ 157477 w 305409"/>
                <a:gd name="connsiteY3" fmla="*/ 0 h 76352"/>
                <a:gd name="connsiteX4" fmla="*/ 312472 w 305409"/>
                <a:gd name="connsiteY4" fmla="*/ 0 h 76352"/>
                <a:gd name="connsiteX5" fmla="*/ 314954 w 305409"/>
                <a:gd name="connsiteY5" fmla="*/ 42757 h 76352"/>
                <a:gd name="connsiteX6" fmla="*/ 157668 w 305409"/>
                <a:gd name="connsiteY6" fmla="*/ 81888 h 76352"/>
                <a:gd name="connsiteX7" fmla="*/ 9735 w 305409"/>
                <a:gd name="connsiteY7" fmla="*/ 78452 h 76352"/>
                <a:gd name="connsiteX8" fmla="*/ 157668 w 305409"/>
                <a:gd name="connsiteY8" fmla="*/ 79597 h 76352"/>
                <a:gd name="connsiteX9" fmla="*/ 305220 w 305409"/>
                <a:gd name="connsiteY9" fmla="*/ 42948 h 76352"/>
                <a:gd name="connsiteX10" fmla="*/ 302928 w 305409"/>
                <a:gd name="connsiteY10" fmla="*/ 2863 h 76352"/>
                <a:gd name="connsiteX11" fmla="*/ 157477 w 305409"/>
                <a:gd name="connsiteY11" fmla="*/ 2863 h 76352"/>
                <a:gd name="connsiteX12" fmla="*/ 11835 w 305409"/>
                <a:gd name="connsiteY12" fmla="*/ 41994 h 76352"/>
                <a:gd name="connsiteX13" fmla="*/ 9735 w 305409"/>
                <a:gd name="connsiteY13" fmla="*/ 7845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7668" y="81888"/>
                  </a:moveTo>
                  <a:cubicBezTo>
                    <a:pt x="94486" y="81315"/>
                    <a:pt x="62992" y="81124"/>
                    <a:pt x="0" y="80552"/>
                  </a:cubicBezTo>
                  <a:cubicBezTo>
                    <a:pt x="1336" y="65854"/>
                    <a:pt x="1910" y="58219"/>
                    <a:pt x="2290" y="41803"/>
                  </a:cubicBezTo>
                  <a:cubicBezTo>
                    <a:pt x="65091" y="26151"/>
                    <a:pt x="96205" y="17752"/>
                    <a:pt x="157477" y="0"/>
                  </a:cubicBezTo>
                  <a:cubicBezTo>
                    <a:pt x="219513" y="382"/>
                    <a:pt x="250436" y="191"/>
                    <a:pt x="312472" y="0"/>
                  </a:cubicBezTo>
                  <a:cubicBezTo>
                    <a:pt x="313808" y="17752"/>
                    <a:pt x="314382" y="26342"/>
                    <a:pt x="314954" y="42757"/>
                  </a:cubicBezTo>
                  <a:cubicBezTo>
                    <a:pt x="252727" y="59555"/>
                    <a:pt x="221232" y="67381"/>
                    <a:pt x="157668" y="81888"/>
                  </a:cubicBezTo>
                  <a:close/>
                  <a:moveTo>
                    <a:pt x="9735" y="78452"/>
                  </a:moveTo>
                  <a:cubicBezTo>
                    <a:pt x="68909" y="79025"/>
                    <a:pt x="98304" y="79216"/>
                    <a:pt x="157668" y="79597"/>
                  </a:cubicBezTo>
                  <a:cubicBezTo>
                    <a:pt x="217414" y="65854"/>
                    <a:pt x="246810" y="58410"/>
                    <a:pt x="305220" y="42948"/>
                  </a:cubicBezTo>
                  <a:cubicBezTo>
                    <a:pt x="304647" y="27487"/>
                    <a:pt x="304264" y="19470"/>
                    <a:pt x="302928" y="2863"/>
                  </a:cubicBezTo>
                  <a:cubicBezTo>
                    <a:pt x="244710" y="3054"/>
                    <a:pt x="215696" y="3054"/>
                    <a:pt x="157477" y="2863"/>
                  </a:cubicBezTo>
                  <a:cubicBezTo>
                    <a:pt x="99832" y="19470"/>
                    <a:pt x="70817" y="27296"/>
                    <a:pt x="11835" y="41994"/>
                  </a:cubicBezTo>
                  <a:cubicBezTo>
                    <a:pt x="11454" y="57264"/>
                    <a:pt x="11071" y="64518"/>
                    <a:pt x="9735" y="784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021E079-BA49-4BAC-940E-13B902E3B069}"/>
                </a:ext>
              </a:extLst>
            </p:cNvPr>
            <p:cNvSpPr/>
            <p:nvPr/>
          </p:nvSpPr>
          <p:spPr>
            <a:xfrm>
              <a:off x="7202347" y="3208008"/>
              <a:ext cx="305410" cy="76352"/>
            </a:xfrm>
            <a:custGeom>
              <a:avLst/>
              <a:gdLst>
                <a:gd name="connsiteX0" fmla="*/ 159767 w 305409"/>
                <a:gd name="connsiteY0" fmla="*/ 90478 h 76352"/>
                <a:gd name="connsiteX1" fmla="*/ 2482 w 305409"/>
                <a:gd name="connsiteY1" fmla="*/ 89714 h 76352"/>
                <a:gd name="connsiteX2" fmla="*/ 0 w 305409"/>
                <a:gd name="connsiteY2" fmla="*/ 46957 h 76352"/>
                <a:gd name="connsiteX3" fmla="*/ 149078 w 305409"/>
                <a:gd name="connsiteY3" fmla="*/ 382 h 76352"/>
                <a:gd name="connsiteX4" fmla="*/ 302928 w 305409"/>
                <a:gd name="connsiteY4" fmla="*/ 0 h 76352"/>
                <a:gd name="connsiteX5" fmla="*/ 310945 w 305409"/>
                <a:gd name="connsiteY5" fmla="*/ 47148 h 76352"/>
                <a:gd name="connsiteX6" fmla="*/ 159767 w 305409"/>
                <a:gd name="connsiteY6" fmla="*/ 90478 h 76352"/>
                <a:gd name="connsiteX7" fmla="*/ 12026 w 305409"/>
                <a:gd name="connsiteY7" fmla="*/ 87233 h 76352"/>
                <a:gd name="connsiteX8" fmla="*/ 159385 w 305409"/>
                <a:gd name="connsiteY8" fmla="*/ 87996 h 76352"/>
                <a:gd name="connsiteX9" fmla="*/ 301401 w 305409"/>
                <a:gd name="connsiteY9" fmla="*/ 47148 h 76352"/>
                <a:gd name="connsiteX10" fmla="*/ 293956 w 305409"/>
                <a:gd name="connsiteY10" fmla="*/ 3054 h 76352"/>
                <a:gd name="connsiteX11" fmla="*/ 149650 w 305409"/>
                <a:gd name="connsiteY11" fmla="*/ 3436 h 76352"/>
                <a:gd name="connsiteX12" fmla="*/ 9734 w 305409"/>
                <a:gd name="connsiteY12" fmla="*/ 47148 h 76352"/>
                <a:gd name="connsiteX13" fmla="*/ 12026 w 305409"/>
                <a:gd name="connsiteY13" fmla="*/ 8723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9767" y="90478"/>
                  </a:moveTo>
                  <a:cubicBezTo>
                    <a:pt x="96586" y="89905"/>
                    <a:pt x="65281" y="89714"/>
                    <a:pt x="2482" y="89714"/>
                  </a:cubicBezTo>
                  <a:cubicBezTo>
                    <a:pt x="1908" y="73298"/>
                    <a:pt x="1336" y="64709"/>
                    <a:pt x="0" y="46957"/>
                  </a:cubicBezTo>
                  <a:cubicBezTo>
                    <a:pt x="60509" y="29205"/>
                    <a:pt x="90286" y="19852"/>
                    <a:pt x="149078" y="382"/>
                  </a:cubicBezTo>
                  <a:cubicBezTo>
                    <a:pt x="210541" y="191"/>
                    <a:pt x="241273" y="0"/>
                    <a:pt x="302928" y="0"/>
                  </a:cubicBezTo>
                  <a:cubicBezTo>
                    <a:pt x="306364" y="19279"/>
                    <a:pt x="308081" y="28632"/>
                    <a:pt x="310945" y="47148"/>
                  </a:cubicBezTo>
                  <a:cubicBezTo>
                    <a:pt x="251390" y="65281"/>
                    <a:pt x="221039" y="73871"/>
                    <a:pt x="159767" y="90478"/>
                  </a:cubicBezTo>
                  <a:close/>
                  <a:moveTo>
                    <a:pt x="12026" y="87233"/>
                  </a:moveTo>
                  <a:cubicBezTo>
                    <a:pt x="70816" y="87423"/>
                    <a:pt x="100213" y="87423"/>
                    <a:pt x="159385" y="87996"/>
                  </a:cubicBezTo>
                  <a:cubicBezTo>
                    <a:pt x="216841" y="72344"/>
                    <a:pt x="245282" y="64136"/>
                    <a:pt x="301401" y="47148"/>
                  </a:cubicBezTo>
                  <a:cubicBezTo>
                    <a:pt x="298728" y="29777"/>
                    <a:pt x="297202" y="20997"/>
                    <a:pt x="293956" y="3054"/>
                  </a:cubicBezTo>
                  <a:cubicBezTo>
                    <a:pt x="236120" y="3054"/>
                    <a:pt x="207296" y="3245"/>
                    <a:pt x="149650" y="3436"/>
                  </a:cubicBezTo>
                  <a:cubicBezTo>
                    <a:pt x="94295" y="21570"/>
                    <a:pt x="66426" y="30350"/>
                    <a:pt x="9734" y="47148"/>
                  </a:cubicBezTo>
                  <a:cubicBezTo>
                    <a:pt x="11070" y="63563"/>
                    <a:pt x="11452" y="71580"/>
                    <a:pt x="12026" y="872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6BB46F3-67DA-4634-8B05-4642CFFABA1B}"/>
                </a:ext>
              </a:extLst>
            </p:cNvPr>
            <p:cNvSpPr/>
            <p:nvPr/>
          </p:nvSpPr>
          <p:spPr>
            <a:xfrm>
              <a:off x="7496303" y="3159906"/>
              <a:ext cx="305410" cy="95440"/>
            </a:xfrm>
            <a:custGeom>
              <a:avLst/>
              <a:gdLst>
                <a:gd name="connsiteX0" fmla="*/ 165304 w 305409"/>
                <a:gd name="connsiteY0" fmla="*/ 99067 h 95440"/>
                <a:gd name="connsiteX1" fmla="*/ 7827 w 305409"/>
                <a:gd name="connsiteY1" fmla="*/ 96586 h 95440"/>
                <a:gd name="connsiteX2" fmla="*/ 0 w 305409"/>
                <a:gd name="connsiteY2" fmla="*/ 49438 h 95440"/>
                <a:gd name="connsiteX3" fmla="*/ 143352 w 305409"/>
                <a:gd name="connsiteY3" fmla="*/ 0 h 95440"/>
                <a:gd name="connsiteX4" fmla="*/ 297202 w 305409"/>
                <a:gd name="connsiteY4" fmla="*/ 1336 h 95440"/>
                <a:gd name="connsiteX5" fmla="*/ 311327 w 305409"/>
                <a:gd name="connsiteY5" fmla="*/ 53065 h 95440"/>
                <a:gd name="connsiteX6" fmla="*/ 165304 w 305409"/>
                <a:gd name="connsiteY6" fmla="*/ 99067 h 95440"/>
                <a:gd name="connsiteX7" fmla="*/ 16989 w 305409"/>
                <a:gd name="connsiteY7" fmla="*/ 93723 h 95440"/>
                <a:gd name="connsiteX8" fmla="*/ 164539 w 305409"/>
                <a:gd name="connsiteY8" fmla="*/ 96013 h 95440"/>
                <a:gd name="connsiteX9" fmla="*/ 301402 w 305409"/>
                <a:gd name="connsiteY9" fmla="*/ 52683 h 95440"/>
                <a:gd name="connsiteX10" fmla="*/ 288421 w 305409"/>
                <a:gd name="connsiteY10" fmla="*/ 4390 h 95440"/>
                <a:gd name="connsiteX11" fmla="*/ 144115 w 305409"/>
                <a:gd name="connsiteY11" fmla="*/ 3245 h 95440"/>
                <a:gd name="connsiteX12" fmla="*/ 9544 w 305409"/>
                <a:gd name="connsiteY12" fmla="*/ 49629 h 95440"/>
                <a:gd name="connsiteX13" fmla="*/ 16989 w 305409"/>
                <a:gd name="connsiteY13" fmla="*/ 9372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65304" y="99067"/>
                  </a:moveTo>
                  <a:cubicBezTo>
                    <a:pt x="101931" y="97540"/>
                    <a:pt x="70435" y="97158"/>
                    <a:pt x="7827" y="96586"/>
                  </a:cubicBezTo>
                  <a:cubicBezTo>
                    <a:pt x="4963" y="78070"/>
                    <a:pt x="3436" y="68717"/>
                    <a:pt x="0" y="49438"/>
                  </a:cubicBezTo>
                  <a:cubicBezTo>
                    <a:pt x="58029" y="30159"/>
                    <a:pt x="86661" y="20233"/>
                    <a:pt x="143352" y="0"/>
                  </a:cubicBezTo>
                  <a:cubicBezTo>
                    <a:pt x="204625" y="191"/>
                    <a:pt x="235357" y="382"/>
                    <a:pt x="297202" y="1336"/>
                  </a:cubicBezTo>
                  <a:cubicBezTo>
                    <a:pt x="302928" y="22142"/>
                    <a:pt x="305792" y="32450"/>
                    <a:pt x="311327" y="53065"/>
                  </a:cubicBezTo>
                  <a:cubicBezTo>
                    <a:pt x="253491" y="71962"/>
                    <a:pt x="224285" y="81124"/>
                    <a:pt x="165304" y="99067"/>
                  </a:cubicBezTo>
                  <a:close/>
                  <a:moveTo>
                    <a:pt x="16989" y="93723"/>
                  </a:moveTo>
                  <a:cubicBezTo>
                    <a:pt x="75780" y="94295"/>
                    <a:pt x="105176" y="94677"/>
                    <a:pt x="164539" y="96013"/>
                  </a:cubicBezTo>
                  <a:cubicBezTo>
                    <a:pt x="219895" y="79216"/>
                    <a:pt x="247191" y="70435"/>
                    <a:pt x="301402" y="52683"/>
                  </a:cubicBezTo>
                  <a:cubicBezTo>
                    <a:pt x="296248" y="33595"/>
                    <a:pt x="293766" y="23860"/>
                    <a:pt x="288421" y="4390"/>
                  </a:cubicBezTo>
                  <a:cubicBezTo>
                    <a:pt x="230394" y="3436"/>
                    <a:pt x="201570" y="3436"/>
                    <a:pt x="144115" y="3245"/>
                  </a:cubicBezTo>
                  <a:cubicBezTo>
                    <a:pt x="90860" y="22142"/>
                    <a:pt x="63946" y="31495"/>
                    <a:pt x="9544" y="49629"/>
                  </a:cubicBezTo>
                  <a:cubicBezTo>
                    <a:pt x="12599" y="67572"/>
                    <a:pt x="14125" y="76352"/>
                    <a:pt x="16989" y="937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D9A7E8E-DD20-49C5-AD3E-39B7B262E69B}"/>
                </a:ext>
              </a:extLst>
            </p:cNvPr>
            <p:cNvSpPr/>
            <p:nvPr/>
          </p:nvSpPr>
          <p:spPr>
            <a:xfrm>
              <a:off x="7784152" y="3112567"/>
              <a:ext cx="305410" cy="95440"/>
            </a:xfrm>
            <a:custGeom>
              <a:avLst/>
              <a:gdLst>
                <a:gd name="connsiteX0" fmla="*/ 172747 w 305409"/>
                <a:gd name="connsiteY0" fmla="*/ 107657 h 95440"/>
                <a:gd name="connsiteX1" fmla="*/ 13934 w 305409"/>
                <a:gd name="connsiteY1" fmla="*/ 101740 h 95440"/>
                <a:gd name="connsiteX2" fmla="*/ 0 w 305409"/>
                <a:gd name="connsiteY2" fmla="*/ 50202 h 95440"/>
                <a:gd name="connsiteX3" fmla="*/ 138389 w 305409"/>
                <a:gd name="connsiteY3" fmla="*/ 0 h 95440"/>
                <a:gd name="connsiteX4" fmla="*/ 293575 w 305409"/>
                <a:gd name="connsiteY4" fmla="*/ 4963 h 95440"/>
                <a:gd name="connsiteX5" fmla="*/ 313999 w 305409"/>
                <a:gd name="connsiteY5" fmla="*/ 60700 h 95440"/>
                <a:gd name="connsiteX6" fmla="*/ 172747 w 305409"/>
                <a:gd name="connsiteY6" fmla="*/ 107657 h 95440"/>
                <a:gd name="connsiteX7" fmla="*/ 22906 w 305409"/>
                <a:gd name="connsiteY7" fmla="*/ 98685 h 95440"/>
                <a:gd name="connsiteX8" fmla="*/ 171793 w 305409"/>
                <a:gd name="connsiteY8" fmla="*/ 104221 h 95440"/>
                <a:gd name="connsiteX9" fmla="*/ 304073 w 305409"/>
                <a:gd name="connsiteY9" fmla="*/ 60318 h 95440"/>
                <a:gd name="connsiteX10" fmla="*/ 285176 w 305409"/>
                <a:gd name="connsiteY10" fmla="*/ 8208 h 95440"/>
                <a:gd name="connsiteX11" fmla="*/ 139534 w 305409"/>
                <a:gd name="connsiteY11" fmla="*/ 3436 h 95440"/>
                <a:gd name="connsiteX12" fmla="*/ 9544 w 305409"/>
                <a:gd name="connsiteY12" fmla="*/ 50393 h 95440"/>
                <a:gd name="connsiteX13" fmla="*/ 22906 w 305409"/>
                <a:gd name="connsiteY13" fmla="*/ 9868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72747" y="107657"/>
                  </a:moveTo>
                  <a:cubicBezTo>
                    <a:pt x="108611" y="104603"/>
                    <a:pt x="76924" y="103457"/>
                    <a:pt x="13934" y="101740"/>
                  </a:cubicBezTo>
                  <a:cubicBezTo>
                    <a:pt x="8399" y="81315"/>
                    <a:pt x="5726" y="71008"/>
                    <a:pt x="0" y="50202"/>
                  </a:cubicBezTo>
                  <a:cubicBezTo>
                    <a:pt x="55928" y="30350"/>
                    <a:pt x="83606" y="20424"/>
                    <a:pt x="138389" y="0"/>
                  </a:cubicBezTo>
                  <a:cubicBezTo>
                    <a:pt x="200043" y="1336"/>
                    <a:pt x="230966" y="2291"/>
                    <a:pt x="293575" y="4963"/>
                  </a:cubicBezTo>
                  <a:cubicBezTo>
                    <a:pt x="301783" y="27296"/>
                    <a:pt x="305792" y="38367"/>
                    <a:pt x="313999" y="60700"/>
                  </a:cubicBezTo>
                  <a:cubicBezTo>
                    <a:pt x="258071" y="79788"/>
                    <a:pt x="229820" y="89141"/>
                    <a:pt x="172747" y="107657"/>
                  </a:cubicBezTo>
                  <a:close/>
                  <a:moveTo>
                    <a:pt x="22906" y="98685"/>
                  </a:moveTo>
                  <a:cubicBezTo>
                    <a:pt x="82079" y="100212"/>
                    <a:pt x="111856" y="101358"/>
                    <a:pt x="171793" y="104221"/>
                  </a:cubicBezTo>
                  <a:cubicBezTo>
                    <a:pt x="225239" y="86851"/>
                    <a:pt x="251772" y="78070"/>
                    <a:pt x="304073" y="60318"/>
                  </a:cubicBezTo>
                  <a:cubicBezTo>
                    <a:pt x="296438" y="39321"/>
                    <a:pt x="292621" y="29014"/>
                    <a:pt x="285176" y="8208"/>
                  </a:cubicBezTo>
                  <a:cubicBezTo>
                    <a:pt x="226576" y="5726"/>
                    <a:pt x="197371" y="4772"/>
                    <a:pt x="139534" y="3436"/>
                  </a:cubicBezTo>
                  <a:cubicBezTo>
                    <a:pt x="87996" y="22333"/>
                    <a:pt x="62036" y="31877"/>
                    <a:pt x="9544" y="50393"/>
                  </a:cubicBezTo>
                  <a:cubicBezTo>
                    <a:pt x="15079" y="69862"/>
                    <a:pt x="17561" y="79597"/>
                    <a:pt x="22906" y="98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492E92D-88ED-4FE4-86F7-D0418D69D97C}"/>
                </a:ext>
              </a:extLst>
            </p:cNvPr>
            <p:cNvSpPr/>
            <p:nvPr/>
          </p:nvSpPr>
          <p:spPr>
            <a:xfrm>
              <a:off x="8068755" y="3070192"/>
              <a:ext cx="305410" cy="114529"/>
            </a:xfrm>
            <a:custGeom>
              <a:avLst/>
              <a:gdLst>
                <a:gd name="connsiteX0" fmla="*/ 181719 w 305409"/>
                <a:gd name="connsiteY0" fmla="*/ 115101 h 114528"/>
                <a:gd name="connsiteX1" fmla="*/ 20233 w 305409"/>
                <a:gd name="connsiteY1" fmla="*/ 104221 h 114528"/>
                <a:gd name="connsiteX2" fmla="*/ 0 w 305409"/>
                <a:gd name="connsiteY2" fmla="*/ 48675 h 114528"/>
                <a:gd name="connsiteX3" fmla="*/ 134953 w 305409"/>
                <a:gd name="connsiteY3" fmla="*/ 0 h 114528"/>
                <a:gd name="connsiteX4" fmla="*/ 292812 w 305409"/>
                <a:gd name="connsiteY4" fmla="*/ 10308 h 114528"/>
                <a:gd name="connsiteX5" fmla="*/ 319345 w 305409"/>
                <a:gd name="connsiteY5" fmla="*/ 69481 h 114528"/>
                <a:gd name="connsiteX6" fmla="*/ 181719 w 305409"/>
                <a:gd name="connsiteY6" fmla="*/ 115101 h 114528"/>
                <a:gd name="connsiteX7" fmla="*/ 28823 w 305409"/>
                <a:gd name="connsiteY7" fmla="*/ 101358 h 114528"/>
                <a:gd name="connsiteX8" fmla="*/ 180192 w 305409"/>
                <a:gd name="connsiteY8" fmla="*/ 111474 h 114528"/>
                <a:gd name="connsiteX9" fmla="*/ 309227 w 305409"/>
                <a:gd name="connsiteY9" fmla="*/ 68717 h 114528"/>
                <a:gd name="connsiteX10" fmla="*/ 284604 w 305409"/>
                <a:gd name="connsiteY10" fmla="*/ 13362 h 114528"/>
                <a:gd name="connsiteX11" fmla="*/ 136289 w 305409"/>
                <a:gd name="connsiteY11" fmla="*/ 3627 h 114528"/>
                <a:gd name="connsiteX12" fmla="*/ 9735 w 305409"/>
                <a:gd name="connsiteY12" fmla="*/ 49056 h 114528"/>
                <a:gd name="connsiteX13" fmla="*/ 28823 w 305409"/>
                <a:gd name="connsiteY13" fmla="*/ 10135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114528">
                  <a:moveTo>
                    <a:pt x="181719" y="115101"/>
                  </a:moveTo>
                  <a:cubicBezTo>
                    <a:pt x="116438" y="109947"/>
                    <a:pt x="84179" y="107848"/>
                    <a:pt x="20233" y="104221"/>
                  </a:cubicBezTo>
                  <a:cubicBezTo>
                    <a:pt x="12026" y="81888"/>
                    <a:pt x="8018" y="70817"/>
                    <a:pt x="0" y="48675"/>
                  </a:cubicBezTo>
                  <a:cubicBezTo>
                    <a:pt x="54402" y="29205"/>
                    <a:pt x="81315" y="19470"/>
                    <a:pt x="134953" y="0"/>
                  </a:cubicBezTo>
                  <a:cubicBezTo>
                    <a:pt x="197563" y="3436"/>
                    <a:pt x="229057" y="5345"/>
                    <a:pt x="292812" y="10308"/>
                  </a:cubicBezTo>
                  <a:cubicBezTo>
                    <a:pt x="303119" y="33786"/>
                    <a:pt x="308464" y="45621"/>
                    <a:pt x="319345" y="69481"/>
                  </a:cubicBezTo>
                  <a:cubicBezTo>
                    <a:pt x="264562" y="87805"/>
                    <a:pt x="237075" y="96968"/>
                    <a:pt x="181719" y="115101"/>
                  </a:cubicBezTo>
                  <a:close/>
                  <a:moveTo>
                    <a:pt x="28823" y="101358"/>
                  </a:moveTo>
                  <a:cubicBezTo>
                    <a:pt x="88760" y="104603"/>
                    <a:pt x="119111" y="106702"/>
                    <a:pt x="180192" y="111474"/>
                  </a:cubicBezTo>
                  <a:cubicBezTo>
                    <a:pt x="232112" y="94295"/>
                    <a:pt x="257880" y="85706"/>
                    <a:pt x="309227" y="68717"/>
                  </a:cubicBezTo>
                  <a:cubicBezTo>
                    <a:pt x="299111" y="46384"/>
                    <a:pt x="294148" y="35313"/>
                    <a:pt x="284604" y="13362"/>
                  </a:cubicBezTo>
                  <a:cubicBezTo>
                    <a:pt x="224667" y="8781"/>
                    <a:pt x="195081" y="6872"/>
                    <a:pt x="136289" y="3627"/>
                  </a:cubicBezTo>
                  <a:cubicBezTo>
                    <a:pt x="85896" y="21760"/>
                    <a:pt x="60701" y="30923"/>
                    <a:pt x="9735" y="49056"/>
                  </a:cubicBezTo>
                  <a:cubicBezTo>
                    <a:pt x="17180" y="70053"/>
                    <a:pt x="20998" y="80552"/>
                    <a:pt x="28823" y="1013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391A3FA-6DC9-4B39-A48C-2520DCA94439}"/>
                </a:ext>
              </a:extLst>
            </p:cNvPr>
            <p:cNvSpPr/>
            <p:nvPr/>
          </p:nvSpPr>
          <p:spPr>
            <a:xfrm>
              <a:off x="8352405" y="3036787"/>
              <a:ext cx="324498" cy="114529"/>
            </a:xfrm>
            <a:custGeom>
              <a:avLst/>
              <a:gdLst>
                <a:gd name="connsiteX0" fmla="*/ 192026 w 324497"/>
                <a:gd name="connsiteY0" fmla="*/ 121019 h 114528"/>
                <a:gd name="connsiteX1" fmla="*/ 26342 w 324497"/>
                <a:gd name="connsiteY1" fmla="*/ 104030 h 114528"/>
                <a:gd name="connsiteX2" fmla="*/ 0 w 324497"/>
                <a:gd name="connsiteY2" fmla="*/ 44857 h 114528"/>
                <a:gd name="connsiteX3" fmla="*/ 133235 w 324497"/>
                <a:gd name="connsiteY3" fmla="*/ 0 h 114528"/>
                <a:gd name="connsiteX4" fmla="*/ 295866 w 324497"/>
                <a:gd name="connsiteY4" fmla="*/ 17179 h 114528"/>
                <a:gd name="connsiteX5" fmla="*/ 328125 w 324497"/>
                <a:gd name="connsiteY5" fmla="*/ 78834 h 114528"/>
                <a:gd name="connsiteX6" fmla="*/ 192026 w 324497"/>
                <a:gd name="connsiteY6" fmla="*/ 121019 h 114528"/>
                <a:gd name="connsiteX7" fmla="*/ 34930 w 324497"/>
                <a:gd name="connsiteY7" fmla="*/ 101167 h 114528"/>
                <a:gd name="connsiteX8" fmla="*/ 190117 w 324497"/>
                <a:gd name="connsiteY8" fmla="*/ 117201 h 114528"/>
                <a:gd name="connsiteX9" fmla="*/ 317625 w 324497"/>
                <a:gd name="connsiteY9" fmla="*/ 77498 h 114528"/>
                <a:gd name="connsiteX10" fmla="*/ 287658 w 324497"/>
                <a:gd name="connsiteY10" fmla="*/ 19661 h 114528"/>
                <a:gd name="connsiteX11" fmla="*/ 135143 w 324497"/>
                <a:gd name="connsiteY11" fmla="*/ 3627 h 114528"/>
                <a:gd name="connsiteX12" fmla="*/ 9925 w 324497"/>
                <a:gd name="connsiteY12" fmla="*/ 45621 h 114528"/>
                <a:gd name="connsiteX13" fmla="*/ 34930 w 324497"/>
                <a:gd name="connsiteY13" fmla="*/ 10116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92026" y="121019"/>
                  </a:moveTo>
                  <a:cubicBezTo>
                    <a:pt x="125027" y="113192"/>
                    <a:pt x="91814" y="109757"/>
                    <a:pt x="26342" y="104030"/>
                  </a:cubicBezTo>
                  <a:cubicBezTo>
                    <a:pt x="15652" y="80170"/>
                    <a:pt x="10307" y="68335"/>
                    <a:pt x="0" y="44857"/>
                  </a:cubicBezTo>
                  <a:cubicBezTo>
                    <a:pt x="53446" y="26532"/>
                    <a:pt x="79979" y="17370"/>
                    <a:pt x="133235" y="0"/>
                  </a:cubicBezTo>
                  <a:cubicBezTo>
                    <a:pt x="197370" y="5917"/>
                    <a:pt x="229820" y="9353"/>
                    <a:pt x="295866" y="17179"/>
                  </a:cubicBezTo>
                  <a:cubicBezTo>
                    <a:pt x="308272" y="41421"/>
                    <a:pt x="314763" y="53828"/>
                    <a:pt x="328125" y="78834"/>
                  </a:cubicBezTo>
                  <a:cubicBezTo>
                    <a:pt x="273723" y="95250"/>
                    <a:pt x="246618" y="103839"/>
                    <a:pt x="192026" y="121019"/>
                  </a:cubicBezTo>
                  <a:close/>
                  <a:moveTo>
                    <a:pt x="34930" y="101167"/>
                  </a:moveTo>
                  <a:cubicBezTo>
                    <a:pt x="96395" y="106702"/>
                    <a:pt x="127317" y="109947"/>
                    <a:pt x="190117" y="117201"/>
                  </a:cubicBezTo>
                  <a:cubicBezTo>
                    <a:pt x="241273" y="100976"/>
                    <a:pt x="266660" y="92959"/>
                    <a:pt x="317625" y="77498"/>
                  </a:cubicBezTo>
                  <a:cubicBezTo>
                    <a:pt x="305219" y="54019"/>
                    <a:pt x="299301" y="42376"/>
                    <a:pt x="287658" y="19661"/>
                  </a:cubicBezTo>
                  <a:cubicBezTo>
                    <a:pt x="225811" y="12407"/>
                    <a:pt x="195462" y="9162"/>
                    <a:pt x="135143" y="3627"/>
                  </a:cubicBezTo>
                  <a:cubicBezTo>
                    <a:pt x="85132" y="20042"/>
                    <a:pt x="60127" y="28441"/>
                    <a:pt x="9925" y="45621"/>
                  </a:cubicBezTo>
                  <a:cubicBezTo>
                    <a:pt x="19660" y="67763"/>
                    <a:pt x="24814" y="78834"/>
                    <a:pt x="34930" y="1011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C5FE89C-946E-4C89-AB44-F1551D633899}"/>
                </a:ext>
              </a:extLst>
            </p:cNvPr>
            <p:cNvSpPr/>
            <p:nvPr/>
          </p:nvSpPr>
          <p:spPr>
            <a:xfrm>
              <a:off x="8639107" y="3015791"/>
              <a:ext cx="324498" cy="114529"/>
            </a:xfrm>
            <a:custGeom>
              <a:avLst/>
              <a:gdLst>
                <a:gd name="connsiteX0" fmla="*/ 203289 w 324497"/>
                <a:gd name="connsiteY0" fmla="*/ 124836 h 114528"/>
                <a:gd name="connsiteX1" fmla="*/ 32068 w 324497"/>
                <a:gd name="connsiteY1" fmla="*/ 100403 h 114528"/>
                <a:gd name="connsiteX2" fmla="*/ 0 w 324497"/>
                <a:gd name="connsiteY2" fmla="*/ 38749 h 114528"/>
                <a:gd name="connsiteX3" fmla="*/ 134190 w 324497"/>
                <a:gd name="connsiteY3" fmla="*/ 0 h 114528"/>
                <a:gd name="connsiteX4" fmla="*/ 303310 w 324497"/>
                <a:gd name="connsiteY4" fmla="*/ 25196 h 114528"/>
                <a:gd name="connsiteX5" fmla="*/ 340150 w 324497"/>
                <a:gd name="connsiteY5" fmla="*/ 88187 h 114528"/>
                <a:gd name="connsiteX6" fmla="*/ 203289 w 324497"/>
                <a:gd name="connsiteY6" fmla="*/ 124836 h 114528"/>
                <a:gd name="connsiteX7" fmla="*/ 40467 w 324497"/>
                <a:gd name="connsiteY7" fmla="*/ 97922 h 114528"/>
                <a:gd name="connsiteX8" fmla="*/ 200998 w 324497"/>
                <a:gd name="connsiteY8" fmla="*/ 120828 h 114528"/>
                <a:gd name="connsiteX9" fmla="*/ 329461 w 324497"/>
                <a:gd name="connsiteY9" fmla="*/ 86469 h 114528"/>
                <a:gd name="connsiteX10" fmla="*/ 294911 w 324497"/>
                <a:gd name="connsiteY10" fmla="*/ 27487 h 114528"/>
                <a:gd name="connsiteX11" fmla="*/ 136289 w 324497"/>
                <a:gd name="connsiteY11" fmla="*/ 3818 h 114528"/>
                <a:gd name="connsiteX12" fmla="*/ 10308 w 324497"/>
                <a:gd name="connsiteY12" fmla="*/ 40085 h 114528"/>
                <a:gd name="connsiteX13" fmla="*/ 40467 w 324497"/>
                <a:gd name="connsiteY13" fmla="*/ 9792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203289" y="124836"/>
                  </a:moveTo>
                  <a:cubicBezTo>
                    <a:pt x="133808" y="114147"/>
                    <a:pt x="99640" y="109184"/>
                    <a:pt x="32068" y="100403"/>
                  </a:cubicBezTo>
                  <a:cubicBezTo>
                    <a:pt x="18897" y="75398"/>
                    <a:pt x="12408" y="62991"/>
                    <a:pt x="0" y="38749"/>
                  </a:cubicBezTo>
                  <a:cubicBezTo>
                    <a:pt x="53448" y="22524"/>
                    <a:pt x="80170" y="14507"/>
                    <a:pt x="134190" y="0"/>
                  </a:cubicBezTo>
                  <a:cubicBezTo>
                    <a:pt x="200807" y="8971"/>
                    <a:pt x="234594" y="14125"/>
                    <a:pt x="303310" y="25196"/>
                  </a:cubicBezTo>
                  <a:cubicBezTo>
                    <a:pt x="317435" y="49629"/>
                    <a:pt x="324880" y="62418"/>
                    <a:pt x="340150" y="88187"/>
                  </a:cubicBezTo>
                  <a:cubicBezTo>
                    <a:pt x="285176" y="102121"/>
                    <a:pt x="257880" y="109566"/>
                    <a:pt x="203289" y="124836"/>
                  </a:cubicBezTo>
                  <a:close/>
                  <a:moveTo>
                    <a:pt x="40467" y="97922"/>
                  </a:moveTo>
                  <a:cubicBezTo>
                    <a:pt x="103839" y="106130"/>
                    <a:pt x="135907" y="110711"/>
                    <a:pt x="200998" y="120828"/>
                  </a:cubicBezTo>
                  <a:cubicBezTo>
                    <a:pt x="252154" y="106512"/>
                    <a:pt x="277733" y="99449"/>
                    <a:pt x="329461" y="86469"/>
                  </a:cubicBezTo>
                  <a:cubicBezTo>
                    <a:pt x="315145" y="62418"/>
                    <a:pt x="308273" y="50583"/>
                    <a:pt x="294911" y="27487"/>
                  </a:cubicBezTo>
                  <a:cubicBezTo>
                    <a:pt x="230585" y="16988"/>
                    <a:pt x="198708" y="12407"/>
                    <a:pt x="136289" y="3818"/>
                  </a:cubicBezTo>
                  <a:cubicBezTo>
                    <a:pt x="85515" y="17561"/>
                    <a:pt x="60510" y="25005"/>
                    <a:pt x="10308" y="40085"/>
                  </a:cubicBezTo>
                  <a:cubicBezTo>
                    <a:pt x="21952" y="62800"/>
                    <a:pt x="28060" y="74444"/>
                    <a:pt x="40467" y="979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333BF7A-4767-4438-9828-690A8EFE6E2F}"/>
                </a:ext>
              </a:extLst>
            </p:cNvPr>
            <p:cNvSpPr/>
            <p:nvPr/>
          </p:nvSpPr>
          <p:spPr>
            <a:xfrm>
              <a:off x="8932873" y="3012355"/>
              <a:ext cx="343586" cy="114529"/>
            </a:xfrm>
            <a:custGeom>
              <a:avLst/>
              <a:gdLst>
                <a:gd name="connsiteX0" fmla="*/ 216460 w 343585"/>
                <a:gd name="connsiteY0" fmla="*/ 125600 h 114528"/>
                <a:gd name="connsiteX1" fmla="*/ 36649 w 343585"/>
                <a:gd name="connsiteY1" fmla="*/ 91814 h 114528"/>
                <a:gd name="connsiteX2" fmla="*/ 0 w 343585"/>
                <a:gd name="connsiteY2" fmla="*/ 29014 h 114528"/>
                <a:gd name="connsiteX3" fmla="*/ 139534 w 343585"/>
                <a:gd name="connsiteY3" fmla="*/ 0 h 114528"/>
                <a:gd name="connsiteX4" fmla="*/ 319535 w 343585"/>
                <a:gd name="connsiteY4" fmla="*/ 36458 h 114528"/>
                <a:gd name="connsiteX5" fmla="*/ 359810 w 343585"/>
                <a:gd name="connsiteY5" fmla="*/ 99258 h 114528"/>
                <a:gd name="connsiteX6" fmla="*/ 216460 w 343585"/>
                <a:gd name="connsiteY6" fmla="*/ 125600 h 114528"/>
                <a:gd name="connsiteX7" fmla="*/ 45239 w 343585"/>
                <a:gd name="connsiteY7" fmla="*/ 89714 h 114528"/>
                <a:gd name="connsiteX8" fmla="*/ 213978 w 343585"/>
                <a:gd name="connsiteY8" fmla="*/ 121591 h 114528"/>
                <a:gd name="connsiteX9" fmla="*/ 348358 w 343585"/>
                <a:gd name="connsiteY9" fmla="*/ 96968 h 114528"/>
                <a:gd name="connsiteX10" fmla="*/ 310755 w 343585"/>
                <a:gd name="connsiteY10" fmla="*/ 37985 h 114528"/>
                <a:gd name="connsiteX11" fmla="*/ 141824 w 343585"/>
                <a:gd name="connsiteY11" fmla="*/ 3818 h 114528"/>
                <a:gd name="connsiteX12" fmla="*/ 10689 w 343585"/>
                <a:gd name="connsiteY12" fmla="*/ 30923 h 114528"/>
                <a:gd name="connsiteX13" fmla="*/ 45239 w 343585"/>
                <a:gd name="connsiteY13" fmla="*/ 8971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16460" y="125600"/>
                  </a:moveTo>
                  <a:cubicBezTo>
                    <a:pt x="143352" y="110711"/>
                    <a:pt x="107084" y="103839"/>
                    <a:pt x="36649" y="91814"/>
                  </a:cubicBezTo>
                  <a:cubicBezTo>
                    <a:pt x="21379" y="66045"/>
                    <a:pt x="13934" y="53447"/>
                    <a:pt x="0" y="29014"/>
                  </a:cubicBezTo>
                  <a:cubicBezTo>
                    <a:pt x="54592" y="15652"/>
                    <a:pt x="82652" y="10308"/>
                    <a:pt x="139534" y="0"/>
                  </a:cubicBezTo>
                  <a:cubicBezTo>
                    <a:pt x="210351" y="13362"/>
                    <a:pt x="246428" y="20806"/>
                    <a:pt x="319535" y="36458"/>
                  </a:cubicBezTo>
                  <a:cubicBezTo>
                    <a:pt x="334996" y="60891"/>
                    <a:pt x="343014" y="73680"/>
                    <a:pt x="359810" y="99258"/>
                  </a:cubicBezTo>
                  <a:cubicBezTo>
                    <a:pt x="301783" y="108802"/>
                    <a:pt x="273151" y="113956"/>
                    <a:pt x="216460" y="125600"/>
                  </a:cubicBezTo>
                  <a:close/>
                  <a:moveTo>
                    <a:pt x="45239" y="89714"/>
                  </a:moveTo>
                  <a:cubicBezTo>
                    <a:pt x="111284" y="100976"/>
                    <a:pt x="145260" y="107657"/>
                    <a:pt x="213978" y="121591"/>
                  </a:cubicBezTo>
                  <a:cubicBezTo>
                    <a:pt x="267042" y="110711"/>
                    <a:pt x="293957" y="105748"/>
                    <a:pt x="348358" y="96968"/>
                  </a:cubicBezTo>
                  <a:cubicBezTo>
                    <a:pt x="332705" y="72917"/>
                    <a:pt x="325261" y="61082"/>
                    <a:pt x="310755" y="37985"/>
                  </a:cubicBezTo>
                  <a:cubicBezTo>
                    <a:pt x="242228" y="23287"/>
                    <a:pt x="208252" y="16416"/>
                    <a:pt x="141824" y="3818"/>
                  </a:cubicBezTo>
                  <a:cubicBezTo>
                    <a:pt x="88569" y="13362"/>
                    <a:pt x="62036" y="18515"/>
                    <a:pt x="10689" y="30923"/>
                  </a:cubicBezTo>
                  <a:cubicBezTo>
                    <a:pt x="23860" y="53638"/>
                    <a:pt x="30923" y="65472"/>
                    <a:pt x="45239" y="897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78C13C-957E-45DF-BA82-5CFAEA565E82}"/>
                </a:ext>
              </a:extLst>
            </p:cNvPr>
            <p:cNvSpPr/>
            <p:nvPr/>
          </p:nvSpPr>
          <p:spPr>
            <a:xfrm>
              <a:off x="9242292" y="3028961"/>
              <a:ext cx="362674" cy="114529"/>
            </a:xfrm>
            <a:custGeom>
              <a:avLst/>
              <a:gdLst>
                <a:gd name="connsiteX0" fmla="*/ 229820 w 362673"/>
                <a:gd name="connsiteY0" fmla="*/ 125409 h 114528"/>
                <a:gd name="connsiteX1" fmla="*/ 40085 w 362673"/>
                <a:gd name="connsiteY1" fmla="*/ 82079 h 114528"/>
                <a:gd name="connsiteX2" fmla="*/ 0 w 362673"/>
                <a:gd name="connsiteY2" fmla="*/ 19279 h 114528"/>
                <a:gd name="connsiteX3" fmla="*/ 146596 w 362673"/>
                <a:gd name="connsiteY3" fmla="*/ 0 h 114528"/>
                <a:gd name="connsiteX4" fmla="*/ 336332 w 362673"/>
                <a:gd name="connsiteY4" fmla="*/ 44666 h 114528"/>
                <a:gd name="connsiteX5" fmla="*/ 379661 w 362673"/>
                <a:gd name="connsiteY5" fmla="*/ 107275 h 114528"/>
                <a:gd name="connsiteX6" fmla="*/ 229820 w 362673"/>
                <a:gd name="connsiteY6" fmla="*/ 125409 h 114528"/>
                <a:gd name="connsiteX7" fmla="*/ 49057 w 362673"/>
                <a:gd name="connsiteY7" fmla="*/ 80743 h 114528"/>
                <a:gd name="connsiteX8" fmla="*/ 226957 w 362673"/>
                <a:gd name="connsiteY8" fmla="*/ 121400 h 114528"/>
                <a:gd name="connsiteX9" fmla="*/ 367255 w 362673"/>
                <a:gd name="connsiteY9" fmla="*/ 104412 h 114528"/>
                <a:gd name="connsiteX10" fmla="*/ 326788 w 362673"/>
                <a:gd name="connsiteY10" fmla="*/ 45621 h 114528"/>
                <a:gd name="connsiteX11" fmla="*/ 148887 w 362673"/>
                <a:gd name="connsiteY11" fmla="*/ 3627 h 114528"/>
                <a:gd name="connsiteX12" fmla="*/ 11261 w 362673"/>
                <a:gd name="connsiteY12" fmla="*/ 21570 h 114528"/>
                <a:gd name="connsiteX13" fmla="*/ 49057 w 362673"/>
                <a:gd name="connsiteY13" fmla="*/ 8074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229820" y="125409"/>
                  </a:moveTo>
                  <a:cubicBezTo>
                    <a:pt x="152896" y="107275"/>
                    <a:pt x="114910" y="98495"/>
                    <a:pt x="40085" y="82079"/>
                  </a:cubicBezTo>
                  <a:cubicBezTo>
                    <a:pt x="23478" y="56310"/>
                    <a:pt x="15270" y="43712"/>
                    <a:pt x="0" y="19279"/>
                  </a:cubicBezTo>
                  <a:cubicBezTo>
                    <a:pt x="57836" y="10498"/>
                    <a:pt x="87233" y="6681"/>
                    <a:pt x="146596" y="0"/>
                  </a:cubicBezTo>
                  <a:cubicBezTo>
                    <a:pt x="221422" y="16988"/>
                    <a:pt x="259407" y="25960"/>
                    <a:pt x="336332" y="44666"/>
                  </a:cubicBezTo>
                  <a:cubicBezTo>
                    <a:pt x="353130" y="69099"/>
                    <a:pt x="361720" y="81697"/>
                    <a:pt x="379661" y="107275"/>
                  </a:cubicBezTo>
                  <a:cubicBezTo>
                    <a:pt x="318961" y="113765"/>
                    <a:pt x="288993" y="117392"/>
                    <a:pt x="229820" y="125409"/>
                  </a:cubicBezTo>
                  <a:close/>
                  <a:moveTo>
                    <a:pt x="49057" y="80743"/>
                  </a:moveTo>
                  <a:cubicBezTo>
                    <a:pt x="119301" y="96204"/>
                    <a:pt x="154995" y="104412"/>
                    <a:pt x="226957" y="121400"/>
                  </a:cubicBezTo>
                  <a:cubicBezTo>
                    <a:pt x="282504" y="113765"/>
                    <a:pt x="310563" y="110520"/>
                    <a:pt x="367255" y="104412"/>
                  </a:cubicBezTo>
                  <a:cubicBezTo>
                    <a:pt x="350457" y="80361"/>
                    <a:pt x="342441" y="68526"/>
                    <a:pt x="326788" y="45621"/>
                  </a:cubicBezTo>
                  <a:cubicBezTo>
                    <a:pt x="254635" y="28059"/>
                    <a:pt x="219131" y="19661"/>
                    <a:pt x="148887" y="3627"/>
                  </a:cubicBezTo>
                  <a:cubicBezTo>
                    <a:pt x="93150" y="9926"/>
                    <a:pt x="65663" y="13553"/>
                    <a:pt x="11261" y="21570"/>
                  </a:cubicBezTo>
                  <a:cubicBezTo>
                    <a:pt x="25960" y="44857"/>
                    <a:pt x="33595" y="56692"/>
                    <a:pt x="49057" y="807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CA74780-A91A-4D7E-9E85-C91788E681AC}"/>
                </a:ext>
              </a:extLst>
            </p:cNvPr>
            <p:cNvSpPr/>
            <p:nvPr/>
          </p:nvSpPr>
          <p:spPr>
            <a:xfrm>
              <a:off x="9567935" y="3060838"/>
              <a:ext cx="381762" cy="114529"/>
            </a:xfrm>
            <a:custGeom>
              <a:avLst/>
              <a:gdLst>
                <a:gd name="connsiteX0" fmla="*/ 242037 w 381762"/>
                <a:gd name="connsiteY0" fmla="*/ 124836 h 114528"/>
                <a:gd name="connsiteX1" fmla="*/ 43139 w 381762"/>
                <a:gd name="connsiteY1" fmla="*/ 74634 h 114528"/>
                <a:gd name="connsiteX2" fmla="*/ 0 w 381762"/>
                <a:gd name="connsiteY2" fmla="*/ 12026 h 114528"/>
                <a:gd name="connsiteX3" fmla="*/ 152896 w 381762"/>
                <a:gd name="connsiteY3" fmla="*/ 0 h 114528"/>
                <a:gd name="connsiteX4" fmla="*/ 351602 w 381762"/>
                <a:gd name="connsiteY4" fmla="*/ 50774 h 114528"/>
                <a:gd name="connsiteX5" fmla="*/ 397795 w 381762"/>
                <a:gd name="connsiteY5" fmla="*/ 113192 h 114528"/>
                <a:gd name="connsiteX6" fmla="*/ 242037 w 381762"/>
                <a:gd name="connsiteY6" fmla="*/ 124836 h 114528"/>
                <a:gd name="connsiteX7" fmla="*/ 52492 w 381762"/>
                <a:gd name="connsiteY7" fmla="*/ 73680 h 114528"/>
                <a:gd name="connsiteX8" fmla="*/ 238982 w 381762"/>
                <a:gd name="connsiteY8" fmla="*/ 120828 h 114528"/>
                <a:gd name="connsiteX9" fmla="*/ 384816 w 381762"/>
                <a:gd name="connsiteY9" fmla="*/ 109757 h 114528"/>
                <a:gd name="connsiteX10" fmla="*/ 341486 w 381762"/>
                <a:gd name="connsiteY10" fmla="*/ 51156 h 114528"/>
                <a:gd name="connsiteX11" fmla="*/ 155186 w 381762"/>
                <a:gd name="connsiteY11" fmla="*/ 3436 h 114528"/>
                <a:gd name="connsiteX12" fmla="*/ 11835 w 381762"/>
                <a:gd name="connsiteY12" fmla="*/ 14698 h 114528"/>
                <a:gd name="connsiteX13" fmla="*/ 52492 w 381762"/>
                <a:gd name="connsiteY13" fmla="*/ 7368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42037" y="124836"/>
                  </a:moveTo>
                  <a:cubicBezTo>
                    <a:pt x="161676" y="104030"/>
                    <a:pt x="121782" y="93913"/>
                    <a:pt x="43139" y="74634"/>
                  </a:cubicBezTo>
                  <a:cubicBezTo>
                    <a:pt x="25386" y="49056"/>
                    <a:pt x="16607" y="36458"/>
                    <a:pt x="0" y="12026"/>
                  </a:cubicBezTo>
                  <a:cubicBezTo>
                    <a:pt x="60318" y="6299"/>
                    <a:pt x="91049" y="4009"/>
                    <a:pt x="152896" y="0"/>
                  </a:cubicBezTo>
                  <a:cubicBezTo>
                    <a:pt x="231348" y="19661"/>
                    <a:pt x="271241" y="29968"/>
                    <a:pt x="351602" y="50774"/>
                  </a:cubicBezTo>
                  <a:cubicBezTo>
                    <a:pt x="369545" y="75207"/>
                    <a:pt x="378707" y="87805"/>
                    <a:pt x="397795" y="113192"/>
                  </a:cubicBezTo>
                  <a:cubicBezTo>
                    <a:pt x="334805" y="117201"/>
                    <a:pt x="303691" y="119491"/>
                    <a:pt x="242037" y="124836"/>
                  </a:cubicBezTo>
                  <a:close/>
                  <a:moveTo>
                    <a:pt x="52492" y="73680"/>
                  </a:moveTo>
                  <a:cubicBezTo>
                    <a:pt x="126363" y="92005"/>
                    <a:pt x="163585" y="101358"/>
                    <a:pt x="238982" y="120828"/>
                  </a:cubicBezTo>
                  <a:cubicBezTo>
                    <a:pt x="296820" y="115865"/>
                    <a:pt x="326024" y="113574"/>
                    <a:pt x="384816" y="109757"/>
                  </a:cubicBezTo>
                  <a:cubicBezTo>
                    <a:pt x="367064" y="85896"/>
                    <a:pt x="358283" y="74062"/>
                    <a:pt x="341486" y="51156"/>
                  </a:cubicBezTo>
                  <a:cubicBezTo>
                    <a:pt x="266088" y="31495"/>
                    <a:pt x="228866" y="21951"/>
                    <a:pt x="155186" y="3436"/>
                  </a:cubicBezTo>
                  <a:cubicBezTo>
                    <a:pt x="97158" y="7253"/>
                    <a:pt x="68526" y="9544"/>
                    <a:pt x="11835" y="14698"/>
                  </a:cubicBezTo>
                  <a:cubicBezTo>
                    <a:pt x="27678" y="37794"/>
                    <a:pt x="35886" y="49629"/>
                    <a:pt x="52492" y="736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23F248C-2A55-4037-89BE-A52830D19ECA}"/>
                </a:ext>
              </a:extLst>
            </p:cNvPr>
            <p:cNvSpPr/>
            <p:nvPr/>
          </p:nvSpPr>
          <p:spPr>
            <a:xfrm>
              <a:off x="9908275" y="3103214"/>
              <a:ext cx="400850" cy="114529"/>
            </a:xfrm>
            <a:custGeom>
              <a:avLst/>
              <a:gdLst>
                <a:gd name="connsiteX0" fmla="*/ 253108 w 400850"/>
                <a:gd name="connsiteY0" fmla="*/ 124454 h 114528"/>
                <a:gd name="connsiteX1" fmla="*/ 46003 w 400850"/>
                <a:gd name="connsiteY1" fmla="*/ 69290 h 114528"/>
                <a:gd name="connsiteX2" fmla="*/ 0 w 400850"/>
                <a:gd name="connsiteY2" fmla="*/ 6872 h 114528"/>
                <a:gd name="connsiteX3" fmla="*/ 158241 w 400850"/>
                <a:gd name="connsiteY3" fmla="*/ 0 h 114528"/>
                <a:gd name="connsiteX4" fmla="*/ 364774 w 400850"/>
                <a:gd name="connsiteY4" fmla="*/ 54783 h 114528"/>
                <a:gd name="connsiteX5" fmla="*/ 413640 w 400850"/>
                <a:gd name="connsiteY5" fmla="*/ 117010 h 114528"/>
                <a:gd name="connsiteX6" fmla="*/ 253108 w 400850"/>
                <a:gd name="connsiteY6" fmla="*/ 124454 h 114528"/>
                <a:gd name="connsiteX7" fmla="*/ 55738 w 400850"/>
                <a:gd name="connsiteY7" fmla="*/ 68717 h 114528"/>
                <a:gd name="connsiteX8" fmla="*/ 250055 w 400850"/>
                <a:gd name="connsiteY8" fmla="*/ 120446 h 114528"/>
                <a:gd name="connsiteX9" fmla="*/ 400469 w 400850"/>
                <a:gd name="connsiteY9" fmla="*/ 113383 h 114528"/>
                <a:gd name="connsiteX10" fmla="*/ 354657 w 400850"/>
                <a:gd name="connsiteY10" fmla="*/ 54974 h 114528"/>
                <a:gd name="connsiteX11" fmla="*/ 160914 w 400850"/>
                <a:gd name="connsiteY11" fmla="*/ 3436 h 114528"/>
                <a:gd name="connsiteX12" fmla="*/ 12408 w 400850"/>
                <a:gd name="connsiteY12" fmla="*/ 9926 h 114528"/>
                <a:gd name="connsiteX13" fmla="*/ 55738 w 400850"/>
                <a:gd name="connsiteY13" fmla="*/ 6871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53108" y="124454"/>
                  </a:moveTo>
                  <a:cubicBezTo>
                    <a:pt x="169502" y="101930"/>
                    <a:pt x="128082" y="90859"/>
                    <a:pt x="46003" y="69290"/>
                  </a:cubicBezTo>
                  <a:cubicBezTo>
                    <a:pt x="27106" y="43903"/>
                    <a:pt x="17753" y="31304"/>
                    <a:pt x="0" y="6872"/>
                  </a:cubicBezTo>
                  <a:cubicBezTo>
                    <a:pt x="62801" y="3436"/>
                    <a:pt x="94486" y="2100"/>
                    <a:pt x="158241" y="0"/>
                  </a:cubicBezTo>
                  <a:cubicBezTo>
                    <a:pt x="240129" y="21570"/>
                    <a:pt x="281360" y="32450"/>
                    <a:pt x="364774" y="54783"/>
                  </a:cubicBezTo>
                  <a:cubicBezTo>
                    <a:pt x="383863" y="79216"/>
                    <a:pt x="393598" y="91623"/>
                    <a:pt x="413640" y="117010"/>
                  </a:cubicBezTo>
                  <a:cubicBezTo>
                    <a:pt x="348931" y="119491"/>
                    <a:pt x="316863" y="121019"/>
                    <a:pt x="253108" y="124454"/>
                  </a:cubicBezTo>
                  <a:close/>
                  <a:moveTo>
                    <a:pt x="55738" y="68717"/>
                  </a:moveTo>
                  <a:cubicBezTo>
                    <a:pt x="132854" y="88951"/>
                    <a:pt x="171603" y="99449"/>
                    <a:pt x="250055" y="120446"/>
                  </a:cubicBezTo>
                  <a:cubicBezTo>
                    <a:pt x="309801" y="117201"/>
                    <a:pt x="339960" y="115865"/>
                    <a:pt x="400469" y="113383"/>
                  </a:cubicBezTo>
                  <a:cubicBezTo>
                    <a:pt x="381762" y="89714"/>
                    <a:pt x="372600" y="77879"/>
                    <a:pt x="354657" y="54974"/>
                  </a:cubicBezTo>
                  <a:cubicBezTo>
                    <a:pt x="276588" y="34168"/>
                    <a:pt x="237838" y="23669"/>
                    <a:pt x="160914" y="3436"/>
                  </a:cubicBezTo>
                  <a:cubicBezTo>
                    <a:pt x="100977" y="5536"/>
                    <a:pt x="71199" y="6872"/>
                    <a:pt x="12408" y="9926"/>
                  </a:cubicBezTo>
                  <a:cubicBezTo>
                    <a:pt x="29205" y="33213"/>
                    <a:pt x="37986" y="44857"/>
                    <a:pt x="55738" y="687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00FA7-F308-4C99-9FF3-E0B7210F6B52}"/>
                </a:ext>
              </a:extLst>
            </p:cNvPr>
            <p:cNvSpPr/>
            <p:nvPr/>
          </p:nvSpPr>
          <p:spPr>
            <a:xfrm>
              <a:off x="10261405" y="3152461"/>
              <a:ext cx="419938" cy="114529"/>
            </a:xfrm>
            <a:custGeom>
              <a:avLst/>
              <a:gdLst>
                <a:gd name="connsiteX0" fmla="*/ 262844 w 419938"/>
                <a:gd name="connsiteY0" fmla="*/ 124073 h 114528"/>
                <a:gd name="connsiteX1" fmla="*/ 48867 w 419938"/>
                <a:gd name="connsiteY1" fmla="*/ 66236 h 114528"/>
                <a:gd name="connsiteX2" fmla="*/ 0 w 419938"/>
                <a:gd name="connsiteY2" fmla="*/ 4009 h 114528"/>
                <a:gd name="connsiteX3" fmla="*/ 162631 w 419938"/>
                <a:gd name="connsiteY3" fmla="*/ 0 h 114528"/>
                <a:gd name="connsiteX4" fmla="*/ 375273 w 419938"/>
                <a:gd name="connsiteY4" fmla="*/ 56501 h 114528"/>
                <a:gd name="connsiteX5" fmla="*/ 426811 w 419938"/>
                <a:gd name="connsiteY5" fmla="*/ 118346 h 114528"/>
                <a:gd name="connsiteX6" fmla="*/ 262844 w 419938"/>
                <a:gd name="connsiteY6" fmla="*/ 124073 h 114528"/>
                <a:gd name="connsiteX7" fmla="*/ 58983 w 419938"/>
                <a:gd name="connsiteY7" fmla="*/ 65854 h 114528"/>
                <a:gd name="connsiteX8" fmla="*/ 259599 w 419938"/>
                <a:gd name="connsiteY8" fmla="*/ 120064 h 114528"/>
                <a:gd name="connsiteX9" fmla="*/ 413258 w 419938"/>
                <a:gd name="connsiteY9" fmla="*/ 114910 h 114528"/>
                <a:gd name="connsiteX10" fmla="*/ 364966 w 419938"/>
                <a:gd name="connsiteY10" fmla="*/ 56883 h 114528"/>
                <a:gd name="connsiteX11" fmla="*/ 165495 w 419938"/>
                <a:gd name="connsiteY11" fmla="*/ 3818 h 114528"/>
                <a:gd name="connsiteX12" fmla="*/ 12981 w 419938"/>
                <a:gd name="connsiteY12" fmla="*/ 7635 h 114528"/>
                <a:gd name="connsiteX13" fmla="*/ 58983 w 419938"/>
                <a:gd name="connsiteY13" fmla="*/ 6585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2844" y="124073"/>
                  </a:moveTo>
                  <a:cubicBezTo>
                    <a:pt x="176756" y="100785"/>
                    <a:pt x="133999" y="89141"/>
                    <a:pt x="48867" y="66236"/>
                  </a:cubicBezTo>
                  <a:cubicBezTo>
                    <a:pt x="28823" y="40849"/>
                    <a:pt x="19088" y="28441"/>
                    <a:pt x="0" y="4009"/>
                  </a:cubicBezTo>
                  <a:cubicBezTo>
                    <a:pt x="64518" y="2100"/>
                    <a:pt x="97159" y="1336"/>
                    <a:pt x="162631" y="0"/>
                  </a:cubicBezTo>
                  <a:cubicBezTo>
                    <a:pt x="247191" y="22524"/>
                    <a:pt x="289758" y="33786"/>
                    <a:pt x="375273" y="56501"/>
                  </a:cubicBezTo>
                  <a:cubicBezTo>
                    <a:pt x="395315" y="80934"/>
                    <a:pt x="405813" y="93341"/>
                    <a:pt x="426811" y="118346"/>
                  </a:cubicBezTo>
                  <a:cubicBezTo>
                    <a:pt x="360957" y="120446"/>
                    <a:pt x="328125" y="121591"/>
                    <a:pt x="262844" y="124073"/>
                  </a:cubicBezTo>
                  <a:close/>
                  <a:moveTo>
                    <a:pt x="58983" y="65854"/>
                  </a:moveTo>
                  <a:cubicBezTo>
                    <a:pt x="138771" y="87423"/>
                    <a:pt x="178857" y="98304"/>
                    <a:pt x="259599" y="120064"/>
                  </a:cubicBezTo>
                  <a:cubicBezTo>
                    <a:pt x="320872" y="117774"/>
                    <a:pt x="351604" y="116819"/>
                    <a:pt x="413258" y="114910"/>
                  </a:cubicBezTo>
                  <a:cubicBezTo>
                    <a:pt x="393598" y="91241"/>
                    <a:pt x="383863" y="79597"/>
                    <a:pt x="364966" y="56883"/>
                  </a:cubicBezTo>
                  <a:cubicBezTo>
                    <a:pt x="284795" y="35504"/>
                    <a:pt x="244901" y="24815"/>
                    <a:pt x="165495" y="3818"/>
                  </a:cubicBezTo>
                  <a:cubicBezTo>
                    <a:pt x="104221" y="4963"/>
                    <a:pt x="73681" y="5726"/>
                    <a:pt x="12981" y="7635"/>
                  </a:cubicBezTo>
                  <a:cubicBezTo>
                    <a:pt x="30924" y="30350"/>
                    <a:pt x="40086" y="41994"/>
                    <a:pt x="58983" y="658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069F155-A22A-4B88-A9BC-68AA802F5FA3}"/>
                </a:ext>
              </a:extLst>
            </p:cNvPr>
            <p:cNvSpPr/>
            <p:nvPr/>
          </p:nvSpPr>
          <p:spPr>
            <a:xfrm>
              <a:off x="10625034" y="3204190"/>
              <a:ext cx="419938" cy="114529"/>
            </a:xfrm>
            <a:custGeom>
              <a:avLst/>
              <a:gdLst>
                <a:gd name="connsiteX0" fmla="*/ 270096 w 419938"/>
                <a:gd name="connsiteY0" fmla="*/ 123309 h 114528"/>
                <a:gd name="connsiteX1" fmla="*/ 51347 w 419938"/>
                <a:gd name="connsiteY1" fmla="*/ 65090 h 114528"/>
                <a:gd name="connsiteX2" fmla="*/ 0 w 419938"/>
                <a:gd name="connsiteY2" fmla="*/ 3245 h 114528"/>
                <a:gd name="connsiteX3" fmla="*/ 164730 w 419938"/>
                <a:gd name="connsiteY3" fmla="*/ 0 h 114528"/>
                <a:gd name="connsiteX4" fmla="*/ 380998 w 419938"/>
                <a:gd name="connsiteY4" fmla="*/ 55928 h 114528"/>
                <a:gd name="connsiteX5" fmla="*/ 435017 w 419938"/>
                <a:gd name="connsiteY5" fmla="*/ 117583 h 114528"/>
                <a:gd name="connsiteX6" fmla="*/ 270096 w 419938"/>
                <a:gd name="connsiteY6" fmla="*/ 123309 h 114528"/>
                <a:gd name="connsiteX7" fmla="*/ 61463 w 419938"/>
                <a:gd name="connsiteY7" fmla="*/ 64900 h 114528"/>
                <a:gd name="connsiteX8" fmla="*/ 266660 w 419938"/>
                <a:gd name="connsiteY8" fmla="*/ 119491 h 114528"/>
                <a:gd name="connsiteX9" fmla="*/ 421464 w 419938"/>
                <a:gd name="connsiteY9" fmla="*/ 114147 h 114528"/>
                <a:gd name="connsiteX10" fmla="*/ 370882 w 419938"/>
                <a:gd name="connsiteY10" fmla="*/ 56310 h 114528"/>
                <a:gd name="connsiteX11" fmla="*/ 167784 w 419938"/>
                <a:gd name="connsiteY11" fmla="*/ 3627 h 114528"/>
                <a:gd name="connsiteX12" fmla="*/ 13171 w 419938"/>
                <a:gd name="connsiteY12" fmla="*/ 6681 h 114528"/>
                <a:gd name="connsiteX13" fmla="*/ 61463 w 419938"/>
                <a:gd name="connsiteY13" fmla="*/ 649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0096" y="123309"/>
                  </a:moveTo>
                  <a:cubicBezTo>
                    <a:pt x="182291" y="100213"/>
                    <a:pt x="138580" y="88378"/>
                    <a:pt x="51347" y="65090"/>
                  </a:cubicBezTo>
                  <a:cubicBezTo>
                    <a:pt x="30349" y="39894"/>
                    <a:pt x="20042" y="27487"/>
                    <a:pt x="0" y="3245"/>
                  </a:cubicBezTo>
                  <a:cubicBezTo>
                    <a:pt x="65853" y="1909"/>
                    <a:pt x="98685" y="1145"/>
                    <a:pt x="164730" y="0"/>
                  </a:cubicBezTo>
                  <a:cubicBezTo>
                    <a:pt x="251008" y="22524"/>
                    <a:pt x="294338" y="33786"/>
                    <a:pt x="380998" y="55928"/>
                  </a:cubicBezTo>
                  <a:cubicBezTo>
                    <a:pt x="402186" y="80170"/>
                    <a:pt x="413066" y="92577"/>
                    <a:pt x="435017" y="117583"/>
                  </a:cubicBezTo>
                  <a:cubicBezTo>
                    <a:pt x="368972" y="119873"/>
                    <a:pt x="335950" y="121019"/>
                    <a:pt x="270096" y="123309"/>
                  </a:cubicBezTo>
                  <a:close/>
                  <a:moveTo>
                    <a:pt x="61463" y="64900"/>
                  </a:moveTo>
                  <a:cubicBezTo>
                    <a:pt x="143352" y="86851"/>
                    <a:pt x="184391" y="97731"/>
                    <a:pt x="266660" y="119491"/>
                  </a:cubicBezTo>
                  <a:cubicBezTo>
                    <a:pt x="328505" y="117392"/>
                    <a:pt x="359619" y="116247"/>
                    <a:pt x="421464" y="114147"/>
                  </a:cubicBezTo>
                  <a:cubicBezTo>
                    <a:pt x="400850" y="90668"/>
                    <a:pt x="390733" y="79216"/>
                    <a:pt x="370882" y="56310"/>
                  </a:cubicBezTo>
                  <a:cubicBezTo>
                    <a:pt x="289566" y="35504"/>
                    <a:pt x="248908" y="24815"/>
                    <a:pt x="167784" y="3627"/>
                  </a:cubicBezTo>
                  <a:cubicBezTo>
                    <a:pt x="105748" y="4772"/>
                    <a:pt x="74825" y="5345"/>
                    <a:pt x="13171" y="6681"/>
                  </a:cubicBezTo>
                  <a:cubicBezTo>
                    <a:pt x="32068" y="29587"/>
                    <a:pt x="41803" y="41230"/>
                    <a:pt x="61463" y="649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8C76FB5-45CE-4414-AC78-F55DC2AFA6AC}"/>
                </a:ext>
              </a:extLst>
            </p:cNvPr>
            <p:cNvSpPr/>
            <p:nvPr/>
          </p:nvSpPr>
          <p:spPr>
            <a:xfrm>
              <a:off x="10994197" y="3253437"/>
              <a:ext cx="419938" cy="114529"/>
            </a:xfrm>
            <a:custGeom>
              <a:avLst/>
              <a:gdLst>
                <a:gd name="connsiteX0" fmla="*/ 274869 w 419938"/>
                <a:gd name="connsiteY0" fmla="*/ 122927 h 114528"/>
                <a:gd name="connsiteX1" fmla="*/ 54020 w 419938"/>
                <a:gd name="connsiteY1" fmla="*/ 66617 h 114528"/>
                <a:gd name="connsiteX2" fmla="*/ 0 w 419938"/>
                <a:gd name="connsiteY2" fmla="*/ 4963 h 114528"/>
                <a:gd name="connsiteX3" fmla="*/ 164348 w 419938"/>
                <a:gd name="connsiteY3" fmla="*/ 0 h 114528"/>
                <a:gd name="connsiteX4" fmla="*/ 381381 w 419938"/>
                <a:gd name="connsiteY4" fmla="*/ 52874 h 114528"/>
                <a:gd name="connsiteX5" fmla="*/ 438072 w 419938"/>
                <a:gd name="connsiteY5" fmla="*/ 114147 h 114528"/>
                <a:gd name="connsiteX6" fmla="*/ 274869 w 419938"/>
                <a:gd name="connsiteY6" fmla="*/ 122927 h 114528"/>
                <a:gd name="connsiteX7" fmla="*/ 64136 w 419938"/>
                <a:gd name="connsiteY7" fmla="*/ 66427 h 114528"/>
                <a:gd name="connsiteX8" fmla="*/ 271242 w 419938"/>
                <a:gd name="connsiteY8" fmla="*/ 119110 h 114528"/>
                <a:gd name="connsiteX9" fmla="*/ 424329 w 419938"/>
                <a:gd name="connsiteY9" fmla="*/ 111093 h 114528"/>
                <a:gd name="connsiteX10" fmla="*/ 371264 w 419938"/>
                <a:gd name="connsiteY10" fmla="*/ 53638 h 114528"/>
                <a:gd name="connsiteX11" fmla="*/ 167594 w 419938"/>
                <a:gd name="connsiteY11" fmla="*/ 4008 h 114528"/>
                <a:gd name="connsiteX12" fmla="*/ 13362 w 419938"/>
                <a:gd name="connsiteY12" fmla="*/ 8781 h 114528"/>
                <a:gd name="connsiteX13" fmla="*/ 64136 w 419938"/>
                <a:gd name="connsiteY13" fmla="*/ 6642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4869" y="122927"/>
                  </a:moveTo>
                  <a:cubicBezTo>
                    <a:pt x="186682" y="100785"/>
                    <a:pt x="142398" y="89523"/>
                    <a:pt x="54020" y="66617"/>
                  </a:cubicBezTo>
                  <a:cubicBezTo>
                    <a:pt x="32068" y="41612"/>
                    <a:pt x="21188" y="29205"/>
                    <a:pt x="0" y="4963"/>
                  </a:cubicBezTo>
                  <a:cubicBezTo>
                    <a:pt x="65854" y="3054"/>
                    <a:pt x="98876" y="2100"/>
                    <a:pt x="164348" y="0"/>
                  </a:cubicBezTo>
                  <a:cubicBezTo>
                    <a:pt x="251200" y="21570"/>
                    <a:pt x="294720" y="32259"/>
                    <a:pt x="381381" y="52874"/>
                  </a:cubicBezTo>
                  <a:cubicBezTo>
                    <a:pt x="403714" y="77116"/>
                    <a:pt x="414975" y="89332"/>
                    <a:pt x="438072" y="114147"/>
                  </a:cubicBezTo>
                  <a:cubicBezTo>
                    <a:pt x="373172" y="118155"/>
                    <a:pt x="340341" y="119873"/>
                    <a:pt x="274869" y="122927"/>
                  </a:cubicBezTo>
                  <a:close/>
                  <a:moveTo>
                    <a:pt x="64136" y="66427"/>
                  </a:moveTo>
                  <a:cubicBezTo>
                    <a:pt x="146979" y="87805"/>
                    <a:pt x="188399" y="98304"/>
                    <a:pt x="271242" y="119110"/>
                  </a:cubicBezTo>
                  <a:cubicBezTo>
                    <a:pt x="332705" y="116056"/>
                    <a:pt x="363438" y="114529"/>
                    <a:pt x="424329" y="111093"/>
                  </a:cubicBezTo>
                  <a:cubicBezTo>
                    <a:pt x="402760" y="87805"/>
                    <a:pt x="392260" y="76352"/>
                    <a:pt x="371264" y="53638"/>
                  </a:cubicBezTo>
                  <a:cubicBezTo>
                    <a:pt x="289948" y="34168"/>
                    <a:pt x="249099" y="24242"/>
                    <a:pt x="167594" y="4008"/>
                  </a:cubicBezTo>
                  <a:cubicBezTo>
                    <a:pt x="106130" y="6108"/>
                    <a:pt x="75207" y="7063"/>
                    <a:pt x="13362" y="8781"/>
                  </a:cubicBezTo>
                  <a:cubicBezTo>
                    <a:pt x="33404" y="31304"/>
                    <a:pt x="43521" y="42948"/>
                    <a:pt x="64136" y="664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F518965-B7E0-4466-8836-CCFA67086515}"/>
                </a:ext>
              </a:extLst>
            </p:cNvPr>
            <p:cNvSpPr/>
            <p:nvPr/>
          </p:nvSpPr>
          <p:spPr>
            <a:xfrm>
              <a:off x="11363933" y="3295813"/>
              <a:ext cx="419938" cy="114529"/>
            </a:xfrm>
            <a:custGeom>
              <a:avLst/>
              <a:gdLst>
                <a:gd name="connsiteX0" fmla="*/ 276205 w 419938"/>
                <a:gd name="connsiteY0" fmla="*/ 122164 h 114528"/>
                <a:gd name="connsiteX1" fmla="*/ 56501 w 419938"/>
                <a:gd name="connsiteY1" fmla="*/ 70626 h 114528"/>
                <a:gd name="connsiteX2" fmla="*/ 0 w 419938"/>
                <a:gd name="connsiteY2" fmla="*/ 9353 h 114528"/>
                <a:gd name="connsiteX3" fmla="*/ 160532 w 419938"/>
                <a:gd name="connsiteY3" fmla="*/ 0 h 114528"/>
                <a:gd name="connsiteX4" fmla="*/ 374508 w 419938"/>
                <a:gd name="connsiteY4" fmla="*/ 47148 h 114528"/>
                <a:gd name="connsiteX5" fmla="*/ 433873 w 419938"/>
                <a:gd name="connsiteY5" fmla="*/ 108229 h 114528"/>
                <a:gd name="connsiteX6" fmla="*/ 276205 w 419938"/>
                <a:gd name="connsiteY6" fmla="*/ 122164 h 114528"/>
                <a:gd name="connsiteX7" fmla="*/ 66427 w 419938"/>
                <a:gd name="connsiteY7" fmla="*/ 70053 h 114528"/>
                <a:gd name="connsiteX8" fmla="*/ 272388 w 419938"/>
                <a:gd name="connsiteY8" fmla="*/ 118346 h 114528"/>
                <a:gd name="connsiteX9" fmla="*/ 420320 w 419938"/>
                <a:gd name="connsiteY9" fmla="*/ 105175 h 114528"/>
                <a:gd name="connsiteX10" fmla="*/ 364774 w 419938"/>
                <a:gd name="connsiteY10" fmla="*/ 47911 h 114528"/>
                <a:gd name="connsiteX11" fmla="*/ 163967 w 419938"/>
                <a:gd name="connsiteY11" fmla="*/ 3627 h 114528"/>
                <a:gd name="connsiteX12" fmla="*/ 13362 w 419938"/>
                <a:gd name="connsiteY12" fmla="*/ 12598 h 114528"/>
                <a:gd name="connsiteX13" fmla="*/ 66427 w 419938"/>
                <a:gd name="connsiteY13" fmla="*/ 7005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6205" y="122164"/>
                  </a:moveTo>
                  <a:cubicBezTo>
                    <a:pt x="188782" y="102121"/>
                    <a:pt x="144688" y="91814"/>
                    <a:pt x="56501" y="70626"/>
                  </a:cubicBezTo>
                  <a:cubicBezTo>
                    <a:pt x="33595" y="45811"/>
                    <a:pt x="22143" y="33595"/>
                    <a:pt x="0" y="9353"/>
                  </a:cubicBezTo>
                  <a:cubicBezTo>
                    <a:pt x="64709" y="6108"/>
                    <a:pt x="96968" y="4199"/>
                    <a:pt x="160532" y="0"/>
                  </a:cubicBezTo>
                  <a:cubicBezTo>
                    <a:pt x="246619" y="19470"/>
                    <a:pt x="289376" y="29014"/>
                    <a:pt x="374508" y="47148"/>
                  </a:cubicBezTo>
                  <a:cubicBezTo>
                    <a:pt x="397988" y="71389"/>
                    <a:pt x="409822" y="83606"/>
                    <a:pt x="433873" y="108229"/>
                  </a:cubicBezTo>
                  <a:cubicBezTo>
                    <a:pt x="371455" y="114338"/>
                    <a:pt x="339959" y="117010"/>
                    <a:pt x="276205" y="122164"/>
                  </a:cubicBezTo>
                  <a:close/>
                  <a:moveTo>
                    <a:pt x="66427" y="70053"/>
                  </a:moveTo>
                  <a:cubicBezTo>
                    <a:pt x="149078" y="89905"/>
                    <a:pt x="190309" y="99640"/>
                    <a:pt x="272388" y="118346"/>
                  </a:cubicBezTo>
                  <a:cubicBezTo>
                    <a:pt x="332133" y="113574"/>
                    <a:pt x="361911" y="111093"/>
                    <a:pt x="420320" y="105175"/>
                  </a:cubicBezTo>
                  <a:cubicBezTo>
                    <a:pt x="397797" y="82079"/>
                    <a:pt x="386725" y="70626"/>
                    <a:pt x="364774" y="47911"/>
                  </a:cubicBezTo>
                  <a:cubicBezTo>
                    <a:pt x="284985" y="30923"/>
                    <a:pt x="244710" y="21951"/>
                    <a:pt x="163967" y="3627"/>
                  </a:cubicBezTo>
                  <a:cubicBezTo>
                    <a:pt x="104413" y="7635"/>
                    <a:pt x="74062" y="9353"/>
                    <a:pt x="13362" y="12598"/>
                  </a:cubicBezTo>
                  <a:cubicBezTo>
                    <a:pt x="34360" y="35122"/>
                    <a:pt x="44858" y="46766"/>
                    <a:pt x="66427" y="70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06E9F7A-ACF4-4C48-B613-C0F81D1D85B8}"/>
                </a:ext>
              </a:extLst>
            </p:cNvPr>
            <p:cNvSpPr/>
            <p:nvPr/>
          </p:nvSpPr>
          <p:spPr>
            <a:xfrm>
              <a:off x="11726989" y="3325399"/>
              <a:ext cx="419938" cy="114529"/>
            </a:xfrm>
            <a:custGeom>
              <a:avLst/>
              <a:gdLst>
                <a:gd name="connsiteX0" fmla="*/ 273533 w 419938"/>
                <a:gd name="connsiteY0" fmla="*/ 121782 h 114528"/>
                <a:gd name="connsiteX1" fmla="*/ 59173 w 419938"/>
                <a:gd name="connsiteY1" fmla="*/ 77498 h 114528"/>
                <a:gd name="connsiteX2" fmla="*/ 0 w 419938"/>
                <a:gd name="connsiteY2" fmla="*/ 16416 h 114528"/>
                <a:gd name="connsiteX3" fmla="*/ 152323 w 419938"/>
                <a:gd name="connsiteY3" fmla="*/ 0 h 114528"/>
                <a:gd name="connsiteX4" fmla="*/ 358856 w 419938"/>
                <a:gd name="connsiteY4" fmla="*/ 38558 h 114528"/>
                <a:gd name="connsiteX5" fmla="*/ 421083 w 419938"/>
                <a:gd name="connsiteY5" fmla="*/ 99449 h 114528"/>
                <a:gd name="connsiteX6" fmla="*/ 273533 w 419938"/>
                <a:gd name="connsiteY6" fmla="*/ 121782 h 114528"/>
                <a:gd name="connsiteX7" fmla="*/ 68717 w 419938"/>
                <a:gd name="connsiteY7" fmla="*/ 76543 h 114528"/>
                <a:gd name="connsiteX8" fmla="*/ 269715 w 419938"/>
                <a:gd name="connsiteY8" fmla="*/ 117964 h 114528"/>
                <a:gd name="connsiteX9" fmla="*/ 408104 w 419938"/>
                <a:gd name="connsiteY9" fmla="*/ 97158 h 114528"/>
                <a:gd name="connsiteX10" fmla="*/ 349885 w 419938"/>
                <a:gd name="connsiteY10" fmla="*/ 40085 h 114528"/>
                <a:gd name="connsiteX11" fmla="*/ 155949 w 419938"/>
                <a:gd name="connsiteY11" fmla="*/ 3818 h 114528"/>
                <a:gd name="connsiteX12" fmla="*/ 13171 w 419938"/>
                <a:gd name="connsiteY12" fmla="*/ 19470 h 114528"/>
                <a:gd name="connsiteX13" fmla="*/ 68717 w 419938"/>
                <a:gd name="connsiteY13" fmla="*/ 7654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3533" y="121782"/>
                  </a:moveTo>
                  <a:cubicBezTo>
                    <a:pt x="188591" y="104985"/>
                    <a:pt x="145642" y="96013"/>
                    <a:pt x="59173" y="77498"/>
                  </a:cubicBezTo>
                  <a:cubicBezTo>
                    <a:pt x="35313" y="52874"/>
                    <a:pt x="23287" y="40658"/>
                    <a:pt x="0" y="16416"/>
                  </a:cubicBezTo>
                  <a:cubicBezTo>
                    <a:pt x="62036" y="10689"/>
                    <a:pt x="92577" y="7444"/>
                    <a:pt x="152323" y="0"/>
                  </a:cubicBezTo>
                  <a:cubicBezTo>
                    <a:pt x="235929" y="16416"/>
                    <a:pt x="277160" y="24051"/>
                    <a:pt x="358856" y="38558"/>
                  </a:cubicBezTo>
                  <a:cubicBezTo>
                    <a:pt x="383480" y="62609"/>
                    <a:pt x="395887" y="74825"/>
                    <a:pt x="421083" y="99449"/>
                  </a:cubicBezTo>
                  <a:cubicBezTo>
                    <a:pt x="363247" y="109184"/>
                    <a:pt x="333660" y="113765"/>
                    <a:pt x="273533" y="121782"/>
                  </a:cubicBezTo>
                  <a:close/>
                  <a:moveTo>
                    <a:pt x="68717" y="76543"/>
                  </a:moveTo>
                  <a:cubicBezTo>
                    <a:pt x="149841" y="93913"/>
                    <a:pt x="190118" y="102121"/>
                    <a:pt x="269715" y="117964"/>
                  </a:cubicBezTo>
                  <a:cubicBezTo>
                    <a:pt x="326216" y="110329"/>
                    <a:pt x="353893" y="106321"/>
                    <a:pt x="408104" y="97158"/>
                  </a:cubicBezTo>
                  <a:cubicBezTo>
                    <a:pt x="384626" y="74253"/>
                    <a:pt x="372981" y="62800"/>
                    <a:pt x="349885" y="40085"/>
                  </a:cubicBezTo>
                  <a:cubicBezTo>
                    <a:pt x="273151" y="26342"/>
                    <a:pt x="234402" y="19088"/>
                    <a:pt x="155949" y="3818"/>
                  </a:cubicBezTo>
                  <a:cubicBezTo>
                    <a:pt x="99830" y="10880"/>
                    <a:pt x="71198" y="13934"/>
                    <a:pt x="13171" y="19470"/>
                  </a:cubicBezTo>
                  <a:cubicBezTo>
                    <a:pt x="35123" y="41994"/>
                    <a:pt x="46193" y="53447"/>
                    <a:pt x="68717" y="765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44087F9-8110-461C-B595-52928A2E8D17}"/>
                </a:ext>
              </a:extLst>
            </p:cNvPr>
            <p:cNvSpPr/>
            <p:nvPr/>
          </p:nvSpPr>
          <p:spPr>
            <a:xfrm>
              <a:off x="184988" y="3411678"/>
              <a:ext cx="419938" cy="114529"/>
            </a:xfrm>
            <a:custGeom>
              <a:avLst/>
              <a:gdLst>
                <a:gd name="connsiteX0" fmla="*/ 151750 w 419938"/>
                <a:gd name="connsiteY0" fmla="*/ 118919 h 114528"/>
                <a:gd name="connsiteX1" fmla="*/ 0 w 419938"/>
                <a:gd name="connsiteY1" fmla="*/ 102503 h 114528"/>
                <a:gd name="connsiteX2" fmla="*/ 63372 w 419938"/>
                <a:gd name="connsiteY2" fmla="*/ 41039 h 114528"/>
                <a:gd name="connsiteX3" fmla="*/ 272769 w 419938"/>
                <a:gd name="connsiteY3" fmla="*/ 0 h 114528"/>
                <a:gd name="connsiteX4" fmla="*/ 428146 w 419938"/>
                <a:gd name="connsiteY4" fmla="*/ 10498 h 114528"/>
                <a:gd name="connsiteX5" fmla="*/ 370882 w 419938"/>
                <a:gd name="connsiteY5" fmla="*/ 67190 h 114528"/>
                <a:gd name="connsiteX6" fmla="*/ 151750 w 419938"/>
                <a:gd name="connsiteY6" fmla="*/ 118919 h 114528"/>
                <a:gd name="connsiteX7" fmla="*/ 12980 w 419938"/>
                <a:gd name="connsiteY7" fmla="*/ 100022 h 114528"/>
                <a:gd name="connsiteX8" fmla="*/ 155568 w 419938"/>
                <a:gd name="connsiteY8" fmla="*/ 115101 h 114528"/>
                <a:gd name="connsiteX9" fmla="*/ 360765 w 419938"/>
                <a:gd name="connsiteY9" fmla="*/ 66999 h 114528"/>
                <a:gd name="connsiteX10" fmla="*/ 414784 w 419938"/>
                <a:gd name="connsiteY10" fmla="*/ 13553 h 114528"/>
                <a:gd name="connsiteX11" fmla="*/ 268951 w 419938"/>
                <a:gd name="connsiteY11" fmla="*/ 3627 h 114528"/>
                <a:gd name="connsiteX12" fmla="*/ 72153 w 419938"/>
                <a:gd name="connsiteY12" fmla="*/ 42376 h 114528"/>
                <a:gd name="connsiteX13" fmla="*/ 12980 w 419938"/>
                <a:gd name="connsiteY13" fmla="*/ 10002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51750" y="118919"/>
                  </a:moveTo>
                  <a:cubicBezTo>
                    <a:pt x="89141" y="114529"/>
                    <a:pt x="58791" y="111284"/>
                    <a:pt x="0" y="102503"/>
                  </a:cubicBezTo>
                  <a:cubicBezTo>
                    <a:pt x="25387" y="77879"/>
                    <a:pt x="38176" y="65472"/>
                    <a:pt x="63372" y="41039"/>
                  </a:cubicBezTo>
                  <a:cubicBezTo>
                    <a:pt x="146024" y="25960"/>
                    <a:pt x="188018" y="17561"/>
                    <a:pt x="272769" y="0"/>
                  </a:cubicBezTo>
                  <a:cubicBezTo>
                    <a:pt x="333469" y="5917"/>
                    <a:pt x="364583" y="8017"/>
                    <a:pt x="428146" y="10498"/>
                  </a:cubicBezTo>
                  <a:cubicBezTo>
                    <a:pt x="405240" y="33213"/>
                    <a:pt x="393788" y="44475"/>
                    <a:pt x="370882" y="67190"/>
                  </a:cubicBezTo>
                  <a:cubicBezTo>
                    <a:pt x="282504" y="88760"/>
                    <a:pt x="238601" y="99258"/>
                    <a:pt x="151750" y="118919"/>
                  </a:cubicBezTo>
                  <a:close/>
                  <a:moveTo>
                    <a:pt x="12980" y="100022"/>
                  </a:moveTo>
                  <a:cubicBezTo>
                    <a:pt x="68335" y="108039"/>
                    <a:pt x="96968" y="111093"/>
                    <a:pt x="155568" y="115101"/>
                  </a:cubicBezTo>
                  <a:cubicBezTo>
                    <a:pt x="237074" y="96777"/>
                    <a:pt x="278113" y="87042"/>
                    <a:pt x="360765" y="66999"/>
                  </a:cubicBezTo>
                  <a:cubicBezTo>
                    <a:pt x="382335" y="45621"/>
                    <a:pt x="393215" y="34931"/>
                    <a:pt x="414784" y="13553"/>
                  </a:cubicBezTo>
                  <a:cubicBezTo>
                    <a:pt x="355230" y="11071"/>
                    <a:pt x="326025" y="9162"/>
                    <a:pt x="268951" y="3627"/>
                  </a:cubicBezTo>
                  <a:cubicBezTo>
                    <a:pt x="189545" y="20233"/>
                    <a:pt x="150032" y="28060"/>
                    <a:pt x="72153" y="42376"/>
                  </a:cubicBezTo>
                  <a:cubicBezTo>
                    <a:pt x="48675" y="65472"/>
                    <a:pt x="36840" y="76925"/>
                    <a:pt x="12980" y="1000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9D9E39-5917-4C2B-8576-858B08006B5A}"/>
                </a:ext>
              </a:extLst>
            </p:cNvPr>
            <p:cNvSpPr/>
            <p:nvPr/>
          </p:nvSpPr>
          <p:spPr>
            <a:xfrm>
              <a:off x="543844" y="3368729"/>
              <a:ext cx="419938" cy="95440"/>
            </a:xfrm>
            <a:custGeom>
              <a:avLst/>
              <a:gdLst>
                <a:gd name="connsiteX0" fmla="*/ 165112 w 419938"/>
                <a:gd name="connsiteY0" fmla="*/ 110711 h 95440"/>
                <a:gd name="connsiteX1" fmla="*/ 0 w 419938"/>
                <a:gd name="connsiteY1" fmla="*/ 111665 h 95440"/>
                <a:gd name="connsiteX2" fmla="*/ 57455 w 419938"/>
                <a:gd name="connsiteY2" fmla="*/ 54783 h 95440"/>
                <a:gd name="connsiteX3" fmla="*/ 273723 w 419938"/>
                <a:gd name="connsiteY3" fmla="*/ 3054 h 95440"/>
                <a:gd name="connsiteX4" fmla="*/ 438835 w 419938"/>
                <a:gd name="connsiteY4" fmla="*/ 0 h 95440"/>
                <a:gd name="connsiteX5" fmla="*/ 387870 w 419938"/>
                <a:gd name="connsiteY5" fmla="*/ 50202 h 95440"/>
                <a:gd name="connsiteX6" fmla="*/ 165112 w 419938"/>
                <a:gd name="connsiteY6" fmla="*/ 110711 h 95440"/>
                <a:gd name="connsiteX7" fmla="*/ 13743 w 419938"/>
                <a:gd name="connsiteY7" fmla="*/ 108420 h 95440"/>
                <a:gd name="connsiteX8" fmla="*/ 168548 w 419938"/>
                <a:gd name="connsiteY8" fmla="*/ 107466 h 95440"/>
                <a:gd name="connsiteX9" fmla="*/ 377181 w 419938"/>
                <a:gd name="connsiteY9" fmla="*/ 50965 h 95440"/>
                <a:gd name="connsiteX10" fmla="*/ 425283 w 419938"/>
                <a:gd name="connsiteY10" fmla="*/ 3818 h 95440"/>
                <a:gd name="connsiteX11" fmla="*/ 270478 w 419938"/>
                <a:gd name="connsiteY11" fmla="*/ 6681 h 95440"/>
                <a:gd name="connsiteX12" fmla="*/ 67381 w 419938"/>
                <a:gd name="connsiteY12" fmla="*/ 55546 h 95440"/>
                <a:gd name="connsiteX13" fmla="*/ 13743 w 419938"/>
                <a:gd name="connsiteY13" fmla="*/ 10842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5112" y="110711"/>
                  </a:moveTo>
                  <a:cubicBezTo>
                    <a:pt x="97731" y="113002"/>
                    <a:pt x="64709" y="113192"/>
                    <a:pt x="0" y="111665"/>
                  </a:cubicBezTo>
                  <a:cubicBezTo>
                    <a:pt x="23096" y="88951"/>
                    <a:pt x="34549" y="77498"/>
                    <a:pt x="57455" y="54783"/>
                  </a:cubicBezTo>
                  <a:cubicBezTo>
                    <a:pt x="143542" y="34740"/>
                    <a:pt x="186872" y="24242"/>
                    <a:pt x="273723" y="3054"/>
                  </a:cubicBezTo>
                  <a:cubicBezTo>
                    <a:pt x="338623" y="3436"/>
                    <a:pt x="371645" y="2863"/>
                    <a:pt x="438835" y="0"/>
                  </a:cubicBezTo>
                  <a:cubicBezTo>
                    <a:pt x="418411" y="20233"/>
                    <a:pt x="408294" y="30159"/>
                    <a:pt x="387870" y="50202"/>
                  </a:cubicBezTo>
                  <a:cubicBezTo>
                    <a:pt x="298729" y="74634"/>
                    <a:pt x="254253" y="86851"/>
                    <a:pt x="165112" y="110711"/>
                  </a:cubicBezTo>
                  <a:close/>
                  <a:moveTo>
                    <a:pt x="13743" y="108420"/>
                  </a:moveTo>
                  <a:cubicBezTo>
                    <a:pt x="74443" y="109757"/>
                    <a:pt x="105557" y="109375"/>
                    <a:pt x="168548" y="107466"/>
                  </a:cubicBezTo>
                  <a:cubicBezTo>
                    <a:pt x="251963" y="85133"/>
                    <a:pt x="293766" y="73680"/>
                    <a:pt x="377181" y="50965"/>
                  </a:cubicBezTo>
                  <a:cubicBezTo>
                    <a:pt x="396460" y="32068"/>
                    <a:pt x="406004" y="22715"/>
                    <a:pt x="425283" y="3818"/>
                  </a:cubicBezTo>
                  <a:cubicBezTo>
                    <a:pt x="362483" y="6299"/>
                    <a:pt x="331369" y="6872"/>
                    <a:pt x="270478" y="6681"/>
                  </a:cubicBezTo>
                  <a:cubicBezTo>
                    <a:pt x="188972" y="26723"/>
                    <a:pt x="148314" y="36649"/>
                    <a:pt x="67381" y="55546"/>
                  </a:cubicBezTo>
                  <a:cubicBezTo>
                    <a:pt x="46002" y="76543"/>
                    <a:pt x="35313" y="87042"/>
                    <a:pt x="13743" y="1084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1C21641-8F63-4879-A7E3-52B14D457357}"/>
                </a:ext>
              </a:extLst>
            </p:cNvPr>
            <p:cNvSpPr/>
            <p:nvPr/>
          </p:nvSpPr>
          <p:spPr>
            <a:xfrm>
              <a:off x="919498" y="3300776"/>
              <a:ext cx="419938" cy="114529"/>
            </a:xfrm>
            <a:custGeom>
              <a:avLst/>
              <a:gdLst>
                <a:gd name="connsiteX0" fmla="*/ 172366 w 419938"/>
                <a:gd name="connsiteY0" fmla="*/ 106130 h 114528"/>
                <a:gd name="connsiteX1" fmla="*/ 0 w 419938"/>
                <a:gd name="connsiteY1" fmla="*/ 120446 h 114528"/>
                <a:gd name="connsiteX2" fmla="*/ 51156 w 419938"/>
                <a:gd name="connsiteY2" fmla="*/ 70053 h 114528"/>
                <a:gd name="connsiteX3" fmla="*/ 268379 w 419938"/>
                <a:gd name="connsiteY3" fmla="*/ 12789 h 114528"/>
                <a:gd name="connsiteX4" fmla="*/ 437881 w 419938"/>
                <a:gd name="connsiteY4" fmla="*/ 0 h 114528"/>
                <a:gd name="connsiteX5" fmla="*/ 392833 w 419938"/>
                <a:gd name="connsiteY5" fmla="*/ 42376 h 114528"/>
                <a:gd name="connsiteX6" fmla="*/ 172366 w 419938"/>
                <a:gd name="connsiteY6" fmla="*/ 106130 h 114528"/>
                <a:gd name="connsiteX7" fmla="*/ 13743 w 419938"/>
                <a:gd name="connsiteY7" fmla="*/ 116628 h 114528"/>
                <a:gd name="connsiteX8" fmla="*/ 175229 w 419938"/>
                <a:gd name="connsiteY8" fmla="*/ 103267 h 114528"/>
                <a:gd name="connsiteX9" fmla="*/ 382335 w 419938"/>
                <a:gd name="connsiteY9" fmla="*/ 43712 h 114528"/>
                <a:gd name="connsiteX10" fmla="*/ 424710 w 419938"/>
                <a:gd name="connsiteY10" fmla="*/ 3627 h 114528"/>
                <a:gd name="connsiteX11" fmla="*/ 265516 w 419938"/>
                <a:gd name="connsiteY11" fmla="*/ 15843 h 114528"/>
                <a:gd name="connsiteX12" fmla="*/ 61464 w 419938"/>
                <a:gd name="connsiteY12" fmla="*/ 69672 h 114528"/>
                <a:gd name="connsiteX13" fmla="*/ 13743 w 419938"/>
                <a:gd name="connsiteY13" fmla="*/ 11662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72366" y="106130"/>
                  </a:moveTo>
                  <a:cubicBezTo>
                    <a:pt x="102694" y="113383"/>
                    <a:pt x="68145" y="116246"/>
                    <a:pt x="0" y="120446"/>
                  </a:cubicBezTo>
                  <a:cubicBezTo>
                    <a:pt x="20615" y="100403"/>
                    <a:pt x="30732" y="90478"/>
                    <a:pt x="51156" y="70053"/>
                  </a:cubicBezTo>
                  <a:cubicBezTo>
                    <a:pt x="138198" y="47338"/>
                    <a:pt x="181719" y="35695"/>
                    <a:pt x="268379" y="12789"/>
                  </a:cubicBezTo>
                  <a:cubicBezTo>
                    <a:pt x="335569" y="8971"/>
                    <a:pt x="369546" y="6299"/>
                    <a:pt x="437881" y="0"/>
                  </a:cubicBezTo>
                  <a:cubicBezTo>
                    <a:pt x="419747" y="17179"/>
                    <a:pt x="410776" y="25578"/>
                    <a:pt x="392833" y="42376"/>
                  </a:cubicBezTo>
                  <a:cubicBezTo>
                    <a:pt x="305219" y="67572"/>
                    <a:pt x="260934" y="80361"/>
                    <a:pt x="172366" y="106130"/>
                  </a:cubicBezTo>
                  <a:close/>
                  <a:moveTo>
                    <a:pt x="13743" y="116628"/>
                  </a:moveTo>
                  <a:cubicBezTo>
                    <a:pt x="77689" y="112620"/>
                    <a:pt x="109948" y="109947"/>
                    <a:pt x="175229" y="103267"/>
                  </a:cubicBezTo>
                  <a:cubicBezTo>
                    <a:pt x="258262" y="79216"/>
                    <a:pt x="299874" y="67190"/>
                    <a:pt x="382335" y="43712"/>
                  </a:cubicBezTo>
                  <a:cubicBezTo>
                    <a:pt x="399323" y="27869"/>
                    <a:pt x="407722" y="19852"/>
                    <a:pt x="424710" y="3627"/>
                  </a:cubicBezTo>
                  <a:cubicBezTo>
                    <a:pt x="360574" y="9544"/>
                    <a:pt x="328697" y="12025"/>
                    <a:pt x="265516" y="15843"/>
                  </a:cubicBezTo>
                  <a:cubicBezTo>
                    <a:pt x="184009" y="37413"/>
                    <a:pt x="143161" y="48293"/>
                    <a:pt x="61464" y="69672"/>
                  </a:cubicBezTo>
                  <a:cubicBezTo>
                    <a:pt x="42566" y="88569"/>
                    <a:pt x="33022" y="97922"/>
                    <a:pt x="13743" y="1166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597B584-07A8-4BAA-9FFB-FDE32B3042F6}"/>
                </a:ext>
              </a:extLst>
            </p:cNvPr>
            <p:cNvSpPr/>
            <p:nvPr/>
          </p:nvSpPr>
          <p:spPr>
            <a:xfrm>
              <a:off x="1300497" y="3225569"/>
              <a:ext cx="419938" cy="114529"/>
            </a:xfrm>
            <a:custGeom>
              <a:avLst/>
              <a:gdLst>
                <a:gd name="connsiteX0" fmla="*/ 174274 w 419938"/>
                <a:gd name="connsiteY0" fmla="*/ 96777 h 114528"/>
                <a:gd name="connsiteX1" fmla="*/ 0 w 419938"/>
                <a:gd name="connsiteY1" fmla="*/ 120064 h 114528"/>
                <a:gd name="connsiteX2" fmla="*/ 45239 w 419938"/>
                <a:gd name="connsiteY2" fmla="*/ 77307 h 114528"/>
                <a:gd name="connsiteX3" fmla="*/ 259216 w 419938"/>
                <a:gd name="connsiteY3" fmla="*/ 19088 h 114528"/>
                <a:gd name="connsiteX4" fmla="*/ 429100 w 419938"/>
                <a:gd name="connsiteY4" fmla="*/ 0 h 114528"/>
                <a:gd name="connsiteX5" fmla="*/ 389206 w 419938"/>
                <a:gd name="connsiteY5" fmla="*/ 34549 h 114528"/>
                <a:gd name="connsiteX6" fmla="*/ 174274 w 419938"/>
                <a:gd name="connsiteY6" fmla="*/ 96777 h 114528"/>
                <a:gd name="connsiteX7" fmla="*/ 13552 w 419938"/>
                <a:gd name="connsiteY7" fmla="*/ 116246 h 114528"/>
                <a:gd name="connsiteX8" fmla="*/ 176947 w 419938"/>
                <a:gd name="connsiteY8" fmla="*/ 94486 h 114528"/>
                <a:gd name="connsiteX9" fmla="*/ 378517 w 419938"/>
                <a:gd name="connsiteY9" fmla="*/ 36267 h 114528"/>
                <a:gd name="connsiteX10" fmla="*/ 416121 w 419938"/>
                <a:gd name="connsiteY10" fmla="*/ 3627 h 114528"/>
                <a:gd name="connsiteX11" fmla="*/ 256544 w 419938"/>
                <a:gd name="connsiteY11" fmla="*/ 21570 h 114528"/>
                <a:gd name="connsiteX12" fmla="*/ 55737 w 419938"/>
                <a:gd name="connsiteY12" fmla="*/ 76161 h 114528"/>
                <a:gd name="connsiteX13" fmla="*/ 13552 w 419938"/>
                <a:gd name="connsiteY13" fmla="*/ 11624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74274" y="96777"/>
                  </a:moveTo>
                  <a:cubicBezTo>
                    <a:pt x="104221" y="107084"/>
                    <a:pt x="69290" y="111856"/>
                    <a:pt x="0" y="120064"/>
                  </a:cubicBezTo>
                  <a:cubicBezTo>
                    <a:pt x="18134" y="103076"/>
                    <a:pt x="27105" y="94677"/>
                    <a:pt x="45239" y="77307"/>
                  </a:cubicBezTo>
                  <a:cubicBezTo>
                    <a:pt x="131326" y="53828"/>
                    <a:pt x="174084" y="42185"/>
                    <a:pt x="259216" y="19088"/>
                  </a:cubicBezTo>
                  <a:cubicBezTo>
                    <a:pt x="326979" y="12407"/>
                    <a:pt x="360956" y="8590"/>
                    <a:pt x="429100" y="0"/>
                  </a:cubicBezTo>
                  <a:cubicBezTo>
                    <a:pt x="413066" y="14125"/>
                    <a:pt x="405240" y="20997"/>
                    <a:pt x="389206" y="34549"/>
                  </a:cubicBezTo>
                  <a:cubicBezTo>
                    <a:pt x="303883" y="58791"/>
                    <a:pt x="260934" y="71389"/>
                    <a:pt x="174274" y="96777"/>
                  </a:cubicBezTo>
                  <a:close/>
                  <a:moveTo>
                    <a:pt x="13552" y="116246"/>
                  </a:moveTo>
                  <a:cubicBezTo>
                    <a:pt x="78643" y="108611"/>
                    <a:pt x="111284" y="104221"/>
                    <a:pt x="176947" y="94486"/>
                  </a:cubicBezTo>
                  <a:cubicBezTo>
                    <a:pt x="258071" y="70626"/>
                    <a:pt x="298538" y="58982"/>
                    <a:pt x="378517" y="36267"/>
                  </a:cubicBezTo>
                  <a:cubicBezTo>
                    <a:pt x="393597" y="23478"/>
                    <a:pt x="401041" y="16988"/>
                    <a:pt x="416121" y="3627"/>
                  </a:cubicBezTo>
                  <a:cubicBezTo>
                    <a:pt x="352175" y="11644"/>
                    <a:pt x="320298" y="15270"/>
                    <a:pt x="256544" y="21570"/>
                  </a:cubicBezTo>
                  <a:cubicBezTo>
                    <a:pt x="176565" y="43139"/>
                    <a:pt x="136480" y="54019"/>
                    <a:pt x="55737" y="76161"/>
                  </a:cubicBezTo>
                  <a:cubicBezTo>
                    <a:pt x="38749" y="92577"/>
                    <a:pt x="30350" y="100403"/>
                    <a:pt x="13552" y="1162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9FEDF9B-44AF-4EAB-893F-41F36B8337AC}"/>
                </a:ext>
              </a:extLst>
            </p:cNvPr>
            <p:cNvSpPr/>
            <p:nvPr/>
          </p:nvSpPr>
          <p:spPr>
            <a:xfrm>
              <a:off x="1677677" y="3151889"/>
              <a:ext cx="400850" cy="95440"/>
            </a:xfrm>
            <a:custGeom>
              <a:avLst/>
              <a:gdLst>
                <a:gd name="connsiteX0" fmla="*/ 172366 w 400850"/>
                <a:gd name="connsiteY0" fmla="*/ 83224 h 95440"/>
                <a:gd name="connsiteX1" fmla="*/ 0 w 400850"/>
                <a:gd name="connsiteY1" fmla="*/ 111093 h 95440"/>
                <a:gd name="connsiteX2" fmla="*/ 40085 w 400850"/>
                <a:gd name="connsiteY2" fmla="*/ 76352 h 95440"/>
                <a:gd name="connsiteX3" fmla="*/ 247954 w 400850"/>
                <a:gd name="connsiteY3" fmla="*/ 21379 h 95440"/>
                <a:gd name="connsiteX4" fmla="*/ 414975 w 400850"/>
                <a:gd name="connsiteY4" fmla="*/ 0 h 95440"/>
                <a:gd name="connsiteX5" fmla="*/ 379280 w 400850"/>
                <a:gd name="connsiteY5" fmla="*/ 26914 h 95440"/>
                <a:gd name="connsiteX6" fmla="*/ 172366 w 400850"/>
                <a:gd name="connsiteY6" fmla="*/ 83224 h 95440"/>
                <a:gd name="connsiteX7" fmla="*/ 13362 w 400850"/>
                <a:gd name="connsiteY7" fmla="*/ 107275 h 95440"/>
                <a:gd name="connsiteX8" fmla="*/ 174847 w 400850"/>
                <a:gd name="connsiteY8" fmla="*/ 81315 h 95440"/>
                <a:gd name="connsiteX9" fmla="*/ 368782 w 400850"/>
                <a:gd name="connsiteY9" fmla="*/ 28441 h 95440"/>
                <a:gd name="connsiteX10" fmla="*/ 402377 w 400850"/>
                <a:gd name="connsiteY10" fmla="*/ 3054 h 95440"/>
                <a:gd name="connsiteX11" fmla="*/ 245664 w 400850"/>
                <a:gd name="connsiteY11" fmla="*/ 23287 h 95440"/>
                <a:gd name="connsiteX12" fmla="*/ 50774 w 400850"/>
                <a:gd name="connsiteY12" fmla="*/ 75016 h 95440"/>
                <a:gd name="connsiteX13" fmla="*/ 13362 w 400850"/>
                <a:gd name="connsiteY13" fmla="*/ 10727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72366" y="83224"/>
                  </a:moveTo>
                  <a:cubicBezTo>
                    <a:pt x="103458" y="95059"/>
                    <a:pt x="68908" y="100594"/>
                    <a:pt x="0" y="111093"/>
                  </a:cubicBezTo>
                  <a:cubicBezTo>
                    <a:pt x="16034" y="97540"/>
                    <a:pt x="23860" y="90668"/>
                    <a:pt x="40085" y="76352"/>
                  </a:cubicBezTo>
                  <a:cubicBezTo>
                    <a:pt x="123882" y="53638"/>
                    <a:pt x="165494" y="42757"/>
                    <a:pt x="247954" y="21379"/>
                  </a:cubicBezTo>
                  <a:cubicBezTo>
                    <a:pt x="314763" y="13553"/>
                    <a:pt x="348358" y="9162"/>
                    <a:pt x="414975" y="0"/>
                  </a:cubicBezTo>
                  <a:cubicBezTo>
                    <a:pt x="400659" y="11262"/>
                    <a:pt x="393597" y="16416"/>
                    <a:pt x="379280" y="26914"/>
                  </a:cubicBezTo>
                  <a:cubicBezTo>
                    <a:pt x="297392" y="48293"/>
                    <a:pt x="255971" y="59555"/>
                    <a:pt x="172366" y="83224"/>
                  </a:cubicBezTo>
                  <a:close/>
                  <a:moveTo>
                    <a:pt x="13362" y="107275"/>
                  </a:moveTo>
                  <a:cubicBezTo>
                    <a:pt x="77879" y="97540"/>
                    <a:pt x="110329" y="92196"/>
                    <a:pt x="174847" y="81315"/>
                  </a:cubicBezTo>
                  <a:cubicBezTo>
                    <a:pt x="253108" y="59173"/>
                    <a:pt x="292048" y="48675"/>
                    <a:pt x="368782" y="28441"/>
                  </a:cubicBezTo>
                  <a:cubicBezTo>
                    <a:pt x="382144" y="18515"/>
                    <a:pt x="388825" y="13553"/>
                    <a:pt x="402377" y="3054"/>
                  </a:cubicBezTo>
                  <a:cubicBezTo>
                    <a:pt x="339768" y="11644"/>
                    <a:pt x="308464" y="15843"/>
                    <a:pt x="245664" y="23287"/>
                  </a:cubicBezTo>
                  <a:cubicBezTo>
                    <a:pt x="168166" y="43330"/>
                    <a:pt x="129226" y="53638"/>
                    <a:pt x="50774" y="75016"/>
                  </a:cubicBezTo>
                  <a:cubicBezTo>
                    <a:pt x="35695" y="88187"/>
                    <a:pt x="28251" y="94677"/>
                    <a:pt x="13362" y="1072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8DCBCED-7C4D-4DCA-8173-0F91F6012D24}"/>
                </a:ext>
              </a:extLst>
            </p:cNvPr>
            <p:cNvSpPr/>
            <p:nvPr/>
          </p:nvSpPr>
          <p:spPr>
            <a:xfrm>
              <a:off x="2045314" y="3085462"/>
              <a:ext cx="381762" cy="95440"/>
            </a:xfrm>
            <a:custGeom>
              <a:avLst/>
              <a:gdLst>
                <a:gd name="connsiteX0" fmla="*/ 167402 w 381762"/>
                <a:gd name="connsiteY0" fmla="*/ 67572 h 95440"/>
                <a:gd name="connsiteX1" fmla="*/ 0 w 381762"/>
                <a:gd name="connsiteY1" fmla="*/ 95822 h 95440"/>
                <a:gd name="connsiteX2" fmla="*/ 35886 w 381762"/>
                <a:gd name="connsiteY2" fmla="*/ 68717 h 95440"/>
                <a:gd name="connsiteX3" fmla="*/ 235738 w 381762"/>
                <a:gd name="connsiteY3" fmla="*/ 20043 h 95440"/>
                <a:gd name="connsiteX4" fmla="*/ 397414 w 381762"/>
                <a:gd name="connsiteY4" fmla="*/ 0 h 95440"/>
                <a:gd name="connsiteX5" fmla="*/ 364773 w 381762"/>
                <a:gd name="connsiteY5" fmla="*/ 20043 h 95440"/>
                <a:gd name="connsiteX6" fmla="*/ 167402 w 381762"/>
                <a:gd name="connsiteY6" fmla="*/ 67572 h 95440"/>
                <a:gd name="connsiteX7" fmla="*/ 12598 w 381762"/>
                <a:gd name="connsiteY7" fmla="*/ 92386 h 95440"/>
                <a:gd name="connsiteX8" fmla="*/ 169502 w 381762"/>
                <a:gd name="connsiteY8" fmla="*/ 66045 h 95440"/>
                <a:gd name="connsiteX9" fmla="*/ 354848 w 381762"/>
                <a:gd name="connsiteY9" fmla="*/ 21379 h 95440"/>
                <a:gd name="connsiteX10" fmla="*/ 385579 w 381762"/>
                <a:gd name="connsiteY10" fmla="*/ 2481 h 95440"/>
                <a:gd name="connsiteX11" fmla="*/ 233638 w 381762"/>
                <a:gd name="connsiteY11" fmla="*/ 21570 h 95440"/>
                <a:gd name="connsiteX12" fmla="*/ 46193 w 381762"/>
                <a:gd name="connsiteY12" fmla="*/ 67190 h 95440"/>
                <a:gd name="connsiteX13" fmla="*/ 12598 w 381762"/>
                <a:gd name="connsiteY13" fmla="*/ 9238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67402" y="67572"/>
                  </a:moveTo>
                  <a:cubicBezTo>
                    <a:pt x="100785" y="79025"/>
                    <a:pt x="67381" y="84751"/>
                    <a:pt x="0" y="95822"/>
                  </a:cubicBezTo>
                  <a:cubicBezTo>
                    <a:pt x="14316" y="85324"/>
                    <a:pt x="21379" y="80170"/>
                    <a:pt x="35886" y="68717"/>
                  </a:cubicBezTo>
                  <a:cubicBezTo>
                    <a:pt x="116628" y="48484"/>
                    <a:pt x="156522" y="38749"/>
                    <a:pt x="235738" y="20043"/>
                  </a:cubicBezTo>
                  <a:cubicBezTo>
                    <a:pt x="300828" y="12216"/>
                    <a:pt x="333278" y="8208"/>
                    <a:pt x="397414" y="0"/>
                  </a:cubicBezTo>
                  <a:cubicBezTo>
                    <a:pt x="384244" y="8590"/>
                    <a:pt x="377753" y="12407"/>
                    <a:pt x="364773" y="20043"/>
                  </a:cubicBezTo>
                  <a:cubicBezTo>
                    <a:pt x="286703" y="37604"/>
                    <a:pt x="247191" y="47148"/>
                    <a:pt x="167402" y="67572"/>
                  </a:cubicBezTo>
                  <a:close/>
                  <a:moveTo>
                    <a:pt x="12598" y="92386"/>
                  </a:moveTo>
                  <a:cubicBezTo>
                    <a:pt x="75589" y="82079"/>
                    <a:pt x="107084" y="76734"/>
                    <a:pt x="169502" y="66045"/>
                  </a:cubicBezTo>
                  <a:cubicBezTo>
                    <a:pt x="244327" y="46957"/>
                    <a:pt x="281358" y="38176"/>
                    <a:pt x="354848" y="21379"/>
                  </a:cubicBezTo>
                  <a:cubicBezTo>
                    <a:pt x="367064" y="14125"/>
                    <a:pt x="373172" y="10498"/>
                    <a:pt x="385579" y="2481"/>
                  </a:cubicBezTo>
                  <a:cubicBezTo>
                    <a:pt x="325070" y="10308"/>
                    <a:pt x="294720" y="14125"/>
                    <a:pt x="233638" y="21570"/>
                  </a:cubicBezTo>
                  <a:cubicBezTo>
                    <a:pt x="159386" y="38940"/>
                    <a:pt x="121782" y="48102"/>
                    <a:pt x="46193" y="67190"/>
                  </a:cubicBezTo>
                  <a:cubicBezTo>
                    <a:pt x="32640" y="77689"/>
                    <a:pt x="25960" y="82651"/>
                    <a:pt x="12598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7D53E28-628F-4AD2-94B3-26B6AF1651AF}"/>
                </a:ext>
              </a:extLst>
            </p:cNvPr>
            <p:cNvSpPr/>
            <p:nvPr/>
          </p:nvSpPr>
          <p:spPr>
            <a:xfrm>
              <a:off x="2399017" y="3032588"/>
              <a:ext cx="362674" cy="57264"/>
            </a:xfrm>
            <a:custGeom>
              <a:avLst/>
              <a:gdLst>
                <a:gd name="connsiteX0" fmla="*/ 160531 w 362673"/>
                <a:gd name="connsiteY0" fmla="*/ 50393 h 57264"/>
                <a:gd name="connsiteX1" fmla="*/ 0 w 362673"/>
                <a:gd name="connsiteY1" fmla="*/ 75016 h 57264"/>
                <a:gd name="connsiteX2" fmla="*/ 32832 w 362673"/>
                <a:gd name="connsiteY2" fmla="*/ 54783 h 57264"/>
                <a:gd name="connsiteX3" fmla="*/ 223903 w 362673"/>
                <a:gd name="connsiteY3" fmla="*/ 15270 h 57264"/>
                <a:gd name="connsiteX4" fmla="*/ 379089 w 362673"/>
                <a:gd name="connsiteY4" fmla="*/ 0 h 57264"/>
                <a:gd name="connsiteX5" fmla="*/ 348358 w 362673"/>
                <a:gd name="connsiteY5" fmla="*/ 14507 h 57264"/>
                <a:gd name="connsiteX6" fmla="*/ 160531 w 362673"/>
                <a:gd name="connsiteY6" fmla="*/ 50393 h 57264"/>
                <a:gd name="connsiteX7" fmla="*/ 12026 w 362673"/>
                <a:gd name="connsiteY7" fmla="*/ 72153 h 57264"/>
                <a:gd name="connsiteX8" fmla="*/ 162439 w 362673"/>
                <a:gd name="connsiteY8" fmla="*/ 49247 h 57264"/>
                <a:gd name="connsiteX9" fmla="*/ 338814 w 362673"/>
                <a:gd name="connsiteY9" fmla="*/ 15652 h 57264"/>
                <a:gd name="connsiteX10" fmla="*/ 367636 w 362673"/>
                <a:gd name="connsiteY10" fmla="*/ 1909 h 57264"/>
                <a:gd name="connsiteX11" fmla="*/ 221804 w 362673"/>
                <a:gd name="connsiteY11" fmla="*/ 16416 h 57264"/>
                <a:gd name="connsiteX12" fmla="*/ 42566 w 362673"/>
                <a:gd name="connsiteY12" fmla="*/ 53256 h 57264"/>
                <a:gd name="connsiteX13" fmla="*/ 12026 w 362673"/>
                <a:gd name="connsiteY13" fmla="*/ 7215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60531" y="50393"/>
                  </a:moveTo>
                  <a:cubicBezTo>
                    <a:pt x="96777" y="59937"/>
                    <a:pt x="64708" y="65090"/>
                    <a:pt x="0" y="75016"/>
                  </a:cubicBezTo>
                  <a:cubicBezTo>
                    <a:pt x="13171" y="67381"/>
                    <a:pt x="19661" y="63563"/>
                    <a:pt x="32832" y="54783"/>
                  </a:cubicBezTo>
                  <a:cubicBezTo>
                    <a:pt x="110138" y="37985"/>
                    <a:pt x="148314" y="29968"/>
                    <a:pt x="223903" y="15270"/>
                  </a:cubicBezTo>
                  <a:cubicBezTo>
                    <a:pt x="286512" y="8971"/>
                    <a:pt x="317626" y="5917"/>
                    <a:pt x="379089" y="0"/>
                  </a:cubicBezTo>
                  <a:cubicBezTo>
                    <a:pt x="366682" y="6490"/>
                    <a:pt x="360574" y="9162"/>
                    <a:pt x="348358" y="14507"/>
                  </a:cubicBezTo>
                  <a:cubicBezTo>
                    <a:pt x="274105" y="27296"/>
                    <a:pt x="236501" y="34549"/>
                    <a:pt x="160531" y="50393"/>
                  </a:cubicBezTo>
                  <a:close/>
                  <a:moveTo>
                    <a:pt x="12026" y="72153"/>
                  </a:moveTo>
                  <a:cubicBezTo>
                    <a:pt x="72726" y="62800"/>
                    <a:pt x="102885" y="58219"/>
                    <a:pt x="162439" y="49247"/>
                  </a:cubicBezTo>
                  <a:cubicBezTo>
                    <a:pt x="233638" y="34359"/>
                    <a:pt x="268951" y="27678"/>
                    <a:pt x="338814" y="15652"/>
                  </a:cubicBezTo>
                  <a:cubicBezTo>
                    <a:pt x="350267" y="10689"/>
                    <a:pt x="356184" y="8017"/>
                    <a:pt x="367636" y="1909"/>
                  </a:cubicBezTo>
                  <a:cubicBezTo>
                    <a:pt x="309800" y="7635"/>
                    <a:pt x="280595" y="10498"/>
                    <a:pt x="221804" y="16416"/>
                  </a:cubicBezTo>
                  <a:cubicBezTo>
                    <a:pt x="150796" y="30159"/>
                    <a:pt x="114910" y="37604"/>
                    <a:pt x="42566" y="53256"/>
                  </a:cubicBezTo>
                  <a:cubicBezTo>
                    <a:pt x="30541" y="61464"/>
                    <a:pt x="24433" y="65090"/>
                    <a:pt x="12026" y="721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D6A5057-DBA0-4DA5-957D-6770E593A42F}"/>
                </a:ext>
              </a:extLst>
            </p:cNvPr>
            <p:cNvSpPr/>
            <p:nvPr/>
          </p:nvSpPr>
          <p:spPr>
            <a:xfrm>
              <a:off x="2737067" y="2999566"/>
              <a:ext cx="343586" cy="38176"/>
            </a:xfrm>
            <a:custGeom>
              <a:avLst/>
              <a:gdLst>
                <a:gd name="connsiteX0" fmla="*/ 152896 w 343585"/>
                <a:gd name="connsiteY0" fmla="*/ 31877 h 38176"/>
                <a:gd name="connsiteX1" fmla="*/ 0 w 343585"/>
                <a:gd name="connsiteY1" fmla="*/ 49056 h 38176"/>
                <a:gd name="connsiteX2" fmla="*/ 30732 w 343585"/>
                <a:gd name="connsiteY2" fmla="*/ 34549 h 38176"/>
                <a:gd name="connsiteX3" fmla="*/ 213023 w 343585"/>
                <a:gd name="connsiteY3" fmla="*/ 6681 h 38176"/>
                <a:gd name="connsiteX4" fmla="*/ 361147 w 343585"/>
                <a:gd name="connsiteY4" fmla="*/ 0 h 38176"/>
                <a:gd name="connsiteX5" fmla="*/ 331560 w 343585"/>
                <a:gd name="connsiteY5" fmla="*/ 10308 h 38176"/>
                <a:gd name="connsiteX6" fmla="*/ 152896 w 343585"/>
                <a:gd name="connsiteY6" fmla="*/ 31877 h 38176"/>
                <a:gd name="connsiteX7" fmla="*/ 11262 w 343585"/>
                <a:gd name="connsiteY7" fmla="*/ 47148 h 38176"/>
                <a:gd name="connsiteX8" fmla="*/ 154614 w 343585"/>
                <a:gd name="connsiteY8" fmla="*/ 31304 h 38176"/>
                <a:gd name="connsiteX9" fmla="*/ 322398 w 343585"/>
                <a:gd name="connsiteY9" fmla="*/ 10880 h 38176"/>
                <a:gd name="connsiteX10" fmla="*/ 350267 w 343585"/>
                <a:gd name="connsiteY10" fmla="*/ 1145 h 38176"/>
                <a:gd name="connsiteX11" fmla="*/ 211114 w 343585"/>
                <a:gd name="connsiteY11" fmla="*/ 7826 h 38176"/>
                <a:gd name="connsiteX12" fmla="*/ 40085 w 343585"/>
                <a:gd name="connsiteY12" fmla="*/ 33786 h 38176"/>
                <a:gd name="connsiteX13" fmla="*/ 11262 w 343585"/>
                <a:gd name="connsiteY13" fmla="*/ 47148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52896" y="31877"/>
                  </a:moveTo>
                  <a:cubicBezTo>
                    <a:pt x="92386" y="37985"/>
                    <a:pt x="61845" y="41612"/>
                    <a:pt x="0" y="49056"/>
                  </a:cubicBezTo>
                  <a:cubicBezTo>
                    <a:pt x="12217" y="43712"/>
                    <a:pt x="18515" y="41039"/>
                    <a:pt x="30732" y="34549"/>
                  </a:cubicBezTo>
                  <a:cubicBezTo>
                    <a:pt x="104412" y="22142"/>
                    <a:pt x="140870" y="16607"/>
                    <a:pt x="213023" y="6681"/>
                  </a:cubicBezTo>
                  <a:cubicBezTo>
                    <a:pt x="272960" y="3436"/>
                    <a:pt x="302547" y="1909"/>
                    <a:pt x="361147" y="0"/>
                  </a:cubicBezTo>
                  <a:cubicBezTo>
                    <a:pt x="349312" y="4963"/>
                    <a:pt x="343395" y="6681"/>
                    <a:pt x="331560" y="10308"/>
                  </a:cubicBezTo>
                  <a:cubicBezTo>
                    <a:pt x="260935" y="17179"/>
                    <a:pt x="225049" y="21570"/>
                    <a:pt x="152896" y="31877"/>
                  </a:cubicBezTo>
                  <a:close/>
                  <a:moveTo>
                    <a:pt x="11262" y="47148"/>
                  </a:moveTo>
                  <a:cubicBezTo>
                    <a:pt x="69099" y="40276"/>
                    <a:pt x="97922" y="37031"/>
                    <a:pt x="154614" y="31304"/>
                  </a:cubicBezTo>
                  <a:cubicBezTo>
                    <a:pt x="222376" y="21570"/>
                    <a:pt x="255971" y="17561"/>
                    <a:pt x="322398" y="10880"/>
                  </a:cubicBezTo>
                  <a:cubicBezTo>
                    <a:pt x="333469" y="7444"/>
                    <a:pt x="339005" y="5726"/>
                    <a:pt x="350267" y="1145"/>
                  </a:cubicBezTo>
                  <a:cubicBezTo>
                    <a:pt x="295102" y="3245"/>
                    <a:pt x="267233" y="4581"/>
                    <a:pt x="211114" y="7826"/>
                  </a:cubicBezTo>
                  <a:cubicBezTo>
                    <a:pt x="143352" y="17179"/>
                    <a:pt x="109184" y="22333"/>
                    <a:pt x="40085" y="33786"/>
                  </a:cubicBezTo>
                  <a:cubicBezTo>
                    <a:pt x="28632" y="39703"/>
                    <a:pt x="22906" y="42185"/>
                    <a:pt x="11262" y="47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4D4C39-EFF5-4944-8FC2-5ABA448BEB59}"/>
                </a:ext>
              </a:extLst>
            </p:cNvPr>
            <p:cNvSpPr/>
            <p:nvPr/>
          </p:nvSpPr>
          <p:spPr>
            <a:xfrm>
              <a:off x="3058702" y="2985822"/>
              <a:ext cx="343586" cy="19088"/>
            </a:xfrm>
            <a:custGeom>
              <a:avLst/>
              <a:gdLst>
                <a:gd name="connsiteX0" fmla="*/ 145260 w 343585"/>
                <a:gd name="connsiteY0" fmla="*/ 19088 h 19088"/>
                <a:gd name="connsiteX1" fmla="*/ 0 w 343585"/>
                <a:gd name="connsiteY1" fmla="*/ 24815 h 19088"/>
                <a:gd name="connsiteX2" fmla="*/ 29586 w 343585"/>
                <a:gd name="connsiteY2" fmla="*/ 14316 h 19088"/>
                <a:gd name="connsiteX3" fmla="*/ 203861 w 343585"/>
                <a:gd name="connsiteY3" fmla="*/ 0 h 19088"/>
                <a:gd name="connsiteX4" fmla="*/ 345113 w 343585"/>
                <a:gd name="connsiteY4" fmla="*/ 5154 h 19088"/>
                <a:gd name="connsiteX5" fmla="*/ 316099 w 343585"/>
                <a:gd name="connsiteY5" fmla="*/ 13553 h 19088"/>
                <a:gd name="connsiteX6" fmla="*/ 145260 w 343585"/>
                <a:gd name="connsiteY6" fmla="*/ 19088 h 19088"/>
                <a:gd name="connsiteX7" fmla="*/ 10880 w 343585"/>
                <a:gd name="connsiteY7" fmla="*/ 23669 h 19088"/>
                <a:gd name="connsiteX8" fmla="*/ 146978 w 343585"/>
                <a:gd name="connsiteY8" fmla="*/ 18515 h 19088"/>
                <a:gd name="connsiteX9" fmla="*/ 307319 w 343585"/>
                <a:gd name="connsiteY9" fmla="*/ 13171 h 19088"/>
                <a:gd name="connsiteX10" fmla="*/ 334614 w 343585"/>
                <a:gd name="connsiteY10" fmla="*/ 5154 h 19088"/>
                <a:gd name="connsiteX11" fmla="*/ 201952 w 343585"/>
                <a:gd name="connsiteY11" fmla="*/ 573 h 19088"/>
                <a:gd name="connsiteX12" fmla="*/ 38558 w 343585"/>
                <a:gd name="connsiteY12" fmla="*/ 13743 h 19088"/>
                <a:gd name="connsiteX13" fmla="*/ 10880 w 343585"/>
                <a:gd name="connsiteY13" fmla="*/ 23669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">
                  <a:moveTo>
                    <a:pt x="145260" y="19088"/>
                  </a:moveTo>
                  <a:cubicBezTo>
                    <a:pt x="87805" y="20042"/>
                    <a:pt x="58791" y="21379"/>
                    <a:pt x="0" y="24815"/>
                  </a:cubicBezTo>
                  <a:cubicBezTo>
                    <a:pt x="11835" y="21188"/>
                    <a:pt x="17752" y="19279"/>
                    <a:pt x="29586" y="14316"/>
                  </a:cubicBezTo>
                  <a:cubicBezTo>
                    <a:pt x="100021" y="7253"/>
                    <a:pt x="134953" y="4390"/>
                    <a:pt x="203861" y="0"/>
                  </a:cubicBezTo>
                  <a:cubicBezTo>
                    <a:pt x="261125" y="1145"/>
                    <a:pt x="289376" y="2481"/>
                    <a:pt x="345113" y="5154"/>
                  </a:cubicBezTo>
                  <a:cubicBezTo>
                    <a:pt x="333469" y="9353"/>
                    <a:pt x="327742" y="10880"/>
                    <a:pt x="316099" y="13553"/>
                  </a:cubicBezTo>
                  <a:cubicBezTo>
                    <a:pt x="248527" y="14316"/>
                    <a:pt x="214359" y="15080"/>
                    <a:pt x="145260" y="19088"/>
                  </a:cubicBezTo>
                  <a:close/>
                  <a:moveTo>
                    <a:pt x="10880" y="23669"/>
                  </a:moveTo>
                  <a:cubicBezTo>
                    <a:pt x="66045" y="20615"/>
                    <a:pt x="93150" y="19470"/>
                    <a:pt x="146978" y="18515"/>
                  </a:cubicBezTo>
                  <a:cubicBezTo>
                    <a:pt x="211687" y="14889"/>
                    <a:pt x="243946" y="13934"/>
                    <a:pt x="307319" y="13171"/>
                  </a:cubicBezTo>
                  <a:cubicBezTo>
                    <a:pt x="318198" y="10498"/>
                    <a:pt x="323734" y="9162"/>
                    <a:pt x="334614" y="5154"/>
                  </a:cubicBezTo>
                  <a:cubicBezTo>
                    <a:pt x="282122" y="2672"/>
                    <a:pt x="255589" y="1527"/>
                    <a:pt x="201952" y="573"/>
                  </a:cubicBezTo>
                  <a:cubicBezTo>
                    <a:pt x="137243" y="4772"/>
                    <a:pt x="104602" y="7253"/>
                    <a:pt x="38558" y="13743"/>
                  </a:cubicBezTo>
                  <a:cubicBezTo>
                    <a:pt x="27487" y="18515"/>
                    <a:pt x="21951" y="20233"/>
                    <a:pt x="10880" y="236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510ECE2-AEBD-423F-874F-2E58863AE45D}"/>
                </a:ext>
              </a:extLst>
            </p:cNvPr>
            <p:cNvSpPr/>
            <p:nvPr/>
          </p:nvSpPr>
          <p:spPr>
            <a:xfrm>
              <a:off x="3365256" y="2989199"/>
              <a:ext cx="324498" cy="19088"/>
            </a:xfrm>
            <a:custGeom>
              <a:avLst/>
              <a:gdLst>
                <a:gd name="connsiteX0" fmla="*/ 138770 w 324497"/>
                <a:gd name="connsiteY0" fmla="*/ 18575 h 19088"/>
                <a:gd name="connsiteX1" fmla="*/ 0 w 324497"/>
                <a:gd name="connsiteY1" fmla="*/ 10176 h 19088"/>
                <a:gd name="connsiteX2" fmla="*/ 29014 w 324497"/>
                <a:gd name="connsiteY2" fmla="*/ 1778 h 19088"/>
                <a:gd name="connsiteX3" fmla="*/ 196035 w 324497"/>
                <a:gd name="connsiteY3" fmla="*/ 60 h 19088"/>
                <a:gd name="connsiteX4" fmla="*/ 332514 w 324497"/>
                <a:gd name="connsiteY4" fmla="*/ 16666 h 19088"/>
                <a:gd name="connsiteX5" fmla="*/ 304264 w 324497"/>
                <a:gd name="connsiteY5" fmla="*/ 26210 h 19088"/>
                <a:gd name="connsiteX6" fmla="*/ 138770 w 324497"/>
                <a:gd name="connsiteY6" fmla="*/ 18575 h 19088"/>
                <a:gd name="connsiteX7" fmla="*/ 10498 w 324497"/>
                <a:gd name="connsiteY7" fmla="*/ 9985 h 19088"/>
                <a:gd name="connsiteX8" fmla="*/ 140679 w 324497"/>
                <a:gd name="connsiteY8" fmla="*/ 18002 h 19088"/>
                <a:gd name="connsiteX9" fmla="*/ 295866 w 324497"/>
                <a:gd name="connsiteY9" fmla="*/ 24683 h 19088"/>
                <a:gd name="connsiteX10" fmla="*/ 322398 w 324497"/>
                <a:gd name="connsiteY10" fmla="*/ 15903 h 19088"/>
                <a:gd name="connsiteX11" fmla="*/ 194317 w 324497"/>
                <a:gd name="connsiteY11" fmla="*/ 632 h 19088"/>
                <a:gd name="connsiteX12" fmla="*/ 37604 w 324497"/>
                <a:gd name="connsiteY12" fmla="*/ 1968 h 19088"/>
                <a:gd name="connsiteX13" fmla="*/ 10498 w 324497"/>
                <a:gd name="connsiteY13" fmla="*/ 9985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38770" y="18575"/>
                  </a:moveTo>
                  <a:cubicBezTo>
                    <a:pt x="83796" y="13803"/>
                    <a:pt x="55928" y="12085"/>
                    <a:pt x="0" y="10176"/>
                  </a:cubicBezTo>
                  <a:cubicBezTo>
                    <a:pt x="11643" y="7313"/>
                    <a:pt x="17370" y="5977"/>
                    <a:pt x="29014" y="1778"/>
                  </a:cubicBezTo>
                  <a:cubicBezTo>
                    <a:pt x="96395" y="60"/>
                    <a:pt x="129799" y="-131"/>
                    <a:pt x="196035" y="60"/>
                  </a:cubicBezTo>
                  <a:cubicBezTo>
                    <a:pt x="251008" y="5786"/>
                    <a:pt x="278304" y="9031"/>
                    <a:pt x="332514" y="16666"/>
                  </a:cubicBezTo>
                  <a:cubicBezTo>
                    <a:pt x="321252" y="21247"/>
                    <a:pt x="315717" y="22965"/>
                    <a:pt x="304264" y="26210"/>
                  </a:cubicBezTo>
                  <a:cubicBezTo>
                    <a:pt x="238601" y="22011"/>
                    <a:pt x="205388" y="20484"/>
                    <a:pt x="138770" y="18575"/>
                  </a:cubicBezTo>
                  <a:close/>
                  <a:moveTo>
                    <a:pt x="10498" y="9985"/>
                  </a:moveTo>
                  <a:cubicBezTo>
                    <a:pt x="62990" y="12085"/>
                    <a:pt x="88951" y="13612"/>
                    <a:pt x="140679" y="18002"/>
                  </a:cubicBezTo>
                  <a:cubicBezTo>
                    <a:pt x="203097" y="19720"/>
                    <a:pt x="234211" y="21247"/>
                    <a:pt x="295866" y="24683"/>
                  </a:cubicBezTo>
                  <a:cubicBezTo>
                    <a:pt x="306555" y="21629"/>
                    <a:pt x="311899" y="20102"/>
                    <a:pt x="322398" y="15903"/>
                  </a:cubicBezTo>
                  <a:cubicBezTo>
                    <a:pt x="271433" y="9031"/>
                    <a:pt x="245855" y="5977"/>
                    <a:pt x="194317" y="632"/>
                  </a:cubicBezTo>
                  <a:cubicBezTo>
                    <a:pt x="132280" y="441"/>
                    <a:pt x="100976" y="632"/>
                    <a:pt x="37604" y="1968"/>
                  </a:cubicBezTo>
                  <a:cubicBezTo>
                    <a:pt x="26723" y="5977"/>
                    <a:pt x="21379" y="7504"/>
                    <a:pt x="10498" y="9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51E6AC9-AC78-43C6-BBE6-CBE067EDBB26}"/>
                </a:ext>
              </a:extLst>
            </p:cNvPr>
            <p:cNvSpPr/>
            <p:nvPr/>
          </p:nvSpPr>
          <p:spPr>
            <a:xfrm>
              <a:off x="3660168" y="3004910"/>
              <a:ext cx="324498" cy="38176"/>
            </a:xfrm>
            <a:custGeom>
              <a:avLst/>
              <a:gdLst>
                <a:gd name="connsiteX0" fmla="*/ 135716 w 324497"/>
                <a:gd name="connsiteY0" fmla="*/ 29777 h 38176"/>
                <a:gd name="connsiteX1" fmla="*/ 0 w 324497"/>
                <a:gd name="connsiteY1" fmla="*/ 9353 h 38176"/>
                <a:gd name="connsiteX2" fmla="*/ 28250 w 324497"/>
                <a:gd name="connsiteY2" fmla="*/ 0 h 38176"/>
                <a:gd name="connsiteX3" fmla="*/ 191071 w 324497"/>
                <a:gd name="connsiteY3" fmla="*/ 8590 h 38176"/>
                <a:gd name="connsiteX4" fmla="*/ 325833 w 324497"/>
                <a:gd name="connsiteY4" fmla="*/ 35313 h 38176"/>
                <a:gd name="connsiteX5" fmla="*/ 298729 w 324497"/>
                <a:gd name="connsiteY5" fmla="*/ 46384 h 38176"/>
                <a:gd name="connsiteX6" fmla="*/ 135716 w 324497"/>
                <a:gd name="connsiteY6" fmla="*/ 29777 h 38176"/>
                <a:gd name="connsiteX7" fmla="*/ 10117 w 324497"/>
                <a:gd name="connsiteY7" fmla="*/ 9926 h 38176"/>
                <a:gd name="connsiteX8" fmla="*/ 137434 w 324497"/>
                <a:gd name="connsiteY8" fmla="*/ 29205 h 38176"/>
                <a:gd name="connsiteX9" fmla="*/ 290330 w 324497"/>
                <a:gd name="connsiteY9" fmla="*/ 44666 h 38176"/>
                <a:gd name="connsiteX10" fmla="*/ 315908 w 324497"/>
                <a:gd name="connsiteY10" fmla="*/ 34359 h 38176"/>
                <a:gd name="connsiteX11" fmla="*/ 189545 w 324497"/>
                <a:gd name="connsiteY11" fmla="*/ 9544 h 38176"/>
                <a:gd name="connsiteX12" fmla="*/ 36840 w 324497"/>
                <a:gd name="connsiteY12" fmla="*/ 1145 h 38176"/>
                <a:gd name="connsiteX13" fmla="*/ 10117 w 324497"/>
                <a:gd name="connsiteY13" fmla="*/ 9926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38176">
                  <a:moveTo>
                    <a:pt x="135716" y="29777"/>
                  </a:moveTo>
                  <a:cubicBezTo>
                    <a:pt x="81697" y="20424"/>
                    <a:pt x="54592" y="16416"/>
                    <a:pt x="0" y="9353"/>
                  </a:cubicBezTo>
                  <a:cubicBezTo>
                    <a:pt x="11262" y="6108"/>
                    <a:pt x="16988" y="4581"/>
                    <a:pt x="28250" y="0"/>
                  </a:cubicBezTo>
                  <a:cubicBezTo>
                    <a:pt x="93913" y="2863"/>
                    <a:pt x="126363" y="4581"/>
                    <a:pt x="191071" y="8590"/>
                  </a:cubicBezTo>
                  <a:cubicBezTo>
                    <a:pt x="245091" y="18706"/>
                    <a:pt x="272005" y="24051"/>
                    <a:pt x="325833" y="35313"/>
                  </a:cubicBezTo>
                  <a:cubicBezTo>
                    <a:pt x="315144" y="40467"/>
                    <a:pt x="309608" y="42566"/>
                    <a:pt x="298729" y="46384"/>
                  </a:cubicBezTo>
                  <a:cubicBezTo>
                    <a:pt x="233638" y="39131"/>
                    <a:pt x="201188" y="35695"/>
                    <a:pt x="135716" y="29777"/>
                  </a:cubicBezTo>
                  <a:close/>
                  <a:moveTo>
                    <a:pt x="10117" y="9926"/>
                  </a:moveTo>
                  <a:cubicBezTo>
                    <a:pt x="61273" y="16607"/>
                    <a:pt x="86660" y="20424"/>
                    <a:pt x="137434" y="29205"/>
                  </a:cubicBezTo>
                  <a:cubicBezTo>
                    <a:pt x="198898" y="34740"/>
                    <a:pt x="229439" y="37985"/>
                    <a:pt x="290330" y="44666"/>
                  </a:cubicBezTo>
                  <a:cubicBezTo>
                    <a:pt x="300638" y="41039"/>
                    <a:pt x="305791" y="39131"/>
                    <a:pt x="315908" y="34359"/>
                  </a:cubicBezTo>
                  <a:cubicBezTo>
                    <a:pt x="265515" y="23860"/>
                    <a:pt x="240128" y="18706"/>
                    <a:pt x="189545" y="9544"/>
                  </a:cubicBezTo>
                  <a:cubicBezTo>
                    <a:pt x="128845" y="5726"/>
                    <a:pt x="98304" y="4008"/>
                    <a:pt x="36840" y="1145"/>
                  </a:cubicBezTo>
                  <a:cubicBezTo>
                    <a:pt x="26151" y="5345"/>
                    <a:pt x="20806" y="6872"/>
                    <a:pt x="10117" y="99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C1A4837-AD3A-463C-8667-67B4BE1B4F0D}"/>
                </a:ext>
              </a:extLst>
            </p:cNvPr>
            <p:cNvSpPr/>
            <p:nvPr/>
          </p:nvSpPr>
          <p:spPr>
            <a:xfrm>
              <a:off x="3949543" y="3038887"/>
              <a:ext cx="305410" cy="57264"/>
            </a:xfrm>
            <a:custGeom>
              <a:avLst/>
              <a:gdLst>
                <a:gd name="connsiteX0" fmla="*/ 135335 w 305409"/>
                <a:gd name="connsiteY0" fmla="*/ 41039 h 57264"/>
                <a:gd name="connsiteX1" fmla="*/ 0 w 305409"/>
                <a:gd name="connsiteY1" fmla="*/ 11071 h 57264"/>
                <a:gd name="connsiteX2" fmla="*/ 27296 w 305409"/>
                <a:gd name="connsiteY2" fmla="*/ 0 h 57264"/>
                <a:gd name="connsiteX3" fmla="*/ 188400 w 305409"/>
                <a:gd name="connsiteY3" fmla="*/ 16034 h 57264"/>
                <a:gd name="connsiteX4" fmla="*/ 323925 w 305409"/>
                <a:gd name="connsiteY4" fmla="*/ 50774 h 57264"/>
                <a:gd name="connsiteX5" fmla="*/ 298157 w 305409"/>
                <a:gd name="connsiteY5" fmla="*/ 63945 h 57264"/>
                <a:gd name="connsiteX6" fmla="*/ 135335 w 305409"/>
                <a:gd name="connsiteY6" fmla="*/ 41039 h 57264"/>
                <a:gd name="connsiteX7" fmla="*/ 10117 w 305409"/>
                <a:gd name="connsiteY7" fmla="*/ 12216 h 57264"/>
                <a:gd name="connsiteX8" fmla="*/ 137053 w 305409"/>
                <a:gd name="connsiteY8" fmla="*/ 40467 h 57264"/>
                <a:gd name="connsiteX9" fmla="*/ 289567 w 305409"/>
                <a:gd name="connsiteY9" fmla="*/ 61845 h 57264"/>
                <a:gd name="connsiteX10" fmla="*/ 313808 w 305409"/>
                <a:gd name="connsiteY10" fmla="*/ 49629 h 57264"/>
                <a:gd name="connsiteX11" fmla="*/ 186682 w 305409"/>
                <a:gd name="connsiteY11" fmla="*/ 17179 h 57264"/>
                <a:gd name="connsiteX12" fmla="*/ 35504 w 305409"/>
                <a:gd name="connsiteY12" fmla="*/ 1909 h 57264"/>
                <a:gd name="connsiteX13" fmla="*/ 10117 w 305409"/>
                <a:gd name="connsiteY13" fmla="*/ 1221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35335" y="41039"/>
                  </a:moveTo>
                  <a:cubicBezTo>
                    <a:pt x="81124" y="28060"/>
                    <a:pt x="54020" y="22142"/>
                    <a:pt x="0" y="11071"/>
                  </a:cubicBezTo>
                  <a:cubicBezTo>
                    <a:pt x="10880" y="7253"/>
                    <a:pt x="16416" y="5345"/>
                    <a:pt x="27296" y="0"/>
                  </a:cubicBezTo>
                  <a:cubicBezTo>
                    <a:pt x="92005" y="6108"/>
                    <a:pt x="124264" y="9544"/>
                    <a:pt x="188400" y="16034"/>
                  </a:cubicBezTo>
                  <a:cubicBezTo>
                    <a:pt x="242610" y="29396"/>
                    <a:pt x="269524" y="36458"/>
                    <a:pt x="323925" y="50774"/>
                  </a:cubicBezTo>
                  <a:cubicBezTo>
                    <a:pt x="313808" y="56883"/>
                    <a:pt x="308464" y="59173"/>
                    <a:pt x="298157" y="63945"/>
                  </a:cubicBezTo>
                  <a:cubicBezTo>
                    <a:pt x="233066" y="54592"/>
                    <a:pt x="200616" y="49820"/>
                    <a:pt x="135335" y="41039"/>
                  </a:cubicBezTo>
                  <a:close/>
                  <a:moveTo>
                    <a:pt x="10117" y="12216"/>
                  </a:moveTo>
                  <a:cubicBezTo>
                    <a:pt x="60891" y="22715"/>
                    <a:pt x="86279" y="28441"/>
                    <a:pt x="137053" y="40467"/>
                  </a:cubicBezTo>
                  <a:cubicBezTo>
                    <a:pt x="198135" y="48675"/>
                    <a:pt x="228676" y="53065"/>
                    <a:pt x="289567" y="61845"/>
                  </a:cubicBezTo>
                  <a:cubicBezTo>
                    <a:pt x="299302" y="57455"/>
                    <a:pt x="304264" y="55165"/>
                    <a:pt x="313808" y="49629"/>
                  </a:cubicBezTo>
                  <a:cubicBezTo>
                    <a:pt x="262844" y="36267"/>
                    <a:pt x="237456" y="29777"/>
                    <a:pt x="186682" y="17179"/>
                  </a:cubicBezTo>
                  <a:cubicBezTo>
                    <a:pt x="126364" y="10880"/>
                    <a:pt x="96204" y="7826"/>
                    <a:pt x="35504" y="1909"/>
                  </a:cubicBezTo>
                  <a:cubicBezTo>
                    <a:pt x="25388" y="6681"/>
                    <a:pt x="20424" y="8399"/>
                    <a:pt x="10117" y="122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E100F80-6D5A-4EC2-A55A-0515D6F8CC04}"/>
                </a:ext>
              </a:extLst>
            </p:cNvPr>
            <p:cNvSpPr/>
            <p:nvPr/>
          </p:nvSpPr>
          <p:spPr>
            <a:xfrm>
              <a:off x="4238155" y="3087944"/>
              <a:ext cx="324498" cy="76352"/>
            </a:xfrm>
            <a:custGeom>
              <a:avLst/>
              <a:gdLst>
                <a:gd name="connsiteX0" fmla="*/ 137434 w 324497"/>
                <a:gd name="connsiteY0" fmla="*/ 50393 h 76352"/>
                <a:gd name="connsiteX1" fmla="*/ 0 w 324497"/>
                <a:gd name="connsiteY1" fmla="*/ 13171 h 76352"/>
                <a:gd name="connsiteX2" fmla="*/ 25960 w 324497"/>
                <a:gd name="connsiteY2" fmla="*/ 0 h 76352"/>
                <a:gd name="connsiteX3" fmla="*/ 187445 w 324497"/>
                <a:gd name="connsiteY3" fmla="*/ 20806 h 76352"/>
                <a:gd name="connsiteX4" fmla="*/ 325643 w 324497"/>
                <a:gd name="connsiteY4" fmla="*/ 61082 h 76352"/>
                <a:gd name="connsiteX5" fmla="*/ 301401 w 324497"/>
                <a:gd name="connsiteY5" fmla="*/ 76734 h 76352"/>
                <a:gd name="connsiteX6" fmla="*/ 137434 w 324497"/>
                <a:gd name="connsiteY6" fmla="*/ 50393 h 76352"/>
                <a:gd name="connsiteX7" fmla="*/ 10307 w 324497"/>
                <a:gd name="connsiteY7" fmla="*/ 14507 h 76352"/>
                <a:gd name="connsiteX8" fmla="*/ 139152 w 324497"/>
                <a:gd name="connsiteY8" fmla="*/ 49438 h 76352"/>
                <a:gd name="connsiteX9" fmla="*/ 293002 w 324497"/>
                <a:gd name="connsiteY9" fmla="*/ 74062 h 76352"/>
                <a:gd name="connsiteX10" fmla="*/ 315717 w 324497"/>
                <a:gd name="connsiteY10" fmla="*/ 59555 h 76352"/>
                <a:gd name="connsiteX11" fmla="*/ 186109 w 324497"/>
                <a:gd name="connsiteY11" fmla="*/ 21760 h 76352"/>
                <a:gd name="connsiteX12" fmla="*/ 34549 w 324497"/>
                <a:gd name="connsiteY12" fmla="*/ 2100 h 76352"/>
                <a:gd name="connsiteX13" fmla="*/ 10307 w 324497"/>
                <a:gd name="connsiteY13" fmla="*/ 1450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37434" y="50393"/>
                  </a:moveTo>
                  <a:cubicBezTo>
                    <a:pt x="82270" y="34740"/>
                    <a:pt x="54783" y="27296"/>
                    <a:pt x="0" y="13171"/>
                  </a:cubicBezTo>
                  <a:cubicBezTo>
                    <a:pt x="10498" y="8399"/>
                    <a:pt x="15652" y="6108"/>
                    <a:pt x="25960" y="0"/>
                  </a:cubicBezTo>
                  <a:cubicBezTo>
                    <a:pt x="90668" y="8399"/>
                    <a:pt x="122927" y="12598"/>
                    <a:pt x="187445" y="20806"/>
                  </a:cubicBezTo>
                  <a:cubicBezTo>
                    <a:pt x="242419" y="36649"/>
                    <a:pt x="270097" y="44857"/>
                    <a:pt x="325643" y="61082"/>
                  </a:cubicBezTo>
                  <a:cubicBezTo>
                    <a:pt x="316099" y="68145"/>
                    <a:pt x="311327" y="71008"/>
                    <a:pt x="301401" y="76734"/>
                  </a:cubicBezTo>
                  <a:cubicBezTo>
                    <a:pt x="235929" y="66236"/>
                    <a:pt x="203097" y="60891"/>
                    <a:pt x="137434" y="50393"/>
                  </a:cubicBezTo>
                  <a:close/>
                  <a:moveTo>
                    <a:pt x="10307" y="14507"/>
                  </a:moveTo>
                  <a:cubicBezTo>
                    <a:pt x="61654" y="27869"/>
                    <a:pt x="87423" y="34931"/>
                    <a:pt x="139152" y="49438"/>
                  </a:cubicBezTo>
                  <a:cubicBezTo>
                    <a:pt x="200616" y="59173"/>
                    <a:pt x="231538" y="64327"/>
                    <a:pt x="293002" y="74062"/>
                  </a:cubicBezTo>
                  <a:cubicBezTo>
                    <a:pt x="302164" y="68717"/>
                    <a:pt x="306745" y="66045"/>
                    <a:pt x="315717" y="59555"/>
                  </a:cubicBezTo>
                  <a:cubicBezTo>
                    <a:pt x="263607" y="44284"/>
                    <a:pt x="237647" y="36649"/>
                    <a:pt x="186109" y="21760"/>
                  </a:cubicBezTo>
                  <a:cubicBezTo>
                    <a:pt x="125599" y="13934"/>
                    <a:pt x="95249" y="9926"/>
                    <a:pt x="34549" y="2100"/>
                  </a:cubicBezTo>
                  <a:cubicBezTo>
                    <a:pt x="24814" y="7826"/>
                    <a:pt x="20042" y="10117"/>
                    <a:pt x="10307" y="145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A7C5D7C-0855-4039-A94E-1AAB4272F855}"/>
                </a:ext>
              </a:extLst>
            </p:cNvPr>
            <p:cNvSpPr/>
            <p:nvPr/>
          </p:nvSpPr>
          <p:spPr>
            <a:xfrm>
              <a:off x="4530394" y="3147117"/>
              <a:ext cx="324498" cy="76352"/>
            </a:xfrm>
            <a:custGeom>
              <a:avLst/>
              <a:gdLst>
                <a:gd name="connsiteX0" fmla="*/ 141061 w 324497"/>
                <a:gd name="connsiteY0" fmla="*/ 57455 h 76352"/>
                <a:gd name="connsiteX1" fmla="*/ 0 w 324497"/>
                <a:gd name="connsiteY1" fmla="*/ 15652 h 76352"/>
                <a:gd name="connsiteX2" fmla="*/ 24242 w 324497"/>
                <a:gd name="connsiteY2" fmla="*/ 0 h 76352"/>
                <a:gd name="connsiteX3" fmla="*/ 187445 w 324497"/>
                <a:gd name="connsiteY3" fmla="*/ 22715 h 76352"/>
                <a:gd name="connsiteX4" fmla="*/ 329842 w 324497"/>
                <a:gd name="connsiteY4" fmla="*/ 66045 h 76352"/>
                <a:gd name="connsiteX5" fmla="*/ 307700 w 324497"/>
                <a:gd name="connsiteY5" fmla="*/ 84369 h 76352"/>
                <a:gd name="connsiteX6" fmla="*/ 141061 w 324497"/>
                <a:gd name="connsiteY6" fmla="*/ 57455 h 76352"/>
                <a:gd name="connsiteX7" fmla="*/ 10117 w 324497"/>
                <a:gd name="connsiteY7" fmla="*/ 17179 h 76352"/>
                <a:gd name="connsiteX8" fmla="*/ 142397 w 324497"/>
                <a:gd name="connsiteY8" fmla="*/ 56501 h 76352"/>
                <a:gd name="connsiteX9" fmla="*/ 298538 w 324497"/>
                <a:gd name="connsiteY9" fmla="*/ 81697 h 76352"/>
                <a:gd name="connsiteX10" fmla="*/ 319344 w 324497"/>
                <a:gd name="connsiteY10" fmla="*/ 64518 h 76352"/>
                <a:gd name="connsiteX11" fmla="*/ 185727 w 324497"/>
                <a:gd name="connsiteY11" fmla="*/ 24051 h 76352"/>
                <a:gd name="connsiteX12" fmla="*/ 32640 w 324497"/>
                <a:gd name="connsiteY12" fmla="*/ 2672 h 76352"/>
                <a:gd name="connsiteX13" fmla="*/ 10117 w 324497"/>
                <a:gd name="connsiteY13" fmla="*/ 1717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1061" y="57455"/>
                  </a:moveTo>
                  <a:cubicBezTo>
                    <a:pt x="84179" y="40276"/>
                    <a:pt x="56119" y="31877"/>
                    <a:pt x="0" y="15652"/>
                  </a:cubicBezTo>
                  <a:cubicBezTo>
                    <a:pt x="9735" y="9926"/>
                    <a:pt x="14698" y="7063"/>
                    <a:pt x="24242" y="0"/>
                  </a:cubicBezTo>
                  <a:cubicBezTo>
                    <a:pt x="89523" y="9353"/>
                    <a:pt x="122164" y="13934"/>
                    <a:pt x="187445" y="22715"/>
                  </a:cubicBezTo>
                  <a:cubicBezTo>
                    <a:pt x="244136" y="40085"/>
                    <a:pt x="272578" y="48675"/>
                    <a:pt x="329842" y="66045"/>
                  </a:cubicBezTo>
                  <a:cubicBezTo>
                    <a:pt x="321061" y="74062"/>
                    <a:pt x="316672" y="77498"/>
                    <a:pt x="307700" y="84369"/>
                  </a:cubicBezTo>
                  <a:cubicBezTo>
                    <a:pt x="240892" y="73871"/>
                    <a:pt x="207488" y="68335"/>
                    <a:pt x="141061" y="57455"/>
                  </a:cubicBezTo>
                  <a:close/>
                  <a:moveTo>
                    <a:pt x="10117" y="17179"/>
                  </a:moveTo>
                  <a:cubicBezTo>
                    <a:pt x="62799" y="32450"/>
                    <a:pt x="89141" y="40467"/>
                    <a:pt x="142397" y="56501"/>
                  </a:cubicBezTo>
                  <a:cubicBezTo>
                    <a:pt x="204815" y="66808"/>
                    <a:pt x="236120" y="71962"/>
                    <a:pt x="298538" y="81697"/>
                  </a:cubicBezTo>
                  <a:cubicBezTo>
                    <a:pt x="306936" y="75207"/>
                    <a:pt x="311136" y="72153"/>
                    <a:pt x="319344" y="64518"/>
                  </a:cubicBezTo>
                  <a:cubicBezTo>
                    <a:pt x="265516" y="48293"/>
                    <a:pt x="238983" y="40276"/>
                    <a:pt x="185727" y="24051"/>
                  </a:cubicBezTo>
                  <a:cubicBezTo>
                    <a:pt x="124454" y="15843"/>
                    <a:pt x="93913" y="11453"/>
                    <a:pt x="32640" y="2672"/>
                  </a:cubicBezTo>
                  <a:cubicBezTo>
                    <a:pt x="23860" y="8971"/>
                    <a:pt x="19279" y="11835"/>
                    <a:pt x="10117" y="171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89B0176-90DF-4CED-8BD1-4918FB711924}"/>
                </a:ext>
              </a:extLst>
            </p:cNvPr>
            <p:cNvSpPr/>
            <p:nvPr/>
          </p:nvSpPr>
          <p:spPr>
            <a:xfrm>
              <a:off x="4828359" y="3210871"/>
              <a:ext cx="324498" cy="76352"/>
            </a:xfrm>
            <a:custGeom>
              <a:avLst/>
              <a:gdLst>
                <a:gd name="connsiteX0" fmla="*/ 145833 w 324497"/>
                <a:gd name="connsiteY0" fmla="*/ 61845 h 76352"/>
                <a:gd name="connsiteX1" fmla="*/ 0 w 324497"/>
                <a:gd name="connsiteY1" fmla="*/ 18325 h 76352"/>
                <a:gd name="connsiteX2" fmla="*/ 22142 w 324497"/>
                <a:gd name="connsiteY2" fmla="*/ 0 h 76352"/>
                <a:gd name="connsiteX3" fmla="*/ 187827 w 324497"/>
                <a:gd name="connsiteY3" fmla="*/ 21570 h 76352"/>
                <a:gd name="connsiteX4" fmla="*/ 335187 w 324497"/>
                <a:gd name="connsiteY4" fmla="*/ 64709 h 76352"/>
                <a:gd name="connsiteX5" fmla="*/ 315335 w 324497"/>
                <a:gd name="connsiteY5" fmla="*/ 85706 h 76352"/>
                <a:gd name="connsiteX6" fmla="*/ 145833 w 324497"/>
                <a:gd name="connsiteY6" fmla="*/ 61845 h 76352"/>
                <a:gd name="connsiteX7" fmla="*/ 10308 w 324497"/>
                <a:gd name="connsiteY7" fmla="*/ 19852 h 76352"/>
                <a:gd name="connsiteX8" fmla="*/ 147169 w 324497"/>
                <a:gd name="connsiteY8" fmla="*/ 60509 h 76352"/>
                <a:gd name="connsiteX9" fmla="*/ 306173 w 324497"/>
                <a:gd name="connsiteY9" fmla="*/ 83033 h 76352"/>
                <a:gd name="connsiteX10" fmla="*/ 324879 w 324497"/>
                <a:gd name="connsiteY10" fmla="*/ 63372 h 76352"/>
                <a:gd name="connsiteX11" fmla="*/ 186682 w 324497"/>
                <a:gd name="connsiteY11" fmla="*/ 22906 h 76352"/>
                <a:gd name="connsiteX12" fmla="*/ 31114 w 324497"/>
                <a:gd name="connsiteY12" fmla="*/ 2672 h 76352"/>
                <a:gd name="connsiteX13" fmla="*/ 10308 w 324497"/>
                <a:gd name="connsiteY13" fmla="*/ 1985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5833" y="61845"/>
                  </a:moveTo>
                  <a:cubicBezTo>
                    <a:pt x="87042" y="44475"/>
                    <a:pt x="57837" y="35695"/>
                    <a:pt x="0" y="18325"/>
                  </a:cubicBezTo>
                  <a:cubicBezTo>
                    <a:pt x="8971" y="11453"/>
                    <a:pt x="13552" y="8017"/>
                    <a:pt x="22142" y="0"/>
                  </a:cubicBezTo>
                  <a:cubicBezTo>
                    <a:pt x="88378" y="9353"/>
                    <a:pt x="121591" y="13743"/>
                    <a:pt x="187827" y="21570"/>
                  </a:cubicBezTo>
                  <a:cubicBezTo>
                    <a:pt x="246427" y="39131"/>
                    <a:pt x="275823" y="47911"/>
                    <a:pt x="335187" y="64709"/>
                  </a:cubicBezTo>
                  <a:cubicBezTo>
                    <a:pt x="327361" y="73871"/>
                    <a:pt x="323352" y="77879"/>
                    <a:pt x="315335" y="85706"/>
                  </a:cubicBezTo>
                  <a:cubicBezTo>
                    <a:pt x="247382" y="76925"/>
                    <a:pt x="213596" y="71962"/>
                    <a:pt x="145833" y="61845"/>
                  </a:cubicBezTo>
                  <a:close/>
                  <a:moveTo>
                    <a:pt x="10308" y="19852"/>
                  </a:moveTo>
                  <a:cubicBezTo>
                    <a:pt x="64709" y="36077"/>
                    <a:pt x="92005" y="44284"/>
                    <a:pt x="147169" y="60509"/>
                  </a:cubicBezTo>
                  <a:cubicBezTo>
                    <a:pt x="210733" y="70053"/>
                    <a:pt x="242419" y="74634"/>
                    <a:pt x="306173" y="83033"/>
                  </a:cubicBezTo>
                  <a:cubicBezTo>
                    <a:pt x="313808" y="75589"/>
                    <a:pt x="317626" y="71771"/>
                    <a:pt x="324879" y="63372"/>
                  </a:cubicBezTo>
                  <a:cubicBezTo>
                    <a:pt x="269142" y="47529"/>
                    <a:pt x="241655" y="39321"/>
                    <a:pt x="186682" y="22906"/>
                  </a:cubicBezTo>
                  <a:cubicBezTo>
                    <a:pt x="124454" y="15461"/>
                    <a:pt x="93341" y="11262"/>
                    <a:pt x="31114" y="2672"/>
                  </a:cubicBezTo>
                  <a:cubicBezTo>
                    <a:pt x="22906" y="10308"/>
                    <a:pt x="18707" y="13553"/>
                    <a:pt x="10308" y="198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9415D1B-AC03-48D1-B40B-D43068A30224}"/>
                </a:ext>
              </a:extLst>
            </p:cNvPr>
            <p:cNvSpPr/>
            <p:nvPr/>
          </p:nvSpPr>
          <p:spPr>
            <a:xfrm>
              <a:off x="5133769" y="3273671"/>
              <a:ext cx="324498" cy="76352"/>
            </a:xfrm>
            <a:custGeom>
              <a:avLst/>
              <a:gdLst>
                <a:gd name="connsiteX0" fmla="*/ 151178 w 324497"/>
                <a:gd name="connsiteY0" fmla="*/ 62800 h 76352"/>
                <a:gd name="connsiteX1" fmla="*/ 0 w 324497"/>
                <a:gd name="connsiteY1" fmla="*/ 20997 h 76352"/>
                <a:gd name="connsiteX2" fmla="*/ 20043 w 324497"/>
                <a:gd name="connsiteY2" fmla="*/ 0 h 76352"/>
                <a:gd name="connsiteX3" fmla="*/ 188399 w 324497"/>
                <a:gd name="connsiteY3" fmla="*/ 17179 h 76352"/>
                <a:gd name="connsiteX4" fmla="*/ 340914 w 324497"/>
                <a:gd name="connsiteY4" fmla="*/ 56883 h 76352"/>
                <a:gd name="connsiteX5" fmla="*/ 323544 w 324497"/>
                <a:gd name="connsiteY5" fmla="*/ 80552 h 76352"/>
                <a:gd name="connsiteX6" fmla="*/ 151178 w 324497"/>
                <a:gd name="connsiteY6" fmla="*/ 62800 h 76352"/>
                <a:gd name="connsiteX7" fmla="*/ 10499 w 324497"/>
                <a:gd name="connsiteY7" fmla="*/ 22333 h 76352"/>
                <a:gd name="connsiteX8" fmla="*/ 152323 w 324497"/>
                <a:gd name="connsiteY8" fmla="*/ 61464 h 76352"/>
                <a:gd name="connsiteX9" fmla="*/ 313999 w 324497"/>
                <a:gd name="connsiteY9" fmla="*/ 78070 h 76352"/>
                <a:gd name="connsiteX10" fmla="*/ 330415 w 324497"/>
                <a:gd name="connsiteY10" fmla="*/ 55928 h 76352"/>
                <a:gd name="connsiteX11" fmla="*/ 187254 w 324497"/>
                <a:gd name="connsiteY11" fmla="*/ 18706 h 76352"/>
                <a:gd name="connsiteX12" fmla="*/ 29205 w 324497"/>
                <a:gd name="connsiteY12" fmla="*/ 2481 h 76352"/>
                <a:gd name="connsiteX13" fmla="*/ 10499 w 324497"/>
                <a:gd name="connsiteY13" fmla="*/ 2233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1178" y="62800"/>
                  </a:moveTo>
                  <a:cubicBezTo>
                    <a:pt x="90287" y="46384"/>
                    <a:pt x="59937" y="37985"/>
                    <a:pt x="0" y="20997"/>
                  </a:cubicBezTo>
                  <a:cubicBezTo>
                    <a:pt x="8208" y="12980"/>
                    <a:pt x="12217" y="9162"/>
                    <a:pt x="20043" y="0"/>
                  </a:cubicBezTo>
                  <a:cubicBezTo>
                    <a:pt x="87424" y="7826"/>
                    <a:pt x="121018" y="11453"/>
                    <a:pt x="188399" y="17179"/>
                  </a:cubicBezTo>
                  <a:cubicBezTo>
                    <a:pt x="249100" y="33786"/>
                    <a:pt x="279641" y="41803"/>
                    <a:pt x="340914" y="56883"/>
                  </a:cubicBezTo>
                  <a:cubicBezTo>
                    <a:pt x="334233" y="66999"/>
                    <a:pt x="330606" y="71580"/>
                    <a:pt x="323544" y="80552"/>
                  </a:cubicBezTo>
                  <a:cubicBezTo>
                    <a:pt x="254635" y="74444"/>
                    <a:pt x="220086" y="70817"/>
                    <a:pt x="151178" y="62800"/>
                  </a:cubicBezTo>
                  <a:close/>
                  <a:moveTo>
                    <a:pt x="10499" y="22333"/>
                  </a:moveTo>
                  <a:cubicBezTo>
                    <a:pt x="66808" y="38176"/>
                    <a:pt x="95249" y="46002"/>
                    <a:pt x="152323" y="61464"/>
                  </a:cubicBezTo>
                  <a:cubicBezTo>
                    <a:pt x="216841" y="68908"/>
                    <a:pt x="249291" y="72344"/>
                    <a:pt x="313999" y="78070"/>
                  </a:cubicBezTo>
                  <a:cubicBezTo>
                    <a:pt x="320680" y="69672"/>
                    <a:pt x="324116" y="65472"/>
                    <a:pt x="330415" y="55928"/>
                  </a:cubicBezTo>
                  <a:cubicBezTo>
                    <a:pt x="272769" y="41612"/>
                    <a:pt x="244137" y="34168"/>
                    <a:pt x="187254" y="18706"/>
                  </a:cubicBezTo>
                  <a:cubicBezTo>
                    <a:pt x="124073" y="13171"/>
                    <a:pt x="92386" y="9735"/>
                    <a:pt x="29205" y="2481"/>
                  </a:cubicBezTo>
                  <a:cubicBezTo>
                    <a:pt x="21951" y="11071"/>
                    <a:pt x="18134" y="14889"/>
                    <a:pt x="10499" y="223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077402C-0682-4A61-A18A-18167F071F0A}"/>
                </a:ext>
              </a:extLst>
            </p:cNvPr>
            <p:cNvSpPr/>
            <p:nvPr/>
          </p:nvSpPr>
          <p:spPr>
            <a:xfrm>
              <a:off x="5447196" y="3329026"/>
              <a:ext cx="343586" cy="57264"/>
            </a:xfrm>
            <a:custGeom>
              <a:avLst/>
              <a:gdLst>
                <a:gd name="connsiteX0" fmla="*/ 156141 w 343585"/>
                <a:gd name="connsiteY0" fmla="*/ 59746 h 57264"/>
                <a:gd name="connsiteX1" fmla="*/ 0 w 343585"/>
                <a:gd name="connsiteY1" fmla="*/ 23478 h 57264"/>
                <a:gd name="connsiteX2" fmla="*/ 17561 w 343585"/>
                <a:gd name="connsiteY2" fmla="*/ 0 h 57264"/>
                <a:gd name="connsiteX3" fmla="*/ 188208 w 343585"/>
                <a:gd name="connsiteY3" fmla="*/ 9544 h 57264"/>
                <a:gd name="connsiteX4" fmla="*/ 345304 w 343585"/>
                <a:gd name="connsiteY4" fmla="*/ 41994 h 57264"/>
                <a:gd name="connsiteX5" fmla="*/ 330415 w 343585"/>
                <a:gd name="connsiteY5" fmla="*/ 67763 h 57264"/>
                <a:gd name="connsiteX6" fmla="*/ 156141 w 343585"/>
                <a:gd name="connsiteY6" fmla="*/ 59746 h 57264"/>
                <a:gd name="connsiteX7" fmla="*/ 10689 w 343585"/>
                <a:gd name="connsiteY7" fmla="*/ 24433 h 57264"/>
                <a:gd name="connsiteX8" fmla="*/ 157095 w 343585"/>
                <a:gd name="connsiteY8" fmla="*/ 58219 h 57264"/>
                <a:gd name="connsiteX9" fmla="*/ 320489 w 343585"/>
                <a:gd name="connsiteY9" fmla="*/ 65663 h 57264"/>
                <a:gd name="connsiteX10" fmla="*/ 334614 w 343585"/>
                <a:gd name="connsiteY10" fmla="*/ 41612 h 57264"/>
                <a:gd name="connsiteX11" fmla="*/ 187254 w 343585"/>
                <a:gd name="connsiteY11" fmla="*/ 11071 h 57264"/>
                <a:gd name="connsiteX12" fmla="*/ 26914 w 343585"/>
                <a:gd name="connsiteY12" fmla="*/ 2100 h 57264"/>
                <a:gd name="connsiteX13" fmla="*/ 10689 w 343585"/>
                <a:gd name="connsiteY13" fmla="*/ 2443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56141" y="59746"/>
                  </a:moveTo>
                  <a:cubicBezTo>
                    <a:pt x="93341" y="46002"/>
                    <a:pt x="62036" y="38749"/>
                    <a:pt x="0" y="23478"/>
                  </a:cubicBezTo>
                  <a:cubicBezTo>
                    <a:pt x="7063" y="14507"/>
                    <a:pt x="10689" y="10117"/>
                    <a:pt x="17561" y="0"/>
                  </a:cubicBezTo>
                  <a:cubicBezTo>
                    <a:pt x="85896" y="5154"/>
                    <a:pt x="120064" y="7063"/>
                    <a:pt x="188208" y="9544"/>
                  </a:cubicBezTo>
                  <a:cubicBezTo>
                    <a:pt x="250817" y="23669"/>
                    <a:pt x="282122" y="30159"/>
                    <a:pt x="345304" y="41994"/>
                  </a:cubicBezTo>
                  <a:cubicBezTo>
                    <a:pt x="339577" y="52874"/>
                    <a:pt x="336523" y="57837"/>
                    <a:pt x="330415" y="67763"/>
                  </a:cubicBezTo>
                  <a:cubicBezTo>
                    <a:pt x="260744" y="65854"/>
                    <a:pt x="226003" y="64136"/>
                    <a:pt x="156141" y="59746"/>
                  </a:cubicBezTo>
                  <a:close/>
                  <a:moveTo>
                    <a:pt x="10689" y="24433"/>
                  </a:moveTo>
                  <a:cubicBezTo>
                    <a:pt x="68908" y="38558"/>
                    <a:pt x="98113" y="45430"/>
                    <a:pt x="157095" y="58219"/>
                  </a:cubicBezTo>
                  <a:cubicBezTo>
                    <a:pt x="222567" y="62418"/>
                    <a:pt x="255208" y="63945"/>
                    <a:pt x="320489" y="65663"/>
                  </a:cubicBezTo>
                  <a:cubicBezTo>
                    <a:pt x="326216" y="56501"/>
                    <a:pt x="329079" y="51729"/>
                    <a:pt x="334614" y="41612"/>
                  </a:cubicBezTo>
                  <a:cubicBezTo>
                    <a:pt x="275441" y="30350"/>
                    <a:pt x="246045" y="24242"/>
                    <a:pt x="187254" y="11071"/>
                  </a:cubicBezTo>
                  <a:cubicBezTo>
                    <a:pt x="123118" y="8590"/>
                    <a:pt x="91050" y="6681"/>
                    <a:pt x="26914" y="2100"/>
                  </a:cubicBezTo>
                  <a:cubicBezTo>
                    <a:pt x="20615" y="11644"/>
                    <a:pt x="17370" y="16034"/>
                    <a:pt x="10689" y="244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7A2596F-CBA8-4F08-8D4B-0A189BA0A38E}"/>
                </a:ext>
              </a:extLst>
            </p:cNvPr>
            <p:cNvSpPr/>
            <p:nvPr/>
          </p:nvSpPr>
          <p:spPr>
            <a:xfrm>
              <a:off x="5767303" y="3368729"/>
              <a:ext cx="343586" cy="38176"/>
            </a:xfrm>
            <a:custGeom>
              <a:avLst/>
              <a:gdLst>
                <a:gd name="connsiteX0" fmla="*/ 159767 w 343585"/>
                <a:gd name="connsiteY0" fmla="*/ 53638 h 38176"/>
                <a:gd name="connsiteX1" fmla="*/ 0 w 343585"/>
                <a:gd name="connsiteY1" fmla="*/ 26914 h 38176"/>
                <a:gd name="connsiteX2" fmla="*/ 14889 w 343585"/>
                <a:gd name="connsiteY2" fmla="*/ 1336 h 38176"/>
                <a:gd name="connsiteX3" fmla="*/ 186873 w 343585"/>
                <a:gd name="connsiteY3" fmla="*/ 0 h 38176"/>
                <a:gd name="connsiteX4" fmla="*/ 346831 w 343585"/>
                <a:gd name="connsiteY4" fmla="*/ 21188 h 38176"/>
                <a:gd name="connsiteX5" fmla="*/ 334233 w 343585"/>
                <a:gd name="connsiteY5" fmla="*/ 48102 h 38176"/>
                <a:gd name="connsiteX6" fmla="*/ 159767 w 343585"/>
                <a:gd name="connsiteY6" fmla="*/ 53638 h 38176"/>
                <a:gd name="connsiteX7" fmla="*/ 10880 w 343585"/>
                <a:gd name="connsiteY7" fmla="*/ 27105 h 38176"/>
                <a:gd name="connsiteX8" fmla="*/ 160722 w 343585"/>
                <a:gd name="connsiteY8" fmla="*/ 51920 h 38176"/>
                <a:gd name="connsiteX9" fmla="*/ 324498 w 343585"/>
                <a:gd name="connsiteY9" fmla="*/ 47148 h 38176"/>
                <a:gd name="connsiteX10" fmla="*/ 336332 w 343585"/>
                <a:gd name="connsiteY10" fmla="*/ 21951 h 38176"/>
                <a:gd name="connsiteX11" fmla="*/ 186300 w 343585"/>
                <a:gd name="connsiteY11" fmla="*/ 1909 h 38176"/>
                <a:gd name="connsiteX12" fmla="*/ 24814 w 343585"/>
                <a:gd name="connsiteY12" fmla="*/ 3054 h 38176"/>
                <a:gd name="connsiteX13" fmla="*/ 10880 w 343585"/>
                <a:gd name="connsiteY13" fmla="*/ 27105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59767" y="53638"/>
                  </a:moveTo>
                  <a:cubicBezTo>
                    <a:pt x="95632" y="44093"/>
                    <a:pt x="63563" y="38749"/>
                    <a:pt x="0" y="26914"/>
                  </a:cubicBezTo>
                  <a:cubicBezTo>
                    <a:pt x="6108" y="17179"/>
                    <a:pt x="9162" y="12216"/>
                    <a:pt x="14889" y="1336"/>
                  </a:cubicBezTo>
                  <a:cubicBezTo>
                    <a:pt x="83797" y="2481"/>
                    <a:pt x="118346" y="2291"/>
                    <a:pt x="186873" y="0"/>
                  </a:cubicBezTo>
                  <a:cubicBezTo>
                    <a:pt x="250818" y="10117"/>
                    <a:pt x="282695" y="14316"/>
                    <a:pt x="346831" y="21188"/>
                  </a:cubicBezTo>
                  <a:cubicBezTo>
                    <a:pt x="342059" y="32641"/>
                    <a:pt x="339386" y="37794"/>
                    <a:pt x="334233" y="48102"/>
                  </a:cubicBezTo>
                  <a:cubicBezTo>
                    <a:pt x="264752" y="52110"/>
                    <a:pt x="229821" y="53065"/>
                    <a:pt x="159767" y="53638"/>
                  </a:cubicBezTo>
                  <a:close/>
                  <a:moveTo>
                    <a:pt x="10880" y="27105"/>
                  </a:moveTo>
                  <a:cubicBezTo>
                    <a:pt x="70626" y="37985"/>
                    <a:pt x="100594" y="43139"/>
                    <a:pt x="160722" y="51920"/>
                  </a:cubicBezTo>
                  <a:cubicBezTo>
                    <a:pt x="226385" y="51347"/>
                    <a:pt x="259026" y="50393"/>
                    <a:pt x="324498" y="47148"/>
                  </a:cubicBezTo>
                  <a:cubicBezTo>
                    <a:pt x="329461" y="37413"/>
                    <a:pt x="331751" y="32450"/>
                    <a:pt x="336332" y="21951"/>
                  </a:cubicBezTo>
                  <a:cubicBezTo>
                    <a:pt x="276205" y="15270"/>
                    <a:pt x="246236" y="11262"/>
                    <a:pt x="186300" y="1909"/>
                  </a:cubicBezTo>
                  <a:cubicBezTo>
                    <a:pt x="121782" y="3818"/>
                    <a:pt x="89523" y="4009"/>
                    <a:pt x="24814" y="3054"/>
                  </a:cubicBezTo>
                  <a:cubicBezTo>
                    <a:pt x="19470" y="13362"/>
                    <a:pt x="16607" y="17943"/>
                    <a:pt x="10880" y="271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37952F-AABE-4EFE-AA2E-26FA71ED007C}"/>
                </a:ext>
              </a:extLst>
            </p:cNvPr>
            <p:cNvSpPr/>
            <p:nvPr/>
          </p:nvSpPr>
          <p:spPr>
            <a:xfrm>
              <a:off x="6091419" y="3374456"/>
              <a:ext cx="343586" cy="38176"/>
            </a:xfrm>
            <a:custGeom>
              <a:avLst/>
              <a:gdLst>
                <a:gd name="connsiteX0" fmla="*/ 161294 w 343585"/>
                <a:gd name="connsiteY0" fmla="*/ 55928 h 38176"/>
                <a:gd name="connsiteX1" fmla="*/ 0 w 343585"/>
                <a:gd name="connsiteY1" fmla="*/ 42185 h 38176"/>
                <a:gd name="connsiteX2" fmla="*/ 12598 w 343585"/>
                <a:gd name="connsiteY2" fmla="*/ 15270 h 38176"/>
                <a:gd name="connsiteX3" fmla="*/ 184009 w 343585"/>
                <a:gd name="connsiteY3" fmla="*/ 0 h 38176"/>
                <a:gd name="connsiteX4" fmla="*/ 343968 w 343585"/>
                <a:gd name="connsiteY4" fmla="*/ 9735 h 38176"/>
                <a:gd name="connsiteX5" fmla="*/ 333851 w 343585"/>
                <a:gd name="connsiteY5" fmla="*/ 38558 h 38176"/>
                <a:gd name="connsiteX6" fmla="*/ 161294 w 343585"/>
                <a:gd name="connsiteY6" fmla="*/ 55928 h 38176"/>
                <a:gd name="connsiteX7" fmla="*/ 10689 w 343585"/>
                <a:gd name="connsiteY7" fmla="*/ 41612 h 38176"/>
                <a:gd name="connsiteX8" fmla="*/ 161867 w 343585"/>
                <a:gd name="connsiteY8" fmla="*/ 54210 h 38176"/>
                <a:gd name="connsiteX9" fmla="*/ 323733 w 343585"/>
                <a:gd name="connsiteY9" fmla="*/ 37985 h 38176"/>
                <a:gd name="connsiteX10" fmla="*/ 333277 w 343585"/>
                <a:gd name="connsiteY10" fmla="*/ 11071 h 38176"/>
                <a:gd name="connsiteX11" fmla="*/ 183245 w 343585"/>
                <a:gd name="connsiteY11" fmla="*/ 1909 h 38176"/>
                <a:gd name="connsiteX12" fmla="*/ 22333 w 343585"/>
                <a:gd name="connsiteY12" fmla="*/ 16416 h 38176"/>
                <a:gd name="connsiteX13" fmla="*/ 10689 w 343585"/>
                <a:gd name="connsiteY13" fmla="*/ 4161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61294" y="55928"/>
                  </a:moveTo>
                  <a:cubicBezTo>
                    <a:pt x="96776" y="51347"/>
                    <a:pt x="64518" y="49056"/>
                    <a:pt x="0" y="42185"/>
                  </a:cubicBezTo>
                  <a:cubicBezTo>
                    <a:pt x="5154" y="31877"/>
                    <a:pt x="7826" y="26723"/>
                    <a:pt x="12598" y="15270"/>
                  </a:cubicBezTo>
                  <a:cubicBezTo>
                    <a:pt x="81506" y="11071"/>
                    <a:pt x="115864" y="7635"/>
                    <a:pt x="184009" y="0"/>
                  </a:cubicBezTo>
                  <a:cubicBezTo>
                    <a:pt x="248145" y="4772"/>
                    <a:pt x="280022" y="6681"/>
                    <a:pt x="343968" y="9735"/>
                  </a:cubicBezTo>
                  <a:cubicBezTo>
                    <a:pt x="340150" y="21760"/>
                    <a:pt x="338050" y="27487"/>
                    <a:pt x="333851" y="38558"/>
                  </a:cubicBezTo>
                  <a:cubicBezTo>
                    <a:pt x="265134" y="46575"/>
                    <a:pt x="230584" y="50011"/>
                    <a:pt x="161294" y="55928"/>
                  </a:cubicBezTo>
                  <a:close/>
                  <a:moveTo>
                    <a:pt x="10689" y="41612"/>
                  </a:moveTo>
                  <a:cubicBezTo>
                    <a:pt x="71198" y="47720"/>
                    <a:pt x="101358" y="49820"/>
                    <a:pt x="161867" y="54210"/>
                  </a:cubicBezTo>
                  <a:cubicBezTo>
                    <a:pt x="226957" y="48675"/>
                    <a:pt x="259407" y="45430"/>
                    <a:pt x="323733" y="37985"/>
                  </a:cubicBezTo>
                  <a:cubicBezTo>
                    <a:pt x="327742" y="27487"/>
                    <a:pt x="329652" y="22333"/>
                    <a:pt x="333277" y="11071"/>
                  </a:cubicBezTo>
                  <a:cubicBezTo>
                    <a:pt x="273342" y="8017"/>
                    <a:pt x="243373" y="6299"/>
                    <a:pt x="183245" y="1909"/>
                  </a:cubicBezTo>
                  <a:cubicBezTo>
                    <a:pt x="119301" y="9162"/>
                    <a:pt x="87042" y="12216"/>
                    <a:pt x="22333" y="16416"/>
                  </a:cubicBezTo>
                  <a:cubicBezTo>
                    <a:pt x="17943" y="27105"/>
                    <a:pt x="15652" y="31877"/>
                    <a:pt x="10689" y="416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812E13-9D5C-49A6-B9EC-D386FCC917BA}"/>
                </a:ext>
              </a:extLst>
            </p:cNvPr>
            <p:cNvSpPr/>
            <p:nvPr/>
          </p:nvSpPr>
          <p:spPr>
            <a:xfrm>
              <a:off x="6414963" y="3359758"/>
              <a:ext cx="324498" cy="57264"/>
            </a:xfrm>
            <a:custGeom>
              <a:avLst/>
              <a:gdLst>
                <a:gd name="connsiteX0" fmla="*/ 161104 w 324497"/>
                <a:gd name="connsiteY0" fmla="*/ 61464 h 57264"/>
                <a:gd name="connsiteX1" fmla="*/ 0 w 324497"/>
                <a:gd name="connsiteY1" fmla="*/ 53828 h 57264"/>
                <a:gd name="connsiteX2" fmla="*/ 10307 w 324497"/>
                <a:gd name="connsiteY2" fmla="*/ 25005 h 57264"/>
                <a:gd name="connsiteX3" fmla="*/ 178091 w 324497"/>
                <a:gd name="connsiteY3" fmla="*/ 0 h 57264"/>
                <a:gd name="connsiteX4" fmla="*/ 336904 w 324497"/>
                <a:gd name="connsiteY4" fmla="*/ 4199 h 57264"/>
                <a:gd name="connsiteX5" fmla="*/ 330224 w 324497"/>
                <a:gd name="connsiteY5" fmla="*/ 36649 h 57264"/>
                <a:gd name="connsiteX6" fmla="*/ 161104 w 324497"/>
                <a:gd name="connsiteY6" fmla="*/ 61464 h 57264"/>
                <a:gd name="connsiteX7" fmla="*/ 10498 w 324497"/>
                <a:gd name="connsiteY7" fmla="*/ 52492 h 57264"/>
                <a:gd name="connsiteX8" fmla="*/ 161485 w 324497"/>
                <a:gd name="connsiteY8" fmla="*/ 59555 h 57264"/>
                <a:gd name="connsiteX9" fmla="*/ 320107 w 324497"/>
                <a:gd name="connsiteY9" fmla="*/ 36267 h 57264"/>
                <a:gd name="connsiteX10" fmla="*/ 326406 w 324497"/>
                <a:gd name="connsiteY10" fmla="*/ 5917 h 57264"/>
                <a:gd name="connsiteX11" fmla="*/ 177519 w 324497"/>
                <a:gd name="connsiteY11" fmla="*/ 1909 h 57264"/>
                <a:gd name="connsiteX12" fmla="*/ 20042 w 324497"/>
                <a:gd name="connsiteY12" fmla="*/ 25387 h 57264"/>
                <a:gd name="connsiteX13" fmla="*/ 10498 w 324497"/>
                <a:gd name="connsiteY13" fmla="*/ 5249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1104" y="61464"/>
                  </a:moveTo>
                  <a:cubicBezTo>
                    <a:pt x="96586" y="58600"/>
                    <a:pt x="64327" y="57073"/>
                    <a:pt x="0" y="53828"/>
                  </a:cubicBezTo>
                  <a:cubicBezTo>
                    <a:pt x="4199" y="42757"/>
                    <a:pt x="6298" y="37031"/>
                    <a:pt x="10307" y="25005"/>
                  </a:cubicBezTo>
                  <a:cubicBezTo>
                    <a:pt x="78070" y="16225"/>
                    <a:pt x="111474" y="11262"/>
                    <a:pt x="178091" y="0"/>
                  </a:cubicBezTo>
                  <a:cubicBezTo>
                    <a:pt x="241655" y="2100"/>
                    <a:pt x="273342" y="2863"/>
                    <a:pt x="336904" y="4199"/>
                  </a:cubicBezTo>
                  <a:cubicBezTo>
                    <a:pt x="334423" y="17561"/>
                    <a:pt x="333086" y="24051"/>
                    <a:pt x="330224" y="36649"/>
                  </a:cubicBezTo>
                  <a:cubicBezTo>
                    <a:pt x="263033" y="47529"/>
                    <a:pt x="229247" y="52492"/>
                    <a:pt x="161104" y="61464"/>
                  </a:cubicBezTo>
                  <a:close/>
                  <a:moveTo>
                    <a:pt x="10498" y="52492"/>
                  </a:moveTo>
                  <a:cubicBezTo>
                    <a:pt x="70816" y="55546"/>
                    <a:pt x="100976" y="56883"/>
                    <a:pt x="161485" y="59555"/>
                  </a:cubicBezTo>
                  <a:cubicBezTo>
                    <a:pt x="225430" y="51156"/>
                    <a:pt x="257116" y="46384"/>
                    <a:pt x="320107" y="36267"/>
                  </a:cubicBezTo>
                  <a:cubicBezTo>
                    <a:pt x="322779" y="24433"/>
                    <a:pt x="324116" y="18515"/>
                    <a:pt x="326406" y="5917"/>
                  </a:cubicBezTo>
                  <a:cubicBezTo>
                    <a:pt x="266851" y="4581"/>
                    <a:pt x="237074" y="4008"/>
                    <a:pt x="177519" y="1909"/>
                  </a:cubicBezTo>
                  <a:cubicBezTo>
                    <a:pt x="115101" y="12407"/>
                    <a:pt x="83606" y="16988"/>
                    <a:pt x="20042" y="25387"/>
                  </a:cubicBezTo>
                  <a:cubicBezTo>
                    <a:pt x="16607" y="36649"/>
                    <a:pt x="14506" y="41994"/>
                    <a:pt x="10498" y="524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9FDEC42-593D-4B6C-90AC-46182CFA31CB}"/>
                </a:ext>
              </a:extLst>
            </p:cNvPr>
            <p:cNvSpPr/>
            <p:nvPr/>
          </p:nvSpPr>
          <p:spPr>
            <a:xfrm>
              <a:off x="6734878" y="3331699"/>
              <a:ext cx="324498" cy="57264"/>
            </a:xfrm>
            <a:custGeom>
              <a:avLst/>
              <a:gdLst>
                <a:gd name="connsiteX0" fmla="*/ 160914 w 324497"/>
                <a:gd name="connsiteY0" fmla="*/ 70053 h 57264"/>
                <a:gd name="connsiteX1" fmla="*/ 0 w 324497"/>
                <a:gd name="connsiteY1" fmla="*/ 65281 h 57264"/>
                <a:gd name="connsiteX2" fmla="*/ 6682 w 324497"/>
                <a:gd name="connsiteY2" fmla="*/ 32832 h 57264"/>
                <a:gd name="connsiteX3" fmla="*/ 169502 w 324497"/>
                <a:gd name="connsiteY3" fmla="*/ 0 h 57264"/>
                <a:gd name="connsiteX4" fmla="*/ 327170 w 324497"/>
                <a:gd name="connsiteY4" fmla="*/ 1336 h 57264"/>
                <a:gd name="connsiteX5" fmla="*/ 325262 w 324497"/>
                <a:gd name="connsiteY5" fmla="*/ 38749 h 57264"/>
                <a:gd name="connsiteX6" fmla="*/ 160914 w 324497"/>
                <a:gd name="connsiteY6" fmla="*/ 70053 h 57264"/>
                <a:gd name="connsiteX7" fmla="*/ 10499 w 324497"/>
                <a:gd name="connsiteY7" fmla="*/ 63563 h 57264"/>
                <a:gd name="connsiteX8" fmla="*/ 161295 w 324497"/>
                <a:gd name="connsiteY8" fmla="*/ 67954 h 57264"/>
                <a:gd name="connsiteX9" fmla="*/ 315527 w 324497"/>
                <a:gd name="connsiteY9" fmla="*/ 38558 h 57264"/>
                <a:gd name="connsiteX10" fmla="*/ 317435 w 324497"/>
                <a:gd name="connsiteY10" fmla="*/ 3627 h 57264"/>
                <a:gd name="connsiteX11" fmla="*/ 169502 w 324497"/>
                <a:gd name="connsiteY11" fmla="*/ 2481 h 57264"/>
                <a:gd name="connsiteX12" fmla="*/ 16608 w 324497"/>
                <a:gd name="connsiteY12" fmla="*/ 33213 h 57264"/>
                <a:gd name="connsiteX13" fmla="*/ 10499 w 324497"/>
                <a:gd name="connsiteY13" fmla="*/ 6356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0914" y="70053"/>
                  </a:moveTo>
                  <a:cubicBezTo>
                    <a:pt x="96396" y="67954"/>
                    <a:pt x="64137" y="67190"/>
                    <a:pt x="0" y="65281"/>
                  </a:cubicBezTo>
                  <a:cubicBezTo>
                    <a:pt x="2864" y="52683"/>
                    <a:pt x="4200" y="46193"/>
                    <a:pt x="6682" y="32832"/>
                  </a:cubicBezTo>
                  <a:cubicBezTo>
                    <a:pt x="72536" y="20806"/>
                    <a:pt x="105176" y="14316"/>
                    <a:pt x="169502" y="0"/>
                  </a:cubicBezTo>
                  <a:cubicBezTo>
                    <a:pt x="232494" y="573"/>
                    <a:pt x="263989" y="764"/>
                    <a:pt x="327170" y="1336"/>
                  </a:cubicBezTo>
                  <a:cubicBezTo>
                    <a:pt x="326598" y="16607"/>
                    <a:pt x="326216" y="24051"/>
                    <a:pt x="325262" y="38749"/>
                  </a:cubicBezTo>
                  <a:cubicBezTo>
                    <a:pt x="260362" y="52301"/>
                    <a:pt x="227340" y="58410"/>
                    <a:pt x="160914" y="70053"/>
                  </a:cubicBezTo>
                  <a:close/>
                  <a:moveTo>
                    <a:pt x="10499" y="63563"/>
                  </a:moveTo>
                  <a:cubicBezTo>
                    <a:pt x="70626" y="65281"/>
                    <a:pt x="100786" y="66045"/>
                    <a:pt x="161295" y="67954"/>
                  </a:cubicBezTo>
                  <a:cubicBezTo>
                    <a:pt x="223522" y="56883"/>
                    <a:pt x="254445" y="51156"/>
                    <a:pt x="315527" y="38558"/>
                  </a:cubicBezTo>
                  <a:cubicBezTo>
                    <a:pt x="316481" y="24815"/>
                    <a:pt x="316863" y="17943"/>
                    <a:pt x="317435" y="3627"/>
                  </a:cubicBezTo>
                  <a:cubicBezTo>
                    <a:pt x="258071" y="3054"/>
                    <a:pt x="228676" y="3054"/>
                    <a:pt x="169502" y="2481"/>
                  </a:cubicBezTo>
                  <a:cubicBezTo>
                    <a:pt x="108993" y="15652"/>
                    <a:pt x="78453" y="21951"/>
                    <a:pt x="16608" y="33213"/>
                  </a:cubicBezTo>
                  <a:cubicBezTo>
                    <a:pt x="14316" y="45621"/>
                    <a:pt x="12981" y="51729"/>
                    <a:pt x="10499" y="635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1BBDDE-E9F7-4025-9189-EA45D8C0BD3A}"/>
                </a:ext>
              </a:extLst>
            </p:cNvPr>
            <p:cNvSpPr/>
            <p:nvPr/>
          </p:nvSpPr>
          <p:spPr>
            <a:xfrm>
              <a:off x="7050405" y="3295240"/>
              <a:ext cx="305410" cy="76352"/>
            </a:xfrm>
            <a:custGeom>
              <a:avLst/>
              <a:gdLst>
                <a:gd name="connsiteX0" fmla="*/ 160913 w 305409"/>
                <a:gd name="connsiteY0" fmla="*/ 80361 h 76352"/>
                <a:gd name="connsiteX1" fmla="*/ 0 w 305409"/>
                <a:gd name="connsiteY1" fmla="*/ 76161 h 76352"/>
                <a:gd name="connsiteX2" fmla="*/ 2099 w 305409"/>
                <a:gd name="connsiteY2" fmla="*/ 38940 h 76352"/>
                <a:gd name="connsiteX3" fmla="*/ 159385 w 305409"/>
                <a:gd name="connsiteY3" fmla="*/ 0 h 76352"/>
                <a:gd name="connsiteX4" fmla="*/ 316481 w 305409"/>
                <a:gd name="connsiteY4" fmla="*/ 764 h 76352"/>
                <a:gd name="connsiteX5" fmla="*/ 320299 w 305409"/>
                <a:gd name="connsiteY5" fmla="*/ 43712 h 76352"/>
                <a:gd name="connsiteX6" fmla="*/ 160913 w 305409"/>
                <a:gd name="connsiteY6" fmla="*/ 80361 h 76352"/>
                <a:gd name="connsiteX7" fmla="*/ 9926 w 305409"/>
                <a:gd name="connsiteY7" fmla="*/ 74062 h 76352"/>
                <a:gd name="connsiteX8" fmla="*/ 160721 w 305409"/>
                <a:gd name="connsiteY8" fmla="*/ 77879 h 76352"/>
                <a:gd name="connsiteX9" fmla="*/ 309991 w 305409"/>
                <a:gd name="connsiteY9" fmla="*/ 43330 h 76352"/>
                <a:gd name="connsiteX10" fmla="*/ 306555 w 305409"/>
                <a:gd name="connsiteY10" fmla="*/ 3245 h 76352"/>
                <a:gd name="connsiteX11" fmla="*/ 159004 w 305409"/>
                <a:gd name="connsiteY11" fmla="*/ 2481 h 76352"/>
                <a:gd name="connsiteX12" fmla="*/ 11452 w 305409"/>
                <a:gd name="connsiteY12" fmla="*/ 38940 h 76352"/>
                <a:gd name="connsiteX13" fmla="*/ 9926 w 305409"/>
                <a:gd name="connsiteY13" fmla="*/ 7406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60913" y="80361"/>
                  </a:moveTo>
                  <a:cubicBezTo>
                    <a:pt x="96204" y="78261"/>
                    <a:pt x="64136" y="77498"/>
                    <a:pt x="0" y="76161"/>
                  </a:cubicBezTo>
                  <a:cubicBezTo>
                    <a:pt x="954" y="61464"/>
                    <a:pt x="1336" y="54210"/>
                    <a:pt x="2099" y="38940"/>
                  </a:cubicBezTo>
                  <a:cubicBezTo>
                    <a:pt x="65663" y="24242"/>
                    <a:pt x="97159" y="16416"/>
                    <a:pt x="159385" y="0"/>
                  </a:cubicBezTo>
                  <a:cubicBezTo>
                    <a:pt x="221995" y="191"/>
                    <a:pt x="253491" y="191"/>
                    <a:pt x="316481" y="764"/>
                  </a:cubicBezTo>
                  <a:cubicBezTo>
                    <a:pt x="318198" y="18134"/>
                    <a:pt x="318772" y="26532"/>
                    <a:pt x="320299" y="43712"/>
                  </a:cubicBezTo>
                  <a:cubicBezTo>
                    <a:pt x="257116" y="59173"/>
                    <a:pt x="225239" y="66427"/>
                    <a:pt x="160913" y="80361"/>
                  </a:cubicBezTo>
                  <a:close/>
                  <a:moveTo>
                    <a:pt x="9926" y="74062"/>
                  </a:moveTo>
                  <a:cubicBezTo>
                    <a:pt x="70053" y="75207"/>
                    <a:pt x="100213" y="75971"/>
                    <a:pt x="160721" y="77879"/>
                  </a:cubicBezTo>
                  <a:cubicBezTo>
                    <a:pt x="221041" y="64709"/>
                    <a:pt x="251009" y="57837"/>
                    <a:pt x="309991" y="43330"/>
                  </a:cubicBezTo>
                  <a:cubicBezTo>
                    <a:pt x="308654" y="27487"/>
                    <a:pt x="308082" y="19470"/>
                    <a:pt x="306555" y="3245"/>
                  </a:cubicBezTo>
                  <a:cubicBezTo>
                    <a:pt x="247382" y="2672"/>
                    <a:pt x="217986" y="2672"/>
                    <a:pt x="159004" y="2481"/>
                  </a:cubicBezTo>
                  <a:cubicBezTo>
                    <a:pt x="100595" y="17943"/>
                    <a:pt x="71198" y="25196"/>
                    <a:pt x="11452" y="38940"/>
                  </a:cubicBezTo>
                  <a:cubicBezTo>
                    <a:pt x="11262" y="53256"/>
                    <a:pt x="10880" y="60128"/>
                    <a:pt x="9926" y="740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6AD0300-BD42-48A2-A311-BDF4837FBA1F}"/>
                </a:ext>
              </a:extLst>
            </p:cNvPr>
            <p:cNvSpPr/>
            <p:nvPr/>
          </p:nvSpPr>
          <p:spPr>
            <a:xfrm>
              <a:off x="7356960" y="3253628"/>
              <a:ext cx="305410" cy="76352"/>
            </a:xfrm>
            <a:custGeom>
              <a:avLst/>
              <a:gdLst>
                <a:gd name="connsiteX0" fmla="*/ 165302 w 305409"/>
                <a:gd name="connsiteY0" fmla="*/ 91814 h 76352"/>
                <a:gd name="connsiteX1" fmla="*/ 3627 w 305409"/>
                <a:gd name="connsiteY1" fmla="*/ 86278 h 76352"/>
                <a:gd name="connsiteX2" fmla="*/ 0 w 305409"/>
                <a:gd name="connsiteY2" fmla="*/ 43521 h 76352"/>
                <a:gd name="connsiteX3" fmla="*/ 151369 w 305409"/>
                <a:gd name="connsiteY3" fmla="*/ 0 h 76352"/>
                <a:gd name="connsiteX4" fmla="*/ 308654 w 305409"/>
                <a:gd name="connsiteY4" fmla="*/ 2481 h 76352"/>
                <a:gd name="connsiteX5" fmla="*/ 318963 w 305409"/>
                <a:gd name="connsiteY5" fmla="*/ 51156 h 76352"/>
                <a:gd name="connsiteX6" fmla="*/ 165302 w 305409"/>
                <a:gd name="connsiteY6" fmla="*/ 91814 h 76352"/>
                <a:gd name="connsiteX7" fmla="*/ 13362 w 305409"/>
                <a:gd name="connsiteY7" fmla="*/ 83988 h 76352"/>
                <a:gd name="connsiteX8" fmla="*/ 164921 w 305409"/>
                <a:gd name="connsiteY8" fmla="*/ 88951 h 76352"/>
                <a:gd name="connsiteX9" fmla="*/ 309227 w 305409"/>
                <a:gd name="connsiteY9" fmla="*/ 50774 h 76352"/>
                <a:gd name="connsiteX10" fmla="*/ 299683 w 305409"/>
                <a:gd name="connsiteY10" fmla="*/ 5345 h 76352"/>
                <a:gd name="connsiteX11" fmla="*/ 151942 w 305409"/>
                <a:gd name="connsiteY11" fmla="*/ 3054 h 76352"/>
                <a:gd name="connsiteX12" fmla="*/ 9926 w 305409"/>
                <a:gd name="connsiteY12" fmla="*/ 43712 h 76352"/>
                <a:gd name="connsiteX13" fmla="*/ 13362 w 305409"/>
                <a:gd name="connsiteY13" fmla="*/ 8398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65302" y="91814"/>
                  </a:moveTo>
                  <a:cubicBezTo>
                    <a:pt x="100213" y="89141"/>
                    <a:pt x="67954" y="87996"/>
                    <a:pt x="3627" y="86278"/>
                  </a:cubicBezTo>
                  <a:cubicBezTo>
                    <a:pt x="2290" y="69290"/>
                    <a:pt x="1527" y="60891"/>
                    <a:pt x="0" y="43521"/>
                  </a:cubicBezTo>
                  <a:cubicBezTo>
                    <a:pt x="61273" y="26914"/>
                    <a:pt x="91623" y="18134"/>
                    <a:pt x="151369" y="0"/>
                  </a:cubicBezTo>
                  <a:cubicBezTo>
                    <a:pt x="213978" y="573"/>
                    <a:pt x="245473" y="954"/>
                    <a:pt x="308654" y="2481"/>
                  </a:cubicBezTo>
                  <a:cubicBezTo>
                    <a:pt x="312854" y="21951"/>
                    <a:pt x="314954" y="31686"/>
                    <a:pt x="318963" y="51156"/>
                  </a:cubicBezTo>
                  <a:cubicBezTo>
                    <a:pt x="258452" y="67954"/>
                    <a:pt x="227530" y="76161"/>
                    <a:pt x="165302" y="91814"/>
                  </a:cubicBezTo>
                  <a:close/>
                  <a:moveTo>
                    <a:pt x="13362" y="83988"/>
                  </a:moveTo>
                  <a:cubicBezTo>
                    <a:pt x="73680" y="85515"/>
                    <a:pt x="103839" y="86469"/>
                    <a:pt x="164921" y="88951"/>
                  </a:cubicBezTo>
                  <a:cubicBezTo>
                    <a:pt x="223331" y="74253"/>
                    <a:pt x="252154" y="66617"/>
                    <a:pt x="309227" y="50774"/>
                  </a:cubicBezTo>
                  <a:cubicBezTo>
                    <a:pt x="305410" y="32641"/>
                    <a:pt x="303691" y="23478"/>
                    <a:pt x="299683" y="5345"/>
                  </a:cubicBezTo>
                  <a:cubicBezTo>
                    <a:pt x="240320" y="4008"/>
                    <a:pt x="210732" y="3627"/>
                    <a:pt x="151942" y="3054"/>
                  </a:cubicBezTo>
                  <a:cubicBezTo>
                    <a:pt x="95823" y="20042"/>
                    <a:pt x="67382" y="28250"/>
                    <a:pt x="9926" y="43712"/>
                  </a:cubicBezTo>
                  <a:cubicBezTo>
                    <a:pt x="11452" y="59937"/>
                    <a:pt x="12026" y="67954"/>
                    <a:pt x="13362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A3A018B-32A8-4B26-BC64-866FD0F2E275}"/>
                </a:ext>
              </a:extLst>
            </p:cNvPr>
            <p:cNvSpPr/>
            <p:nvPr/>
          </p:nvSpPr>
          <p:spPr>
            <a:xfrm>
              <a:off x="7656261" y="3211253"/>
              <a:ext cx="305410" cy="95440"/>
            </a:xfrm>
            <a:custGeom>
              <a:avLst/>
              <a:gdLst>
                <a:gd name="connsiteX0" fmla="*/ 173320 w 305409"/>
                <a:gd name="connsiteY0" fmla="*/ 103076 h 95440"/>
                <a:gd name="connsiteX1" fmla="*/ 10117 w 305409"/>
                <a:gd name="connsiteY1" fmla="*/ 94677 h 95440"/>
                <a:gd name="connsiteX2" fmla="*/ 0 w 305409"/>
                <a:gd name="connsiteY2" fmla="*/ 46193 h 95440"/>
                <a:gd name="connsiteX3" fmla="*/ 145833 w 305409"/>
                <a:gd name="connsiteY3" fmla="*/ 0 h 95440"/>
                <a:gd name="connsiteX4" fmla="*/ 304647 w 305409"/>
                <a:gd name="connsiteY4" fmla="*/ 5917 h 95440"/>
                <a:gd name="connsiteX5" fmla="*/ 322016 w 305409"/>
                <a:gd name="connsiteY5" fmla="*/ 60127 h 95440"/>
                <a:gd name="connsiteX6" fmla="*/ 173320 w 305409"/>
                <a:gd name="connsiteY6" fmla="*/ 103076 h 95440"/>
                <a:gd name="connsiteX7" fmla="*/ 19470 w 305409"/>
                <a:gd name="connsiteY7" fmla="*/ 92005 h 95440"/>
                <a:gd name="connsiteX8" fmla="*/ 172366 w 305409"/>
                <a:gd name="connsiteY8" fmla="*/ 99831 h 95440"/>
                <a:gd name="connsiteX9" fmla="*/ 311709 w 305409"/>
                <a:gd name="connsiteY9" fmla="*/ 59555 h 95440"/>
                <a:gd name="connsiteX10" fmla="*/ 295674 w 305409"/>
                <a:gd name="connsiteY10" fmla="*/ 8781 h 95440"/>
                <a:gd name="connsiteX11" fmla="*/ 146596 w 305409"/>
                <a:gd name="connsiteY11" fmla="*/ 3245 h 95440"/>
                <a:gd name="connsiteX12" fmla="*/ 9735 w 305409"/>
                <a:gd name="connsiteY12" fmla="*/ 46384 h 95440"/>
                <a:gd name="connsiteX13" fmla="*/ 19470 w 305409"/>
                <a:gd name="connsiteY13" fmla="*/ 9200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73320" y="103076"/>
                  </a:moveTo>
                  <a:cubicBezTo>
                    <a:pt x="107466" y="99067"/>
                    <a:pt x="74825" y="97349"/>
                    <a:pt x="10117" y="94677"/>
                  </a:cubicBezTo>
                  <a:cubicBezTo>
                    <a:pt x="6108" y="75398"/>
                    <a:pt x="4200" y="65663"/>
                    <a:pt x="0" y="46193"/>
                  </a:cubicBezTo>
                  <a:cubicBezTo>
                    <a:pt x="58983" y="28250"/>
                    <a:pt x="88187" y="19088"/>
                    <a:pt x="145833" y="0"/>
                  </a:cubicBezTo>
                  <a:cubicBezTo>
                    <a:pt x="208824" y="1718"/>
                    <a:pt x="240511" y="2863"/>
                    <a:pt x="304647" y="5917"/>
                  </a:cubicBezTo>
                  <a:cubicBezTo>
                    <a:pt x="311518" y="27678"/>
                    <a:pt x="314954" y="38367"/>
                    <a:pt x="322016" y="60127"/>
                  </a:cubicBezTo>
                  <a:cubicBezTo>
                    <a:pt x="263226" y="77689"/>
                    <a:pt x="233447" y="86278"/>
                    <a:pt x="173320" y="103076"/>
                  </a:cubicBezTo>
                  <a:close/>
                  <a:moveTo>
                    <a:pt x="19470" y="92005"/>
                  </a:moveTo>
                  <a:cubicBezTo>
                    <a:pt x="80170" y="94486"/>
                    <a:pt x="110711" y="96013"/>
                    <a:pt x="172366" y="99831"/>
                  </a:cubicBezTo>
                  <a:cubicBezTo>
                    <a:pt x="228675" y="84178"/>
                    <a:pt x="256544" y="75971"/>
                    <a:pt x="311709" y="59555"/>
                  </a:cubicBezTo>
                  <a:cubicBezTo>
                    <a:pt x="305219" y="39131"/>
                    <a:pt x="302165" y="29014"/>
                    <a:pt x="295674" y="8781"/>
                  </a:cubicBezTo>
                  <a:cubicBezTo>
                    <a:pt x="235548" y="5917"/>
                    <a:pt x="205770" y="4963"/>
                    <a:pt x="146596" y="3245"/>
                  </a:cubicBezTo>
                  <a:cubicBezTo>
                    <a:pt x="92387" y="20997"/>
                    <a:pt x="65091" y="29587"/>
                    <a:pt x="9735" y="46384"/>
                  </a:cubicBezTo>
                  <a:cubicBezTo>
                    <a:pt x="13744" y="64709"/>
                    <a:pt x="15652" y="73871"/>
                    <a:pt x="19470" y="920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2EE25CE-F5D1-41F0-B29C-6BFDB2DDBDCC}"/>
                </a:ext>
              </a:extLst>
            </p:cNvPr>
            <p:cNvSpPr/>
            <p:nvPr/>
          </p:nvSpPr>
          <p:spPr>
            <a:xfrm>
              <a:off x="7951364" y="3171549"/>
              <a:ext cx="324498" cy="95440"/>
            </a:xfrm>
            <a:custGeom>
              <a:avLst/>
              <a:gdLst>
                <a:gd name="connsiteX0" fmla="*/ 182864 w 324497"/>
                <a:gd name="connsiteY0" fmla="*/ 113574 h 95440"/>
                <a:gd name="connsiteX1" fmla="*/ 17179 w 324497"/>
                <a:gd name="connsiteY1" fmla="*/ 100976 h 95440"/>
                <a:gd name="connsiteX2" fmla="*/ 0 w 324497"/>
                <a:gd name="connsiteY2" fmla="*/ 46957 h 95440"/>
                <a:gd name="connsiteX3" fmla="*/ 141061 w 324497"/>
                <a:gd name="connsiteY3" fmla="*/ 0 h 95440"/>
                <a:gd name="connsiteX4" fmla="*/ 302546 w 324497"/>
                <a:gd name="connsiteY4" fmla="*/ 10880 h 95440"/>
                <a:gd name="connsiteX5" fmla="*/ 327170 w 324497"/>
                <a:gd name="connsiteY5" fmla="*/ 70244 h 95440"/>
                <a:gd name="connsiteX6" fmla="*/ 182864 w 324497"/>
                <a:gd name="connsiteY6" fmla="*/ 113574 h 95440"/>
                <a:gd name="connsiteX7" fmla="*/ 26342 w 324497"/>
                <a:gd name="connsiteY7" fmla="*/ 98113 h 95440"/>
                <a:gd name="connsiteX8" fmla="*/ 181528 w 324497"/>
                <a:gd name="connsiteY8" fmla="*/ 109947 h 95440"/>
                <a:gd name="connsiteX9" fmla="*/ 316862 w 324497"/>
                <a:gd name="connsiteY9" fmla="*/ 68908 h 95440"/>
                <a:gd name="connsiteX10" fmla="*/ 293956 w 324497"/>
                <a:gd name="connsiteY10" fmla="*/ 13362 h 95440"/>
                <a:gd name="connsiteX11" fmla="*/ 142396 w 324497"/>
                <a:gd name="connsiteY11" fmla="*/ 3245 h 95440"/>
                <a:gd name="connsiteX12" fmla="*/ 9925 w 324497"/>
                <a:gd name="connsiteY12" fmla="*/ 47148 h 95440"/>
                <a:gd name="connsiteX13" fmla="*/ 26342 w 324497"/>
                <a:gd name="connsiteY13" fmla="*/ 9811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82864" y="113574"/>
                  </a:moveTo>
                  <a:cubicBezTo>
                    <a:pt x="115865" y="107657"/>
                    <a:pt x="82842" y="105175"/>
                    <a:pt x="17179" y="100976"/>
                  </a:cubicBezTo>
                  <a:cubicBezTo>
                    <a:pt x="10307" y="79216"/>
                    <a:pt x="6871" y="68526"/>
                    <a:pt x="0" y="46957"/>
                  </a:cubicBezTo>
                  <a:cubicBezTo>
                    <a:pt x="57073" y="28441"/>
                    <a:pt x="85132" y="19088"/>
                    <a:pt x="141061" y="0"/>
                  </a:cubicBezTo>
                  <a:cubicBezTo>
                    <a:pt x="205006" y="3436"/>
                    <a:pt x="237265" y="5536"/>
                    <a:pt x="302546" y="10880"/>
                  </a:cubicBezTo>
                  <a:cubicBezTo>
                    <a:pt x="312281" y="34549"/>
                    <a:pt x="317244" y="46384"/>
                    <a:pt x="327170" y="70244"/>
                  </a:cubicBezTo>
                  <a:cubicBezTo>
                    <a:pt x="270096" y="87614"/>
                    <a:pt x="241274" y="96395"/>
                    <a:pt x="182864" y="113574"/>
                  </a:cubicBezTo>
                  <a:close/>
                  <a:moveTo>
                    <a:pt x="26342" y="98113"/>
                  </a:moveTo>
                  <a:cubicBezTo>
                    <a:pt x="87805" y="102121"/>
                    <a:pt x="118918" y="104412"/>
                    <a:pt x="181528" y="109947"/>
                  </a:cubicBezTo>
                  <a:cubicBezTo>
                    <a:pt x="236120" y="93723"/>
                    <a:pt x="263224" y="85515"/>
                    <a:pt x="316862" y="68908"/>
                  </a:cubicBezTo>
                  <a:cubicBezTo>
                    <a:pt x="307700" y="46575"/>
                    <a:pt x="303119" y="35504"/>
                    <a:pt x="293956" y="13362"/>
                  </a:cubicBezTo>
                  <a:cubicBezTo>
                    <a:pt x="232684" y="8590"/>
                    <a:pt x="202524" y="6490"/>
                    <a:pt x="142396" y="3245"/>
                  </a:cubicBezTo>
                  <a:cubicBezTo>
                    <a:pt x="89904" y="20997"/>
                    <a:pt x="63564" y="29777"/>
                    <a:pt x="9925" y="47148"/>
                  </a:cubicBezTo>
                  <a:cubicBezTo>
                    <a:pt x="16607" y="67572"/>
                    <a:pt x="19851" y="77689"/>
                    <a:pt x="26342" y="981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6B1C3BA-769B-41D9-9D46-F3F709E09365}"/>
                </a:ext>
              </a:extLst>
            </p:cNvPr>
            <p:cNvSpPr/>
            <p:nvPr/>
          </p:nvSpPr>
          <p:spPr>
            <a:xfrm>
              <a:off x="8244556" y="3137573"/>
              <a:ext cx="324498" cy="114529"/>
            </a:xfrm>
            <a:custGeom>
              <a:avLst/>
              <a:gdLst>
                <a:gd name="connsiteX0" fmla="*/ 193745 w 324497"/>
                <a:gd name="connsiteY0" fmla="*/ 122927 h 114528"/>
                <a:gd name="connsiteX1" fmla="*/ 24433 w 324497"/>
                <a:gd name="connsiteY1" fmla="*/ 104794 h 114528"/>
                <a:gd name="connsiteX2" fmla="*/ 0 w 324497"/>
                <a:gd name="connsiteY2" fmla="*/ 45621 h 114528"/>
                <a:gd name="connsiteX3" fmla="*/ 137626 w 324497"/>
                <a:gd name="connsiteY3" fmla="*/ 0 h 114528"/>
                <a:gd name="connsiteX4" fmla="*/ 303119 w 324497"/>
                <a:gd name="connsiteY4" fmla="*/ 16988 h 114528"/>
                <a:gd name="connsiteX5" fmla="*/ 334615 w 324497"/>
                <a:gd name="connsiteY5" fmla="*/ 80552 h 114528"/>
                <a:gd name="connsiteX6" fmla="*/ 193745 w 324497"/>
                <a:gd name="connsiteY6" fmla="*/ 122927 h 114528"/>
                <a:gd name="connsiteX7" fmla="*/ 33213 w 324497"/>
                <a:gd name="connsiteY7" fmla="*/ 102121 h 114528"/>
                <a:gd name="connsiteX8" fmla="*/ 191835 w 324497"/>
                <a:gd name="connsiteY8" fmla="*/ 119110 h 114528"/>
                <a:gd name="connsiteX9" fmla="*/ 324116 w 324497"/>
                <a:gd name="connsiteY9" fmla="*/ 79216 h 114528"/>
                <a:gd name="connsiteX10" fmla="*/ 294720 w 324497"/>
                <a:gd name="connsiteY10" fmla="*/ 19852 h 114528"/>
                <a:gd name="connsiteX11" fmla="*/ 139343 w 324497"/>
                <a:gd name="connsiteY11" fmla="*/ 3818 h 114528"/>
                <a:gd name="connsiteX12" fmla="*/ 10117 w 324497"/>
                <a:gd name="connsiteY12" fmla="*/ 46575 h 114528"/>
                <a:gd name="connsiteX13" fmla="*/ 33213 w 324497"/>
                <a:gd name="connsiteY13" fmla="*/ 10212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93745" y="122927"/>
                  </a:moveTo>
                  <a:cubicBezTo>
                    <a:pt x="125218" y="114719"/>
                    <a:pt x="91432" y="111093"/>
                    <a:pt x="24433" y="104794"/>
                  </a:cubicBezTo>
                  <a:cubicBezTo>
                    <a:pt x="14698" y="80934"/>
                    <a:pt x="9735" y="69099"/>
                    <a:pt x="0" y="45621"/>
                  </a:cubicBezTo>
                  <a:cubicBezTo>
                    <a:pt x="55546" y="27296"/>
                    <a:pt x="82843" y="18134"/>
                    <a:pt x="137626" y="0"/>
                  </a:cubicBezTo>
                  <a:cubicBezTo>
                    <a:pt x="203098" y="5917"/>
                    <a:pt x="236120" y="9162"/>
                    <a:pt x="303119" y="16988"/>
                  </a:cubicBezTo>
                  <a:cubicBezTo>
                    <a:pt x="315527" y="42185"/>
                    <a:pt x="321825" y="54783"/>
                    <a:pt x="334615" y="80552"/>
                  </a:cubicBezTo>
                  <a:cubicBezTo>
                    <a:pt x="278686" y="97349"/>
                    <a:pt x="250436" y="105939"/>
                    <a:pt x="193745" y="122927"/>
                  </a:cubicBezTo>
                  <a:close/>
                  <a:moveTo>
                    <a:pt x="33213" y="102121"/>
                  </a:moveTo>
                  <a:cubicBezTo>
                    <a:pt x="96014" y="108039"/>
                    <a:pt x="127699" y="111474"/>
                    <a:pt x="191835" y="119110"/>
                  </a:cubicBezTo>
                  <a:cubicBezTo>
                    <a:pt x="245092" y="103267"/>
                    <a:pt x="271623" y="95250"/>
                    <a:pt x="324116" y="79216"/>
                  </a:cubicBezTo>
                  <a:cubicBezTo>
                    <a:pt x="312281" y="55165"/>
                    <a:pt x="306364" y="43330"/>
                    <a:pt x="294720" y="19852"/>
                  </a:cubicBezTo>
                  <a:cubicBezTo>
                    <a:pt x="231921" y="12598"/>
                    <a:pt x="200807" y="9353"/>
                    <a:pt x="139343" y="3818"/>
                  </a:cubicBezTo>
                  <a:cubicBezTo>
                    <a:pt x="87996" y="20806"/>
                    <a:pt x="62227" y="29396"/>
                    <a:pt x="10117" y="46575"/>
                  </a:cubicBezTo>
                  <a:cubicBezTo>
                    <a:pt x="19279" y="68526"/>
                    <a:pt x="23860" y="79597"/>
                    <a:pt x="33213" y="102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5AA3632-2342-4601-8054-625749F92226}"/>
                </a:ext>
              </a:extLst>
            </p:cNvPr>
            <p:cNvSpPr/>
            <p:nvPr/>
          </p:nvSpPr>
          <p:spPr>
            <a:xfrm>
              <a:off x="8538323" y="3113140"/>
              <a:ext cx="343586" cy="114529"/>
            </a:xfrm>
            <a:custGeom>
              <a:avLst/>
              <a:gdLst>
                <a:gd name="connsiteX0" fmla="*/ 205388 w 343585"/>
                <a:gd name="connsiteY0" fmla="*/ 129990 h 114528"/>
                <a:gd name="connsiteX1" fmla="*/ 31305 w 343585"/>
                <a:gd name="connsiteY1" fmla="*/ 105557 h 114528"/>
                <a:gd name="connsiteX2" fmla="*/ 0 w 343585"/>
                <a:gd name="connsiteY2" fmla="*/ 42185 h 114528"/>
                <a:gd name="connsiteX3" fmla="*/ 136098 w 343585"/>
                <a:gd name="connsiteY3" fmla="*/ 0 h 114528"/>
                <a:gd name="connsiteX4" fmla="*/ 307318 w 343585"/>
                <a:gd name="connsiteY4" fmla="*/ 24433 h 114528"/>
                <a:gd name="connsiteX5" fmla="*/ 345303 w 343585"/>
                <a:gd name="connsiteY5" fmla="*/ 90859 h 114528"/>
                <a:gd name="connsiteX6" fmla="*/ 205388 w 343585"/>
                <a:gd name="connsiteY6" fmla="*/ 129990 h 114528"/>
                <a:gd name="connsiteX7" fmla="*/ 40085 w 343585"/>
                <a:gd name="connsiteY7" fmla="*/ 102885 h 114528"/>
                <a:gd name="connsiteX8" fmla="*/ 203288 w 343585"/>
                <a:gd name="connsiteY8" fmla="*/ 125791 h 114528"/>
                <a:gd name="connsiteX9" fmla="*/ 334233 w 343585"/>
                <a:gd name="connsiteY9" fmla="*/ 88951 h 114528"/>
                <a:gd name="connsiteX10" fmla="*/ 298728 w 343585"/>
                <a:gd name="connsiteY10" fmla="*/ 26723 h 114528"/>
                <a:gd name="connsiteX11" fmla="*/ 138007 w 343585"/>
                <a:gd name="connsiteY11" fmla="*/ 3818 h 114528"/>
                <a:gd name="connsiteX12" fmla="*/ 10307 w 343585"/>
                <a:gd name="connsiteY12" fmla="*/ 43330 h 114528"/>
                <a:gd name="connsiteX13" fmla="*/ 40085 w 343585"/>
                <a:gd name="connsiteY13" fmla="*/ 10288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05388" y="129990"/>
                  </a:moveTo>
                  <a:cubicBezTo>
                    <a:pt x="134953" y="119301"/>
                    <a:pt x="100021" y="114338"/>
                    <a:pt x="31305" y="105557"/>
                  </a:cubicBezTo>
                  <a:cubicBezTo>
                    <a:pt x="18515" y="79979"/>
                    <a:pt x="12217" y="67381"/>
                    <a:pt x="0" y="42185"/>
                  </a:cubicBezTo>
                  <a:cubicBezTo>
                    <a:pt x="54592" y="25005"/>
                    <a:pt x="81696" y="16416"/>
                    <a:pt x="136098" y="0"/>
                  </a:cubicBezTo>
                  <a:cubicBezTo>
                    <a:pt x="203670" y="8781"/>
                    <a:pt x="237837" y="13553"/>
                    <a:pt x="307318" y="24433"/>
                  </a:cubicBezTo>
                  <a:cubicBezTo>
                    <a:pt x="322207" y="50583"/>
                    <a:pt x="329842" y="63945"/>
                    <a:pt x="345303" y="90859"/>
                  </a:cubicBezTo>
                  <a:cubicBezTo>
                    <a:pt x="289375" y="106130"/>
                    <a:pt x="261507" y="114147"/>
                    <a:pt x="205388" y="129990"/>
                  </a:cubicBezTo>
                  <a:close/>
                  <a:moveTo>
                    <a:pt x="40085" y="102885"/>
                  </a:moveTo>
                  <a:cubicBezTo>
                    <a:pt x="104602" y="111284"/>
                    <a:pt x="137243" y="115865"/>
                    <a:pt x="203288" y="125791"/>
                  </a:cubicBezTo>
                  <a:cubicBezTo>
                    <a:pt x="255780" y="110711"/>
                    <a:pt x="281930" y="103267"/>
                    <a:pt x="334233" y="88951"/>
                  </a:cubicBezTo>
                  <a:cubicBezTo>
                    <a:pt x="319917" y="63754"/>
                    <a:pt x="312663" y="51347"/>
                    <a:pt x="298728" y="26723"/>
                  </a:cubicBezTo>
                  <a:cubicBezTo>
                    <a:pt x="233638" y="16607"/>
                    <a:pt x="201570" y="12026"/>
                    <a:pt x="138007" y="3818"/>
                  </a:cubicBezTo>
                  <a:cubicBezTo>
                    <a:pt x="87042" y="19279"/>
                    <a:pt x="61463" y="27296"/>
                    <a:pt x="10307" y="43330"/>
                  </a:cubicBezTo>
                  <a:cubicBezTo>
                    <a:pt x="21951" y="66999"/>
                    <a:pt x="28059" y="79025"/>
                    <a:pt x="40085" y="1028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C2B8F9C-4A3D-4E65-9C97-B41CB34EE461}"/>
                </a:ext>
              </a:extLst>
            </p:cNvPr>
            <p:cNvSpPr/>
            <p:nvPr/>
          </p:nvSpPr>
          <p:spPr>
            <a:xfrm>
              <a:off x="8835905" y="3101305"/>
              <a:ext cx="343586" cy="133617"/>
            </a:xfrm>
            <a:custGeom>
              <a:avLst/>
              <a:gdLst>
                <a:gd name="connsiteX0" fmla="*/ 217987 w 343585"/>
                <a:gd name="connsiteY0" fmla="*/ 134571 h 133616"/>
                <a:gd name="connsiteX1" fmla="*/ 37795 w 343585"/>
                <a:gd name="connsiteY1" fmla="*/ 103076 h 133616"/>
                <a:gd name="connsiteX2" fmla="*/ 0 w 343585"/>
                <a:gd name="connsiteY2" fmla="*/ 36649 h 133616"/>
                <a:gd name="connsiteX3" fmla="*/ 136863 w 343585"/>
                <a:gd name="connsiteY3" fmla="*/ 0 h 133616"/>
                <a:gd name="connsiteX4" fmla="*/ 316672 w 343585"/>
                <a:gd name="connsiteY4" fmla="*/ 33977 h 133616"/>
                <a:gd name="connsiteX5" fmla="*/ 359238 w 343585"/>
                <a:gd name="connsiteY5" fmla="*/ 101549 h 133616"/>
                <a:gd name="connsiteX6" fmla="*/ 217987 w 343585"/>
                <a:gd name="connsiteY6" fmla="*/ 134571 h 133616"/>
                <a:gd name="connsiteX7" fmla="*/ 46384 w 343585"/>
                <a:gd name="connsiteY7" fmla="*/ 100594 h 133616"/>
                <a:gd name="connsiteX8" fmla="*/ 215314 w 343585"/>
                <a:gd name="connsiteY8" fmla="*/ 130181 h 133616"/>
                <a:gd name="connsiteX9" fmla="*/ 347786 w 343585"/>
                <a:gd name="connsiteY9" fmla="*/ 98876 h 133616"/>
                <a:gd name="connsiteX10" fmla="*/ 307891 w 343585"/>
                <a:gd name="connsiteY10" fmla="*/ 35504 h 133616"/>
                <a:gd name="connsiteX11" fmla="*/ 139344 w 343585"/>
                <a:gd name="connsiteY11" fmla="*/ 3818 h 133616"/>
                <a:gd name="connsiteX12" fmla="*/ 10880 w 343585"/>
                <a:gd name="connsiteY12" fmla="*/ 38176 h 133616"/>
                <a:gd name="connsiteX13" fmla="*/ 46384 w 343585"/>
                <a:gd name="connsiteY13" fmla="*/ 10059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33616">
                  <a:moveTo>
                    <a:pt x="217987" y="134571"/>
                  </a:moveTo>
                  <a:cubicBezTo>
                    <a:pt x="145070" y="121018"/>
                    <a:pt x="108993" y="114719"/>
                    <a:pt x="37795" y="103076"/>
                  </a:cubicBezTo>
                  <a:cubicBezTo>
                    <a:pt x="22524" y="76161"/>
                    <a:pt x="14889" y="62800"/>
                    <a:pt x="0" y="36649"/>
                  </a:cubicBezTo>
                  <a:cubicBezTo>
                    <a:pt x="54593" y="21379"/>
                    <a:pt x="81889" y="13934"/>
                    <a:pt x="136863" y="0"/>
                  </a:cubicBezTo>
                  <a:cubicBezTo>
                    <a:pt x="207298" y="12025"/>
                    <a:pt x="243564" y="19088"/>
                    <a:pt x="316672" y="33977"/>
                  </a:cubicBezTo>
                  <a:cubicBezTo>
                    <a:pt x="333279" y="60509"/>
                    <a:pt x="341869" y="74062"/>
                    <a:pt x="359238" y="101549"/>
                  </a:cubicBezTo>
                  <a:cubicBezTo>
                    <a:pt x="302165" y="113383"/>
                    <a:pt x="274106" y="120255"/>
                    <a:pt x="217987" y="134571"/>
                  </a:cubicBezTo>
                  <a:close/>
                  <a:moveTo>
                    <a:pt x="46384" y="100594"/>
                  </a:moveTo>
                  <a:cubicBezTo>
                    <a:pt x="113192" y="111665"/>
                    <a:pt x="146979" y="117583"/>
                    <a:pt x="215314" y="130181"/>
                  </a:cubicBezTo>
                  <a:cubicBezTo>
                    <a:pt x="267998" y="116819"/>
                    <a:pt x="294148" y="110329"/>
                    <a:pt x="347786" y="98876"/>
                  </a:cubicBezTo>
                  <a:cubicBezTo>
                    <a:pt x="331560" y="73298"/>
                    <a:pt x="323544" y="60509"/>
                    <a:pt x="307891" y="35504"/>
                  </a:cubicBezTo>
                  <a:cubicBezTo>
                    <a:pt x="239366" y="21760"/>
                    <a:pt x="205388" y="15080"/>
                    <a:pt x="139344" y="3818"/>
                  </a:cubicBezTo>
                  <a:cubicBezTo>
                    <a:pt x="87615" y="16798"/>
                    <a:pt x="62036" y="23860"/>
                    <a:pt x="10880" y="38176"/>
                  </a:cubicBezTo>
                  <a:cubicBezTo>
                    <a:pt x="24624" y="62800"/>
                    <a:pt x="31878" y="75398"/>
                    <a:pt x="46384" y="1005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1797920-2B69-48C2-9F49-AA2260256285}"/>
                </a:ext>
              </a:extLst>
            </p:cNvPr>
            <p:cNvSpPr/>
            <p:nvPr/>
          </p:nvSpPr>
          <p:spPr>
            <a:xfrm>
              <a:off x="9142460" y="3108559"/>
              <a:ext cx="362674" cy="133617"/>
            </a:xfrm>
            <a:custGeom>
              <a:avLst/>
              <a:gdLst>
                <a:gd name="connsiteX0" fmla="*/ 231348 w 362673"/>
                <a:gd name="connsiteY0" fmla="*/ 134380 h 133616"/>
                <a:gd name="connsiteX1" fmla="*/ 42567 w 362673"/>
                <a:gd name="connsiteY1" fmla="*/ 93913 h 133616"/>
                <a:gd name="connsiteX2" fmla="*/ 0 w 362673"/>
                <a:gd name="connsiteY2" fmla="*/ 26342 h 133616"/>
                <a:gd name="connsiteX3" fmla="*/ 143161 w 362673"/>
                <a:gd name="connsiteY3" fmla="*/ 0 h 133616"/>
                <a:gd name="connsiteX4" fmla="*/ 332897 w 362673"/>
                <a:gd name="connsiteY4" fmla="*/ 43330 h 133616"/>
                <a:gd name="connsiteX5" fmla="*/ 378708 w 362673"/>
                <a:gd name="connsiteY5" fmla="*/ 110329 h 133616"/>
                <a:gd name="connsiteX6" fmla="*/ 231348 w 362673"/>
                <a:gd name="connsiteY6" fmla="*/ 134380 h 133616"/>
                <a:gd name="connsiteX7" fmla="*/ 51347 w 362673"/>
                <a:gd name="connsiteY7" fmla="*/ 91814 h 133616"/>
                <a:gd name="connsiteX8" fmla="*/ 228485 w 362673"/>
                <a:gd name="connsiteY8" fmla="*/ 129990 h 133616"/>
                <a:gd name="connsiteX9" fmla="*/ 366683 w 362673"/>
                <a:gd name="connsiteY9" fmla="*/ 107466 h 133616"/>
                <a:gd name="connsiteX10" fmla="*/ 323926 w 362673"/>
                <a:gd name="connsiteY10" fmla="*/ 44475 h 133616"/>
                <a:gd name="connsiteX11" fmla="*/ 146024 w 362673"/>
                <a:gd name="connsiteY11" fmla="*/ 3818 h 133616"/>
                <a:gd name="connsiteX12" fmla="*/ 11454 w 362673"/>
                <a:gd name="connsiteY12" fmla="*/ 28441 h 133616"/>
                <a:gd name="connsiteX13" fmla="*/ 51347 w 362673"/>
                <a:gd name="connsiteY13" fmla="*/ 9181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31348" y="134380"/>
                  </a:moveTo>
                  <a:cubicBezTo>
                    <a:pt x="154805" y="117201"/>
                    <a:pt x="117010" y="109184"/>
                    <a:pt x="42567" y="93913"/>
                  </a:cubicBezTo>
                  <a:cubicBezTo>
                    <a:pt x="25196" y="66617"/>
                    <a:pt x="16607" y="53065"/>
                    <a:pt x="0" y="26342"/>
                  </a:cubicBezTo>
                  <a:cubicBezTo>
                    <a:pt x="56501" y="14698"/>
                    <a:pt x="85133" y="9353"/>
                    <a:pt x="143161" y="0"/>
                  </a:cubicBezTo>
                  <a:cubicBezTo>
                    <a:pt x="217987" y="16416"/>
                    <a:pt x="255972" y="25196"/>
                    <a:pt x="332897" y="43330"/>
                  </a:cubicBezTo>
                  <a:cubicBezTo>
                    <a:pt x="350839" y="69862"/>
                    <a:pt x="360002" y="83224"/>
                    <a:pt x="378708" y="110329"/>
                  </a:cubicBezTo>
                  <a:cubicBezTo>
                    <a:pt x="319154" y="118919"/>
                    <a:pt x="289567" y="123691"/>
                    <a:pt x="231348" y="134380"/>
                  </a:cubicBezTo>
                  <a:close/>
                  <a:moveTo>
                    <a:pt x="51347" y="91814"/>
                  </a:moveTo>
                  <a:cubicBezTo>
                    <a:pt x="121401" y="106130"/>
                    <a:pt x="156905" y="113956"/>
                    <a:pt x="228485" y="129990"/>
                  </a:cubicBezTo>
                  <a:cubicBezTo>
                    <a:pt x="283077" y="120064"/>
                    <a:pt x="310755" y="115674"/>
                    <a:pt x="366683" y="107466"/>
                  </a:cubicBezTo>
                  <a:cubicBezTo>
                    <a:pt x="349313" y="82079"/>
                    <a:pt x="340723" y="69290"/>
                    <a:pt x="323926" y="44475"/>
                  </a:cubicBezTo>
                  <a:cubicBezTo>
                    <a:pt x="251772" y="27487"/>
                    <a:pt x="216269" y="19279"/>
                    <a:pt x="146024" y="3818"/>
                  </a:cubicBezTo>
                  <a:cubicBezTo>
                    <a:pt x="91624" y="12789"/>
                    <a:pt x="64709" y="17561"/>
                    <a:pt x="11454" y="28441"/>
                  </a:cubicBezTo>
                  <a:cubicBezTo>
                    <a:pt x="27106" y="53638"/>
                    <a:pt x="35123" y="66236"/>
                    <a:pt x="51347" y="918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ECD3A0-1964-4274-A282-3ECAB5AED067}"/>
                </a:ext>
              </a:extLst>
            </p:cNvPr>
            <p:cNvSpPr/>
            <p:nvPr/>
          </p:nvSpPr>
          <p:spPr>
            <a:xfrm>
              <a:off x="9465050" y="3133182"/>
              <a:ext cx="381762" cy="114529"/>
            </a:xfrm>
            <a:custGeom>
              <a:avLst/>
              <a:gdLst>
                <a:gd name="connsiteX0" fmla="*/ 243564 w 381762"/>
                <a:gd name="connsiteY0" fmla="*/ 133426 h 114528"/>
                <a:gd name="connsiteX1" fmla="*/ 45621 w 381762"/>
                <a:gd name="connsiteY1" fmla="*/ 84942 h 114528"/>
                <a:gd name="connsiteX2" fmla="*/ 0 w 381762"/>
                <a:gd name="connsiteY2" fmla="*/ 17943 h 114528"/>
                <a:gd name="connsiteX3" fmla="*/ 149651 w 381762"/>
                <a:gd name="connsiteY3" fmla="*/ 0 h 114528"/>
                <a:gd name="connsiteX4" fmla="*/ 348549 w 381762"/>
                <a:gd name="connsiteY4" fmla="*/ 50202 h 114528"/>
                <a:gd name="connsiteX5" fmla="*/ 397223 w 381762"/>
                <a:gd name="connsiteY5" fmla="*/ 116819 h 114528"/>
                <a:gd name="connsiteX6" fmla="*/ 243564 w 381762"/>
                <a:gd name="connsiteY6" fmla="*/ 133426 h 114528"/>
                <a:gd name="connsiteX7" fmla="*/ 54592 w 381762"/>
                <a:gd name="connsiteY7" fmla="*/ 83606 h 114528"/>
                <a:gd name="connsiteX8" fmla="*/ 240320 w 381762"/>
                <a:gd name="connsiteY8" fmla="*/ 129036 h 114528"/>
                <a:gd name="connsiteX9" fmla="*/ 384052 w 381762"/>
                <a:gd name="connsiteY9" fmla="*/ 113383 h 114528"/>
                <a:gd name="connsiteX10" fmla="*/ 338623 w 381762"/>
                <a:gd name="connsiteY10" fmla="*/ 50965 h 114528"/>
                <a:gd name="connsiteX11" fmla="*/ 152132 w 381762"/>
                <a:gd name="connsiteY11" fmla="*/ 3818 h 114528"/>
                <a:gd name="connsiteX12" fmla="*/ 11643 w 381762"/>
                <a:gd name="connsiteY12" fmla="*/ 20615 h 114528"/>
                <a:gd name="connsiteX13" fmla="*/ 54592 w 381762"/>
                <a:gd name="connsiteY13" fmla="*/ 8360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43564" y="133426"/>
                  </a:moveTo>
                  <a:cubicBezTo>
                    <a:pt x="163585" y="113383"/>
                    <a:pt x="123882" y="103648"/>
                    <a:pt x="45621" y="84942"/>
                  </a:cubicBezTo>
                  <a:cubicBezTo>
                    <a:pt x="27105" y="57837"/>
                    <a:pt x="17943" y="44284"/>
                    <a:pt x="0" y="17943"/>
                  </a:cubicBezTo>
                  <a:cubicBezTo>
                    <a:pt x="59173" y="9735"/>
                    <a:pt x="89141" y="6299"/>
                    <a:pt x="149651" y="0"/>
                  </a:cubicBezTo>
                  <a:cubicBezTo>
                    <a:pt x="228294" y="19470"/>
                    <a:pt x="268188" y="29587"/>
                    <a:pt x="348549" y="50202"/>
                  </a:cubicBezTo>
                  <a:cubicBezTo>
                    <a:pt x="367637" y="76543"/>
                    <a:pt x="377372" y="89905"/>
                    <a:pt x="397223" y="116819"/>
                  </a:cubicBezTo>
                  <a:cubicBezTo>
                    <a:pt x="334996" y="122736"/>
                    <a:pt x="304264" y="125981"/>
                    <a:pt x="243564" y="133426"/>
                  </a:cubicBezTo>
                  <a:close/>
                  <a:moveTo>
                    <a:pt x="54592" y="83606"/>
                  </a:moveTo>
                  <a:cubicBezTo>
                    <a:pt x="128082" y="101167"/>
                    <a:pt x="165302" y="110329"/>
                    <a:pt x="240320" y="129036"/>
                  </a:cubicBezTo>
                  <a:cubicBezTo>
                    <a:pt x="297393" y="122164"/>
                    <a:pt x="326025" y="118919"/>
                    <a:pt x="384052" y="113383"/>
                  </a:cubicBezTo>
                  <a:cubicBezTo>
                    <a:pt x="365538" y="88187"/>
                    <a:pt x="356375" y="75589"/>
                    <a:pt x="338623" y="50965"/>
                  </a:cubicBezTo>
                  <a:cubicBezTo>
                    <a:pt x="263224" y="31495"/>
                    <a:pt x="225813" y="22142"/>
                    <a:pt x="152132" y="3818"/>
                  </a:cubicBezTo>
                  <a:cubicBezTo>
                    <a:pt x="95441" y="9735"/>
                    <a:pt x="67190" y="13171"/>
                    <a:pt x="11643" y="20615"/>
                  </a:cubicBezTo>
                  <a:cubicBezTo>
                    <a:pt x="28632" y="45621"/>
                    <a:pt x="37222" y="58219"/>
                    <a:pt x="54592" y="836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2836D5C-407F-48EF-8062-702D04505E22}"/>
                </a:ext>
              </a:extLst>
            </p:cNvPr>
            <p:cNvSpPr/>
            <p:nvPr/>
          </p:nvSpPr>
          <p:spPr>
            <a:xfrm>
              <a:off x="9802336" y="3170404"/>
              <a:ext cx="400850" cy="114529"/>
            </a:xfrm>
            <a:custGeom>
              <a:avLst/>
              <a:gdLst>
                <a:gd name="connsiteX0" fmla="*/ 255018 w 400850"/>
                <a:gd name="connsiteY0" fmla="*/ 132471 h 114528"/>
                <a:gd name="connsiteX1" fmla="*/ 48485 w 400850"/>
                <a:gd name="connsiteY1" fmla="*/ 78261 h 114528"/>
                <a:gd name="connsiteX2" fmla="*/ 0 w 400850"/>
                <a:gd name="connsiteY2" fmla="*/ 11644 h 114528"/>
                <a:gd name="connsiteX3" fmla="*/ 155377 w 400850"/>
                <a:gd name="connsiteY3" fmla="*/ 0 h 114528"/>
                <a:gd name="connsiteX4" fmla="*/ 362483 w 400850"/>
                <a:gd name="connsiteY4" fmla="*/ 55165 h 114528"/>
                <a:gd name="connsiteX5" fmla="*/ 413830 w 400850"/>
                <a:gd name="connsiteY5" fmla="*/ 121209 h 114528"/>
                <a:gd name="connsiteX6" fmla="*/ 255018 w 400850"/>
                <a:gd name="connsiteY6" fmla="*/ 132471 h 114528"/>
                <a:gd name="connsiteX7" fmla="*/ 58029 w 400850"/>
                <a:gd name="connsiteY7" fmla="*/ 77498 h 114528"/>
                <a:gd name="connsiteX8" fmla="*/ 251772 w 400850"/>
                <a:gd name="connsiteY8" fmla="*/ 128463 h 114528"/>
                <a:gd name="connsiteX9" fmla="*/ 400469 w 400850"/>
                <a:gd name="connsiteY9" fmla="*/ 117774 h 114528"/>
                <a:gd name="connsiteX10" fmla="*/ 352367 w 400850"/>
                <a:gd name="connsiteY10" fmla="*/ 55737 h 114528"/>
                <a:gd name="connsiteX11" fmla="*/ 158050 w 400850"/>
                <a:gd name="connsiteY11" fmla="*/ 4009 h 114528"/>
                <a:gd name="connsiteX12" fmla="*/ 12026 w 400850"/>
                <a:gd name="connsiteY12" fmla="*/ 15080 h 114528"/>
                <a:gd name="connsiteX13" fmla="*/ 58029 w 400850"/>
                <a:gd name="connsiteY13" fmla="*/ 7749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55018" y="132471"/>
                  </a:moveTo>
                  <a:cubicBezTo>
                    <a:pt x="171602" y="110329"/>
                    <a:pt x="130372" y="99449"/>
                    <a:pt x="48485" y="78261"/>
                  </a:cubicBezTo>
                  <a:cubicBezTo>
                    <a:pt x="28823" y="51347"/>
                    <a:pt x="19088" y="37985"/>
                    <a:pt x="0" y="11644"/>
                  </a:cubicBezTo>
                  <a:cubicBezTo>
                    <a:pt x="61655" y="6299"/>
                    <a:pt x="92769" y="4009"/>
                    <a:pt x="155377" y="0"/>
                  </a:cubicBezTo>
                  <a:cubicBezTo>
                    <a:pt x="237456" y="21570"/>
                    <a:pt x="278878" y="32641"/>
                    <a:pt x="362483" y="55165"/>
                  </a:cubicBezTo>
                  <a:cubicBezTo>
                    <a:pt x="382716" y="81315"/>
                    <a:pt x="393025" y="94486"/>
                    <a:pt x="413830" y="121209"/>
                  </a:cubicBezTo>
                  <a:cubicBezTo>
                    <a:pt x="349885" y="125218"/>
                    <a:pt x="318008" y="127508"/>
                    <a:pt x="255018" y="132471"/>
                  </a:cubicBezTo>
                  <a:close/>
                  <a:moveTo>
                    <a:pt x="58029" y="77498"/>
                  </a:moveTo>
                  <a:cubicBezTo>
                    <a:pt x="134953" y="97349"/>
                    <a:pt x="173702" y="107657"/>
                    <a:pt x="251772" y="128463"/>
                  </a:cubicBezTo>
                  <a:cubicBezTo>
                    <a:pt x="310755" y="123691"/>
                    <a:pt x="340532" y="121591"/>
                    <a:pt x="400469" y="117774"/>
                  </a:cubicBezTo>
                  <a:cubicBezTo>
                    <a:pt x="380999" y="92768"/>
                    <a:pt x="371455" y="80361"/>
                    <a:pt x="352367" y="55737"/>
                  </a:cubicBezTo>
                  <a:cubicBezTo>
                    <a:pt x="274106" y="34740"/>
                    <a:pt x="235166" y="24242"/>
                    <a:pt x="158050" y="4009"/>
                  </a:cubicBezTo>
                  <a:cubicBezTo>
                    <a:pt x="99067" y="7826"/>
                    <a:pt x="69863" y="9926"/>
                    <a:pt x="12026" y="15080"/>
                  </a:cubicBezTo>
                  <a:cubicBezTo>
                    <a:pt x="30351" y="39703"/>
                    <a:pt x="39513" y="52110"/>
                    <a:pt x="58029" y="77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D97377F-0C3F-48BF-AAB8-80DF2569E409}"/>
                </a:ext>
              </a:extLst>
            </p:cNvPr>
            <p:cNvSpPr/>
            <p:nvPr/>
          </p:nvSpPr>
          <p:spPr>
            <a:xfrm>
              <a:off x="10153558" y="3216788"/>
              <a:ext cx="419938" cy="114529"/>
            </a:xfrm>
            <a:custGeom>
              <a:avLst/>
              <a:gdLst>
                <a:gd name="connsiteX0" fmla="*/ 265134 w 419938"/>
                <a:gd name="connsiteY0" fmla="*/ 131326 h 114528"/>
                <a:gd name="connsiteX1" fmla="*/ 51156 w 419938"/>
                <a:gd name="connsiteY1" fmla="*/ 73489 h 114528"/>
                <a:gd name="connsiteX2" fmla="*/ 0 w 419938"/>
                <a:gd name="connsiteY2" fmla="*/ 7444 h 114528"/>
                <a:gd name="connsiteX3" fmla="*/ 160339 w 419938"/>
                <a:gd name="connsiteY3" fmla="*/ 0 h 114528"/>
                <a:gd name="connsiteX4" fmla="*/ 374126 w 419938"/>
                <a:gd name="connsiteY4" fmla="*/ 57837 h 114528"/>
                <a:gd name="connsiteX5" fmla="*/ 427764 w 419938"/>
                <a:gd name="connsiteY5" fmla="*/ 123309 h 114528"/>
                <a:gd name="connsiteX6" fmla="*/ 265134 w 419938"/>
                <a:gd name="connsiteY6" fmla="*/ 131326 h 114528"/>
                <a:gd name="connsiteX7" fmla="*/ 60891 w 419938"/>
                <a:gd name="connsiteY7" fmla="*/ 72726 h 114528"/>
                <a:gd name="connsiteX8" fmla="*/ 261698 w 419938"/>
                <a:gd name="connsiteY8" fmla="*/ 127127 h 114528"/>
                <a:gd name="connsiteX9" fmla="*/ 414403 w 419938"/>
                <a:gd name="connsiteY9" fmla="*/ 119491 h 114528"/>
                <a:gd name="connsiteX10" fmla="*/ 364010 w 419938"/>
                <a:gd name="connsiteY10" fmla="*/ 58028 h 114528"/>
                <a:gd name="connsiteX11" fmla="*/ 163394 w 419938"/>
                <a:gd name="connsiteY11" fmla="*/ 3818 h 114528"/>
                <a:gd name="connsiteX12" fmla="*/ 12789 w 419938"/>
                <a:gd name="connsiteY12" fmla="*/ 10880 h 114528"/>
                <a:gd name="connsiteX13" fmla="*/ 60891 w 419938"/>
                <a:gd name="connsiteY13" fmla="*/ 7272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5134" y="131326"/>
                  </a:moveTo>
                  <a:cubicBezTo>
                    <a:pt x="179046" y="108039"/>
                    <a:pt x="136098" y="96395"/>
                    <a:pt x="51156" y="73489"/>
                  </a:cubicBezTo>
                  <a:cubicBezTo>
                    <a:pt x="30349" y="46766"/>
                    <a:pt x="20042" y="33595"/>
                    <a:pt x="0" y="7444"/>
                  </a:cubicBezTo>
                  <a:cubicBezTo>
                    <a:pt x="63754" y="4008"/>
                    <a:pt x="95823" y="2481"/>
                    <a:pt x="160339" y="0"/>
                  </a:cubicBezTo>
                  <a:cubicBezTo>
                    <a:pt x="245282" y="22906"/>
                    <a:pt x="288230" y="34549"/>
                    <a:pt x="374126" y="57837"/>
                  </a:cubicBezTo>
                  <a:cubicBezTo>
                    <a:pt x="395315" y="83797"/>
                    <a:pt x="406004" y="96968"/>
                    <a:pt x="427764" y="123309"/>
                  </a:cubicBezTo>
                  <a:cubicBezTo>
                    <a:pt x="362483" y="125981"/>
                    <a:pt x="329842" y="127699"/>
                    <a:pt x="265134" y="131326"/>
                  </a:cubicBezTo>
                  <a:close/>
                  <a:moveTo>
                    <a:pt x="60891" y="72726"/>
                  </a:moveTo>
                  <a:cubicBezTo>
                    <a:pt x="140679" y="94295"/>
                    <a:pt x="180955" y="105175"/>
                    <a:pt x="261698" y="127127"/>
                  </a:cubicBezTo>
                  <a:cubicBezTo>
                    <a:pt x="322398" y="123691"/>
                    <a:pt x="353130" y="122355"/>
                    <a:pt x="414403" y="119491"/>
                  </a:cubicBezTo>
                  <a:cubicBezTo>
                    <a:pt x="393979" y="94677"/>
                    <a:pt x="383861" y="82270"/>
                    <a:pt x="364010" y="58028"/>
                  </a:cubicBezTo>
                  <a:cubicBezTo>
                    <a:pt x="283267" y="36267"/>
                    <a:pt x="243182" y="25387"/>
                    <a:pt x="163394" y="3818"/>
                  </a:cubicBezTo>
                  <a:cubicBezTo>
                    <a:pt x="102694" y="6299"/>
                    <a:pt x="72535" y="7635"/>
                    <a:pt x="12789" y="10880"/>
                  </a:cubicBezTo>
                  <a:cubicBezTo>
                    <a:pt x="31686" y="35313"/>
                    <a:pt x="41421" y="47720"/>
                    <a:pt x="60891" y="727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2C4965D-14C4-4F2B-BAB0-1944773E7E98}"/>
                </a:ext>
              </a:extLst>
            </p:cNvPr>
            <p:cNvSpPr/>
            <p:nvPr/>
          </p:nvSpPr>
          <p:spPr>
            <a:xfrm>
              <a:off x="10516040" y="3267181"/>
              <a:ext cx="419938" cy="114529"/>
            </a:xfrm>
            <a:custGeom>
              <a:avLst/>
              <a:gdLst>
                <a:gd name="connsiteX0" fmla="*/ 273342 w 419938"/>
                <a:gd name="connsiteY0" fmla="*/ 130372 h 114528"/>
                <a:gd name="connsiteX1" fmla="*/ 53638 w 419938"/>
                <a:gd name="connsiteY1" fmla="*/ 71008 h 114528"/>
                <a:gd name="connsiteX2" fmla="*/ 0 w 419938"/>
                <a:gd name="connsiteY2" fmla="*/ 5536 h 114528"/>
                <a:gd name="connsiteX3" fmla="*/ 163776 w 419938"/>
                <a:gd name="connsiteY3" fmla="*/ 0 h 114528"/>
                <a:gd name="connsiteX4" fmla="*/ 382525 w 419938"/>
                <a:gd name="connsiteY4" fmla="*/ 58219 h 114528"/>
                <a:gd name="connsiteX5" fmla="*/ 438644 w 419938"/>
                <a:gd name="connsiteY5" fmla="*/ 123118 h 114528"/>
                <a:gd name="connsiteX6" fmla="*/ 273342 w 419938"/>
                <a:gd name="connsiteY6" fmla="*/ 130372 h 114528"/>
                <a:gd name="connsiteX7" fmla="*/ 63755 w 419938"/>
                <a:gd name="connsiteY7" fmla="*/ 70626 h 114528"/>
                <a:gd name="connsiteX8" fmla="*/ 269906 w 419938"/>
                <a:gd name="connsiteY8" fmla="*/ 126363 h 114528"/>
                <a:gd name="connsiteX9" fmla="*/ 424901 w 419938"/>
                <a:gd name="connsiteY9" fmla="*/ 119682 h 114528"/>
                <a:gd name="connsiteX10" fmla="*/ 372409 w 419938"/>
                <a:gd name="connsiteY10" fmla="*/ 58791 h 114528"/>
                <a:gd name="connsiteX11" fmla="*/ 167212 w 419938"/>
                <a:gd name="connsiteY11" fmla="*/ 4199 h 114528"/>
                <a:gd name="connsiteX12" fmla="*/ 13553 w 419938"/>
                <a:gd name="connsiteY12" fmla="*/ 9353 h 114528"/>
                <a:gd name="connsiteX13" fmla="*/ 63755 w 419938"/>
                <a:gd name="connsiteY13" fmla="*/ 7062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3342" y="130372"/>
                  </a:moveTo>
                  <a:cubicBezTo>
                    <a:pt x="185155" y="106702"/>
                    <a:pt x="141061" y="94677"/>
                    <a:pt x="53638" y="71008"/>
                  </a:cubicBezTo>
                  <a:cubicBezTo>
                    <a:pt x="31877" y="44475"/>
                    <a:pt x="21188" y="31304"/>
                    <a:pt x="0" y="5536"/>
                  </a:cubicBezTo>
                  <a:cubicBezTo>
                    <a:pt x="65281" y="3054"/>
                    <a:pt x="98113" y="2100"/>
                    <a:pt x="163776" y="0"/>
                  </a:cubicBezTo>
                  <a:cubicBezTo>
                    <a:pt x="251009" y="23287"/>
                    <a:pt x="294720" y="35122"/>
                    <a:pt x="382525" y="58219"/>
                  </a:cubicBezTo>
                  <a:cubicBezTo>
                    <a:pt x="404668" y="83988"/>
                    <a:pt x="415929" y="96968"/>
                    <a:pt x="438644" y="123118"/>
                  </a:cubicBezTo>
                  <a:cubicBezTo>
                    <a:pt x="372409" y="125981"/>
                    <a:pt x="339387" y="127508"/>
                    <a:pt x="273342" y="130372"/>
                  </a:cubicBezTo>
                  <a:close/>
                  <a:moveTo>
                    <a:pt x="63755" y="70626"/>
                  </a:moveTo>
                  <a:cubicBezTo>
                    <a:pt x="145833" y="92959"/>
                    <a:pt x="187254" y="104030"/>
                    <a:pt x="269906" y="126363"/>
                  </a:cubicBezTo>
                  <a:cubicBezTo>
                    <a:pt x="331751" y="123500"/>
                    <a:pt x="362674" y="122355"/>
                    <a:pt x="424901" y="119682"/>
                  </a:cubicBezTo>
                  <a:cubicBezTo>
                    <a:pt x="403714" y="95059"/>
                    <a:pt x="393214" y="82842"/>
                    <a:pt x="372409" y="58791"/>
                  </a:cubicBezTo>
                  <a:cubicBezTo>
                    <a:pt x="290139" y="37031"/>
                    <a:pt x="249099" y="25960"/>
                    <a:pt x="167212" y="4199"/>
                  </a:cubicBezTo>
                  <a:cubicBezTo>
                    <a:pt x="105558" y="6108"/>
                    <a:pt x="74634" y="7063"/>
                    <a:pt x="13553" y="9353"/>
                  </a:cubicBezTo>
                  <a:cubicBezTo>
                    <a:pt x="33213" y="33404"/>
                    <a:pt x="43330" y="45811"/>
                    <a:pt x="63755" y="706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43675DC-533E-476B-AC41-A79EFF1E16D8}"/>
                </a:ext>
              </a:extLst>
            </p:cNvPr>
            <p:cNvSpPr/>
            <p:nvPr/>
          </p:nvSpPr>
          <p:spPr>
            <a:xfrm>
              <a:off x="10886731" y="3318146"/>
              <a:ext cx="439026" cy="114529"/>
            </a:xfrm>
            <a:custGeom>
              <a:avLst/>
              <a:gdLst>
                <a:gd name="connsiteX0" fmla="*/ 279068 w 439026"/>
                <a:gd name="connsiteY0" fmla="*/ 129036 h 114528"/>
                <a:gd name="connsiteX1" fmla="*/ 55928 w 439026"/>
                <a:gd name="connsiteY1" fmla="*/ 70626 h 114528"/>
                <a:gd name="connsiteX2" fmla="*/ 0 w 439026"/>
                <a:gd name="connsiteY2" fmla="*/ 5726 h 114528"/>
                <a:gd name="connsiteX3" fmla="*/ 164921 w 439026"/>
                <a:gd name="connsiteY3" fmla="*/ 0 h 114528"/>
                <a:gd name="connsiteX4" fmla="*/ 385771 w 439026"/>
                <a:gd name="connsiteY4" fmla="*/ 56119 h 114528"/>
                <a:gd name="connsiteX5" fmla="*/ 444180 w 439026"/>
                <a:gd name="connsiteY5" fmla="*/ 120446 h 114528"/>
                <a:gd name="connsiteX6" fmla="*/ 279068 w 439026"/>
                <a:gd name="connsiteY6" fmla="*/ 129036 h 114528"/>
                <a:gd name="connsiteX7" fmla="*/ 66045 w 439026"/>
                <a:gd name="connsiteY7" fmla="*/ 70244 h 114528"/>
                <a:gd name="connsiteX8" fmla="*/ 275441 w 439026"/>
                <a:gd name="connsiteY8" fmla="*/ 125027 h 114528"/>
                <a:gd name="connsiteX9" fmla="*/ 430247 w 439026"/>
                <a:gd name="connsiteY9" fmla="*/ 117010 h 114528"/>
                <a:gd name="connsiteX10" fmla="*/ 375654 w 439026"/>
                <a:gd name="connsiteY10" fmla="*/ 56692 h 114528"/>
                <a:gd name="connsiteX11" fmla="*/ 168357 w 439026"/>
                <a:gd name="connsiteY11" fmla="*/ 4008 h 114528"/>
                <a:gd name="connsiteX12" fmla="*/ 13553 w 439026"/>
                <a:gd name="connsiteY12" fmla="*/ 9544 h 114528"/>
                <a:gd name="connsiteX13" fmla="*/ 66045 w 439026"/>
                <a:gd name="connsiteY13" fmla="*/ 7024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79068" y="129036"/>
                  </a:moveTo>
                  <a:cubicBezTo>
                    <a:pt x="189736" y="105939"/>
                    <a:pt x="145070" y="94295"/>
                    <a:pt x="55928" y="70626"/>
                  </a:cubicBezTo>
                  <a:cubicBezTo>
                    <a:pt x="33213" y="44475"/>
                    <a:pt x="21952" y="31304"/>
                    <a:pt x="0" y="5726"/>
                  </a:cubicBezTo>
                  <a:cubicBezTo>
                    <a:pt x="66045" y="3436"/>
                    <a:pt x="99067" y="2291"/>
                    <a:pt x="164921" y="0"/>
                  </a:cubicBezTo>
                  <a:cubicBezTo>
                    <a:pt x="253299" y="22715"/>
                    <a:pt x="297393" y="33977"/>
                    <a:pt x="385771" y="56119"/>
                  </a:cubicBezTo>
                  <a:cubicBezTo>
                    <a:pt x="408868" y="81506"/>
                    <a:pt x="420511" y="94486"/>
                    <a:pt x="444180" y="120446"/>
                  </a:cubicBezTo>
                  <a:cubicBezTo>
                    <a:pt x="378326" y="124073"/>
                    <a:pt x="345113" y="125791"/>
                    <a:pt x="279068" y="129036"/>
                  </a:cubicBezTo>
                  <a:close/>
                  <a:moveTo>
                    <a:pt x="66045" y="70244"/>
                  </a:moveTo>
                  <a:cubicBezTo>
                    <a:pt x="149651" y="92386"/>
                    <a:pt x="191645" y="103457"/>
                    <a:pt x="275441" y="125027"/>
                  </a:cubicBezTo>
                  <a:cubicBezTo>
                    <a:pt x="337477" y="121973"/>
                    <a:pt x="368401" y="120446"/>
                    <a:pt x="430247" y="117010"/>
                  </a:cubicBezTo>
                  <a:cubicBezTo>
                    <a:pt x="408104" y="92768"/>
                    <a:pt x="397223" y="80552"/>
                    <a:pt x="375654" y="56692"/>
                  </a:cubicBezTo>
                  <a:cubicBezTo>
                    <a:pt x="292812" y="35886"/>
                    <a:pt x="251391" y="25387"/>
                    <a:pt x="168357" y="4008"/>
                  </a:cubicBezTo>
                  <a:cubicBezTo>
                    <a:pt x="106512" y="6299"/>
                    <a:pt x="75398" y="7253"/>
                    <a:pt x="13553" y="9544"/>
                  </a:cubicBezTo>
                  <a:cubicBezTo>
                    <a:pt x="34360" y="33404"/>
                    <a:pt x="44858" y="45621"/>
                    <a:pt x="66045" y="702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949EA86-AF9A-4FF9-9E9F-EEE3F06B4DA9}"/>
                </a:ext>
              </a:extLst>
            </p:cNvPr>
            <p:cNvSpPr/>
            <p:nvPr/>
          </p:nvSpPr>
          <p:spPr>
            <a:xfrm>
              <a:off x="11260476" y="3364339"/>
              <a:ext cx="439026" cy="114529"/>
            </a:xfrm>
            <a:custGeom>
              <a:avLst/>
              <a:gdLst>
                <a:gd name="connsiteX0" fmla="*/ 281932 w 439026"/>
                <a:gd name="connsiteY0" fmla="*/ 127890 h 114528"/>
                <a:gd name="connsiteX1" fmla="*/ 58218 w 439026"/>
                <a:gd name="connsiteY1" fmla="*/ 72917 h 114528"/>
                <a:gd name="connsiteX2" fmla="*/ 0 w 439026"/>
                <a:gd name="connsiteY2" fmla="*/ 8590 h 114528"/>
                <a:gd name="connsiteX3" fmla="*/ 163203 w 439026"/>
                <a:gd name="connsiteY3" fmla="*/ 0 h 114528"/>
                <a:gd name="connsiteX4" fmla="*/ 382716 w 439026"/>
                <a:gd name="connsiteY4" fmla="*/ 51538 h 114528"/>
                <a:gd name="connsiteX5" fmla="*/ 443416 w 439026"/>
                <a:gd name="connsiteY5" fmla="*/ 115292 h 114528"/>
                <a:gd name="connsiteX6" fmla="*/ 281932 w 439026"/>
                <a:gd name="connsiteY6" fmla="*/ 127890 h 114528"/>
                <a:gd name="connsiteX7" fmla="*/ 68336 w 439026"/>
                <a:gd name="connsiteY7" fmla="*/ 72153 h 114528"/>
                <a:gd name="connsiteX8" fmla="*/ 278114 w 439026"/>
                <a:gd name="connsiteY8" fmla="*/ 123691 h 114528"/>
                <a:gd name="connsiteX9" fmla="*/ 429482 w 439026"/>
                <a:gd name="connsiteY9" fmla="*/ 111856 h 114528"/>
                <a:gd name="connsiteX10" fmla="*/ 372600 w 439026"/>
                <a:gd name="connsiteY10" fmla="*/ 52110 h 114528"/>
                <a:gd name="connsiteX11" fmla="*/ 166449 w 439026"/>
                <a:gd name="connsiteY11" fmla="*/ 3627 h 114528"/>
                <a:gd name="connsiteX12" fmla="*/ 13362 w 439026"/>
                <a:gd name="connsiteY12" fmla="*/ 11835 h 114528"/>
                <a:gd name="connsiteX13" fmla="*/ 68336 w 439026"/>
                <a:gd name="connsiteY13" fmla="*/ 7215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81932" y="127890"/>
                  </a:moveTo>
                  <a:cubicBezTo>
                    <a:pt x="192789" y="106321"/>
                    <a:pt x="147933" y="95440"/>
                    <a:pt x="58218" y="72917"/>
                  </a:cubicBezTo>
                  <a:cubicBezTo>
                    <a:pt x="34740" y="46957"/>
                    <a:pt x="22906" y="34168"/>
                    <a:pt x="0" y="8590"/>
                  </a:cubicBezTo>
                  <a:cubicBezTo>
                    <a:pt x="65663" y="5536"/>
                    <a:pt x="98304" y="3818"/>
                    <a:pt x="163203" y="0"/>
                  </a:cubicBezTo>
                  <a:cubicBezTo>
                    <a:pt x="251390" y="21188"/>
                    <a:pt x="295294" y="31495"/>
                    <a:pt x="382716" y="51538"/>
                  </a:cubicBezTo>
                  <a:cubicBezTo>
                    <a:pt x="406767" y="76734"/>
                    <a:pt x="418793" y="89523"/>
                    <a:pt x="443416" y="115292"/>
                  </a:cubicBezTo>
                  <a:cubicBezTo>
                    <a:pt x="379472" y="120637"/>
                    <a:pt x="347022" y="123118"/>
                    <a:pt x="281932" y="127890"/>
                  </a:cubicBezTo>
                  <a:close/>
                  <a:moveTo>
                    <a:pt x="68336" y="72153"/>
                  </a:moveTo>
                  <a:cubicBezTo>
                    <a:pt x="152514" y="93150"/>
                    <a:pt x="194508" y="103648"/>
                    <a:pt x="278114" y="123691"/>
                  </a:cubicBezTo>
                  <a:cubicBezTo>
                    <a:pt x="339196" y="119301"/>
                    <a:pt x="369545" y="117010"/>
                    <a:pt x="429482" y="111856"/>
                  </a:cubicBezTo>
                  <a:cubicBezTo>
                    <a:pt x="406576" y="87805"/>
                    <a:pt x="395124" y="75780"/>
                    <a:pt x="372600" y="52110"/>
                  </a:cubicBezTo>
                  <a:cubicBezTo>
                    <a:pt x="290522" y="33213"/>
                    <a:pt x="249291" y="23478"/>
                    <a:pt x="166449" y="3627"/>
                  </a:cubicBezTo>
                  <a:cubicBezTo>
                    <a:pt x="105558" y="7253"/>
                    <a:pt x="74825" y="8781"/>
                    <a:pt x="13362" y="11835"/>
                  </a:cubicBezTo>
                  <a:cubicBezTo>
                    <a:pt x="35313" y="35886"/>
                    <a:pt x="46384" y="47911"/>
                    <a:pt x="68336" y="721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F11F3F4-F14E-4D96-B835-6046F10EF560}"/>
                </a:ext>
              </a:extLst>
            </p:cNvPr>
            <p:cNvSpPr/>
            <p:nvPr/>
          </p:nvSpPr>
          <p:spPr>
            <a:xfrm>
              <a:off x="11631358" y="3400416"/>
              <a:ext cx="419938" cy="114529"/>
            </a:xfrm>
            <a:custGeom>
              <a:avLst/>
              <a:gdLst>
                <a:gd name="connsiteX0" fmla="*/ 281167 w 419938"/>
                <a:gd name="connsiteY0" fmla="*/ 126936 h 114528"/>
                <a:gd name="connsiteX1" fmla="*/ 60509 w 419938"/>
                <a:gd name="connsiteY1" fmla="*/ 77879 h 114528"/>
                <a:gd name="connsiteX2" fmla="*/ 0 w 419938"/>
                <a:gd name="connsiteY2" fmla="*/ 14125 h 114528"/>
                <a:gd name="connsiteX3" fmla="*/ 157668 w 419938"/>
                <a:gd name="connsiteY3" fmla="*/ 0 h 114528"/>
                <a:gd name="connsiteX4" fmla="*/ 371836 w 419938"/>
                <a:gd name="connsiteY4" fmla="*/ 44094 h 114528"/>
                <a:gd name="connsiteX5" fmla="*/ 434827 w 419938"/>
                <a:gd name="connsiteY5" fmla="*/ 107275 h 114528"/>
                <a:gd name="connsiteX6" fmla="*/ 281167 w 419938"/>
                <a:gd name="connsiteY6" fmla="*/ 126936 h 114528"/>
                <a:gd name="connsiteX7" fmla="*/ 70626 w 419938"/>
                <a:gd name="connsiteY7" fmla="*/ 76925 h 114528"/>
                <a:gd name="connsiteX8" fmla="*/ 277351 w 419938"/>
                <a:gd name="connsiteY8" fmla="*/ 122736 h 114528"/>
                <a:gd name="connsiteX9" fmla="*/ 421657 w 419938"/>
                <a:gd name="connsiteY9" fmla="*/ 104603 h 114528"/>
                <a:gd name="connsiteX10" fmla="*/ 362483 w 419938"/>
                <a:gd name="connsiteY10" fmla="*/ 45430 h 114528"/>
                <a:gd name="connsiteX11" fmla="*/ 161295 w 419938"/>
                <a:gd name="connsiteY11" fmla="*/ 3818 h 114528"/>
                <a:gd name="connsiteX12" fmla="*/ 13553 w 419938"/>
                <a:gd name="connsiteY12" fmla="*/ 17179 h 114528"/>
                <a:gd name="connsiteX13" fmla="*/ 70626 w 419938"/>
                <a:gd name="connsiteY13" fmla="*/ 7692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81167" y="126936"/>
                  </a:moveTo>
                  <a:cubicBezTo>
                    <a:pt x="193554" y="108039"/>
                    <a:pt x="149460" y="98304"/>
                    <a:pt x="60509" y="77879"/>
                  </a:cubicBezTo>
                  <a:cubicBezTo>
                    <a:pt x="36077" y="52110"/>
                    <a:pt x="23860" y="39512"/>
                    <a:pt x="0" y="14125"/>
                  </a:cubicBezTo>
                  <a:cubicBezTo>
                    <a:pt x="63755" y="9162"/>
                    <a:pt x="95441" y="6299"/>
                    <a:pt x="157668" y="0"/>
                  </a:cubicBezTo>
                  <a:cubicBezTo>
                    <a:pt x="244138" y="18515"/>
                    <a:pt x="287086" y="27487"/>
                    <a:pt x="371836" y="44094"/>
                  </a:cubicBezTo>
                  <a:cubicBezTo>
                    <a:pt x="396842" y="69099"/>
                    <a:pt x="409440" y="81697"/>
                    <a:pt x="434827" y="107275"/>
                  </a:cubicBezTo>
                  <a:cubicBezTo>
                    <a:pt x="374508" y="116056"/>
                    <a:pt x="343777" y="119873"/>
                    <a:pt x="281167" y="126936"/>
                  </a:cubicBezTo>
                  <a:close/>
                  <a:moveTo>
                    <a:pt x="70626" y="76925"/>
                  </a:moveTo>
                  <a:cubicBezTo>
                    <a:pt x="153850" y="96013"/>
                    <a:pt x="195271" y="105175"/>
                    <a:pt x="277351" y="122736"/>
                  </a:cubicBezTo>
                  <a:cubicBezTo>
                    <a:pt x="335951" y="116056"/>
                    <a:pt x="364964" y="112620"/>
                    <a:pt x="421657" y="104603"/>
                  </a:cubicBezTo>
                  <a:cubicBezTo>
                    <a:pt x="397797" y="80743"/>
                    <a:pt x="385962" y="68908"/>
                    <a:pt x="362483" y="45430"/>
                  </a:cubicBezTo>
                  <a:cubicBezTo>
                    <a:pt x="282695" y="29587"/>
                    <a:pt x="242419" y="21188"/>
                    <a:pt x="161295" y="3818"/>
                  </a:cubicBezTo>
                  <a:cubicBezTo>
                    <a:pt x="102885" y="9735"/>
                    <a:pt x="73299" y="12407"/>
                    <a:pt x="13553" y="17179"/>
                  </a:cubicBezTo>
                  <a:cubicBezTo>
                    <a:pt x="36268" y="41039"/>
                    <a:pt x="47720" y="52874"/>
                    <a:pt x="70626" y="769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E8D475E-B613-4C4A-8848-CCED712DF72B}"/>
                </a:ext>
              </a:extLst>
            </p:cNvPr>
            <p:cNvSpPr/>
            <p:nvPr/>
          </p:nvSpPr>
          <p:spPr>
            <a:xfrm>
              <a:off x="11992123" y="3421794"/>
              <a:ext cx="400850" cy="114529"/>
            </a:xfrm>
            <a:custGeom>
              <a:avLst/>
              <a:gdLst>
                <a:gd name="connsiteX0" fmla="*/ 276204 w 400850"/>
                <a:gd name="connsiteY0" fmla="*/ 125790 h 114528"/>
                <a:gd name="connsiteX1" fmla="*/ 62990 w 400850"/>
                <a:gd name="connsiteY1" fmla="*/ 85515 h 114528"/>
                <a:gd name="connsiteX2" fmla="*/ 0 w 400850"/>
                <a:gd name="connsiteY2" fmla="*/ 22333 h 114528"/>
                <a:gd name="connsiteX3" fmla="*/ 147551 w 400850"/>
                <a:gd name="connsiteY3" fmla="*/ 0 h 114528"/>
                <a:gd name="connsiteX4" fmla="*/ 351794 w 400850"/>
                <a:gd name="connsiteY4" fmla="*/ 34168 h 114528"/>
                <a:gd name="connsiteX5" fmla="*/ 417457 w 400850"/>
                <a:gd name="connsiteY5" fmla="*/ 96777 h 114528"/>
                <a:gd name="connsiteX6" fmla="*/ 276204 w 400850"/>
                <a:gd name="connsiteY6" fmla="*/ 125790 h 114528"/>
                <a:gd name="connsiteX7" fmla="*/ 72343 w 400850"/>
                <a:gd name="connsiteY7" fmla="*/ 83988 h 114528"/>
                <a:gd name="connsiteX8" fmla="*/ 272197 w 400850"/>
                <a:gd name="connsiteY8" fmla="*/ 121591 h 114528"/>
                <a:gd name="connsiteX9" fmla="*/ 405049 w 400850"/>
                <a:gd name="connsiteY9" fmla="*/ 94677 h 114528"/>
                <a:gd name="connsiteX10" fmla="*/ 343395 w 400850"/>
                <a:gd name="connsiteY10" fmla="*/ 35886 h 114528"/>
                <a:gd name="connsiteX11" fmla="*/ 151369 w 400850"/>
                <a:gd name="connsiteY11" fmla="*/ 3627 h 114528"/>
                <a:gd name="connsiteX12" fmla="*/ 13171 w 400850"/>
                <a:gd name="connsiteY12" fmla="*/ 24624 h 114528"/>
                <a:gd name="connsiteX13" fmla="*/ 72343 w 400850"/>
                <a:gd name="connsiteY13" fmla="*/ 8398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76204" y="125790"/>
                  </a:moveTo>
                  <a:cubicBezTo>
                    <a:pt x="192026" y="110711"/>
                    <a:pt x="149269" y="102694"/>
                    <a:pt x="62990" y="85515"/>
                  </a:cubicBezTo>
                  <a:cubicBezTo>
                    <a:pt x="37603" y="60127"/>
                    <a:pt x="25005" y="47529"/>
                    <a:pt x="0" y="22333"/>
                  </a:cubicBezTo>
                  <a:cubicBezTo>
                    <a:pt x="60318" y="14316"/>
                    <a:pt x="89904" y="9926"/>
                    <a:pt x="147551" y="0"/>
                  </a:cubicBezTo>
                  <a:cubicBezTo>
                    <a:pt x="230583" y="14698"/>
                    <a:pt x="271432" y="21570"/>
                    <a:pt x="351794" y="34168"/>
                  </a:cubicBezTo>
                  <a:cubicBezTo>
                    <a:pt x="377944" y="58982"/>
                    <a:pt x="391115" y="71580"/>
                    <a:pt x="417457" y="96777"/>
                  </a:cubicBezTo>
                  <a:cubicBezTo>
                    <a:pt x="362483" y="109375"/>
                    <a:pt x="334233" y="115101"/>
                    <a:pt x="276204" y="125790"/>
                  </a:cubicBezTo>
                  <a:close/>
                  <a:moveTo>
                    <a:pt x="72343" y="83988"/>
                  </a:moveTo>
                  <a:cubicBezTo>
                    <a:pt x="153086" y="100022"/>
                    <a:pt x="193171" y="107466"/>
                    <a:pt x="272197" y="121591"/>
                  </a:cubicBezTo>
                  <a:cubicBezTo>
                    <a:pt x="326597" y="111665"/>
                    <a:pt x="353321" y="106321"/>
                    <a:pt x="405049" y="94677"/>
                  </a:cubicBezTo>
                  <a:cubicBezTo>
                    <a:pt x="380235" y="71008"/>
                    <a:pt x="368018" y="59173"/>
                    <a:pt x="343395" y="35886"/>
                  </a:cubicBezTo>
                  <a:cubicBezTo>
                    <a:pt x="267805" y="24051"/>
                    <a:pt x="229248" y="17561"/>
                    <a:pt x="151369" y="3627"/>
                  </a:cubicBezTo>
                  <a:cubicBezTo>
                    <a:pt x="97158" y="12980"/>
                    <a:pt x="69481" y="16988"/>
                    <a:pt x="13171" y="24624"/>
                  </a:cubicBezTo>
                  <a:cubicBezTo>
                    <a:pt x="36649" y="48293"/>
                    <a:pt x="48483" y="60127"/>
                    <a:pt x="72343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6E30146-956F-4E75-9CCF-444AA8A40A7F}"/>
                </a:ext>
              </a:extLst>
            </p:cNvPr>
            <p:cNvSpPr/>
            <p:nvPr/>
          </p:nvSpPr>
          <p:spPr>
            <a:xfrm>
              <a:off x="-82436" y="3510936"/>
              <a:ext cx="419938" cy="114529"/>
            </a:xfrm>
            <a:custGeom>
              <a:avLst/>
              <a:gdLst>
                <a:gd name="connsiteX0" fmla="*/ 145451 w 419938"/>
                <a:gd name="connsiteY0" fmla="*/ 126554 h 114528"/>
                <a:gd name="connsiteX1" fmla="*/ 0 w 419938"/>
                <a:gd name="connsiteY1" fmla="*/ 101167 h 114528"/>
                <a:gd name="connsiteX2" fmla="*/ 67763 w 419938"/>
                <a:gd name="connsiteY2" fmla="*/ 36458 h 114528"/>
                <a:gd name="connsiteX3" fmla="*/ 275823 w 419938"/>
                <a:gd name="connsiteY3" fmla="*/ 0 h 114528"/>
                <a:gd name="connsiteX4" fmla="*/ 427764 w 419938"/>
                <a:gd name="connsiteY4" fmla="*/ 16225 h 114528"/>
                <a:gd name="connsiteX5" fmla="*/ 365728 w 419938"/>
                <a:gd name="connsiteY5" fmla="*/ 77116 h 114528"/>
                <a:gd name="connsiteX6" fmla="*/ 145451 w 419938"/>
                <a:gd name="connsiteY6" fmla="*/ 126554 h 114528"/>
                <a:gd name="connsiteX7" fmla="*/ 12980 w 419938"/>
                <a:gd name="connsiteY7" fmla="*/ 99067 h 114528"/>
                <a:gd name="connsiteX8" fmla="*/ 149651 w 419938"/>
                <a:gd name="connsiteY8" fmla="*/ 122546 h 114528"/>
                <a:gd name="connsiteX9" fmla="*/ 355802 w 419938"/>
                <a:gd name="connsiteY9" fmla="*/ 76543 h 114528"/>
                <a:gd name="connsiteX10" fmla="*/ 414212 w 419938"/>
                <a:gd name="connsiteY10" fmla="*/ 19279 h 114528"/>
                <a:gd name="connsiteX11" fmla="*/ 271814 w 419938"/>
                <a:gd name="connsiteY11" fmla="*/ 3818 h 114528"/>
                <a:gd name="connsiteX12" fmla="*/ 76352 w 419938"/>
                <a:gd name="connsiteY12" fmla="*/ 38367 h 114528"/>
                <a:gd name="connsiteX13" fmla="*/ 12980 w 419938"/>
                <a:gd name="connsiteY13" fmla="*/ 9906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45451" y="126554"/>
                  </a:moveTo>
                  <a:cubicBezTo>
                    <a:pt x="84942" y="118728"/>
                    <a:pt x="55928" y="113765"/>
                    <a:pt x="0" y="101167"/>
                  </a:cubicBezTo>
                  <a:cubicBezTo>
                    <a:pt x="27296" y="75207"/>
                    <a:pt x="40849" y="62227"/>
                    <a:pt x="67763" y="36458"/>
                  </a:cubicBezTo>
                  <a:cubicBezTo>
                    <a:pt x="149460" y="23669"/>
                    <a:pt x="191263" y="16225"/>
                    <a:pt x="275823" y="0"/>
                  </a:cubicBezTo>
                  <a:cubicBezTo>
                    <a:pt x="334614" y="8590"/>
                    <a:pt x="365155" y="11835"/>
                    <a:pt x="427764" y="16225"/>
                  </a:cubicBezTo>
                  <a:cubicBezTo>
                    <a:pt x="403141" y="40467"/>
                    <a:pt x="390733" y="52492"/>
                    <a:pt x="365728" y="77116"/>
                  </a:cubicBezTo>
                  <a:cubicBezTo>
                    <a:pt x="276586" y="98495"/>
                    <a:pt x="232493" y="108420"/>
                    <a:pt x="145451" y="126554"/>
                  </a:cubicBezTo>
                  <a:close/>
                  <a:moveTo>
                    <a:pt x="12980" y="99067"/>
                  </a:moveTo>
                  <a:cubicBezTo>
                    <a:pt x="65663" y="110711"/>
                    <a:pt x="92959" y="115292"/>
                    <a:pt x="149651" y="122546"/>
                  </a:cubicBezTo>
                  <a:cubicBezTo>
                    <a:pt x="231157" y="105557"/>
                    <a:pt x="272387" y="96204"/>
                    <a:pt x="355802" y="76543"/>
                  </a:cubicBezTo>
                  <a:cubicBezTo>
                    <a:pt x="379280" y="53447"/>
                    <a:pt x="390924" y="41994"/>
                    <a:pt x="414212" y="19279"/>
                  </a:cubicBezTo>
                  <a:cubicBezTo>
                    <a:pt x="355611" y="15080"/>
                    <a:pt x="327170" y="12026"/>
                    <a:pt x="271814" y="3818"/>
                  </a:cubicBezTo>
                  <a:cubicBezTo>
                    <a:pt x="192408" y="19088"/>
                    <a:pt x="153277" y="26151"/>
                    <a:pt x="76352" y="38367"/>
                  </a:cubicBezTo>
                  <a:cubicBezTo>
                    <a:pt x="51156" y="62609"/>
                    <a:pt x="38558" y="74634"/>
                    <a:pt x="12980" y="990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EF9CA58-0506-4153-A6D2-A406EF0874AB}"/>
                </a:ext>
              </a:extLst>
            </p:cNvPr>
            <p:cNvSpPr/>
            <p:nvPr/>
          </p:nvSpPr>
          <p:spPr>
            <a:xfrm>
              <a:off x="271457" y="3476005"/>
              <a:ext cx="439026" cy="114529"/>
            </a:xfrm>
            <a:custGeom>
              <a:avLst/>
              <a:gdLst>
                <a:gd name="connsiteX0" fmla="*/ 163012 w 439026"/>
                <a:gd name="connsiteY0" fmla="*/ 117774 h 114528"/>
                <a:gd name="connsiteX1" fmla="*/ 0 w 439026"/>
                <a:gd name="connsiteY1" fmla="*/ 113574 h 114528"/>
                <a:gd name="connsiteX2" fmla="*/ 62227 w 439026"/>
                <a:gd name="connsiteY2" fmla="*/ 52492 h 114528"/>
                <a:gd name="connsiteX3" fmla="*/ 280977 w 439026"/>
                <a:gd name="connsiteY3" fmla="*/ 1145 h 114528"/>
                <a:gd name="connsiteX4" fmla="*/ 446089 w 439026"/>
                <a:gd name="connsiteY4" fmla="*/ 0 h 114528"/>
                <a:gd name="connsiteX5" fmla="*/ 390543 w 439026"/>
                <a:gd name="connsiteY5" fmla="*/ 54783 h 114528"/>
                <a:gd name="connsiteX6" fmla="*/ 163012 w 439026"/>
                <a:gd name="connsiteY6" fmla="*/ 117774 h 114528"/>
                <a:gd name="connsiteX7" fmla="*/ 13743 w 439026"/>
                <a:gd name="connsiteY7" fmla="*/ 110329 h 114528"/>
                <a:gd name="connsiteX8" fmla="*/ 166830 w 439026"/>
                <a:gd name="connsiteY8" fmla="*/ 114147 h 114528"/>
                <a:gd name="connsiteX9" fmla="*/ 380044 w 439026"/>
                <a:gd name="connsiteY9" fmla="*/ 55355 h 114528"/>
                <a:gd name="connsiteX10" fmla="*/ 432345 w 439026"/>
                <a:gd name="connsiteY10" fmla="*/ 3627 h 114528"/>
                <a:gd name="connsiteX11" fmla="*/ 277541 w 439026"/>
                <a:gd name="connsiteY11" fmla="*/ 4581 h 114528"/>
                <a:gd name="connsiteX12" fmla="*/ 71962 w 439026"/>
                <a:gd name="connsiteY12" fmla="*/ 53065 h 114528"/>
                <a:gd name="connsiteX13" fmla="*/ 13743 w 439026"/>
                <a:gd name="connsiteY13" fmla="*/ 11032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163012" y="117774"/>
                  </a:moveTo>
                  <a:cubicBezTo>
                    <a:pt x="96204" y="118155"/>
                    <a:pt x="63563" y="117392"/>
                    <a:pt x="0" y="113574"/>
                  </a:cubicBezTo>
                  <a:cubicBezTo>
                    <a:pt x="25196" y="88950"/>
                    <a:pt x="37604" y="76734"/>
                    <a:pt x="62227" y="52492"/>
                  </a:cubicBezTo>
                  <a:cubicBezTo>
                    <a:pt x="149078" y="33022"/>
                    <a:pt x="192981" y="22524"/>
                    <a:pt x="280977" y="1145"/>
                  </a:cubicBezTo>
                  <a:cubicBezTo>
                    <a:pt x="345686" y="2672"/>
                    <a:pt x="378708" y="2291"/>
                    <a:pt x="446089" y="0"/>
                  </a:cubicBezTo>
                  <a:cubicBezTo>
                    <a:pt x="423947" y="21760"/>
                    <a:pt x="412876" y="32641"/>
                    <a:pt x="390543" y="54783"/>
                  </a:cubicBezTo>
                  <a:cubicBezTo>
                    <a:pt x="299301" y="80552"/>
                    <a:pt x="253681" y="93341"/>
                    <a:pt x="163012" y="117774"/>
                  </a:cubicBezTo>
                  <a:close/>
                  <a:moveTo>
                    <a:pt x="13743" y="110329"/>
                  </a:moveTo>
                  <a:cubicBezTo>
                    <a:pt x="73489" y="113765"/>
                    <a:pt x="104030" y="114529"/>
                    <a:pt x="166830" y="114147"/>
                  </a:cubicBezTo>
                  <a:cubicBezTo>
                    <a:pt x="251772" y="91241"/>
                    <a:pt x="294529" y="79406"/>
                    <a:pt x="380044" y="55355"/>
                  </a:cubicBezTo>
                  <a:cubicBezTo>
                    <a:pt x="401041" y="34549"/>
                    <a:pt x="411539" y="24242"/>
                    <a:pt x="432345" y="3627"/>
                  </a:cubicBezTo>
                  <a:cubicBezTo>
                    <a:pt x="369164" y="5726"/>
                    <a:pt x="338241" y="5917"/>
                    <a:pt x="277541" y="4581"/>
                  </a:cubicBezTo>
                  <a:cubicBezTo>
                    <a:pt x="194890" y="24815"/>
                    <a:pt x="153659" y="34549"/>
                    <a:pt x="71962" y="53065"/>
                  </a:cubicBezTo>
                  <a:cubicBezTo>
                    <a:pt x="48865" y="75780"/>
                    <a:pt x="37222" y="87233"/>
                    <a:pt x="13743" y="1103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3651C21-69D9-4E06-8FC5-7C4B3A05C55B}"/>
                </a:ext>
              </a:extLst>
            </p:cNvPr>
            <p:cNvSpPr/>
            <p:nvPr/>
          </p:nvSpPr>
          <p:spPr>
            <a:xfrm>
              <a:off x="649783" y="3403470"/>
              <a:ext cx="439026" cy="114529"/>
            </a:xfrm>
            <a:custGeom>
              <a:avLst/>
              <a:gdLst>
                <a:gd name="connsiteX0" fmla="*/ 173511 w 439026"/>
                <a:gd name="connsiteY0" fmla="*/ 117010 h 114528"/>
                <a:gd name="connsiteX1" fmla="*/ 0 w 439026"/>
                <a:gd name="connsiteY1" fmla="*/ 129608 h 114528"/>
                <a:gd name="connsiteX2" fmla="*/ 55738 w 439026"/>
                <a:gd name="connsiteY2" fmla="*/ 74634 h 114528"/>
                <a:gd name="connsiteX3" fmla="*/ 278305 w 439026"/>
                <a:gd name="connsiteY3" fmla="*/ 14316 h 114528"/>
                <a:gd name="connsiteX4" fmla="*/ 450479 w 439026"/>
                <a:gd name="connsiteY4" fmla="*/ 0 h 114528"/>
                <a:gd name="connsiteX5" fmla="*/ 401423 w 439026"/>
                <a:gd name="connsiteY5" fmla="*/ 47148 h 114528"/>
                <a:gd name="connsiteX6" fmla="*/ 173511 w 439026"/>
                <a:gd name="connsiteY6" fmla="*/ 117010 h 114528"/>
                <a:gd name="connsiteX7" fmla="*/ 14125 w 439026"/>
                <a:gd name="connsiteY7" fmla="*/ 125600 h 114528"/>
                <a:gd name="connsiteX8" fmla="*/ 176756 w 439026"/>
                <a:gd name="connsiteY8" fmla="*/ 113765 h 114528"/>
                <a:gd name="connsiteX9" fmla="*/ 390543 w 439026"/>
                <a:gd name="connsiteY9" fmla="*/ 48484 h 114528"/>
                <a:gd name="connsiteX10" fmla="*/ 436736 w 439026"/>
                <a:gd name="connsiteY10" fmla="*/ 4009 h 114528"/>
                <a:gd name="connsiteX11" fmla="*/ 275060 w 439026"/>
                <a:gd name="connsiteY11" fmla="*/ 17370 h 114528"/>
                <a:gd name="connsiteX12" fmla="*/ 66236 w 439026"/>
                <a:gd name="connsiteY12" fmla="*/ 74253 h 114528"/>
                <a:gd name="connsiteX13" fmla="*/ 14125 w 439026"/>
                <a:gd name="connsiteY13" fmla="*/ 1256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173511" y="117010"/>
                  </a:moveTo>
                  <a:cubicBezTo>
                    <a:pt x="103076" y="123691"/>
                    <a:pt x="68335" y="126363"/>
                    <a:pt x="0" y="129608"/>
                  </a:cubicBezTo>
                  <a:cubicBezTo>
                    <a:pt x="22524" y="107275"/>
                    <a:pt x="33595" y="96395"/>
                    <a:pt x="55738" y="74634"/>
                  </a:cubicBezTo>
                  <a:cubicBezTo>
                    <a:pt x="144688" y="50965"/>
                    <a:pt x="189163" y="38749"/>
                    <a:pt x="278305" y="14316"/>
                  </a:cubicBezTo>
                  <a:cubicBezTo>
                    <a:pt x="346258" y="10117"/>
                    <a:pt x="380808" y="7253"/>
                    <a:pt x="450479" y="0"/>
                  </a:cubicBezTo>
                  <a:cubicBezTo>
                    <a:pt x="431009" y="18706"/>
                    <a:pt x="421275" y="28060"/>
                    <a:pt x="401423" y="47148"/>
                  </a:cubicBezTo>
                  <a:cubicBezTo>
                    <a:pt x="310563" y="75016"/>
                    <a:pt x="264943" y="89141"/>
                    <a:pt x="173511" y="117010"/>
                  </a:cubicBezTo>
                  <a:close/>
                  <a:moveTo>
                    <a:pt x="14125" y="125600"/>
                  </a:moveTo>
                  <a:cubicBezTo>
                    <a:pt x="78261" y="122355"/>
                    <a:pt x="110902" y="120064"/>
                    <a:pt x="176756" y="113765"/>
                  </a:cubicBezTo>
                  <a:cubicBezTo>
                    <a:pt x="262461" y="87614"/>
                    <a:pt x="305219" y="74444"/>
                    <a:pt x="390543" y="48484"/>
                  </a:cubicBezTo>
                  <a:cubicBezTo>
                    <a:pt x="409058" y="30350"/>
                    <a:pt x="418411" y="21570"/>
                    <a:pt x="436736" y="4009"/>
                  </a:cubicBezTo>
                  <a:cubicBezTo>
                    <a:pt x="371455" y="10689"/>
                    <a:pt x="339005" y="13362"/>
                    <a:pt x="275060" y="17370"/>
                  </a:cubicBezTo>
                  <a:cubicBezTo>
                    <a:pt x="191454" y="40276"/>
                    <a:pt x="149651" y="51729"/>
                    <a:pt x="66236" y="74253"/>
                  </a:cubicBezTo>
                  <a:cubicBezTo>
                    <a:pt x="45430" y="94486"/>
                    <a:pt x="35122" y="104794"/>
                    <a:pt x="14125" y="1256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27E055F-78B3-48A6-BB26-5EE1286DCBC0}"/>
                </a:ext>
              </a:extLst>
            </p:cNvPr>
            <p:cNvSpPr/>
            <p:nvPr/>
          </p:nvSpPr>
          <p:spPr>
            <a:xfrm>
              <a:off x="1038799" y="3319291"/>
              <a:ext cx="439026" cy="133617"/>
            </a:xfrm>
            <a:custGeom>
              <a:avLst/>
              <a:gdLst>
                <a:gd name="connsiteX0" fmla="*/ 177710 w 439026"/>
                <a:gd name="connsiteY0" fmla="*/ 109757 h 133616"/>
                <a:gd name="connsiteX1" fmla="*/ 0 w 439026"/>
                <a:gd name="connsiteY1" fmla="*/ 133998 h 133616"/>
                <a:gd name="connsiteX2" fmla="*/ 49247 w 439026"/>
                <a:gd name="connsiteY2" fmla="*/ 86660 h 133616"/>
                <a:gd name="connsiteX3" fmla="*/ 269906 w 439026"/>
                <a:gd name="connsiteY3" fmla="*/ 23097 h 133616"/>
                <a:gd name="connsiteX4" fmla="*/ 444180 w 439026"/>
                <a:gd name="connsiteY4" fmla="*/ 0 h 133616"/>
                <a:gd name="connsiteX5" fmla="*/ 401232 w 439026"/>
                <a:gd name="connsiteY5" fmla="*/ 38749 h 133616"/>
                <a:gd name="connsiteX6" fmla="*/ 177710 w 439026"/>
                <a:gd name="connsiteY6" fmla="*/ 109757 h 133616"/>
                <a:gd name="connsiteX7" fmla="*/ 13934 w 439026"/>
                <a:gd name="connsiteY7" fmla="*/ 129799 h 133616"/>
                <a:gd name="connsiteX8" fmla="*/ 180574 w 439026"/>
                <a:gd name="connsiteY8" fmla="*/ 107084 h 133616"/>
                <a:gd name="connsiteX9" fmla="*/ 389970 w 439026"/>
                <a:gd name="connsiteY9" fmla="*/ 40658 h 133616"/>
                <a:gd name="connsiteX10" fmla="*/ 430436 w 439026"/>
                <a:gd name="connsiteY10" fmla="*/ 4009 h 133616"/>
                <a:gd name="connsiteX11" fmla="*/ 266852 w 439026"/>
                <a:gd name="connsiteY11" fmla="*/ 25769 h 133616"/>
                <a:gd name="connsiteX12" fmla="*/ 59746 w 439026"/>
                <a:gd name="connsiteY12" fmla="*/ 85515 h 133616"/>
                <a:gd name="connsiteX13" fmla="*/ 13934 w 439026"/>
                <a:gd name="connsiteY13" fmla="*/ 12979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77710" y="109757"/>
                  </a:moveTo>
                  <a:cubicBezTo>
                    <a:pt x="106130" y="120637"/>
                    <a:pt x="70435" y="125600"/>
                    <a:pt x="0" y="133998"/>
                  </a:cubicBezTo>
                  <a:cubicBezTo>
                    <a:pt x="19852" y="114719"/>
                    <a:pt x="29587" y="105366"/>
                    <a:pt x="49247" y="86660"/>
                  </a:cubicBezTo>
                  <a:cubicBezTo>
                    <a:pt x="137816" y="61082"/>
                    <a:pt x="182101" y="48293"/>
                    <a:pt x="269906" y="23097"/>
                  </a:cubicBezTo>
                  <a:cubicBezTo>
                    <a:pt x="339196" y="15080"/>
                    <a:pt x="374127" y="10308"/>
                    <a:pt x="444180" y="0"/>
                  </a:cubicBezTo>
                  <a:cubicBezTo>
                    <a:pt x="427001" y="15270"/>
                    <a:pt x="418602" y="22906"/>
                    <a:pt x="401232" y="38749"/>
                  </a:cubicBezTo>
                  <a:cubicBezTo>
                    <a:pt x="312281" y="66427"/>
                    <a:pt x="267615" y="80743"/>
                    <a:pt x="177710" y="109757"/>
                  </a:cubicBezTo>
                  <a:close/>
                  <a:moveTo>
                    <a:pt x="13934" y="129799"/>
                  </a:moveTo>
                  <a:cubicBezTo>
                    <a:pt x="80170" y="121782"/>
                    <a:pt x="113574" y="117201"/>
                    <a:pt x="180574" y="107084"/>
                  </a:cubicBezTo>
                  <a:cubicBezTo>
                    <a:pt x="264943" y="79979"/>
                    <a:pt x="306746" y="66617"/>
                    <a:pt x="389970" y="40658"/>
                  </a:cubicBezTo>
                  <a:cubicBezTo>
                    <a:pt x="406386" y="25769"/>
                    <a:pt x="414403" y="18515"/>
                    <a:pt x="430436" y="4009"/>
                  </a:cubicBezTo>
                  <a:cubicBezTo>
                    <a:pt x="364774" y="13743"/>
                    <a:pt x="331942" y="18134"/>
                    <a:pt x="266852" y="25769"/>
                  </a:cubicBezTo>
                  <a:cubicBezTo>
                    <a:pt x="184391" y="49438"/>
                    <a:pt x="142970" y="61464"/>
                    <a:pt x="59746" y="85515"/>
                  </a:cubicBezTo>
                  <a:cubicBezTo>
                    <a:pt x="41612" y="103076"/>
                    <a:pt x="32450" y="111856"/>
                    <a:pt x="13934" y="1297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6887E82-77C6-431D-AFDF-A301FEA80590}"/>
                </a:ext>
              </a:extLst>
            </p:cNvPr>
            <p:cNvSpPr/>
            <p:nvPr/>
          </p:nvSpPr>
          <p:spPr>
            <a:xfrm>
              <a:off x="1427432" y="3232250"/>
              <a:ext cx="419938" cy="114529"/>
            </a:xfrm>
            <a:custGeom>
              <a:avLst/>
              <a:gdLst>
                <a:gd name="connsiteX0" fmla="*/ 176947 w 419938"/>
                <a:gd name="connsiteY0" fmla="*/ 97731 h 114528"/>
                <a:gd name="connsiteX1" fmla="*/ 0 w 419938"/>
                <a:gd name="connsiteY1" fmla="*/ 128845 h 114528"/>
                <a:gd name="connsiteX2" fmla="*/ 43139 w 419938"/>
                <a:gd name="connsiteY2" fmla="*/ 89714 h 114528"/>
                <a:gd name="connsiteX3" fmla="*/ 258071 w 419938"/>
                <a:gd name="connsiteY3" fmla="*/ 27678 h 114528"/>
                <a:gd name="connsiteX4" fmla="*/ 430246 w 419938"/>
                <a:gd name="connsiteY4" fmla="*/ 0 h 114528"/>
                <a:gd name="connsiteX5" fmla="*/ 392069 w 419938"/>
                <a:gd name="connsiteY5" fmla="*/ 30541 h 114528"/>
                <a:gd name="connsiteX6" fmla="*/ 176947 w 419938"/>
                <a:gd name="connsiteY6" fmla="*/ 97731 h 114528"/>
                <a:gd name="connsiteX7" fmla="*/ 13744 w 419938"/>
                <a:gd name="connsiteY7" fmla="*/ 124645 h 114528"/>
                <a:gd name="connsiteX8" fmla="*/ 179619 w 419938"/>
                <a:gd name="connsiteY8" fmla="*/ 95631 h 114528"/>
                <a:gd name="connsiteX9" fmla="*/ 381571 w 419938"/>
                <a:gd name="connsiteY9" fmla="*/ 32832 h 114528"/>
                <a:gd name="connsiteX10" fmla="*/ 417457 w 419938"/>
                <a:gd name="connsiteY10" fmla="*/ 4008 h 114528"/>
                <a:gd name="connsiteX11" fmla="*/ 255781 w 419938"/>
                <a:gd name="connsiteY11" fmla="*/ 30159 h 114528"/>
                <a:gd name="connsiteX12" fmla="*/ 54019 w 419938"/>
                <a:gd name="connsiteY12" fmla="*/ 88569 h 114528"/>
                <a:gd name="connsiteX13" fmla="*/ 13744 w 419938"/>
                <a:gd name="connsiteY13" fmla="*/ 12464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76947" y="97731"/>
                  </a:moveTo>
                  <a:cubicBezTo>
                    <a:pt x="106130" y="110902"/>
                    <a:pt x="70626" y="117201"/>
                    <a:pt x="0" y="128845"/>
                  </a:cubicBezTo>
                  <a:cubicBezTo>
                    <a:pt x="17370" y="112811"/>
                    <a:pt x="25960" y="105175"/>
                    <a:pt x="43139" y="89714"/>
                  </a:cubicBezTo>
                  <a:cubicBezTo>
                    <a:pt x="129799" y="64136"/>
                    <a:pt x="172747" y="51729"/>
                    <a:pt x="258071" y="27678"/>
                  </a:cubicBezTo>
                  <a:cubicBezTo>
                    <a:pt x="326979" y="17370"/>
                    <a:pt x="361338" y="11835"/>
                    <a:pt x="430246" y="0"/>
                  </a:cubicBezTo>
                  <a:cubicBezTo>
                    <a:pt x="415166" y="12025"/>
                    <a:pt x="407531" y="17943"/>
                    <a:pt x="392069" y="30541"/>
                  </a:cubicBezTo>
                  <a:cubicBezTo>
                    <a:pt x="306937" y="56310"/>
                    <a:pt x="263988" y="69862"/>
                    <a:pt x="176947" y="97731"/>
                  </a:cubicBezTo>
                  <a:close/>
                  <a:moveTo>
                    <a:pt x="13744" y="124645"/>
                  </a:moveTo>
                  <a:cubicBezTo>
                    <a:pt x="79979" y="113765"/>
                    <a:pt x="113193" y="107848"/>
                    <a:pt x="179619" y="95631"/>
                  </a:cubicBezTo>
                  <a:cubicBezTo>
                    <a:pt x="261125" y="69672"/>
                    <a:pt x="301592" y="56883"/>
                    <a:pt x="381571" y="32832"/>
                  </a:cubicBezTo>
                  <a:cubicBezTo>
                    <a:pt x="396078" y="20997"/>
                    <a:pt x="403141" y="15270"/>
                    <a:pt x="417457" y="4008"/>
                  </a:cubicBezTo>
                  <a:cubicBezTo>
                    <a:pt x="352939" y="15080"/>
                    <a:pt x="320489" y="20233"/>
                    <a:pt x="255781" y="30159"/>
                  </a:cubicBezTo>
                  <a:cubicBezTo>
                    <a:pt x="175610" y="52874"/>
                    <a:pt x="135335" y="64518"/>
                    <a:pt x="54019" y="88569"/>
                  </a:cubicBezTo>
                  <a:cubicBezTo>
                    <a:pt x="37985" y="102503"/>
                    <a:pt x="29968" y="109757"/>
                    <a:pt x="13744" y="1246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2B8B0291-D581-46EF-A34D-9F793E3907CA}"/>
                </a:ext>
              </a:extLst>
            </p:cNvPr>
            <p:cNvSpPr/>
            <p:nvPr/>
          </p:nvSpPr>
          <p:spPr>
            <a:xfrm>
              <a:off x="1807858" y="3150553"/>
              <a:ext cx="400850" cy="114529"/>
            </a:xfrm>
            <a:custGeom>
              <a:avLst/>
              <a:gdLst>
                <a:gd name="connsiteX0" fmla="*/ 172557 w 400850"/>
                <a:gd name="connsiteY0" fmla="*/ 82270 h 114528"/>
                <a:gd name="connsiteX1" fmla="*/ 0 w 400850"/>
                <a:gd name="connsiteY1" fmla="*/ 115292 h 114528"/>
                <a:gd name="connsiteX2" fmla="*/ 38176 w 400850"/>
                <a:gd name="connsiteY2" fmla="*/ 84560 h 114528"/>
                <a:gd name="connsiteX3" fmla="*/ 245091 w 400850"/>
                <a:gd name="connsiteY3" fmla="*/ 28059 h 114528"/>
                <a:gd name="connsiteX4" fmla="*/ 412303 w 400850"/>
                <a:gd name="connsiteY4" fmla="*/ 0 h 114528"/>
                <a:gd name="connsiteX5" fmla="*/ 377944 w 400850"/>
                <a:gd name="connsiteY5" fmla="*/ 22906 h 114528"/>
                <a:gd name="connsiteX6" fmla="*/ 172557 w 400850"/>
                <a:gd name="connsiteY6" fmla="*/ 82270 h 114528"/>
                <a:gd name="connsiteX7" fmla="*/ 12980 w 400850"/>
                <a:gd name="connsiteY7" fmla="*/ 111284 h 114528"/>
                <a:gd name="connsiteX8" fmla="*/ 174847 w 400850"/>
                <a:gd name="connsiteY8" fmla="*/ 80361 h 114528"/>
                <a:gd name="connsiteX9" fmla="*/ 367446 w 400850"/>
                <a:gd name="connsiteY9" fmla="*/ 25005 h 114528"/>
                <a:gd name="connsiteX10" fmla="*/ 399705 w 400850"/>
                <a:gd name="connsiteY10" fmla="*/ 3245 h 114528"/>
                <a:gd name="connsiteX11" fmla="*/ 242801 w 400850"/>
                <a:gd name="connsiteY11" fmla="*/ 29777 h 114528"/>
                <a:gd name="connsiteX12" fmla="*/ 48865 w 400850"/>
                <a:gd name="connsiteY12" fmla="*/ 82842 h 114528"/>
                <a:gd name="connsiteX13" fmla="*/ 12980 w 400850"/>
                <a:gd name="connsiteY13" fmla="*/ 1112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72557" y="82270"/>
                  </a:moveTo>
                  <a:cubicBezTo>
                    <a:pt x="103839" y="95631"/>
                    <a:pt x="69290" y="102312"/>
                    <a:pt x="0" y="115292"/>
                  </a:cubicBezTo>
                  <a:cubicBezTo>
                    <a:pt x="15461" y="102503"/>
                    <a:pt x="23096" y="96586"/>
                    <a:pt x="38176" y="84560"/>
                  </a:cubicBezTo>
                  <a:cubicBezTo>
                    <a:pt x="121782" y="60891"/>
                    <a:pt x="163013" y="49629"/>
                    <a:pt x="245091" y="28059"/>
                  </a:cubicBezTo>
                  <a:cubicBezTo>
                    <a:pt x="312281" y="17179"/>
                    <a:pt x="345685" y="11453"/>
                    <a:pt x="412303" y="0"/>
                  </a:cubicBezTo>
                  <a:cubicBezTo>
                    <a:pt x="398560" y="8971"/>
                    <a:pt x="391879" y="13362"/>
                    <a:pt x="377944" y="22906"/>
                  </a:cubicBezTo>
                  <a:cubicBezTo>
                    <a:pt x="296629" y="45239"/>
                    <a:pt x="255589" y="57073"/>
                    <a:pt x="172557" y="82270"/>
                  </a:cubicBezTo>
                  <a:close/>
                  <a:moveTo>
                    <a:pt x="12980" y="111284"/>
                  </a:moveTo>
                  <a:cubicBezTo>
                    <a:pt x="77879" y="99067"/>
                    <a:pt x="110329" y="92768"/>
                    <a:pt x="174847" y="80361"/>
                  </a:cubicBezTo>
                  <a:cubicBezTo>
                    <a:pt x="252726" y="56883"/>
                    <a:pt x="291284" y="45811"/>
                    <a:pt x="367446" y="25005"/>
                  </a:cubicBezTo>
                  <a:cubicBezTo>
                    <a:pt x="380426" y="16034"/>
                    <a:pt x="386916" y="11835"/>
                    <a:pt x="399705" y="3245"/>
                  </a:cubicBezTo>
                  <a:cubicBezTo>
                    <a:pt x="337286" y="13934"/>
                    <a:pt x="305791" y="19470"/>
                    <a:pt x="242801" y="29777"/>
                  </a:cubicBezTo>
                  <a:cubicBezTo>
                    <a:pt x="165876" y="50011"/>
                    <a:pt x="127127" y="60700"/>
                    <a:pt x="48865" y="82842"/>
                  </a:cubicBezTo>
                  <a:cubicBezTo>
                    <a:pt x="34549" y="93913"/>
                    <a:pt x="27296" y="99640"/>
                    <a:pt x="12980" y="1112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2869CE2-D351-4669-895F-468D6A26B5A9}"/>
                </a:ext>
              </a:extLst>
            </p:cNvPr>
            <p:cNvSpPr/>
            <p:nvPr/>
          </p:nvSpPr>
          <p:spPr>
            <a:xfrm>
              <a:off x="2174159" y="3081263"/>
              <a:ext cx="381762" cy="76352"/>
            </a:xfrm>
            <a:custGeom>
              <a:avLst/>
              <a:gdLst>
                <a:gd name="connsiteX0" fmla="*/ 165876 w 381762"/>
                <a:gd name="connsiteY0" fmla="*/ 64327 h 76352"/>
                <a:gd name="connsiteX1" fmla="*/ 0 w 381762"/>
                <a:gd name="connsiteY1" fmla="*/ 95059 h 76352"/>
                <a:gd name="connsiteX2" fmla="*/ 34549 w 381762"/>
                <a:gd name="connsiteY2" fmla="*/ 71962 h 76352"/>
                <a:gd name="connsiteX3" fmla="*/ 232111 w 381762"/>
                <a:gd name="connsiteY3" fmla="*/ 24433 h 76352"/>
                <a:gd name="connsiteX4" fmla="*/ 392451 w 381762"/>
                <a:gd name="connsiteY4" fmla="*/ 0 h 76352"/>
                <a:gd name="connsiteX5" fmla="*/ 360574 w 381762"/>
                <a:gd name="connsiteY5" fmla="*/ 16416 h 76352"/>
                <a:gd name="connsiteX6" fmla="*/ 165876 w 381762"/>
                <a:gd name="connsiteY6" fmla="*/ 64327 h 76352"/>
                <a:gd name="connsiteX7" fmla="*/ 12407 w 381762"/>
                <a:gd name="connsiteY7" fmla="*/ 91623 h 76352"/>
                <a:gd name="connsiteX8" fmla="*/ 167784 w 381762"/>
                <a:gd name="connsiteY8" fmla="*/ 62991 h 76352"/>
                <a:gd name="connsiteX9" fmla="*/ 350457 w 381762"/>
                <a:gd name="connsiteY9" fmla="*/ 17943 h 76352"/>
                <a:gd name="connsiteX10" fmla="*/ 380426 w 381762"/>
                <a:gd name="connsiteY10" fmla="*/ 2291 h 76352"/>
                <a:gd name="connsiteX11" fmla="*/ 229820 w 381762"/>
                <a:gd name="connsiteY11" fmla="*/ 25387 h 76352"/>
                <a:gd name="connsiteX12" fmla="*/ 44666 w 381762"/>
                <a:gd name="connsiteY12" fmla="*/ 70053 h 76352"/>
                <a:gd name="connsiteX13" fmla="*/ 12407 w 381762"/>
                <a:gd name="connsiteY13" fmla="*/ 916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65876" y="64327"/>
                  </a:moveTo>
                  <a:cubicBezTo>
                    <a:pt x="100021" y="76161"/>
                    <a:pt x="66808" y="82461"/>
                    <a:pt x="0" y="95059"/>
                  </a:cubicBezTo>
                  <a:cubicBezTo>
                    <a:pt x="13934" y="85324"/>
                    <a:pt x="20806" y="80934"/>
                    <a:pt x="34549" y="71962"/>
                  </a:cubicBezTo>
                  <a:cubicBezTo>
                    <a:pt x="114338" y="51538"/>
                    <a:pt x="153850" y="42185"/>
                    <a:pt x="232111" y="24433"/>
                  </a:cubicBezTo>
                  <a:cubicBezTo>
                    <a:pt x="296820" y="14507"/>
                    <a:pt x="328888" y="9544"/>
                    <a:pt x="392451" y="0"/>
                  </a:cubicBezTo>
                  <a:cubicBezTo>
                    <a:pt x="379853" y="6299"/>
                    <a:pt x="373363" y="9353"/>
                    <a:pt x="360574" y="16416"/>
                  </a:cubicBezTo>
                  <a:cubicBezTo>
                    <a:pt x="283649" y="33786"/>
                    <a:pt x="244709" y="43521"/>
                    <a:pt x="165876" y="64327"/>
                  </a:cubicBezTo>
                  <a:close/>
                  <a:moveTo>
                    <a:pt x="12407" y="91623"/>
                  </a:moveTo>
                  <a:cubicBezTo>
                    <a:pt x="75016" y="79979"/>
                    <a:pt x="106130" y="74062"/>
                    <a:pt x="167784" y="62991"/>
                  </a:cubicBezTo>
                  <a:cubicBezTo>
                    <a:pt x="241655" y="43521"/>
                    <a:pt x="278304" y="34549"/>
                    <a:pt x="350457" y="17943"/>
                  </a:cubicBezTo>
                  <a:cubicBezTo>
                    <a:pt x="362483" y="11262"/>
                    <a:pt x="368400" y="8399"/>
                    <a:pt x="380426" y="2291"/>
                  </a:cubicBezTo>
                  <a:cubicBezTo>
                    <a:pt x="320680" y="11262"/>
                    <a:pt x="290521" y="16034"/>
                    <a:pt x="229820" y="25387"/>
                  </a:cubicBezTo>
                  <a:cubicBezTo>
                    <a:pt x="156522" y="41994"/>
                    <a:pt x="119491" y="50965"/>
                    <a:pt x="44666" y="70053"/>
                  </a:cubicBezTo>
                  <a:cubicBezTo>
                    <a:pt x="31877" y="78452"/>
                    <a:pt x="25387" y="82651"/>
                    <a:pt x="12407" y="916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F67ADA7A-5E76-4C09-B81D-347451D8A5A7}"/>
                </a:ext>
              </a:extLst>
            </p:cNvPr>
            <p:cNvSpPr/>
            <p:nvPr/>
          </p:nvSpPr>
          <p:spPr>
            <a:xfrm>
              <a:off x="2523853" y="3030298"/>
              <a:ext cx="362674" cy="57264"/>
            </a:xfrm>
            <a:custGeom>
              <a:avLst/>
              <a:gdLst>
                <a:gd name="connsiteX0" fmla="*/ 157859 w 362673"/>
                <a:gd name="connsiteY0" fmla="*/ 45430 h 57264"/>
                <a:gd name="connsiteX1" fmla="*/ 0 w 362673"/>
                <a:gd name="connsiteY1" fmla="*/ 69481 h 57264"/>
                <a:gd name="connsiteX2" fmla="*/ 31877 w 362673"/>
                <a:gd name="connsiteY2" fmla="*/ 52874 h 57264"/>
                <a:gd name="connsiteX3" fmla="*/ 219895 w 362673"/>
                <a:gd name="connsiteY3" fmla="*/ 16988 h 57264"/>
                <a:gd name="connsiteX4" fmla="*/ 372600 w 362673"/>
                <a:gd name="connsiteY4" fmla="*/ 0 h 57264"/>
                <a:gd name="connsiteX5" fmla="*/ 342441 w 362673"/>
                <a:gd name="connsiteY5" fmla="*/ 11453 h 57264"/>
                <a:gd name="connsiteX6" fmla="*/ 157859 w 362673"/>
                <a:gd name="connsiteY6" fmla="*/ 45430 h 57264"/>
                <a:gd name="connsiteX7" fmla="*/ 11835 w 362673"/>
                <a:gd name="connsiteY7" fmla="*/ 66808 h 57264"/>
                <a:gd name="connsiteX8" fmla="*/ 159768 w 362673"/>
                <a:gd name="connsiteY8" fmla="*/ 44475 h 57264"/>
                <a:gd name="connsiteX9" fmla="*/ 332897 w 362673"/>
                <a:gd name="connsiteY9" fmla="*/ 12598 h 57264"/>
                <a:gd name="connsiteX10" fmla="*/ 361338 w 362673"/>
                <a:gd name="connsiteY10" fmla="*/ 1718 h 57264"/>
                <a:gd name="connsiteX11" fmla="*/ 217795 w 362673"/>
                <a:gd name="connsiteY11" fmla="*/ 17752 h 57264"/>
                <a:gd name="connsiteX12" fmla="*/ 41613 w 362673"/>
                <a:gd name="connsiteY12" fmla="*/ 51347 h 57264"/>
                <a:gd name="connsiteX13" fmla="*/ 11835 w 362673"/>
                <a:gd name="connsiteY13" fmla="*/ 6680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57859" y="45430"/>
                  </a:moveTo>
                  <a:cubicBezTo>
                    <a:pt x="95441" y="54210"/>
                    <a:pt x="63755" y="59173"/>
                    <a:pt x="0" y="69481"/>
                  </a:cubicBezTo>
                  <a:cubicBezTo>
                    <a:pt x="12789" y="62418"/>
                    <a:pt x="19088" y="59173"/>
                    <a:pt x="31877" y="52874"/>
                  </a:cubicBezTo>
                  <a:cubicBezTo>
                    <a:pt x="107848" y="37031"/>
                    <a:pt x="145452" y="29777"/>
                    <a:pt x="219895" y="16988"/>
                  </a:cubicBezTo>
                  <a:cubicBezTo>
                    <a:pt x="281741" y="9544"/>
                    <a:pt x="312282" y="6108"/>
                    <a:pt x="372600" y="0"/>
                  </a:cubicBezTo>
                  <a:cubicBezTo>
                    <a:pt x="360575" y="4390"/>
                    <a:pt x="354466" y="6299"/>
                    <a:pt x="342441" y="11453"/>
                  </a:cubicBezTo>
                  <a:cubicBezTo>
                    <a:pt x="269524" y="23097"/>
                    <a:pt x="232494" y="29968"/>
                    <a:pt x="157859" y="45430"/>
                  </a:cubicBezTo>
                  <a:close/>
                  <a:moveTo>
                    <a:pt x="11835" y="66808"/>
                  </a:moveTo>
                  <a:cubicBezTo>
                    <a:pt x="71580" y="57264"/>
                    <a:pt x="101167" y="52683"/>
                    <a:pt x="159768" y="44475"/>
                  </a:cubicBezTo>
                  <a:cubicBezTo>
                    <a:pt x="229821" y="29968"/>
                    <a:pt x="264561" y="23669"/>
                    <a:pt x="332897" y="12598"/>
                  </a:cubicBezTo>
                  <a:cubicBezTo>
                    <a:pt x="344350" y="7826"/>
                    <a:pt x="349885" y="5917"/>
                    <a:pt x="361338" y="1718"/>
                  </a:cubicBezTo>
                  <a:cubicBezTo>
                    <a:pt x="304455" y="7444"/>
                    <a:pt x="275823" y="10880"/>
                    <a:pt x="217795" y="17752"/>
                  </a:cubicBezTo>
                  <a:cubicBezTo>
                    <a:pt x="148124" y="29777"/>
                    <a:pt x="112811" y="36458"/>
                    <a:pt x="41613" y="51347"/>
                  </a:cubicBezTo>
                  <a:cubicBezTo>
                    <a:pt x="29778" y="57264"/>
                    <a:pt x="23860" y="60318"/>
                    <a:pt x="11835" y="668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D12DE0A-D9DE-45CB-9A89-602F9B9F89A4}"/>
                </a:ext>
              </a:extLst>
            </p:cNvPr>
            <p:cNvSpPr/>
            <p:nvPr/>
          </p:nvSpPr>
          <p:spPr>
            <a:xfrm>
              <a:off x="2855795" y="3004338"/>
              <a:ext cx="343586" cy="38176"/>
            </a:xfrm>
            <a:custGeom>
              <a:avLst/>
              <a:gdLst>
                <a:gd name="connsiteX0" fmla="*/ 149651 w 343585"/>
                <a:gd name="connsiteY0" fmla="*/ 25769 h 38176"/>
                <a:gd name="connsiteX1" fmla="*/ 0 w 343585"/>
                <a:gd name="connsiteY1" fmla="*/ 38940 h 38176"/>
                <a:gd name="connsiteX2" fmla="*/ 30159 w 343585"/>
                <a:gd name="connsiteY2" fmla="*/ 27296 h 38176"/>
                <a:gd name="connsiteX3" fmla="*/ 209015 w 343585"/>
                <a:gd name="connsiteY3" fmla="*/ 5536 h 38176"/>
                <a:gd name="connsiteX4" fmla="*/ 354275 w 343585"/>
                <a:gd name="connsiteY4" fmla="*/ 0 h 38176"/>
                <a:gd name="connsiteX5" fmla="*/ 324879 w 343585"/>
                <a:gd name="connsiteY5" fmla="*/ 8208 h 38176"/>
                <a:gd name="connsiteX6" fmla="*/ 149651 w 343585"/>
                <a:gd name="connsiteY6" fmla="*/ 25769 h 38176"/>
                <a:gd name="connsiteX7" fmla="*/ 11262 w 343585"/>
                <a:gd name="connsiteY7" fmla="*/ 37031 h 38176"/>
                <a:gd name="connsiteX8" fmla="*/ 151560 w 343585"/>
                <a:gd name="connsiteY8" fmla="*/ 24815 h 38176"/>
                <a:gd name="connsiteX9" fmla="*/ 316099 w 343585"/>
                <a:gd name="connsiteY9" fmla="*/ 8399 h 38176"/>
                <a:gd name="connsiteX10" fmla="*/ 343777 w 343585"/>
                <a:gd name="connsiteY10" fmla="*/ 573 h 38176"/>
                <a:gd name="connsiteX11" fmla="*/ 207488 w 343585"/>
                <a:gd name="connsiteY11" fmla="*/ 5917 h 38176"/>
                <a:gd name="connsiteX12" fmla="*/ 39703 w 343585"/>
                <a:gd name="connsiteY12" fmla="*/ 26342 h 38176"/>
                <a:gd name="connsiteX13" fmla="*/ 11262 w 343585"/>
                <a:gd name="connsiteY13" fmla="*/ 37031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49651" y="25769"/>
                  </a:moveTo>
                  <a:cubicBezTo>
                    <a:pt x="90477" y="29587"/>
                    <a:pt x="60510" y="32450"/>
                    <a:pt x="0" y="38940"/>
                  </a:cubicBezTo>
                  <a:cubicBezTo>
                    <a:pt x="12217" y="33786"/>
                    <a:pt x="18134" y="31686"/>
                    <a:pt x="30159" y="27296"/>
                  </a:cubicBezTo>
                  <a:cubicBezTo>
                    <a:pt x="102503" y="16798"/>
                    <a:pt x="138389" y="12407"/>
                    <a:pt x="209015" y="5536"/>
                  </a:cubicBezTo>
                  <a:cubicBezTo>
                    <a:pt x="267806" y="2291"/>
                    <a:pt x="296820" y="954"/>
                    <a:pt x="354275" y="0"/>
                  </a:cubicBezTo>
                  <a:cubicBezTo>
                    <a:pt x="342441" y="3054"/>
                    <a:pt x="336714" y="4390"/>
                    <a:pt x="324879" y="8208"/>
                  </a:cubicBezTo>
                  <a:cubicBezTo>
                    <a:pt x="255780" y="12980"/>
                    <a:pt x="220658" y="16416"/>
                    <a:pt x="149651" y="25769"/>
                  </a:cubicBezTo>
                  <a:close/>
                  <a:moveTo>
                    <a:pt x="11262" y="37031"/>
                  </a:moveTo>
                  <a:cubicBezTo>
                    <a:pt x="67954" y="30923"/>
                    <a:pt x="96013" y="28441"/>
                    <a:pt x="151560" y="24815"/>
                  </a:cubicBezTo>
                  <a:cubicBezTo>
                    <a:pt x="218177" y="16225"/>
                    <a:pt x="251008" y="12980"/>
                    <a:pt x="316099" y="8399"/>
                  </a:cubicBezTo>
                  <a:cubicBezTo>
                    <a:pt x="327170" y="4772"/>
                    <a:pt x="332705" y="3436"/>
                    <a:pt x="343777" y="573"/>
                  </a:cubicBezTo>
                  <a:cubicBezTo>
                    <a:pt x="289948" y="1527"/>
                    <a:pt x="262652" y="2863"/>
                    <a:pt x="207488" y="5917"/>
                  </a:cubicBezTo>
                  <a:cubicBezTo>
                    <a:pt x="141061" y="12598"/>
                    <a:pt x="107657" y="16607"/>
                    <a:pt x="39703" y="26342"/>
                  </a:cubicBezTo>
                  <a:cubicBezTo>
                    <a:pt x="28441" y="30350"/>
                    <a:pt x="22715" y="32450"/>
                    <a:pt x="11262" y="370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57458A8-EEFB-4B8D-882F-55500B888A2D}"/>
                </a:ext>
              </a:extLst>
            </p:cNvPr>
            <p:cNvSpPr/>
            <p:nvPr/>
          </p:nvSpPr>
          <p:spPr>
            <a:xfrm>
              <a:off x="3171130" y="2998993"/>
              <a:ext cx="324498" cy="19088"/>
            </a:xfrm>
            <a:custGeom>
              <a:avLst/>
              <a:gdLst>
                <a:gd name="connsiteX0" fmla="*/ 142016 w 324497"/>
                <a:gd name="connsiteY0" fmla="*/ 16225 h 0"/>
                <a:gd name="connsiteX1" fmla="*/ 0 w 324497"/>
                <a:gd name="connsiteY1" fmla="*/ 13934 h 0"/>
                <a:gd name="connsiteX2" fmla="*/ 29396 w 324497"/>
                <a:gd name="connsiteY2" fmla="*/ 5726 h 0"/>
                <a:gd name="connsiteX3" fmla="*/ 200425 w 324497"/>
                <a:gd name="connsiteY3" fmla="*/ 0 h 0"/>
                <a:gd name="connsiteX4" fmla="*/ 339196 w 324497"/>
                <a:gd name="connsiteY4" fmla="*/ 8590 h 0"/>
                <a:gd name="connsiteX5" fmla="*/ 310373 w 324497"/>
                <a:gd name="connsiteY5" fmla="*/ 16607 h 0"/>
                <a:gd name="connsiteX6" fmla="*/ 142016 w 324497"/>
                <a:gd name="connsiteY6" fmla="*/ 16225 h 0"/>
                <a:gd name="connsiteX7" fmla="*/ 10689 w 324497"/>
                <a:gd name="connsiteY7" fmla="*/ 13362 h 0"/>
                <a:gd name="connsiteX8" fmla="*/ 143924 w 324497"/>
                <a:gd name="connsiteY8" fmla="*/ 15652 h 0"/>
                <a:gd name="connsiteX9" fmla="*/ 301783 w 324497"/>
                <a:gd name="connsiteY9" fmla="*/ 16034 h 0"/>
                <a:gd name="connsiteX10" fmla="*/ 328888 w 324497"/>
                <a:gd name="connsiteY10" fmla="*/ 8590 h 0"/>
                <a:gd name="connsiteX11" fmla="*/ 198707 w 324497"/>
                <a:gd name="connsiteY11" fmla="*/ 764 h 0"/>
                <a:gd name="connsiteX12" fmla="*/ 38367 w 324497"/>
                <a:gd name="connsiteY12" fmla="*/ 5726 h 0"/>
                <a:gd name="connsiteX13" fmla="*/ 10689 w 324497"/>
                <a:gd name="connsiteY13" fmla="*/ 1336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>
                  <a:moveTo>
                    <a:pt x="142016" y="16225"/>
                  </a:moveTo>
                  <a:cubicBezTo>
                    <a:pt x="85896" y="12980"/>
                    <a:pt x="57455" y="12789"/>
                    <a:pt x="0" y="13934"/>
                  </a:cubicBezTo>
                  <a:cubicBezTo>
                    <a:pt x="11835" y="10117"/>
                    <a:pt x="17561" y="8590"/>
                    <a:pt x="29396" y="5726"/>
                  </a:cubicBezTo>
                  <a:cubicBezTo>
                    <a:pt x="98495" y="1718"/>
                    <a:pt x="132663" y="764"/>
                    <a:pt x="200425" y="0"/>
                  </a:cubicBezTo>
                  <a:cubicBezTo>
                    <a:pt x="256354" y="2100"/>
                    <a:pt x="284222" y="3818"/>
                    <a:pt x="339196" y="8590"/>
                  </a:cubicBezTo>
                  <a:cubicBezTo>
                    <a:pt x="327743" y="11453"/>
                    <a:pt x="321826" y="12789"/>
                    <a:pt x="310373" y="16607"/>
                  </a:cubicBezTo>
                  <a:cubicBezTo>
                    <a:pt x="243564" y="15080"/>
                    <a:pt x="209779" y="14889"/>
                    <a:pt x="142016" y="16225"/>
                  </a:cubicBezTo>
                  <a:close/>
                  <a:moveTo>
                    <a:pt x="10689" y="13362"/>
                  </a:moveTo>
                  <a:cubicBezTo>
                    <a:pt x="64518" y="12407"/>
                    <a:pt x="91051" y="12598"/>
                    <a:pt x="143924" y="15652"/>
                  </a:cubicBezTo>
                  <a:cubicBezTo>
                    <a:pt x="207679" y="14316"/>
                    <a:pt x="239174" y="14507"/>
                    <a:pt x="301783" y="16034"/>
                  </a:cubicBezTo>
                  <a:cubicBezTo>
                    <a:pt x="312663" y="12598"/>
                    <a:pt x="318008" y="11262"/>
                    <a:pt x="328888" y="8590"/>
                  </a:cubicBezTo>
                  <a:cubicBezTo>
                    <a:pt x="277160" y="4199"/>
                    <a:pt x="251199" y="2672"/>
                    <a:pt x="198707" y="764"/>
                  </a:cubicBezTo>
                  <a:cubicBezTo>
                    <a:pt x="135335" y="1527"/>
                    <a:pt x="103267" y="2100"/>
                    <a:pt x="38367" y="5726"/>
                  </a:cubicBezTo>
                  <a:cubicBezTo>
                    <a:pt x="27105" y="8399"/>
                    <a:pt x="21570" y="9735"/>
                    <a:pt x="10689" y="133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18D45BB-DDFD-41FA-806F-AE30E223CC86}"/>
                </a:ext>
              </a:extLst>
            </p:cNvPr>
            <p:cNvSpPr/>
            <p:nvPr/>
          </p:nvSpPr>
          <p:spPr>
            <a:xfrm>
              <a:off x="3471959" y="3007201"/>
              <a:ext cx="324498" cy="19088"/>
            </a:xfrm>
            <a:custGeom>
              <a:avLst/>
              <a:gdLst>
                <a:gd name="connsiteX0" fmla="*/ 137435 w 324497"/>
                <a:gd name="connsiteY0" fmla="*/ 25387 h 19088"/>
                <a:gd name="connsiteX1" fmla="*/ 0 w 324497"/>
                <a:gd name="connsiteY1" fmla="*/ 8017 h 19088"/>
                <a:gd name="connsiteX2" fmla="*/ 28823 w 324497"/>
                <a:gd name="connsiteY2" fmla="*/ 0 h 19088"/>
                <a:gd name="connsiteX3" fmla="*/ 194317 w 324497"/>
                <a:gd name="connsiteY3" fmla="*/ 7063 h 19088"/>
                <a:gd name="connsiteX4" fmla="*/ 330033 w 324497"/>
                <a:gd name="connsiteY4" fmla="*/ 27678 h 19088"/>
                <a:gd name="connsiteX5" fmla="*/ 302164 w 324497"/>
                <a:gd name="connsiteY5" fmla="*/ 37031 h 19088"/>
                <a:gd name="connsiteX6" fmla="*/ 137435 w 324497"/>
                <a:gd name="connsiteY6" fmla="*/ 25387 h 19088"/>
                <a:gd name="connsiteX7" fmla="*/ 10308 w 324497"/>
                <a:gd name="connsiteY7" fmla="*/ 8208 h 19088"/>
                <a:gd name="connsiteX8" fmla="*/ 139152 w 324497"/>
                <a:gd name="connsiteY8" fmla="*/ 24433 h 19088"/>
                <a:gd name="connsiteX9" fmla="*/ 293384 w 324497"/>
                <a:gd name="connsiteY9" fmla="*/ 35504 h 19088"/>
                <a:gd name="connsiteX10" fmla="*/ 319726 w 324497"/>
                <a:gd name="connsiteY10" fmla="*/ 26723 h 19088"/>
                <a:gd name="connsiteX11" fmla="*/ 192408 w 324497"/>
                <a:gd name="connsiteY11" fmla="*/ 7635 h 19088"/>
                <a:gd name="connsiteX12" fmla="*/ 37222 w 324497"/>
                <a:gd name="connsiteY12" fmla="*/ 764 h 19088"/>
                <a:gd name="connsiteX13" fmla="*/ 10308 w 324497"/>
                <a:gd name="connsiteY13" fmla="*/ 8208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37435" y="25387"/>
                  </a:moveTo>
                  <a:cubicBezTo>
                    <a:pt x="82651" y="16798"/>
                    <a:pt x="55355" y="13362"/>
                    <a:pt x="0" y="8017"/>
                  </a:cubicBezTo>
                  <a:cubicBezTo>
                    <a:pt x="11453" y="4199"/>
                    <a:pt x="17370" y="2863"/>
                    <a:pt x="28823" y="0"/>
                  </a:cubicBezTo>
                  <a:cubicBezTo>
                    <a:pt x="95441" y="1718"/>
                    <a:pt x="128654" y="3245"/>
                    <a:pt x="194317" y="7063"/>
                  </a:cubicBezTo>
                  <a:cubicBezTo>
                    <a:pt x="248718" y="14125"/>
                    <a:pt x="275823" y="18325"/>
                    <a:pt x="330033" y="27678"/>
                  </a:cubicBezTo>
                  <a:cubicBezTo>
                    <a:pt x="318772" y="31114"/>
                    <a:pt x="313236" y="32641"/>
                    <a:pt x="302164" y="37031"/>
                  </a:cubicBezTo>
                  <a:cubicBezTo>
                    <a:pt x="236502" y="31304"/>
                    <a:pt x="203479" y="28823"/>
                    <a:pt x="137435" y="25387"/>
                  </a:cubicBezTo>
                  <a:close/>
                  <a:moveTo>
                    <a:pt x="10308" y="8208"/>
                  </a:moveTo>
                  <a:cubicBezTo>
                    <a:pt x="62227" y="13362"/>
                    <a:pt x="87996" y="16607"/>
                    <a:pt x="139152" y="24433"/>
                  </a:cubicBezTo>
                  <a:cubicBezTo>
                    <a:pt x="201189" y="27678"/>
                    <a:pt x="232111" y="29968"/>
                    <a:pt x="293384" y="35504"/>
                  </a:cubicBezTo>
                  <a:cubicBezTo>
                    <a:pt x="303883" y="31495"/>
                    <a:pt x="309036" y="29968"/>
                    <a:pt x="319726" y="26723"/>
                  </a:cubicBezTo>
                  <a:cubicBezTo>
                    <a:pt x="268951" y="18134"/>
                    <a:pt x="243564" y="14316"/>
                    <a:pt x="192408" y="7635"/>
                  </a:cubicBezTo>
                  <a:cubicBezTo>
                    <a:pt x="130754" y="4009"/>
                    <a:pt x="99640" y="2481"/>
                    <a:pt x="37222" y="764"/>
                  </a:cubicBezTo>
                  <a:cubicBezTo>
                    <a:pt x="26533" y="3436"/>
                    <a:pt x="20997" y="4772"/>
                    <a:pt x="10308" y="82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E79DDFB-2814-4FF7-8194-587F8EA3DA68}"/>
                </a:ext>
              </a:extLst>
            </p:cNvPr>
            <p:cNvSpPr/>
            <p:nvPr/>
          </p:nvSpPr>
          <p:spPr>
            <a:xfrm>
              <a:off x="3764579" y="3033733"/>
              <a:ext cx="324498" cy="57264"/>
            </a:xfrm>
            <a:custGeom>
              <a:avLst/>
              <a:gdLst>
                <a:gd name="connsiteX0" fmla="*/ 136098 w 324497"/>
                <a:gd name="connsiteY0" fmla="*/ 37794 h 57264"/>
                <a:gd name="connsiteX1" fmla="*/ 0 w 324497"/>
                <a:gd name="connsiteY1" fmla="*/ 9353 h 57264"/>
                <a:gd name="connsiteX2" fmla="*/ 28060 w 324497"/>
                <a:gd name="connsiteY2" fmla="*/ 0 h 57264"/>
                <a:gd name="connsiteX3" fmla="*/ 190881 w 324497"/>
                <a:gd name="connsiteY3" fmla="*/ 16416 h 57264"/>
                <a:gd name="connsiteX4" fmla="*/ 326216 w 324497"/>
                <a:gd name="connsiteY4" fmla="*/ 46575 h 57264"/>
                <a:gd name="connsiteX5" fmla="*/ 299302 w 324497"/>
                <a:gd name="connsiteY5" fmla="*/ 57837 h 57264"/>
                <a:gd name="connsiteX6" fmla="*/ 136098 w 324497"/>
                <a:gd name="connsiteY6" fmla="*/ 37794 h 57264"/>
                <a:gd name="connsiteX7" fmla="*/ 10117 w 324497"/>
                <a:gd name="connsiteY7" fmla="*/ 10117 h 57264"/>
                <a:gd name="connsiteX8" fmla="*/ 137816 w 324497"/>
                <a:gd name="connsiteY8" fmla="*/ 36840 h 57264"/>
                <a:gd name="connsiteX9" fmla="*/ 291094 w 324497"/>
                <a:gd name="connsiteY9" fmla="*/ 55546 h 57264"/>
                <a:gd name="connsiteX10" fmla="*/ 316290 w 324497"/>
                <a:gd name="connsiteY10" fmla="*/ 45048 h 57264"/>
                <a:gd name="connsiteX11" fmla="*/ 189354 w 324497"/>
                <a:gd name="connsiteY11" fmla="*/ 16798 h 57264"/>
                <a:gd name="connsiteX12" fmla="*/ 36458 w 324497"/>
                <a:gd name="connsiteY12" fmla="*/ 1145 h 57264"/>
                <a:gd name="connsiteX13" fmla="*/ 10117 w 324497"/>
                <a:gd name="connsiteY13" fmla="*/ 1011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6098" y="37794"/>
                  </a:moveTo>
                  <a:cubicBezTo>
                    <a:pt x="81698" y="25005"/>
                    <a:pt x="54592" y="19279"/>
                    <a:pt x="0" y="9353"/>
                  </a:cubicBezTo>
                  <a:cubicBezTo>
                    <a:pt x="11071" y="5154"/>
                    <a:pt x="16798" y="3436"/>
                    <a:pt x="28060" y="0"/>
                  </a:cubicBezTo>
                  <a:cubicBezTo>
                    <a:pt x="93532" y="5917"/>
                    <a:pt x="125982" y="9162"/>
                    <a:pt x="190881" y="16416"/>
                  </a:cubicBezTo>
                  <a:cubicBezTo>
                    <a:pt x="245092" y="27487"/>
                    <a:pt x="272005" y="33595"/>
                    <a:pt x="326216" y="46575"/>
                  </a:cubicBezTo>
                  <a:cubicBezTo>
                    <a:pt x="315527" y="50774"/>
                    <a:pt x="309991" y="52874"/>
                    <a:pt x="299302" y="57837"/>
                  </a:cubicBezTo>
                  <a:cubicBezTo>
                    <a:pt x="234211" y="49056"/>
                    <a:pt x="201571" y="44857"/>
                    <a:pt x="136098" y="37794"/>
                  </a:cubicBezTo>
                  <a:close/>
                  <a:moveTo>
                    <a:pt x="10117" y="10117"/>
                  </a:moveTo>
                  <a:cubicBezTo>
                    <a:pt x="61273" y="19661"/>
                    <a:pt x="86660" y="25005"/>
                    <a:pt x="137816" y="36840"/>
                  </a:cubicBezTo>
                  <a:cubicBezTo>
                    <a:pt x="199280" y="43521"/>
                    <a:pt x="229821" y="47338"/>
                    <a:pt x="291094" y="55546"/>
                  </a:cubicBezTo>
                  <a:cubicBezTo>
                    <a:pt x="301211" y="50965"/>
                    <a:pt x="306173" y="49056"/>
                    <a:pt x="316290" y="45048"/>
                  </a:cubicBezTo>
                  <a:cubicBezTo>
                    <a:pt x="265516" y="33022"/>
                    <a:pt x="240129" y="27296"/>
                    <a:pt x="189354" y="16798"/>
                  </a:cubicBezTo>
                  <a:cubicBezTo>
                    <a:pt x="128463" y="9926"/>
                    <a:pt x="97922" y="6872"/>
                    <a:pt x="36458" y="1145"/>
                  </a:cubicBezTo>
                  <a:cubicBezTo>
                    <a:pt x="25769" y="4581"/>
                    <a:pt x="20615" y="6299"/>
                    <a:pt x="10117" y="101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38096AE0-B172-47EE-90C1-530D992C459F}"/>
                </a:ext>
              </a:extLst>
            </p:cNvPr>
            <p:cNvSpPr/>
            <p:nvPr/>
          </p:nvSpPr>
          <p:spPr>
            <a:xfrm>
              <a:off x="4054719" y="3078590"/>
              <a:ext cx="324498" cy="57264"/>
            </a:xfrm>
            <a:custGeom>
              <a:avLst/>
              <a:gdLst>
                <a:gd name="connsiteX0" fmla="*/ 137243 w 324497"/>
                <a:gd name="connsiteY0" fmla="*/ 48484 h 57264"/>
                <a:gd name="connsiteX1" fmla="*/ 0 w 324497"/>
                <a:gd name="connsiteY1" fmla="*/ 11262 h 57264"/>
                <a:gd name="connsiteX2" fmla="*/ 26914 w 324497"/>
                <a:gd name="connsiteY2" fmla="*/ 0 h 57264"/>
                <a:gd name="connsiteX3" fmla="*/ 189545 w 324497"/>
                <a:gd name="connsiteY3" fmla="*/ 22906 h 57264"/>
                <a:gd name="connsiteX4" fmla="*/ 326979 w 324497"/>
                <a:gd name="connsiteY4" fmla="*/ 60128 h 57264"/>
                <a:gd name="connsiteX5" fmla="*/ 301592 w 324497"/>
                <a:gd name="connsiteY5" fmla="*/ 73680 h 57264"/>
                <a:gd name="connsiteX6" fmla="*/ 137243 w 324497"/>
                <a:gd name="connsiteY6" fmla="*/ 48484 h 57264"/>
                <a:gd name="connsiteX7" fmla="*/ 10117 w 324497"/>
                <a:gd name="connsiteY7" fmla="*/ 12598 h 57264"/>
                <a:gd name="connsiteX8" fmla="*/ 138961 w 324497"/>
                <a:gd name="connsiteY8" fmla="*/ 47529 h 57264"/>
                <a:gd name="connsiteX9" fmla="*/ 293002 w 324497"/>
                <a:gd name="connsiteY9" fmla="*/ 71199 h 57264"/>
                <a:gd name="connsiteX10" fmla="*/ 316863 w 324497"/>
                <a:gd name="connsiteY10" fmla="*/ 58600 h 57264"/>
                <a:gd name="connsiteX11" fmla="*/ 188018 w 324497"/>
                <a:gd name="connsiteY11" fmla="*/ 23669 h 57264"/>
                <a:gd name="connsiteX12" fmla="*/ 35504 w 324497"/>
                <a:gd name="connsiteY12" fmla="*/ 2100 h 57264"/>
                <a:gd name="connsiteX13" fmla="*/ 10117 w 324497"/>
                <a:gd name="connsiteY13" fmla="*/ 1259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7243" y="48484"/>
                  </a:moveTo>
                  <a:cubicBezTo>
                    <a:pt x="82079" y="32450"/>
                    <a:pt x="54783" y="25005"/>
                    <a:pt x="0" y="11262"/>
                  </a:cubicBezTo>
                  <a:cubicBezTo>
                    <a:pt x="10689" y="6299"/>
                    <a:pt x="16034" y="4199"/>
                    <a:pt x="26914" y="0"/>
                  </a:cubicBezTo>
                  <a:cubicBezTo>
                    <a:pt x="92005" y="8781"/>
                    <a:pt x="124645" y="13362"/>
                    <a:pt x="189545" y="22906"/>
                  </a:cubicBezTo>
                  <a:cubicBezTo>
                    <a:pt x="244327" y="37222"/>
                    <a:pt x="271814" y="44666"/>
                    <a:pt x="326979" y="60128"/>
                  </a:cubicBezTo>
                  <a:cubicBezTo>
                    <a:pt x="316863" y="65281"/>
                    <a:pt x="311709" y="67763"/>
                    <a:pt x="301592" y="73680"/>
                  </a:cubicBezTo>
                  <a:cubicBezTo>
                    <a:pt x="235738" y="63182"/>
                    <a:pt x="202907" y="58028"/>
                    <a:pt x="137243" y="48484"/>
                  </a:cubicBezTo>
                  <a:close/>
                  <a:moveTo>
                    <a:pt x="10117" y="12598"/>
                  </a:moveTo>
                  <a:cubicBezTo>
                    <a:pt x="61464" y="25578"/>
                    <a:pt x="87233" y="32641"/>
                    <a:pt x="138961" y="47529"/>
                  </a:cubicBezTo>
                  <a:cubicBezTo>
                    <a:pt x="200616" y="56501"/>
                    <a:pt x="231348" y="61464"/>
                    <a:pt x="293002" y="71199"/>
                  </a:cubicBezTo>
                  <a:cubicBezTo>
                    <a:pt x="302547" y="65663"/>
                    <a:pt x="307319" y="63372"/>
                    <a:pt x="316863" y="58600"/>
                  </a:cubicBezTo>
                  <a:cubicBezTo>
                    <a:pt x="265134" y="44094"/>
                    <a:pt x="239365" y="37031"/>
                    <a:pt x="188018" y="23669"/>
                  </a:cubicBezTo>
                  <a:cubicBezTo>
                    <a:pt x="127127" y="14698"/>
                    <a:pt x="96586" y="10308"/>
                    <a:pt x="35504" y="2100"/>
                  </a:cubicBezTo>
                  <a:cubicBezTo>
                    <a:pt x="25196" y="5917"/>
                    <a:pt x="20042" y="7826"/>
                    <a:pt x="10117" y="125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CAA0874-AC4E-4BC2-84A9-924B921ECE80}"/>
                </a:ext>
              </a:extLst>
            </p:cNvPr>
            <p:cNvSpPr/>
            <p:nvPr/>
          </p:nvSpPr>
          <p:spPr>
            <a:xfrm>
              <a:off x="4346766" y="3136618"/>
              <a:ext cx="324498" cy="76352"/>
            </a:xfrm>
            <a:custGeom>
              <a:avLst/>
              <a:gdLst>
                <a:gd name="connsiteX0" fmla="*/ 140489 w 324497"/>
                <a:gd name="connsiteY0" fmla="*/ 57073 h 76352"/>
                <a:gd name="connsiteX1" fmla="*/ 0 w 324497"/>
                <a:gd name="connsiteY1" fmla="*/ 13553 h 76352"/>
                <a:gd name="connsiteX2" fmla="*/ 25388 w 324497"/>
                <a:gd name="connsiteY2" fmla="*/ 0 h 76352"/>
                <a:gd name="connsiteX3" fmla="*/ 189354 w 324497"/>
                <a:gd name="connsiteY3" fmla="*/ 26342 h 76352"/>
                <a:gd name="connsiteX4" fmla="*/ 330416 w 324497"/>
                <a:gd name="connsiteY4" fmla="*/ 68144 h 76352"/>
                <a:gd name="connsiteX5" fmla="*/ 306937 w 324497"/>
                <a:gd name="connsiteY5" fmla="*/ 84369 h 76352"/>
                <a:gd name="connsiteX6" fmla="*/ 140489 w 324497"/>
                <a:gd name="connsiteY6" fmla="*/ 57073 h 76352"/>
                <a:gd name="connsiteX7" fmla="*/ 10117 w 324497"/>
                <a:gd name="connsiteY7" fmla="*/ 15270 h 76352"/>
                <a:gd name="connsiteX8" fmla="*/ 141825 w 324497"/>
                <a:gd name="connsiteY8" fmla="*/ 55928 h 76352"/>
                <a:gd name="connsiteX9" fmla="*/ 297966 w 324497"/>
                <a:gd name="connsiteY9" fmla="*/ 81697 h 76352"/>
                <a:gd name="connsiteX10" fmla="*/ 320108 w 324497"/>
                <a:gd name="connsiteY10" fmla="*/ 66427 h 76352"/>
                <a:gd name="connsiteX11" fmla="*/ 187827 w 324497"/>
                <a:gd name="connsiteY11" fmla="*/ 27105 h 76352"/>
                <a:gd name="connsiteX12" fmla="*/ 33977 w 324497"/>
                <a:gd name="connsiteY12" fmla="*/ 2291 h 76352"/>
                <a:gd name="connsiteX13" fmla="*/ 10117 w 324497"/>
                <a:gd name="connsiteY13" fmla="*/ 1527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0489" y="57073"/>
                  </a:moveTo>
                  <a:cubicBezTo>
                    <a:pt x="83988" y="38940"/>
                    <a:pt x="55929" y="30159"/>
                    <a:pt x="0" y="13553"/>
                  </a:cubicBezTo>
                  <a:cubicBezTo>
                    <a:pt x="10117" y="7635"/>
                    <a:pt x="15271" y="5154"/>
                    <a:pt x="25388" y="0"/>
                  </a:cubicBezTo>
                  <a:cubicBezTo>
                    <a:pt x="91051" y="10498"/>
                    <a:pt x="123691" y="15843"/>
                    <a:pt x="189354" y="26342"/>
                  </a:cubicBezTo>
                  <a:cubicBezTo>
                    <a:pt x="245473" y="42757"/>
                    <a:pt x="273533" y="51156"/>
                    <a:pt x="330416" y="68144"/>
                  </a:cubicBezTo>
                  <a:cubicBezTo>
                    <a:pt x="320872" y="74444"/>
                    <a:pt x="316099" y="77307"/>
                    <a:pt x="306937" y="84369"/>
                  </a:cubicBezTo>
                  <a:cubicBezTo>
                    <a:pt x="240320" y="73489"/>
                    <a:pt x="206916" y="67954"/>
                    <a:pt x="140489" y="57073"/>
                  </a:cubicBezTo>
                  <a:close/>
                  <a:moveTo>
                    <a:pt x="10117" y="15270"/>
                  </a:moveTo>
                  <a:cubicBezTo>
                    <a:pt x="62610" y="30923"/>
                    <a:pt x="88951" y="38940"/>
                    <a:pt x="141825" y="55928"/>
                  </a:cubicBezTo>
                  <a:cubicBezTo>
                    <a:pt x="204243" y="66045"/>
                    <a:pt x="235357" y="71389"/>
                    <a:pt x="297966" y="81697"/>
                  </a:cubicBezTo>
                  <a:cubicBezTo>
                    <a:pt x="306746" y="75207"/>
                    <a:pt x="311327" y="72344"/>
                    <a:pt x="320108" y="66427"/>
                  </a:cubicBezTo>
                  <a:cubicBezTo>
                    <a:pt x="266852" y="50393"/>
                    <a:pt x="240320" y="42566"/>
                    <a:pt x="187827" y="27105"/>
                  </a:cubicBezTo>
                  <a:cubicBezTo>
                    <a:pt x="126364" y="17179"/>
                    <a:pt x="95441" y="12216"/>
                    <a:pt x="33977" y="2291"/>
                  </a:cubicBezTo>
                  <a:cubicBezTo>
                    <a:pt x="24433" y="7444"/>
                    <a:pt x="19661" y="9735"/>
                    <a:pt x="10117" y="152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6292D4C-12B7-498E-B383-9C617C5F31A1}"/>
                </a:ext>
              </a:extLst>
            </p:cNvPr>
            <p:cNvSpPr/>
            <p:nvPr/>
          </p:nvSpPr>
          <p:spPr>
            <a:xfrm>
              <a:off x="4644159" y="3202663"/>
              <a:ext cx="324498" cy="76352"/>
            </a:xfrm>
            <a:custGeom>
              <a:avLst/>
              <a:gdLst>
                <a:gd name="connsiteX0" fmla="*/ 145070 w 324497"/>
                <a:gd name="connsiteY0" fmla="*/ 62991 h 76352"/>
                <a:gd name="connsiteX1" fmla="*/ 0 w 324497"/>
                <a:gd name="connsiteY1" fmla="*/ 16225 h 76352"/>
                <a:gd name="connsiteX2" fmla="*/ 23669 w 324497"/>
                <a:gd name="connsiteY2" fmla="*/ 0 h 76352"/>
                <a:gd name="connsiteX3" fmla="*/ 190117 w 324497"/>
                <a:gd name="connsiteY3" fmla="*/ 26723 h 76352"/>
                <a:gd name="connsiteX4" fmla="*/ 335951 w 324497"/>
                <a:gd name="connsiteY4" fmla="*/ 70244 h 76352"/>
                <a:gd name="connsiteX5" fmla="*/ 314572 w 324497"/>
                <a:gd name="connsiteY5" fmla="*/ 89332 h 76352"/>
                <a:gd name="connsiteX6" fmla="*/ 145070 w 324497"/>
                <a:gd name="connsiteY6" fmla="*/ 62991 h 76352"/>
                <a:gd name="connsiteX7" fmla="*/ 10308 w 324497"/>
                <a:gd name="connsiteY7" fmla="*/ 17943 h 76352"/>
                <a:gd name="connsiteX8" fmla="*/ 146405 w 324497"/>
                <a:gd name="connsiteY8" fmla="*/ 61655 h 76352"/>
                <a:gd name="connsiteX9" fmla="*/ 305219 w 324497"/>
                <a:gd name="connsiteY9" fmla="*/ 86469 h 76352"/>
                <a:gd name="connsiteX10" fmla="*/ 325452 w 324497"/>
                <a:gd name="connsiteY10" fmla="*/ 68717 h 76352"/>
                <a:gd name="connsiteX11" fmla="*/ 188591 w 324497"/>
                <a:gd name="connsiteY11" fmla="*/ 27869 h 76352"/>
                <a:gd name="connsiteX12" fmla="*/ 32259 w 324497"/>
                <a:gd name="connsiteY12" fmla="*/ 2672 h 76352"/>
                <a:gd name="connsiteX13" fmla="*/ 10308 w 324497"/>
                <a:gd name="connsiteY13" fmla="*/ 1794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5070" y="62991"/>
                  </a:moveTo>
                  <a:cubicBezTo>
                    <a:pt x="86469" y="43712"/>
                    <a:pt x="57455" y="34359"/>
                    <a:pt x="0" y="16225"/>
                  </a:cubicBezTo>
                  <a:cubicBezTo>
                    <a:pt x="9353" y="9162"/>
                    <a:pt x="14125" y="6108"/>
                    <a:pt x="23669" y="0"/>
                  </a:cubicBezTo>
                  <a:cubicBezTo>
                    <a:pt x="90287" y="10880"/>
                    <a:pt x="123500" y="16416"/>
                    <a:pt x="190117" y="26723"/>
                  </a:cubicBezTo>
                  <a:cubicBezTo>
                    <a:pt x="247954" y="44094"/>
                    <a:pt x="277159" y="52683"/>
                    <a:pt x="335951" y="70244"/>
                  </a:cubicBezTo>
                  <a:cubicBezTo>
                    <a:pt x="327361" y="77498"/>
                    <a:pt x="322970" y="81124"/>
                    <a:pt x="314572" y="89332"/>
                  </a:cubicBezTo>
                  <a:cubicBezTo>
                    <a:pt x="246618" y="79025"/>
                    <a:pt x="212641" y="73680"/>
                    <a:pt x="145070" y="62991"/>
                  </a:cubicBezTo>
                  <a:close/>
                  <a:moveTo>
                    <a:pt x="10308" y="17943"/>
                  </a:moveTo>
                  <a:cubicBezTo>
                    <a:pt x="64327" y="34931"/>
                    <a:pt x="91623" y="43712"/>
                    <a:pt x="146405" y="61655"/>
                  </a:cubicBezTo>
                  <a:cubicBezTo>
                    <a:pt x="209778" y="71771"/>
                    <a:pt x="241655" y="76734"/>
                    <a:pt x="305219" y="86469"/>
                  </a:cubicBezTo>
                  <a:cubicBezTo>
                    <a:pt x="313236" y="78834"/>
                    <a:pt x="317244" y="75589"/>
                    <a:pt x="325452" y="68717"/>
                  </a:cubicBezTo>
                  <a:cubicBezTo>
                    <a:pt x="270288" y="52301"/>
                    <a:pt x="242992" y="44094"/>
                    <a:pt x="188591" y="27869"/>
                  </a:cubicBezTo>
                  <a:cubicBezTo>
                    <a:pt x="125982" y="18134"/>
                    <a:pt x="94868" y="12980"/>
                    <a:pt x="32259" y="2672"/>
                  </a:cubicBezTo>
                  <a:cubicBezTo>
                    <a:pt x="23479" y="8590"/>
                    <a:pt x="19088" y="11453"/>
                    <a:pt x="10308" y="17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1B10A66-8F0A-4441-9EAA-88644ED607AA}"/>
                </a:ext>
              </a:extLst>
            </p:cNvPr>
            <p:cNvSpPr/>
            <p:nvPr/>
          </p:nvSpPr>
          <p:spPr>
            <a:xfrm>
              <a:off x="4948615" y="3270617"/>
              <a:ext cx="324498" cy="76352"/>
            </a:xfrm>
            <a:custGeom>
              <a:avLst/>
              <a:gdLst>
                <a:gd name="connsiteX0" fmla="*/ 150605 w 324497"/>
                <a:gd name="connsiteY0" fmla="*/ 65854 h 76352"/>
                <a:gd name="connsiteX1" fmla="*/ 0 w 324497"/>
                <a:gd name="connsiteY1" fmla="*/ 19088 h 76352"/>
                <a:gd name="connsiteX2" fmla="*/ 21569 w 324497"/>
                <a:gd name="connsiteY2" fmla="*/ 0 h 76352"/>
                <a:gd name="connsiteX3" fmla="*/ 191071 w 324497"/>
                <a:gd name="connsiteY3" fmla="*/ 24051 h 76352"/>
                <a:gd name="connsiteX4" fmla="*/ 342250 w 324497"/>
                <a:gd name="connsiteY4" fmla="*/ 65663 h 76352"/>
                <a:gd name="connsiteX5" fmla="*/ 323161 w 324497"/>
                <a:gd name="connsiteY5" fmla="*/ 87423 h 76352"/>
                <a:gd name="connsiteX6" fmla="*/ 150605 w 324497"/>
                <a:gd name="connsiteY6" fmla="*/ 65854 h 76352"/>
                <a:gd name="connsiteX7" fmla="*/ 10689 w 324497"/>
                <a:gd name="connsiteY7" fmla="*/ 20806 h 76352"/>
                <a:gd name="connsiteX8" fmla="*/ 151941 w 324497"/>
                <a:gd name="connsiteY8" fmla="*/ 64518 h 76352"/>
                <a:gd name="connsiteX9" fmla="*/ 313808 w 324497"/>
                <a:gd name="connsiteY9" fmla="*/ 84942 h 76352"/>
                <a:gd name="connsiteX10" fmla="*/ 331751 w 324497"/>
                <a:gd name="connsiteY10" fmla="*/ 64518 h 76352"/>
                <a:gd name="connsiteX11" fmla="*/ 189926 w 324497"/>
                <a:gd name="connsiteY11" fmla="*/ 25387 h 76352"/>
                <a:gd name="connsiteX12" fmla="*/ 30923 w 324497"/>
                <a:gd name="connsiteY12" fmla="*/ 2863 h 76352"/>
                <a:gd name="connsiteX13" fmla="*/ 10689 w 324497"/>
                <a:gd name="connsiteY13" fmla="*/ 2080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0605" y="65854"/>
                  </a:moveTo>
                  <a:cubicBezTo>
                    <a:pt x="89905" y="46957"/>
                    <a:pt x="59745" y="37604"/>
                    <a:pt x="0" y="19088"/>
                  </a:cubicBezTo>
                  <a:cubicBezTo>
                    <a:pt x="8589" y="10880"/>
                    <a:pt x="12789" y="7444"/>
                    <a:pt x="21569" y="0"/>
                  </a:cubicBezTo>
                  <a:cubicBezTo>
                    <a:pt x="89332" y="10117"/>
                    <a:pt x="123118" y="15080"/>
                    <a:pt x="191071" y="24051"/>
                  </a:cubicBezTo>
                  <a:cubicBezTo>
                    <a:pt x="251008" y="41039"/>
                    <a:pt x="281358" y="49438"/>
                    <a:pt x="342250" y="65663"/>
                  </a:cubicBezTo>
                  <a:cubicBezTo>
                    <a:pt x="334614" y="74062"/>
                    <a:pt x="330605" y="78261"/>
                    <a:pt x="323161" y="87423"/>
                  </a:cubicBezTo>
                  <a:cubicBezTo>
                    <a:pt x="254063" y="79597"/>
                    <a:pt x="219513" y="75207"/>
                    <a:pt x="150605" y="65854"/>
                  </a:cubicBezTo>
                  <a:close/>
                  <a:moveTo>
                    <a:pt x="10689" y="20806"/>
                  </a:moveTo>
                  <a:cubicBezTo>
                    <a:pt x="66617" y="38176"/>
                    <a:pt x="94867" y="46957"/>
                    <a:pt x="151941" y="64518"/>
                  </a:cubicBezTo>
                  <a:cubicBezTo>
                    <a:pt x="216649" y="73107"/>
                    <a:pt x="248908" y="77307"/>
                    <a:pt x="313808" y="84942"/>
                  </a:cubicBezTo>
                  <a:cubicBezTo>
                    <a:pt x="320871" y="76352"/>
                    <a:pt x="324498" y="72344"/>
                    <a:pt x="331751" y="64518"/>
                  </a:cubicBezTo>
                  <a:cubicBezTo>
                    <a:pt x="274677" y="49056"/>
                    <a:pt x="246236" y="41230"/>
                    <a:pt x="189926" y="25387"/>
                  </a:cubicBezTo>
                  <a:cubicBezTo>
                    <a:pt x="126172" y="16988"/>
                    <a:pt x="94486" y="12407"/>
                    <a:pt x="30923" y="2863"/>
                  </a:cubicBezTo>
                  <a:cubicBezTo>
                    <a:pt x="22714" y="9735"/>
                    <a:pt x="18706" y="13171"/>
                    <a:pt x="10689" y="208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4BF9DA8-C058-46F6-8960-67E9DB01EFB8}"/>
                </a:ext>
              </a:extLst>
            </p:cNvPr>
            <p:cNvSpPr/>
            <p:nvPr/>
          </p:nvSpPr>
          <p:spPr>
            <a:xfrm>
              <a:off x="5261659" y="3334562"/>
              <a:ext cx="343586" cy="76352"/>
            </a:xfrm>
            <a:custGeom>
              <a:avLst/>
              <a:gdLst>
                <a:gd name="connsiteX0" fmla="*/ 155949 w 343585"/>
                <a:gd name="connsiteY0" fmla="*/ 64709 h 76352"/>
                <a:gd name="connsiteX1" fmla="*/ 0 w 343585"/>
                <a:gd name="connsiteY1" fmla="*/ 21760 h 76352"/>
                <a:gd name="connsiteX2" fmla="*/ 19088 w 343585"/>
                <a:gd name="connsiteY2" fmla="*/ 0 h 76352"/>
                <a:gd name="connsiteX3" fmla="*/ 191263 w 343585"/>
                <a:gd name="connsiteY3" fmla="*/ 17752 h 76352"/>
                <a:gd name="connsiteX4" fmla="*/ 347403 w 343585"/>
                <a:gd name="connsiteY4" fmla="*/ 53828 h 76352"/>
                <a:gd name="connsiteX5" fmla="*/ 330797 w 343585"/>
                <a:gd name="connsiteY5" fmla="*/ 78070 h 76352"/>
                <a:gd name="connsiteX6" fmla="*/ 155949 w 343585"/>
                <a:gd name="connsiteY6" fmla="*/ 64709 h 76352"/>
                <a:gd name="connsiteX7" fmla="*/ 10689 w 343585"/>
                <a:gd name="connsiteY7" fmla="*/ 22906 h 76352"/>
                <a:gd name="connsiteX8" fmla="*/ 156904 w 343585"/>
                <a:gd name="connsiteY8" fmla="*/ 62991 h 76352"/>
                <a:gd name="connsiteX9" fmla="*/ 321061 w 343585"/>
                <a:gd name="connsiteY9" fmla="*/ 75780 h 76352"/>
                <a:gd name="connsiteX10" fmla="*/ 336714 w 343585"/>
                <a:gd name="connsiteY10" fmla="*/ 53065 h 76352"/>
                <a:gd name="connsiteX11" fmla="*/ 190308 w 343585"/>
                <a:gd name="connsiteY11" fmla="*/ 19088 h 76352"/>
                <a:gd name="connsiteX12" fmla="*/ 28632 w 343585"/>
                <a:gd name="connsiteY12" fmla="*/ 2481 h 76352"/>
                <a:gd name="connsiteX13" fmla="*/ 10689 w 343585"/>
                <a:gd name="connsiteY13" fmla="*/ 2290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55949" y="64709"/>
                  </a:moveTo>
                  <a:cubicBezTo>
                    <a:pt x="93150" y="47720"/>
                    <a:pt x="61845" y="39131"/>
                    <a:pt x="0" y="21760"/>
                  </a:cubicBezTo>
                  <a:cubicBezTo>
                    <a:pt x="7635" y="12598"/>
                    <a:pt x="11453" y="8399"/>
                    <a:pt x="19088" y="0"/>
                  </a:cubicBezTo>
                  <a:cubicBezTo>
                    <a:pt x="87996" y="8017"/>
                    <a:pt x="122355" y="11644"/>
                    <a:pt x="191263" y="17752"/>
                  </a:cubicBezTo>
                  <a:cubicBezTo>
                    <a:pt x="253299" y="32832"/>
                    <a:pt x="284604" y="40085"/>
                    <a:pt x="347403" y="53828"/>
                  </a:cubicBezTo>
                  <a:cubicBezTo>
                    <a:pt x="340723" y="63182"/>
                    <a:pt x="337286" y="67954"/>
                    <a:pt x="330797" y="78070"/>
                  </a:cubicBezTo>
                  <a:cubicBezTo>
                    <a:pt x="260934" y="73680"/>
                    <a:pt x="226003" y="71008"/>
                    <a:pt x="155949" y="64709"/>
                  </a:cubicBezTo>
                  <a:close/>
                  <a:moveTo>
                    <a:pt x="10689" y="22906"/>
                  </a:moveTo>
                  <a:cubicBezTo>
                    <a:pt x="68717" y="39131"/>
                    <a:pt x="97922" y="47338"/>
                    <a:pt x="156904" y="62991"/>
                  </a:cubicBezTo>
                  <a:cubicBezTo>
                    <a:pt x="222567" y="68908"/>
                    <a:pt x="255399" y="71580"/>
                    <a:pt x="321061" y="75780"/>
                  </a:cubicBezTo>
                  <a:cubicBezTo>
                    <a:pt x="327170" y="66236"/>
                    <a:pt x="330415" y="61845"/>
                    <a:pt x="336714" y="53065"/>
                  </a:cubicBezTo>
                  <a:cubicBezTo>
                    <a:pt x="277732" y="40085"/>
                    <a:pt x="248527" y="33213"/>
                    <a:pt x="190308" y="19088"/>
                  </a:cubicBezTo>
                  <a:cubicBezTo>
                    <a:pt x="125599" y="13362"/>
                    <a:pt x="93341" y="9926"/>
                    <a:pt x="28632" y="2481"/>
                  </a:cubicBezTo>
                  <a:cubicBezTo>
                    <a:pt x="21379" y="10498"/>
                    <a:pt x="17752" y="14316"/>
                    <a:pt x="10689" y="229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6000256-5ACA-4A78-A6B6-A4AA3563A38B}"/>
                </a:ext>
              </a:extLst>
            </p:cNvPr>
            <p:cNvSpPr/>
            <p:nvPr/>
          </p:nvSpPr>
          <p:spPr>
            <a:xfrm>
              <a:off x="5582339" y="3386863"/>
              <a:ext cx="343586" cy="57264"/>
            </a:xfrm>
            <a:custGeom>
              <a:avLst/>
              <a:gdLst>
                <a:gd name="connsiteX0" fmla="*/ 160340 w 343585"/>
                <a:gd name="connsiteY0" fmla="*/ 59364 h 57264"/>
                <a:gd name="connsiteX1" fmla="*/ 0 w 343585"/>
                <a:gd name="connsiteY1" fmla="*/ 24242 h 57264"/>
                <a:gd name="connsiteX2" fmla="*/ 16607 w 343585"/>
                <a:gd name="connsiteY2" fmla="*/ 0 h 57264"/>
                <a:gd name="connsiteX3" fmla="*/ 190881 w 343585"/>
                <a:gd name="connsiteY3" fmla="*/ 8017 h 57264"/>
                <a:gd name="connsiteX4" fmla="*/ 350648 w 343585"/>
                <a:gd name="connsiteY4" fmla="*/ 34549 h 57264"/>
                <a:gd name="connsiteX5" fmla="*/ 336523 w 343585"/>
                <a:gd name="connsiteY5" fmla="*/ 60509 h 57264"/>
                <a:gd name="connsiteX6" fmla="*/ 160340 w 343585"/>
                <a:gd name="connsiteY6" fmla="*/ 59364 h 57264"/>
                <a:gd name="connsiteX7" fmla="*/ 10880 w 343585"/>
                <a:gd name="connsiteY7" fmla="*/ 25005 h 57264"/>
                <a:gd name="connsiteX8" fmla="*/ 161295 w 343585"/>
                <a:gd name="connsiteY8" fmla="*/ 57646 h 57264"/>
                <a:gd name="connsiteX9" fmla="*/ 326407 w 343585"/>
                <a:gd name="connsiteY9" fmla="*/ 59173 h 57264"/>
                <a:gd name="connsiteX10" fmla="*/ 339769 w 343585"/>
                <a:gd name="connsiteY10" fmla="*/ 34740 h 57264"/>
                <a:gd name="connsiteX11" fmla="*/ 189927 w 343585"/>
                <a:gd name="connsiteY11" fmla="*/ 9735 h 57264"/>
                <a:gd name="connsiteX12" fmla="*/ 26342 w 343585"/>
                <a:gd name="connsiteY12" fmla="*/ 2291 h 57264"/>
                <a:gd name="connsiteX13" fmla="*/ 10880 w 343585"/>
                <a:gd name="connsiteY13" fmla="*/ 25005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0340" y="59364"/>
                  </a:moveTo>
                  <a:cubicBezTo>
                    <a:pt x="95822" y="46193"/>
                    <a:pt x="63754" y="38940"/>
                    <a:pt x="0" y="24242"/>
                  </a:cubicBezTo>
                  <a:cubicBezTo>
                    <a:pt x="6490" y="14125"/>
                    <a:pt x="9926" y="9353"/>
                    <a:pt x="16607" y="0"/>
                  </a:cubicBezTo>
                  <a:cubicBezTo>
                    <a:pt x="86278" y="4390"/>
                    <a:pt x="121210" y="6108"/>
                    <a:pt x="190881" y="8017"/>
                  </a:cubicBezTo>
                  <a:cubicBezTo>
                    <a:pt x="254445" y="19852"/>
                    <a:pt x="286513" y="25196"/>
                    <a:pt x="350648" y="34549"/>
                  </a:cubicBezTo>
                  <a:cubicBezTo>
                    <a:pt x="344922" y="44666"/>
                    <a:pt x="342059" y="49629"/>
                    <a:pt x="336523" y="60509"/>
                  </a:cubicBezTo>
                  <a:cubicBezTo>
                    <a:pt x="266088" y="61464"/>
                    <a:pt x="230966" y="61082"/>
                    <a:pt x="160340" y="59364"/>
                  </a:cubicBezTo>
                  <a:close/>
                  <a:moveTo>
                    <a:pt x="10880" y="25005"/>
                  </a:moveTo>
                  <a:cubicBezTo>
                    <a:pt x="70626" y="38749"/>
                    <a:pt x="100785" y="45239"/>
                    <a:pt x="161295" y="57646"/>
                  </a:cubicBezTo>
                  <a:cubicBezTo>
                    <a:pt x="227339" y="59364"/>
                    <a:pt x="260552" y="59746"/>
                    <a:pt x="326407" y="59173"/>
                  </a:cubicBezTo>
                  <a:cubicBezTo>
                    <a:pt x="331560" y="49056"/>
                    <a:pt x="334423" y="44284"/>
                    <a:pt x="339769" y="34740"/>
                  </a:cubicBezTo>
                  <a:cubicBezTo>
                    <a:pt x="279641" y="25769"/>
                    <a:pt x="249482" y="20615"/>
                    <a:pt x="189927" y="9735"/>
                  </a:cubicBezTo>
                  <a:cubicBezTo>
                    <a:pt x="124645" y="8017"/>
                    <a:pt x="91814" y="6490"/>
                    <a:pt x="26342" y="2291"/>
                  </a:cubicBezTo>
                  <a:cubicBezTo>
                    <a:pt x="20043" y="11071"/>
                    <a:pt x="16989" y="15461"/>
                    <a:pt x="10880" y="250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3A122125-24F2-4F93-B227-0868B233418F}"/>
                </a:ext>
              </a:extLst>
            </p:cNvPr>
            <p:cNvSpPr/>
            <p:nvPr/>
          </p:nvSpPr>
          <p:spPr>
            <a:xfrm>
              <a:off x="5908555" y="3415877"/>
              <a:ext cx="343586" cy="38176"/>
            </a:xfrm>
            <a:custGeom>
              <a:avLst/>
              <a:gdLst>
                <a:gd name="connsiteX0" fmla="*/ 162821 w 343585"/>
                <a:gd name="connsiteY0" fmla="*/ 53828 h 38176"/>
                <a:gd name="connsiteX1" fmla="*/ 0 w 343585"/>
                <a:gd name="connsiteY1" fmla="*/ 31114 h 38176"/>
                <a:gd name="connsiteX2" fmla="*/ 14126 w 343585"/>
                <a:gd name="connsiteY2" fmla="*/ 5154 h 38176"/>
                <a:gd name="connsiteX3" fmla="*/ 188591 w 343585"/>
                <a:gd name="connsiteY3" fmla="*/ 0 h 38176"/>
                <a:gd name="connsiteX4" fmla="*/ 349885 w 343585"/>
                <a:gd name="connsiteY4" fmla="*/ 13362 h 38176"/>
                <a:gd name="connsiteX5" fmla="*/ 338051 w 343585"/>
                <a:gd name="connsiteY5" fmla="*/ 40658 h 38176"/>
                <a:gd name="connsiteX6" fmla="*/ 162821 w 343585"/>
                <a:gd name="connsiteY6" fmla="*/ 53828 h 38176"/>
                <a:gd name="connsiteX7" fmla="*/ 10689 w 343585"/>
                <a:gd name="connsiteY7" fmla="*/ 30732 h 38176"/>
                <a:gd name="connsiteX8" fmla="*/ 163394 w 343585"/>
                <a:gd name="connsiteY8" fmla="*/ 51729 h 38176"/>
                <a:gd name="connsiteX9" fmla="*/ 327743 w 343585"/>
                <a:gd name="connsiteY9" fmla="*/ 39512 h 38176"/>
                <a:gd name="connsiteX10" fmla="*/ 339005 w 343585"/>
                <a:gd name="connsiteY10" fmla="*/ 13934 h 38176"/>
                <a:gd name="connsiteX11" fmla="*/ 187636 w 343585"/>
                <a:gd name="connsiteY11" fmla="*/ 1145 h 38176"/>
                <a:gd name="connsiteX12" fmla="*/ 23860 w 343585"/>
                <a:gd name="connsiteY12" fmla="*/ 6108 h 38176"/>
                <a:gd name="connsiteX13" fmla="*/ 10689 w 343585"/>
                <a:gd name="connsiteY13" fmla="*/ 3073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62821" y="53828"/>
                  </a:moveTo>
                  <a:cubicBezTo>
                    <a:pt x="97540" y="46002"/>
                    <a:pt x="64899" y="41421"/>
                    <a:pt x="0" y="31114"/>
                  </a:cubicBezTo>
                  <a:cubicBezTo>
                    <a:pt x="5536" y="20233"/>
                    <a:pt x="8399" y="15270"/>
                    <a:pt x="14126" y="5154"/>
                  </a:cubicBezTo>
                  <a:cubicBezTo>
                    <a:pt x="84179" y="4581"/>
                    <a:pt x="119110" y="3627"/>
                    <a:pt x="188591" y="0"/>
                  </a:cubicBezTo>
                  <a:cubicBezTo>
                    <a:pt x="253108" y="6681"/>
                    <a:pt x="285367" y="8781"/>
                    <a:pt x="349885" y="13362"/>
                  </a:cubicBezTo>
                  <a:cubicBezTo>
                    <a:pt x="345113" y="24051"/>
                    <a:pt x="342632" y="29205"/>
                    <a:pt x="338051" y="40658"/>
                  </a:cubicBezTo>
                  <a:cubicBezTo>
                    <a:pt x="267997" y="46575"/>
                    <a:pt x="233066" y="49629"/>
                    <a:pt x="162821" y="53828"/>
                  </a:cubicBezTo>
                  <a:close/>
                  <a:moveTo>
                    <a:pt x="10689" y="30732"/>
                  </a:moveTo>
                  <a:cubicBezTo>
                    <a:pt x="71580" y="40276"/>
                    <a:pt x="102121" y="44475"/>
                    <a:pt x="163394" y="51729"/>
                  </a:cubicBezTo>
                  <a:cubicBezTo>
                    <a:pt x="229248" y="47911"/>
                    <a:pt x="262080" y="45048"/>
                    <a:pt x="327743" y="39512"/>
                  </a:cubicBezTo>
                  <a:cubicBezTo>
                    <a:pt x="332133" y="28823"/>
                    <a:pt x="334424" y="23860"/>
                    <a:pt x="339005" y="13934"/>
                  </a:cubicBezTo>
                  <a:cubicBezTo>
                    <a:pt x="278495" y="9544"/>
                    <a:pt x="248145" y="7444"/>
                    <a:pt x="187636" y="1145"/>
                  </a:cubicBezTo>
                  <a:cubicBezTo>
                    <a:pt x="122355" y="4581"/>
                    <a:pt x="89523" y="5536"/>
                    <a:pt x="23860" y="6108"/>
                  </a:cubicBezTo>
                  <a:cubicBezTo>
                    <a:pt x="18707" y="15843"/>
                    <a:pt x="15843" y="20615"/>
                    <a:pt x="10689" y="307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48D415E-4A0B-4F98-983E-E420E1186AD3}"/>
                </a:ext>
              </a:extLst>
            </p:cNvPr>
            <p:cNvSpPr/>
            <p:nvPr/>
          </p:nvSpPr>
          <p:spPr>
            <a:xfrm>
              <a:off x="6236107" y="3412059"/>
              <a:ext cx="343586" cy="57264"/>
            </a:xfrm>
            <a:custGeom>
              <a:avLst/>
              <a:gdLst>
                <a:gd name="connsiteX0" fmla="*/ 163585 w 343585"/>
                <a:gd name="connsiteY0" fmla="*/ 57837 h 57264"/>
                <a:gd name="connsiteX1" fmla="*/ 0 w 343585"/>
                <a:gd name="connsiteY1" fmla="*/ 44475 h 57264"/>
                <a:gd name="connsiteX2" fmla="*/ 12026 w 343585"/>
                <a:gd name="connsiteY2" fmla="*/ 17179 h 57264"/>
                <a:gd name="connsiteX3" fmla="*/ 184582 w 343585"/>
                <a:gd name="connsiteY3" fmla="*/ 0 h 57264"/>
                <a:gd name="connsiteX4" fmla="*/ 345686 w 343585"/>
                <a:gd name="connsiteY4" fmla="*/ 7635 h 57264"/>
                <a:gd name="connsiteX5" fmla="*/ 336714 w 343585"/>
                <a:gd name="connsiteY5" fmla="*/ 37985 h 57264"/>
                <a:gd name="connsiteX6" fmla="*/ 163585 w 343585"/>
                <a:gd name="connsiteY6" fmla="*/ 57837 h 57264"/>
                <a:gd name="connsiteX7" fmla="*/ 10689 w 343585"/>
                <a:gd name="connsiteY7" fmla="*/ 43521 h 57264"/>
                <a:gd name="connsiteX8" fmla="*/ 164158 w 343585"/>
                <a:gd name="connsiteY8" fmla="*/ 55928 h 57264"/>
                <a:gd name="connsiteX9" fmla="*/ 326598 w 343585"/>
                <a:gd name="connsiteY9" fmla="*/ 37413 h 57264"/>
                <a:gd name="connsiteX10" fmla="*/ 334997 w 343585"/>
                <a:gd name="connsiteY10" fmla="*/ 8971 h 57264"/>
                <a:gd name="connsiteX11" fmla="*/ 183818 w 343585"/>
                <a:gd name="connsiteY11" fmla="*/ 1718 h 57264"/>
                <a:gd name="connsiteX12" fmla="*/ 21951 w 343585"/>
                <a:gd name="connsiteY12" fmla="*/ 17943 h 57264"/>
                <a:gd name="connsiteX13" fmla="*/ 10689 w 343585"/>
                <a:gd name="connsiteY13" fmla="*/ 4352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3585" y="57837"/>
                  </a:moveTo>
                  <a:cubicBezTo>
                    <a:pt x="97921" y="52492"/>
                    <a:pt x="65282" y="50011"/>
                    <a:pt x="0" y="44475"/>
                  </a:cubicBezTo>
                  <a:cubicBezTo>
                    <a:pt x="4581" y="33022"/>
                    <a:pt x="7063" y="27869"/>
                    <a:pt x="12026" y="17179"/>
                  </a:cubicBezTo>
                  <a:cubicBezTo>
                    <a:pt x="81506" y="11262"/>
                    <a:pt x="116055" y="7826"/>
                    <a:pt x="184582" y="0"/>
                  </a:cubicBezTo>
                  <a:cubicBezTo>
                    <a:pt x="248909" y="3245"/>
                    <a:pt x="281168" y="4772"/>
                    <a:pt x="345686" y="7635"/>
                  </a:cubicBezTo>
                  <a:cubicBezTo>
                    <a:pt x="342059" y="19470"/>
                    <a:pt x="340150" y="25387"/>
                    <a:pt x="336714" y="37985"/>
                  </a:cubicBezTo>
                  <a:cubicBezTo>
                    <a:pt x="267806" y="46384"/>
                    <a:pt x="233066" y="50393"/>
                    <a:pt x="163585" y="57837"/>
                  </a:cubicBezTo>
                  <a:close/>
                  <a:moveTo>
                    <a:pt x="10689" y="43521"/>
                  </a:moveTo>
                  <a:cubicBezTo>
                    <a:pt x="71962" y="48675"/>
                    <a:pt x="102504" y="50965"/>
                    <a:pt x="164158" y="55928"/>
                  </a:cubicBezTo>
                  <a:cubicBezTo>
                    <a:pt x="229439" y="49056"/>
                    <a:pt x="261889" y="45430"/>
                    <a:pt x="326598" y="37413"/>
                  </a:cubicBezTo>
                  <a:cubicBezTo>
                    <a:pt x="329842" y="25769"/>
                    <a:pt x="331561" y="20233"/>
                    <a:pt x="334997" y="8971"/>
                  </a:cubicBezTo>
                  <a:cubicBezTo>
                    <a:pt x="274486" y="6299"/>
                    <a:pt x="244137" y="4963"/>
                    <a:pt x="183818" y="1718"/>
                  </a:cubicBezTo>
                  <a:cubicBezTo>
                    <a:pt x="119301" y="9162"/>
                    <a:pt x="87042" y="12216"/>
                    <a:pt x="21951" y="17943"/>
                  </a:cubicBezTo>
                  <a:cubicBezTo>
                    <a:pt x="17370" y="27869"/>
                    <a:pt x="15080" y="32832"/>
                    <a:pt x="10689" y="435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04EC115-71AA-432E-97E8-84FFE0659920}"/>
                </a:ext>
              </a:extLst>
            </p:cNvPr>
            <p:cNvSpPr/>
            <p:nvPr/>
          </p:nvSpPr>
          <p:spPr>
            <a:xfrm>
              <a:off x="6562322" y="3395071"/>
              <a:ext cx="324498" cy="57264"/>
            </a:xfrm>
            <a:custGeom>
              <a:avLst/>
              <a:gdLst>
                <a:gd name="connsiteX0" fmla="*/ 164348 w 324497"/>
                <a:gd name="connsiteY0" fmla="*/ 65663 h 57264"/>
                <a:gd name="connsiteX1" fmla="*/ 0 w 324497"/>
                <a:gd name="connsiteY1" fmla="*/ 55165 h 57264"/>
                <a:gd name="connsiteX2" fmla="*/ 8972 w 324497"/>
                <a:gd name="connsiteY2" fmla="*/ 24815 h 57264"/>
                <a:gd name="connsiteX3" fmla="*/ 177901 w 324497"/>
                <a:gd name="connsiteY3" fmla="*/ 0 h 57264"/>
                <a:gd name="connsiteX4" fmla="*/ 338623 w 324497"/>
                <a:gd name="connsiteY4" fmla="*/ 4772 h 57264"/>
                <a:gd name="connsiteX5" fmla="*/ 334042 w 324497"/>
                <a:gd name="connsiteY5" fmla="*/ 39703 h 57264"/>
                <a:gd name="connsiteX6" fmla="*/ 164348 w 324497"/>
                <a:gd name="connsiteY6" fmla="*/ 65663 h 57264"/>
                <a:gd name="connsiteX7" fmla="*/ 10689 w 324497"/>
                <a:gd name="connsiteY7" fmla="*/ 53828 h 57264"/>
                <a:gd name="connsiteX8" fmla="*/ 164730 w 324497"/>
                <a:gd name="connsiteY8" fmla="*/ 63372 h 57264"/>
                <a:gd name="connsiteX9" fmla="*/ 324116 w 324497"/>
                <a:gd name="connsiteY9" fmla="*/ 39131 h 57264"/>
                <a:gd name="connsiteX10" fmla="*/ 328698 w 324497"/>
                <a:gd name="connsiteY10" fmla="*/ 6490 h 57264"/>
                <a:gd name="connsiteX11" fmla="*/ 177710 w 324497"/>
                <a:gd name="connsiteY11" fmla="*/ 1909 h 57264"/>
                <a:gd name="connsiteX12" fmla="*/ 19088 w 324497"/>
                <a:gd name="connsiteY12" fmla="*/ 25196 h 57264"/>
                <a:gd name="connsiteX13" fmla="*/ 10689 w 324497"/>
                <a:gd name="connsiteY13" fmla="*/ 5382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4348" y="65663"/>
                  </a:moveTo>
                  <a:cubicBezTo>
                    <a:pt x="98304" y="61273"/>
                    <a:pt x="65472" y="59364"/>
                    <a:pt x="0" y="55165"/>
                  </a:cubicBezTo>
                  <a:cubicBezTo>
                    <a:pt x="3436" y="42566"/>
                    <a:pt x="5345" y="36840"/>
                    <a:pt x="8972" y="24815"/>
                  </a:cubicBezTo>
                  <a:cubicBezTo>
                    <a:pt x="77116" y="15843"/>
                    <a:pt x="110902" y="10880"/>
                    <a:pt x="177901" y="0"/>
                  </a:cubicBezTo>
                  <a:cubicBezTo>
                    <a:pt x="242037" y="1909"/>
                    <a:pt x="274105" y="2672"/>
                    <a:pt x="338623" y="4772"/>
                  </a:cubicBezTo>
                  <a:cubicBezTo>
                    <a:pt x="336714" y="18515"/>
                    <a:pt x="335760" y="25387"/>
                    <a:pt x="334042" y="39703"/>
                  </a:cubicBezTo>
                  <a:cubicBezTo>
                    <a:pt x="266661" y="50774"/>
                    <a:pt x="232684" y="55928"/>
                    <a:pt x="164348" y="65663"/>
                  </a:cubicBezTo>
                  <a:close/>
                  <a:moveTo>
                    <a:pt x="10689" y="53828"/>
                  </a:moveTo>
                  <a:cubicBezTo>
                    <a:pt x="71963" y="57455"/>
                    <a:pt x="102885" y="59364"/>
                    <a:pt x="164730" y="63372"/>
                  </a:cubicBezTo>
                  <a:cubicBezTo>
                    <a:pt x="228866" y="54210"/>
                    <a:pt x="260744" y="49438"/>
                    <a:pt x="324116" y="39131"/>
                  </a:cubicBezTo>
                  <a:cubicBezTo>
                    <a:pt x="325834" y="25769"/>
                    <a:pt x="326788" y="19279"/>
                    <a:pt x="328698" y="6490"/>
                  </a:cubicBezTo>
                  <a:cubicBezTo>
                    <a:pt x="268188" y="4581"/>
                    <a:pt x="238029" y="3818"/>
                    <a:pt x="177710" y="1909"/>
                  </a:cubicBezTo>
                  <a:cubicBezTo>
                    <a:pt x="114720" y="12025"/>
                    <a:pt x="83034" y="16798"/>
                    <a:pt x="19088" y="25196"/>
                  </a:cubicBezTo>
                  <a:cubicBezTo>
                    <a:pt x="15652" y="36458"/>
                    <a:pt x="13934" y="42185"/>
                    <a:pt x="10689" y="538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75205B5-42CA-4B45-B50E-777CF9F26AFF}"/>
                </a:ext>
              </a:extLst>
            </p:cNvPr>
            <p:cNvSpPr/>
            <p:nvPr/>
          </p:nvSpPr>
          <p:spPr>
            <a:xfrm>
              <a:off x="6886248" y="3369302"/>
              <a:ext cx="324498" cy="57264"/>
            </a:xfrm>
            <a:custGeom>
              <a:avLst/>
              <a:gdLst>
                <a:gd name="connsiteX0" fmla="*/ 164920 w 324497"/>
                <a:gd name="connsiteY0" fmla="*/ 75589 h 57264"/>
                <a:gd name="connsiteX1" fmla="*/ 0 w 324497"/>
                <a:gd name="connsiteY1" fmla="*/ 66236 h 57264"/>
                <a:gd name="connsiteX2" fmla="*/ 4772 w 324497"/>
                <a:gd name="connsiteY2" fmla="*/ 31495 h 57264"/>
                <a:gd name="connsiteX3" fmla="*/ 169120 w 324497"/>
                <a:gd name="connsiteY3" fmla="*/ 0 h 57264"/>
                <a:gd name="connsiteX4" fmla="*/ 330033 w 324497"/>
                <a:gd name="connsiteY4" fmla="*/ 4008 h 57264"/>
                <a:gd name="connsiteX5" fmla="*/ 330796 w 324497"/>
                <a:gd name="connsiteY5" fmla="*/ 44475 h 57264"/>
                <a:gd name="connsiteX6" fmla="*/ 164920 w 324497"/>
                <a:gd name="connsiteY6" fmla="*/ 75589 h 57264"/>
                <a:gd name="connsiteX7" fmla="*/ 10307 w 324497"/>
                <a:gd name="connsiteY7" fmla="*/ 64518 h 57264"/>
                <a:gd name="connsiteX8" fmla="*/ 164920 w 324497"/>
                <a:gd name="connsiteY8" fmla="*/ 73107 h 57264"/>
                <a:gd name="connsiteX9" fmla="*/ 320298 w 324497"/>
                <a:gd name="connsiteY9" fmla="*/ 43903 h 57264"/>
                <a:gd name="connsiteX10" fmla="*/ 319916 w 324497"/>
                <a:gd name="connsiteY10" fmla="*/ 6108 h 57264"/>
                <a:gd name="connsiteX11" fmla="*/ 168929 w 324497"/>
                <a:gd name="connsiteY11" fmla="*/ 2291 h 57264"/>
                <a:gd name="connsiteX12" fmla="*/ 14697 w 324497"/>
                <a:gd name="connsiteY12" fmla="*/ 31686 h 57264"/>
                <a:gd name="connsiteX13" fmla="*/ 10307 w 324497"/>
                <a:gd name="connsiteY13" fmla="*/ 6451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4920" y="75589"/>
                  </a:moveTo>
                  <a:cubicBezTo>
                    <a:pt x="98494" y="71389"/>
                    <a:pt x="65472" y="69481"/>
                    <a:pt x="0" y="66236"/>
                  </a:cubicBezTo>
                  <a:cubicBezTo>
                    <a:pt x="1717" y="51920"/>
                    <a:pt x="2863" y="45048"/>
                    <a:pt x="4772" y="31495"/>
                  </a:cubicBezTo>
                  <a:cubicBezTo>
                    <a:pt x="71198" y="19852"/>
                    <a:pt x="104029" y="13553"/>
                    <a:pt x="169120" y="0"/>
                  </a:cubicBezTo>
                  <a:cubicBezTo>
                    <a:pt x="233256" y="1336"/>
                    <a:pt x="265324" y="2100"/>
                    <a:pt x="330033" y="4008"/>
                  </a:cubicBezTo>
                  <a:cubicBezTo>
                    <a:pt x="330224" y="20042"/>
                    <a:pt x="330415" y="28059"/>
                    <a:pt x="330796" y="44475"/>
                  </a:cubicBezTo>
                  <a:cubicBezTo>
                    <a:pt x="264943" y="57646"/>
                    <a:pt x="231729" y="63754"/>
                    <a:pt x="164920" y="75589"/>
                  </a:cubicBezTo>
                  <a:close/>
                  <a:moveTo>
                    <a:pt x="10307" y="64518"/>
                  </a:moveTo>
                  <a:cubicBezTo>
                    <a:pt x="71961" y="67572"/>
                    <a:pt x="102694" y="69290"/>
                    <a:pt x="164920" y="73107"/>
                  </a:cubicBezTo>
                  <a:cubicBezTo>
                    <a:pt x="227530" y="62036"/>
                    <a:pt x="258644" y="56310"/>
                    <a:pt x="320298" y="43903"/>
                  </a:cubicBezTo>
                  <a:cubicBezTo>
                    <a:pt x="320107" y="28441"/>
                    <a:pt x="319916" y="20997"/>
                    <a:pt x="319916" y="6108"/>
                  </a:cubicBezTo>
                  <a:cubicBezTo>
                    <a:pt x="259216" y="4199"/>
                    <a:pt x="229057" y="3436"/>
                    <a:pt x="168929" y="2291"/>
                  </a:cubicBezTo>
                  <a:cubicBezTo>
                    <a:pt x="107847" y="14889"/>
                    <a:pt x="76924" y="20806"/>
                    <a:pt x="14697" y="31686"/>
                  </a:cubicBezTo>
                  <a:cubicBezTo>
                    <a:pt x="12980" y="44475"/>
                    <a:pt x="12026" y="50965"/>
                    <a:pt x="10307" y="645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DB74C43-C3CC-4B72-804D-13AA5423C36F}"/>
                </a:ext>
              </a:extLst>
            </p:cNvPr>
            <p:cNvSpPr/>
            <p:nvPr/>
          </p:nvSpPr>
          <p:spPr>
            <a:xfrm>
              <a:off x="7206163" y="3337425"/>
              <a:ext cx="324498" cy="76352"/>
            </a:xfrm>
            <a:custGeom>
              <a:avLst/>
              <a:gdLst>
                <a:gd name="connsiteX0" fmla="*/ 166640 w 324497"/>
                <a:gd name="connsiteY0" fmla="*/ 87233 h 76352"/>
                <a:gd name="connsiteX1" fmla="*/ 573 w 324497"/>
                <a:gd name="connsiteY1" fmla="*/ 77116 h 76352"/>
                <a:gd name="connsiteX2" fmla="*/ 0 w 324497"/>
                <a:gd name="connsiteY2" fmla="*/ 36840 h 76352"/>
                <a:gd name="connsiteX3" fmla="*/ 159195 w 324497"/>
                <a:gd name="connsiteY3" fmla="*/ 0 h 76352"/>
                <a:gd name="connsiteX4" fmla="*/ 320681 w 324497"/>
                <a:gd name="connsiteY4" fmla="*/ 5345 h 76352"/>
                <a:gd name="connsiteX5" fmla="*/ 327744 w 324497"/>
                <a:gd name="connsiteY5" fmla="*/ 51920 h 76352"/>
                <a:gd name="connsiteX6" fmla="*/ 166640 w 324497"/>
                <a:gd name="connsiteY6" fmla="*/ 87233 h 76352"/>
                <a:gd name="connsiteX7" fmla="*/ 10689 w 324497"/>
                <a:gd name="connsiteY7" fmla="*/ 75016 h 76352"/>
                <a:gd name="connsiteX8" fmla="*/ 166449 w 324497"/>
                <a:gd name="connsiteY8" fmla="*/ 84369 h 76352"/>
                <a:gd name="connsiteX9" fmla="*/ 317435 w 324497"/>
                <a:gd name="connsiteY9" fmla="*/ 51156 h 76352"/>
                <a:gd name="connsiteX10" fmla="*/ 311137 w 324497"/>
                <a:gd name="connsiteY10" fmla="*/ 7635 h 76352"/>
                <a:gd name="connsiteX11" fmla="*/ 159577 w 324497"/>
                <a:gd name="connsiteY11" fmla="*/ 2481 h 76352"/>
                <a:gd name="connsiteX12" fmla="*/ 10308 w 324497"/>
                <a:gd name="connsiteY12" fmla="*/ 36840 h 76352"/>
                <a:gd name="connsiteX13" fmla="*/ 10689 w 324497"/>
                <a:gd name="connsiteY13" fmla="*/ 7501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66640" y="87233"/>
                  </a:moveTo>
                  <a:cubicBezTo>
                    <a:pt x="99832" y="82651"/>
                    <a:pt x="66618" y="80552"/>
                    <a:pt x="573" y="77116"/>
                  </a:cubicBezTo>
                  <a:cubicBezTo>
                    <a:pt x="191" y="60700"/>
                    <a:pt x="191" y="52683"/>
                    <a:pt x="0" y="36840"/>
                  </a:cubicBezTo>
                  <a:cubicBezTo>
                    <a:pt x="64328" y="22906"/>
                    <a:pt x="96205" y="15652"/>
                    <a:pt x="159195" y="0"/>
                  </a:cubicBezTo>
                  <a:cubicBezTo>
                    <a:pt x="223331" y="1527"/>
                    <a:pt x="255590" y="2672"/>
                    <a:pt x="320681" y="5345"/>
                  </a:cubicBezTo>
                  <a:cubicBezTo>
                    <a:pt x="323352" y="23860"/>
                    <a:pt x="324880" y="33022"/>
                    <a:pt x="327744" y="51920"/>
                  </a:cubicBezTo>
                  <a:cubicBezTo>
                    <a:pt x="263989" y="66617"/>
                    <a:pt x="231730" y="73680"/>
                    <a:pt x="166640" y="87233"/>
                  </a:cubicBezTo>
                  <a:close/>
                  <a:moveTo>
                    <a:pt x="10689" y="75016"/>
                  </a:moveTo>
                  <a:cubicBezTo>
                    <a:pt x="72536" y="78261"/>
                    <a:pt x="103649" y="80170"/>
                    <a:pt x="166449" y="84369"/>
                  </a:cubicBezTo>
                  <a:cubicBezTo>
                    <a:pt x="227340" y="71580"/>
                    <a:pt x="257689" y="65090"/>
                    <a:pt x="317435" y="51156"/>
                  </a:cubicBezTo>
                  <a:cubicBezTo>
                    <a:pt x="314764" y="33595"/>
                    <a:pt x="313619" y="24815"/>
                    <a:pt x="311137" y="7635"/>
                  </a:cubicBezTo>
                  <a:cubicBezTo>
                    <a:pt x="250055" y="5154"/>
                    <a:pt x="219704" y="4008"/>
                    <a:pt x="159577" y="2481"/>
                  </a:cubicBezTo>
                  <a:cubicBezTo>
                    <a:pt x="100404" y="16988"/>
                    <a:pt x="70626" y="23860"/>
                    <a:pt x="10308" y="36840"/>
                  </a:cubicBezTo>
                  <a:cubicBezTo>
                    <a:pt x="10308" y="52110"/>
                    <a:pt x="10308" y="59555"/>
                    <a:pt x="10689" y="750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19107FB-A86C-4AAB-8F4A-B83F7ED45910}"/>
                </a:ext>
              </a:extLst>
            </p:cNvPr>
            <p:cNvSpPr/>
            <p:nvPr/>
          </p:nvSpPr>
          <p:spPr>
            <a:xfrm>
              <a:off x="7516918" y="3303066"/>
              <a:ext cx="324498" cy="95440"/>
            </a:xfrm>
            <a:custGeom>
              <a:avLst/>
              <a:gdLst>
                <a:gd name="connsiteX0" fmla="*/ 174657 w 324497"/>
                <a:gd name="connsiteY0" fmla="*/ 99449 h 95440"/>
                <a:gd name="connsiteX1" fmla="*/ 6871 w 324497"/>
                <a:gd name="connsiteY1" fmla="*/ 87042 h 95440"/>
                <a:gd name="connsiteX2" fmla="*/ 0 w 324497"/>
                <a:gd name="connsiteY2" fmla="*/ 40658 h 95440"/>
                <a:gd name="connsiteX3" fmla="*/ 153659 w 324497"/>
                <a:gd name="connsiteY3" fmla="*/ 0 h 95440"/>
                <a:gd name="connsiteX4" fmla="*/ 316672 w 324497"/>
                <a:gd name="connsiteY4" fmla="*/ 8208 h 95440"/>
                <a:gd name="connsiteX5" fmla="*/ 330797 w 324497"/>
                <a:gd name="connsiteY5" fmla="*/ 60891 h 95440"/>
                <a:gd name="connsiteX6" fmla="*/ 174657 w 324497"/>
                <a:gd name="connsiteY6" fmla="*/ 99449 h 95440"/>
                <a:gd name="connsiteX7" fmla="*/ 16798 w 324497"/>
                <a:gd name="connsiteY7" fmla="*/ 84751 h 95440"/>
                <a:gd name="connsiteX8" fmla="*/ 174083 w 324497"/>
                <a:gd name="connsiteY8" fmla="*/ 96204 h 95440"/>
                <a:gd name="connsiteX9" fmla="*/ 320680 w 324497"/>
                <a:gd name="connsiteY9" fmla="*/ 60128 h 95440"/>
                <a:gd name="connsiteX10" fmla="*/ 307700 w 324497"/>
                <a:gd name="connsiteY10" fmla="*/ 10880 h 95440"/>
                <a:gd name="connsiteX11" fmla="*/ 154613 w 324497"/>
                <a:gd name="connsiteY11" fmla="*/ 3054 h 95440"/>
                <a:gd name="connsiteX12" fmla="*/ 10307 w 324497"/>
                <a:gd name="connsiteY12" fmla="*/ 41230 h 95440"/>
                <a:gd name="connsiteX13" fmla="*/ 16798 w 324497"/>
                <a:gd name="connsiteY13" fmla="*/ 8475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74657" y="99449"/>
                  </a:moveTo>
                  <a:cubicBezTo>
                    <a:pt x="107084" y="93723"/>
                    <a:pt x="73489" y="91241"/>
                    <a:pt x="6871" y="87042"/>
                  </a:cubicBezTo>
                  <a:cubicBezTo>
                    <a:pt x="4009" y="68145"/>
                    <a:pt x="2673" y="58982"/>
                    <a:pt x="0" y="40658"/>
                  </a:cubicBezTo>
                  <a:cubicBezTo>
                    <a:pt x="62227" y="25005"/>
                    <a:pt x="92959" y="16988"/>
                    <a:pt x="153659" y="0"/>
                  </a:cubicBezTo>
                  <a:cubicBezTo>
                    <a:pt x="218368" y="2672"/>
                    <a:pt x="250818" y="4199"/>
                    <a:pt x="316672" y="8208"/>
                  </a:cubicBezTo>
                  <a:cubicBezTo>
                    <a:pt x="322207" y="29205"/>
                    <a:pt x="325070" y="39703"/>
                    <a:pt x="330797" y="60891"/>
                  </a:cubicBezTo>
                  <a:cubicBezTo>
                    <a:pt x="269142" y="76925"/>
                    <a:pt x="237838" y="84560"/>
                    <a:pt x="174657" y="99449"/>
                  </a:cubicBezTo>
                  <a:close/>
                  <a:moveTo>
                    <a:pt x="16798" y="84751"/>
                  </a:moveTo>
                  <a:cubicBezTo>
                    <a:pt x="79216" y="88760"/>
                    <a:pt x="110711" y="91050"/>
                    <a:pt x="174083" y="96204"/>
                  </a:cubicBezTo>
                  <a:cubicBezTo>
                    <a:pt x="233256" y="82270"/>
                    <a:pt x="262652" y="75016"/>
                    <a:pt x="320680" y="60128"/>
                  </a:cubicBezTo>
                  <a:cubicBezTo>
                    <a:pt x="315336" y="40276"/>
                    <a:pt x="312854" y="30350"/>
                    <a:pt x="307700" y="10880"/>
                  </a:cubicBezTo>
                  <a:cubicBezTo>
                    <a:pt x="246046" y="7063"/>
                    <a:pt x="215313" y="5536"/>
                    <a:pt x="154613" y="3054"/>
                  </a:cubicBezTo>
                  <a:cubicBezTo>
                    <a:pt x="97540" y="18897"/>
                    <a:pt x="68717" y="26532"/>
                    <a:pt x="10307" y="41230"/>
                  </a:cubicBezTo>
                  <a:cubicBezTo>
                    <a:pt x="12789" y="58410"/>
                    <a:pt x="14125" y="67190"/>
                    <a:pt x="16798" y="847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5E5339-2BD7-4692-8851-595CD1CA78F2}"/>
                </a:ext>
              </a:extLst>
            </p:cNvPr>
            <p:cNvSpPr/>
            <p:nvPr/>
          </p:nvSpPr>
          <p:spPr>
            <a:xfrm>
              <a:off x="7824046" y="3269471"/>
              <a:ext cx="324498" cy="95440"/>
            </a:xfrm>
            <a:custGeom>
              <a:avLst/>
              <a:gdLst>
                <a:gd name="connsiteX0" fmla="*/ 184008 w 324497"/>
                <a:gd name="connsiteY0" fmla="*/ 111284 h 95440"/>
                <a:gd name="connsiteX1" fmla="*/ 13934 w 324497"/>
                <a:gd name="connsiteY1" fmla="*/ 95440 h 95440"/>
                <a:gd name="connsiteX2" fmla="*/ 0 w 324497"/>
                <a:gd name="connsiteY2" fmla="*/ 42948 h 95440"/>
                <a:gd name="connsiteX3" fmla="*/ 148505 w 324497"/>
                <a:gd name="connsiteY3" fmla="*/ 0 h 95440"/>
                <a:gd name="connsiteX4" fmla="*/ 313998 w 324497"/>
                <a:gd name="connsiteY4" fmla="*/ 12598 h 95440"/>
                <a:gd name="connsiteX5" fmla="*/ 335568 w 324497"/>
                <a:gd name="connsiteY5" fmla="*/ 71199 h 95440"/>
                <a:gd name="connsiteX6" fmla="*/ 184008 w 324497"/>
                <a:gd name="connsiteY6" fmla="*/ 111284 h 95440"/>
                <a:gd name="connsiteX7" fmla="*/ 23478 w 324497"/>
                <a:gd name="connsiteY7" fmla="*/ 92959 h 95440"/>
                <a:gd name="connsiteX8" fmla="*/ 182863 w 324497"/>
                <a:gd name="connsiteY8" fmla="*/ 107657 h 95440"/>
                <a:gd name="connsiteX9" fmla="*/ 325070 w 324497"/>
                <a:gd name="connsiteY9" fmla="*/ 69862 h 95440"/>
                <a:gd name="connsiteX10" fmla="*/ 305027 w 324497"/>
                <a:gd name="connsiteY10" fmla="*/ 15080 h 95440"/>
                <a:gd name="connsiteX11" fmla="*/ 149650 w 324497"/>
                <a:gd name="connsiteY11" fmla="*/ 3245 h 95440"/>
                <a:gd name="connsiteX12" fmla="*/ 10116 w 324497"/>
                <a:gd name="connsiteY12" fmla="*/ 43521 h 95440"/>
                <a:gd name="connsiteX13" fmla="*/ 23478 w 324497"/>
                <a:gd name="connsiteY13" fmla="*/ 9295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84008" y="111284"/>
                  </a:moveTo>
                  <a:cubicBezTo>
                    <a:pt x="115292" y="104221"/>
                    <a:pt x="81314" y="100976"/>
                    <a:pt x="13934" y="95440"/>
                  </a:cubicBezTo>
                  <a:cubicBezTo>
                    <a:pt x="8398" y="74253"/>
                    <a:pt x="5535" y="63754"/>
                    <a:pt x="0" y="42948"/>
                  </a:cubicBezTo>
                  <a:cubicBezTo>
                    <a:pt x="60127" y="26151"/>
                    <a:pt x="89904" y="17561"/>
                    <a:pt x="148505" y="0"/>
                  </a:cubicBezTo>
                  <a:cubicBezTo>
                    <a:pt x="213977" y="4199"/>
                    <a:pt x="247190" y="6681"/>
                    <a:pt x="313998" y="12598"/>
                  </a:cubicBezTo>
                  <a:cubicBezTo>
                    <a:pt x="322588" y="35886"/>
                    <a:pt x="326978" y="47529"/>
                    <a:pt x="335568" y="71199"/>
                  </a:cubicBezTo>
                  <a:cubicBezTo>
                    <a:pt x="275631" y="87423"/>
                    <a:pt x="245282" y="95440"/>
                    <a:pt x="184008" y="111284"/>
                  </a:cubicBezTo>
                  <a:close/>
                  <a:moveTo>
                    <a:pt x="23478" y="92959"/>
                  </a:moveTo>
                  <a:cubicBezTo>
                    <a:pt x="86660" y="98113"/>
                    <a:pt x="118536" y="101167"/>
                    <a:pt x="182863" y="107657"/>
                  </a:cubicBezTo>
                  <a:cubicBezTo>
                    <a:pt x="240319" y="92768"/>
                    <a:pt x="268760" y="85324"/>
                    <a:pt x="325070" y="69862"/>
                  </a:cubicBezTo>
                  <a:cubicBezTo>
                    <a:pt x="317053" y="47720"/>
                    <a:pt x="313044" y="36840"/>
                    <a:pt x="305027" y="15080"/>
                  </a:cubicBezTo>
                  <a:cubicBezTo>
                    <a:pt x="242227" y="9544"/>
                    <a:pt x="211304" y="7253"/>
                    <a:pt x="149650" y="3245"/>
                  </a:cubicBezTo>
                  <a:cubicBezTo>
                    <a:pt x="94485" y="19661"/>
                    <a:pt x="66617" y="27869"/>
                    <a:pt x="10116" y="43521"/>
                  </a:cubicBezTo>
                  <a:cubicBezTo>
                    <a:pt x="15461" y="63182"/>
                    <a:pt x="18133" y="72917"/>
                    <a:pt x="23478" y="929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ED252E7-F77D-4AB1-AEBB-210A67502D3E}"/>
                </a:ext>
              </a:extLst>
            </p:cNvPr>
            <p:cNvSpPr/>
            <p:nvPr/>
          </p:nvSpPr>
          <p:spPr>
            <a:xfrm>
              <a:off x="8128309" y="3238930"/>
              <a:ext cx="324498" cy="114529"/>
            </a:xfrm>
            <a:custGeom>
              <a:avLst/>
              <a:gdLst>
                <a:gd name="connsiteX0" fmla="*/ 194699 w 324497"/>
                <a:gd name="connsiteY0" fmla="*/ 122355 h 114528"/>
                <a:gd name="connsiteX1" fmla="*/ 21380 w 324497"/>
                <a:gd name="connsiteY1" fmla="*/ 102121 h 114528"/>
                <a:gd name="connsiteX2" fmla="*/ 0 w 324497"/>
                <a:gd name="connsiteY2" fmla="*/ 43712 h 114528"/>
                <a:gd name="connsiteX3" fmla="*/ 144116 w 324497"/>
                <a:gd name="connsiteY3" fmla="*/ 0 h 114528"/>
                <a:gd name="connsiteX4" fmla="*/ 313236 w 324497"/>
                <a:gd name="connsiteY4" fmla="*/ 18134 h 114528"/>
                <a:gd name="connsiteX5" fmla="*/ 342441 w 324497"/>
                <a:gd name="connsiteY5" fmla="*/ 81697 h 114528"/>
                <a:gd name="connsiteX6" fmla="*/ 194699 w 324497"/>
                <a:gd name="connsiteY6" fmla="*/ 122355 h 114528"/>
                <a:gd name="connsiteX7" fmla="*/ 30733 w 324497"/>
                <a:gd name="connsiteY7" fmla="*/ 99640 h 114528"/>
                <a:gd name="connsiteX8" fmla="*/ 193173 w 324497"/>
                <a:gd name="connsiteY8" fmla="*/ 118537 h 114528"/>
                <a:gd name="connsiteX9" fmla="*/ 331751 w 324497"/>
                <a:gd name="connsiteY9" fmla="*/ 80361 h 114528"/>
                <a:gd name="connsiteX10" fmla="*/ 304647 w 324497"/>
                <a:gd name="connsiteY10" fmla="*/ 20806 h 114528"/>
                <a:gd name="connsiteX11" fmla="*/ 145833 w 324497"/>
                <a:gd name="connsiteY11" fmla="*/ 3818 h 114528"/>
                <a:gd name="connsiteX12" fmla="*/ 10499 w 324497"/>
                <a:gd name="connsiteY12" fmla="*/ 44666 h 114528"/>
                <a:gd name="connsiteX13" fmla="*/ 30733 w 324497"/>
                <a:gd name="connsiteY13" fmla="*/ 9964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94699" y="122355"/>
                  </a:moveTo>
                  <a:cubicBezTo>
                    <a:pt x="124646" y="113383"/>
                    <a:pt x="90096" y="109375"/>
                    <a:pt x="21380" y="102121"/>
                  </a:cubicBezTo>
                  <a:cubicBezTo>
                    <a:pt x="12790" y="78643"/>
                    <a:pt x="8590" y="66999"/>
                    <a:pt x="0" y="43712"/>
                  </a:cubicBezTo>
                  <a:cubicBezTo>
                    <a:pt x="58220" y="26532"/>
                    <a:pt x="87043" y="17752"/>
                    <a:pt x="144116" y="0"/>
                  </a:cubicBezTo>
                  <a:cubicBezTo>
                    <a:pt x="210924" y="6299"/>
                    <a:pt x="244901" y="9926"/>
                    <a:pt x="313236" y="18134"/>
                  </a:cubicBezTo>
                  <a:cubicBezTo>
                    <a:pt x="324880" y="43330"/>
                    <a:pt x="330606" y="56119"/>
                    <a:pt x="342441" y="81697"/>
                  </a:cubicBezTo>
                  <a:cubicBezTo>
                    <a:pt x="284031" y="98304"/>
                    <a:pt x="254445" y="106321"/>
                    <a:pt x="194699" y="122355"/>
                  </a:cubicBezTo>
                  <a:close/>
                  <a:moveTo>
                    <a:pt x="30733" y="99640"/>
                  </a:moveTo>
                  <a:cubicBezTo>
                    <a:pt x="95060" y="106512"/>
                    <a:pt x="127699" y="110138"/>
                    <a:pt x="193173" y="118537"/>
                  </a:cubicBezTo>
                  <a:cubicBezTo>
                    <a:pt x="249101" y="103457"/>
                    <a:pt x="276777" y="95822"/>
                    <a:pt x="331751" y="80361"/>
                  </a:cubicBezTo>
                  <a:cubicBezTo>
                    <a:pt x="320872" y="56501"/>
                    <a:pt x="315527" y="44475"/>
                    <a:pt x="304647" y="20806"/>
                  </a:cubicBezTo>
                  <a:cubicBezTo>
                    <a:pt x="240511" y="13171"/>
                    <a:pt x="208634" y="9735"/>
                    <a:pt x="145833" y="3818"/>
                  </a:cubicBezTo>
                  <a:cubicBezTo>
                    <a:pt x="92196" y="20424"/>
                    <a:pt x="65091" y="28632"/>
                    <a:pt x="10499" y="44666"/>
                  </a:cubicBezTo>
                  <a:cubicBezTo>
                    <a:pt x="18516" y="66617"/>
                    <a:pt x="22525" y="77498"/>
                    <a:pt x="30733" y="996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826376A-CD2A-49A8-A302-84C587EAEE89}"/>
                </a:ext>
              </a:extLst>
            </p:cNvPr>
            <p:cNvSpPr/>
            <p:nvPr/>
          </p:nvSpPr>
          <p:spPr>
            <a:xfrm>
              <a:off x="8432002" y="3215452"/>
              <a:ext cx="343586" cy="114529"/>
            </a:xfrm>
            <a:custGeom>
              <a:avLst/>
              <a:gdLst>
                <a:gd name="connsiteX0" fmla="*/ 206151 w 343585"/>
                <a:gd name="connsiteY0" fmla="*/ 131135 h 114528"/>
                <a:gd name="connsiteX1" fmla="*/ 28823 w 343585"/>
                <a:gd name="connsiteY1" fmla="*/ 105748 h 114528"/>
                <a:gd name="connsiteX2" fmla="*/ 0 w 343585"/>
                <a:gd name="connsiteY2" fmla="*/ 42376 h 114528"/>
                <a:gd name="connsiteX3" fmla="*/ 141061 w 343585"/>
                <a:gd name="connsiteY3" fmla="*/ 0 h 114528"/>
                <a:gd name="connsiteX4" fmla="*/ 314954 w 343585"/>
                <a:gd name="connsiteY4" fmla="*/ 24433 h 114528"/>
                <a:gd name="connsiteX5" fmla="*/ 351222 w 343585"/>
                <a:gd name="connsiteY5" fmla="*/ 92005 h 114528"/>
                <a:gd name="connsiteX6" fmla="*/ 206151 w 343585"/>
                <a:gd name="connsiteY6" fmla="*/ 131135 h 114528"/>
                <a:gd name="connsiteX7" fmla="*/ 37985 w 343585"/>
                <a:gd name="connsiteY7" fmla="*/ 103267 h 114528"/>
                <a:gd name="connsiteX8" fmla="*/ 204243 w 343585"/>
                <a:gd name="connsiteY8" fmla="*/ 126936 h 114528"/>
                <a:gd name="connsiteX9" fmla="*/ 340150 w 343585"/>
                <a:gd name="connsiteY9" fmla="*/ 90096 h 114528"/>
                <a:gd name="connsiteX10" fmla="*/ 306364 w 343585"/>
                <a:gd name="connsiteY10" fmla="*/ 26723 h 114528"/>
                <a:gd name="connsiteX11" fmla="*/ 142970 w 343585"/>
                <a:gd name="connsiteY11" fmla="*/ 3818 h 114528"/>
                <a:gd name="connsiteX12" fmla="*/ 10689 w 343585"/>
                <a:gd name="connsiteY12" fmla="*/ 43521 h 114528"/>
                <a:gd name="connsiteX13" fmla="*/ 37985 w 343585"/>
                <a:gd name="connsiteY13" fmla="*/ 10326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06151" y="131135"/>
                  </a:moveTo>
                  <a:cubicBezTo>
                    <a:pt x="134571" y="120255"/>
                    <a:pt x="99067" y="115101"/>
                    <a:pt x="28823" y="105748"/>
                  </a:cubicBezTo>
                  <a:cubicBezTo>
                    <a:pt x="17180" y="80170"/>
                    <a:pt x="11452" y="67572"/>
                    <a:pt x="0" y="42376"/>
                  </a:cubicBezTo>
                  <a:cubicBezTo>
                    <a:pt x="56882" y="25387"/>
                    <a:pt x="84942" y="16798"/>
                    <a:pt x="141061" y="0"/>
                  </a:cubicBezTo>
                  <a:cubicBezTo>
                    <a:pt x="209778" y="8781"/>
                    <a:pt x="244519" y="13743"/>
                    <a:pt x="314954" y="24433"/>
                  </a:cubicBezTo>
                  <a:cubicBezTo>
                    <a:pt x="329461" y="51347"/>
                    <a:pt x="336714" y="64900"/>
                    <a:pt x="351222" y="92005"/>
                  </a:cubicBezTo>
                  <a:cubicBezTo>
                    <a:pt x="293575" y="107657"/>
                    <a:pt x="264561" y="115483"/>
                    <a:pt x="206151" y="131135"/>
                  </a:cubicBezTo>
                  <a:close/>
                  <a:moveTo>
                    <a:pt x="37985" y="103267"/>
                  </a:moveTo>
                  <a:cubicBezTo>
                    <a:pt x="103839" y="112047"/>
                    <a:pt x="137052" y="116819"/>
                    <a:pt x="204243" y="126936"/>
                  </a:cubicBezTo>
                  <a:cubicBezTo>
                    <a:pt x="259026" y="112238"/>
                    <a:pt x="286130" y="104794"/>
                    <a:pt x="340150" y="90096"/>
                  </a:cubicBezTo>
                  <a:cubicBezTo>
                    <a:pt x="326597" y="64709"/>
                    <a:pt x="319726" y="51920"/>
                    <a:pt x="306364" y="26723"/>
                  </a:cubicBezTo>
                  <a:cubicBezTo>
                    <a:pt x="240319" y="16798"/>
                    <a:pt x="207679" y="12025"/>
                    <a:pt x="142970" y="3818"/>
                  </a:cubicBezTo>
                  <a:cubicBezTo>
                    <a:pt x="90286" y="19661"/>
                    <a:pt x="63945" y="27678"/>
                    <a:pt x="10689" y="43521"/>
                  </a:cubicBezTo>
                  <a:cubicBezTo>
                    <a:pt x="21570" y="67381"/>
                    <a:pt x="26914" y="79406"/>
                    <a:pt x="37985" y="1032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0F396B0-8EBC-4030-9B80-3CF12601F12C}"/>
                </a:ext>
              </a:extLst>
            </p:cNvPr>
            <p:cNvSpPr/>
            <p:nvPr/>
          </p:nvSpPr>
          <p:spPr>
            <a:xfrm>
              <a:off x="8737220" y="3200945"/>
              <a:ext cx="343586" cy="133617"/>
            </a:xfrm>
            <a:custGeom>
              <a:avLst/>
              <a:gdLst>
                <a:gd name="connsiteX0" fmla="*/ 218177 w 343585"/>
                <a:gd name="connsiteY0" fmla="*/ 137816 h 133616"/>
                <a:gd name="connsiteX1" fmla="*/ 36077 w 343585"/>
                <a:gd name="connsiteY1" fmla="*/ 106702 h 133616"/>
                <a:gd name="connsiteX2" fmla="*/ 0 w 343585"/>
                <a:gd name="connsiteY2" fmla="*/ 39321 h 133616"/>
                <a:gd name="connsiteX3" fmla="*/ 139534 w 343585"/>
                <a:gd name="connsiteY3" fmla="*/ 0 h 133616"/>
                <a:gd name="connsiteX4" fmla="*/ 319726 w 343585"/>
                <a:gd name="connsiteY4" fmla="*/ 31686 h 133616"/>
                <a:gd name="connsiteX5" fmla="*/ 362292 w 343585"/>
                <a:gd name="connsiteY5" fmla="*/ 101930 h 133616"/>
                <a:gd name="connsiteX6" fmla="*/ 218177 w 343585"/>
                <a:gd name="connsiteY6" fmla="*/ 137816 h 133616"/>
                <a:gd name="connsiteX7" fmla="*/ 44857 w 343585"/>
                <a:gd name="connsiteY7" fmla="*/ 104412 h 133616"/>
                <a:gd name="connsiteX8" fmla="*/ 215695 w 343585"/>
                <a:gd name="connsiteY8" fmla="*/ 133617 h 133616"/>
                <a:gd name="connsiteX9" fmla="*/ 350648 w 343585"/>
                <a:gd name="connsiteY9" fmla="*/ 99640 h 133616"/>
                <a:gd name="connsiteX10" fmla="*/ 310945 w 343585"/>
                <a:gd name="connsiteY10" fmla="*/ 33786 h 133616"/>
                <a:gd name="connsiteX11" fmla="*/ 141824 w 343585"/>
                <a:gd name="connsiteY11" fmla="*/ 4199 h 133616"/>
                <a:gd name="connsiteX12" fmla="*/ 10689 w 343585"/>
                <a:gd name="connsiteY12" fmla="*/ 41039 h 133616"/>
                <a:gd name="connsiteX13" fmla="*/ 44857 w 343585"/>
                <a:gd name="connsiteY13" fmla="*/ 10441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33616">
                  <a:moveTo>
                    <a:pt x="218177" y="137816"/>
                  </a:moveTo>
                  <a:cubicBezTo>
                    <a:pt x="144688" y="124645"/>
                    <a:pt x="108229" y="118346"/>
                    <a:pt x="36077" y="106702"/>
                  </a:cubicBezTo>
                  <a:cubicBezTo>
                    <a:pt x="21570" y="79597"/>
                    <a:pt x="14316" y="66045"/>
                    <a:pt x="0" y="39321"/>
                  </a:cubicBezTo>
                  <a:cubicBezTo>
                    <a:pt x="55928" y="23287"/>
                    <a:pt x="83797" y="15461"/>
                    <a:pt x="139534" y="0"/>
                  </a:cubicBezTo>
                  <a:cubicBezTo>
                    <a:pt x="210732" y="11644"/>
                    <a:pt x="246809" y="17943"/>
                    <a:pt x="319726" y="31686"/>
                  </a:cubicBezTo>
                  <a:cubicBezTo>
                    <a:pt x="336714" y="59555"/>
                    <a:pt x="345304" y="73680"/>
                    <a:pt x="362292" y="101930"/>
                  </a:cubicBezTo>
                  <a:cubicBezTo>
                    <a:pt x="304647" y="115865"/>
                    <a:pt x="276014" y="123118"/>
                    <a:pt x="218177" y="137816"/>
                  </a:cubicBezTo>
                  <a:close/>
                  <a:moveTo>
                    <a:pt x="44857" y="104412"/>
                  </a:moveTo>
                  <a:cubicBezTo>
                    <a:pt x="112620" y="115292"/>
                    <a:pt x="146788" y="121209"/>
                    <a:pt x="215695" y="133617"/>
                  </a:cubicBezTo>
                  <a:cubicBezTo>
                    <a:pt x="269906" y="119873"/>
                    <a:pt x="296820" y="113002"/>
                    <a:pt x="350648" y="99640"/>
                  </a:cubicBezTo>
                  <a:cubicBezTo>
                    <a:pt x="334805" y="73298"/>
                    <a:pt x="326788" y="60128"/>
                    <a:pt x="310945" y="33786"/>
                  </a:cubicBezTo>
                  <a:cubicBezTo>
                    <a:pt x="242610" y="21188"/>
                    <a:pt x="208633" y="15080"/>
                    <a:pt x="141824" y="4199"/>
                  </a:cubicBezTo>
                  <a:cubicBezTo>
                    <a:pt x="89523" y="18515"/>
                    <a:pt x="63373" y="25960"/>
                    <a:pt x="10689" y="41039"/>
                  </a:cubicBezTo>
                  <a:cubicBezTo>
                    <a:pt x="24433" y="66236"/>
                    <a:pt x="31305" y="79025"/>
                    <a:pt x="44857" y="104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70270A9-1EFD-4B9C-A21B-DEB0FDA50995}"/>
                </a:ext>
              </a:extLst>
            </p:cNvPr>
            <p:cNvSpPr/>
            <p:nvPr/>
          </p:nvSpPr>
          <p:spPr>
            <a:xfrm>
              <a:off x="9046830" y="3199227"/>
              <a:ext cx="362674" cy="133617"/>
            </a:xfrm>
            <a:custGeom>
              <a:avLst/>
              <a:gdLst>
                <a:gd name="connsiteX0" fmla="*/ 229629 w 362673"/>
                <a:gd name="connsiteY0" fmla="*/ 140107 h 133616"/>
                <a:gd name="connsiteX1" fmla="*/ 42375 w 362673"/>
                <a:gd name="connsiteY1" fmla="*/ 103457 h 133616"/>
                <a:gd name="connsiteX2" fmla="*/ 0 w 362673"/>
                <a:gd name="connsiteY2" fmla="*/ 33404 h 133616"/>
                <a:gd name="connsiteX3" fmla="*/ 141251 w 362673"/>
                <a:gd name="connsiteY3" fmla="*/ 0 h 133616"/>
                <a:gd name="connsiteX4" fmla="*/ 330033 w 362673"/>
                <a:gd name="connsiteY4" fmla="*/ 40658 h 133616"/>
                <a:gd name="connsiteX5" fmla="*/ 376035 w 362673"/>
                <a:gd name="connsiteY5" fmla="*/ 110520 h 133616"/>
                <a:gd name="connsiteX6" fmla="*/ 229629 w 362673"/>
                <a:gd name="connsiteY6" fmla="*/ 140107 h 133616"/>
                <a:gd name="connsiteX7" fmla="*/ 51156 w 362673"/>
                <a:gd name="connsiteY7" fmla="*/ 101358 h 133616"/>
                <a:gd name="connsiteX8" fmla="*/ 226957 w 362673"/>
                <a:gd name="connsiteY8" fmla="*/ 135907 h 133616"/>
                <a:gd name="connsiteX9" fmla="*/ 364200 w 362673"/>
                <a:gd name="connsiteY9" fmla="*/ 108039 h 133616"/>
                <a:gd name="connsiteX10" fmla="*/ 321061 w 362673"/>
                <a:gd name="connsiteY10" fmla="*/ 42376 h 133616"/>
                <a:gd name="connsiteX11" fmla="*/ 143924 w 362673"/>
                <a:gd name="connsiteY11" fmla="*/ 4390 h 133616"/>
                <a:gd name="connsiteX12" fmla="*/ 11452 w 362673"/>
                <a:gd name="connsiteY12" fmla="*/ 35504 h 133616"/>
                <a:gd name="connsiteX13" fmla="*/ 51156 w 362673"/>
                <a:gd name="connsiteY13" fmla="*/ 10135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9629" y="140107"/>
                  </a:moveTo>
                  <a:cubicBezTo>
                    <a:pt x="153850" y="124645"/>
                    <a:pt x="116819" y="117583"/>
                    <a:pt x="42375" y="103457"/>
                  </a:cubicBezTo>
                  <a:cubicBezTo>
                    <a:pt x="25577" y="75398"/>
                    <a:pt x="16988" y="61273"/>
                    <a:pt x="0" y="33404"/>
                  </a:cubicBezTo>
                  <a:cubicBezTo>
                    <a:pt x="56119" y="19088"/>
                    <a:pt x="83987" y="12216"/>
                    <a:pt x="141251" y="0"/>
                  </a:cubicBezTo>
                  <a:cubicBezTo>
                    <a:pt x="215695" y="15270"/>
                    <a:pt x="253680" y="23478"/>
                    <a:pt x="330033" y="40658"/>
                  </a:cubicBezTo>
                  <a:cubicBezTo>
                    <a:pt x="348358" y="68526"/>
                    <a:pt x="357711" y="82651"/>
                    <a:pt x="376035" y="110520"/>
                  </a:cubicBezTo>
                  <a:cubicBezTo>
                    <a:pt x="317053" y="121400"/>
                    <a:pt x="287657" y="127318"/>
                    <a:pt x="229629" y="140107"/>
                  </a:cubicBezTo>
                  <a:close/>
                  <a:moveTo>
                    <a:pt x="51156" y="101358"/>
                  </a:moveTo>
                  <a:cubicBezTo>
                    <a:pt x="121018" y="114719"/>
                    <a:pt x="155949" y="121400"/>
                    <a:pt x="226957" y="135907"/>
                  </a:cubicBezTo>
                  <a:cubicBezTo>
                    <a:pt x="281358" y="123882"/>
                    <a:pt x="308845" y="118346"/>
                    <a:pt x="364200" y="108039"/>
                  </a:cubicBezTo>
                  <a:cubicBezTo>
                    <a:pt x="347022" y="81697"/>
                    <a:pt x="338241" y="68526"/>
                    <a:pt x="321061" y="42376"/>
                  </a:cubicBezTo>
                  <a:cubicBezTo>
                    <a:pt x="249291" y="26342"/>
                    <a:pt x="213977" y="18706"/>
                    <a:pt x="143924" y="4390"/>
                  </a:cubicBezTo>
                  <a:cubicBezTo>
                    <a:pt x="90286" y="15843"/>
                    <a:pt x="63945" y="22333"/>
                    <a:pt x="11452" y="35504"/>
                  </a:cubicBezTo>
                  <a:cubicBezTo>
                    <a:pt x="27296" y="61655"/>
                    <a:pt x="35313" y="75016"/>
                    <a:pt x="51156" y="1013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04D98AB-9787-4A06-951C-16FAA8B01A9B}"/>
                </a:ext>
              </a:extLst>
            </p:cNvPr>
            <p:cNvSpPr/>
            <p:nvPr/>
          </p:nvSpPr>
          <p:spPr>
            <a:xfrm>
              <a:off x="9366364" y="3215261"/>
              <a:ext cx="381762" cy="133617"/>
            </a:xfrm>
            <a:custGeom>
              <a:avLst/>
              <a:gdLst>
                <a:gd name="connsiteX0" fmla="*/ 242228 w 381762"/>
                <a:gd name="connsiteY0" fmla="*/ 139343 h 133616"/>
                <a:gd name="connsiteX1" fmla="*/ 46002 w 381762"/>
                <a:gd name="connsiteY1" fmla="*/ 94104 h 133616"/>
                <a:gd name="connsiteX2" fmla="*/ 0 w 381762"/>
                <a:gd name="connsiteY2" fmla="*/ 24051 h 133616"/>
                <a:gd name="connsiteX3" fmla="*/ 147169 w 381762"/>
                <a:gd name="connsiteY3" fmla="*/ 0 h 133616"/>
                <a:gd name="connsiteX4" fmla="*/ 345303 w 381762"/>
                <a:gd name="connsiteY4" fmla="*/ 48484 h 133616"/>
                <a:gd name="connsiteX5" fmla="*/ 394360 w 381762"/>
                <a:gd name="connsiteY5" fmla="*/ 117964 h 133616"/>
                <a:gd name="connsiteX6" fmla="*/ 242228 w 381762"/>
                <a:gd name="connsiteY6" fmla="*/ 139343 h 133616"/>
                <a:gd name="connsiteX7" fmla="*/ 55164 w 381762"/>
                <a:gd name="connsiteY7" fmla="*/ 92386 h 133616"/>
                <a:gd name="connsiteX8" fmla="*/ 239364 w 381762"/>
                <a:gd name="connsiteY8" fmla="*/ 134953 h 133616"/>
                <a:gd name="connsiteX9" fmla="*/ 382143 w 381762"/>
                <a:gd name="connsiteY9" fmla="*/ 114910 h 133616"/>
                <a:gd name="connsiteX10" fmla="*/ 336141 w 381762"/>
                <a:gd name="connsiteY10" fmla="*/ 49820 h 133616"/>
                <a:gd name="connsiteX11" fmla="*/ 150414 w 381762"/>
                <a:gd name="connsiteY11" fmla="*/ 4390 h 133616"/>
                <a:gd name="connsiteX12" fmla="*/ 12215 w 381762"/>
                <a:gd name="connsiteY12" fmla="*/ 26914 h 133616"/>
                <a:gd name="connsiteX13" fmla="*/ 55164 w 381762"/>
                <a:gd name="connsiteY13" fmla="*/ 9238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42228" y="139343"/>
                  </a:moveTo>
                  <a:cubicBezTo>
                    <a:pt x="163012" y="120446"/>
                    <a:pt x="123691" y="111474"/>
                    <a:pt x="46002" y="94104"/>
                  </a:cubicBezTo>
                  <a:cubicBezTo>
                    <a:pt x="27678" y="66045"/>
                    <a:pt x="18324" y="51920"/>
                    <a:pt x="0" y="24051"/>
                  </a:cubicBezTo>
                  <a:cubicBezTo>
                    <a:pt x="58218" y="13553"/>
                    <a:pt x="87614" y="8590"/>
                    <a:pt x="147169" y="0"/>
                  </a:cubicBezTo>
                  <a:cubicBezTo>
                    <a:pt x="225430" y="18706"/>
                    <a:pt x="265133" y="28441"/>
                    <a:pt x="345303" y="48484"/>
                  </a:cubicBezTo>
                  <a:cubicBezTo>
                    <a:pt x="364964" y="76161"/>
                    <a:pt x="374889" y="90096"/>
                    <a:pt x="394360" y="117964"/>
                  </a:cubicBezTo>
                  <a:cubicBezTo>
                    <a:pt x="333088" y="125791"/>
                    <a:pt x="302737" y="129990"/>
                    <a:pt x="242228" y="139343"/>
                  </a:cubicBezTo>
                  <a:close/>
                  <a:moveTo>
                    <a:pt x="55164" y="92386"/>
                  </a:moveTo>
                  <a:cubicBezTo>
                    <a:pt x="128080" y="108802"/>
                    <a:pt x="164920" y="117201"/>
                    <a:pt x="239364" y="134953"/>
                  </a:cubicBezTo>
                  <a:cubicBezTo>
                    <a:pt x="296057" y="126172"/>
                    <a:pt x="324498" y="122164"/>
                    <a:pt x="382143" y="114910"/>
                  </a:cubicBezTo>
                  <a:cubicBezTo>
                    <a:pt x="363819" y="88760"/>
                    <a:pt x="354466" y="75780"/>
                    <a:pt x="336141" y="49820"/>
                  </a:cubicBezTo>
                  <a:cubicBezTo>
                    <a:pt x="261125" y="31114"/>
                    <a:pt x="223903" y="21951"/>
                    <a:pt x="150414" y="4390"/>
                  </a:cubicBezTo>
                  <a:cubicBezTo>
                    <a:pt x="94486" y="12598"/>
                    <a:pt x="66808" y="16988"/>
                    <a:pt x="12215" y="26914"/>
                  </a:cubicBezTo>
                  <a:cubicBezTo>
                    <a:pt x="29204" y="52874"/>
                    <a:pt x="37985" y="66045"/>
                    <a:pt x="55164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B173B09-BB3B-424B-96F4-C2CFBC38C3CC}"/>
                </a:ext>
              </a:extLst>
            </p:cNvPr>
            <p:cNvSpPr/>
            <p:nvPr/>
          </p:nvSpPr>
          <p:spPr>
            <a:xfrm>
              <a:off x="9700787" y="3246375"/>
              <a:ext cx="400850" cy="133617"/>
            </a:xfrm>
            <a:custGeom>
              <a:avLst/>
              <a:gdLst>
                <a:gd name="connsiteX0" fmla="*/ 254063 w 400850"/>
                <a:gd name="connsiteY0" fmla="*/ 138007 h 133616"/>
                <a:gd name="connsiteX1" fmla="*/ 49057 w 400850"/>
                <a:gd name="connsiteY1" fmla="*/ 86087 h 133616"/>
                <a:gd name="connsiteX2" fmla="*/ 0 w 400850"/>
                <a:gd name="connsiteY2" fmla="*/ 16607 h 133616"/>
                <a:gd name="connsiteX3" fmla="*/ 153278 w 400850"/>
                <a:gd name="connsiteY3" fmla="*/ 0 h 133616"/>
                <a:gd name="connsiteX4" fmla="*/ 359811 w 400850"/>
                <a:gd name="connsiteY4" fmla="*/ 54210 h 133616"/>
                <a:gd name="connsiteX5" fmla="*/ 411730 w 400850"/>
                <a:gd name="connsiteY5" fmla="*/ 123118 h 133616"/>
                <a:gd name="connsiteX6" fmla="*/ 254063 w 400850"/>
                <a:gd name="connsiteY6" fmla="*/ 138007 h 133616"/>
                <a:gd name="connsiteX7" fmla="*/ 58601 w 400850"/>
                <a:gd name="connsiteY7" fmla="*/ 84751 h 133616"/>
                <a:gd name="connsiteX8" fmla="*/ 251009 w 400850"/>
                <a:gd name="connsiteY8" fmla="*/ 133617 h 133616"/>
                <a:gd name="connsiteX9" fmla="*/ 398942 w 400850"/>
                <a:gd name="connsiteY9" fmla="*/ 119491 h 133616"/>
                <a:gd name="connsiteX10" fmla="*/ 350267 w 400850"/>
                <a:gd name="connsiteY10" fmla="*/ 54783 h 133616"/>
                <a:gd name="connsiteX11" fmla="*/ 156523 w 400850"/>
                <a:gd name="connsiteY11" fmla="*/ 4009 h 133616"/>
                <a:gd name="connsiteX12" fmla="*/ 12599 w 400850"/>
                <a:gd name="connsiteY12" fmla="*/ 19661 h 133616"/>
                <a:gd name="connsiteX13" fmla="*/ 58601 w 400850"/>
                <a:gd name="connsiteY13" fmla="*/ 8475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54063" y="138007"/>
                  </a:moveTo>
                  <a:cubicBezTo>
                    <a:pt x="171412" y="116628"/>
                    <a:pt x="130372" y="106321"/>
                    <a:pt x="49057" y="86087"/>
                  </a:cubicBezTo>
                  <a:cubicBezTo>
                    <a:pt x="29396" y="58219"/>
                    <a:pt x="19661" y="44284"/>
                    <a:pt x="0" y="16607"/>
                  </a:cubicBezTo>
                  <a:cubicBezTo>
                    <a:pt x="60701" y="9162"/>
                    <a:pt x="91433" y="5917"/>
                    <a:pt x="153278" y="0"/>
                  </a:cubicBezTo>
                  <a:cubicBezTo>
                    <a:pt x="235166" y="21188"/>
                    <a:pt x="276588" y="32068"/>
                    <a:pt x="359811" y="54210"/>
                  </a:cubicBezTo>
                  <a:cubicBezTo>
                    <a:pt x="380427" y="81697"/>
                    <a:pt x="390925" y="95440"/>
                    <a:pt x="411730" y="123118"/>
                  </a:cubicBezTo>
                  <a:cubicBezTo>
                    <a:pt x="348358" y="128272"/>
                    <a:pt x="316672" y="131326"/>
                    <a:pt x="254063" y="138007"/>
                  </a:cubicBezTo>
                  <a:close/>
                  <a:moveTo>
                    <a:pt x="58601" y="84751"/>
                  </a:moveTo>
                  <a:cubicBezTo>
                    <a:pt x="134953" y="103839"/>
                    <a:pt x="173320" y="113574"/>
                    <a:pt x="251009" y="133617"/>
                  </a:cubicBezTo>
                  <a:cubicBezTo>
                    <a:pt x="309801" y="127508"/>
                    <a:pt x="339387" y="124645"/>
                    <a:pt x="398942" y="119491"/>
                  </a:cubicBezTo>
                  <a:cubicBezTo>
                    <a:pt x="379472" y="93532"/>
                    <a:pt x="369736" y="80552"/>
                    <a:pt x="350267" y="54783"/>
                  </a:cubicBezTo>
                  <a:cubicBezTo>
                    <a:pt x="272197" y="33977"/>
                    <a:pt x="233257" y="23860"/>
                    <a:pt x="156523" y="4009"/>
                  </a:cubicBezTo>
                  <a:cubicBezTo>
                    <a:pt x="98495" y="9544"/>
                    <a:pt x="69672" y="12598"/>
                    <a:pt x="12599" y="19661"/>
                  </a:cubicBezTo>
                  <a:cubicBezTo>
                    <a:pt x="30923" y="45621"/>
                    <a:pt x="40086" y="58600"/>
                    <a:pt x="58601" y="847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E40B968-CA20-4E2C-BF7E-9CE035A95041}"/>
                </a:ext>
              </a:extLst>
            </p:cNvPr>
            <p:cNvSpPr/>
            <p:nvPr/>
          </p:nvSpPr>
          <p:spPr>
            <a:xfrm>
              <a:off x="10049145" y="3287796"/>
              <a:ext cx="419938" cy="133617"/>
            </a:xfrm>
            <a:custGeom>
              <a:avLst/>
              <a:gdLst>
                <a:gd name="connsiteX0" fmla="*/ 264943 w 419938"/>
                <a:gd name="connsiteY0" fmla="*/ 136862 h 133616"/>
                <a:gd name="connsiteX1" fmla="*/ 51920 w 419938"/>
                <a:gd name="connsiteY1" fmla="*/ 80170 h 133616"/>
                <a:gd name="connsiteX2" fmla="*/ 0 w 419938"/>
                <a:gd name="connsiteY2" fmla="*/ 11262 h 133616"/>
                <a:gd name="connsiteX3" fmla="*/ 158622 w 419938"/>
                <a:gd name="connsiteY3" fmla="*/ 0 h 133616"/>
                <a:gd name="connsiteX4" fmla="*/ 372600 w 419938"/>
                <a:gd name="connsiteY4" fmla="*/ 57837 h 133616"/>
                <a:gd name="connsiteX5" fmla="*/ 427192 w 419938"/>
                <a:gd name="connsiteY5" fmla="*/ 125981 h 133616"/>
                <a:gd name="connsiteX6" fmla="*/ 264943 w 419938"/>
                <a:gd name="connsiteY6" fmla="*/ 136862 h 133616"/>
                <a:gd name="connsiteX7" fmla="*/ 61846 w 419938"/>
                <a:gd name="connsiteY7" fmla="*/ 79406 h 133616"/>
                <a:gd name="connsiteX8" fmla="*/ 261698 w 419938"/>
                <a:gd name="connsiteY8" fmla="*/ 132662 h 133616"/>
                <a:gd name="connsiteX9" fmla="*/ 413831 w 419938"/>
                <a:gd name="connsiteY9" fmla="*/ 122546 h 133616"/>
                <a:gd name="connsiteX10" fmla="*/ 362674 w 419938"/>
                <a:gd name="connsiteY10" fmla="*/ 58600 h 133616"/>
                <a:gd name="connsiteX11" fmla="*/ 161868 w 419938"/>
                <a:gd name="connsiteY11" fmla="*/ 4390 h 133616"/>
                <a:gd name="connsiteX12" fmla="*/ 12981 w 419938"/>
                <a:gd name="connsiteY12" fmla="*/ 15080 h 133616"/>
                <a:gd name="connsiteX13" fmla="*/ 61846 w 419938"/>
                <a:gd name="connsiteY13" fmla="*/ 7940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4943" y="136862"/>
                  </a:moveTo>
                  <a:cubicBezTo>
                    <a:pt x="179238" y="113956"/>
                    <a:pt x="136671" y="102503"/>
                    <a:pt x="51920" y="80170"/>
                  </a:cubicBezTo>
                  <a:cubicBezTo>
                    <a:pt x="31114" y="52492"/>
                    <a:pt x="20807" y="38749"/>
                    <a:pt x="0" y="11262"/>
                  </a:cubicBezTo>
                  <a:cubicBezTo>
                    <a:pt x="62992" y="6108"/>
                    <a:pt x="94677" y="3818"/>
                    <a:pt x="158622" y="0"/>
                  </a:cubicBezTo>
                  <a:cubicBezTo>
                    <a:pt x="243755" y="22906"/>
                    <a:pt x="286513" y="34549"/>
                    <a:pt x="372600" y="57837"/>
                  </a:cubicBezTo>
                  <a:cubicBezTo>
                    <a:pt x="394361" y="84942"/>
                    <a:pt x="405241" y="98685"/>
                    <a:pt x="427192" y="125981"/>
                  </a:cubicBezTo>
                  <a:cubicBezTo>
                    <a:pt x="362102" y="129990"/>
                    <a:pt x="329652" y="132280"/>
                    <a:pt x="264943" y="136862"/>
                  </a:cubicBezTo>
                  <a:close/>
                  <a:moveTo>
                    <a:pt x="61846" y="79406"/>
                  </a:moveTo>
                  <a:cubicBezTo>
                    <a:pt x="141252" y="100403"/>
                    <a:pt x="181337" y="111093"/>
                    <a:pt x="261698" y="132662"/>
                  </a:cubicBezTo>
                  <a:cubicBezTo>
                    <a:pt x="322207" y="128272"/>
                    <a:pt x="352749" y="126172"/>
                    <a:pt x="413831" y="122546"/>
                  </a:cubicBezTo>
                  <a:cubicBezTo>
                    <a:pt x="393407" y="96777"/>
                    <a:pt x="383098" y="83988"/>
                    <a:pt x="362674" y="58600"/>
                  </a:cubicBezTo>
                  <a:cubicBezTo>
                    <a:pt x="281932" y="36649"/>
                    <a:pt x="241656" y="25769"/>
                    <a:pt x="161868" y="4390"/>
                  </a:cubicBezTo>
                  <a:cubicBezTo>
                    <a:pt x="101931" y="8208"/>
                    <a:pt x="72154" y="10308"/>
                    <a:pt x="12981" y="15080"/>
                  </a:cubicBezTo>
                  <a:cubicBezTo>
                    <a:pt x="32641" y="40467"/>
                    <a:pt x="42376" y="53447"/>
                    <a:pt x="61846" y="794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99548BB-B3A8-4BF8-9A7C-32FFB20D4A5F}"/>
                </a:ext>
              </a:extLst>
            </p:cNvPr>
            <p:cNvSpPr/>
            <p:nvPr/>
          </p:nvSpPr>
          <p:spPr>
            <a:xfrm>
              <a:off x="10410293" y="3335707"/>
              <a:ext cx="439026" cy="133617"/>
            </a:xfrm>
            <a:custGeom>
              <a:avLst/>
              <a:gdLst>
                <a:gd name="connsiteX0" fmla="*/ 273914 w 439026"/>
                <a:gd name="connsiteY0" fmla="*/ 135907 h 133616"/>
                <a:gd name="connsiteX1" fmla="*/ 54401 w 439026"/>
                <a:gd name="connsiteY1" fmla="*/ 76543 h 133616"/>
                <a:gd name="connsiteX2" fmla="*/ 0 w 439026"/>
                <a:gd name="connsiteY2" fmla="*/ 8208 h 133616"/>
                <a:gd name="connsiteX3" fmla="*/ 162821 w 439026"/>
                <a:gd name="connsiteY3" fmla="*/ 0 h 133616"/>
                <a:gd name="connsiteX4" fmla="*/ 382525 w 439026"/>
                <a:gd name="connsiteY4" fmla="*/ 59364 h 133616"/>
                <a:gd name="connsiteX5" fmla="*/ 439407 w 439026"/>
                <a:gd name="connsiteY5" fmla="*/ 126936 h 133616"/>
                <a:gd name="connsiteX6" fmla="*/ 273914 w 439026"/>
                <a:gd name="connsiteY6" fmla="*/ 135907 h 133616"/>
                <a:gd name="connsiteX7" fmla="*/ 64518 w 439026"/>
                <a:gd name="connsiteY7" fmla="*/ 75971 h 133616"/>
                <a:gd name="connsiteX8" fmla="*/ 270478 w 439026"/>
                <a:gd name="connsiteY8" fmla="*/ 131708 h 133616"/>
                <a:gd name="connsiteX9" fmla="*/ 425664 w 439026"/>
                <a:gd name="connsiteY9" fmla="*/ 123500 h 133616"/>
                <a:gd name="connsiteX10" fmla="*/ 372218 w 439026"/>
                <a:gd name="connsiteY10" fmla="*/ 60127 h 133616"/>
                <a:gd name="connsiteX11" fmla="*/ 166066 w 439026"/>
                <a:gd name="connsiteY11" fmla="*/ 4390 h 133616"/>
                <a:gd name="connsiteX12" fmla="*/ 13361 w 439026"/>
                <a:gd name="connsiteY12" fmla="*/ 12025 h 133616"/>
                <a:gd name="connsiteX13" fmla="*/ 64518 w 439026"/>
                <a:gd name="connsiteY13" fmla="*/ 7597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73914" y="135907"/>
                  </a:moveTo>
                  <a:cubicBezTo>
                    <a:pt x="185727" y="112238"/>
                    <a:pt x="141824" y="100212"/>
                    <a:pt x="54401" y="76543"/>
                  </a:cubicBezTo>
                  <a:cubicBezTo>
                    <a:pt x="32640" y="49056"/>
                    <a:pt x="21570" y="35504"/>
                    <a:pt x="0" y="8208"/>
                  </a:cubicBezTo>
                  <a:cubicBezTo>
                    <a:pt x="64708" y="4581"/>
                    <a:pt x="97349" y="3054"/>
                    <a:pt x="162821" y="0"/>
                  </a:cubicBezTo>
                  <a:cubicBezTo>
                    <a:pt x="250436" y="23669"/>
                    <a:pt x="294338" y="35695"/>
                    <a:pt x="382525" y="59364"/>
                  </a:cubicBezTo>
                  <a:cubicBezTo>
                    <a:pt x="405240" y="86278"/>
                    <a:pt x="416692" y="99831"/>
                    <a:pt x="439407" y="126936"/>
                  </a:cubicBezTo>
                  <a:cubicBezTo>
                    <a:pt x="373172" y="130563"/>
                    <a:pt x="339959" y="132280"/>
                    <a:pt x="273914" y="135907"/>
                  </a:cubicBezTo>
                  <a:close/>
                  <a:moveTo>
                    <a:pt x="64518" y="75971"/>
                  </a:moveTo>
                  <a:cubicBezTo>
                    <a:pt x="146596" y="98113"/>
                    <a:pt x="187826" y="109375"/>
                    <a:pt x="270478" y="131708"/>
                  </a:cubicBezTo>
                  <a:cubicBezTo>
                    <a:pt x="332323" y="128272"/>
                    <a:pt x="363437" y="126554"/>
                    <a:pt x="425664" y="123500"/>
                  </a:cubicBezTo>
                  <a:cubicBezTo>
                    <a:pt x="404286" y="98113"/>
                    <a:pt x="393597" y="85324"/>
                    <a:pt x="372218" y="60127"/>
                  </a:cubicBezTo>
                  <a:cubicBezTo>
                    <a:pt x="289566" y="37985"/>
                    <a:pt x="248145" y="26723"/>
                    <a:pt x="166066" y="4390"/>
                  </a:cubicBezTo>
                  <a:cubicBezTo>
                    <a:pt x="104602" y="7253"/>
                    <a:pt x="74062" y="8590"/>
                    <a:pt x="13361" y="12025"/>
                  </a:cubicBezTo>
                  <a:cubicBezTo>
                    <a:pt x="33785" y="37604"/>
                    <a:pt x="44093" y="50393"/>
                    <a:pt x="64518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0A4A9DF-E038-48CC-BEE8-2AC19DD53C46}"/>
                </a:ext>
              </a:extLst>
            </p:cNvPr>
            <p:cNvSpPr/>
            <p:nvPr/>
          </p:nvSpPr>
          <p:spPr>
            <a:xfrm>
              <a:off x="10780792" y="3386481"/>
              <a:ext cx="439026" cy="133617"/>
            </a:xfrm>
            <a:custGeom>
              <a:avLst/>
              <a:gdLst>
                <a:gd name="connsiteX0" fmla="*/ 281167 w 439026"/>
                <a:gd name="connsiteY0" fmla="*/ 134380 h 133616"/>
                <a:gd name="connsiteX1" fmla="*/ 56882 w 439026"/>
                <a:gd name="connsiteY1" fmla="*/ 74825 h 133616"/>
                <a:gd name="connsiteX2" fmla="*/ 0 w 439026"/>
                <a:gd name="connsiteY2" fmla="*/ 7253 h 133616"/>
                <a:gd name="connsiteX3" fmla="*/ 165113 w 439026"/>
                <a:gd name="connsiteY3" fmla="*/ 0 h 133616"/>
                <a:gd name="connsiteX4" fmla="*/ 388252 w 439026"/>
                <a:gd name="connsiteY4" fmla="*/ 58410 h 133616"/>
                <a:gd name="connsiteX5" fmla="*/ 447425 w 439026"/>
                <a:gd name="connsiteY5" fmla="*/ 125218 h 133616"/>
                <a:gd name="connsiteX6" fmla="*/ 281167 w 439026"/>
                <a:gd name="connsiteY6" fmla="*/ 134380 h 133616"/>
                <a:gd name="connsiteX7" fmla="*/ 67190 w 439026"/>
                <a:gd name="connsiteY7" fmla="*/ 74253 h 133616"/>
                <a:gd name="connsiteX8" fmla="*/ 277541 w 439026"/>
                <a:gd name="connsiteY8" fmla="*/ 130181 h 133616"/>
                <a:gd name="connsiteX9" fmla="*/ 433682 w 439026"/>
                <a:gd name="connsiteY9" fmla="*/ 121782 h 133616"/>
                <a:gd name="connsiteX10" fmla="*/ 378135 w 439026"/>
                <a:gd name="connsiteY10" fmla="*/ 58982 h 133616"/>
                <a:gd name="connsiteX11" fmla="*/ 168739 w 439026"/>
                <a:gd name="connsiteY11" fmla="*/ 4199 h 133616"/>
                <a:gd name="connsiteX12" fmla="*/ 13744 w 439026"/>
                <a:gd name="connsiteY12" fmla="*/ 10880 h 133616"/>
                <a:gd name="connsiteX13" fmla="*/ 67190 w 439026"/>
                <a:gd name="connsiteY13" fmla="*/ 7425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1167" y="134380"/>
                  </a:moveTo>
                  <a:cubicBezTo>
                    <a:pt x="191263" y="110711"/>
                    <a:pt x="146405" y="98876"/>
                    <a:pt x="56882" y="74825"/>
                  </a:cubicBezTo>
                  <a:cubicBezTo>
                    <a:pt x="34167" y="47720"/>
                    <a:pt x="22715" y="34168"/>
                    <a:pt x="0" y="7253"/>
                  </a:cubicBezTo>
                  <a:cubicBezTo>
                    <a:pt x="65854" y="4199"/>
                    <a:pt x="99067" y="2863"/>
                    <a:pt x="165113" y="0"/>
                  </a:cubicBezTo>
                  <a:cubicBezTo>
                    <a:pt x="254254" y="23669"/>
                    <a:pt x="298920" y="35313"/>
                    <a:pt x="388252" y="58410"/>
                  </a:cubicBezTo>
                  <a:cubicBezTo>
                    <a:pt x="411922" y="84942"/>
                    <a:pt x="423756" y="98495"/>
                    <a:pt x="447425" y="125218"/>
                  </a:cubicBezTo>
                  <a:cubicBezTo>
                    <a:pt x="381190" y="129035"/>
                    <a:pt x="347786" y="130753"/>
                    <a:pt x="281167" y="134380"/>
                  </a:cubicBezTo>
                  <a:close/>
                  <a:moveTo>
                    <a:pt x="67190" y="74253"/>
                  </a:moveTo>
                  <a:cubicBezTo>
                    <a:pt x="151177" y="96777"/>
                    <a:pt x="193363" y="108039"/>
                    <a:pt x="277541" y="130181"/>
                  </a:cubicBezTo>
                  <a:cubicBezTo>
                    <a:pt x="339959" y="126936"/>
                    <a:pt x="371264" y="125218"/>
                    <a:pt x="433682" y="121782"/>
                  </a:cubicBezTo>
                  <a:cubicBezTo>
                    <a:pt x="411348" y="96586"/>
                    <a:pt x="400278" y="83988"/>
                    <a:pt x="378135" y="58982"/>
                  </a:cubicBezTo>
                  <a:cubicBezTo>
                    <a:pt x="294338" y="37222"/>
                    <a:pt x="252345" y="26342"/>
                    <a:pt x="168739" y="4199"/>
                  </a:cubicBezTo>
                  <a:cubicBezTo>
                    <a:pt x="106703" y="6872"/>
                    <a:pt x="75589" y="8208"/>
                    <a:pt x="13744" y="10880"/>
                  </a:cubicBezTo>
                  <a:cubicBezTo>
                    <a:pt x="34932" y="36076"/>
                    <a:pt x="45812" y="48866"/>
                    <a:pt x="67190" y="742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A262F22-D0AB-471C-BC61-5A79E9A9D2DE}"/>
                </a:ext>
              </a:extLst>
            </p:cNvPr>
            <p:cNvSpPr/>
            <p:nvPr/>
          </p:nvSpPr>
          <p:spPr>
            <a:xfrm>
              <a:off x="11157019" y="3434965"/>
              <a:ext cx="439026" cy="114529"/>
            </a:xfrm>
            <a:custGeom>
              <a:avLst/>
              <a:gdLst>
                <a:gd name="connsiteX0" fmla="*/ 285557 w 439026"/>
                <a:gd name="connsiteY0" fmla="*/ 132853 h 114528"/>
                <a:gd name="connsiteX1" fmla="*/ 59173 w 439026"/>
                <a:gd name="connsiteY1" fmla="*/ 75398 h 114528"/>
                <a:gd name="connsiteX2" fmla="*/ 0 w 439026"/>
                <a:gd name="connsiteY2" fmla="*/ 8590 h 114528"/>
                <a:gd name="connsiteX3" fmla="*/ 164921 w 439026"/>
                <a:gd name="connsiteY3" fmla="*/ 0 h 114528"/>
                <a:gd name="connsiteX4" fmla="*/ 388442 w 439026"/>
                <a:gd name="connsiteY4" fmla="*/ 54974 h 114528"/>
                <a:gd name="connsiteX5" fmla="*/ 449907 w 439026"/>
                <a:gd name="connsiteY5" fmla="*/ 121209 h 114528"/>
                <a:gd name="connsiteX6" fmla="*/ 285557 w 439026"/>
                <a:gd name="connsiteY6" fmla="*/ 132853 h 114528"/>
                <a:gd name="connsiteX7" fmla="*/ 69481 w 439026"/>
                <a:gd name="connsiteY7" fmla="*/ 74825 h 114528"/>
                <a:gd name="connsiteX8" fmla="*/ 281741 w 439026"/>
                <a:gd name="connsiteY8" fmla="*/ 128654 h 114528"/>
                <a:gd name="connsiteX9" fmla="*/ 436163 w 439026"/>
                <a:gd name="connsiteY9" fmla="*/ 117583 h 114528"/>
                <a:gd name="connsiteX10" fmla="*/ 378516 w 439026"/>
                <a:gd name="connsiteY10" fmla="*/ 55546 h 114528"/>
                <a:gd name="connsiteX11" fmla="*/ 168547 w 439026"/>
                <a:gd name="connsiteY11" fmla="*/ 3818 h 114528"/>
                <a:gd name="connsiteX12" fmla="*/ 13743 w 439026"/>
                <a:gd name="connsiteY12" fmla="*/ 12025 h 114528"/>
                <a:gd name="connsiteX13" fmla="*/ 69481 w 439026"/>
                <a:gd name="connsiteY13" fmla="*/ 7482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85557" y="132853"/>
                  </a:moveTo>
                  <a:cubicBezTo>
                    <a:pt x="195271" y="110329"/>
                    <a:pt x="149841" y="98685"/>
                    <a:pt x="59173" y="75398"/>
                  </a:cubicBezTo>
                  <a:cubicBezTo>
                    <a:pt x="35504" y="48484"/>
                    <a:pt x="23478" y="35122"/>
                    <a:pt x="0" y="8590"/>
                  </a:cubicBezTo>
                  <a:cubicBezTo>
                    <a:pt x="66044" y="5345"/>
                    <a:pt x="99258" y="3627"/>
                    <a:pt x="164921" y="0"/>
                  </a:cubicBezTo>
                  <a:cubicBezTo>
                    <a:pt x="254635" y="22524"/>
                    <a:pt x="299301" y="33595"/>
                    <a:pt x="388442" y="54974"/>
                  </a:cubicBezTo>
                  <a:cubicBezTo>
                    <a:pt x="412876" y="81315"/>
                    <a:pt x="425282" y="94486"/>
                    <a:pt x="449907" y="121209"/>
                  </a:cubicBezTo>
                  <a:cubicBezTo>
                    <a:pt x="384816" y="125981"/>
                    <a:pt x="351794" y="128463"/>
                    <a:pt x="285557" y="132853"/>
                  </a:cubicBezTo>
                  <a:close/>
                  <a:moveTo>
                    <a:pt x="69481" y="74825"/>
                  </a:moveTo>
                  <a:cubicBezTo>
                    <a:pt x="154422" y="96777"/>
                    <a:pt x="196989" y="107466"/>
                    <a:pt x="281741" y="128654"/>
                  </a:cubicBezTo>
                  <a:cubicBezTo>
                    <a:pt x="343777" y="124454"/>
                    <a:pt x="374700" y="122355"/>
                    <a:pt x="436163" y="117583"/>
                  </a:cubicBezTo>
                  <a:cubicBezTo>
                    <a:pt x="413067" y="92577"/>
                    <a:pt x="401422" y="80170"/>
                    <a:pt x="378516" y="55546"/>
                  </a:cubicBezTo>
                  <a:cubicBezTo>
                    <a:pt x="294911" y="35313"/>
                    <a:pt x="252726" y="25005"/>
                    <a:pt x="168547" y="3818"/>
                  </a:cubicBezTo>
                  <a:cubicBezTo>
                    <a:pt x="106893" y="7253"/>
                    <a:pt x="75779" y="8781"/>
                    <a:pt x="13743" y="12025"/>
                  </a:cubicBezTo>
                  <a:cubicBezTo>
                    <a:pt x="36077" y="37031"/>
                    <a:pt x="47147" y="49629"/>
                    <a:pt x="69481" y="748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7E929CA-2B1A-4388-A056-A26626F69C07}"/>
                </a:ext>
              </a:extLst>
            </p:cNvPr>
            <p:cNvSpPr/>
            <p:nvPr/>
          </p:nvSpPr>
          <p:spPr>
            <a:xfrm>
              <a:off x="11533627" y="3475814"/>
              <a:ext cx="439026" cy="114529"/>
            </a:xfrm>
            <a:custGeom>
              <a:avLst/>
              <a:gdLst>
                <a:gd name="connsiteX0" fmla="*/ 286704 w 439026"/>
                <a:gd name="connsiteY0" fmla="*/ 131708 h 114528"/>
                <a:gd name="connsiteX1" fmla="*/ 61464 w 439026"/>
                <a:gd name="connsiteY1" fmla="*/ 78834 h 114528"/>
                <a:gd name="connsiteX2" fmla="*/ 0 w 439026"/>
                <a:gd name="connsiteY2" fmla="*/ 12598 h 114528"/>
                <a:gd name="connsiteX3" fmla="*/ 161486 w 439026"/>
                <a:gd name="connsiteY3" fmla="*/ 0 h 114528"/>
                <a:gd name="connsiteX4" fmla="*/ 381953 w 439026"/>
                <a:gd name="connsiteY4" fmla="*/ 48866 h 114528"/>
                <a:gd name="connsiteX5" fmla="*/ 445898 w 439026"/>
                <a:gd name="connsiteY5" fmla="*/ 114338 h 114528"/>
                <a:gd name="connsiteX6" fmla="*/ 286704 w 439026"/>
                <a:gd name="connsiteY6" fmla="*/ 131708 h 114528"/>
                <a:gd name="connsiteX7" fmla="*/ 71580 w 439026"/>
                <a:gd name="connsiteY7" fmla="*/ 78070 h 114528"/>
                <a:gd name="connsiteX8" fmla="*/ 282695 w 439026"/>
                <a:gd name="connsiteY8" fmla="*/ 127508 h 114528"/>
                <a:gd name="connsiteX9" fmla="*/ 431964 w 439026"/>
                <a:gd name="connsiteY9" fmla="*/ 111474 h 114528"/>
                <a:gd name="connsiteX10" fmla="*/ 372027 w 439026"/>
                <a:gd name="connsiteY10" fmla="*/ 50011 h 114528"/>
                <a:gd name="connsiteX11" fmla="*/ 165113 w 439026"/>
                <a:gd name="connsiteY11" fmla="*/ 4008 h 114528"/>
                <a:gd name="connsiteX12" fmla="*/ 13744 w 439026"/>
                <a:gd name="connsiteY12" fmla="*/ 16034 h 114528"/>
                <a:gd name="connsiteX13" fmla="*/ 71580 w 439026"/>
                <a:gd name="connsiteY13" fmla="*/ 7807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86704" y="131708"/>
                  </a:moveTo>
                  <a:cubicBezTo>
                    <a:pt x="197180" y="111284"/>
                    <a:pt x="151942" y="100594"/>
                    <a:pt x="61464" y="78834"/>
                  </a:cubicBezTo>
                  <a:cubicBezTo>
                    <a:pt x="36840" y="52301"/>
                    <a:pt x="24433" y="38940"/>
                    <a:pt x="0" y="12598"/>
                  </a:cubicBezTo>
                  <a:cubicBezTo>
                    <a:pt x="65091" y="8017"/>
                    <a:pt x="97540" y="5536"/>
                    <a:pt x="161486" y="0"/>
                  </a:cubicBezTo>
                  <a:cubicBezTo>
                    <a:pt x="250245" y="20424"/>
                    <a:pt x="294338" y="30159"/>
                    <a:pt x="381953" y="48866"/>
                  </a:cubicBezTo>
                  <a:cubicBezTo>
                    <a:pt x="407341" y="74825"/>
                    <a:pt x="420129" y="87996"/>
                    <a:pt x="445898" y="114338"/>
                  </a:cubicBezTo>
                  <a:cubicBezTo>
                    <a:pt x="382907" y="121973"/>
                    <a:pt x="351030" y="125409"/>
                    <a:pt x="286704" y="131708"/>
                  </a:cubicBezTo>
                  <a:close/>
                  <a:moveTo>
                    <a:pt x="71580" y="78070"/>
                  </a:moveTo>
                  <a:cubicBezTo>
                    <a:pt x="156523" y="98495"/>
                    <a:pt x="198708" y="108420"/>
                    <a:pt x="282695" y="127508"/>
                  </a:cubicBezTo>
                  <a:cubicBezTo>
                    <a:pt x="343014" y="121591"/>
                    <a:pt x="372981" y="118537"/>
                    <a:pt x="431964" y="111474"/>
                  </a:cubicBezTo>
                  <a:cubicBezTo>
                    <a:pt x="407913" y="86851"/>
                    <a:pt x="395887" y="74444"/>
                    <a:pt x="372027" y="50011"/>
                  </a:cubicBezTo>
                  <a:cubicBezTo>
                    <a:pt x="289757" y="32259"/>
                    <a:pt x="248336" y="23097"/>
                    <a:pt x="165113" y="4008"/>
                  </a:cubicBezTo>
                  <a:cubicBezTo>
                    <a:pt x="104985" y="9162"/>
                    <a:pt x="74825" y="11644"/>
                    <a:pt x="13744" y="16034"/>
                  </a:cubicBezTo>
                  <a:cubicBezTo>
                    <a:pt x="36840" y="40658"/>
                    <a:pt x="48483" y="53065"/>
                    <a:pt x="71580" y="780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17091E10-F462-420B-B180-88131DB238F8}"/>
                </a:ext>
              </a:extLst>
            </p:cNvPr>
            <p:cNvSpPr/>
            <p:nvPr/>
          </p:nvSpPr>
          <p:spPr>
            <a:xfrm>
              <a:off x="11903937" y="3504446"/>
              <a:ext cx="419938" cy="114529"/>
            </a:xfrm>
            <a:custGeom>
              <a:avLst/>
              <a:gdLst>
                <a:gd name="connsiteX0" fmla="*/ 284031 w 419938"/>
                <a:gd name="connsiteY0" fmla="*/ 130372 h 114528"/>
                <a:gd name="connsiteX1" fmla="*/ 63754 w 419938"/>
                <a:gd name="connsiteY1" fmla="*/ 84751 h 114528"/>
                <a:gd name="connsiteX2" fmla="*/ 0 w 419938"/>
                <a:gd name="connsiteY2" fmla="*/ 19279 h 114528"/>
                <a:gd name="connsiteX3" fmla="*/ 153850 w 419938"/>
                <a:gd name="connsiteY3" fmla="*/ 0 h 114528"/>
                <a:gd name="connsiteX4" fmla="*/ 366873 w 419938"/>
                <a:gd name="connsiteY4" fmla="*/ 40085 h 114528"/>
                <a:gd name="connsiteX5" fmla="*/ 433299 w 419938"/>
                <a:gd name="connsiteY5" fmla="*/ 104985 h 114528"/>
                <a:gd name="connsiteX6" fmla="*/ 284031 w 419938"/>
                <a:gd name="connsiteY6" fmla="*/ 130372 h 114528"/>
                <a:gd name="connsiteX7" fmla="*/ 73489 w 419938"/>
                <a:gd name="connsiteY7" fmla="*/ 83797 h 114528"/>
                <a:gd name="connsiteX8" fmla="*/ 279831 w 419938"/>
                <a:gd name="connsiteY8" fmla="*/ 126363 h 114528"/>
                <a:gd name="connsiteX9" fmla="*/ 419938 w 419938"/>
                <a:gd name="connsiteY9" fmla="*/ 102885 h 114528"/>
                <a:gd name="connsiteX10" fmla="*/ 357711 w 419938"/>
                <a:gd name="connsiteY10" fmla="*/ 41994 h 114528"/>
                <a:gd name="connsiteX11" fmla="*/ 157668 w 419938"/>
                <a:gd name="connsiteY11" fmla="*/ 4199 h 114528"/>
                <a:gd name="connsiteX12" fmla="*/ 13361 w 419938"/>
                <a:gd name="connsiteY12" fmla="*/ 22524 h 114528"/>
                <a:gd name="connsiteX13" fmla="*/ 73489 w 419938"/>
                <a:gd name="connsiteY13" fmla="*/ 8379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84031" y="130372"/>
                  </a:moveTo>
                  <a:cubicBezTo>
                    <a:pt x="196798" y="113001"/>
                    <a:pt x="152705" y="104030"/>
                    <a:pt x="63754" y="84751"/>
                  </a:cubicBezTo>
                  <a:cubicBezTo>
                    <a:pt x="38176" y="58410"/>
                    <a:pt x="25386" y="45239"/>
                    <a:pt x="0" y="19279"/>
                  </a:cubicBezTo>
                  <a:cubicBezTo>
                    <a:pt x="62417" y="12216"/>
                    <a:pt x="93340" y="8399"/>
                    <a:pt x="153850" y="0"/>
                  </a:cubicBezTo>
                  <a:cubicBezTo>
                    <a:pt x="240127" y="17179"/>
                    <a:pt x="282695" y="25196"/>
                    <a:pt x="366873" y="40085"/>
                  </a:cubicBezTo>
                  <a:cubicBezTo>
                    <a:pt x="393214" y="65854"/>
                    <a:pt x="406576" y="78834"/>
                    <a:pt x="433299" y="104985"/>
                  </a:cubicBezTo>
                  <a:cubicBezTo>
                    <a:pt x="374700" y="116246"/>
                    <a:pt x="344922" y="121209"/>
                    <a:pt x="284031" y="130372"/>
                  </a:cubicBezTo>
                  <a:close/>
                  <a:moveTo>
                    <a:pt x="73489" y="83797"/>
                  </a:moveTo>
                  <a:cubicBezTo>
                    <a:pt x="156713" y="101549"/>
                    <a:pt x="198135" y="110138"/>
                    <a:pt x="279831" y="126363"/>
                  </a:cubicBezTo>
                  <a:cubicBezTo>
                    <a:pt x="336904" y="117773"/>
                    <a:pt x="364964" y="113001"/>
                    <a:pt x="419938" y="102885"/>
                  </a:cubicBezTo>
                  <a:cubicBezTo>
                    <a:pt x="394933" y="78452"/>
                    <a:pt x="382525" y="66236"/>
                    <a:pt x="357711" y="41994"/>
                  </a:cubicBezTo>
                  <a:cubicBezTo>
                    <a:pt x="278686" y="27869"/>
                    <a:pt x="238601" y="20233"/>
                    <a:pt x="157668" y="4199"/>
                  </a:cubicBezTo>
                  <a:cubicBezTo>
                    <a:pt x="100785" y="12216"/>
                    <a:pt x="71961" y="15843"/>
                    <a:pt x="13361" y="22524"/>
                  </a:cubicBezTo>
                  <a:cubicBezTo>
                    <a:pt x="37412" y="46766"/>
                    <a:pt x="49438" y="58982"/>
                    <a:pt x="73489" y="837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5ACCDAA-6A24-4477-A272-DE6372A931E4}"/>
                </a:ext>
              </a:extLst>
            </p:cNvPr>
            <p:cNvSpPr/>
            <p:nvPr/>
          </p:nvSpPr>
          <p:spPr>
            <a:xfrm>
              <a:off x="-7038" y="3585952"/>
              <a:ext cx="439026" cy="114529"/>
            </a:xfrm>
            <a:custGeom>
              <a:avLst/>
              <a:gdLst>
                <a:gd name="connsiteX0" fmla="*/ 158049 w 439026"/>
                <a:gd name="connsiteY0" fmla="*/ 128081 h 114528"/>
                <a:gd name="connsiteX1" fmla="*/ 0 w 439026"/>
                <a:gd name="connsiteY1" fmla="*/ 114719 h 114528"/>
                <a:gd name="connsiteX2" fmla="*/ 67572 w 439026"/>
                <a:gd name="connsiteY2" fmla="*/ 48865 h 114528"/>
                <a:gd name="connsiteX3" fmla="*/ 287467 w 439026"/>
                <a:gd name="connsiteY3" fmla="*/ 0 h 114528"/>
                <a:gd name="connsiteX4" fmla="*/ 450479 w 439026"/>
                <a:gd name="connsiteY4" fmla="*/ 4008 h 114528"/>
                <a:gd name="connsiteX5" fmla="*/ 389206 w 439026"/>
                <a:gd name="connsiteY5" fmla="*/ 65472 h 114528"/>
                <a:gd name="connsiteX6" fmla="*/ 158049 w 439026"/>
                <a:gd name="connsiteY6" fmla="*/ 128081 h 114528"/>
                <a:gd name="connsiteX7" fmla="*/ 13552 w 439026"/>
                <a:gd name="connsiteY7" fmla="*/ 111856 h 114528"/>
                <a:gd name="connsiteX8" fmla="*/ 162058 w 439026"/>
                <a:gd name="connsiteY8" fmla="*/ 124073 h 114528"/>
                <a:gd name="connsiteX9" fmla="*/ 378517 w 439026"/>
                <a:gd name="connsiteY9" fmla="*/ 65663 h 114528"/>
                <a:gd name="connsiteX10" fmla="*/ 436163 w 439026"/>
                <a:gd name="connsiteY10" fmla="*/ 7826 h 114528"/>
                <a:gd name="connsiteX11" fmla="*/ 283267 w 439026"/>
                <a:gd name="connsiteY11" fmla="*/ 3818 h 114528"/>
                <a:gd name="connsiteX12" fmla="*/ 76734 w 439026"/>
                <a:gd name="connsiteY12" fmla="*/ 50202 h 114528"/>
                <a:gd name="connsiteX13" fmla="*/ 13552 w 439026"/>
                <a:gd name="connsiteY13" fmla="*/ 11185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158049" y="128081"/>
                  </a:moveTo>
                  <a:cubicBezTo>
                    <a:pt x="92768" y="125027"/>
                    <a:pt x="61082" y="122546"/>
                    <a:pt x="0" y="114719"/>
                  </a:cubicBezTo>
                  <a:cubicBezTo>
                    <a:pt x="27296" y="88187"/>
                    <a:pt x="40849" y="75016"/>
                    <a:pt x="67572" y="48865"/>
                  </a:cubicBezTo>
                  <a:cubicBezTo>
                    <a:pt x="154423" y="30923"/>
                    <a:pt x="198516" y="20997"/>
                    <a:pt x="287467" y="0"/>
                  </a:cubicBezTo>
                  <a:cubicBezTo>
                    <a:pt x="351030" y="3818"/>
                    <a:pt x="383671" y="4581"/>
                    <a:pt x="450479" y="4008"/>
                  </a:cubicBezTo>
                  <a:cubicBezTo>
                    <a:pt x="426237" y="28059"/>
                    <a:pt x="414021" y="40276"/>
                    <a:pt x="389206" y="65472"/>
                  </a:cubicBezTo>
                  <a:cubicBezTo>
                    <a:pt x="295866" y="91814"/>
                    <a:pt x="249481" y="104603"/>
                    <a:pt x="158049" y="128081"/>
                  </a:cubicBezTo>
                  <a:close/>
                  <a:moveTo>
                    <a:pt x="13552" y="111856"/>
                  </a:moveTo>
                  <a:cubicBezTo>
                    <a:pt x="71199" y="118919"/>
                    <a:pt x="100976" y="121209"/>
                    <a:pt x="162058" y="124073"/>
                  </a:cubicBezTo>
                  <a:cubicBezTo>
                    <a:pt x="247954" y="101930"/>
                    <a:pt x="291284" y="90096"/>
                    <a:pt x="378517" y="65663"/>
                  </a:cubicBezTo>
                  <a:cubicBezTo>
                    <a:pt x="401805" y="42185"/>
                    <a:pt x="413448" y="30541"/>
                    <a:pt x="436163" y="7826"/>
                  </a:cubicBezTo>
                  <a:cubicBezTo>
                    <a:pt x="373554" y="8017"/>
                    <a:pt x="343013" y="7444"/>
                    <a:pt x="283267" y="3818"/>
                  </a:cubicBezTo>
                  <a:cubicBezTo>
                    <a:pt x="199661" y="23669"/>
                    <a:pt x="158240" y="33022"/>
                    <a:pt x="76734" y="50202"/>
                  </a:cubicBezTo>
                  <a:cubicBezTo>
                    <a:pt x="51729" y="74634"/>
                    <a:pt x="39131" y="86851"/>
                    <a:pt x="13552" y="1118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837C8F7E-D5A3-4CF5-8CE2-8854E04B22C0}"/>
                </a:ext>
              </a:extLst>
            </p:cNvPr>
            <p:cNvSpPr/>
            <p:nvPr/>
          </p:nvSpPr>
          <p:spPr>
            <a:xfrm>
              <a:off x="369570" y="3516662"/>
              <a:ext cx="458114" cy="133617"/>
            </a:xfrm>
            <a:custGeom>
              <a:avLst/>
              <a:gdLst>
                <a:gd name="connsiteX0" fmla="*/ 172556 w 458114"/>
                <a:gd name="connsiteY0" fmla="*/ 129990 h 133616"/>
                <a:gd name="connsiteX1" fmla="*/ 0 w 458114"/>
                <a:gd name="connsiteY1" fmla="*/ 136862 h 133616"/>
                <a:gd name="connsiteX2" fmla="*/ 61464 w 458114"/>
                <a:gd name="connsiteY2" fmla="*/ 75207 h 133616"/>
                <a:gd name="connsiteX3" fmla="*/ 288803 w 458114"/>
                <a:gd name="connsiteY3" fmla="*/ 12598 h 133616"/>
                <a:gd name="connsiteX4" fmla="*/ 462314 w 458114"/>
                <a:gd name="connsiteY4" fmla="*/ 0 h 133616"/>
                <a:gd name="connsiteX5" fmla="*/ 407722 w 458114"/>
                <a:gd name="connsiteY5" fmla="*/ 54974 h 133616"/>
                <a:gd name="connsiteX6" fmla="*/ 172556 w 458114"/>
                <a:gd name="connsiteY6" fmla="*/ 129990 h 133616"/>
                <a:gd name="connsiteX7" fmla="*/ 14316 w 458114"/>
                <a:gd name="connsiteY7" fmla="*/ 132853 h 133616"/>
                <a:gd name="connsiteX8" fmla="*/ 176183 w 458114"/>
                <a:gd name="connsiteY8" fmla="*/ 126172 h 133616"/>
                <a:gd name="connsiteX9" fmla="*/ 396651 w 458114"/>
                <a:gd name="connsiteY9" fmla="*/ 56310 h 133616"/>
                <a:gd name="connsiteX10" fmla="*/ 447998 w 458114"/>
                <a:gd name="connsiteY10" fmla="*/ 4581 h 133616"/>
                <a:gd name="connsiteX11" fmla="*/ 285367 w 458114"/>
                <a:gd name="connsiteY11" fmla="*/ 16225 h 133616"/>
                <a:gd name="connsiteX12" fmla="*/ 71771 w 458114"/>
                <a:gd name="connsiteY12" fmla="*/ 75398 h 133616"/>
                <a:gd name="connsiteX13" fmla="*/ 14316 w 458114"/>
                <a:gd name="connsiteY13" fmla="*/ 13285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72556" y="129990"/>
                  </a:moveTo>
                  <a:cubicBezTo>
                    <a:pt x="102312" y="134571"/>
                    <a:pt x="67572" y="136098"/>
                    <a:pt x="0" y="136862"/>
                  </a:cubicBezTo>
                  <a:cubicBezTo>
                    <a:pt x="25005" y="111665"/>
                    <a:pt x="37222" y="99449"/>
                    <a:pt x="61464" y="75207"/>
                  </a:cubicBezTo>
                  <a:cubicBezTo>
                    <a:pt x="151941" y="50965"/>
                    <a:pt x="197562" y="38367"/>
                    <a:pt x="288803" y="12598"/>
                  </a:cubicBezTo>
                  <a:cubicBezTo>
                    <a:pt x="357138" y="9353"/>
                    <a:pt x="391879" y="6681"/>
                    <a:pt x="462314" y="0"/>
                  </a:cubicBezTo>
                  <a:cubicBezTo>
                    <a:pt x="440744" y="21379"/>
                    <a:pt x="429864" y="32259"/>
                    <a:pt x="407722" y="54974"/>
                  </a:cubicBezTo>
                  <a:cubicBezTo>
                    <a:pt x="313808" y="85324"/>
                    <a:pt x="266661" y="100594"/>
                    <a:pt x="172556" y="129990"/>
                  </a:cubicBezTo>
                  <a:close/>
                  <a:moveTo>
                    <a:pt x="14316" y="132853"/>
                  </a:moveTo>
                  <a:cubicBezTo>
                    <a:pt x="77879" y="131899"/>
                    <a:pt x="110329" y="130372"/>
                    <a:pt x="176183" y="126172"/>
                  </a:cubicBezTo>
                  <a:cubicBezTo>
                    <a:pt x="264179" y="98685"/>
                    <a:pt x="308464" y="84560"/>
                    <a:pt x="396651" y="56310"/>
                  </a:cubicBezTo>
                  <a:cubicBezTo>
                    <a:pt x="417457" y="34931"/>
                    <a:pt x="427764" y="24815"/>
                    <a:pt x="447998" y="4581"/>
                  </a:cubicBezTo>
                  <a:cubicBezTo>
                    <a:pt x="381953" y="10689"/>
                    <a:pt x="349312" y="13171"/>
                    <a:pt x="285367" y="16225"/>
                  </a:cubicBezTo>
                  <a:cubicBezTo>
                    <a:pt x="199662" y="40467"/>
                    <a:pt x="156904" y="52301"/>
                    <a:pt x="71771" y="75398"/>
                  </a:cubicBezTo>
                  <a:cubicBezTo>
                    <a:pt x="49057" y="97922"/>
                    <a:pt x="37604" y="109375"/>
                    <a:pt x="14316" y="1328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6F6935B-7BA1-4798-8A00-B8F3CB4AB1AF}"/>
                </a:ext>
              </a:extLst>
            </p:cNvPr>
            <p:cNvSpPr/>
            <p:nvPr/>
          </p:nvSpPr>
          <p:spPr>
            <a:xfrm>
              <a:off x="764503" y="3425421"/>
              <a:ext cx="458114" cy="133617"/>
            </a:xfrm>
            <a:custGeom>
              <a:avLst/>
              <a:gdLst>
                <a:gd name="connsiteX0" fmla="*/ 179810 w 458114"/>
                <a:gd name="connsiteY0" fmla="*/ 127318 h 133616"/>
                <a:gd name="connsiteX1" fmla="*/ 0 w 458114"/>
                <a:gd name="connsiteY1" fmla="*/ 149078 h 133616"/>
                <a:gd name="connsiteX2" fmla="*/ 54783 w 458114"/>
                <a:gd name="connsiteY2" fmla="*/ 93913 h 133616"/>
                <a:gd name="connsiteX3" fmla="*/ 282695 w 458114"/>
                <a:gd name="connsiteY3" fmla="*/ 24242 h 133616"/>
                <a:gd name="connsiteX4" fmla="*/ 460405 w 458114"/>
                <a:gd name="connsiteY4" fmla="*/ 0 h 133616"/>
                <a:gd name="connsiteX5" fmla="*/ 412303 w 458114"/>
                <a:gd name="connsiteY5" fmla="*/ 47338 h 133616"/>
                <a:gd name="connsiteX6" fmla="*/ 179810 w 458114"/>
                <a:gd name="connsiteY6" fmla="*/ 127318 h 133616"/>
                <a:gd name="connsiteX7" fmla="*/ 14507 w 458114"/>
                <a:gd name="connsiteY7" fmla="*/ 144497 h 133616"/>
                <a:gd name="connsiteX8" fmla="*/ 183055 w 458114"/>
                <a:gd name="connsiteY8" fmla="*/ 123882 h 133616"/>
                <a:gd name="connsiteX9" fmla="*/ 401041 w 458114"/>
                <a:gd name="connsiteY9" fmla="*/ 49056 h 133616"/>
                <a:gd name="connsiteX10" fmla="*/ 446280 w 458114"/>
                <a:gd name="connsiteY10" fmla="*/ 4390 h 133616"/>
                <a:gd name="connsiteX11" fmla="*/ 279641 w 458114"/>
                <a:gd name="connsiteY11" fmla="*/ 27105 h 133616"/>
                <a:gd name="connsiteX12" fmla="*/ 65663 w 458114"/>
                <a:gd name="connsiteY12" fmla="*/ 92768 h 133616"/>
                <a:gd name="connsiteX13" fmla="*/ 14507 w 458114"/>
                <a:gd name="connsiteY13" fmla="*/ 14449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79810" y="127318"/>
                  </a:moveTo>
                  <a:cubicBezTo>
                    <a:pt x="107275" y="137243"/>
                    <a:pt x="71199" y="141825"/>
                    <a:pt x="0" y="149078"/>
                  </a:cubicBezTo>
                  <a:cubicBezTo>
                    <a:pt x="22333" y="126363"/>
                    <a:pt x="33213" y="115292"/>
                    <a:pt x="54783" y="93913"/>
                  </a:cubicBezTo>
                  <a:cubicBezTo>
                    <a:pt x="146215" y="66045"/>
                    <a:pt x="191835" y="52110"/>
                    <a:pt x="282695" y="24242"/>
                  </a:cubicBezTo>
                  <a:cubicBezTo>
                    <a:pt x="353130" y="15843"/>
                    <a:pt x="388825" y="10880"/>
                    <a:pt x="460405" y="0"/>
                  </a:cubicBezTo>
                  <a:cubicBezTo>
                    <a:pt x="441508" y="18134"/>
                    <a:pt x="431964" y="27487"/>
                    <a:pt x="412303" y="47338"/>
                  </a:cubicBezTo>
                  <a:cubicBezTo>
                    <a:pt x="319916" y="79025"/>
                    <a:pt x="273341" y="95059"/>
                    <a:pt x="179810" y="127318"/>
                  </a:cubicBezTo>
                  <a:close/>
                  <a:moveTo>
                    <a:pt x="14507" y="144497"/>
                  </a:moveTo>
                  <a:cubicBezTo>
                    <a:pt x="81315" y="137434"/>
                    <a:pt x="115101" y="133235"/>
                    <a:pt x="183055" y="123882"/>
                  </a:cubicBezTo>
                  <a:cubicBezTo>
                    <a:pt x="270669" y="93723"/>
                    <a:pt x="314381" y="78643"/>
                    <a:pt x="401041" y="49056"/>
                  </a:cubicBezTo>
                  <a:cubicBezTo>
                    <a:pt x="419556" y="30541"/>
                    <a:pt x="428528" y="21570"/>
                    <a:pt x="446280" y="4390"/>
                  </a:cubicBezTo>
                  <a:cubicBezTo>
                    <a:pt x="379090" y="14507"/>
                    <a:pt x="345686" y="19279"/>
                    <a:pt x="279641" y="27105"/>
                  </a:cubicBezTo>
                  <a:cubicBezTo>
                    <a:pt x="194317" y="53256"/>
                    <a:pt x="151560" y="66617"/>
                    <a:pt x="65663" y="92768"/>
                  </a:cubicBezTo>
                  <a:cubicBezTo>
                    <a:pt x="45621" y="113001"/>
                    <a:pt x="35313" y="123309"/>
                    <a:pt x="14507" y="1444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744FC7B-E78C-450C-B8BC-3C3D88FBB449}"/>
                </a:ext>
              </a:extLst>
            </p:cNvPr>
            <p:cNvSpPr/>
            <p:nvPr/>
          </p:nvSpPr>
          <p:spPr>
            <a:xfrm>
              <a:off x="1164017" y="3326926"/>
              <a:ext cx="439026" cy="133617"/>
            </a:xfrm>
            <a:custGeom>
              <a:avLst/>
              <a:gdLst>
                <a:gd name="connsiteX0" fmla="*/ 180955 w 439026"/>
                <a:gd name="connsiteY0" fmla="*/ 118346 h 133616"/>
                <a:gd name="connsiteX1" fmla="*/ 0 w 439026"/>
                <a:gd name="connsiteY1" fmla="*/ 149269 h 133616"/>
                <a:gd name="connsiteX2" fmla="*/ 48293 w 439026"/>
                <a:gd name="connsiteY2" fmla="*/ 101740 h 133616"/>
                <a:gd name="connsiteX3" fmla="*/ 271433 w 439026"/>
                <a:gd name="connsiteY3" fmla="*/ 30923 h 133616"/>
                <a:gd name="connsiteX4" fmla="*/ 448379 w 439026"/>
                <a:gd name="connsiteY4" fmla="*/ 0 h 133616"/>
                <a:gd name="connsiteX5" fmla="*/ 406004 w 439026"/>
                <a:gd name="connsiteY5" fmla="*/ 39321 h 133616"/>
                <a:gd name="connsiteX6" fmla="*/ 180955 w 439026"/>
                <a:gd name="connsiteY6" fmla="*/ 118346 h 133616"/>
                <a:gd name="connsiteX7" fmla="*/ 14316 w 439026"/>
                <a:gd name="connsiteY7" fmla="*/ 144306 h 133616"/>
                <a:gd name="connsiteX8" fmla="*/ 184009 w 439026"/>
                <a:gd name="connsiteY8" fmla="*/ 115292 h 133616"/>
                <a:gd name="connsiteX9" fmla="*/ 395124 w 439026"/>
                <a:gd name="connsiteY9" fmla="*/ 41421 h 133616"/>
                <a:gd name="connsiteX10" fmla="*/ 435018 w 439026"/>
                <a:gd name="connsiteY10" fmla="*/ 4199 h 133616"/>
                <a:gd name="connsiteX11" fmla="*/ 268952 w 439026"/>
                <a:gd name="connsiteY11" fmla="*/ 33404 h 133616"/>
                <a:gd name="connsiteX12" fmla="*/ 59555 w 439026"/>
                <a:gd name="connsiteY12" fmla="*/ 100022 h 133616"/>
                <a:gd name="connsiteX13" fmla="*/ 14316 w 439026"/>
                <a:gd name="connsiteY13" fmla="*/ 14430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80955" y="118346"/>
                  </a:moveTo>
                  <a:cubicBezTo>
                    <a:pt x="108421" y="131326"/>
                    <a:pt x="72153" y="137625"/>
                    <a:pt x="0" y="149269"/>
                  </a:cubicBezTo>
                  <a:cubicBezTo>
                    <a:pt x="19661" y="129417"/>
                    <a:pt x="29205" y="120064"/>
                    <a:pt x="48293" y="101740"/>
                  </a:cubicBezTo>
                  <a:cubicBezTo>
                    <a:pt x="138198" y="72917"/>
                    <a:pt x="182864" y="58600"/>
                    <a:pt x="271433" y="30923"/>
                  </a:cubicBezTo>
                  <a:cubicBezTo>
                    <a:pt x="342059" y="19279"/>
                    <a:pt x="377563" y="12980"/>
                    <a:pt x="448379" y="0"/>
                  </a:cubicBezTo>
                  <a:cubicBezTo>
                    <a:pt x="431773" y="14889"/>
                    <a:pt x="423374" y="22524"/>
                    <a:pt x="406004" y="39321"/>
                  </a:cubicBezTo>
                  <a:cubicBezTo>
                    <a:pt x="317054" y="69862"/>
                    <a:pt x="271815" y="85706"/>
                    <a:pt x="180955" y="118346"/>
                  </a:cubicBezTo>
                  <a:close/>
                  <a:moveTo>
                    <a:pt x="14316" y="144306"/>
                  </a:moveTo>
                  <a:cubicBezTo>
                    <a:pt x="81888" y="133426"/>
                    <a:pt x="116056" y="127508"/>
                    <a:pt x="184009" y="115292"/>
                  </a:cubicBezTo>
                  <a:cubicBezTo>
                    <a:pt x="269142" y="84942"/>
                    <a:pt x="311518" y="70053"/>
                    <a:pt x="395124" y="41421"/>
                  </a:cubicBezTo>
                  <a:cubicBezTo>
                    <a:pt x="411349" y="25578"/>
                    <a:pt x="419366" y="18325"/>
                    <a:pt x="435018" y="4199"/>
                  </a:cubicBezTo>
                  <a:cubicBezTo>
                    <a:pt x="368591" y="16416"/>
                    <a:pt x="335378" y="22333"/>
                    <a:pt x="268952" y="33404"/>
                  </a:cubicBezTo>
                  <a:cubicBezTo>
                    <a:pt x="185727" y="59555"/>
                    <a:pt x="143733" y="72917"/>
                    <a:pt x="59555" y="100022"/>
                  </a:cubicBezTo>
                  <a:cubicBezTo>
                    <a:pt x="41612" y="117010"/>
                    <a:pt x="32641" y="125791"/>
                    <a:pt x="14316" y="1443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2B7DCED-FB48-4E5F-9AE3-4DFE8BF58565}"/>
                </a:ext>
              </a:extLst>
            </p:cNvPr>
            <p:cNvSpPr/>
            <p:nvPr/>
          </p:nvSpPr>
          <p:spPr>
            <a:xfrm>
              <a:off x="1557804" y="3229768"/>
              <a:ext cx="419938" cy="133617"/>
            </a:xfrm>
            <a:custGeom>
              <a:avLst/>
              <a:gdLst>
                <a:gd name="connsiteX0" fmla="*/ 177519 w 419938"/>
                <a:gd name="connsiteY0" fmla="*/ 105175 h 133616"/>
                <a:gd name="connsiteX1" fmla="*/ 0 w 419938"/>
                <a:gd name="connsiteY1" fmla="*/ 139725 h 133616"/>
                <a:gd name="connsiteX2" fmla="*/ 42567 w 419938"/>
                <a:gd name="connsiteY2" fmla="*/ 100022 h 133616"/>
                <a:gd name="connsiteX3" fmla="*/ 257689 w 419938"/>
                <a:gd name="connsiteY3" fmla="*/ 33022 h 133616"/>
                <a:gd name="connsiteX4" fmla="*/ 430055 w 419938"/>
                <a:gd name="connsiteY4" fmla="*/ 0 h 133616"/>
                <a:gd name="connsiteX5" fmla="*/ 392260 w 419938"/>
                <a:gd name="connsiteY5" fmla="*/ 31877 h 133616"/>
                <a:gd name="connsiteX6" fmla="*/ 177519 w 419938"/>
                <a:gd name="connsiteY6" fmla="*/ 105175 h 133616"/>
                <a:gd name="connsiteX7" fmla="*/ 13552 w 419938"/>
                <a:gd name="connsiteY7" fmla="*/ 135144 h 133616"/>
                <a:gd name="connsiteX8" fmla="*/ 180001 w 419938"/>
                <a:gd name="connsiteY8" fmla="*/ 102694 h 133616"/>
                <a:gd name="connsiteX9" fmla="*/ 381571 w 419938"/>
                <a:gd name="connsiteY9" fmla="*/ 34359 h 133616"/>
                <a:gd name="connsiteX10" fmla="*/ 417075 w 419938"/>
                <a:gd name="connsiteY10" fmla="*/ 4199 h 133616"/>
                <a:gd name="connsiteX11" fmla="*/ 255208 w 419938"/>
                <a:gd name="connsiteY11" fmla="*/ 35313 h 133616"/>
                <a:gd name="connsiteX12" fmla="*/ 53256 w 419938"/>
                <a:gd name="connsiteY12" fmla="*/ 98304 h 133616"/>
                <a:gd name="connsiteX13" fmla="*/ 13552 w 419938"/>
                <a:gd name="connsiteY13" fmla="*/ 13514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177519" y="105175"/>
                  </a:moveTo>
                  <a:cubicBezTo>
                    <a:pt x="106702" y="119110"/>
                    <a:pt x="71199" y="126172"/>
                    <a:pt x="0" y="139725"/>
                  </a:cubicBezTo>
                  <a:cubicBezTo>
                    <a:pt x="17370" y="122927"/>
                    <a:pt x="25769" y="115101"/>
                    <a:pt x="42567" y="100022"/>
                  </a:cubicBezTo>
                  <a:cubicBezTo>
                    <a:pt x="129417" y="72153"/>
                    <a:pt x="172557" y="58791"/>
                    <a:pt x="257689" y="33022"/>
                  </a:cubicBezTo>
                  <a:cubicBezTo>
                    <a:pt x="326979" y="20042"/>
                    <a:pt x="361529" y="13362"/>
                    <a:pt x="430055" y="0"/>
                  </a:cubicBezTo>
                  <a:cubicBezTo>
                    <a:pt x="415166" y="11835"/>
                    <a:pt x="407722" y="17943"/>
                    <a:pt x="392260" y="31877"/>
                  </a:cubicBezTo>
                  <a:cubicBezTo>
                    <a:pt x="307509" y="59937"/>
                    <a:pt x="264561" y="74634"/>
                    <a:pt x="177519" y="105175"/>
                  </a:cubicBezTo>
                  <a:close/>
                  <a:moveTo>
                    <a:pt x="13552" y="135144"/>
                  </a:moveTo>
                  <a:cubicBezTo>
                    <a:pt x="80361" y="122355"/>
                    <a:pt x="113574" y="115674"/>
                    <a:pt x="180001" y="102694"/>
                  </a:cubicBezTo>
                  <a:cubicBezTo>
                    <a:pt x="261507" y="74062"/>
                    <a:pt x="301783" y="60318"/>
                    <a:pt x="381571" y="34359"/>
                  </a:cubicBezTo>
                  <a:cubicBezTo>
                    <a:pt x="396078" y="21379"/>
                    <a:pt x="403141" y="15461"/>
                    <a:pt x="417075" y="4199"/>
                  </a:cubicBezTo>
                  <a:cubicBezTo>
                    <a:pt x="352557" y="16798"/>
                    <a:pt x="320107" y="23097"/>
                    <a:pt x="255208" y="35313"/>
                  </a:cubicBezTo>
                  <a:cubicBezTo>
                    <a:pt x="175229" y="59555"/>
                    <a:pt x="134762" y="72153"/>
                    <a:pt x="53256" y="98304"/>
                  </a:cubicBezTo>
                  <a:cubicBezTo>
                    <a:pt x="37795" y="112047"/>
                    <a:pt x="29777" y="119301"/>
                    <a:pt x="13552" y="1351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CF02BB0-6CC8-43BC-9B63-D8D283718EC1}"/>
                </a:ext>
              </a:extLst>
            </p:cNvPr>
            <p:cNvSpPr/>
            <p:nvPr/>
          </p:nvSpPr>
          <p:spPr>
            <a:xfrm>
              <a:off x="1938230" y="3143299"/>
              <a:ext cx="400850" cy="114529"/>
            </a:xfrm>
            <a:custGeom>
              <a:avLst/>
              <a:gdLst>
                <a:gd name="connsiteX0" fmla="*/ 171220 w 400850"/>
                <a:gd name="connsiteY0" fmla="*/ 88378 h 114528"/>
                <a:gd name="connsiteX1" fmla="*/ 0 w 400850"/>
                <a:gd name="connsiteY1" fmla="*/ 121782 h 114528"/>
                <a:gd name="connsiteX2" fmla="*/ 37795 w 400850"/>
                <a:gd name="connsiteY2" fmla="*/ 89714 h 114528"/>
                <a:gd name="connsiteX3" fmla="*/ 242992 w 400850"/>
                <a:gd name="connsiteY3" fmla="*/ 30541 h 114528"/>
                <a:gd name="connsiteX4" fmla="*/ 408676 w 400850"/>
                <a:gd name="connsiteY4" fmla="*/ 0 h 114528"/>
                <a:gd name="connsiteX5" fmla="*/ 374508 w 400850"/>
                <a:gd name="connsiteY5" fmla="*/ 25387 h 114528"/>
                <a:gd name="connsiteX6" fmla="*/ 171220 w 400850"/>
                <a:gd name="connsiteY6" fmla="*/ 88378 h 114528"/>
                <a:gd name="connsiteX7" fmla="*/ 13171 w 400850"/>
                <a:gd name="connsiteY7" fmla="*/ 117583 h 114528"/>
                <a:gd name="connsiteX8" fmla="*/ 173702 w 400850"/>
                <a:gd name="connsiteY8" fmla="*/ 86278 h 114528"/>
                <a:gd name="connsiteX9" fmla="*/ 364583 w 400850"/>
                <a:gd name="connsiteY9" fmla="*/ 27296 h 114528"/>
                <a:gd name="connsiteX10" fmla="*/ 396842 w 400850"/>
                <a:gd name="connsiteY10" fmla="*/ 3436 h 114528"/>
                <a:gd name="connsiteX11" fmla="*/ 241274 w 400850"/>
                <a:gd name="connsiteY11" fmla="*/ 32259 h 114528"/>
                <a:gd name="connsiteX12" fmla="*/ 48675 w 400850"/>
                <a:gd name="connsiteY12" fmla="*/ 87805 h 114528"/>
                <a:gd name="connsiteX13" fmla="*/ 13171 w 400850"/>
                <a:gd name="connsiteY13" fmla="*/ 11758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71220" y="88378"/>
                  </a:moveTo>
                  <a:cubicBezTo>
                    <a:pt x="103267" y="101167"/>
                    <a:pt x="68908" y="108039"/>
                    <a:pt x="0" y="121782"/>
                  </a:cubicBezTo>
                  <a:cubicBezTo>
                    <a:pt x="15461" y="107848"/>
                    <a:pt x="22906" y="101549"/>
                    <a:pt x="37795" y="89714"/>
                  </a:cubicBezTo>
                  <a:cubicBezTo>
                    <a:pt x="120828" y="64709"/>
                    <a:pt x="161867" y="52874"/>
                    <a:pt x="242992" y="30541"/>
                  </a:cubicBezTo>
                  <a:cubicBezTo>
                    <a:pt x="309800" y="18134"/>
                    <a:pt x="343013" y="11835"/>
                    <a:pt x="408676" y="0"/>
                  </a:cubicBezTo>
                  <a:cubicBezTo>
                    <a:pt x="395124" y="8971"/>
                    <a:pt x="388443" y="13934"/>
                    <a:pt x="374508" y="25387"/>
                  </a:cubicBezTo>
                  <a:cubicBezTo>
                    <a:pt x="294529" y="48866"/>
                    <a:pt x="253681" y="61464"/>
                    <a:pt x="171220" y="88378"/>
                  </a:cubicBezTo>
                  <a:close/>
                  <a:moveTo>
                    <a:pt x="13171" y="117583"/>
                  </a:moveTo>
                  <a:cubicBezTo>
                    <a:pt x="77689" y="104794"/>
                    <a:pt x="109948" y="98495"/>
                    <a:pt x="173702" y="86278"/>
                  </a:cubicBezTo>
                  <a:cubicBezTo>
                    <a:pt x="251008" y="61082"/>
                    <a:pt x="289185" y="49247"/>
                    <a:pt x="364583" y="27296"/>
                  </a:cubicBezTo>
                  <a:cubicBezTo>
                    <a:pt x="377754" y="16607"/>
                    <a:pt x="384052" y="12026"/>
                    <a:pt x="396842" y="3436"/>
                  </a:cubicBezTo>
                  <a:cubicBezTo>
                    <a:pt x="334997" y="14698"/>
                    <a:pt x="303883" y="20424"/>
                    <a:pt x="241274" y="32259"/>
                  </a:cubicBezTo>
                  <a:cubicBezTo>
                    <a:pt x="165112" y="53256"/>
                    <a:pt x="126554" y="64327"/>
                    <a:pt x="48675" y="87805"/>
                  </a:cubicBezTo>
                  <a:cubicBezTo>
                    <a:pt x="34549" y="98685"/>
                    <a:pt x="27487" y="104412"/>
                    <a:pt x="13171" y="1175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89FB2CD-E21A-48C5-AD34-032EACF25966}"/>
                </a:ext>
              </a:extLst>
            </p:cNvPr>
            <p:cNvSpPr/>
            <p:nvPr/>
          </p:nvSpPr>
          <p:spPr>
            <a:xfrm>
              <a:off x="2301476" y="3074009"/>
              <a:ext cx="381762" cy="95440"/>
            </a:xfrm>
            <a:custGeom>
              <a:avLst/>
              <a:gdLst>
                <a:gd name="connsiteX0" fmla="*/ 163204 w 381762"/>
                <a:gd name="connsiteY0" fmla="*/ 70053 h 95440"/>
                <a:gd name="connsiteX1" fmla="*/ 0 w 381762"/>
                <a:gd name="connsiteY1" fmla="*/ 97349 h 95440"/>
                <a:gd name="connsiteX2" fmla="*/ 34359 w 381762"/>
                <a:gd name="connsiteY2" fmla="*/ 71771 h 95440"/>
                <a:gd name="connsiteX3" fmla="*/ 229057 w 381762"/>
                <a:gd name="connsiteY3" fmla="*/ 23860 h 95440"/>
                <a:gd name="connsiteX4" fmla="*/ 386725 w 381762"/>
                <a:gd name="connsiteY4" fmla="*/ 0 h 95440"/>
                <a:gd name="connsiteX5" fmla="*/ 355039 w 381762"/>
                <a:gd name="connsiteY5" fmla="*/ 20233 h 95440"/>
                <a:gd name="connsiteX6" fmla="*/ 163204 w 381762"/>
                <a:gd name="connsiteY6" fmla="*/ 70053 h 95440"/>
                <a:gd name="connsiteX7" fmla="*/ 12598 w 381762"/>
                <a:gd name="connsiteY7" fmla="*/ 93723 h 95440"/>
                <a:gd name="connsiteX8" fmla="*/ 165494 w 381762"/>
                <a:gd name="connsiteY8" fmla="*/ 68144 h 95440"/>
                <a:gd name="connsiteX9" fmla="*/ 345686 w 381762"/>
                <a:gd name="connsiteY9" fmla="*/ 21570 h 95440"/>
                <a:gd name="connsiteX10" fmla="*/ 375463 w 381762"/>
                <a:gd name="connsiteY10" fmla="*/ 2481 h 95440"/>
                <a:gd name="connsiteX11" fmla="*/ 227339 w 381762"/>
                <a:gd name="connsiteY11" fmla="*/ 25005 h 95440"/>
                <a:gd name="connsiteX12" fmla="*/ 44666 w 381762"/>
                <a:gd name="connsiteY12" fmla="*/ 70053 h 95440"/>
                <a:gd name="connsiteX13" fmla="*/ 12598 w 381762"/>
                <a:gd name="connsiteY13" fmla="*/ 9372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63204" y="70053"/>
                  </a:moveTo>
                  <a:cubicBezTo>
                    <a:pt x="98686" y="79979"/>
                    <a:pt x="66045" y="85515"/>
                    <a:pt x="0" y="97349"/>
                  </a:cubicBezTo>
                  <a:cubicBezTo>
                    <a:pt x="13935" y="85896"/>
                    <a:pt x="20806" y="80934"/>
                    <a:pt x="34359" y="71771"/>
                  </a:cubicBezTo>
                  <a:cubicBezTo>
                    <a:pt x="113193" y="50965"/>
                    <a:pt x="152132" y="41230"/>
                    <a:pt x="229057" y="23860"/>
                  </a:cubicBezTo>
                  <a:cubicBezTo>
                    <a:pt x="292811" y="13553"/>
                    <a:pt x="324307" y="8590"/>
                    <a:pt x="386725" y="0"/>
                  </a:cubicBezTo>
                  <a:cubicBezTo>
                    <a:pt x="374127" y="6872"/>
                    <a:pt x="367828" y="10689"/>
                    <a:pt x="355039" y="20233"/>
                  </a:cubicBezTo>
                  <a:cubicBezTo>
                    <a:pt x="279450" y="37985"/>
                    <a:pt x="241083" y="48102"/>
                    <a:pt x="163204" y="70053"/>
                  </a:cubicBezTo>
                  <a:close/>
                  <a:moveTo>
                    <a:pt x="12598" y="93723"/>
                  </a:moveTo>
                  <a:cubicBezTo>
                    <a:pt x="74253" y="82651"/>
                    <a:pt x="104985" y="77307"/>
                    <a:pt x="165494" y="68144"/>
                  </a:cubicBezTo>
                  <a:cubicBezTo>
                    <a:pt x="238411" y="47720"/>
                    <a:pt x="274487" y="38367"/>
                    <a:pt x="345686" y="21570"/>
                  </a:cubicBezTo>
                  <a:cubicBezTo>
                    <a:pt x="357711" y="12598"/>
                    <a:pt x="363819" y="8971"/>
                    <a:pt x="375463" y="2481"/>
                  </a:cubicBezTo>
                  <a:cubicBezTo>
                    <a:pt x="316863" y="10689"/>
                    <a:pt x="287085" y="15270"/>
                    <a:pt x="227339" y="25005"/>
                  </a:cubicBezTo>
                  <a:cubicBezTo>
                    <a:pt x="155186" y="41421"/>
                    <a:pt x="118538" y="50393"/>
                    <a:pt x="44666" y="70053"/>
                  </a:cubicBezTo>
                  <a:cubicBezTo>
                    <a:pt x="31877" y="78643"/>
                    <a:pt x="25578" y="83224"/>
                    <a:pt x="12598" y="937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CA211DC-1C3E-4760-BB13-F81485ACBCB1}"/>
                </a:ext>
              </a:extLst>
            </p:cNvPr>
            <p:cNvSpPr/>
            <p:nvPr/>
          </p:nvSpPr>
          <p:spPr>
            <a:xfrm>
              <a:off x="2646017" y="3029152"/>
              <a:ext cx="362674" cy="57264"/>
            </a:xfrm>
            <a:custGeom>
              <a:avLst/>
              <a:gdLst>
                <a:gd name="connsiteX0" fmla="*/ 154423 w 362673"/>
                <a:gd name="connsiteY0" fmla="*/ 50202 h 57264"/>
                <a:gd name="connsiteX1" fmla="*/ 0 w 362673"/>
                <a:gd name="connsiteY1" fmla="*/ 67190 h 57264"/>
                <a:gd name="connsiteX2" fmla="*/ 31877 w 362673"/>
                <a:gd name="connsiteY2" fmla="*/ 46957 h 57264"/>
                <a:gd name="connsiteX3" fmla="*/ 216459 w 362673"/>
                <a:gd name="connsiteY3" fmla="*/ 12980 h 57264"/>
                <a:gd name="connsiteX4" fmla="*/ 365919 w 362673"/>
                <a:gd name="connsiteY4" fmla="*/ 0 h 57264"/>
                <a:gd name="connsiteX5" fmla="*/ 335760 w 362673"/>
                <a:gd name="connsiteY5" fmla="*/ 16607 h 57264"/>
                <a:gd name="connsiteX6" fmla="*/ 154423 w 362673"/>
                <a:gd name="connsiteY6" fmla="*/ 50202 h 57264"/>
                <a:gd name="connsiteX7" fmla="*/ 11643 w 362673"/>
                <a:gd name="connsiteY7" fmla="*/ 64327 h 57264"/>
                <a:gd name="connsiteX8" fmla="*/ 156522 w 362673"/>
                <a:gd name="connsiteY8" fmla="*/ 48484 h 57264"/>
                <a:gd name="connsiteX9" fmla="*/ 326597 w 362673"/>
                <a:gd name="connsiteY9" fmla="*/ 16798 h 57264"/>
                <a:gd name="connsiteX10" fmla="*/ 355038 w 362673"/>
                <a:gd name="connsiteY10" fmla="*/ 1145 h 57264"/>
                <a:gd name="connsiteX11" fmla="*/ 214550 w 362673"/>
                <a:gd name="connsiteY11" fmla="*/ 13553 h 57264"/>
                <a:gd name="connsiteX12" fmla="*/ 41421 w 362673"/>
                <a:gd name="connsiteY12" fmla="*/ 45430 h 57264"/>
                <a:gd name="connsiteX13" fmla="*/ 11643 w 362673"/>
                <a:gd name="connsiteY13" fmla="*/ 6432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54423" y="50202"/>
                  </a:moveTo>
                  <a:cubicBezTo>
                    <a:pt x="93341" y="55355"/>
                    <a:pt x="62418" y="58791"/>
                    <a:pt x="0" y="67190"/>
                  </a:cubicBezTo>
                  <a:cubicBezTo>
                    <a:pt x="12980" y="57646"/>
                    <a:pt x="19279" y="53828"/>
                    <a:pt x="31877" y="46957"/>
                  </a:cubicBezTo>
                  <a:cubicBezTo>
                    <a:pt x="106702" y="31304"/>
                    <a:pt x="143542" y="24624"/>
                    <a:pt x="216459" y="12980"/>
                  </a:cubicBezTo>
                  <a:cubicBezTo>
                    <a:pt x="276968" y="6490"/>
                    <a:pt x="306936" y="3627"/>
                    <a:pt x="365919" y="0"/>
                  </a:cubicBezTo>
                  <a:cubicBezTo>
                    <a:pt x="353893" y="5345"/>
                    <a:pt x="347976" y="8399"/>
                    <a:pt x="335760" y="16607"/>
                  </a:cubicBezTo>
                  <a:cubicBezTo>
                    <a:pt x="264179" y="27487"/>
                    <a:pt x="227912" y="34168"/>
                    <a:pt x="154423" y="50202"/>
                  </a:cubicBezTo>
                  <a:close/>
                  <a:moveTo>
                    <a:pt x="11643" y="64327"/>
                  </a:moveTo>
                  <a:cubicBezTo>
                    <a:pt x="70244" y="56692"/>
                    <a:pt x="99258" y="53256"/>
                    <a:pt x="156522" y="48484"/>
                  </a:cubicBezTo>
                  <a:cubicBezTo>
                    <a:pt x="225430" y="33786"/>
                    <a:pt x="259407" y="27296"/>
                    <a:pt x="326597" y="16798"/>
                  </a:cubicBezTo>
                  <a:cubicBezTo>
                    <a:pt x="338050" y="9162"/>
                    <a:pt x="343586" y="6108"/>
                    <a:pt x="355038" y="1145"/>
                  </a:cubicBezTo>
                  <a:cubicBezTo>
                    <a:pt x="299492" y="4772"/>
                    <a:pt x="271433" y="7444"/>
                    <a:pt x="214550" y="13553"/>
                  </a:cubicBezTo>
                  <a:cubicBezTo>
                    <a:pt x="146215" y="24624"/>
                    <a:pt x="111474" y="30923"/>
                    <a:pt x="41421" y="45430"/>
                  </a:cubicBezTo>
                  <a:cubicBezTo>
                    <a:pt x="29586" y="51920"/>
                    <a:pt x="23669" y="55546"/>
                    <a:pt x="11643" y="643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EE1BBEC-878D-4364-9E7D-A83057473D1F}"/>
                </a:ext>
              </a:extLst>
            </p:cNvPr>
            <p:cNvSpPr/>
            <p:nvPr/>
          </p:nvSpPr>
          <p:spPr>
            <a:xfrm>
              <a:off x="2971660" y="3012043"/>
              <a:ext cx="343586" cy="19088"/>
            </a:xfrm>
            <a:custGeom>
              <a:avLst/>
              <a:gdLst>
                <a:gd name="connsiteX0" fmla="*/ 146215 w 343585"/>
                <a:gd name="connsiteY0" fmla="*/ 32570 h 19088"/>
                <a:gd name="connsiteX1" fmla="*/ 0 w 343585"/>
                <a:gd name="connsiteY1" fmla="*/ 34670 h 19088"/>
                <a:gd name="connsiteX2" fmla="*/ 30159 w 343585"/>
                <a:gd name="connsiteY2" fmla="*/ 18063 h 19088"/>
                <a:gd name="connsiteX3" fmla="*/ 205579 w 343585"/>
                <a:gd name="connsiteY3" fmla="*/ 502 h 19088"/>
                <a:gd name="connsiteX4" fmla="*/ 347594 w 343585"/>
                <a:gd name="connsiteY4" fmla="*/ 2984 h 19088"/>
                <a:gd name="connsiteX5" fmla="*/ 318389 w 343585"/>
                <a:gd name="connsiteY5" fmla="*/ 18254 h 19088"/>
                <a:gd name="connsiteX6" fmla="*/ 146215 w 343585"/>
                <a:gd name="connsiteY6" fmla="*/ 32570 h 19088"/>
                <a:gd name="connsiteX7" fmla="*/ 11071 w 343585"/>
                <a:gd name="connsiteY7" fmla="*/ 32761 h 19088"/>
                <a:gd name="connsiteX8" fmla="*/ 148123 w 343585"/>
                <a:gd name="connsiteY8" fmla="*/ 30852 h 19088"/>
                <a:gd name="connsiteX9" fmla="*/ 309609 w 343585"/>
                <a:gd name="connsiteY9" fmla="*/ 17109 h 19088"/>
                <a:gd name="connsiteX10" fmla="*/ 336905 w 343585"/>
                <a:gd name="connsiteY10" fmla="*/ 2793 h 19088"/>
                <a:gd name="connsiteX11" fmla="*/ 203670 w 343585"/>
                <a:gd name="connsiteY11" fmla="*/ 693 h 19088"/>
                <a:gd name="connsiteX12" fmla="*/ 39321 w 343585"/>
                <a:gd name="connsiteY12" fmla="*/ 17109 h 19088"/>
                <a:gd name="connsiteX13" fmla="*/ 11071 w 343585"/>
                <a:gd name="connsiteY13" fmla="*/ 32761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">
                  <a:moveTo>
                    <a:pt x="146215" y="32570"/>
                  </a:moveTo>
                  <a:cubicBezTo>
                    <a:pt x="88378" y="31043"/>
                    <a:pt x="59173" y="31616"/>
                    <a:pt x="0" y="34670"/>
                  </a:cubicBezTo>
                  <a:cubicBezTo>
                    <a:pt x="12216" y="26462"/>
                    <a:pt x="18133" y="23217"/>
                    <a:pt x="30159" y="18063"/>
                  </a:cubicBezTo>
                  <a:cubicBezTo>
                    <a:pt x="101167" y="8901"/>
                    <a:pt x="136289" y="5274"/>
                    <a:pt x="205579" y="502"/>
                  </a:cubicBezTo>
                  <a:cubicBezTo>
                    <a:pt x="263034" y="-452"/>
                    <a:pt x="291284" y="-261"/>
                    <a:pt x="347594" y="2984"/>
                  </a:cubicBezTo>
                  <a:cubicBezTo>
                    <a:pt x="335951" y="7565"/>
                    <a:pt x="330033" y="10428"/>
                    <a:pt x="318389" y="18254"/>
                  </a:cubicBezTo>
                  <a:cubicBezTo>
                    <a:pt x="250245" y="20926"/>
                    <a:pt x="215886" y="23790"/>
                    <a:pt x="146215" y="32570"/>
                  </a:cubicBezTo>
                  <a:close/>
                  <a:moveTo>
                    <a:pt x="11071" y="32761"/>
                  </a:moveTo>
                  <a:cubicBezTo>
                    <a:pt x="66617" y="30089"/>
                    <a:pt x="93913" y="29516"/>
                    <a:pt x="148123" y="30852"/>
                  </a:cubicBezTo>
                  <a:cubicBezTo>
                    <a:pt x="213405" y="22835"/>
                    <a:pt x="245664" y="19972"/>
                    <a:pt x="309609" y="17109"/>
                  </a:cubicBezTo>
                  <a:cubicBezTo>
                    <a:pt x="320489" y="9855"/>
                    <a:pt x="326025" y="7183"/>
                    <a:pt x="336905" y="2793"/>
                  </a:cubicBezTo>
                  <a:cubicBezTo>
                    <a:pt x="284222" y="-261"/>
                    <a:pt x="257498" y="-261"/>
                    <a:pt x="203670" y="693"/>
                  </a:cubicBezTo>
                  <a:cubicBezTo>
                    <a:pt x="138579" y="5274"/>
                    <a:pt x="105748" y="8519"/>
                    <a:pt x="39321" y="17109"/>
                  </a:cubicBezTo>
                  <a:cubicBezTo>
                    <a:pt x="28060" y="22263"/>
                    <a:pt x="22524" y="25126"/>
                    <a:pt x="11071" y="327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9997262-DC6B-461B-8A37-E5ED6670EA16}"/>
                </a:ext>
              </a:extLst>
            </p:cNvPr>
            <p:cNvSpPr/>
            <p:nvPr/>
          </p:nvSpPr>
          <p:spPr>
            <a:xfrm>
              <a:off x="3280505" y="3013610"/>
              <a:ext cx="324498" cy="19088"/>
            </a:xfrm>
            <a:custGeom>
              <a:avLst/>
              <a:gdLst>
                <a:gd name="connsiteX0" fmla="*/ 140107 w 324497"/>
                <a:gd name="connsiteY0" fmla="*/ 33485 h 19088"/>
                <a:gd name="connsiteX1" fmla="*/ 0 w 324497"/>
                <a:gd name="connsiteY1" fmla="*/ 16306 h 19088"/>
                <a:gd name="connsiteX2" fmla="*/ 29205 w 324497"/>
                <a:gd name="connsiteY2" fmla="*/ 1035 h 19088"/>
                <a:gd name="connsiteX3" fmla="*/ 197562 w 324497"/>
                <a:gd name="connsiteY3" fmla="*/ 1417 h 19088"/>
                <a:gd name="connsiteX4" fmla="*/ 334996 w 324497"/>
                <a:gd name="connsiteY4" fmla="*/ 18787 h 19088"/>
                <a:gd name="connsiteX5" fmla="*/ 306936 w 324497"/>
                <a:gd name="connsiteY5" fmla="*/ 34821 h 19088"/>
                <a:gd name="connsiteX6" fmla="*/ 140107 w 324497"/>
                <a:gd name="connsiteY6" fmla="*/ 33485 h 19088"/>
                <a:gd name="connsiteX7" fmla="*/ 10498 w 324497"/>
                <a:gd name="connsiteY7" fmla="*/ 15924 h 19088"/>
                <a:gd name="connsiteX8" fmla="*/ 141824 w 324497"/>
                <a:gd name="connsiteY8" fmla="*/ 31958 h 19088"/>
                <a:gd name="connsiteX9" fmla="*/ 298156 w 324497"/>
                <a:gd name="connsiteY9" fmla="*/ 33294 h 19088"/>
                <a:gd name="connsiteX10" fmla="*/ 324689 w 324497"/>
                <a:gd name="connsiteY10" fmla="*/ 18406 h 19088"/>
                <a:gd name="connsiteX11" fmla="*/ 195653 w 324497"/>
                <a:gd name="connsiteY11" fmla="*/ 2181 h 19088"/>
                <a:gd name="connsiteX12" fmla="*/ 37795 w 324497"/>
                <a:gd name="connsiteY12" fmla="*/ 1799 h 19088"/>
                <a:gd name="connsiteX13" fmla="*/ 10498 w 324497"/>
                <a:gd name="connsiteY13" fmla="*/ 15924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40107" y="33485"/>
                  </a:moveTo>
                  <a:cubicBezTo>
                    <a:pt x="84560" y="24514"/>
                    <a:pt x="56501" y="21078"/>
                    <a:pt x="0" y="16306"/>
                  </a:cubicBezTo>
                  <a:cubicBezTo>
                    <a:pt x="11643" y="8480"/>
                    <a:pt x="17561" y="5617"/>
                    <a:pt x="29205" y="1035"/>
                  </a:cubicBezTo>
                  <a:cubicBezTo>
                    <a:pt x="97158" y="-492"/>
                    <a:pt x="130754" y="-301"/>
                    <a:pt x="197562" y="1417"/>
                  </a:cubicBezTo>
                  <a:cubicBezTo>
                    <a:pt x="252917" y="6762"/>
                    <a:pt x="280213" y="10198"/>
                    <a:pt x="334996" y="18787"/>
                  </a:cubicBezTo>
                  <a:cubicBezTo>
                    <a:pt x="323734" y="23750"/>
                    <a:pt x="318008" y="26613"/>
                    <a:pt x="306936" y="34821"/>
                  </a:cubicBezTo>
                  <a:cubicBezTo>
                    <a:pt x="240510" y="32531"/>
                    <a:pt x="207106" y="32149"/>
                    <a:pt x="140107" y="33485"/>
                  </a:cubicBezTo>
                  <a:close/>
                  <a:moveTo>
                    <a:pt x="10498" y="15924"/>
                  </a:moveTo>
                  <a:cubicBezTo>
                    <a:pt x="63373" y="20505"/>
                    <a:pt x="89714" y="23750"/>
                    <a:pt x="141824" y="31958"/>
                  </a:cubicBezTo>
                  <a:cubicBezTo>
                    <a:pt x="204816" y="30813"/>
                    <a:pt x="236120" y="31195"/>
                    <a:pt x="298156" y="33294"/>
                  </a:cubicBezTo>
                  <a:cubicBezTo>
                    <a:pt x="308655" y="25850"/>
                    <a:pt x="313999" y="22987"/>
                    <a:pt x="324689" y="18406"/>
                  </a:cubicBezTo>
                  <a:cubicBezTo>
                    <a:pt x="273342" y="10579"/>
                    <a:pt x="247573" y="7335"/>
                    <a:pt x="195653" y="2181"/>
                  </a:cubicBezTo>
                  <a:cubicBezTo>
                    <a:pt x="133044" y="654"/>
                    <a:pt x="101549" y="463"/>
                    <a:pt x="37795" y="1799"/>
                  </a:cubicBezTo>
                  <a:cubicBezTo>
                    <a:pt x="26914" y="5998"/>
                    <a:pt x="21379" y="8671"/>
                    <a:pt x="10498" y="159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EBABEC04-B93D-4DE2-AC65-875E2B2123FF}"/>
                </a:ext>
              </a:extLst>
            </p:cNvPr>
            <p:cNvSpPr/>
            <p:nvPr/>
          </p:nvSpPr>
          <p:spPr>
            <a:xfrm>
              <a:off x="3577707" y="3031443"/>
              <a:ext cx="324498" cy="57264"/>
            </a:xfrm>
            <a:custGeom>
              <a:avLst/>
              <a:gdLst>
                <a:gd name="connsiteX0" fmla="*/ 137625 w 324497"/>
                <a:gd name="connsiteY0" fmla="*/ 46002 h 57264"/>
                <a:gd name="connsiteX1" fmla="*/ 0 w 324497"/>
                <a:gd name="connsiteY1" fmla="*/ 16034 h 57264"/>
                <a:gd name="connsiteX2" fmla="*/ 28250 w 324497"/>
                <a:gd name="connsiteY2" fmla="*/ 0 h 57264"/>
                <a:gd name="connsiteX3" fmla="*/ 192790 w 324497"/>
                <a:gd name="connsiteY3" fmla="*/ 11644 h 57264"/>
                <a:gd name="connsiteX4" fmla="*/ 328888 w 324497"/>
                <a:gd name="connsiteY4" fmla="*/ 40085 h 57264"/>
                <a:gd name="connsiteX5" fmla="*/ 301974 w 324497"/>
                <a:gd name="connsiteY5" fmla="*/ 57646 h 57264"/>
                <a:gd name="connsiteX6" fmla="*/ 137625 w 324497"/>
                <a:gd name="connsiteY6" fmla="*/ 46002 h 57264"/>
                <a:gd name="connsiteX7" fmla="*/ 10307 w 324497"/>
                <a:gd name="connsiteY7" fmla="*/ 16416 h 57264"/>
                <a:gd name="connsiteX8" fmla="*/ 139343 w 324497"/>
                <a:gd name="connsiteY8" fmla="*/ 44475 h 57264"/>
                <a:gd name="connsiteX9" fmla="*/ 293384 w 324497"/>
                <a:gd name="connsiteY9" fmla="*/ 55546 h 57264"/>
                <a:gd name="connsiteX10" fmla="*/ 318580 w 324497"/>
                <a:gd name="connsiteY10" fmla="*/ 39131 h 57264"/>
                <a:gd name="connsiteX11" fmla="*/ 190881 w 324497"/>
                <a:gd name="connsiteY11" fmla="*/ 12407 h 57264"/>
                <a:gd name="connsiteX12" fmla="*/ 36649 w 324497"/>
                <a:gd name="connsiteY12" fmla="*/ 1336 h 57264"/>
                <a:gd name="connsiteX13" fmla="*/ 10307 w 324497"/>
                <a:gd name="connsiteY13" fmla="*/ 1641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7625" y="46002"/>
                  </a:moveTo>
                  <a:cubicBezTo>
                    <a:pt x="82651" y="32259"/>
                    <a:pt x="55164" y="26151"/>
                    <a:pt x="0" y="16034"/>
                  </a:cubicBezTo>
                  <a:cubicBezTo>
                    <a:pt x="11262" y="8017"/>
                    <a:pt x="16798" y="4963"/>
                    <a:pt x="28250" y="0"/>
                  </a:cubicBezTo>
                  <a:cubicBezTo>
                    <a:pt x="94486" y="3436"/>
                    <a:pt x="127317" y="5917"/>
                    <a:pt x="192790" y="11644"/>
                  </a:cubicBezTo>
                  <a:cubicBezTo>
                    <a:pt x="247191" y="21760"/>
                    <a:pt x="274487" y="27487"/>
                    <a:pt x="328888" y="40085"/>
                  </a:cubicBezTo>
                  <a:cubicBezTo>
                    <a:pt x="318008" y="45621"/>
                    <a:pt x="312663" y="48866"/>
                    <a:pt x="301974" y="57646"/>
                  </a:cubicBezTo>
                  <a:cubicBezTo>
                    <a:pt x="236501" y="51729"/>
                    <a:pt x="203670" y="49247"/>
                    <a:pt x="137625" y="46002"/>
                  </a:cubicBezTo>
                  <a:close/>
                  <a:moveTo>
                    <a:pt x="10307" y="16416"/>
                  </a:moveTo>
                  <a:cubicBezTo>
                    <a:pt x="62036" y="26151"/>
                    <a:pt x="87805" y="31686"/>
                    <a:pt x="139343" y="44475"/>
                  </a:cubicBezTo>
                  <a:cubicBezTo>
                    <a:pt x="201188" y="47720"/>
                    <a:pt x="231920" y="50011"/>
                    <a:pt x="293384" y="55546"/>
                  </a:cubicBezTo>
                  <a:cubicBezTo>
                    <a:pt x="303310" y="47529"/>
                    <a:pt x="308464" y="44475"/>
                    <a:pt x="318580" y="39131"/>
                  </a:cubicBezTo>
                  <a:cubicBezTo>
                    <a:pt x="267615" y="27296"/>
                    <a:pt x="242037" y="21951"/>
                    <a:pt x="190881" y="12407"/>
                  </a:cubicBezTo>
                  <a:cubicBezTo>
                    <a:pt x="129417" y="7063"/>
                    <a:pt x="98685" y="4772"/>
                    <a:pt x="36649" y="1336"/>
                  </a:cubicBezTo>
                  <a:cubicBezTo>
                    <a:pt x="26151" y="6108"/>
                    <a:pt x="20806" y="8781"/>
                    <a:pt x="10307" y="164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C436BD1-044A-48FB-BF0F-B515690BE8A7}"/>
                </a:ext>
              </a:extLst>
            </p:cNvPr>
            <p:cNvSpPr/>
            <p:nvPr/>
          </p:nvSpPr>
          <p:spPr>
            <a:xfrm>
              <a:off x="3870137" y="3070192"/>
              <a:ext cx="324498" cy="76352"/>
            </a:xfrm>
            <a:custGeom>
              <a:avLst/>
              <a:gdLst>
                <a:gd name="connsiteX0" fmla="*/ 138007 w 324497"/>
                <a:gd name="connsiteY0" fmla="*/ 57646 h 76352"/>
                <a:gd name="connsiteX1" fmla="*/ 0 w 324497"/>
                <a:gd name="connsiteY1" fmla="*/ 17370 h 76352"/>
                <a:gd name="connsiteX2" fmla="*/ 26914 w 324497"/>
                <a:gd name="connsiteY2" fmla="*/ 0 h 76352"/>
                <a:gd name="connsiteX3" fmla="*/ 190308 w 324497"/>
                <a:gd name="connsiteY3" fmla="*/ 20042 h 76352"/>
                <a:gd name="connsiteX4" fmla="*/ 327551 w 324497"/>
                <a:gd name="connsiteY4" fmla="*/ 57264 h 76352"/>
                <a:gd name="connsiteX5" fmla="*/ 302164 w 324497"/>
                <a:gd name="connsiteY5" fmla="*/ 76734 h 76352"/>
                <a:gd name="connsiteX6" fmla="*/ 138007 w 324497"/>
                <a:gd name="connsiteY6" fmla="*/ 57646 h 76352"/>
                <a:gd name="connsiteX7" fmla="*/ 10307 w 324497"/>
                <a:gd name="connsiteY7" fmla="*/ 18325 h 76352"/>
                <a:gd name="connsiteX8" fmla="*/ 139724 w 324497"/>
                <a:gd name="connsiteY8" fmla="*/ 56119 h 76352"/>
                <a:gd name="connsiteX9" fmla="*/ 293766 w 324497"/>
                <a:gd name="connsiteY9" fmla="*/ 74062 h 76352"/>
                <a:gd name="connsiteX10" fmla="*/ 317626 w 324497"/>
                <a:gd name="connsiteY10" fmla="*/ 55737 h 76352"/>
                <a:gd name="connsiteX11" fmla="*/ 188781 w 324497"/>
                <a:gd name="connsiteY11" fmla="*/ 20806 h 76352"/>
                <a:gd name="connsiteX12" fmla="*/ 35504 w 324497"/>
                <a:gd name="connsiteY12" fmla="*/ 2100 h 76352"/>
                <a:gd name="connsiteX13" fmla="*/ 10307 w 324497"/>
                <a:gd name="connsiteY13" fmla="*/ 1832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38007" y="57646"/>
                  </a:moveTo>
                  <a:cubicBezTo>
                    <a:pt x="82651" y="40085"/>
                    <a:pt x="55164" y="31877"/>
                    <a:pt x="0" y="17370"/>
                  </a:cubicBezTo>
                  <a:cubicBezTo>
                    <a:pt x="10689" y="8781"/>
                    <a:pt x="16034" y="5536"/>
                    <a:pt x="26914" y="0"/>
                  </a:cubicBezTo>
                  <a:cubicBezTo>
                    <a:pt x="92386" y="7063"/>
                    <a:pt x="125027" y="11262"/>
                    <a:pt x="190308" y="20042"/>
                  </a:cubicBezTo>
                  <a:cubicBezTo>
                    <a:pt x="245091" y="33786"/>
                    <a:pt x="272387" y="41230"/>
                    <a:pt x="327551" y="57264"/>
                  </a:cubicBezTo>
                  <a:cubicBezTo>
                    <a:pt x="317244" y="63754"/>
                    <a:pt x="312090" y="67381"/>
                    <a:pt x="302164" y="76734"/>
                  </a:cubicBezTo>
                  <a:cubicBezTo>
                    <a:pt x="236692" y="68144"/>
                    <a:pt x="203861" y="64327"/>
                    <a:pt x="138007" y="57646"/>
                  </a:cubicBezTo>
                  <a:close/>
                  <a:moveTo>
                    <a:pt x="10307" y="18325"/>
                  </a:moveTo>
                  <a:cubicBezTo>
                    <a:pt x="61845" y="32068"/>
                    <a:pt x="87805" y="39703"/>
                    <a:pt x="139724" y="56119"/>
                  </a:cubicBezTo>
                  <a:cubicBezTo>
                    <a:pt x="201379" y="62418"/>
                    <a:pt x="232111" y="66045"/>
                    <a:pt x="293766" y="74062"/>
                  </a:cubicBezTo>
                  <a:cubicBezTo>
                    <a:pt x="303119" y="65281"/>
                    <a:pt x="307891" y="61845"/>
                    <a:pt x="317626" y="55737"/>
                  </a:cubicBezTo>
                  <a:cubicBezTo>
                    <a:pt x="265897" y="40849"/>
                    <a:pt x="240128" y="33786"/>
                    <a:pt x="188781" y="20806"/>
                  </a:cubicBezTo>
                  <a:cubicBezTo>
                    <a:pt x="127699" y="12598"/>
                    <a:pt x="96967" y="8781"/>
                    <a:pt x="35504" y="2100"/>
                  </a:cubicBezTo>
                  <a:cubicBezTo>
                    <a:pt x="25387" y="7253"/>
                    <a:pt x="20233" y="10308"/>
                    <a:pt x="10307" y="183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E6E0681-0670-45BD-BB39-E81F590369EE}"/>
                </a:ext>
              </a:extLst>
            </p:cNvPr>
            <p:cNvSpPr/>
            <p:nvPr/>
          </p:nvSpPr>
          <p:spPr>
            <a:xfrm>
              <a:off x="4162948" y="3125356"/>
              <a:ext cx="324498" cy="76352"/>
            </a:xfrm>
            <a:custGeom>
              <a:avLst/>
              <a:gdLst>
                <a:gd name="connsiteX0" fmla="*/ 140679 w 324497"/>
                <a:gd name="connsiteY0" fmla="*/ 67572 h 76352"/>
                <a:gd name="connsiteX1" fmla="*/ 0 w 324497"/>
                <a:gd name="connsiteY1" fmla="*/ 19470 h 76352"/>
                <a:gd name="connsiteX2" fmla="*/ 25387 w 324497"/>
                <a:gd name="connsiteY2" fmla="*/ 0 h 76352"/>
                <a:gd name="connsiteX3" fmla="*/ 189545 w 324497"/>
                <a:gd name="connsiteY3" fmla="*/ 25196 h 76352"/>
                <a:gd name="connsiteX4" fmla="*/ 330033 w 324497"/>
                <a:gd name="connsiteY4" fmla="*/ 68526 h 76352"/>
                <a:gd name="connsiteX5" fmla="*/ 306555 w 324497"/>
                <a:gd name="connsiteY5" fmla="*/ 90478 h 76352"/>
                <a:gd name="connsiteX6" fmla="*/ 140679 w 324497"/>
                <a:gd name="connsiteY6" fmla="*/ 67572 h 76352"/>
                <a:gd name="connsiteX7" fmla="*/ 10307 w 324497"/>
                <a:gd name="connsiteY7" fmla="*/ 20806 h 76352"/>
                <a:gd name="connsiteX8" fmla="*/ 142206 w 324497"/>
                <a:gd name="connsiteY8" fmla="*/ 65854 h 76352"/>
                <a:gd name="connsiteX9" fmla="*/ 297774 w 324497"/>
                <a:gd name="connsiteY9" fmla="*/ 87614 h 76352"/>
                <a:gd name="connsiteX10" fmla="*/ 319916 w 324497"/>
                <a:gd name="connsiteY10" fmla="*/ 66999 h 76352"/>
                <a:gd name="connsiteX11" fmla="*/ 188208 w 324497"/>
                <a:gd name="connsiteY11" fmla="*/ 26151 h 76352"/>
                <a:gd name="connsiteX12" fmla="*/ 34167 w 324497"/>
                <a:gd name="connsiteY12" fmla="*/ 2481 h 76352"/>
                <a:gd name="connsiteX13" fmla="*/ 10307 w 324497"/>
                <a:gd name="connsiteY13" fmla="*/ 2080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0679" y="67572"/>
                  </a:moveTo>
                  <a:cubicBezTo>
                    <a:pt x="83988" y="47148"/>
                    <a:pt x="55928" y="37413"/>
                    <a:pt x="0" y="19470"/>
                  </a:cubicBezTo>
                  <a:cubicBezTo>
                    <a:pt x="9926" y="10117"/>
                    <a:pt x="15079" y="6490"/>
                    <a:pt x="25387" y="0"/>
                  </a:cubicBezTo>
                  <a:cubicBezTo>
                    <a:pt x="91050" y="9544"/>
                    <a:pt x="123882" y="14698"/>
                    <a:pt x="189545" y="25196"/>
                  </a:cubicBezTo>
                  <a:cubicBezTo>
                    <a:pt x="245473" y="41803"/>
                    <a:pt x="273532" y="50393"/>
                    <a:pt x="330033" y="68526"/>
                  </a:cubicBezTo>
                  <a:cubicBezTo>
                    <a:pt x="320489" y="75971"/>
                    <a:pt x="315717" y="80170"/>
                    <a:pt x="306555" y="90478"/>
                  </a:cubicBezTo>
                  <a:cubicBezTo>
                    <a:pt x="240128" y="80934"/>
                    <a:pt x="206915" y="76162"/>
                    <a:pt x="140679" y="67572"/>
                  </a:cubicBezTo>
                  <a:close/>
                  <a:moveTo>
                    <a:pt x="10307" y="20806"/>
                  </a:moveTo>
                  <a:cubicBezTo>
                    <a:pt x="62799" y="37604"/>
                    <a:pt x="89141" y="46766"/>
                    <a:pt x="142206" y="65854"/>
                  </a:cubicBezTo>
                  <a:cubicBezTo>
                    <a:pt x="204433" y="73871"/>
                    <a:pt x="235547" y="78452"/>
                    <a:pt x="297774" y="87614"/>
                  </a:cubicBezTo>
                  <a:cubicBezTo>
                    <a:pt x="306364" y="78070"/>
                    <a:pt x="310945" y="74062"/>
                    <a:pt x="319916" y="66999"/>
                  </a:cubicBezTo>
                  <a:cubicBezTo>
                    <a:pt x="266851" y="50011"/>
                    <a:pt x="240510" y="41803"/>
                    <a:pt x="188208" y="26151"/>
                  </a:cubicBezTo>
                  <a:cubicBezTo>
                    <a:pt x="126554" y="16225"/>
                    <a:pt x="95822" y="11453"/>
                    <a:pt x="34167" y="2481"/>
                  </a:cubicBezTo>
                  <a:cubicBezTo>
                    <a:pt x="24433" y="8590"/>
                    <a:pt x="19661" y="12026"/>
                    <a:pt x="10307" y="208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4487723-F4F8-4C16-BC3F-CCCA117955EF}"/>
                </a:ext>
              </a:extLst>
            </p:cNvPr>
            <p:cNvSpPr/>
            <p:nvPr/>
          </p:nvSpPr>
          <p:spPr>
            <a:xfrm>
              <a:off x="4459959" y="3191783"/>
              <a:ext cx="324498" cy="95440"/>
            </a:xfrm>
            <a:custGeom>
              <a:avLst/>
              <a:gdLst>
                <a:gd name="connsiteX0" fmla="*/ 145070 w 324497"/>
                <a:gd name="connsiteY0" fmla="*/ 75016 h 95440"/>
                <a:gd name="connsiteX1" fmla="*/ 0 w 324497"/>
                <a:gd name="connsiteY1" fmla="*/ 21951 h 95440"/>
                <a:gd name="connsiteX2" fmla="*/ 23669 w 324497"/>
                <a:gd name="connsiteY2" fmla="*/ 0 h 95440"/>
                <a:gd name="connsiteX3" fmla="*/ 190117 w 324497"/>
                <a:gd name="connsiteY3" fmla="*/ 27487 h 95440"/>
                <a:gd name="connsiteX4" fmla="*/ 335187 w 324497"/>
                <a:gd name="connsiteY4" fmla="*/ 74062 h 95440"/>
                <a:gd name="connsiteX5" fmla="*/ 313808 w 324497"/>
                <a:gd name="connsiteY5" fmla="*/ 98685 h 95440"/>
                <a:gd name="connsiteX6" fmla="*/ 145070 w 324497"/>
                <a:gd name="connsiteY6" fmla="*/ 75016 h 95440"/>
                <a:gd name="connsiteX7" fmla="*/ 10307 w 324497"/>
                <a:gd name="connsiteY7" fmla="*/ 23478 h 95440"/>
                <a:gd name="connsiteX8" fmla="*/ 146405 w 324497"/>
                <a:gd name="connsiteY8" fmla="*/ 73107 h 95440"/>
                <a:gd name="connsiteX9" fmla="*/ 304646 w 324497"/>
                <a:gd name="connsiteY9" fmla="*/ 95631 h 95440"/>
                <a:gd name="connsiteX10" fmla="*/ 324879 w 324497"/>
                <a:gd name="connsiteY10" fmla="*/ 72535 h 95440"/>
                <a:gd name="connsiteX11" fmla="*/ 188781 w 324497"/>
                <a:gd name="connsiteY11" fmla="*/ 28632 h 95440"/>
                <a:gd name="connsiteX12" fmla="*/ 32640 w 324497"/>
                <a:gd name="connsiteY12" fmla="*/ 2863 h 95440"/>
                <a:gd name="connsiteX13" fmla="*/ 10307 w 324497"/>
                <a:gd name="connsiteY13" fmla="*/ 2347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45070" y="75016"/>
                  </a:moveTo>
                  <a:cubicBezTo>
                    <a:pt x="86469" y="52874"/>
                    <a:pt x="57646" y="42185"/>
                    <a:pt x="0" y="21951"/>
                  </a:cubicBezTo>
                  <a:cubicBezTo>
                    <a:pt x="9162" y="11644"/>
                    <a:pt x="13934" y="7444"/>
                    <a:pt x="23669" y="0"/>
                  </a:cubicBezTo>
                  <a:cubicBezTo>
                    <a:pt x="90096" y="10880"/>
                    <a:pt x="123309" y="16416"/>
                    <a:pt x="190117" y="27487"/>
                  </a:cubicBezTo>
                  <a:cubicBezTo>
                    <a:pt x="247763" y="45621"/>
                    <a:pt x="276777" y="54974"/>
                    <a:pt x="335187" y="74062"/>
                  </a:cubicBezTo>
                  <a:cubicBezTo>
                    <a:pt x="326407" y="82651"/>
                    <a:pt x="322016" y="87233"/>
                    <a:pt x="313808" y="98685"/>
                  </a:cubicBezTo>
                  <a:cubicBezTo>
                    <a:pt x="246045" y="88950"/>
                    <a:pt x="212260" y="84178"/>
                    <a:pt x="145070" y="75016"/>
                  </a:cubicBezTo>
                  <a:close/>
                  <a:moveTo>
                    <a:pt x="10307" y="23478"/>
                  </a:moveTo>
                  <a:cubicBezTo>
                    <a:pt x="64327" y="42566"/>
                    <a:pt x="91432" y="52492"/>
                    <a:pt x="146405" y="73107"/>
                  </a:cubicBezTo>
                  <a:cubicBezTo>
                    <a:pt x="209587" y="81888"/>
                    <a:pt x="241083" y="86469"/>
                    <a:pt x="304646" y="95631"/>
                  </a:cubicBezTo>
                  <a:cubicBezTo>
                    <a:pt x="312472" y="84942"/>
                    <a:pt x="316480" y="80552"/>
                    <a:pt x="324879" y="72535"/>
                  </a:cubicBezTo>
                  <a:cubicBezTo>
                    <a:pt x="269905" y="54592"/>
                    <a:pt x="242801" y="45811"/>
                    <a:pt x="188781" y="28632"/>
                  </a:cubicBezTo>
                  <a:cubicBezTo>
                    <a:pt x="126172" y="18325"/>
                    <a:pt x="95058" y="12980"/>
                    <a:pt x="32640" y="2863"/>
                  </a:cubicBezTo>
                  <a:cubicBezTo>
                    <a:pt x="23288" y="9926"/>
                    <a:pt x="18897" y="13743"/>
                    <a:pt x="10307" y="234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8478D37-378B-479E-8523-0813F0D882CE}"/>
                </a:ext>
              </a:extLst>
            </p:cNvPr>
            <p:cNvSpPr/>
            <p:nvPr/>
          </p:nvSpPr>
          <p:spPr>
            <a:xfrm>
              <a:off x="4763841" y="3263554"/>
              <a:ext cx="324498" cy="95440"/>
            </a:xfrm>
            <a:custGeom>
              <a:avLst/>
              <a:gdLst>
                <a:gd name="connsiteX0" fmla="*/ 150605 w 324497"/>
                <a:gd name="connsiteY0" fmla="*/ 79406 h 95440"/>
                <a:gd name="connsiteX1" fmla="*/ 0 w 324497"/>
                <a:gd name="connsiteY1" fmla="*/ 24624 h 95440"/>
                <a:gd name="connsiteX2" fmla="*/ 21379 w 324497"/>
                <a:gd name="connsiteY2" fmla="*/ 0 h 95440"/>
                <a:gd name="connsiteX3" fmla="*/ 190691 w 324497"/>
                <a:gd name="connsiteY3" fmla="*/ 26342 h 95440"/>
                <a:gd name="connsiteX4" fmla="*/ 341295 w 324497"/>
                <a:gd name="connsiteY4" fmla="*/ 72917 h 95440"/>
                <a:gd name="connsiteX5" fmla="*/ 322398 w 324497"/>
                <a:gd name="connsiteY5" fmla="*/ 100403 h 95440"/>
                <a:gd name="connsiteX6" fmla="*/ 150605 w 324497"/>
                <a:gd name="connsiteY6" fmla="*/ 79406 h 95440"/>
                <a:gd name="connsiteX7" fmla="*/ 10499 w 324497"/>
                <a:gd name="connsiteY7" fmla="*/ 26151 h 95440"/>
                <a:gd name="connsiteX8" fmla="*/ 151751 w 324497"/>
                <a:gd name="connsiteY8" fmla="*/ 77307 h 95440"/>
                <a:gd name="connsiteX9" fmla="*/ 312854 w 324497"/>
                <a:gd name="connsiteY9" fmla="*/ 97158 h 95440"/>
                <a:gd name="connsiteX10" fmla="*/ 330606 w 324497"/>
                <a:gd name="connsiteY10" fmla="*/ 71580 h 95440"/>
                <a:gd name="connsiteX11" fmla="*/ 189354 w 324497"/>
                <a:gd name="connsiteY11" fmla="*/ 27678 h 95440"/>
                <a:gd name="connsiteX12" fmla="*/ 30350 w 324497"/>
                <a:gd name="connsiteY12" fmla="*/ 3054 h 95440"/>
                <a:gd name="connsiteX13" fmla="*/ 10499 w 324497"/>
                <a:gd name="connsiteY13" fmla="*/ 2615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50605" y="79406"/>
                  </a:moveTo>
                  <a:cubicBezTo>
                    <a:pt x="89714" y="56883"/>
                    <a:pt x="59746" y="46002"/>
                    <a:pt x="0" y="24624"/>
                  </a:cubicBezTo>
                  <a:cubicBezTo>
                    <a:pt x="8208" y="13171"/>
                    <a:pt x="12598" y="8590"/>
                    <a:pt x="21379" y="0"/>
                  </a:cubicBezTo>
                  <a:cubicBezTo>
                    <a:pt x="88951" y="10689"/>
                    <a:pt x="122927" y="16034"/>
                    <a:pt x="190691" y="26342"/>
                  </a:cubicBezTo>
                  <a:cubicBezTo>
                    <a:pt x="250436" y="44857"/>
                    <a:pt x="280404" y="54210"/>
                    <a:pt x="341295" y="72917"/>
                  </a:cubicBezTo>
                  <a:cubicBezTo>
                    <a:pt x="333469" y="82461"/>
                    <a:pt x="329652" y="87805"/>
                    <a:pt x="322398" y="100403"/>
                  </a:cubicBezTo>
                  <a:cubicBezTo>
                    <a:pt x="253490" y="92195"/>
                    <a:pt x="219132" y="87805"/>
                    <a:pt x="150605" y="79406"/>
                  </a:cubicBezTo>
                  <a:close/>
                  <a:moveTo>
                    <a:pt x="10499" y="26151"/>
                  </a:moveTo>
                  <a:cubicBezTo>
                    <a:pt x="66427" y="46002"/>
                    <a:pt x="94677" y="56310"/>
                    <a:pt x="151751" y="77307"/>
                  </a:cubicBezTo>
                  <a:cubicBezTo>
                    <a:pt x="216077" y="85324"/>
                    <a:pt x="248336" y="89332"/>
                    <a:pt x="312854" y="97158"/>
                  </a:cubicBezTo>
                  <a:cubicBezTo>
                    <a:pt x="319726" y="85515"/>
                    <a:pt x="323352" y="80552"/>
                    <a:pt x="330606" y="71580"/>
                  </a:cubicBezTo>
                  <a:cubicBezTo>
                    <a:pt x="273723" y="54019"/>
                    <a:pt x="245473" y="45048"/>
                    <a:pt x="189354" y="27678"/>
                  </a:cubicBezTo>
                  <a:cubicBezTo>
                    <a:pt x="125600" y="17943"/>
                    <a:pt x="93914" y="12980"/>
                    <a:pt x="30350" y="3054"/>
                  </a:cubicBezTo>
                  <a:cubicBezTo>
                    <a:pt x="22333" y="11071"/>
                    <a:pt x="18325" y="15461"/>
                    <a:pt x="10499" y="261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719390D-5124-4219-81A4-1A53B532C0F3}"/>
                </a:ext>
              </a:extLst>
            </p:cNvPr>
            <p:cNvSpPr/>
            <p:nvPr/>
          </p:nvSpPr>
          <p:spPr>
            <a:xfrm>
              <a:off x="5076123" y="3334562"/>
              <a:ext cx="343586" cy="76352"/>
            </a:xfrm>
            <a:custGeom>
              <a:avLst/>
              <a:gdLst>
                <a:gd name="connsiteX0" fmla="*/ 156332 w 343585"/>
                <a:gd name="connsiteY0" fmla="*/ 79979 h 76352"/>
                <a:gd name="connsiteX1" fmla="*/ 0 w 343585"/>
                <a:gd name="connsiteY1" fmla="*/ 27296 h 76352"/>
                <a:gd name="connsiteX2" fmla="*/ 19088 w 343585"/>
                <a:gd name="connsiteY2" fmla="*/ 0 h 76352"/>
                <a:gd name="connsiteX3" fmla="*/ 191644 w 343585"/>
                <a:gd name="connsiteY3" fmla="*/ 21760 h 76352"/>
                <a:gd name="connsiteX4" fmla="*/ 347594 w 343585"/>
                <a:gd name="connsiteY4" fmla="*/ 64518 h 76352"/>
                <a:gd name="connsiteX5" fmla="*/ 331369 w 343585"/>
                <a:gd name="connsiteY5" fmla="*/ 94486 h 76352"/>
                <a:gd name="connsiteX6" fmla="*/ 156332 w 343585"/>
                <a:gd name="connsiteY6" fmla="*/ 79979 h 76352"/>
                <a:gd name="connsiteX7" fmla="*/ 10689 w 343585"/>
                <a:gd name="connsiteY7" fmla="*/ 28441 h 76352"/>
                <a:gd name="connsiteX8" fmla="*/ 157286 w 343585"/>
                <a:gd name="connsiteY8" fmla="*/ 77689 h 76352"/>
                <a:gd name="connsiteX9" fmla="*/ 321252 w 343585"/>
                <a:gd name="connsiteY9" fmla="*/ 91432 h 76352"/>
                <a:gd name="connsiteX10" fmla="*/ 336714 w 343585"/>
                <a:gd name="connsiteY10" fmla="*/ 63372 h 76352"/>
                <a:gd name="connsiteX11" fmla="*/ 190499 w 343585"/>
                <a:gd name="connsiteY11" fmla="*/ 23097 h 76352"/>
                <a:gd name="connsiteX12" fmla="*/ 28632 w 343585"/>
                <a:gd name="connsiteY12" fmla="*/ 2672 h 76352"/>
                <a:gd name="connsiteX13" fmla="*/ 10689 w 343585"/>
                <a:gd name="connsiteY13" fmla="*/ 2844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56332" y="79979"/>
                  </a:moveTo>
                  <a:cubicBezTo>
                    <a:pt x="93150" y="58791"/>
                    <a:pt x="61845" y="48102"/>
                    <a:pt x="0" y="27296"/>
                  </a:cubicBezTo>
                  <a:cubicBezTo>
                    <a:pt x="7254" y="14698"/>
                    <a:pt x="11071" y="9544"/>
                    <a:pt x="19088" y="0"/>
                  </a:cubicBezTo>
                  <a:cubicBezTo>
                    <a:pt x="87996" y="9353"/>
                    <a:pt x="122545" y="13743"/>
                    <a:pt x="191644" y="21760"/>
                  </a:cubicBezTo>
                  <a:cubicBezTo>
                    <a:pt x="253490" y="39131"/>
                    <a:pt x="284604" y="47720"/>
                    <a:pt x="347594" y="64518"/>
                  </a:cubicBezTo>
                  <a:cubicBezTo>
                    <a:pt x="340723" y="75207"/>
                    <a:pt x="337477" y="80934"/>
                    <a:pt x="331369" y="94486"/>
                  </a:cubicBezTo>
                  <a:cubicBezTo>
                    <a:pt x="261125" y="89141"/>
                    <a:pt x="226194" y="86087"/>
                    <a:pt x="156332" y="79979"/>
                  </a:cubicBezTo>
                  <a:close/>
                  <a:moveTo>
                    <a:pt x="10689" y="28441"/>
                  </a:moveTo>
                  <a:cubicBezTo>
                    <a:pt x="68908" y="47911"/>
                    <a:pt x="98113" y="57837"/>
                    <a:pt x="157286" y="77689"/>
                  </a:cubicBezTo>
                  <a:cubicBezTo>
                    <a:pt x="222758" y="83606"/>
                    <a:pt x="255399" y="86469"/>
                    <a:pt x="321252" y="91432"/>
                  </a:cubicBezTo>
                  <a:cubicBezTo>
                    <a:pt x="326979" y="78834"/>
                    <a:pt x="330224" y="73489"/>
                    <a:pt x="336714" y="63372"/>
                  </a:cubicBezTo>
                  <a:cubicBezTo>
                    <a:pt x="277732" y="47529"/>
                    <a:pt x="248527" y="39321"/>
                    <a:pt x="190499" y="23097"/>
                  </a:cubicBezTo>
                  <a:cubicBezTo>
                    <a:pt x="125599" y="15461"/>
                    <a:pt x="93341" y="11453"/>
                    <a:pt x="28632" y="2672"/>
                  </a:cubicBezTo>
                  <a:cubicBezTo>
                    <a:pt x="21188" y="11835"/>
                    <a:pt x="17561" y="16798"/>
                    <a:pt x="10689" y="284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32A4528-2278-4AA1-B6CE-E01D8C62F495}"/>
                </a:ext>
              </a:extLst>
            </p:cNvPr>
            <p:cNvSpPr/>
            <p:nvPr/>
          </p:nvSpPr>
          <p:spPr>
            <a:xfrm>
              <a:off x="5396803" y="3397171"/>
              <a:ext cx="343586" cy="76352"/>
            </a:xfrm>
            <a:custGeom>
              <a:avLst/>
              <a:gdLst>
                <a:gd name="connsiteX0" fmla="*/ 161676 w 343585"/>
                <a:gd name="connsiteY0" fmla="*/ 76352 h 76352"/>
                <a:gd name="connsiteX1" fmla="*/ 0 w 343585"/>
                <a:gd name="connsiteY1" fmla="*/ 29777 h 76352"/>
                <a:gd name="connsiteX2" fmla="*/ 16416 w 343585"/>
                <a:gd name="connsiteY2" fmla="*/ 0 h 76352"/>
                <a:gd name="connsiteX3" fmla="*/ 191454 w 343585"/>
                <a:gd name="connsiteY3" fmla="*/ 13553 h 76352"/>
                <a:gd name="connsiteX4" fmla="*/ 351794 w 343585"/>
                <a:gd name="connsiteY4" fmla="*/ 48293 h 76352"/>
                <a:gd name="connsiteX5" fmla="*/ 338241 w 343585"/>
                <a:gd name="connsiteY5" fmla="*/ 80170 h 76352"/>
                <a:gd name="connsiteX6" fmla="*/ 161676 w 343585"/>
                <a:gd name="connsiteY6" fmla="*/ 76352 h 76352"/>
                <a:gd name="connsiteX7" fmla="*/ 10880 w 343585"/>
                <a:gd name="connsiteY7" fmla="*/ 30732 h 76352"/>
                <a:gd name="connsiteX8" fmla="*/ 162440 w 343585"/>
                <a:gd name="connsiteY8" fmla="*/ 74062 h 76352"/>
                <a:gd name="connsiteX9" fmla="*/ 327933 w 343585"/>
                <a:gd name="connsiteY9" fmla="*/ 78070 h 76352"/>
                <a:gd name="connsiteX10" fmla="*/ 340723 w 343585"/>
                <a:gd name="connsiteY10" fmla="*/ 48293 h 76352"/>
                <a:gd name="connsiteX11" fmla="*/ 190308 w 343585"/>
                <a:gd name="connsiteY11" fmla="*/ 15270 h 76352"/>
                <a:gd name="connsiteX12" fmla="*/ 26151 w 343585"/>
                <a:gd name="connsiteY12" fmla="*/ 2672 h 76352"/>
                <a:gd name="connsiteX13" fmla="*/ 10880 w 343585"/>
                <a:gd name="connsiteY13" fmla="*/ 3073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61676" y="76352"/>
                  </a:moveTo>
                  <a:cubicBezTo>
                    <a:pt x="96586" y="58028"/>
                    <a:pt x="64136" y="48675"/>
                    <a:pt x="0" y="29777"/>
                  </a:cubicBezTo>
                  <a:cubicBezTo>
                    <a:pt x="6108" y="16225"/>
                    <a:pt x="9544" y="10498"/>
                    <a:pt x="16416" y="0"/>
                  </a:cubicBezTo>
                  <a:cubicBezTo>
                    <a:pt x="86279" y="6299"/>
                    <a:pt x="121401" y="9162"/>
                    <a:pt x="191454" y="13553"/>
                  </a:cubicBezTo>
                  <a:cubicBezTo>
                    <a:pt x="255208" y="28250"/>
                    <a:pt x="287276" y="35122"/>
                    <a:pt x="351794" y="48293"/>
                  </a:cubicBezTo>
                  <a:cubicBezTo>
                    <a:pt x="346067" y="59746"/>
                    <a:pt x="343204" y="65854"/>
                    <a:pt x="338241" y="80170"/>
                  </a:cubicBezTo>
                  <a:cubicBezTo>
                    <a:pt x="267616" y="79597"/>
                    <a:pt x="232302" y="78643"/>
                    <a:pt x="161676" y="76352"/>
                  </a:cubicBezTo>
                  <a:close/>
                  <a:moveTo>
                    <a:pt x="10880" y="30732"/>
                  </a:moveTo>
                  <a:cubicBezTo>
                    <a:pt x="71008" y="48293"/>
                    <a:pt x="101358" y="57073"/>
                    <a:pt x="162440" y="74062"/>
                  </a:cubicBezTo>
                  <a:cubicBezTo>
                    <a:pt x="228676" y="76352"/>
                    <a:pt x="261698" y="77307"/>
                    <a:pt x="327933" y="78070"/>
                  </a:cubicBezTo>
                  <a:cubicBezTo>
                    <a:pt x="332705" y="64900"/>
                    <a:pt x="335378" y="58982"/>
                    <a:pt x="340723" y="48293"/>
                  </a:cubicBezTo>
                  <a:cubicBezTo>
                    <a:pt x="280213" y="35886"/>
                    <a:pt x="250054" y="29205"/>
                    <a:pt x="190308" y="15270"/>
                  </a:cubicBezTo>
                  <a:cubicBezTo>
                    <a:pt x="124645" y="11071"/>
                    <a:pt x="91814" y="8590"/>
                    <a:pt x="26151" y="2672"/>
                  </a:cubicBezTo>
                  <a:cubicBezTo>
                    <a:pt x="19852" y="12598"/>
                    <a:pt x="16798" y="18134"/>
                    <a:pt x="10880" y="307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E860DCF-0F34-4C9B-8D75-9D08C9688EFC}"/>
                </a:ext>
              </a:extLst>
            </p:cNvPr>
            <p:cNvSpPr/>
            <p:nvPr/>
          </p:nvSpPr>
          <p:spPr>
            <a:xfrm>
              <a:off x="5724355" y="3444318"/>
              <a:ext cx="343586" cy="57264"/>
            </a:xfrm>
            <a:custGeom>
              <a:avLst/>
              <a:gdLst>
                <a:gd name="connsiteX0" fmla="*/ 165303 w 343585"/>
                <a:gd name="connsiteY0" fmla="*/ 67572 h 57264"/>
                <a:gd name="connsiteX1" fmla="*/ 0 w 343585"/>
                <a:gd name="connsiteY1" fmla="*/ 31877 h 57264"/>
                <a:gd name="connsiteX2" fmla="*/ 13743 w 343585"/>
                <a:gd name="connsiteY2" fmla="*/ 0 h 57264"/>
                <a:gd name="connsiteX3" fmla="*/ 189927 w 343585"/>
                <a:gd name="connsiteY3" fmla="*/ 1527 h 57264"/>
                <a:gd name="connsiteX4" fmla="*/ 352748 w 343585"/>
                <a:gd name="connsiteY4" fmla="*/ 24051 h 57264"/>
                <a:gd name="connsiteX5" fmla="*/ 341486 w 343585"/>
                <a:gd name="connsiteY5" fmla="*/ 57073 h 57264"/>
                <a:gd name="connsiteX6" fmla="*/ 165303 w 343585"/>
                <a:gd name="connsiteY6" fmla="*/ 67572 h 57264"/>
                <a:gd name="connsiteX7" fmla="*/ 11071 w 343585"/>
                <a:gd name="connsiteY7" fmla="*/ 31877 h 57264"/>
                <a:gd name="connsiteX8" fmla="*/ 166067 w 343585"/>
                <a:gd name="connsiteY8" fmla="*/ 64900 h 57264"/>
                <a:gd name="connsiteX9" fmla="*/ 331370 w 343585"/>
                <a:gd name="connsiteY9" fmla="*/ 55546 h 57264"/>
                <a:gd name="connsiteX10" fmla="*/ 341868 w 343585"/>
                <a:gd name="connsiteY10" fmla="*/ 24624 h 57264"/>
                <a:gd name="connsiteX11" fmla="*/ 188972 w 343585"/>
                <a:gd name="connsiteY11" fmla="*/ 3245 h 57264"/>
                <a:gd name="connsiteX12" fmla="*/ 23669 w 343585"/>
                <a:gd name="connsiteY12" fmla="*/ 2100 h 57264"/>
                <a:gd name="connsiteX13" fmla="*/ 11071 w 343585"/>
                <a:gd name="connsiteY13" fmla="*/ 3187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5303" y="67572"/>
                  </a:moveTo>
                  <a:cubicBezTo>
                    <a:pt x="98876" y="54210"/>
                    <a:pt x="65854" y="46957"/>
                    <a:pt x="0" y="31877"/>
                  </a:cubicBezTo>
                  <a:cubicBezTo>
                    <a:pt x="5154" y="17561"/>
                    <a:pt x="7826" y="11453"/>
                    <a:pt x="13743" y="0"/>
                  </a:cubicBezTo>
                  <a:cubicBezTo>
                    <a:pt x="84179" y="1909"/>
                    <a:pt x="119492" y="2291"/>
                    <a:pt x="189927" y="1527"/>
                  </a:cubicBezTo>
                  <a:cubicBezTo>
                    <a:pt x="254826" y="11644"/>
                    <a:pt x="287467" y="16225"/>
                    <a:pt x="352748" y="24051"/>
                  </a:cubicBezTo>
                  <a:cubicBezTo>
                    <a:pt x="347976" y="36076"/>
                    <a:pt x="345495" y="42376"/>
                    <a:pt x="341486" y="57073"/>
                  </a:cubicBezTo>
                  <a:cubicBezTo>
                    <a:pt x="271242" y="62609"/>
                    <a:pt x="235929" y="64518"/>
                    <a:pt x="165303" y="67572"/>
                  </a:cubicBezTo>
                  <a:close/>
                  <a:moveTo>
                    <a:pt x="11071" y="31877"/>
                  </a:moveTo>
                  <a:cubicBezTo>
                    <a:pt x="72726" y="45811"/>
                    <a:pt x="103648" y="52492"/>
                    <a:pt x="166067" y="64900"/>
                  </a:cubicBezTo>
                  <a:cubicBezTo>
                    <a:pt x="232302" y="62227"/>
                    <a:pt x="265324" y="60318"/>
                    <a:pt x="331370" y="55546"/>
                  </a:cubicBezTo>
                  <a:cubicBezTo>
                    <a:pt x="335187" y="41994"/>
                    <a:pt x="337477" y="35886"/>
                    <a:pt x="341868" y="24624"/>
                  </a:cubicBezTo>
                  <a:cubicBezTo>
                    <a:pt x="280595" y="17179"/>
                    <a:pt x="250054" y="12789"/>
                    <a:pt x="188972" y="3245"/>
                  </a:cubicBezTo>
                  <a:cubicBezTo>
                    <a:pt x="122927" y="4008"/>
                    <a:pt x="89905" y="3627"/>
                    <a:pt x="23669" y="2100"/>
                  </a:cubicBezTo>
                  <a:cubicBezTo>
                    <a:pt x="18324" y="12980"/>
                    <a:pt x="15843" y="18706"/>
                    <a:pt x="11071" y="318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27E3289-3046-4918-8CD1-B28A94B8BAE1}"/>
                </a:ext>
              </a:extLst>
            </p:cNvPr>
            <p:cNvSpPr/>
            <p:nvPr/>
          </p:nvSpPr>
          <p:spPr>
            <a:xfrm>
              <a:off x="6055342" y="3455008"/>
              <a:ext cx="343586" cy="57264"/>
            </a:xfrm>
            <a:custGeom>
              <a:avLst/>
              <a:gdLst>
                <a:gd name="connsiteX0" fmla="*/ 166448 w 343585"/>
                <a:gd name="connsiteY0" fmla="*/ 67572 h 57264"/>
                <a:gd name="connsiteX1" fmla="*/ 0 w 343585"/>
                <a:gd name="connsiteY1" fmla="*/ 46002 h 57264"/>
                <a:gd name="connsiteX2" fmla="*/ 11262 w 343585"/>
                <a:gd name="connsiteY2" fmla="*/ 12980 h 57264"/>
                <a:gd name="connsiteX3" fmla="*/ 186491 w 343585"/>
                <a:gd name="connsiteY3" fmla="*/ 0 h 57264"/>
                <a:gd name="connsiteX4" fmla="*/ 350076 w 343585"/>
                <a:gd name="connsiteY4" fmla="*/ 13171 h 57264"/>
                <a:gd name="connsiteX5" fmla="*/ 341295 w 343585"/>
                <a:gd name="connsiteY5" fmla="*/ 47529 h 57264"/>
                <a:gd name="connsiteX6" fmla="*/ 166448 w 343585"/>
                <a:gd name="connsiteY6" fmla="*/ 67572 h 57264"/>
                <a:gd name="connsiteX7" fmla="*/ 10880 w 343585"/>
                <a:gd name="connsiteY7" fmla="*/ 45239 h 57264"/>
                <a:gd name="connsiteX8" fmla="*/ 167021 w 343585"/>
                <a:gd name="connsiteY8" fmla="*/ 65090 h 57264"/>
                <a:gd name="connsiteX9" fmla="*/ 330988 w 343585"/>
                <a:gd name="connsiteY9" fmla="*/ 46575 h 57264"/>
                <a:gd name="connsiteX10" fmla="*/ 339196 w 343585"/>
                <a:gd name="connsiteY10" fmla="*/ 14507 h 57264"/>
                <a:gd name="connsiteX11" fmla="*/ 185727 w 343585"/>
                <a:gd name="connsiteY11" fmla="*/ 1909 h 57264"/>
                <a:gd name="connsiteX12" fmla="*/ 21379 w 343585"/>
                <a:gd name="connsiteY12" fmla="*/ 14316 h 57264"/>
                <a:gd name="connsiteX13" fmla="*/ 10880 w 343585"/>
                <a:gd name="connsiteY13" fmla="*/ 45239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6448" y="67572"/>
                  </a:moveTo>
                  <a:cubicBezTo>
                    <a:pt x="99640" y="58982"/>
                    <a:pt x="66427" y="55355"/>
                    <a:pt x="0" y="46002"/>
                  </a:cubicBezTo>
                  <a:cubicBezTo>
                    <a:pt x="4008" y="31304"/>
                    <a:pt x="6299" y="25005"/>
                    <a:pt x="11262" y="12980"/>
                  </a:cubicBezTo>
                  <a:cubicBezTo>
                    <a:pt x="81507" y="8971"/>
                    <a:pt x="116438" y="5917"/>
                    <a:pt x="186491" y="0"/>
                  </a:cubicBezTo>
                  <a:cubicBezTo>
                    <a:pt x="251772" y="5345"/>
                    <a:pt x="284413" y="8017"/>
                    <a:pt x="350076" y="13171"/>
                  </a:cubicBezTo>
                  <a:cubicBezTo>
                    <a:pt x="346258" y="25769"/>
                    <a:pt x="344349" y="32450"/>
                    <a:pt x="341295" y="47529"/>
                  </a:cubicBezTo>
                  <a:cubicBezTo>
                    <a:pt x="271433" y="55737"/>
                    <a:pt x="236311" y="59746"/>
                    <a:pt x="166448" y="67572"/>
                  </a:cubicBezTo>
                  <a:close/>
                  <a:moveTo>
                    <a:pt x="10880" y="45239"/>
                  </a:moveTo>
                  <a:cubicBezTo>
                    <a:pt x="73108" y="53828"/>
                    <a:pt x="104221" y="57264"/>
                    <a:pt x="167021" y="65090"/>
                  </a:cubicBezTo>
                  <a:cubicBezTo>
                    <a:pt x="232684" y="57646"/>
                    <a:pt x="265516" y="54019"/>
                    <a:pt x="330988" y="46575"/>
                  </a:cubicBezTo>
                  <a:cubicBezTo>
                    <a:pt x="333851" y="32641"/>
                    <a:pt x="335569" y="26342"/>
                    <a:pt x="339196" y="14507"/>
                  </a:cubicBezTo>
                  <a:cubicBezTo>
                    <a:pt x="277541" y="9544"/>
                    <a:pt x="247000" y="7063"/>
                    <a:pt x="185727" y="1909"/>
                  </a:cubicBezTo>
                  <a:cubicBezTo>
                    <a:pt x="120064" y="7444"/>
                    <a:pt x="87233" y="10308"/>
                    <a:pt x="21379" y="14316"/>
                  </a:cubicBezTo>
                  <a:cubicBezTo>
                    <a:pt x="16798" y="25578"/>
                    <a:pt x="14698" y="31686"/>
                    <a:pt x="10880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C8EE4F7-CE11-462D-8C35-1A008BA709E1}"/>
                </a:ext>
              </a:extLst>
            </p:cNvPr>
            <p:cNvSpPr/>
            <p:nvPr/>
          </p:nvSpPr>
          <p:spPr>
            <a:xfrm>
              <a:off x="6386139" y="3448709"/>
              <a:ext cx="343586" cy="57264"/>
            </a:xfrm>
            <a:custGeom>
              <a:avLst/>
              <a:gdLst>
                <a:gd name="connsiteX0" fmla="*/ 167784 w 343585"/>
                <a:gd name="connsiteY0" fmla="*/ 71962 h 57264"/>
                <a:gd name="connsiteX1" fmla="*/ 0 w 343585"/>
                <a:gd name="connsiteY1" fmla="*/ 54019 h 57264"/>
                <a:gd name="connsiteX2" fmla="*/ 8780 w 343585"/>
                <a:gd name="connsiteY2" fmla="*/ 19852 h 57264"/>
                <a:gd name="connsiteX3" fmla="*/ 181909 w 343585"/>
                <a:gd name="connsiteY3" fmla="*/ 0 h 57264"/>
                <a:gd name="connsiteX4" fmla="*/ 346067 w 343585"/>
                <a:gd name="connsiteY4" fmla="*/ 10117 h 57264"/>
                <a:gd name="connsiteX5" fmla="*/ 340913 w 343585"/>
                <a:gd name="connsiteY5" fmla="*/ 47529 h 57264"/>
                <a:gd name="connsiteX6" fmla="*/ 167784 w 343585"/>
                <a:gd name="connsiteY6" fmla="*/ 71962 h 57264"/>
                <a:gd name="connsiteX7" fmla="*/ 10689 w 343585"/>
                <a:gd name="connsiteY7" fmla="*/ 52683 h 57264"/>
                <a:gd name="connsiteX8" fmla="*/ 167975 w 343585"/>
                <a:gd name="connsiteY8" fmla="*/ 69290 h 57264"/>
                <a:gd name="connsiteX9" fmla="*/ 330224 w 343585"/>
                <a:gd name="connsiteY9" fmla="*/ 46575 h 57264"/>
                <a:gd name="connsiteX10" fmla="*/ 335187 w 343585"/>
                <a:gd name="connsiteY10" fmla="*/ 11644 h 57264"/>
                <a:gd name="connsiteX11" fmla="*/ 181146 w 343585"/>
                <a:gd name="connsiteY11" fmla="*/ 1909 h 57264"/>
                <a:gd name="connsiteX12" fmla="*/ 18706 w 343585"/>
                <a:gd name="connsiteY12" fmla="*/ 20615 h 57264"/>
                <a:gd name="connsiteX13" fmla="*/ 10689 w 343585"/>
                <a:gd name="connsiteY13" fmla="*/ 5268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7784" y="71962"/>
                  </a:moveTo>
                  <a:cubicBezTo>
                    <a:pt x="100213" y="64518"/>
                    <a:pt x="66808" y="60891"/>
                    <a:pt x="0" y="54019"/>
                  </a:cubicBezTo>
                  <a:cubicBezTo>
                    <a:pt x="3054" y="39131"/>
                    <a:pt x="4963" y="32450"/>
                    <a:pt x="8780" y="19852"/>
                  </a:cubicBezTo>
                  <a:cubicBezTo>
                    <a:pt x="78261" y="12598"/>
                    <a:pt x="113001" y="8590"/>
                    <a:pt x="181909" y="0"/>
                  </a:cubicBezTo>
                  <a:cubicBezTo>
                    <a:pt x="247381" y="4008"/>
                    <a:pt x="280213" y="5917"/>
                    <a:pt x="346067" y="10117"/>
                  </a:cubicBezTo>
                  <a:cubicBezTo>
                    <a:pt x="343586" y="24242"/>
                    <a:pt x="342441" y="31495"/>
                    <a:pt x="340913" y="47529"/>
                  </a:cubicBezTo>
                  <a:cubicBezTo>
                    <a:pt x="271814" y="57646"/>
                    <a:pt x="237074" y="62418"/>
                    <a:pt x="167784" y="71962"/>
                  </a:cubicBezTo>
                  <a:close/>
                  <a:moveTo>
                    <a:pt x="10689" y="52683"/>
                  </a:moveTo>
                  <a:cubicBezTo>
                    <a:pt x="73298" y="59173"/>
                    <a:pt x="104793" y="62418"/>
                    <a:pt x="167975" y="69290"/>
                  </a:cubicBezTo>
                  <a:cubicBezTo>
                    <a:pt x="233065" y="60318"/>
                    <a:pt x="265515" y="55928"/>
                    <a:pt x="330224" y="46575"/>
                  </a:cubicBezTo>
                  <a:cubicBezTo>
                    <a:pt x="331942" y="31686"/>
                    <a:pt x="332897" y="24815"/>
                    <a:pt x="335187" y="11644"/>
                  </a:cubicBezTo>
                  <a:cubicBezTo>
                    <a:pt x="273342" y="7635"/>
                    <a:pt x="242419" y="5726"/>
                    <a:pt x="181146" y="1909"/>
                  </a:cubicBezTo>
                  <a:cubicBezTo>
                    <a:pt x="116437" y="9926"/>
                    <a:pt x="83987" y="13553"/>
                    <a:pt x="18706" y="20615"/>
                  </a:cubicBezTo>
                  <a:cubicBezTo>
                    <a:pt x="15270" y="32450"/>
                    <a:pt x="13552" y="38749"/>
                    <a:pt x="10689" y="526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B6D3C8B-8039-4772-BAC2-288149D5784B}"/>
                </a:ext>
              </a:extLst>
            </p:cNvPr>
            <p:cNvSpPr/>
            <p:nvPr/>
          </p:nvSpPr>
          <p:spPr>
            <a:xfrm>
              <a:off x="6716363" y="3433438"/>
              <a:ext cx="324498" cy="76352"/>
            </a:xfrm>
            <a:custGeom>
              <a:avLst/>
              <a:gdLst>
                <a:gd name="connsiteX0" fmla="*/ 169311 w 324497"/>
                <a:gd name="connsiteY0" fmla="*/ 79597 h 76352"/>
                <a:gd name="connsiteX1" fmla="*/ 0 w 324497"/>
                <a:gd name="connsiteY1" fmla="*/ 63182 h 76352"/>
                <a:gd name="connsiteX2" fmla="*/ 5345 w 324497"/>
                <a:gd name="connsiteY2" fmla="*/ 25769 h 76352"/>
                <a:gd name="connsiteX3" fmla="*/ 175229 w 324497"/>
                <a:gd name="connsiteY3" fmla="*/ 0 h 76352"/>
                <a:gd name="connsiteX4" fmla="*/ 340150 w 324497"/>
                <a:gd name="connsiteY4" fmla="*/ 9162 h 76352"/>
                <a:gd name="connsiteX5" fmla="*/ 339577 w 324497"/>
                <a:gd name="connsiteY5" fmla="*/ 51156 h 76352"/>
                <a:gd name="connsiteX6" fmla="*/ 169311 w 324497"/>
                <a:gd name="connsiteY6" fmla="*/ 79597 h 76352"/>
                <a:gd name="connsiteX7" fmla="*/ 10689 w 324497"/>
                <a:gd name="connsiteY7" fmla="*/ 61655 h 76352"/>
                <a:gd name="connsiteX8" fmla="*/ 169311 w 324497"/>
                <a:gd name="connsiteY8" fmla="*/ 76734 h 76352"/>
                <a:gd name="connsiteX9" fmla="*/ 329079 w 324497"/>
                <a:gd name="connsiteY9" fmla="*/ 50202 h 76352"/>
                <a:gd name="connsiteX10" fmla="*/ 329843 w 324497"/>
                <a:gd name="connsiteY10" fmla="*/ 11071 h 76352"/>
                <a:gd name="connsiteX11" fmla="*/ 175038 w 324497"/>
                <a:gd name="connsiteY11" fmla="*/ 2291 h 76352"/>
                <a:gd name="connsiteX12" fmla="*/ 15652 w 324497"/>
                <a:gd name="connsiteY12" fmla="*/ 26532 h 76352"/>
                <a:gd name="connsiteX13" fmla="*/ 10689 w 324497"/>
                <a:gd name="connsiteY13" fmla="*/ 6165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69311" y="79597"/>
                  </a:moveTo>
                  <a:cubicBezTo>
                    <a:pt x="101167" y="72535"/>
                    <a:pt x="67382" y="69290"/>
                    <a:pt x="0" y="63182"/>
                  </a:cubicBezTo>
                  <a:cubicBezTo>
                    <a:pt x="1718" y="47148"/>
                    <a:pt x="2864" y="39894"/>
                    <a:pt x="5345" y="25769"/>
                  </a:cubicBezTo>
                  <a:cubicBezTo>
                    <a:pt x="73680" y="16034"/>
                    <a:pt x="107657" y="11071"/>
                    <a:pt x="175229" y="0"/>
                  </a:cubicBezTo>
                  <a:cubicBezTo>
                    <a:pt x="240892" y="3245"/>
                    <a:pt x="273724" y="5154"/>
                    <a:pt x="340150" y="9162"/>
                  </a:cubicBezTo>
                  <a:cubicBezTo>
                    <a:pt x="339577" y="25196"/>
                    <a:pt x="339387" y="33404"/>
                    <a:pt x="339577" y="51156"/>
                  </a:cubicBezTo>
                  <a:cubicBezTo>
                    <a:pt x="271814" y="62991"/>
                    <a:pt x="237647" y="68526"/>
                    <a:pt x="169311" y="79597"/>
                  </a:cubicBezTo>
                  <a:close/>
                  <a:moveTo>
                    <a:pt x="10689" y="61655"/>
                  </a:moveTo>
                  <a:cubicBezTo>
                    <a:pt x="73871" y="67381"/>
                    <a:pt x="105558" y="70435"/>
                    <a:pt x="169311" y="76734"/>
                  </a:cubicBezTo>
                  <a:cubicBezTo>
                    <a:pt x="233447" y="66427"/>
                    <a:pt x="265515" y="61082"/>
                    <a:pt x="329079" y="50202"/>
                  </a:cubicBezTo>
                  <a:cubicBezTo>
                    <a:pt x="329079" y="33786"/>
                    <a:pt x="329270" y="25960"/>
                    <a:pt x="329843" y="11071"/>
                  </a:cubicBezTo>
                  <a:cubicBezTo>
                    <a:pt x="267616" y="7253"/>
                    <a:pt x="236693" y="5345"/>
                    <a:pt x="175038" y="2291"/>
                  </a:cubicBezTo>
                  <a:cubicBezTo>
                    <a:pt x="111665" y="12598"/>
                    <a:pt x="79788" y="17370"/>
                    <a:pt x="15652" y="26532"/>
                  </a:cubicBezTo>
                  <a:cubicBezTo>
                    <a:pt x="13362" y="39703"/>
                    <a:pt x="12217" y="46575"/>
                    <a:pt x="10689" y="616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3DCFD3B6-1947-4FFA-97F4-793491C8B800}"/>
                </a:ext>
              </a:extLst>
            </p:cNvPr>
            <p:cNvSpPr/>
            <p:nvPr/>
          </p:nvSpPr>
          <p:spPr>
            <a:xfrm>
              <a:off x="7045251" y="3412059"/>
              <a:ext cx="324498" cy="76352"/>
            </a:xfrm>
            <a:custGeom>
              <a:avLst/>
              <a:gdLst>
                <a:gd name="connsiteX0" fmla="*/ 170839 w 324497"/>
                <a:gd name="connsiteY0" fmla="*/ 89332 h 76352"/>
                <a:gd name="connsiteX1" fmla="*/ 0 w 324497"/>
                <a:gd name="connsiteY1" fmla="*/ 72917 h 76352"/>
                <a:gd name="connsiteX2" fmla="*/ 764 w 324497"/>
                <a:gd name="connsiteY2" fmla="*/ 31114 h 76352"/>
                <a:gd name="connsiteX3" fmla="*/ 166449 w 324497"/>
                <a:gd name="connsiteY3" fmla="*/ 0 h 76352"/>
                <a:gd name="connsiteX4" fmla="*/ 332324 w 324497"/>
                <a:gd name="connsiteY4" fmla="*/ 9926 h 76352"/>
                <a:gd name="connsiteX5" fmla="*/ 337477 w 324497"/>
                <a:gd name="connsiteY5" fmla="*/ 57073 h 76352"/>
                <a:gd name="connsiteX6" fmla="*/ 170839 w 324497"/>
                <a:gd name="connsiteY6" fmla="*/ 89332 h 76352"/>
                <a:gd name="connsiteX7" fmla="*/ 10499 w 324497"/>
                <a:gd name="connsiteY7" fmla="*/ 71199 h 76352"/>
                <a:gd name="connsiteX8" fmla="*/ 170457 w 324497"/>
                <a:gd name="connsiteY8" fmla="*/ 86469 h 76352"/>
                <a:gd name="connsiteX9" fmla="*/ 326788 w 324497"/>
                <a:gd name="connsiteY9" fmla="*/ 56501 h 76352"/>
                <a:gd name="connsiteX10" fmla="*/ 322207 w 324497"/>
                <a:gd name="connsiteY10" fmla="*/ 12407 h 76352"/>
                <a:gd name="connsiteX11" fmla="*/ 166449 w 324497"/>
                <a:gd name="connsiteY11" fmla="*/ 2863 h 76352"/>
                <a:gd name="connsiteX12" fmla="*/ 10880 w 324497"/>
                <a:gd name="connsiteY12" fmla="*/ 32068 h 76352"/>
                <a:gd name="connsiteX13" fmla="*/ 10499 w 324497"/>
                <a:gd name="connsiteY13" fmla="*/ 7119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70839" y="89332"/>
                  </a:moveTo>
                  <a:cubicBezTo>
                    <a:pt x="102122" y="82270"/>
                    <a:pt x="67954" y="78834"/>
                    <a:pt x="0" y="72917"/>
                  </a:cubicBezTo>
                  <a:cubicBezTo>
                    <a:pt x="0" y="55355"/>
                    <a:pt x="191" y="47148"/>
                    <a:pt x="764" y="31114"/>
                  </a:cubicBezTo>
                  <a:cubicBezTo>
                    <a:pt x="67573" y="19279"/>
                    <a:pt x="100786" y="13171"/>
                    <a:pt x="166449" y="0"/>
                  </a:cubicBezTo>
                  <a:cubicBezTo>
                    <a:pt x="232303" y="3436"/>
                    <a:pt x="265516" y="5345"/>
                    <a:pt x="332324" y="9926"/>
                  </a:cubicBezTo>
                  <a:cubicBezTo>
                    <a:pt x="334042" y="28250"/>
                    <a:pt x="334997" y="37604"/>
                    <a:pt x="337477" y="57073"/>
                  </a:cubicBezTo>
                  <a:cubicBezTo>
                    <a:pt x="271433" y="70626"/>
                    <a:pt x="238029" y="76925"/>
                    <a:pt x="170839" y="89332"/>
                  </a:cubicBezTo>
                  <a:close/>
                  <a:moveTo>
                    <a:pt x="10499" y="71199"/>
                  </a:moveTo>
                  <a:cubicBezTo>
                    <a:pt x="74062" y="76734"/>
                    <a:pt x="106130" y="79788"/>
                    <a:pt x="170457" y="86469"/>
                  </a:cubicBezTo>
                  <a:cubicBezTo>
                    <a:pt x="233448" y="74825"/>
                    <a:pt x="264752" y="68717"/>
                    <a:pt x="326788" y="56501"/>
                  </a:cubicBezTo>
                  <a:cubicBezTo>
                    <a:pt x="324689" y="38176"/>
                    <a:pt x="323735" y="29587"/>
                    <a:pt x="322207" y="12407"/>
                  </a:cubicBezTo>
                  <a:cubicBezTo>
                    <a:pt x="259408" y="8017"/>
                    <a:pt x="228294" y="6108"/>
                    <a:pt x="166449" y="2863"/>
                  </a:cubicBezTo>
                  <a:cubicBezTo>
                    <a:pt x="104793" y="15080"/>
                    <a:pt x="73681" y="20997"/>
                    <a:pt x="10880" y="32068"/>
                  </a:cubicBezTo>
                  <a:cubicBezTo>
                    <a:pt x="10689" y="46957"/>
                    <a:pt x="10499" y="54783"/>
                    <a:pt x="10499" y="711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2E9A717-2091-4E8D-A2FB-F0EB11C0D749}"/>
                </a:ext>
              </a:extLst>
            </p:cNvPr>
            <p:cNvSpPr/>
            <p:nvPr/>
          </p:nvSpPr>
          <p:spPr>
            <a:xfrm>
              <a:off x="7367458" y="3387627"/>
              <a:ext cx="324498" cy="95440"/>
            </a:xfrm>
            <a:custGeom>
              <a:avLst/>
              <a:gdLst>
                <a:gd name="connsiteX0" fmla="*/ 177519 w 324497"/>
                <a:gd name="connsiteY0" fmla="*/ 100022 h 95440"/>
                <a:gd name="connsiteX1" fmla="*/ 4963 w 324497"/>
                <a:gd name="connsiteY1" fmla="*/ 82270 h 95440"/>
                <a:gd name="connsiteX2" fmla="*/ 0 w 324497"/>
                <a:gd name="connsiteY2" fmla="*/ 35313 h 95440"/>
                <a:gd name="connsiteX3" fmla="*/ 161104 w 324497"/>
                <a:gd name="connsiteY3" fmla="*/ 0 h 95440"/>
                <a:gd name="connsiteX4" fmla="*/ 328698 w 324497"/>
                <a:gd name="connsiteY4" fmla="*/ 12216 h 95440"/>
                <a:gd name="connsiteX5" fmla="*/ 340341 w 324497"/>
                <a:gd name="connsiteY5" fmla="*/ 64900 h 95440"/>
                <a:gd name="connsiteX6" fmla="*/ 177519 w 324497"/>
                <a:gd name="connsiteY6" fmla="*/ 100022 h 95440"/>
                <a:gd name="connsiteX7" fmla="*/ 15270 w 324497"/>
                <a:gd name="connsiteY7" fmla="*/ 80170 h 95440"/>
                <a:gd name="connsiteX8" fmla="*/ 176947 w 324497"/>
                <a:gd name="connsiteY8" fmla="*/ 96586 h 95440"/>
                <a:gd name="connsiteX9" fmla="*/ 329652 w 324497"/>
                <a:gd name="connsiteY9" fmla="*/ 63754 h 95440"/>
                <a:gd name="connsiteX10" fmla="*/ 318963 w 324497"/>
                <a:gd name="connsiteY10" fmla="*/ 14507 h 95440"/>
                <a:gd name="connsiteX11" fmla="*/ 161486 w 324497"/>
                <a:gd name="connsiteY11" fmla="*/ 2863 h 95440"/>
                <a:gd name="connsiteX12" fmla="*/ 10308 w 324497"/>
                <a:gd name="connsiteY12" fmla="*/ 36077 h 95440"/>
                <a:gd name="connsiteX13" fmla="*/ 15270 w 324497"/>
                <a:gd name="connsiteY13" fmla="*/ 8017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77519" y="100022"/>
                  </a:moveTo>
                  <a:cubicBezTo>
                    <a:pt x="108039" y="92195"/>
                    <a:pt x="73490" y="88760"/>
                    <a:pt x="4963" y="82270"/>
                  </a:cubicBezTo>
                  <a:cubicBezTo>
                    <a:pt x="2673" y="62800"/>
                    <a:pt x="1718" y="53447"/>
                    <a:pt x="0" y="35313"/>
                  </a:cubicBezTo>
                  <a:cubicBezTo>
                    <a:pt x="65091" y="21760"/>
                    <a:pt x="97159" y="14698"/>
                    <a:pt x="161104" y="0"/>
                  </a:cubicBezTo>
                  <a:cubicBezTo>
                    <a:pt x="227531" y="4199"/>
                    <a:pt x="261125" y="6681"/>
                    <a:pt x="328698" y="12216"/>
                  </a:cubicBezTo>
                  <a:cubicBezTo>
                    <a:pt x="333088" y="32832"/>
                    <a:pt x="335378" y="43330"/>
                    <a:pt x="340341" y="64900"/>
                  </a:cubicBezTo>
                  <a:cubicBezTo>
                    <a:pt x="275823" y="79406"/>
                    <a:pt x="243182" y="86278"/>
                    <a:pt x="177519" y="100022"/>
                  </a:cubicBezTo>
                  <a:close/>
                  <a:moveTo>
                    <a:pt x="15270" y="80170"/>
                  </a:moveTo>
                  <a:cubicBezTo>
                    <a:pt x="79598" y="86087"/>
                    <a:pt x="111856" y="89523"/>
                    <a:pt x="176947" y="96586"/>
                  </a:cubicBezTo>
                  <a:cubicBezTo>
                    <a:pt x="238410" y="83797"/>
                    <a:pt x="268952" y="77116"/>
                    <a:pt x="329652" y="63754"/>
                  </a:cubicBezTo>
                  <a:cubicBezTo>
                    <a:pt x="325262" y="43521"/>
                    <a:pt x="323161" y="33786"/>
                    <a:pt x="318963" y="14507"/>
                  </a:cubicBezTo>
                  <a:cubicBezTo>
                    <a:pt x="255590" y="9162"/>
                    <a:pt x="224094" y="6872"/>
                    <a:pt x="161486" y="2863"/>
                  </a:cubicBezTo>
                  <a:cubicBezTo>
                    <a:pt x="101549" y="16607"/>
                    <a:pt x="71389" y="23287"/>
                    <a:pt x="10308" y="36077"/>
                  </a:cubicBezTo>
                  <a:cubicBezTo>
                    <a:pt x="12217" y="53256"/>
                    <a:pt x="12980" y="62036"/>
                    <a:pt x="15270" y="801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45F119E-C2C2-431F-9E52-FA05B7F818BA}"/>
                </a:ext>
              </a:extLst>
            </p:cNvPr>
            <p:cNvSpPr/>
            <p:nvPr/>
          </p:nvSpPr>
          <p:spPr>
            <a:xfrm>
              <a:off x="7686038" y="3362049"/>
              <a:ext cx="343586" cy="95440"/>
            </a:xfrm>
            <a:custGeom>
              <a:avLst/>
              <a:gdLst>
                <a:gd name="connsiteX0" fmla="*/ 186300 w 343585"/>
                <a:gd name="connsiteY0" fmla="*/ 111093 h 95440"/>
                <a:gd name="connsiteX1" fmla="*/ 11454 w 343585"/>
                <a:gd name="connsiteY1" fmla="*/ 91050 h 95440"/>
                <a:gd name="connsiteX2" fmla="*/ 0 w 343585"/>
                <a:gd name="connsiteY2" fmla="*/ 38558 h 95440"/>
                <a:gd name="connsiteX3" fmla="*/ 156141 w 343585"/>
                <a:gd name="connsiteY3" fmla="*/ 0 h 95440"/>
                <a:gd name="connsiteX4" fmla="*/ 326216 w 343585"/>
                <a:gd name="connsiteY4" fmla="*/ 15652 h 95440"/>
                <a:gd name="connsiteX5" fmla="*/ 344922 w 343585"/>
                <a:gd name="connsiteY5" fmla="*/ 73871 h 95440"/>
                <a:gd name="connsiteX6" fmla="*/ 186300 w 343585"/>
                <a:gd name="connsiteY6" fmla="*/ 111093 h 95440"/>
                <a:gd name="connsiteX7" fmla="*/ 21379 w 343585"/>
                <a:gd name="connsiteY7" fmla="*/ 88760 h 95440"/>
                <a:gd name="connsiteX8" fmla="*/ 185155 w 343585"/>
                <a:gd name="connsiteY8" fmla="*/ 107466 h 95440"/>
                <a:gd name="connsiteX9" fmla="*/ 333851 w 343585"/>
                <a:gd name="connsiteY9" fmla="*/ 72535 h 95440"/>
                <a:gd name="connsiteX10" fmla="*/ 316481 w 343585"/>
                <a:gd name="connsiteY10" fmla="*/ 18134 h 95440"/>
                <a:gd name="connsiteX11" fmla="*/ 156905 w 343585"/>
                <a:gd name="connsiteY11" fmla="*/ 3245 h 95440"/>
                <a:gd name="connsiteX12" fmla="*/ 10308 w 343585"/>
                <a:gd name="connsiteY12" fmla="*/ 39321 h 95440"/>
                <a:gd name="connsiteX13" fmla="*/ 21379 w 343585"/>
                <a:gd name="connsiteY13" fmla="*/ 8876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86300" y="111093"/>
                  </a:moveTo>
                  <a:cubicBezTo>
                    <a:pt x="115865" y="102312"/>
                    <a:pt x="80933" y="98304"/>
                    <a:pt x="11454" y="91050"/>
                  </a:cubicBezTo>
                  <a:cubicBezTo>
                    <a:pt x="6682" y="69481"/>
                    <a:pt x="4391" y="58982"/>
                    <a:pt x="0" y="38558"/>
                  </a:cubicBezTo>
                  <a:cubicBezTo>
                    <a:pt x="63182" y="23669"/>
                    <a:pt x="94295" y="16034"/>
                    <a:pt x="156141" y="0"/>
                  </a:cubicBezTo>
                  <a:cubicBezTo>
                    <a:pt x="223522" y="5536"/>
                    <a:pt x="257498" y="8590"/>
                    <a:pt x="326216" y="15652"/>
                  </a:cubicBezTo>
                  <a:cubicBezTo>
                    <a:pt x="333661" y="38558"/>
                    <a:pt x="337286" y="50202"/>
                    <a:pt x="344922" y="73871"/>
                  </a:cubicBezTo>
                  <a:cubicBezTo>
                    <a:pt x="281932" y="89141"/>
                    <a:pt x="250245" y="96586"/>
                    <a:pt x="186300" y="111093"/>
                  </a:cubicBezTo>
                  <a:close/>
                  <a:moveTo>
                    <a:pt x="21379" y="88760"/>
                  </a:moveTo>
                  <a:cubicBezTo>
                    <a:pt x="86470" y="95631"/>
                    <a:pt x="119110" y="99258"/>
                    <a:pt x="185155" y="107466"/>
                  </a:cubicBezTo>
                  <a:cubicBezTo>
                    <a:pt x="245092" y="93723"/>
                    <a:pt x="274869" y="86851"/>
                    <a:pt x="333851" y="72535"/>
                  </a:cubicBezTo>
                  <a:cubicBezTo>
                    <a:pt x="326788" y="50393"/>
                    <a:pt x="323352" y="39512"/>
                    <a:pt x="316481" y="18134"/>
                  </a:cubicBezTo>
                  <a:cubicBezTo>
                    <a:pt x="252154" y="11453"/>
                    <a:pt x="220086" y="8590"/>
                    <a:pt x="156905" y="3245"/>
                  </a:cubicBezTo>
                  <a:cubicBezTo>
                    <a:pt x="98876" y="18134"/>
                    <a:pt x="69481" y="25387"/>
                    <a:pt x="10308" y="39321"/>
                  </a:cubicBezTo>
                  <a:cubicBezTo>
                    <a:pt x="14698" y="58791"/>
                    <a:pt x="16798" y="68526"/>
                    <a:pt x="21379" y="887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D411FFB-8606-4845-9C88-7E62CB68B6E4}"/>
                </a:ext>
              </a:extLst>
            </p:cNvPr>
            <p:cNvSpPr/>
            <p:nvPr/>
          </p:nvSpPr>
          <p:spPr>
            <a:xfrm>
              <a:off x="8002137" y="3338188"/>
              <a:ext cx="343586" cy="114529"/>
            </a:xfrm>
            <a:custGeom>
              <a:avLst/>
              <a:gdLst>
                <a:gd name="connsiteX0" fmla="*/ 196035 w 343585"/>
                <a:gd name="connsiteY0" fmla="*/ 121400 h 114528"/>
                <a:gd name="connsiteX1" fmla="*/ 18516 w 343585"/>
                <a:gd name="connsiteY1" fmla="*/ 98304 h 114528"/>
                <a:gd name="connsiteX2" fmla="*/ 0 w 343585"/>
                <a:gd name="connsiteY2" fmla="*/ 40276 h 114528"/>
                <a:gd name="connsiteX3" fmla="*/ 151560 w 343585"/>
                <a:gd name="connsiteY3" fmla="*/ 0 h 114528"/>
                <a:gd name="connsiteX4" fmla="*/ 324689 w 343585"/>
                <a:gd name="connsiteY4" fmla="*/ 20043 h 114528"/>
                <a:gd name="connsiteX5" fmla="*/ 350648 w 343585"/>
                <a:gd name="connsiteY5" fmla="*/ 83224 h 114528"/>
                <a:gd name="connsiteX6" fmla="*/ 196035 w 343585"/>
                <a:gd name="connsiteY6" fmla="*/ 121400 h 114528"/>
                <a:gd name="connsiteX7" fmla="*/ 28251 w 343585"/>
                <a:gd name="connsiteY7" fmla="*/ 96013 h 114528"/>
                <a:gd name="connsiteX8" fmla="*/ 194699 w 343585"/>
                <a:gd name="connsiteY8" fmla="*/ 117583 h 114528"/>
                <a:gd name="connsiteX9" fmla="*/ 339768 w 343585"/>
                <a:gd name="connsiteY9" fmla="*/ 81697 h 114528"/>
                <a:gd name="connsiteX10" fmla="*/ 315718 w 343585"/>
                <a:gd name="connsiteY10" fmla="*/ 22524 h 114528"/>
                <a:gd name="connsiteX11" fmla="*/ 153087 w 343585"/>
                <a:gd name="connsiteY11" fmla="*/ 3627 h 114528"/>
                <a:gd name="connsiteX12" fmla="*/ 10880 w 343585"/>
                <a:gd name="connsiteY12" fmla="*/ 41421 h 114528"/>
                <a:gd name="connsiteX13" fmla="*/ 28251 w 343585"/>
                <a:gd name="connsiteY13" fmla="*/ 9601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96035" y="121400"/>
                  </a:moveTo>
                  <a:cubicBezTo>
                    <a:pt x="124455" y="111474"/>
                    <a:pt x="88951" y="106893"/>
                    <a:pt x="18516" y="98304"/>
                  </a:cubicBezTo>
                  <a:cubicBezTo>
                    <a:pt x="11071" y="74634"/>
                    <a:pt x="7445" y="63182"/>
                    <a:pt x="0" y="40276"/>
                  </a:cubicBezTo>
                  <a:cubicBezTo>
                    <a:pt x="61273" y="24433"/>
                    <a:pt x="91623" y="16416"/>
                    <a:pt x="151560" y="0"/>
                  </a:cubicBezTo>
                  <a:cubicBezTo>
                    <a:pt x="220086" y="7253"/>
                    <a:pt x="254827" y="11262"/>
                    <a:pt x="324689" y="20043"/>
                  </a:cubicBezTo>
                  <a:cubicBezTo>
                    <a:pt x="334996" y="45048"/>
                    <a:pt x="340150" y="57837"/>
                    <a:pt x="350648" y="83224"/>
                  </a:cubicBezTo>
                  <a:cubicBezTo>
                    <a:pt x="289376" y="98685"/>
                    <a:pt x="258454" y="106321"/>
                    <a:pt x="196035" y="121400"/>
                  </a:cubicBezTo>
                  <a:close/>
                  <a:moveTo>
                    <a:pt x="28251" y="96013"/>
                  </a:moveTo>
                  <a:cubicBezTo>
                    <a:pt x="94295" y="104030"/>
                    <a:pt x="127508" y="108420"/>
                    <a:pt x="194699" y="117583"/>
                  </a:cubicBezTo>
                  <a:cubicBezTo>
                    <a:pt x="253299" y="103457"/>
                    <a:pt x="282314" y="96204"/>
                    <a:pt x="339768" y="81697"/>
                  </a:cubicBezTo>
                  <a:cubicBezTo>
                    <a:pt x="330034" y="57837"/>
                    <a:pt x="325262" y="46002"/>
                    <a:pt x="315718" y="22524"/>
                  </a:cubicBezTo>
                  <a:cubicBezTo>
                    <a:pt x="250055" y="14316"/>
                    <a:pt x="217605" y="10498"/>
                    <a:pt x="153087" y="3627"/>
                  </a:cubicBezTo>
                  <a:cubicBezTo>
                    <a:pt x="96777" y="19088"/>
                    <a:pt x="68336" y="26532"/>
                    <a:pt x="10880" y="41421"/>
                  </a:cubicBezTo>
                  <a:cubicBezTo>
                    <a:pt x="17562" y="62800"/>
                    <a:pt x="20998" y="73680"/>
                    <a:pt x="28251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4F7CBBB-E2F6-4209-82DB-F3AB7D0C8AF9}"/>
                </a:ext>
              </a:extLst>
            </p:cNvPr>
            <p:cNvSpPr/>
            <p:nvPr/>
          </p:nvSpPr>
          <p:spPr>
            <a:xfrm>
              <a:off x="8316900" y="3317955"/>
              <a:ext cx="343586" cy="114529"/>
            </a:xfrm>
            <a:custGeom>
              <a:avLst/>
              <a:gdLst>
                <a:gd name="connsiteX0" fmla="*/ 206342 w 343585"/>
                <a:gd name="connsiteY0" fmla="*/ 130563 h 114528"/>
                <a:gd name="connsiteX1" fmla="*/ 25770 w 343585"/>
                <a:gd name="connsiteY1" fmla="*/ 103648 h 114528"/>
                <a:gd name="connsiteX2" fmla="*/ 0 w 343585"/>
                <a:gd name="connsiteY2" fmla="*/ 40658 h 114528"/>
                <a:gd name="connsiteX3" fmla="*/ 147743 w 343585"/>
                <a:gd name="connsiteY3" fmla="*/ 0 h 114528"/>
                <a:gd name="connsiteX4" fmla="*/ 324880 w 343585"/>
                <a:gd name="connsiteY4" fmla="*/ 25387 h 114528"/>
                <a:gd name="connsiteX5" fmla="*/ 357902 w 343585"/>
                <a:gd name="connsiteY5" fmla="*/ 92577 h 114528"/>
                <a:gd name="connsiteX6" fmla="*/ 206342 w 343585"/>
                <a:gd name="connsiteY6" fmla="*/ 130563 h 114528"/>
                <a:gd name="connsiteX7" fmla="*/ 35123 w 343585"/>
                <a:gd name="connsiteY7" fmla="*/ 101358 h 114528"/>
                <a:gd name="connsiteX8" fmla="*/ 204434 w 343585"/>
                <a:gd name="connsiteY8" fmla="*/ 126554 h 114528"/>
                <a:gd name="connsiteX9" fmla="*/ 346449 w 343585"/>
                <a:gd name="connsiteY9" fmla="*/ 90859 h 114528"/>
                <a:gd name="connsiteX10" fmla="*/ 315718 w 343585"/>
                <a:gd name="connsiteY10" fmla="*/ 27869 h 114528"/>
                <a:gd name="connsiteX11" fmla="*/ 149460 w 343585"/>
                <a:gd name="connsiteY11" fmla="*/ 4009 h 114528"/>
                <a:gd name="connsiteX12" fmla="*/ 10880 w 343585"/>
                <a:gd name="connsiteY12" fmla="*/ 41994 h 114528"/>
                <a:gd name="connsiteX13" fmla="*/ 35123 w 343585"/>
                <a:gd name="connsiteY13" fmla="*/ 10135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06342" y="130563"/>
                  </a:moveTo>
                  <a:cubicBezTo>
                    <a:pt x="133617" y="119301"/>
                    <a:pt x="97350" y="113765"/>
                    <a:pt x="25770" y="103648"/>
                  </a:cubicBezTo>
                  <a:cubicBezTo>
                    <a:pt x="15461" y="78261"/>
                    <a:pt x="10308" y="65663"/>
                    <a:pt x="0" y="40658"/>
                  </a:cubicBezTo>
                  <a:cubicBezTo>
                    <a:pt x="59555" y="24624"/>
                    <a:pt x="89142" y="16416"/>
                    <a:pt x="147743" y="0"/>
                  </a:cubicBezTo>
                  <a:cubicBezTo>
                    <a:pt x="217796" y="9353"/>
                    <a:pt x="253299" y="14316"/>
                    <a:pt x="324880" y="25387"/>
                  </a:cubicBezTo>
                  <a:cubicBezTo>
                    <a:pt x="338242" y="52301"/>
                    <a:pt x="344731" y="65663"/>
                    <a:pt x="357902" y="92577"/>
                  </a:cubicBezTo>
                  <a:cubicBezTo>
                    <a:pt x="297584" y="107848"/>
                    <a:pt x="267424" y="115483"/>
                    <a:pt x="206342" y="130563"/>
                  </a:cubicBezTo>
                  <a:close/>
                  <a:moveTo>
                    <a:pt x="35123" y="101358"/>
                  </a:moveTo>
                  <a:cubicBezTo>
                    <a:pt x="102313" y="110902"/>
                    <a:pt x="136289" y="115865"/>
                    <a:pt x="204434" y="126554"/>
                  </a:cubicBezTo>
                  <a:cubicBezTo>
                    <a:pt x="261698" y="112429"/>
                    <a:pt x="290139" y="105175"/>
                    <a:pt x="346449" y="90859"/>
                  </a:cubicBezTo>
                  <a:cubicBezTo>
                    <a:pt x="334233" y="65663"/>
                    <a:pt x="328125" y="53065"/>
                    <a:pt x="315718" y="27869"/>
                  </a:cubicBezTo>
                  <a:cubicBezTo>
                    <a:pt x="248527" y="17561"/>
                    <a:pt x="215314" y="12789"/>
                    <a:pt x="149460" y="4009"/>
                  </a:cubicBezTo>
                  <a:cubicBezTo>
                    <a:pt x="94486" y="19279"/>
                    <a:pt x="66808" y="26914"/>
                    <a:pt x="10880" y="41994"/>
                  </a:cubicBezTo>
                  <a:cubicBezTo>
                    <a:pt x="20615" y="65663"/>
                    <a:pt x="25388" y="77498"/>
                    <a:pt x="35123" y="1013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E460A816-06D4-4144-A624-4605063C5DC5}"/>
                </a:ext>
              </a:extLst>
            </p:cNvPr>
            <p:cNvSpPr/>
            <p:nvPr/>
          </p:nvSpPr>
          <p:spPr>
            <a:xfrm>
              <a:off x="8631664" y="3304593"/>
              <a:ext cx="362674" cy="133617"/>
            </a:xfrm>
            <a:custGeom>
              <a:avLst/>
              <a:gdLst>
                <a:gd name="connsiteX0" fmla="*/ 216841 w 362673"/>
                <a:gd name="connsiteY0" fmla="*/ 137243 h 133616"/>
                <a:gd name="connsiteX1" fmla="*/ 32640 w 362673"/>
                <a:gd name="connsiteY1" fmla="*/ 106321 h 133616"/>
                <a:gd name="connsiteX2" fmla="*/ 0 w 362673"/>
                <a:gd name="connsiteY2" fmla="*/ 39321 h 133616"/>
                <a:gd name="connsiteX3" fmla="*/ 144878 w 362673"/>
                <a:gd name="connsiteY3" fmla="*/ 0 h 133616"/>
                <a:gd name="connsiteX4" fmla="*/ 326978 w 362673"/>
                <a:gd name="connsiteY4" fmla="*/ 31114 h 133616"/>
                <a:gd name="connsiteX5" fmla="*/ 366110 w 362673"/>
                <a:gd name="connsiteY5" fmla="*/ 100976 h 133616"/>
                <a:gd name="connsiteX6" fmla="*/ 216841 w 362673"/>
                <a:gd name="connsiteY6" fmla="*/ 137243 h 133616"/>
                <a:gd name="connsiteX7" fmla="*/ 41993 w 362673"/>
                <a:gd name="connsiteY7" fmla="*/ 104030 h 133616"/>
                <a:gd name="connsiteX8" fmla="*/ 214741 w 362673"/>
                <a:gd name="connsiteY8" fmla="*/ 133044 h 133616"/>
                <a:gd name="connsiteX9" fmla="*/ 354656 w 362673"/>
                <a:gd name="connsiteY9" fmla="*/ 98876 h 133616"/>
                <a:gd name="connsiteX10" fmla="*/ 318007 w 362673"/>
                <a:gd name="connsiteY10" fmla="*/ 33404 h 133616"/>
                <a:gd name="connsiteX11" fmla="*/ 147169 w 362673"/>
                <a:gd name="connsiteY11" fmla="*/ 4199 h 133616"/>
                <a:gd name="connsiteX12" fmla="*/ 11070 w 362673"/>
                <a:gd name="connsiteY12" fmla="*/ 41039 h 133616"/>
                <a:gd name="connsiteX13" fmla="*/ 41993 w 362673"/>
                <a:gd name="connsiteY13" fmla="*/ 10403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6841" y="137243"/>
                  </a:moveTo>
                  <a:cubicBezTo>
                    <a:pt x="142779" y="124454"/>
                    <a:pt x="105748" y="118155"/>
                    <a:pt x="32640" y="106321"/>
                  </a:cubicBezTo>
                  <a:cubicBezTo>
                    <a:pt x="19660" y="79406"/>
                    <a:pt x="13171" y="66045"/>
                    <a:pt x="0" y="39321"/>
                  </a:cubicBezTo>
                  <a:cubicBezTo>
                    <a:pt x="58410" y="23478"/>
                    <a:pt x="87232" y="15652"/>
                    <a:pt x="144878" y="0"/>
                  </a:cubicBezTo>
                  <a:cubicBezTo>
                    <a:pt x="217032" y="11644"/>
                    <a:pt x="253489" y="17943"/>
                    <a:pt x="326978" y="31114"/>
                  </a:cubicBezTo>
                  <a:cubicBezTo>
                    <a:pt x="342822" y="59173"/>
                    <a:pt x="350838" y="73298"/>
                    <a:pt x="366110" y="100976"/>
                  </a:cubicBezTo>
                  <a:cubicBezTo>
                    <a:pt x="306745" y="115292"/>
                    <a:pt x="276967" y="122546"/>
                    <a:pt x="216841" y="137243"/>
                  </a:cubicBezTo>
                  <a:close/>
                  <a:moveTo>
                    <a:pt x="41993" y="104030"/>
                  </a:moveTo>
                  <a:cubicBezTo>
                    <a:pt x="110711" y="115101"/>
                    <a:pt x="145260" y="121019"/>
                    <a:pt x="214741" y="133044"/>
                  </a:cubicBezTo>
                  <a:cubicBezTo>
                    <a:pt x="271050" y="119301"/>
                    <a:pt x="298919" y="112429"/>
                    <a:pt x="354656" y="98876"/>
                  </a:cubicBezTo>
                  <a:cubicBezTo>
                    <a:pt x="340340" y="72726"/>
                    <a:pt x="332897" y="59555"/>
                    <a:pt x="318007" y="33404"/>
                  </a:cubicBezTo>
                  <a:cubicBezTo>
                    <a:pt x="249099" y="21188"/>
                    <a:pt x="214741" y="15270"/>
                    <a:pt x="147169" y="4199"/>
                  </a:cubicBezTo>
                  <a:cubicBezTo>
                    <a:pt x="93149" y="18897"/>
                    <a:pt x="65853" y="26342"/>
                    <a:pt x="11070" y="41039"/>
                  </a:cubicBezTo>
                  <a:cubicBezTo>
                    <a:pt x="23478" y="66045"/>
                    <a:pt x="29777" y="78643"/>
                    <a:pt x="41993" y="1040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90B0CB3-BC59-45C7-BDD4-F8EEDEF6715E}"/>
                </a:ext>
              </a:extLst>
            </p:cNvPr>
            <p:cNvSpPr/>
            <p:nvPr/>
          </p:nvSpPr>
          <p:spPr>
            <a:xfrm>
              <a:off x="8948717" y="3299440"/>
              <a:ext cx="362674" cy="133617"/>
            </a:xfrm>
            <a:custGeom>
              <a:avLst/>
              <a:gdLst>
                <a:gd name="connsiteX0" fmla="*/ 226958 w 362673"/>
                <a:gd name="connsiteY0" fmla="*/ 141061 h 133616"/>
                <a:gd name="connsiteX1" fmla="*/ 38939 w 362673"/>
                <a:gd name="connsiteY1" fmla="*/ 106130 h 133616"/>
                <a:gd name="connsiteX2" fmla="*/ 0 w 362673"/>
                <a:gd name="connsiteY2" fmla="*/ 36267 h 133616"/>
                <a:gd name="connsiteX3" fmla="*/ 143733 w 362673"/>
                <a:gd name="connsiteY3" fmla="*/ 0 h 133616"/>
                <a:gd name="connsiteX4" fmla="*/ 331178 w 362673"/>
                <a:gd name="connsiteY4" fmla="*/ 36840 h 133616"/>
                <a:gd name="connsiteX5" fmla="*/ 375080 w 362673"/>
                <a:gd name="connsiteY5" fmla="*/ 107466 h 133616"/>
                <a:gd name="connsiteX6" fmla="*/ 226958 w 362673"/>
                <a:gd name="connsiteY6" fmla="*/ 141061 h 133616"/>
                <a:gd name="connsiteX7" fmla="*/ 47911 w 362673"/>
                <a:gd name="connsiteY7" fmla="*/ 103839 h 133616"/>
                <a:gd name="connsiteX8" fmla="*/ 224285 w 362673"/>
                <a:gd name="connsiteY8" fmla="*/ 136671 h 133616"/>
                <a:gd name="connsiteX9" fmla="*/ 362865 w 362673"/>
                <a:gd name="connsiteY9" fmla="*/ 104985 h 133616"/>
                <a:gd name="connsiteX10" fmla="*/ 321825 w 362673"/>
                <a:gd name="connsiteY10" fmla="*/ 38558 h 133616"/>
                <a:gd name="connsiteX11" fmla="*/ 146023 w 362673"/>
                <a:gd name="connsiteY11" fmla="*/ 4199 h 133616"/>
                <a:gd name="connsiteX12" fmla="*/ 10880 w 362673"/>
                <a:gd name="connsiteY12" fmla="*/ 37985 h 133616"/>
                <a:gd name="connsiteX13" fmla="*/ 47911 w 362673"/>
                <a:gd name="connsiteY13" fmla="*/ 10383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6958" y="141061"/>
                  </a:moveTo>
                  <a:cubicBezTo>
                    <a:pt x="151369" y="126745"/>
                    <a:pt x="113764" y="119682"/>
                    <a:pt x="38939" y="106130"/>
                  </a:cubicBezTo>
                  <a:cubicBezTo>
                    <a:pt x="23669" y="78261"/>
                    <a:pt x="15843" y="64327"/>
                    <a:pt x="0" y="36267"/>
                  </a:cubicBezTo>
                  <a:cubicBezTo>
                    <a:pt x="57645" y="21570"/>
                    <a:pt x="86468" y="14125"/>
                    <a:pt x="143733" y="0"/>
                  </a:cubicBezTo>
                  <a:cubicBezTo>
                    <a:pt x="218177" y="14125"/>
                    <a:pt x="255399" y="21188"/>
                    <a:pt x="331178" y="36840"/>
                  </a:cubicBezTo>
                  <a:cubicBezTo>
                    <a:pt x="348930" y="65281"/>
                    <a:pt x="357902" y="79597"/>
                    <a:pt x="375080" y="107466"/>
                  </a:cubicBezTo>
                  <a:cubicBezTo>
                    <a:pt x="315526" y="120255"/>
                    <a:pt x="286513" y="127699"/>
                    <a:pt x="226958" y="141061"/>
                  </a:cubicBezTo>
                  <a:close/>
                  <a:moveTo>
                    <a:pt x="47911" y="103839"/>
                  </a:moveTo>
                  <a:cubicBezTo>
                    <a:pt x="118155" y="116628"/>
                    <a:pt x="153468" y="123309"/>
                    <a:pt x="224285" y="136671"/>
                  </a:cubicBezTo>
                  <a:cubicBezTo>
                    <a:pt x="280213" y="124073"/>
                    <a:pt x="307318" y="117201"/>
                    <a:pt x="362865" y="104985"/>
                  </a:cubicBezTo>
                  <a:cubicBezTo>
                    <a:pt x="346830" y="78643"/>
                    <a:pt x="338623" y="65281"/>
                    <a:pt x="321825" y="38558"/>
                  </a:cubicBezTo>
                  <a:cubicBezTo>
                    <a:pt x="250818" y="24051"/>
                    <a:pt x="215886" y="17561"/>
                    <a:pt x="146023" y="4199"/>
                  </a:cubicBezTo>
                  <a:cubicBezTo>
                    <a:pt x="92196" y="17370"/>
                    <a:pt x="65090" y="24242"/>
                    <a:pt x="10880" y="37985"/>
                  </a:cubicBezTo>
                  <a:cubicBezTo>
                    <a:pt x="26151" y="64709"/>
                    <a:pt x="33595" y="77879"/>
                    <a:pt x="47911" y="1038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E4CA6270-182C-4A32-A1A9-4F0ACABF9FCC}"/>
                </a:ext>
              </a:extLst>
            </p:cNvPr>
            <p:cNvSpPr/>
            <p:nvPr/>
          </p:nvSpPr>
          <p:spPr>
            <a:xfrm>
              <a:off x="9269206" y="3306502"/>
              <a:ext cx="381762" cy="133617"/>
            </a:xfrm>
            <a:custGeom>
              <a:avLst/>
              <a:gdLst>
                <a:gd name="connsiteX0" fmla="*/ 237074 w 381762"/>
                <a:gd name="connsiteY0" fmla="*/ 140679 h 133616"/>
                <a:gd name="connsiteX1" fmla="*/ 43712 w 381762"/>
                <a:gd name="connsiteY1" fmla="*/ 100212 h 133616"/>
                <a:gd name="connsiteX2" fmla="*/ 0 w 381762"/>
                <a:gd name="connsiteY2" fmla="*/ 29587 h 133616"/>
                <a:gd name="connsiteX3" fmla="*/ 146216 w 381762"/>
                <a:gd name="connsiteY3" fmla="*/ 0 h 133616"/>
                <a:gd name="connsiteX4" fmla="*/ 342441 w 381762"/>
                <a:gd name="connsiteY4" fmla="*/ 45239 h 133616"/>
                <a:gd name="connsiteX5" fmla="*/ 389779 w 381762"/>
                <a:gd name="connsiteY5" fmla="*/ 115674 h 133616"/>
                <a:gd name="connsiteX6" fmla="*/ 237074 w 381762"/>
                <a:gd name="connsiteY6" fmla="*/ 140679 h 133616"/>
                <a:gd name="connsiteX7" fmla="*/ 53065 w 381762"/>
                <a:gd name="connsiteY7" fmla="*/ 98304 h 133616"/>
                <a:gd name="connsiteX8" fmla="*/ 234594 w 381762"/>
                <a:gd name="connsiteY8" fmla="*/ 136480 h 133616"/>
                <a:gd name="connsiteX9" fmla="*/ 377754 w 381762"/>
                <a:gd name="connsiteY9" fmla="*/ 112811 h 133616"/>
                <a:gd name="connsiteX10" fmla="*/ 333470 w 381762"/>
                <a:gd name="connsiteY10" fmla="*/ 46766 h 133616"/>
                <a:gd name="connsiteX11" fmla="*/ 149460 w 381762"/>
                <a:gd name="connsiteY11" fmla="*/ 4390 h 133616"/>
                <a:gd name="connsiteX12" fmla="*/ 12026 w 381762"/>
                <a:gd name="connsiteY12" fmla="*/ 32068 h 133616"/>
                <a:gd name="connsiteX13" fmla="*/ 53065 w 381762"/>
                <a:gd name="connsiteY13" fmla="*/ 9830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37074" y="140679"/>
                  </a:moveTo>
                  <a:cubicBezTo>
                    <a:pt x="159004" y="123691"/>
                    <a:pt x="120255" y="115483"/>
                    <a:pt x="43712" y="100212"/>
                  </a:cubicBezTo>
                  <a:cubicBezTo>
                    <a:pt x="26533" y="72153"/>
                    <a:pt x="17752" y="58028"/>
                    <a:pt x="0" y="29587"/>
                  </a:cubicBezTo>
                  <a:cubicBezTo>
                    <a:pt x="58029" y="16798"/>
                    <a:pt x="87233" y="10880"/>
                    <a:pt x="146216" y="0"/>
                  </a:cubicBezTo>
                  <a:cubicBezTo>
                    <a:pt x="223903" y="17370"/>
                    <a:pt x="263226" y="26532"/>
                    <a:pt x="342441" y="45239"/>
                  </a:cubicBezTo>
                  <a:cubicBezTo>
                    <a:pt x="361529" y="73489"/>
                    <a:pt x="371073" y="87614"/>
                    <a:pt x="389779" y="115674"/>
                  </a:cubicBezTo>
                  <a:cubicBezTo>
                    <a:pt x="328507" y="124836"/>
                    <a:pt x="297775" y="129990"/>
                    <a:pt x="237074" y="140679"/>
                  </a:cubicBezTo>
                  <a:close/>
                  <a:moveTo>
                    <a:pt x="53065" y="98304"/>
                  </a:moveTo>
                  <a:cubicBezTo>
                    <a:pt x="124837" y="112811"/>
                    <a:pt x="161295" y="120446"/>
                    <a:pt x="234594" y="136480"/>
                  </a:cubicBezTo>
                  <a:cubicBezTo>
                    <a:pt x="291476" y="126363"/>
                    <a:pt x="320108" y="121591"/>
                    <a:pt x="377754" y="112811"/>
                  </a:cubicBezTo>
                  <a:cubicBezTo>
                    <a:pt x="360383" y="86660"/>
                    <a:pt x="351413" y="73298"/>
                    <a:pt x="333470" y="46766"/>
                  </a:cubicBezTo>
                  <a:cubicBezTo>
                    <a:pt x="259217" y="29205"/>
                    <a:pt x="222186" y="20615"/>
                    <a:pt x="149460" y="4390"/>
                  </a:cubicBezTo>
                  <a:cubicBezTo>
                    <a:pt x="94104" y="14698"/>
                    <a:pt x="66617" y="20233"/>
                    <a:pt x="12026" y="32068"/>
                  </a:cubicBezTo>
                  <a:cubicBezTo>
                    <a:pt x="28632" y="58600"/>
                    <a:pt x="36840" y="71962"/>
                    <a:pt x="53065" y="983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EA7086A-EC1D-4CB5-BA0C-B64A7ECC2DBE}"/>
                </a:ext>
              </a:extLst>
            </p:cNvPr>
            <p:cNvSpPr/>
            <p:nvPr/>
          </p:nvSpPr>
          <p:spPr>
            <a:xfrm>
              <a:off x="9600957" y="3329599"/>
              <a:ext cx="400850" cy="133617"/>
            </a:xfrm>
            <a:custGeom>
              <a:avLst/>
              <a:gdLst>
                <a:gd name="connsiteX0" fmla="*/ 249482 w 400850"/>
                <a:gd name="connsiteY0" fmla="*/ 140297 h 133616"/>
                <a:gd name="connsiteX1" fmla="*/ 47148 w 400850"/>
                <a:gd name="connsiteY1" fmla="*/ 91814 h 133616"/>
                <a:gd name="connsiteX2" fmla="*/ 0 w 400850"/>
                <a:gd name="connsiteY2" fmla="*/ 21379 h 133616"/>
                <a:gd name="connsiteX3" fmla="*/ 152133 w 400850"/>
                <a:gd name="connsiteY3" fmla="*/ 0 h 133616"/>
                <a:gd name="connsiteX4" fmla="*/ 357139 w 400850"/>
                <a:gd name="connsiteY4" fmla="*/ 52110 h 133616"/>
                <a:gd name="connsiteX5" fmla="*/ 407530 w 400850"/>
                <a:gd name="connsiteY5" fmla="*/ 122164 h 133616"/>
                <a:gd name="connsiteX6" fmla="*/ 249482 w 400850"/>
                <a:gd name="connsiteY6" fmla="*/ 140297 h 133616"/>
                <a:gd name="connsiteX7" fmla="*/ 56692 w 400850"/>
                <a:gd name="connsiteY7" fmla="*/ 90287 h 133616"/>
                <a:gd name="connsiteX8" fmla="*/ 246618 w 400850"/>
                <a:gd name="connsiteY8" fmla="*/ 135907 h 133616"/>
                <a:gd name="connsiteX9" fmla="*/ 394742 w 400850"/>
                <a:gd name="connsiteY9" fmla="*/ 118919 h 133616"/>
                <a:gd name="connsiteX10" fmla="*/ 347595 w 400850"/>
                <a:gd name="connsiteY10" fmla="*/ 53256 h 133616"/>
                <a:gd name="connsiteX11" fmla="*/ 155186 w 400850"/>
                <a:gd name="connsiteY11" fmla="*/ 4390 h 133616"/>
                <a:gd name="connsiteX12" fmla="*/ 12408 w 400850"/>
                <a:gd name="connsiteY12" fmla="*/ 24433 h 133616"/>
                <a:gd name="connsiteX13" fmla="*/ 56692 w 400850"/>
                <a:gd name="connsiteY13" fmla="*/ 9028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49482" y="140297"/>
                  </a:moveTo>
                  <a:cubicBezTo>
                    <a:pt x="167784" y="120446"/>
                    <a:pt x="127317" y="110711"/>
                    <a:pt x="47148" y="91814"/>
                  </a:cubicBezTo>
                  <a:cubicBezTo>
                    <a:pt x="28632" y="63945"/>
                    <a:pt x="19088" y="49629"/>
                    <a:pt x="0" y="21379"/>
                  </a:cubicBezTo>
                  <a:cubicBezTo>
                    <a:pt x="60319" y="12025"/>
                    <a:pt x="90668" y="7826"/>
                    <a:pt x="152133" y="0"/>
                  </a:cubicBezTo>
                  <a:cubicBezTo>
                    <a:pt x="233447" y="20233"/>
                    <a:pt x="274487" y="30732"/>
                    <a:pt x="357139" y="52110"/>
                  </a:cubicBezTo>
                  <a:cubicBezTo>
                    <a:pt x="377563" y="80170"/>
                    <a:pt x="387679" y="94295"/>
                    <a:pt x="407530" y="122164"/>
                  </a:cubicBezTo>
                  <a:cubicBezTo>
                    <a:pt x="344159" y="128845"/>
                    <a:pt x="312472" y="132471"/>
                    <a:pt x="249482" y="140297"/>
                  </a:cubicBezTo>
                  <a:close/>
                  <a:moveTo>
                    <a:pt x="56692" y="90287"/>
                  </a:moveTo>
                  <a:cubicBezTo>
                    <a:pt x="132089" y="108039"/>
                    <a:pt x="170076" y="117201"/>
                    <a:pt x="246618" y="135907"/>
                  </a:cubicBezTo>
                  <a:cubicBezTo>
                    <a:pt x="305601" y="128463"/>
                    <a:pt x="335187" y="125218"/>
                    <a:pt x="394742" y="118919"/>
                  </a:cubicBezTo>
                  <a:cubicBezTo>
                    <a:pt x="376036" y="92768"/>
                    <a:pt x="366683" y="79597"/>
                    <a:pt x="347595" y="53256"/>
                  </a:cubicBezTo>
                  <a:cubicBezTo>
                    <a:pt x="270097" y="33213"/>
                    <a:pt x="231539" y="23478"/>
                    <a:pt x="155186" y="4390"/>
                  </a:cubicBezTo>
                  <a:cubicBezTo>
                    <a:pt x="97540" y="11644"/>
                    <a:pt x="69099" y="15652"/>
                    <a:pt x="12408" y="24433"/>
                  </a:cubicBezTo>
                  <a:cubicBezTo>
                    <a:pt x="30351" y="50774"/>
                    <a:pt x="39321" y="64136"/>
                    <a:pt x="56692" y="902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32A4335-E4D6-4B37-8E1E-185E2AEE77EF}"/>
                </a:ext>
              </a:extLst>
            </p:cNvPr>
            <p:cNvSpPr/>
            <p:nvPr/>
          </p:nvSpPr>
          <p:spPr>
            <a:xfrm>
              <a:off x="9946833" y="3365484"/>
              <a:ext cx="419938" cy="133617"/>
            </a:xfrm>
            <a:custGeom>
              <a:avLst/>
              <a:gdLst>
                <a:gd name="connsiteX0" fmla="*/ 261125 w 419938"/>
                <a:gd name="connsiteY0" fmla="*/ 139343 h 133616"/>
                <a:gd name="connsiteX1" fmla="*/ 50393 w 419938"/>
                <a:gd name="connsiteY1" fmla="*/ 85133 h 133616"/>
                <a:gd name="connsiteX2" fmla="*/ 0 w 419938"/>
                <a:gd name="connsiteY2" fmla="*/ 15080 h 133616"/>
                <a:gd name="connsiteX3" fmla="*/ 157668 w 419938"/>
                <a:gd name="connsiteY3" fmla="*/ 0 h 133616"/>
                <a:gd name="connsiteX4" fmla="*/ 370691 w 419938"/>
                <a:gd name="connsiteY4" fmla="*/ 56692 h 133616"/>
                <a:gd name="connsiteX5" fmla="*/ 424138 w 419938"/>
                <a:gd name="connsiteY5" fmla="*/ 126172 h 133616"/>
                <a:gd name="connsiteX6" fmla="*/ 261125 w 419938"/>
                <a:gd name="connsiteY6" fmla="*/ 139343 h 133616"/>
                <a:gd name="connsiteX7" fmla="*/ 60319 w 419938"/>
                <a:gd name="connsiteY7" fmla="*/ 84178 h 133616"/>
                <a:gd name="connsiteX8" fmla="*/ 258071 w 419938"/>
                <a:gd name="connsiteY8" fmla="*/ 135144 h 133616"/>
                <a:gd name="connsiteX9" fmla="*/ 410776 w 419938"/>
                <a:gd name="connsiteY9" fmla="*/ 122736 h 133616"/>
                <a:gd name="connsiteX10" fmla="*/ 360766 w 419938"/>
                <a:gd name="connsiteY10" fmla="*/ 57455 h 133616"/>
                <a:gd name="connsiteX11" fmla="*/ 160913 w 419938"/>
                <a:gd name="connsiteY11" fmla="*/ 4199 h 133616"/>
                <a:gd name="connsiteX12" fmla="*/ 12980 w 419938"/>
                <a:gd name="connsiteY12" fmla="*/ 18325 h 133616"/>
                <a:gd name="connsiteX13" fmla="*/ 60319 w 419938"/>
                <a:gd name="connsiteY13" fmla="*/ 8417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1125" y="139343"/>
                  </a:moveTo>
                  <a:cubicBezTo>
                    <a:pt x="176183" y="117201"/>
                    <a:pt x="133999" y="106321"/>
                    <a:pt x="50393" y="85133"/>
                  </a:cubicBezTo>
                  <a:cubicBezTo>
                    <a:pt x="30542" y="57264"/>
                    <a:pt x="20424" y="43139"/>
                    <a:pt x="0" y="15080"/>
                  </a:cubicBezTo>
                  <a:cubicBezTo>
                    <a:pt x="62610" y="8399"/>
                    <a:pt x="94104" y="5536"/>
                    <a:pt x="157668" y="0"/>
                  </a:cubicBezTo>
                  <a:cubicBezTo>
                    <a:pt x="242228" y="22333"/>
                    <a:pt x="284985" y="33786"/>
                    <a:pt x="370691" y="56692"/>
                  </a:cubicBezTo>
                  <a:cubicBezTo>
                    <a:pt x="392260" y="84560"/>
                    <a:pt x="402950" y="98495"/>
                    <a:pt x="424138" y="126172"/>
                  </a:cubicBezTo>
                  <a:cubicBezTo>
                    <a:pt x="358666" y="131135"/>
                    <a:pt x="326025" y="133808"/>
                    <a:pt x="261125" y="139343"/>
                  </a:cubicBezTo>
                  <a:close/>
                  <a:moveTo>
                    <a:pt x="60319" y="84178"/>
                  </a:moveTo>
                  <a:cubicBezTo>
                    <a:pt x="138962" y="104221"/>
                    <a:pt x="178474" y="114529"/>
                    <a:pt x="258071" y="135144"/>
                  </a:cubicBezTo>
                  <a:cubicBezTo>
                    <a:pt x="318963" y="129799"/>
                    <a:pt x="349503" y="127318"/>
                    <a:pt x="410776" y="122736"/>
                  </a:cubicBezTo>
                  <a:cubicBezTo>
                    <a:pt x="390924" y="96777"/>
                    <a:pt x="380999" y="83606"/>
                    <a:pt x="360766" y="57455"/>
                  </a:cubicBezTo>
                  <a:cubicBezTo>
                    <a:pt x="280404" y="35886"/>
                    <a:pt x="240320" y="25196"/>
                    <a:pt x="160913" y="4199"/>
                  </a:cubicBezTo>
                  <a:cubicBezTo>
                    <a:pt x="101358" y="9353"/>
                    <a:pt x="71771" y="12216"/>
                    <a:pt x="12980" y="18325"/>
                  </a:cubicBezTo>
                  <a:cubicBezTo>
                    <a:pt x="32068" y="44857"/>
                    <a:pt x="41612" y="58028"/>
                    <a:pt x="60319" y="841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E9724B2-3E43-4BC0-8655-C4AF33DFF960}"/>
                </a:ext>
              </a:extLst>
            </p:cNvPr>
            <p:cNvSpPr/>
            <p:nvPr/>
          </p:nvSpPr>
          <p:spPr>
            <a:xfrm>
              <a:off x="10305880" y="3409960"/>
              <a:ext cx="419938" cy="133617"/>
            </a:xfrm>
            <a:custGeom>
              <a:avLst/>
              <a:gdLst>
                <a:gd name="connsiteX0" fmla="*/ 271433 w 419938"/>
                <a:gd name="connsiteY0" fmla="*/ 138580 h 133616"/>
                <a:gd name="connsiteX1" fmla="*/ 53257 w 419938"/>
                <a:gd name="connsiteY1" fmla="*/ 80552 h 133616"/>
                <a:gd name="connsiteX2" fmla="*/ 0 w 419938"/>
                <a:gd name="connsiteY2" fmla="*/ 10880 h 133616"/>
                <a:gd name="connsiteX3" fmla="*/ 162249 w 419938"/>
                <a:gd name="connsiteY3" fmla="*/ 0 h 133616"/>
                <a:gd name="connsiteX4" fmla="*/ 381762 w 419938"/>
                <a:gd name="connsiteY4" fmla="*/ 59364 h 133616"/>
                <a:gd name="connsiteX5" fmla="*/ 437881 w 419938"/>
                <a:gd name="connsiteY5" fmla="*/ 128463 h 133616"/>
                <a:gd name="connsiteX6" fmla="*/ 271433 w 419938"/>
                <a:gd name="connsiteY6" fmla="*/ 138580 h 133616"/>
                <a:gd name="connsiteX7" fmla="*/ 63373 w 419938"/>
                <a:gd name="connsiteY7" fmla="*/ 79788 h 133616"/>
                <a:gd name="connsiteX8" fmla="*/ 267998 w 419938"/>
                <a:gd name="connsiteY8" fmla="*/ 134380 h 133616"/>
                <a:gd name="connsiteX9" fmla="*/ 424138 w 419938"/>
                <a:gd name="connsiteY9" fmla="*/ 124836 h 133616"/>
                <a:gd name="connsiteX10" fmla="*/ 371646 w 419938"/>
                <a:gd name="connsiteY10" fmla="*/ 59937 h 133616"/>
                <a:gd name="connsiteX11" fmla="*/ 165685 w 419938"/>
                <a:gd name="connsiteY11" fmla="*/ 4390 h 133616"/>
                <a:gd name="connsiteX12" fmla="*/ 13362 w 419938"/>
                <a:gd name="connsiteY12" fmla="*/ 14507 h 133616"/>
                <a:gd name="connsiteX13" fmla="*/ 63373 w 419938"/>
                <a:gd name="connsiteY13" fmla="*/ 7978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71433" y="138580"/>
                  </a:moveTo>
                  <a:cubicBezTo>
                    <a:pt x="183819" y="115292"/>
                    <a:pt x="140107" y="103648"/>
                    <a:pt x="53257" y="80552"/>
                  </a:cubicBezTo>
                  <a:cubicBezTo>
                    <a:pt x="32259" y="52874"/>
                    <a:pt x="21570" y="38940"/>
                    <a:pt x="0" y="10880"/>
                  </a:cubicBezTo>
                  <a:cubicBezTo>
                    <a:pt x="64518" y="6108"/>
                    <a:pt x="96968" y="4009"/>
                    <a:pt x="162249" y="0"/>
                  </a:cubicBezTo>
                  <a:cubicBezTo>
                    <a:pt x="249673" y="23669"/>
                    <a:pt x="293575" y="35504"/>
                    <a:pt x="381762" y="59364"/>
                  </a:cubicBezTo>
                  <a:cubicBezTo>
                    <a:pt x="404286" y="87042"/>
                    <a:pt x="415739" y="100976"/>
                    <a:pt x="437881" y="128463"/>
                  </a:cubicBezTo>
                  <a:cubicBezTo>
                    <a:pt x="371264" y="132280"/>
                    <a:pt x="337860" y="134380"/>
                    <a:pt x="271433" y="138580"/>
                  </a:cubicBezTo>
                  <a:close/>
                  <a:moveTo>
                    <a:pt x="63373" y="79788"/>
                  </a:moveTo>
                  <a:cubicBezTo>
                    <a:pt x="144879" y="101358"/>
                    <a:pt x="185918" y="112429"/>
                    <a:pt x="267998" y="134380"/>
                  </a:cubicBezTo>
                  <a:cubicBezTo>
                    <a:pt x="330224" y="130372"/>
                    <a:pt x="361529" y="128463"/>
                    <a:pt x="424138" y="124836"/>
                  </a:cubicBezTo>
                  <a:cubicBezTo>
                    <a:pt x="403332" y="99067"/>
                    <a:pt x="392642" y="85896"/>
                    <a:pt x="371646" y="59937"/>
                  </a:cubicBezTo>
                  <a:cubicBezTo>
                    <a:pt x="288994" y="37604"/>
                    <a:pt x="247764" y="26532"/>
                    <a:pt x="165685" y="4390"/>
                  </a:cubicBezTo>
                  <a:cubicBezTo>
                    <a:pt x="104413" y="8208"/>
                    <a:pt x="74062" y="10117"/>
                    <a:pt x="13362" y="14507"/>
                  </a:cubicBezTo>
                  <a:cubicBezTo>
                    <a:pt x="33595" y="40658"/>
                    <a:pt x="43521" y="53828"/>
                    <a:pt x="63373" y="797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AB39ABA-CA4B-4B94-B449-A5EA7EC7BFA8}"/>
                </a:ext>
              </a:extLst>
            </p:cNvPr>
            <p:cNvSpPr/>
            <p:nvPr/>
          </p:nvSpPr>
          <p:spPr>
            <a:xfrm>
              <a:off x="10675617" y="3459016"/>
              <a:ext cx="439026" cy="133617"/>
            </a:xfrm>
            <a:custGeom>
              <a:avLst/>
              <a:gdLst>
                <a:gd name="connsiteX0" fmla="*/ 280023 w 439026"/>
                <a:gd name="connsiteY0" fmla="*/ 137434 h 133616"/>
                <a:gd name="connsiteX1" fmla="*/ 56119 w 439026"/>
                <a:gd name="connsiteY1" fmla="*/ 77879 h 133616"/>
                <a:gd name="connsiteX2" fmla="*/ 0 w 439026"/>
                <a:gd name="connsiteY2" fmla="*/ 8781 h 133616"/>
                <a:gd name="connsiteX3" fmla="*/ 165304 w 439026"/>
                <a:gd name="connsiteY3" fmla="*/ 0 h 133616"/>
                <a:gd name="connsiteX4" fmla="*/ 389589 w 439026"/>
                <a:gd name="connsiteY4" fmla="*/ 59555 h 133616"/>
                <a:gd name="connsiteX5" fmla="*/ 448379 w 439026"/>
                <a:gd name="connsiteY5" fmla="*/ 128081 h 133616"/>
                <a:gd name="connsiteX6" fmla="*/ 280023 w 439026"/>
                <a:gd name="connsiteY6" fmla="*/ 137434 h 133616"/>
                <a:gd name="connsiteX7" fmla="*/ 66427 w 439026"/>
                <a:gd name="connsiteY7" fmla="*/ 77307 h 133616"/>
                <a:gd name="connsiteX8" fmla="*/ 276586 w 439026"/>
                <a:gd name="connsiteY8" fmla="*/ 133235 h 133616"/>
                <a:gd name="connsiteX9" fmla="*/ 434445 w 439026"/>
                <a:gd name="connsiteY9" fmla="*/ 124454 h 133616"/>
                <a:gd name="connsiteX10" fmla="*/ 379472 w 439026"/>
                <a:gd name="connsiteY10" fmla="*/ 60128 h 133616"/>
                <a:gd name="connsiteX11" fmla="*/ 169121 w 439026"/>
                <a:gd name="connsiteY11" fmla="*/ 4199 h 133616"/>
                <a:gd name="connsiteX12" fmla="*/ 13935 w 439026"/>
                <a:gd name="connsiteY12" fmla="*/ 12407 h 133616"/>
                <a:gd name="connsiteX13" fmla="*/ 66427 w 439026"/>
                <a:gd name="connsiteY13" fmla="*/ 7730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0023" y="137434"/>
                  </a:moveTo>
                  <a:cubicBezTo>
                    <a:pt x="190309" y="113765"/>
                    <a:pt x="145451" y="101740"/>
                    <a:pt x="56119" y="77879"/>
                  </a:cubicBezTo>
                  <a:cubicBezTo>
                    <a:pt x="33977" y="50393"/>
                    <a:pt x="22715" y="36458"/>
                    <a:pt x="0" y="8781"/>
                  </a:cubicBezTo>
                  <a:cubicBezTo>
                    <a:pt x="66045" y="5154"/>
                    <a:pt x="99067" y="3436"/>
                    <a:pt x="165304" y="0"/>
                  </a:cubicBezTo>
                  <a:cubicBezTo>
                    <a:pt x="254827" y="24051"/>
                    <a:pt x="299683" y="35886"/>
                    <a:pt x="389589" y="59555"/>
                  </a:cubicBezTo>
                  <a:cubicBezTo>
                    <a:pt x="413258" y="87042"/>
                    <a:pt x="424901" y="100785"/>
                    <a:pt x="448379" y="128081"/>
                  </a:cubicBezTo>
                  <a:cubicBezTo>
                    <a:pt x="381190" y="131899"/>
                    <a:pt x="347595" y="133808"/>
                    <a:pt x="280023" y="137434"/>
                  </a:cubicBezTo>
                  <a:close/>
                  <a:moveTo>
                    <a:pt x="66427" y="77307"/>
                  </a:moveTo>
                  <a:cubicBezTo>
                    <a:pt x="150223" y="99831"/>
                    <a:pt x="192217" y="110902"/>
                    <a:pt x="276586" y="133235"/>
                  </a:cubicBezTo>
                  <a:cubicBezTo>
                    <a:pt x="339768" y="129799"/>
                    <a:pt x="371455" y="128081"/>
                    <a:pt x="434445" y="124454"/>
                  </a:cubicBezTo>
                  <a:cubicBezTo>
                    <a:pt x="412495" y="98685"/>
                    <a:pt x="401423" y="85896"/>
                    <a:pt x="379472" y="60128"/>
                  </a:cubicBezTo>
                  <a:cubicBezTo>
                    <a:pt x="295294" y="37985"/>
                    <a:pt x="253108" y="26723"/>
                    <a:pt x="169121" y="4199"/>
                  </a:cubicBezTo>
                  <a:cubicBezTo>
                    <a:pt x="106894" y="7444"/>
                    <a:pt x="75780" y="8971"/>
                    <a:pt x="13935" y="12407"/>
                  </a:cubicBezTo>
                  <a:cubicBezTo>
                    <a:pt x="34932" y="38367"/>
                    <a:pt x="45621" y="51347"/>
                    <a:pt x="66427" y="773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05B37BD-F306-4DC0-8510-C1BDB87226B8}"/>
                </a:ext>
              </a:extLst>
            </p:cNvPr>
            <p:cNvSpPr/>
            <p:nvPr/>
          </p:nvSpPr>
          <p:spPr>
            <a:xfrm>
              <a:off x="11053371" y="3508073"/>
              <a:ext cx="439026" cy="133617"/>
            </a:xfrm>
            <a:custGeom>
              <a:avLst/>
              <a:gdLst>
                <a:gd name="connsiteX0" fmla="*/ 286130 w 439026"/>
                <a:gd name="connsiteY0" fmla="*/ 136289 h 133616"/>
                <a:gd name="connsiteX1" fmla="*/ 58601 w 439026"/>
                <a:gd name="connsiteY1" fmla="*/ 77498 h 133616"/>
                <a:gd name="connsiteX2" fmla="*/ 0 w 439026"/>
                <a:gd name="connsiteY2" fmla="*/ 8971 h 133616"/>
                <a:gd name="connsiteX3" fmla="*/ 166448 w 439026"/>
                <a:gd name="connsiteY3" fmla="*/ 0 h 133616"/>
                <a:gd name="connsiteX4" fmla="*/ 392642 w 439026"/>
                <a:gd name="connsiteY4" fmla="*/ 57455 h 133616"/>
                <a:gd name="connsiteX5" fmla="*/ 454105 w 439026"/>
                <a:gd name="connsiteY5" fmla="*/ 125409 h 133616"/>
                <a:gd name="connsiteX6" fmla="*/ 286130 w 439026"/>
                <a:gd name="connsiteY6" fmla="*/ 136289 h 133616"/>
                <a:gd name="connsiteX7" fmla="*/ 68908 w 439026"/>
                <a:gd name="connsiteY7" fmla="*/ 76925 h 133616"/>
                <a:gd name="connsiteX8" fmla="*/ 282504 w 439026"/>
                <a:gd name="connsiteY8" fmla="*/ 132090 h 133616"/>
                <a:gd name="connsiteX9" fmla="*/ 439789 w 439026"/>
                <a:gd name="connsiteY9" fmla="*/ 121782 h 133616"/>
                <a:gd name="connsiteX10" fmla="*/ 382334 w 439026"/>
                <a:gd name="connsiteY10" fmla="*/ 58028 h 133616"/>
                <a:gd name="connsiteX11" fmla="*/ 170074 w 439026"/>
                <a:gd name="connsiteY11" fmla="*/ 4199 h 133616"/>
                <a:gd name="connsiteX12" fmla="*/ 13934 w 439026"/>
                <a:gd name="connsiteY12" fmla="*/ 12789 h 133616"/>
                <a:gd name="connsiteX13" fmla="*/ 68908 w 439026"/>
                <a:gd name="connsiteY13" fmla="*/ 7692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6130" y="136289"/>
                  </a:moveTo>
                  <a:cubicBezTo>
                    <a:pt x="195080" y="113002"/>
                    <a:pt x="149459" y="101167"/>
                    <a:pt x="58601" y="77498"/>
                  </a:cubicBezTo>
                  <a:cubicBezTo>
                    <a:pt x="35313" y="50202"/>
                    <a:pt x="23478" y="36267"/>
                    <a:pt x="0" y="8971"/>
                  </a:cubicBezTo>
                  <a:cubicBezTo>
                    <a:pt x="66617" y="5345"/>
                    <a:pt x="100021" y="3627"/>
                    <a:pt x="166448" y="0"/>
                  </a:cubicBezTo>
                  <a:cubicBezTo>
                    <a:pt x="257116" y="23287"/>
                    <a:pt x="302355" y="34931"/>
                    <a:pt x="392642" y="57455"/>
                  </a:cubicBezTo>
                  <a:cubicBezTo>
                    <a:pt x="417266" y="84560"/>
                    <a:pt x="429482" y="98304"/>
                    <a:pt x="454105" y="125409"/>
                  </a:cubicBezTo>
                  <a:cubicBezTo>
                    <a:pt x="387106" y="129990"/>
                    <a:pt x="353511" y="132280"/>
                    <a:pt x="286130" y="136289"/>
                  </a:cubicBezTo>
                  <a:close/>
                  <a:moveTo>
                    <a:pt x="68908" y="76925"/>
                  </a:moveTo>
                  <a:cubicBezTo>
                    <a:pt x="154231" y="99258"/>
                    <a:pt x="196989" y="110329"/>
                    <a:pt x="282504" y="132090"/>
                  </a:cubicBezTo>
                  <a:cubicBezTo>
                    <a:pt x="345685" y="128272"/>
                    <a:pt x="377180" y="126172"/>
                    <a:pt x="439789" y="121782"/>
                  </a:cubicBezTo>
                  <a:cubicBezTo>
                    <a:pt x="416883" y="96204"/>
                    <a:pt x="405240" y="83415"/>
                    <a:pt x="382334" y="58028"/>
                  </a:cubicBezTo>
                  <a:cubicBezTo>
                    <a:pt x="297583" y="36840"/>
                    <a:pt x="255017" y="25960"/>
                    <a:pt x="170074" y="4199"/>
                  </a:cubicBezTo>
                  <a:cubicBezTo>
                    <a:pt x="107656" y="7635"/>
                    <a:pt x="76542" y="9353"/>
                    <a:pt x="13934" y="12789"/>
                  </a:cubicBezTo>
                  <a:cubicBezTo>
                    <a:pt x="35886" y="38367"/>
                    <a:pt x="46956" y="51156"/>
                    <a:pt x="68908" y="769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6B6030E2-83E2-48F3-9289-6DDF05AFE7EA}"/>
                </a:ext>
              </a:extLst>
            </p:cNvPr>
            <p:cNvSpPr/>
            <p:nvPr/>
          </p:nvSpPr>
          <p:spPr>
            <a:xfrm>
              <a:off x="11433797" y="3552357"/>
              <a:ext cx="439026" cy="133617"/>
            </a:xfrm>
            <a:custGeom>
              <a:avLst/>
              <a:gdLst>
                <a:gd name="connsiteX0" fmla="*/ 289757 w 439026"/>
                <a:gd name="connsiteY0" fmla="*/ 135335 h 133616"/>
                <a:gd name="connsiteX1" fmla="*/ 61272 w 439026"/>
                <a:gd name="connsiteY1" fmla="*/ 79597 h 133616"/>
                <a:gd name="connsiteX2" fmla="*/ 0 w 439026"/>
                <a:gd name="connsiteY2" fmla="*/ 11644 h 133616"/>
                <a:gd name="connsiteX3" fmla="*/ 164539 w 439026"/>
                <a:gd name="connsiteY3" fmla="*/ 0 h 133616"/>
                <a:gd name="connsiteX4" fmla="*/ 389588 w 439026"/>
                <a:gd name="connsiteY4" fmla="*/ 52683 h 133616"/>
                <a:gd name="connsiteX5" fmla="*/ 453533 w 439026"/>
                <a:gd name="connsiteY5" fmla="*/ 120255 h 133616"/>
                <a:gd name="connsiteX6" fmla="*/ 289757 w 439026"/>
                <a:gd name="connsiteY6" fmla="*/ 135335 h 133616"/>
                <a:gd name="connsiteX7" fmla="*/ 71580 w 439026"/>
                <a:gd name="connsiteY7" fmla="*/ 78834 h 133616"/>
                <a:gd name="connsiteX8" fmla="*/ 285748 w 439026"/>
                <a:gd name="connsiteY8" fmla="*/ 130944 h 133616"/>
                <a:gd name="connsiteX9" fmla="*/ 439598 w 439026"/>
                <a:gd name="connsiteY9" fmla="*/ 116819 h 133616"/>
                <a:gd name="connsiteX10" fmla="*/ 379663 w 439026"/>
                <a:gd name="connsiteY10" fmla="*/ 53447 h 133616"/>
                <a:gd name="connsiteX11" fmla="*/ 168357 w 439026"/>
                <a:gd name="connsiteY11" fmla="*/ 3818 h 133616"/>
                <a:gd name="connsiteX12" fmla="*/ 13934 w 439026"/>
                <a:gd name="connsiteY12" fmla="*/ 14889 h 133616"/>
                <a:gd name="connsiteX13" fmla="*/ 71580 w 439026"/>
                <a:gd name="connsiteY13" fmla="*/ 7883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9757" y="135335"/>
                  </a:moveTo>
                  <a:cubicBezTo>
                    <a:pt x="198707" y="113574"/>
                    <a:pt x="152896" y="102503"/>
                    <a:pt x="61272" y="79597"/>
                  </a:cubicBezTo>
                  <a:cubicBezTo>
                    <a:pt x="36840" y="52301"/>
                    <a:pt x="24623" y="38749"/>
                    <a:pt x="0" y="11644"/>
                  </a:cubicBezTo>
                  <a:cubicBezTo>
                    <a:pt x="66235" y="7253"/>
                    <a:pt x="99258" y="4963"/>
                    <a:pt x="164539" y="0"/>
                  </a:cubicBezTo>
                  <a:cubicBezTo>
                    <a:pt x="255017" y="21760"/>
                    <a:pt x="300064" y="32259"/>
                    <a:pt x="389588" y="52683"/>
                  </a:cubicBezTo>
                  <a:cubicBezTo>
                    <a:pt x="415166" y="79597"/>
                    <a:pt x="427955" y="93150"/>
                    <a:pt x="453533" y="120255"/>
                  </a:cubicBezTo>
                  <a:cubicBezTo>
                    <a:pt x="388825" y="126745"/>
                    <a:pt x="355992" y="129799"/>
                    <a:pt x="289757" y="135335"/>
                  </a:cubicBezTo>
                  <a:close/>
                  <a:moveTo>
                    <a:pt x="71580" y="78834"/>
                  </a:moveTo>
                  <a:cubicBezTo>
                    <a:pt x="157477" y="100212"/>
                    <a:pt x="200425" y="110520"/>
                    <a:pt x="285748" y="130944"/>
                  </a:cubicBezTo>
                  <a:cubicBezTo>
                    <a:pt x="347785" y="125791"/>
                    <a:pt x="378707" y="122927"/>
                    <a:pt x="439598" y="116819"/>
                  </a:cubicBezTo>
                  <a:cubicBezTo>
                    <a:pt x="415547" y="91432"/>
                    <a:pt x="403523" y="78834"/>
                    <a:pt x="379663" y="53447"/>
                  </a:cubicBezTo>
                  <a:cubicBezTo>
                    <a:pt x="295483" y="34168"/>
                    <a:pt x="253298" y="24242"/>
                    <a:pt x="168357" y="3818"/>
                  </a:cubicBezTo>
                  <a:cubicBezTo>
                    <a:pt x="106893" y="8590"/>
                    <a:pt x="75970" y="10689"/>
                    <a:pt x="13934" y="14889"/>
                  </a:cubicBezTo>
                  <a:cubicBezTo>
                    <a:pt x="37031" y="40658"/>
                    <a:pt x="48483" y="53447"/>
                    <a:pt x="71580" y="788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D8B999E-D996-4EB5-8B21-7C9D8AC79AED}"/>
                </a:ext>
              </a:extLst>
            </p:cNvPr>
            <p:cNvSpPr/>
            <p:nvPr/>
          </p:nvSpPr>
          <p:spPr>
            <a:xfrm>
              <a:off x="11811550" y="3586715"/>
              <a:ext cx="439026" cy="133617"/>
            </a:xfrm>
            <a:custGeom>
              <a:avLst/>
              <a:gdLst>
                <a:gd name="connsiteX0" fmla="*/ 289757 w 439026"/>
                <a:gd name="connsiteY0" fmla="*/ 134571 h 133616"/>
                <a:gd name="connsiteX1" fmla="*/ 63946 w 439026"/>
                <a:gd name="connsiteY1" fmla="*/ 84560 h 133616"/>
                <a:gd name="connsiteX2" fmla="*/ 0 w 439026"/>
                <a:gd name="connsiteY2" fmla="*/ 16988 h 133616"/>
                <a:gd name="connsiteX3" fmla="*/ 159195 w 439026"/>
                <a:gd name="connsiteY3" fmla="*/ 0 h 133616"/>
                <a:gd name="connsiteX4" fmla="*/ 379280 w 439026"/>
                <a:gd name="connsiteY4" fmla="*/ 45430 h 133616"/>
                <a:gd name="connsiteX5" fmla="*/ 446089 w 439026"/>
                <a:gd name="connsiteY5" fmla="*/ 112429 h 133616"/>
                <a:gd name="connsiteX6" fmla="*/ 289757 w 439026"/>
                <a:gd name="connsiteY6" fmla="*/ 134571 h 133616"/>
                <a:gd name="connsiteX7" fmla="*/ 73871 w 439026"/>
                <a:gd name="connsiteY7" fmla="*/ 83606 h 133616"/>
                <a:gd name="connsiteX8" fmla="*/ 285558 w 439026"/>
                <a:gd name="connsiteY8" fmla="*/ 130372 h 133616"/>
                <a:gd name="connsiteX9" fmla="*/ 432155 w 439026"/>
                <a:gd name="connsiteY9" fmla="*/ 109757 h 133616"/>
                <a:gd name="connsiteX10" fmla="*/ 369545 w 439026"/>
                <a:gd name="connsiteY10" fmla="*/ 46766 h 133616"/>
                <a:gd name="connsiteX11" fmla="*/ 163012 w 439026"/>
                <a:gd name="connsiteY11" fmla="*/ 4008 h 133616"/>
                <a:gd name="connsiteX12" fmla="*/ 13744 w 439026"/>
                <a:gd name="connsiteY12" fmla="*/ 20233 h 133616"/>
                <a:gd name="connsiteX13" fmla="*/ 73871 w 439026"/>
                <a:gd name="connsiteY13" fmla="*/ 8360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9757" y="134571"/>
                  </a:moveTo>
                  <a:cubicBezTo>
                    <a:pt x="200043" y="115292"/>
                    <a:pt x="154804" y="105366"/>
                    <a:pt x="63946" y="84560"/>
                  </a:cubicBezTo>
                  <a:cubicBezTo>
                    <a:pt x="38367" y="57455"/>
                    <a:pt x="25579" y="43903"/>
                    <a:pt x="0" y="16988"/>
                  </a:cubicBezTo>
                  <a:cubicBezTo>
                    <a:pt x="64327" y="10689"/>
                    <a:pt x="96204" y="7444"/>
                    <a:pt x="159195" y="0"/>
                  </a:cubicBezTo>
                  <a:cubicBezTo>
                    <a:pt x="247954" y="19088"/>
                    <a:pt x="292048" y="28250"/>
                    <a:pt x="379280" y="45430"/>
                  </a:cubicBezTo>
                  <a:cubicBezTo>
                    <a:pt x="406004" y="72153"/>
                    <a:pt x="419366" y="85515"/>
                    <a:pt x="446089" y="112429"/>
                  </a:cubicBezTo>
                  <a:cubicBezTo>
                    <a:pt x="384626" y="122164"/>
                    <a:pt x="353321" y="126554"/>
                    <a:pt x="289757" y="134571"/>
                  </a:cubicBezTo>
                  <a:close/>
                  <a:moveTo>
                    <a:pt x="73871" y="83606"/>
                  </a:moveTo>
                  <a:cubicBezTo>
                    <a:pt x="159004" y="102885"/>
                    <a:pt x="201379" y="112238"/>
                    <a:pt x="285558" y="130372"/>
                  </a:cubicBezTo>
                  <a:cubicBezTo>
                    <a:pt x="345113" y="122736"/>
                    <a:pt x="374508" y="118728"/>
                    <a:pt x="432155" y="109757"/>
                  </a:cubicBezTo>
                  <a:cubicBezTo>
                    <a:pt x="406958" y="84560"/>
                    <a:pt x="394551" y="71962"/>
                    <a:pt x="369545" y="46766"/>
                  </a:cubicBezTo>
                  <a:cubicBezTo>
                    <a:pt x="287658" y="30541"/>
                    <a:pt x="246237" y="21951"/>
                    <a:pt x="163012" y="4008"/>
                  </a:cubicBezTo>
                  <a:cubicBezTo>
                    <a:pt x="104030" y="11071"/>
                    <a:pt x="74062" y="14125"/>
                    <a:pt x="13744" y="20233"/>
                  </a:cubicBezTo>
                  <a:cubicBezTo>
                    <a:pt x="37794" y="45621"/>
                    <a:pt x="49820" y="58219"/>
                    <a:pt x="73871" y="836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A9B5BAE-3DB1-4FFA-B63F-DCE4C2E3AF4D}"/>
                </a:ext>
              </a:extLst>
            </p:cNvPr>
            <p:cNvSpPr/>
            <p:nvPr/>
          </p:nvSpPr>
          <p:spPr>
            <a:xfrm>
              <a:off x="12178996" y="3606567"/>
              <a:ext cx="419938" cy="133617"/>
            </a:xfrm>
            <a:custGeom>
              <a:avLst/>
              <a:gdLst>
                <a:gd name="connsiteX0" fmla="*/ 286130 w 419938"/>
                <a:gd name="connsiteY0" fmla="*/ 133617 h 133616"/>
                <a:gd name="connsiteX1" fmla="*/ 66808 w 419938"/>
                <a:gd name="connsiteY1" fmla="*/ 92005 h 133616"/>
                <a:gd name="connsiteX2" fmla="*/ 0 w 419938"/>
                <a:gd name="connsiteY2" fmla="*/ 25005 h 133616"/>
                <a:gd name="connsiteX3" fmla="*/ 149460 w 419938"/>
                <a:gd name="connsiteY3" fmla="*/ 0 h 133616"/>
                <a:gd name="connsiteX4" fmla="*/ 360001 w 419938"/>
                <a:gd name="connsiteY4" fmla="*/ 35504 h 133616"/>
                <a:gd name="connsiteX5" fmla="*/ 430055 w 419938"/>
                <a:gd name="connsiteY5" fmla="*/ 102312 h 133616"/>
                <a:gd name="connsiteX6" fmla="*/ 286130 w 419938"/>
                <a:gd name="connsiteY6" fmla="*/ 133617 h 133616"/>
                <a:gd name="connsiteX7" fmla="*/ 76352 w 419938"/>
                <a:gd name="connsiteY7" fmla="*/ 90668 h 133616"/>
                <a:gd name="connsiteX8" fmla="*/ 281932 w 419938"/>
                <a:gd name="connsiteY8" fmla="*/ 129417 h 133616"/>
                <a:gd name="connsiteX9" fmla="*/ 417076 w 419938"/>
                <a:gd name="connsiteY9" fmla="*/ 100022 h 133616"/>
                <a:gd name="connsiteX10" fmla="*/ 351413 w 419938"/>
                <a:gd name="connsiteY10" fmla="*/ 37413 h 133616"/>
                <a:gd name="connsiteX11" fmla="*/ 153659 w 419938"/>
                <a:gd name="connsiteY11" fmla="*/ 4009 h 133616"/>
                <a:gd name="connsiteX12" fmla="*/ 13744 w 419938"/>
                <a:gd name="connsiteY12" fmla="*/ 27678 h 133616"/>
                <a:gd name="connsiteX13" fmla="*/ 76352 w 419938"/>
                <a:gd name="connsiteY13" fmla="*/ 9066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86130" y="133617"/>
                  </a:moveTo>
                  <a:cubicBezTo>
                    <a:pt x="199280" y="117964"/>
                    <a:pt x="155377" y="109566"/>
                    <a:pt x="66808" y="92005"/>
                  </a:cubicBezTo>
                  <a:cubicBezTo>
                    <a:pt x="40086" y="65090"/>
                    <a:pt x="26724" y="51729"/>
                    <a:pt x="0" y="25005"/>
                  </a:cubicBezTo>
                  <a:cubicBezTo>
                    <a:pt x="60891" y="15843"/>
                    <a:pt x="90860" y="10880"/>
                    <a:pt x="149460" y="0"/>
                  </a:cubicBezTo>
                  <a:cubicBezTo>
                    <a:pt x="234783" y="15271"/>
                    <a:pt x="276969" y="22524"/>
                    <a:pt x="360001" y="35504"/>
                  </a:cubicBezTo>
                  <a:cubicBezTo>
                    <a:pt x="387870" y="62036"/>
                    <a:pt x="401804" y="75398"/>
                    <a:pt x="430055" y="102312"/>
                  </a:cubicBezTo>
                  <a:cubicBezTo>
                    <a:pt x="374127" y="115865"/>
                    <a:pt x="345304" y="121973"/>
                    <a:pt x="286130" y="133617"/>
                  </a:cubicBezTo>
                  <a:close/>
                  <a:moveTo>
                    <a:pt x="76352" y="90668"/>
                  </a:moveTo>
                  <a:cubicBezTo>
                    <a:pt x="159386" y="107084"/>
                    <a:pt x="200425" y="114910"/>
                    <a:pt x="281932" y="129417"/>
                  </a:cubicBezTo>
                  <a:cubicBezTo>
                    <a:pt x="337286" y="118537"/>
                    <a:pt x="364392" y="112811"/>
                    <a:pt x="417076" y="100022"/>
                  </a:cubicBezTo>
                  <a:cubicBezTo>
                    <a:pt x="390734" y="74825"/>
                    <a:pt x="377563" y="62227"/>
                    <a:pt x="351413" y="37413"/>
                  </a:cubicBezTo>
                  <a:cubicBezTo>
                    <a:pt x="273342" y="25005"/>
                    <a:pt x="233829" y="18325"/>
                    <a:pt x="153659" y="4009"/>
                  </a:cubicBezTo>
                  <a:cubicBezTo>
                    <a:pt x="98685" y="14316"/>
                    <a:pt x="70626" y="19088"/>
                    <a:pt x="13744" y="27678"/>
                  </a:cubicBezTo>
                  <a:cubicBezTo>
                    <a:pt x="38749" y="52683"/>
                    <a:pt x="51156" y="65281"/>
                    <a:pt x="76352" y="906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288F36E-7B09-4383-AD43-4DF54138FB0B}"/>
                </a:ext>
              </a:extLst>
            </p:cNvPr>
            <p:cNvSpPr/>
            <p:nvPr/>
          </p:nvSpPr>
          <p:spPr>
            <a:xfrm>
              <a:off x="-288397" y="3697235"/>
              <a:ext cx="439026" cy="133617"/>
            </a:xfrm>
            <a:custGeom>
              <a:avLst/>
              <a:gdLst>
                <a:gd name="connsiteX0" fmla="*/ 149460 w 439026"/>
                <a:gd name="connsiteY0" fmla="*/ 138198 h 133616"/>
                <a:gd name="connsiteX1" fmla="*/ 0 w 439026"/>
                <a:gd name="connsiteY1" fmla="*/ 111093 h 133616"/>
                <a:gd name="connsiteX2" fmla="*/ 72344 w 439026"/>
                <a:gd name="connsiteY2" fmla="*/ 42185 h 133616"/>
                <a:gd name="connsiteX3" fmla="*/ 290139 w 439026"/>
                <a:gd name="connsiteY3" fmla="*/ 0 h 133616"/>
                <a:gd name="connsiteX4" fmla="*/ 448380 w 439026"/>
                <a:gd name="connsiteY4" fmla="*/ 12980 h 133616"/>
                <a:gd name="connsiteX5" fmla="*/ 380617 w 439026"/>
                <a:gd name="connsiteY5" fmla="*/ 81124 h 133616"/>
                <a:gd name="connsiteX6" fmla="*/ 149460 w 439026"/>
                <a:gd name="connsiteY6" fmla="*/ 138198 h 133616"/>
                <a:gd name="connsiteX7" fmla="*/ 13553 w 439026"/>
                <a:gd name="connsiteY7" fmla="*/ 108802 h 133616"/>
                <a:gd name="connsiteX8" fmla="*/ 154041 w 439026"/>
                <a:gd name="connsiteY8" fmla="*/ 133617 h 133616"/>
                <a:gd name="connsiteX9" fmla="*/ 370691 w 439026"/>
                <a:gd name="connsiteY9" fmla="*/ 80552 h 133616"/>
                <a:gd name="connsiteX10" fmla="*/ 434445 w 439026"/>
                <a:gd name="connsiteY10" fmla="*/ 16416 h 133616"/>
                <a:gd name="connsiteX11" fmla="*/ 286131 w 439026"/>
                <a:gd name="connsiteY11" fmla="*/ 3818 h 133616"/>
                <a:gd name="connsiteX12" fmla="*/ 81506 w 439026"/>
                <a:gd name="connsiteY12" fmla="*/ 43903 h 133616"/>
                <a:gd name="connsiteX13" fmla="*/ 13553 w 439026"/>
                <a:gd name="connsiteY13" fmla="*/ 10880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49460" y="138198"/>
                  </a:moveTo>
                  <a:cubicBezTo>
                    <a:pt x="87424" y="129799"/>
                    <a:pt x="57455" y="124645"/>
                    <a:pt x="0" y="111093"/>
                  </a:cubicBezTo>
                  <a:cubicBezTo>
                    <a:pt x="29205" y="83415"/>
                    <a:pt x="43521" y="69481"/>
                    <a:pt x="72344" y="42185"/>
                  </a:cubicBezTo>
                  <a:cubicBezTo>
                    <a:pt x="157668" y="27869"/>
                    <a:pt x="201380" y="19088"/>
                    <a:pt x="290139" y="0"/>
                  </a:cubicBezTo>
                  <a:cubicBezTo>
                    <a:pt x="351412" y="7635"/>
                    <a:pt x="383098" y="10117"/>
                    <a:pt x="448380" y="12980"/>
                  </a:cubicBezTo>
                  <a:cubicBezTo>
                    <a:pt x="421656" y="39703"/>
                    <a:pt x="408104" y="53256"/>
                    <a:pt x="380617" y="81124"/>
                  </a:cubicBezTo>
                  <a:cubicBezTo>
                    <a:pt x="286894" y="106130"/>
                    <a:pt x="240510" y="117774"/>
                    <a:pt x="149460" y="138198"/>
                  </a:cubicBezTo>
                  <a:close/>
                  <a:moveTo>
                    <a:pt x="13553" y="108802"/>
                  </a:moveTo>
                  <a:cubicBezTo>
                    <a:pt x="67572" y="121019"/>
                    <a:pt x="95822" y="125981"/>
                    <a:pt x="154041" y="133617"/>
                  </a:cubicBezTo>
                  <a:cubicBezTo>
                    <a:pt x="239174" y="114529"/>
                    <a:pt x="282695" y="103839"/>
                    <a:pt x="370691" y="80552"/>
                  </a:cubicBezTo>
                  <a:cubicBezTo>
                    <a:pt x="396460" y="54401"/>
                    <a:pt x="409249" y="41612"/>
                    <a:pt x="434445" y="16416"/>
                  </a:cubicBezTo>
                  <a:cubicBezTo>
                    <a:pt x="373363" y="13553"/>
                    <a:pt x="343586" y="11071"/>
                    <a:pt x="286131" y="3818"/>
                  </a:cubicBezTo>
                  <a:cubicBezTo>
                    <a:pt x="202716" y="21760"/>
                    <a:pt x="161676" y="29968"/>
                    <a:pt x="81506" y="43903"/>
                  </a:cubicBezTo>
                  <a:cubicBezTo>
                    <a:pt x="54401" y="69862"/>
                    <a:pt x="40849" y="82842"/>
                    <a:pt x="13553" y="1088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0E31328-E871-4B75-9E22-51E6316FBAB8}"/>
                </a:ext>
              </a:extLst>
            </p:cNvPr>
            <p:cNvSpPr/>
            <p:nvPr/>
          </p:nvSpPr>
          <p:spPr>
            <a:xfrm>
              <a:off x="80004" y="3642262"/>
              <a:ext cx="458114" cy="133617"/>
            </a:xfrm>
            <a:custGeom>
              <a:avLst/>
              <a:gdLst>
                <a:gd name="connsiteX0" fmla="*/ 168739 w 458114"/>
                <a:gd name="connsiteY0" fmla="*/ 141061 h 133616"/>
                <a:gd name="connsiteX1" fmla="*/ 0 w 458114"/>
                <a:gd name="connsiteY1" fmla="*/ 137816 h 133616"/>
                <a:gd name="connsiteX2" fmla="*/ 67954 w 458114"/>
                <a:gd name="connsiteY2" fmla="*/ 69481 h 133616"/>
                <a:gd name="connsiteX3" fmla="*/ 298729 w 458114"/>
                <a:gd name="connsiteY3" fmla="*/ 7253 h 133616"/>
                <a:gd name="connsiteX4" fmla="*/ 471285 w 458114"/>
                <a:gd name="connsiteY4" fmla="*/ 0 h 133616"/>
                <a:gd name="connsiteX5" fmla="*/ 409630 w 458114"/>
                <a:gd name="connsiteY5" fmla="*/ 64518 h 133616"/>
                <a:gd name="connsiteX6" fmla="*/ 168739 w 458114"/>
                <a:gd name="connsiteY6" fmla="*/ 141061 h 133616"/>
                <a:gd name="connsiteX7" fmla="*/ 14507 w 458114"/>
                <a:gd name="connsiteY7" fmla="*/ 133998 h 133616"/>
                <a:gd name="connsiteX8" fmla="*/ 172938 w 458114"/>
                <a:gd name="connsiteY8" fmla="*/ 136671 h 133616"/>
                <a:gd name="connsiteX9" fmla="*/ 398750 w 458114"/>
                <a:gd name="connsiteY9" fmla="*/ 65472 h 133616"/>
                <a:gd name="connsiteX10" fmla="*/ 456778 w 458114"/>
                <a:gd name="connsiteY10" fmla="*/ 4772 h 133616"/>
                <a:gd name="connsiteX11" fmla="*/ 294911 w 458114"/>
                <a:gd name="connsiteY11" fmla="*/ 11262 h 133616"/>
                <a:gd name="connsiteX12" fmla="*/ 78070 w 458114"/>
                <a:gd name="connsiteY12" fmla="*/ 70053 h 133616"/>
                <a:gd name="connsiteX13" fmla="*/ 14507 w 458114"/>
                <a:gd name="connsiteY13" fmla="*/ 13399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68739" y="141061"/>
                  </a:moveTo>
                  <a:cubicBezTo>
                    <a:pt x="99640" y="141825"/>
                    <a:pt x="65854" y="141252"/>
                    <a:pt x="0" y="137816"/>
                  </a:cubicBezTo>
                  <a:cubicBezTo>
                    <a:pt x="27487" y="109947"/>
                    <a:pt x="41039" y="96395"/>
                    <a:pt x="67954" y="69481"/>
                  </a:cubicBezTo>
                  <a:cubicBezTo>
                    <a:pt x="159385" y="46002"/>
                    <a:pt x="205579" y="33404"/>
                    <a:pt x="298729" y="7253"/>
                  </a:cubicBezTo>
                  <a:cubicBezTo>
                    <a:pt x="366491" y="6299"/>
                    <a:pt x="401041" y="4772"/>
                    <a:pt x="471285" y="0"/>
                  </a:cubicBezTo>
                  <a:cubicBezTo>
                    <a:pt x="447043" y="25005"/>
                    <a:pt x="434827" y="37794"/>
                    <a:pt x="409630" y="64518"/>
                  </a:cubicBezTo>
                  <a:cubicBezTo>
                    <a:pt x="312854" y="96395"/>
                    <a:pt x="264561" y="111856"/>
                    <a:pt x="168739" y="141061"/>
                  </a:cubicBezTo>
                  <a:close/>
                  <a:moveTo>
                    <a:pt x="14507" y="133998"/>
                  </a:moveTo>
                  <a:cubicBezTo>
                    <a:pt x="76352" y="136862"/>
                    <a:pt x="108229" y="137243"/>
                    <a:pt x="172938" y="136671"/>
                  </a:cubicBezTo>
                  <a:cubicBezTo>
                    <a:pt x="262652" y="109375"/>
                    <a:pt x="308082" y="94868"/>
                    <a:pt x="398750" y="65472"/>
                  </a:cubicBezTo>
                  <a:cubicBezTo>
                    <a:pt x="422420" y="40276"/>
                    <a:pt x="434064" y="28250"/>
                    <a:pt x="456778" y="4772"/>
                  </a:cubicBezTo>
                  <a:cubicBezTo>
                    <a:pt x="390924" y="8971"/>
                    <a:pt x="358475" y="10308"/>
                    <a:pt x="294911" y="11262"/>
                  </a:cubicBezTo>
                  <a:cubicBezTo>
                    <a:pt x="207488" y="35886"/>
                    <a:pt x="164157" y="47911"/>
                    <a:pt x="78070" y="70053"/>
                  </a:cubicBezTo>
                  <a:cubicBezTo>
                    <a:pt x="52874" y="95059"/>
                    <a:pt x="40276" y="107848"/>
                    <a:pt x="14507" y="1339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38B83CBC-30DA-4AED-BB9F-0D25A02B603E}"/>
                </a:ext>
              </a:extLst>
            </p:cNvPr>
            <p:cNvSpPr/>
            <p:nvPr/>
          </p:nvSpPr>
          <p:spPr>
            <a:xfrm>
              <a:off x="476845" y="3548348"/>
              <a:ext cx="458114" cy="152705"/>
            </a:xfrm>
            <a:custGeom>
              <a:avLst/>
              <a:gdLst>
                <a:gd name="connsiteX0" fmla="*/ 179619 w 458114"/>
                <a:gd name="connsiteY0" fmla="*/ 146406 h 152704"/>
                <a:gd name="connsiteX1" fmla="*/ 0 w 458114"/>
                <a:gd name="connsiteY1" fmla="*/ 161294 h 152704"/>
                <a:gd name="connsiteX2" fmla="*/ 61846 w 458114"/>
                <a:gd name="connsiteY2" fmla="*/ 96586 h 152704"/>
                <a:gd name="connsiteX3" fmla="*/ 296820 w 458114"/>
                <a:gd name="connsiteY3" fmla="*/ 21951 h 152704"/>
                <a:gd name="connsiteX4" fmla="*/ 476630 w 458114"/>
                <a:gd name="connsiteY4" fmla="*/ 0 h 152704"/>
                <a:gd name="connsiteX5" fmla="*/ 421465 w 458114"/>
                <a:gd name="connsiteY5" fmla="*/ 58982 h 152704"/>
                <a:gd name="connsiteX6" fmla="*/ 179619 w 458114"/>
                <a:gd name="connsiteY6" fmla="*/ 146406 h 152704"/>
                <a:gd name="connsiteX7" fmla="*/ 14698 w 458114"/>
                <a:gd name="connsiteY7" fmla="*/ 156522 h 152704"/>
                <a:gd name="connsiteX8" fmla="*/ 183246 w 458114"/>
                <a:gd name="connsiteY8" fmla="*/ 142397 h 152704"/>
                <a:gd name="connsiteX9" fmla="*/ 409822 w 458114"/>
                <a:gd name="connsiteY9" fmla="*/ 60891 h 152704"/>
                <a:gd name="connsiteX10" fmla="*/ 461741 w 458114"/>
                <a:gd name="connsiteY10" fmla="*/ 5345 h 152704"/>
                <a:gd name="connsiteX11" fmla="*/ 293193 w 458114"/>
                <a:gd name="connsiteY11" fmla="*/ 25769 h 152704"/>
                <a:gd name="connsiteX12" fmla="*/ 72535 w 458114"/>
                <a:gd name="connsiteY12" fmla="*/ 96013 h 152704"/>
                <a:gd name="connsiteX13" fmla="*/ 14698 w 458114"/>
                <a:gd name="connsiteY13" fmla="*/ 15652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79619" y="146406"/>
                  </a:moveTo>
                  <a:cubicBezTo>
                    <a:pt x="106893" y="153659"/>
                    <a:pt x="70817" y="156713"/>
                    <a:pt x="0" y="161294"/>
                  </a:cubicBezTo>
                  <a:cubicBezTo>
                    <a:pt x="25196" y="134380"/>
                    <a:pt x="37604" y="121591"/>
                    <a:pt x="61846" y="96586"/>
                  </a:cubicBezTo>
                  <a:cubicBezTo>
                    <a:pt x="155759" y="67381"/>
                    <a:pt x="202907" y="52301"/>
                    <a:pt x="296820" y="21951"/>
                  </a:cubicBezTo>
                  <a:cubicBezTo>
                    <a:pt x="368019" y="14507"/>
                    <a:pt x="403904" y="10117"/>
                    <a:pt x="476630" y="0"/>
                  </a:cubicBezTo>
                  <a:cubicBezTo>
                    <a:pt x="455061" y="22333"/>
                    <a:pt x="444180" y="33977"/>
                    <a:pt x="421465" y="58982"/>
                  </a:cubicBezTo>
                  <a:cubicBezTo>
                    <a:pt x="324880" y="94295"/>
                    <a:pt x="276396" y="111856"/>
                    <a:pt x="179619" y="146406"/>
                  </a:cubicBezTo>
                  <a:close/>
                  <a:moveTo>
                    <a:pt x="14698" y="156522"/>
                  </a:moveTo>
                  <a:cubicBezTo>
                    <a:pt x="81315" y="152132"/>
                    <a:pt x="115101" y="149269"/>
                    <a:pt x="183246" y="142397"/>
                  </a:cubicBezTo>
                  <a:cubicBezTo>
                    <a:pt x="274105" y="110138"/>
                    <a:pt x="319535" y="93723"/>
                    <a:pt x="409822" y="60891"/>
                  </a:cubicBezTo>
                  <a:cubicBezTo>
                    <a:pt x="431009" y="37604"/>
                    <a:pt x="441317" y="26532"/>
                    <a:pt x="461741" y="5345"/>
                  </a:cubicBezTo>
                  <a:cubicBezTo>
                    <a:pt x="393597" y="14698"/>
                    <a:pt x="359811" y="18897"/>
                    <a:pt x="293193" y="25769"/>
                  </a:cubicBezTo>
                  <a:cubicBezTo>
                    <a:pt x="205006" y="54210"/>
                    <a:pt x="160722" y="68526"/>
                    <a:pt x="72535" y="96013"/>
                  </a:cubicBezTo>
                  <a:cubicBezTo>
                    <a:pt x="49820" y="119301"/>
                    <a:pt x="38367" y="131326"/>
                    <a:pt x="14698" y="1565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7E758C81-C456-41BA-9F7E-EFC96A32DF1D}"/>
                </a:ext>
              </a:extLst>
            </p:cNvPr>
            <p:cNvSpPr/>
            <p:nvPr/>
          </p:nvSpPr>
          <p:spPr>
            <a:xfrm>
              <a:off x="885139" y="3441073"/>
              <a:ext cx="458114" cy="152705"/>
            </a:xfrm>
            <a:custGeom>
              <a:avLst/>
              <a:gdLst>
                <a:gd name="connsiteX0" fmla="*/ 183437 w 458114"/>
                <a:gd name="connsiteY0" fmla="*/ 143352 h 152704"/>
                <a:gd name="connsiteX1" fmla="*/ 0 w 458114"/>
                <a:gd name="connsiteY1" fmla="*/ 169884 h 152704"/>
                <a:gd name="connsiteX2" fmla="*/ 55356 w 458114"/>
                <a:gd name="connsiteY2" fmla="*/ 110711 h 152704"/>
                <a:gd name="connsiteX3" fmla="*/ 287658 w 458114"/>
                <a:gd name="connsiteY3" fmla="*/ 30923 h 152704"/>
                <a:gd name="connsiteX4" fmla="*/ 468422 w 458114"/>
                <a:gd name="connsiteY4" fmla="*/ 0 h 152704"/>
                <a:gd name="connsiteX5" fmla="*/ 419747 w 458114"/>
                <a:gd name="connsiteY5" fmla="*/ 52492 h 152704"/>
                <a:gd name="connsiteX6" fmla="*/ 183437 w 458114"/>
                <a:gd name="connsiteY6" fmla="*/ 143352 h 152704"/>
                <a:gd name="connsiteX7" fmla="*/ 14889 w 458114"/>
                <a:gd name="connsiteY7" fmla="*/ 164539 h 152704"/>
                <a:gd name="connsiteX8" fmla="*/ 187063 w 458114"/>
                <a:gd name="connsiteY8" fmla="*/ 139343 h 152704"/>
                <a:gd name="connsiteX9" fmla="*/ 408486 w 458114"/>
                <a:gd name="connsiteY9" fmla="*/ 54592 h 152704"/>
                <a:gd name="connsiteX10" fmla="*/ 454488 w 458114"/>
                <a:gd name="connsiteY10" fmla="*/ 5154 h 152704"/>
                <a:gd name="connsiteX11" fmla="*/ 284794 w 458114"/>
                <a:gd name="connsiteY11" fmla="*/ 34168 h 152704"/>
                <a:gd name="connsiteX12" fmla="*/ 66618 w 458114"/>
                <a:gd name="connsiteY12" fmla="*/ 109375 h 152704"/>
                <a:gd name="connsiteX13" fmla="*/ 14889 w 458114"/>
                <a:gd name="connsiteY13" fmla="*/ 16453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83437" y="143352"/>
                  </a:moveTo>
                  <a:cubicBezTo>
                    <a:pt x="109757" y="154614"/>
                    <a:pt x="72917" y="160149"/>
                    <a:pt x="0" y="169884"/>
                  </a:cubicBezTo>
                  <a:cubicBezTo>
                    <a:pt x="22715" y="144879"/>
                    <a:pt x="33786" y="133235"/>
                    <a:pt x="55356" y="110711"/>
                  </a:cubicBezTo>
                  <a:cubicBezTo>
                    <a:pt x="148696" y="78643"/>
                    <a:pt x="195271" y="62609"/>
                    <a:pt x="287658" y="30923"/>
                  </a:cubicBezTo>
                  <a:cubicBezTo>
                    <a:pt x="359811" y="19279"/>
                    <a:pt x="396078" y="12980"/>
                    <a:pt x="468422" y="0"/>
                  </a:cubicBezTo>
                  <a:cubicBezTo>
                    <a:pt x="449525" y="19470"/>
                    <a:pt x="439790" y="29968"/>
                    <a:pt x="419747" y="52492"/>
                  </a:cubicBezTo>
                  <a:cubicBezTo>
                    <a:pt x="326025" y="88187"/>
                    <a:pt x="278686" y="106512"/>
                    <a:pt x="183437" y="143352"/>
                  </a:cubicBezTo>
                  <a:close/>
                  <a:moveTo>
                    <a:pt x="14889" y="164539"/>
                  </a:moveTo>
                  <a:cubicBezTo>
                    <a:pt x="83415" y="155186"/>
                    <a:pt x="117965" y="150032"/>
                    <a:pt x="187063" y="139343"/>
                  </a:cubicBezTo>
                  <a:cubicBezTo>
                    <a:pt x="276205" y="104985"/>
                    <a:pt x="320680" y="87996"/>
                    <a:pt x="408486" y="54592"/>
                  </a:cubicBezTo>
                  <a:cubicBezTo>
                    <a:pt x="427383" y="33404"/>
                    <a:pt x="436545" y="23669"/>
                    <a:pt x="454488" y="5154"/>
                  </a:cubicBezTo>
                  <a:cubicBezTo>
                    <a:pt x="386534" y="17370"/>
                    <a:pt x="352366" y="23287"/>
                    <a:pt x="284794" y="34168"/>
                  </a:cubicBezTo>
                  <a:cubicBezTo>
                    <a:pt x="198135" y="63945"/>
                    <a:pt x="154423" y="79025"/>
                    <a:pt x="66618" y="109375"/>
                  </a:cubicBezTo>
                  <a:cubicBezTo>
                    <a:pt x="46193" y="130372"/>
                    <a:pt x="36076" y="141252"/>
                    <a:pt x="14889" y="1645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F3424B5A-E75F-415B-AA33-DA5A1180AEA0}"/>
                </a:ext>
              </a:extLst>
            </p:cNvPr>
            <p:cNvSpPr/>
            <p:nvPr/>
          </p:nvSpPr>
          <p:spPr>
            <a:xfrm>
              <a:off x="1292098" y="3331317"/>
              <a:ext cx="439026" cy="152705"/>
            </a:xfrm>
            <a:custGeom>
              <a:avLst/>
              <a:gdLst>
                <a:gd name="connsiteX0" fmla="*/ 181719 w 439026"/>
                <a:gd name="connsiteY0" fmla="*/ 133808 h 152704"/>
                <a:gd name="connsiteX1" fmla="*/ 0 w 439026"/>
                <a:gd name="connsiteY1" fmla="*/ 166066 h 152704"/>
                <a:gd name="connsiteX2" fmla="*/ 48865 w 439026"/>
                <a:gd name="connsiteY2" fmla="*/ 113383 h 152704"/>
                <a:gd name="connsiteX3" fmla="*/ 273914 w 439026"/>
                <a:gd name="connsiteY3" fmla="*/ 34549 h 152704"/>
                <a:gd name="connsiteX4" fmla="*/ 451434 w 439026"/>
                <a:gd name="connsiteY4" fmla="*/ 0 h 152704"/>
                <a:gd name="connsiteX5" fmla="*/ 408294 w 439026"/>
                <a:gd name="connsiteY5" fmla="*/ 46002 h 152704"/>
                <a:gd name="connsiteX6" fmla="*/ 181719 w 439026"/>
                <a:gd name="connsiteY6" fmla="*/ 133808 h 152704"/>
                <a:gd name="connsiteX7" fmla="*/ 14316 w 439026"/>
                <a:gd name="connsiteY7" fmla="*/ 160531 h 152704"/>
                <a:gd name="connsiteX8" fmla="*/ 184773 w 439026"/>
                <a:gd name="connsiteY8" fmla="*/ 130181 h 152704"/>
                <a:gd name="connsiteX9" fmla="*/ 397033 w 439026"/>
                <a:gd name="connsiteY9" fmla="*/ 47911 h 152704"/>
                <a:gd name="connsiteX10" fmla="*/ 437690 w 439026"/>
                <a:gd name="connsiteY10" fmla="*/ 4581 h 152704"/>
                <a:gd name="connsiteX11" fmla="*/ 271051 w 439026"/>
                <a:gd name="connsiteY11" fmla="*/ 37031 h 152704"/>
                <a:gd name="connsiteX12" fmla="*/ 59937 w 439026"/>
                <a:gd name="connsiteY12" fmla="*/ 111284 h 152704"/>
                <a:gd name="connsiteX13" fmla="*/ 14316 w 439026"/>
                <a:gd name="connsiteY13" fmla="*/ 16053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52704">
                  <a:moveTo>
                    <a:pt x="181719" y="133808"/>
                  </a:moveTo>
                  <a:cubicBezTo>
                    <a:pt x="109184" y="146597"/>
                    <a:pt x="72726" y="153277"/>
                    <a:pt x="0" y="166066"/>
                  </a:cubicBezTo>
                  <a:cubicBezTo>
                    <a:pt x="20233" y="143352"/>
                    <a:pt x="29968" y="133044"/>
                    <a:pt x="48865" y="113383"/>
                  </a:cubicBezTo>
                  <a:cubicBezTo>
                    <a:pt x="139725" y="80934"/>
                    <a:pt x="184773" y="65090"/>
                    <a:pt x="273914" y="34549"/>
                  </a:cubicBezTo>
                  <a:cubicBezTo>
                    <a:pt x="345113" y="20997"/>
                    <a:pt x="380616" y="13934"/>
                    <a:pt x="451434" y="0"/>
                  </a:cubicBezTo>
                  <a:cubicBezTo>
                    <a:pt x="434636" y="16798"/>
                    <a:pt x="426046" y="25769"/>
                    <a:pt x="408294" y="46002"/>
                  </a:cubicBezTo>
                  <a:cubicBezTo>
                    <a:pt x="318580" y="79788"/>
                    <a:pt x="273341" y="97540"/>
                    <a:pt x="181719" y="133808"/>
                  </a:cubicBezTo>
                  <a:close/>
                  <a:moveTo>
                    <a:pt x="14316" y="160531"/>
                  </a:moveTo>
                  <a:cubicBezTo>
                    <a:pt x="82652" y="148505"/>
                    <a:pt x="116819" y="142397"/>
                    <a:pt x="184773" y="130181"/>
                  </a:cubicBezTo>
                  <a:cubicBezTo>
                    <a:pt x="270669" y="96395"/>
                    <a:pt x="313236" y="79788"/>
                    <a:pt x="397033" y="47911"/>
                  </a:cubicBezTo>
                  <a:cubicBezTo>
                    <a:pt x="413830" y="29014"/>
                    <a:pt x="421847" y="20424"/>
                    <a:pt x="437690" y="4581"/>
                  </a:cubicBezTo>
                  <a:cubicBezTo>
                    <a:pt x="371264" y="17752"/>
                    <a:pt x="337859" y="24242"/>
                    <a:pt x="271051" y="37031"/>
                  </a:cubicBezTo>
                  <a:cubicBezTo>
                    <a:pt x="187445" y="65854"/>
                    <a:pt x="145069" y="80743"/>
                    <a:pt x="59937" y="111284"/>
                  </a:cubicBezTo>
                  <a:cubicBezTo>
                    <a:pt x="42185" y="129799"/>
                    <a:pt x="33022" y="139534"/>
                    <a:pt x="14316" y="1605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E4DF579-C822-4FF8-A1C6-3AE9273B80B5}"/>
                </a:ext>
              </a:extLst>
            </p:cNvPr>
            <p:cNvSpPr/>
            <p:nvPr/>
          </p:nvSpPr>
          <p:spPr>
            <a:xfrm>
              <a:off x="1687794" y="3228623"/>
              <a:ext cx="419938" cy="133617"/>
            </a:xfrm>
            <a:custGeom>
              <a:avLst/>
              <a:gdLst>
                <a:gd name="connsiteX0" fmla="*/ 176374 w 419938"/>
                <a:gd name="connsiteY0" fmla="*/ 120255 h 133616"/>
                <a:gd name="connsiteX1" fmla="*/ 0 w 419938"/>
                <a:gd name="connsiteY1" fmla="*/ 152323 h 133616"/>
                <a:gd name="connsiteX2" fmla="*/ 43330 w 419938"/>
                <a:gd name="connsiteY2" fmla="*/ 106130 h 133616"/>
                <a:gd name="connsiteX3" fmla="*/ 258262 w 419938"/>
                <a:gd name="connsiteY3" fmla="*/ 33213 h 133616"/>
                <a:gd name="connsiteX4" fmla="*/ 429291 w 419938"/>
                <a:gd name="connsiteY4" fmla="*/ 0 h 133616"/>
                <a:gd name="connsiteX5" fmla="*/ 390733 w 419938"/>
                <a:gd name="connsiteY5" fmla="*/ 40276 h 133616"/>
                <a:gd name="connsiteX6" fmla="*/ 176374 w 419938"/>
                <a:gd name="connsiteY6" fmla="*/ 120255 h 133616"/>
                <a:gd name="connsiteX7" fmla="*/ 13743 w 419938"/>
                <a:gd name="connsiteY7" fmla="*/ 147169 h 133616"/>
                <a:gd name="connsiteX8" fmla="*/ 179046 w 419938"/>
                <a:gd name="connsiteY8" fmla="*/ 117010 h 133616"/>
                <a:gd name="connsiteX9" fmla="*/ 380235 w 419938"/>
                <a:gd name="connsiteY9" fmla="*/ 42185 h 133616"/>
                <a:gd name="connsiteX10" fmla="*/ 416694 w 419938"/>
                <a:gd name="connsiteY10" fmla="*/ 4390 h 133616"/>
                <a:gd name="connsiteX11" fmla="*/ 255971 w 419938"/>
                <a:gd name="connsiteY11" fmla="*/ 35695 h 133616"/>
                <a:gd name="connsiteX12" fmla="*/ 54401 w 419938"/>
                <a:gd name="connsiteY12" fmla="*/ 104221 h 133616"/>
                <a:gd name="connsiteX13" fmla="*/ 13743 w 419938"/>
                <a:gd name="connsiteY13" fmla="*/ 14716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176374" y="120255"/>
                  </a:moveTo>
                  <a:cubicBezTo>
                    <a:pt x="106321" y="132471"/>
                    <a:pt x="71008" y="138961"/>
                    <a:pt x="0" y="152323"/>
                  </a:cubicBezTo>
                  <a:cubicBezTo>
                    <a:pt x="17943" y="131899"/>
                    <a:pt x="26533" y="122927"/>
                    <a:pt x="43330" y="106130"/>
                  </a:cubicBezTo>
                  <a:cubicBezTo>
                    <a:pt x="130372" y="75589"/>
                    <a:pt x="173320" y="60891"/>
                    <a:pt x="258262" y="33213"/>
                  </a:cubicBezTo>
                  <a:cubicBezTo>
                    <a:pt x="327170" y="19470"/>
                    <a:pt x="361338" y="12789"/>
                    <a:pt x="429291" y="0"/>
                  </a:cubicBezTo>
                  <a:cubicBezTo>
                    <a:pt x="414212" y="14125"/>
                    <a:pt x="406576" y="21951"/>
                    <a:pt x="390733" y="40276"/>
                  </a:cubicBezTo>
                  <a:cubicBezTo>
                    <a:pt x="306173" y="70435"/>
                    <a:pt x="263225" y="86469"/>
                    <a:pt x="176374" y="120255"/>
                  </a:cubicBezTo>
                  <a:close/>
                  <a:moveTo>
                    <a:pt x="13743" y="147169"/>
                  </a:moveTo>
                  <a:cubicBezTo>
                    <a:pt x="80170" y="134571"/>
                    <a:pt x="113383" y="128463"/>
                    <a:pt x="179046" y="117010"/>
                  </a:cubicBezTo>
                  <a:cubicBezTo>
                    <a:pt x="260552" y="85515"/>
                    <a:pt x="300829" y="70626"/>
                    <a:pt x="380235" y="42185"/>
                  </a:cubicBezTo>
                  <a:cubicBezTo>
                    <a:pt x="395124" y="25196"/>
                    <a:pt x="402377" y="17752"/>
                    <a:pt x="416694" y="4390"/>
                  </a:cubicBezTo>
                  <a:cubicBezTo>
                    <a:pt x="352939" y="16416"/>
                    <a:pt x="320680" y="22906"/>
                    <a:pt x="255971" y="35695"/>
                  </a:cubicBezTo>
                  <a:cubicBezTo>
                    <a:pt x="176374" y="61845"/>
                    <a:pt x="135907" y="75589"/>
                    <a:pt x="54401" y="104221"/>
                  </a:cubicBezTo>
                  <a:cubicBezTo>
                    <a:pt x="38558" y="119682"/>
                    <a:pt x="30541" y="128272"/>
                    <a:pt x="13743" y="1471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8F25492D-C5AE-4E05-BABA-8A109A7F513B}"/>
                </a:ext>
              </a:extLst>
            </p:cNvPr>
            <p:cNvSpPr/>
            <p:nvPr/>
          </p:nvSpPr>
          <p:spPr>
            <a:xfrm>
              <a:off x="2066502" y="3141390"/>
              <a:ext cx="400850" cy="114529"/>
            </a:xfrm>
            <a:custGeom>
              <a:avLst/>
              <a:gdLst>
                <a:gd name="connsiteX0" fmla="*/ 168548 w 400850"/>
                <a:gd name="connsiteY0" fmla="*/ 103839 h 114528"/>
                <a:gd name="connsiteX1" fmla="*/ 0 w 400850"/>
                <a:gd name="connsiteY1" fmla="*/ 130753 h 114528"/>
                <a:gd name="connsiteX2" fmla="*/ 38749 w 400850"/>
                <a:gd name="connsiteY2" fmla="*/ 90287 h 114528"/>
                <a:gd name="connsiteX3" fmla="*/ 242228 w 400850"/>
                <a:gd name="connsiteY3" fmla="*/ 27296 h 114528"/>
                <a:gd name="connsiteX4" fmla="*/ 405241 w 400850"/>
                <a:gd name="connsiteY4" fmla="*/ 0 h 114528"/>
                <a:gd name="connsiteX5" fmla="*/ 370119 w 400850"/>
                <a:gd name="connsiteY5" fmla="*/ 35695 h 114528"/>
                <a:gd name="connsiteX6" fmla="*/ 168548 w 400850"/>
                <a:gd name="connsiteY6" fmla="*/ 103839 h 114528"/>
                <a:gd name="connsiteX7" fmla="*/ 13171 w 400850"/>
                <a:gd name="connsiteY7" fmla="*/ 125981 h 114528"/>
                <a:gd name="connsiteX8" fmla="*/ 171029 w 400850"/>
                <a:gd name="connsiteY8" fmla="*/ 100785 h 114528"/>
                <a:gd name="connsiteX9" fmla="*/ 360192 w 400850"/>
                <a:gd name="connsiteY9" fmla="*/ 37031 h 114528"/>
                <a:gd name="connsiteX10" fmla="*/ 393215 w 400850"/>
                <a:gd name="connsiteY10" fmla="*/ 3436 h 114528"/>
                <a:gd name="connsiteX11" fmla="*/ 240129 w 400850"/>
                <a:gd name="connsiteY11" fmla="*/ 29205 h 114528"/>
                <a:gd name="connsiteX12" fmla="*/ 49248 w 400850"/>
                <a:gd name="connsiteY12" fmla="*/ 88378 h 114528"/>
                <a:gd name="connsiteX13" fmla="*/ 13171 w 400850"/>
                <a:gd name="connsiteY13" fmla="*/ 12598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68548" y="103839"/>
                  </a:moveTo>
                  <a:cubicBezTo>
                    <a:pt x="101930" y="113192"/>
                    <a:pt x="68145" y="118728"/>
                    <a:pt x="0" y="130753"/>
                  </a:cubicBezTo>
                  <a:cubicBezTo>
                    <a:pt x="16034" y="112429"/>
                    <a:pt x="23670" y="104603"/>
                    <a:pt x="38749" y="90287"/>
                  </a:cubicBezTo>
                  <a:cubicBezTo>
                    <a:pt x="121210" y="63372"/>
                    <a:pt x="161867" y="50774"/>
                    <a:pt x="242228" y="27296"/>
                  </a:cubicBezTo>
                  <a:cubicBezTo>
                    <a:pt x="308082" y="15461"/>
                    <a:pt x="340723" y="9926"/>
                    <a:pt x="405241" y="0"/>
                  </a:cubicBezTo>
                  <a:cubicBezTo>
                    <a:pt x="391497" y="12026"/>
                    <a:pt x="384625" y="18897"/>
                    <a:pt x="370119" y="35695"/>
                  </a:cubicBezTo>
                  <a:cubicBezTo>
                    <a:pt x="290903" y="60700"/>
                    <a:pt x="250436" y="74444"/>
                    <a:pt x="168548" y="103839"/>
                  </a:cubicBezTo>
                  <a:close/>
                  <a:moveTo>
                    <a:pt x="13171" y="125981"/>
                  </a:moveTo>
                  <a:cubicBezTo>
                    <a:pt x="76925" y="114910"/>
                    <a:pt x="108611" y="109757"/>
                    <a:pt x="171029" y="100785"/>
                  </a:cubicBezTo>
                  <a:cubicBezTo>
                    <a:pt x="247764" y="73489"/>
                    <a:pt x="285749" y="60509"/>
                    <a:pt x="360192" y="37031"/>
                  </a:cubicBezTo>
                  <a:cubicBezTo>
                    <a:pt x="373745" y="21570"/>
                    <a:pt x="380235" y="15080"/>
                    <a:pt x="393215" y="3436"/>
                  </a:cubicBezTo>
                  <a:cubicBezTo>
                    <a:pt x="332705" y="12789"/>
                    <a:pt x="301974" y="17943"/>
                    <a:pt x="240129" y="29205"/>
                  </a:cubicBezTo>
                  <a:cubicBezTo>
                    <a:pt x="164730" y="51156"/>
                    <a:pt x="126554" y="63182"/>
                    <a:pt x="49248" y="88378"/>
                  </a:cubicBezTo>
                  <a:cubicBezTo>
                    <a:pt x="35313" y="101740"/>
                    <a:pt x="28060" y="108993"/>
                    <a:pt x="13171" y="1259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2ECF720B-96CD-4BD5-A480-FD22D2A8AE77}"/>
                </a:ext>
              </a:extLst>
            </p:cNvPr>
            <p:cNvSpPr/>
            <p:nvPr/>
          </p:nvSpPr>
          <p:spPr>
            <a:xfrm>
              <a:off x="2425549" y="3077063"/>
              <a:ext cx="362674" cy="95440"/>
            </a:xfrm>
            <a:custGeom>
              <a:avLst/>
              <a:gdLst>
                <a:gd name="connsiteX0" fmla="*/ 159767 w 362673"/>
                <a:gd name="connsiteY0" fmla="*/ 85896 h 95440"/>
                <a:gd name="connsiteX1" fmla="*/ 0 w 362673"/>
                <a:gd name="connsiteY1" fmla="*/ 102503 h 95440"/>
                <a:gd name="connsiteX2" fmla="*/ 35122 w 362673"/>
                <a:gd name="connsiteY2" fmla="*/ 66808 h 95440"/>
                <a:gd name="connsiteX3" fmla="*/ 227148 w 362673"/>
                <a:gd name="connsiteY3" fmla="*/ 16988 h 95440"/>
                <a:gd name="connsiteX4" fmla="*/ 381572 w 362673"/>
                <a:gd name="connsiteY4" fmla="*/ 0 h 95440"/>
                <a:gd name="connsiteX5" fmla="*/ 349313 w 362673"/>
                <a:gd name="connsiteY5" fmla="*/ 32641 h 95440"/>
                <a:gd name="connsiteX6" fmla="*/ 159767 w 362673"/>
                <a:gd name="connsiteY6" fmla="*/ 85896 h 95440"/>
                <a:gd name="connsiteX7" fmla="*/ 12407 w 362673"/>
                <a:gd name="connsiteY7" fmla="*/ 98685 h 95440"/>
                <a:gd name="connsiteX8" fmla="*/ 162058 w 362673"/>
                <a:gd name="connsiteY8" fmla="*/ 83033 h 95440"/>
                <a:gd name="connsiteX9" fmla="*/ 339769 w 362673"/>
                <a:gd name="connsiteY9" fmla="*/ 33404 h 95440"/>
                <a:gd name="connsiteX10" fmla="*/ 370119 w 362673"/>
                <a:gd name="connsiteY10" fmla="*/ 2863 h 95440"/>
                <a:gd name="connsiteX11" fmla="*/ 225240 w 362673"/>
                <a:gd name="connsiteY11" fmla="*/ 18706 h 95440"/>
                <a:gd name="connsiteX12" fmla="*/ 45239 w 362673"/>
                <a:gd name="connsiteY12" fmla="*/ 65472 h 95440"/>
                <a:gd name="connsiteX13" fmla="*/ 12407 w 362673"/>
                <a:gd name="connsiteY13" fmla="*/ 9868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59767" y="85896"/>
                  </a:moveTo>
                  <a:cubicBezTo>
                    <a:pt x="96777" y="90668"/>
                    <a:pt x="64709" y="94104"/>
                    <a:pt x="0" y="102503"/>
                  </a:cubicBezTo>
                  <a:cubicBezTo>
                    <a:pt x="14507" y="85896"/>
                    <a:pt x="21379" y="78834"/>
                    <a:pt x="35122" y="66808"/>
                  </a:cubicBezTo>
                  <a:cubicBezTo>
                    <a:pt x="113002" y="44857"/>
                    <a:pt x="151369" y="34740"/>
                    <a:pt x="227148" y="16988"/>
                  </a:cubicBezTo>
                  <a:cubicBezTo>
                    <a:pt x="289567" y="8781"/>
                    <a:pt x="320489" y="5154"/>
                    <a:pt x="381572" y="0"/>
                  </a:cubicBezTo>
                  <a:cubicBezTo>
                    <a:pt x="368782" y="10689"/>
                    <a:pt x="362483" y="16988"/>
                    <a:pt x="349313" y="32641"/>
                  </a:cubicBezTo>
                  <a:cubicBezTo>
                    <a:pt x="274678" y="51538"/>
                    <a:pt x="236692" y="62227"/>
                    <a:pt x="159767" y="85896"/>
                  </a:cubicBezTo>
                  <a:close/>
                  <a:moveTo>
                    <a:pt x="12407" y="98685"/>
                  </a:moveTo>
                  <a:cubicBezTo>
                    <a:pt x="72917" y="90859"/>
                    <a:pt x="102885" y="87423"/>
                    <a:pt x="162058" y="83033"/>
                  </a:cubicBezTo>
                  <a:cubicBezTo>
                    <a:pt x="234211" y="61082"/>
                    <a:pt x="269715" y="50965"/>
                    <a:pt x="339769" y="33404"/>
                  </a:cubicBezTo>
                  <a:cubicBezTo>
                    <a:pt x="352176" y="18897"/>
                    <a:pt x="358284" y="12980"/>
                    <a:pt x="370119" y="2863"/>
                  </a:cubicBezTo>
                  <a:cubicBezTo>
                    <a:pt x="312854" y="7826"/>
                    <a:pt x="283840" y="11071"/>
                    <a:pt x="225240" y="18706"/>
                  </a:cubicBezTo>
                  <a:cubicBezTo>
                    <a:pt x="154232" y="35504"/>
                    <a:pt x="118155" y="44857"/>
                    <a:pt x="45239" y="65472"/>
                  </a:cubicBezTo>
                  <a:cubicBezTo>
                    <a:pt x="32450" y="76734"/>
                    <a:pt x="25960" y="83224"/>
                    <a:pt x="12407" y="98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8C52685-62CC-4C2C-BA45-EB4CD19D738F}"/>
                </a:ext>
              </a:extLst>
            </p:cNvPr>
            <p:cNvSpPr/>
            <p:nvPr/>
          </p:nvSpPr>
          <p:spPr>
            <a:xfrm>
              <a:off x="2764363" y="3042125"/>
              <a:ext cx="343586" cy="57264"/>
            </a:xfrm>
            <a:custGeom>
              <a:avLst/>
              <a:gdLst>
                <a:gd name="connsiteX0" fmla="*/ 151178 w 343585"/>
                <a:gd name="connsiteY0" fmla="*/ 67579 h 57264"/>
                <a:gd name="connsiteX1" fmla="*/ 0 w 343585"/>
                <a:gd name="connsiteY1" fmla="*/ 69297 h 57264"/>
                <a:gd name="connsiteX2" fmla="*/ 32450 w 343585"/>
                <a:gd name="connsiteY2" fmla="*/ 36656 h 57264"/>
                <a:gd name="connsiteX3" fmla="*/ 213787 w 343585"/>
                <a:gd name="connsiteY3" fmla="*/ 2870 h 57264"/>
                <a:gd name="connsiteX4" fmla="*/ 360002 w 343585"/>
                <a:gd name="connsiteY4" fmla="*/ 771 h 57264"/>
                <a:gd name="connsiteX5" fmla="*/ 329842 w 343585"/>
                <a:gd name="connsiteY5" fmla="*/ 32266 h 57264"/>
                <a:gd name="connsiteX6" fmla="*/ 151178 w 343585"/>
                <a:gd name="connsiteY6" fmla="*/ 67579 h 57264"/>
                <a:gd name="connsiteX7" fmla="*/ 11453 w 343585"/>
                <a:gd name="connsiteY7" fmla="*/ 66434 h 57264"/>
                <a:gd name="connsiteX8" fmla="*/ 153087 w 343585"/>
                <a:gd name="connsiteY8" fmla="*/ 64716 h 57264"/>
                <a:gd name="connsiteX9" fmla="*/ 320680 w 343585"/>
                <a:gd name="connsiteY9" fmla="*/ 31884 h 57264"/>
                <a:gd name="connsiteX10" fmla="*/ 349122 w 343585"/>
                <a:gd name="connsiteY10" fmla="*/ 2298 h 57264"/>
                <a:gd name="connsiteX11" fmla="*/ 211878 w 343585"/>
                <a:gd name="connsiteY11" fmla="*/ 4207 h 57264"/>
                <a:gd name="connsiteX12" fmla="*/ 41803 w 343585"/>
                <a:gd name="connsiteY12" fmla="*/ 35893 h 57264"/>
                <a:gd name="connsiteX13" fmla="*/ 11453 w 343585"/>
                <a:gd name="connsiteY13" fmla="*/ 6643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51178" y="67579"/>
                  </a:moveTo>
                  <a:cubicBezTo>
                    <a:pt x="91432" y="65670"/>
                    <a:pt x="61273" y="66243"/>
                    <a:pt x="0" y="69297"/>
                  </a:cubicBezTo>
                  <a:cubicBezTo>
                    <a:pt x="13171" y="53645"/>
                    <a:pt x="19661" y="47346"/>
                    <a:pt x="32450" y="36656"/>
                  </a:cubicBezTo>
                  <a:cubicBezTo>
                    <a:pt x="105939" y="20813"/>
                    <a:pt x="142207" y="13942"/>
                    <a:pt x="213787" y="2870"/>
                  </a:cubicBezTo>
                  <a:cubicBezTo>
                    <a:pt x="272960" y="7"/>
                    <a:pt x="302165" y="-756"/>
                    <a:pt x="360002" y="771"/>
                  </a:cubicBezTo>
                  <a:cubicBezTo>
                    <a:pt x="347976" y="10697"/>
                    <a:pt x="341868" y="16805"/>
                    <a:pt x="329842" y="32266"/>
                  </a:cubicBezTo>
                  <a:cubicBezTo>
                    <a:pt x="259217" y="43719"/>
                    <a:pt x="223522" y="50782"/>
                    <a:pt x="151178" y="67579"/>
                  </a:cubicBezTo>
                  <a:close/>
                  <a:moveTo>
                    <a:pt x="11453" y="66434"/>
                  </a:moveTo>
                  <a:cubicBezTo>
                    <a:pt x="68717" y="63571"/>
                    <a:pt x="97158" y="62998"/>
                    <a:pt x="153087" y="64716"/>
                  </a:cubicBezTo>
                  <a:cubicBezTo>
                    <a:pt x="221041" y="49064"/>
                    <a:pt x="254635" y="42574"/>
                    <a:pt x="320680" y="31884"/>
                  </a:cubicBezTo>
                  <a:cubicBezTo>
                    <a:pt x="332133" y="17568"/>
                    <a:pt x="337860" y="11842"/>
                    <a:pt x="349122" y="2298"/>
                  </a:cubicBezTo>
                  <a:cubicBezTo>
                    <a:pt x="294911" y="962"/>
                    <a:pt x="267424" y="1534"/>
                    <a:pt x="211878" y="4207"/>
                  </a:cubicBezTo>
                  <a:cubicBezTo>
                    <a:pt x="144688" y="14705"/>
                    <a:pt x="110711" y="21195"/>
                    <a:pt x="41803" y="35893"/>
                  </a:cubicBezTo>
                  <a:cubicBezTo>
                    <a:pt x="29968" y="46010"/>
                    <a:pt x="23860" y="51927"/>
                    <a:pt x="11453" y="664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ED44209-DA2D-4A6E-B021-3650DBB673EE}"/>
                </a:ext>
              </a:extLst>
            </p:cNvPr>
            <p:cNvSpPr/>
            <p:nvPr/>
          </p:nvSpPr>
          <p:spPr>
            <a:xfrm>
              <a:off x="3084089" y="3029152"/>
              <a:ext cx="324498" cy="57264"/>
            </a:xfrm>
            <a:custGeom>
              <a:avLst/>
              <a:gdLst>
                <a:gd name="connsiteX0" fmla="*/ 143733 w 324497"/>
                <a:gd name="connsiteY0" fmla="*/ 64327 h 57264"/>
                <a:gd name="connsiteX1" fmla="*/ 0 w 324497"/>
                <a:gd name="connsiteY1" fmla="*/ 46002 h 57264"/>
                <a:gd name="connsiteX2" fmla="*/ 30350 w 324497"/>
                <a:gd name="connsiteY2" fmla="*/ 14507 h 57264"/>
                <a:gd name="connsiteX3" fmla="*/ 202525 w 324497"/>
                <a:gd name="connsiteY3" fmla="*/ 0 h 57264"/>
                <a:gd name="connsiteX4" fmla="*/ 342632 w 324497"/>
                <a:gd name="connsiteY4" fmla="*/ 17179 h 57264"/>
                <a:gd name="connsiteX5" fmla="*/ 314191 w 324497"/>
                <a:gd name="connsiteY5" fmla="*/ 48866 h 57264"/>
                <a:gd name="connsiteX6" fmla="*/ 143733 w 324497"/>
                <a:gd name="connsiteY6" fmla="*/ 64327 h 57264"/>
                <a:gd name="connsiteX7" fmla="*/ 10880 w 324497"/>
                <a:gd name="connsiteY7" fmla="*/ 44284 h 57264"/>
                <a:gd name="connsiteX8" fmla="*/ 145642 w 324497"/>
                <a:gd name="connsiteY8" fmla="*/ 61464 h 57264"/>
                <a:gd name="connsiteX9" fmla="*/ 305410 w 324497"/>
                <a:gd name="connsiteY9" fmla="*/ 46957 h 57264"/>
                <a:gd name="connsiteX10" fmla="*/ 332133 w 324497"/>
                <a:gd name="connsiteY10" fmla="*/ 17179 h 57264"/>
                <a:gd name="connsiteX11" fmla="*/ 200616 w 324497"/>
                <a:gd name="connsiteY11" fmla="*/ 1145 h 57264"/>
                <a:gd name="connsiteX12" fmla="*/ 39131 w 324497"/>
                <a:gd name="connsiteY12" fmla="*/ 14698 h 57264"/>
                <a:gd name="connsiteX13" fmla="*/ 10880 w 324497"/>
                <a:gd name="connsiteY13" fmla="*/ 4428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43733" y="64327"/>
                  </a:moveTo>
                  <a:cubicBezTo>
                    <a:pt x="86851" y="53828"/>
                    <a:pt x="58219" y="50011"/>
                    <a:pt x="0" y="46002"/>
                  </a:cubicBezTo>
                  <a:cubicBezTo>
                    <a:pt x="12217" y="30541"/>
                    <a:pt x="18325" y="24433"/>
                    <a:pt x="30350" y="14507"/>
                  </a:cubicBezTo>
                  <a:cubicBezTo>
                    <a:pt x="100022" y="5917"/>
                    <a:pt x="134380" y="2672"/>
                    <a:pt x="202525" y="0"/>
                  </a:cubicBezTo>
                  <a:cubicBezTo>
                    <a:pt x="259026" y="4772"/>
                    <a:pt x="286894" y="8208"/>
                    <a:pt x="342632" y="17179"/>
                  </a:cubicBezTo>
                  <a:cubicBezTo>
                    <a:pt x="331179" y="27105"/>
                    <a:pt x="325452" y="33213"/>
                    <a:pt x="314191" y="48866"/>
                  </a:cubicBezTo>
                  <a:cubicBezTo>
                    <a:pt x="246619" y="52683"/>
                    <a:pt x="212451" y="55546"/>
                    <a:pt x="143733" y="64327"/>
                  </a:cubicBezTo>
                  <a:close/>
                  <a:moveTo>
                    <a:pt x="10880" y="44284"/>
                  </a:moveTo>
                  <a:cubicBezTo>
                    <a:pt x="65282" y="48293"/>
                    <a:pt x="92196" y="51729"/>
                    <a:pt x="145642" y="61464"/>
                  </a:cubicBezTo>
                  <a:cubicBezTo>
                    <a:pt x="210160" y="53447"/>
                    <a:pt x="242038" y="50774"/>
                    <a:pt x="305410" y="46957"/>
                  </a:cubicBezTo>
                  <a:cubicBezTo>
                    <a:pt x="316099" y="32450"/>
                    <a:pt x="321444" y="26723"/>
                    <a:pt x="332133" y="17179"/>
                  </a:cubicBezTo>
                  <a:cubicBezTo>
                    <a:pt x="280023" y="8971"/>
                    <a:pt x="253681" y="5726"/>
                    <a:pt x="200616" y="1145"/>
                  </a:cubicBezTo>
                  <a:cubicBezTo>
                    <a:pt x="136671" y="4008"/>
                    <a:pt x="104412" y="6872"/>
                    <a:pt x="39131" y="14698"/>
                  </a:cubicBezTo>
                  <a:cubicBezTo>
                    <a:pt x="28060" y="24242"/>
                    <a:pt x="22333" y="29968"/>
                    <a:pt x="10880" y="442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8D0D51BF-12EC-41A5-AED3-1E420936326F}"/>
                </a:ext>
              </a:extLst>
            </p:cNvPr>
            <p:cNvSpPr/>
            <p:nvPr/>
          </p:nvSpPr>
          <p:spPr>
            <a:xfrm>
              <a:off x="3388544" y="3044799"/>
              <a:ext cx="324498" cy="57264"/>
            </a:xfrm>
            <a:custGeom>
              <a:avLst/>
              <a:gdLst>
                <a:gd name="connsiteX0" fmla="*/ 139916 w 324497"/>
                <a:gd name="connsiteY0" fmla="*/ 67195 h 57264"/>
                <a:gd name="connsiteX1" fmla="*/ 0 w 324497"/>
                <a:gd name="connsiteY1" fmla="*/ 32455 h 57264"/>
                <a:gd name="connsiteX2" fmla="*/ 28632 w 324497"/>
                <a:gd name="connsiteY2" fmla="*/ 769 h 57264"/>
                <a:gd name="connsiteX3" fmla="*/ 195271 w 324497"/>
                <a:gd name="connsiteY3" fmla="*/ 2105 h 57264"/>
                <a:gd name="connsiteX4" fmla="*/ 332705 w 324497"/>
                <a:gd name="connsiteY4" fmla="*/ 32073 h 57264"/>
                <a:gd name="connsiteX5" fmla="*/ 305982 w 324497"/>
                <a:gd name="connsiteY5" fmla="*/ 64523 h 57264"/>
                <a:gd name="connsiteX6" fmla="*/ 139916 w 324497"/>
                <a:gd name="connsiteY6" fmla="*/ 67195 h 57264"/>
                <a:gd name="connsiteX7" fmla="*/ 10498 w 324497"/>
                <a:gd name="connsiteY7" fmla="*/ 31882 h 57264"/>
                <a:gd name="connsiteX8" fmla="*/ 141633 w 324497"/>
                <a:gd name="connsiteY8" fmla="*/ 64332 h 57264"/>
                <a:gd name="connsiteX9" fmla="*/ 297392 w 324497"/>
                <a:gd name="connsiteY9" fmla="*/ 62041 h 57264"/>
                <a:gd name="connsiteX10" fmla="*/ 322589 w 324497"/>
                <a:gd name="connsiteY10" fmla="*/ 31691 h 57264"/>
                <a:gd name="connsiteX11" fmla="*/ 193553 w 324497"/>
                <a:gd name="connsiteY11" fmla="*/ 3632 h 57264"/>
                <a:gd name="connsiteX12" fmla="*/ 37221 w 324497"/>
                <a:gd name="connsiteY12" fmla="*/ 2296 h 57264"/>
                <a:gd name="connsiteX13" fmla="*/ 10498 w 324497"/>
                <a:gd name="connsiteY13" fmla="*/ 3188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9916" y="67195"/>
                  </a:moveTo>
                  <a:cubicBezTo>
                    <a:pt x="84179" y="51161"/>
                    <a:pt x="56310" y="44099"/>
                    <a:pt x="0" y="32455"/>
                  </a:cubicBezTo>
                  <a:cubicBezTo>
                    <a:pt x="11453" y="16803"/>
                    <a:pt x="17179" y="10694"/>
                    <a:pt x="28632" y="769"/>
                  </a:cubicBezTo>
                  <a:cubicBezTo>
                    <a:pt x="95822" y="-568"/>
                    <a:pt x="129036" y="-186"/>
                    <a:pt x="195271" y="2105"/>
                  </a:cubicBezTo>
                  <a:cubicBezTo>
                    <a:pt x="250436" y="12221"/>
                    <a:pt x="277923" y="18330"/>
                    <a:pt x="332705" y="32073"/>
                  </a:cubicBezTo>
                  <a:cubicBezTo>
                    <a:pt x="321825" y="42381"/>
                    <a:pt x="316480" y="48680"/>
                    <a:pt x="305982" y="64523"/>
                  </a:cubicBezTo>
                  <a:cubicBezTo>
                    <a:pt x="239938" y="63759"/>
                    <a:pt x="206724" y="64141"/>
                    <a:pt x="139916" y="67195"/>
                  </a:cubicBezTo>
                  <a:close/>
                  <a:moveTo>
                    <a:pt x="10498" y="31882"/>
                  </a:moveTo>
                  <a:cubicBezTo>
                    <a:pt x="63182" y="42953"/>
                    <a:pt x="89332" y="49443"/>
                    <a:pt x="141633" y="64332"/>
                  </a:cubicBezTo>
                  <a:cubicBezTo>
                    <a:pt x="204242" y="61660"/>
                    <a:pt x="235356" y="61278"/>
                    <a:pt x="297392" y="62041"/>
                  </a:cubicBezTo>
                  <a:cubicBezTo>
                    <a:pt x="307319" y="47343"/>
                    <a:pt x="312472" y="41426"/>
                    <a:pt x="322589" y="31691"/>
                  </a:cubicBezTo>
                  <a:cubicBezTo>
                    <a:pt x="271051" y="18902"/>
                    <a:pt x="245282" y="13176"/>
                    <a:pt x="193553" y="3632"/>
                  </a:cubicBezTo>
                  <a:cubicBezTo>
                    <a:pt x="131326" y="1723"/>
                    <a:pt x="100213" y="1341"/>
                    <a:pt x="37221" y="2296"/>
                  </a:cubicBezTo>
                  <a:cubicBezTo>
                    <a:pt x="26532" y="11649"/>
                    <a:pt x="21188" y="17375"/>
                    <a:pt x="10498" y="318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2CBADB7-670B-4E09-AF2E-147DC5629627}"/>
                </a:ext>
              </a:extLst>
            </p:cNvPr>
            <p:cNvSpPr/>
            <p:nvPr/>
          </p:nvSpPr>
          <p:spPr>
            <a:xfrm>
              <a:off x="3685173" y="3075536"/>
              <a:ext cx="324498" cy="76352"/>
            </a:xfrm>
            <a:custGeom>
              <a:avLst/>
              <a:gdLst>
                <a:gd name="connsiteX0" fmla="*/ 139343 w 324497"/>
                <a:gd name="connsiteY0" fmla="*/ 79025 h 76352"/>
                <a:gd name="connsiteX1" fmla="*/ 0 w 324497"/>
                <a:gd name="connsiteY1" fmla="*/ 32450 h 76352"/>
                <a:gd name="connsiteX2" fmla="*/ 26914 w 324497"/>
                <a:gd name="connsiteY2" fmla="*/ 0 h 76352"/>
                <a:gd name="connsiteX3" fmla="*/ 191071 w 324497"/>
                <a:gd name="connsiteY3" fmla="*/ 11835 h 76352"/>
                <a:gd name="connsiteX4" fmla="*/ 328888 w 324497"/>
                <a:gd name="connsiteY4" fmla="*/ 52110 h 76352"/>
                <a:gd name="connsiteX5" fmla="*/ 304073 w 324497"/>
                <a:gd name="connsiteY5" fmla="*/ 86087 h 76352"/>
                <a:gd name="connsiteX6" fmla="*/ 139343 w 324497"/>
                <a:gd name="connsiteY6" fmla="*/ 79025 h 76352"/>
                <a:gd name="connsiteX7" fmla="*/ 10117 w 324497"/>
                <a:gd name="connsiteY7" fmla="*/ 32641 h 76352"/>
                <a:gd name="connsiteX8" fmla="*/ 140870 w 324497"/>
                <a:gd name="connsiteY8" fmla="*/ 76161 h 76352"/>
                <a:gd name="connsiteX9" fmla="*/ 295483 w 324497"/>
                <a:gd name="connsiteY9" fmla="*/ 82842 h 76352"/>
                <a:gd name="connsiteX10" fmla="*/ 318962 w 324497"/>
                <a:gd name="connsiteY10" fmla="*/ 51156 h 76352"/>
                <a:gd name="connsiteX11" fmla="*/ 189545 w 324497"/>
                <a:gd name="connsiteY11" fmla="*/ 13362 h 76352"/>
                <a:gd name="connsiteX12" fmla="*/ 35504 w 324497"/>
                <a:gd name="connsiteY12" fmla="*/ 2291 h 76352"/>
                <a:gd name="connsiteX13" fmla="*/ 10117 w 324497"/>
                <a:gd name="connsiteY13" fmla="*/ 3264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39343" y="79025"/>
                  </a:moveTo>
                  <a:cubicBezTo>
                    <a:pt x="83605" y="58410"/>
                    <a:pt x="55737" y="49056"/>
                    <a:pt x="0" y="32450"/>
                  </a:cubicBezTo>
                  <a:cubicBezTo>
                    <a:pt x="10498" y="16607"/>
                    <a:pt x="16034" y="10308"/>
                    <a:pt x="26914" y="0"/>
                  </a:cubicBezTo>
                  <a:cubicBezTo>
                    <a:pt x="92768" y="3245"/>
                    <a:pt x="125599" y="5726"/>
                    <a:pt x="191071" y="11835"/>
                  </a:cubicBezTo>
                  <a:cubicBezTo>
                    <a:pt x="246045" y="26342"/>
                    <a:pt x="273723" y="34549"/>
                    <a:pt x="328888" y="52110"/>
                  </a:cubicBezTo>
                  <a:cubicBezTo>
                    <a:pt x="318771" y="63182"/>
                    <a:pt x="313617" y="69672"/>
                    <a:pt x="304073" y="86087"/>
                  </a:cubicBezTo>
                  <a:cubicBezTo>
                    <a:pt x="238219" y="81697"/>
                    <a:pt x="205388" y="80170"/>
                    <a:pt x="139343" y="79025"/>
                  </a:cubicBezTo>
                  <a:close/>
                  <a:moveTo>
                    <a:pt x="10117" y="32641"/>
                  </a:moveTo>
                  <a:cubicBezTo>
                    <a:pt x="62418" y="48293"/>
                    <a:pt x="88377" y="57073"/>
                    <a:pt x="140870" y="76161"/>
                  </a:cubicBezTo>
                  <a:cubicBezTo>
                    <a:pt x="202716" y="77307"/>
                    <a:pt x="233638" y="78834"/>
                    <a:pt x="295483" y="82842"/>
                  </a:cubicBezTo>
                  <a:cubicBezTo>
                    <a:pt x="304646" y="67572"/>
                    <a:pt x="309227" y="61464"/>
                    <a:pt x="318962" y="51156"/>
                  </a:cubicBezTo>
                  <a:cubicBezTo>
                    <a:pt x="267042" y="34740"/>
                    <a:pt x="241273" y="27105"/>
                    <a:pt x="189545" y="13362"/>
                  </a:cubicBezTo>
                  <a:cubicBezTo>
                    <a:pt x="128081" y="7826"/>
                    <a:pt x="97349" y="5536"/>
                    <a:pt x="35504" y="2291"/>
                  </a:cubicBezTo>
                  <a:cubicBezTo>
                    <a:pt x="25196" y="12026"/>
                    <a:pt x="20042" y="17943"/>
                    <a:pt x="10117" y="326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91C8B0D-359F-4151-BCD1-392C1EFBC0F6}"/>
                </a:ext>
              </a:extLst>
            </p:cNvPr>
            <p:cNvSpPr/>
            <p:nvPr/>
          </p:nvSpPr>
          <p:spPr>
            <a:xfrm>
              <a:off x="3979894" y="3125547"/>
              <a:ext cx="324498" cy="95440"/>
            </a:xfrm>
            <a:custGeom>
              <a:avLst/>
              <a:gdLst>
                <a:gd name="connsiteX0" fmla="*/ 141442 w 324497"/>
                <a:gd name="connsiteY0" fmla="*/ 90096 h 95440"/>
                <a:gd name="connsiteX1" fmla="*/ 0 w 324497"/>
                <a:gd name="connsiteY1" fmla="*/ 33977 h 95440"/>
                <a:gd name="connsiteX2" fmla="*/ 25005 w 324497"/>
                <a:gd name="connsiteY2" fmla="*/ 0 h 95440"/>
                <a:gd name="connsiteX3" fmla="*/ 189163 w 324497"/>
                <a:gd name="connsiteY3" fmla="*/ 19088 h 95440"/>
                <a:gd name="connsiteX4" fmla="*/ 329842 w 324497"/>
                <a:gd name="connsiteY4" fmla="*/ 66999 h 95440"/>
                <a:gd name="connsiteX5" fmla="*/ 307127 w 324497"/>
                <a:gd name="connsiteY5" fmla="*/ 103076 h 95440"/>
                <a:gd name="connsiteX6" fmla="*/ 141442 w 324497"/>
                <a:gd name="connsiteY6" fmla="*/ 90096 h 95440"/>
                <a:gd name="connsiteX7" fmla="*/ 10117 w 324497"/>
                <a:gd name="connsiteY7" fmla="*/ 34740 h 95440"/>
                <a:gd name="connsiteX8" fmla="*/ 142779 w 324497"/>
                <a:gd name="connsiteY8" fmla="*/ 87042 h 95440"/>
                <a:gd name="connsiteX9" fmla="*/ 297965 w 324497"/>
                <a:gd name="connsiteY9" fmla="*/ 99640 h 95440"/>
                <a:gd name="connsiteX10" fmla="*/ 319344 w 324497"/>
                <a:gd name="connsiteY10" fmla="*/ 65854 h 95440"/>
                <a:gd name="connsiteX11" fmla="*/ 187445 w 324497"/>
                <a:gd name="connsiteY11" fmla="*/ 20615 h 95440"/>
                <a:gd name="connsiteX12" fmla="*/ 33404 w 324497"/>
                <a:gd name="connsiteY12" fmla="*/ 2863 h 95440"/>
                <a:gd name="connsiteX13" fmla="*/ 10117 w 324497"/>
                <a:gd name="connsiteY13" fmla="*/ 3474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41442" y="90096"/>
                  </a:moveTo>
                  <a:cubicBezTo>
                    <a:pt x="84560" y="66045"/>
                    <a:pt x="56310" y="54783"/>
                    <a:pt x="0" y="33977"/>
                  </a:cubicBezTo>
                  <a:cubicBezTo>
                    <a:pt x="9735" y="17561"/>
                    <a:pt x="14698" y="11071"/>
                    <a:pt x="25005" y="0"/>
                  </a:cubicBezTo>
                  <a:cubicBezTo>
                    <a:pt x="90668" y="6490"/>
                    <a:pt x="123499" y="10498"/>
                    <a:pt x="189163" y="19088"/>
                  </a:cubicBezTo>
                  <a:cubicBezTo>
                    <a:pt x="245091" y="37031"/>
                    <a:pt x="273151" y="46575"/>
                    <a:pt x="329842" y="66999"/>
                  </a:cubicBezTo>
                  <a:cubicBezTo>
                    <a:pt x="320489" y="78834"/>
                    <a:pt x="315908" y="85896"/>
                    <a:pt x="307127" y="103076"/>
                  </a:cubicBezTo>
                  <a:cubicBezTo>
                    <a:pt x="240701" y="96777"/>
                    <a:pt x="207488" y="94104"/>
                    <a:pt x="141442" y="90096"/>
                  </a:cubicBezTo>
                  <a:close/>
                  <a:moveTo>
                    <a:pt x="10117" y="34740"/>
                  </a:moveTo>
                  <a:cubicBezTo>
                    <a:pt x="62990" y="54210"/>
                    <a:pt x="89523" y="64709"/>
                    <a:pt x="142779" y="87042"/>
                  </a:cubicBezTo>
                  <a:cubicBezTo>
                    <a:pt x="204815" y="91050"/>
                    <a:pt x="235929" y="93532"/>
                    <a:pt x="297965" y="99640"/>
                  </a:cubicBezTo>
                  <a:cubicBezTo>
                    <a:pt x="306173" y="83797"/>
                    <a:pt x="310563" y="77116"/>
                    <a:pt x="319344" y="65854"/>
                  </a:cubicBezTo>
                  <a:cubicBezTo>
                    <a:pt x="266279" y="46766"/>
                    <a:pt x="239937" y="37604"/>
                    <a:pt x="187445" y="20615"/>
                  </a:cubicBezTo>
                  <a:cubicBezTo>
                    <a:pt x="125791" y="12598"/>
                    <a:pt x="95058" y="8971"/>
                    <a:pt x="33404" y="2863"/>
                  </a:cubicBezTo>
                  <a:cubicBezTo>
                    <a:pt x="23860" y="13362"/>
                    <a:pt x="19088" y="19470"/>
                    <a:pt x="10117" y="347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5F2D147C-4A0B-4850-AB36-CA9ED09048AD}"/>
                </a:ext>
              </a:extLst>
            </p:cNvPr>
            <p:cNvSpPr/>
            <p:nvPr/>
          </p:nvSpPr>
          <p:spPr>
            <a:xfrm>
              <a:off x="4277286" y="3190447"/>
              <a:ext cx="324498" cy="114529"/>
            </a:xfrm>
            <a:custGeom>
              <a:avLst/>
              <a:gdLst>
                <a:gd name="connsiteX0" fmla="*/ 145642 w 324497"/>
                <a:gd name="connsiteY0" fmla="*/ 98495 h 114528"/>
                <a:gd name="connsiteX1" fmla="*/ 0 w 324497"/>
                <a:gd name="connsiteY1" fmla="*/ 35886 h 114528"/>
                <a:gd name="connsiteX2" fmla="*/ 22715 w 324497"/>
                <a:gd name="connsiteY2" fmla="*/ 0 h 114528"/>
                <a:gd name="connsiteX3" fmla="*/ 188591 w 324497"/>
                <a:gd name="connsiteY3" fmla="*/ 23287 h 114528"/>
                <a:gd name="connsiteX4" fmla="*/ 333660 w 324497"/>
                <a:gd name="connsiteY4" fmla="*/ 76161 h 114528"/>
                <a:gd name="connsiteX5" fmla="*/ 313427 w 324497"/>
                <a:gd name="connsiteY5" fmla="*/ 114529 h 114528"/>
                <a:gd name="connsiteX6" fmla="*/ 145642 w 324497"/>
                <a:gd name="connsiteY6" fmla="*/ 98495 h 114528"/>
                <a:gd name="connsiteX7" fmla="*/ 10117 w 324497"/>
                <a:gd name="connsiteY7" fmla="*/ 36840 h 114528"/>
                <a:gd name="connsiteX8" fmla="*/ 146788 w 324497"/>
                <a:gd name="connsiteY8" fmla="*/ 95250 h 114528"/>
                <a:gd name="connsiteX9" fmla="*/ 304073 w 324497"/>
                <a:gd name="connsiteY9" fmla="*/ 110520 h 114528"/>
                <a:gd name="connsiteX10" fmla="*/ 323161 w 324497"/>
                <a:gd name="connsiteY10" fmla="*/ 74634 h 114528"/>
                <a:gd name="connsiteX11" fmla="*/ 187063 w 324497"/>
                <a:gd name="connsiteY11" fmla="*/ 24815 h 114528"/>
                <a:gd name="connsiteX12" fmla="*/ 31495 w 324497"/>
                <a:gd name="connsiteY12" fmla="*/ 3245 h 114528"/>
                <a:gd name="connsiteX13" fmla="*/ 10117 w 324497"/>
                <a:gd name="connsiteY13" fmla="*/ 3684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45642" y="98495"/>
                  </a:moveTo>
                  <a:cubicBezTo>
                    <a:pt x="86851" y="72153"/>
                    <a:pt x="57646" y="59555"/>
                    <a:pt x="0" y="35886"/>
                  </a:cubicBezTo>
                  <a:cubicBezTo>
                    <a:pt x="8780" y="18706"/>
                    <a:pt x="13362" y="11835"/>
                    <a:pt x="22715" y="0"/>
                  </a:cubicBezTo>
                  <a:cubicBezTo>
                    <a:pt x="88951" y="8590"/>
                    <a:pt x="122164" y="13362"/>
                    <a:pt x="188591" y="23287"/>
                  </a:cubicBezTo>
                  <a:cubicBezTo>
                    <a:pt x="246045" y="43521"/>
                    <a:pt x="275060" y="54019"/>
                    <a:pt x="333660" y="76161"/>
                  </a:cubicBezTo>
                  <a:cubicBezTo>
                    <a:pt x="325261" y="88951"/>
                    <a:pt x="321062" y="96395"/>
                    <a:pt x="313427" y="114529"/>
                  </a:cubicBezTo>
                  <a:cubicBezTo>
                    <a:pt x="246045" y="107275"/>
                    <a:pt x="212641" y="104030"/>
                    <a:pt x="145642" y="98495"/>
                  </a:cubicBezTo>
                  <a:close/>
                  <a:moveTo>
                    <a:pt x="10117" y="36840"/>
                  </a:moveTo>
                  <a:cubicBezTo>
                    <a:pt x="64327" y="58982"/>
                    <a:pt x="91623" y="70626"/>
                    <a:pt x="146788" y="95250"/>
                  </a:cubicBezTo>
                  <a:cubicBezTo>
                    <a:pt x="209588" y="100594"/>
                    <a:pt x="241083" y="103648"/>
                    <a:pt x="304073" y="110520"/>
                  </a:cubicBezTo>
                  <a:cubicBezTo>
                    <a:pt x="311327" y="93723"/>
                    <a:pt x="315145" y="86660"/>
                    <a:pt x="323161" y="74634"/>
                  </a:cubicBezTo>
                  <a:cubicBezTo>
                    <a:pt x="268379" y="53828"/>
                    <a:pt x="241083" y="43903"/>
                    <a:pt x="187063" y="24815"/>
                  </a:cubicBezTo>
                  <a:cubicBezTo>
                    <a:pt x="124645" y="15652"/>
                    <a:pt x="93532" y="11262"/>
                    <a:pt x="31495" y="3245"/>
                  </a:cubicBezTo>
                  <a:cubicBezTo>
                    <a:pt x="22715" y="14507"/>
                    <a:pt x="18324" y="20997"/>
                    <a:pt x="10117" y="368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8EECCEC8-968A-4F8B-AF1C-E2013D36F390}"/>
                </a:ext>
              </a:extLst>
            </p:cNvPr>
            <p:cNvSpPr/>
            <p:nvPr/>
          </p:nvSpPr>
          <p:spPr>
            <a:xfrm>
              <a:off x="4580787" y="3264127"/>
              <a:ext cx="324498" cy="114529"/>
            </a:xfrm>
            <a:custGeom>
              <a:avLst/>
              <a:gdLst>
                <a:gd name="connsiteX0" fmla="*/ 151369 w 324497"/>
                <a:gd name="connsiteY0" fmla="*/ 104412 h 114528"/>
                <a:gd name="connsiteX1" fmla="*/ 0 w 324497"/>
                <a:gd name="connsiteY1" fmla="*/ 38367 h 114528"/>
                <a:gd name="connsiteX2" fmla="*/ 20233 w 324497"/>
                <a:gd name="connsiteY2" fmla="*/ 0 h 114528"/>
                <a:gd name="connsiteX3" fmla="*/ 188782 w 324497"/>
                <a:gd name="connsiteY3" fmla="*/ 24051 h 114528"/>
                <a:gd name="connsiteX4" fmla="*/ 339386 w 324497"/>
                <a:gd name="connsiteY4" fmla="*/ 78452 h 114528"/>
                <a:gd name="connsiteX5" fmla="*/ 322016 w 324497"/>
                <a:gd name="connsiteY5" fmla="*/ 119491 h 114528"/>
                <a:gd name="connsiteX6" fmla="*/ 151369 w 324497"/>
                <a:gd name="connsiteY6" fmla="*/ 104412 h 114528"/>
                <a:gd name="connsiteX7" fmla="*/ 10499 w 324497"/>
                <a:gd name="connsiteY7" fmla="*/ 39321 h 114528"/>
                <a:gd name="connsiteX8" fmla="*/ 152323 w 324497"/>
                <a:gd name="connsiteY8" fmla="*/ 100976 h 114528"/>
                <a:gd name="connsiteX9" fmla="*/ 312472 w 324497"/>
                <a:gd name="connsiteY9" fmla="*/ 115483 h 114528"/>
                <a:gd name="connsiteX10" fmla="*/ 328888 w 324497"/>
                <a:gd name="connsiteY10" fmla="*/ 77116 h 114528"/>
                <a:gd name="connsiteX11" fmla="*/ 187636 w 324497"/>
                <a:gd name="connsiteY11" fmla="*/ 25769 h 114528"/>
                <a:gd name="connsiteX12" fmla="*/ 29396 w 324497"/>
                <a:gd name="connsiteY12" fmla="*/ 3436 h 114528"/>
                <a:gd name="connsiteX13" fmla="*/ 10499 w 324497"/>
                <a:gd name="connsiteY13" fmla="*/ 3932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51369" y="104412"/>
                  </a:moveTo>
                  <a:cubicBezTo>
                    <a:pt x="90287" y="76925"/>
                    <a:pt x="59937" y="63754"/>
                    <a:pt x="0" y="38367"/>
                  </a:cubicBezTo>
                  <a:cubicBezTo>
                    <a:pt x="7635" y="20233"/>
                    <a:pt x="11835" y="12789"/>
                    <a:pt x="20233" y="0"/>
                  </a:cubicBezTo>
                  <a:cubicBezTo>
                    <a:pt x="87424" y="9353"/>
                    <a:pt x="121210" y="14125"/>
                    <a:pt x="188782" y="24051"/>
                  </a:cubicBezTo>
                  <a:cubicBezTo>
                    <a:pt x="248336" y="45239"/>
                    <a:pt x="278495" y="56119"/>
                    <a:pt x="339386" y="78452"/>
                  </a:cubicBezTo>
                  <a:cubicBezTo>
                    <a:pt x="331942" y="92386"/>
                    <a:pt x="328316" y="100403"/>
                    <a:pt x="322016" y="119491"/>
                  </a:cubicBezTo>
                  <a:cubicBezTo>
                    <a:pt x="253490" y="113002"/>
                    <a:pt x="219322" y="109947"/>
                    <a:pt x="151369" y="104412"/>
                  </a:cubicBezTo>
                  <a:close/>
                  <a:moveTo>
                    <a:pt x="10499" y="39321"/>
                  </a:moveTo>
                  <a:cubicBezTo>
                    <a:pt x="66617" y="62991"/>
                    <a:pt x="95059" y="75398"/>
                    <a:pt x="152323" y="100976"/>
                  </a:cubicBezTo>
                  <a:cubicBezTo>
                    <a:pt x="216077" y="106321"/>
                    <a:pt x="248145" y="109375"/>
                    <a:pt x="312472" y="115483"/>
                  </a:cubicBezTo>
                  <a:cubicBezTo>
                    <a:pt x="318580" y="97731"/>
                    <a:pt x="321826" y="90287"/>
                    <a:pt x="328888" y="77116"/>
                  </a:cubicBezTo>
                  <a:cubicBezTo>
                    <a:pt x="271814" y="56119"/>
                    <a:pt x="243564" y="45811"/>
                    <a:pt x="187636" y="25769"/>
                  </a:cubicBezTo>
                  <a:cubicBezTo>
                    <a:pt x="124264" y="16607"/>
                    <a:pt x="92577" y="12025"/>
                    <a:pt x="29396" y="3436"/>
                  </a:cubicBezTo>
                  <a:cubicBezTo>
                    <a:pt x="21379" y="15461"/>
                    <a:pt x="17561" y="22524"/>
                    <a:pt x="10499" y="393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D0293DB-31B8-4D6F-BEBE-6D3EBF3BF563}"/>
                </a:ext>
              </a:extLst>
            </p:cNvPr>
            <p:cNvSpPr/>
            <p:nvPr/>
          </p:nvSpPr>
          <p:spPr>
            <a:xfrm>
              <a:off x="4892877" y="3340097"/>
              <a:ext cx="343586" cy="114529"/>
            </a:xfrm>
            <a:custGeom>
              <a:avLst/>
              <a:gdLst>
                <a:gd name="connsiteX0" fmla="*/ 157477 w 343585"/>
                <a:gd name="connsiteY0" fmla="*/ 106702 h 114528"/>
                <a:gd name="connsiteX1" fmla="*/ 0 w 343585"/>
                <a:gd name="connsiteY1" fmla="*/ 40849 h 114528"/>
                <a:gd name="connsiteX2" fmla="*/ 17561 w 343585"/>
                <a:gd name="connsiteY2" fmla="*/ 0 h 114528"/>
                <a:gd name="connsiteX3" fmla="*/ 189354 w 343585"/>
                <a:gd name="connsiteY3" fmla="*/ 21188 h 114528"/>
                <a:gd name="connsiteX4" fmla="*/ 345685 w 343585"/>
                <a:gd name="connsiteY4" fmla="*/ 73489 h 114528"/>
                <a:gd name="connsiteX5" fmla="*/ 331179 w 343585"/>
                <a:gd name="connsiteY5" fmla="*/ 116819 h 114528"/>
                <a:gd name="connsiteX6" fmla="*/ 157477 w 343585"/>
                <a:gd name="connsiteY6" fmla="*/ 106702 h 114528"/>
                <a:gd name="connsiteX7" fmla="*/ 10498 w 343585"/>
                <a:gd name="connsiteY7" fmla="*/ 41994 h 114528"/>
                <a:gd name="connsiteX8" fmla="*/ 158241 w 343585"/>
                <a:gd name="connsiteY8" fmla="*/ 103267 h 114528"/>
                <a:gd name="connsiteX9" fmla="*/ 321062 w 343585"/>
                <a:gd name="connsiteY9" fmla="*/ 113383 h 114528"/>
                <a:gd name="connsiteX10" fmla="*/ 334614 w 343585"/>
                <a:gd name="connsiteY10" fmla="*/ 72726 h 114528"/>
                <a:gd name="connsiteX11" fmla="*/ 187827 w 343585"/>
                <a:gd name="connsiteY11" fmla="*/ 23287 h 114528"/>
                <a:gd name="connsiteX12" fmla="*/ 26532 w 343585"/>
                <a:gd name="connsiteY12" fmla="*/ 3627 h 114528"/>
                <a:gd name="connsiteX13" fmla="*/ 10498 w 343585"/>
                <a:gd name="connsiteY13" fmla="*/ 4199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57477" y="106702"/>
                  </a:moveTo>
                  <a:cubicBezTo>
                    <a:pt x="93723" y="79788"/>
                    <a:pt x="62227" y="66617"/>
                    <a:pt x="0" y="40849"/>
                  </a:cubicBezTo>
                  <a:cubicBezTo>
                    <a:pt x="6490" y="21760"/>
                    <a:pt x="9926" y="13743"/>
                    <a:pt x="17561" y="0"/>
                  </a:cubicBezTo>
                  <a:cubicBezTo>
                    <a:pt x="86088" y="8590"/>
                    <a:pt x="120446" y="12980"/>
                    <a:pt x="189354" y="21188"/>
                  </a:cubicBezTo>
                  <a:cubicBezTo>
                    <a:pt x="251199" y="41994"/>
                    <a:pt x="282504" y="52492"/>
                    <a:pt x="345685" y="73489"/>
                  </a:cubicBezTo>
                  <a:cubicBezTo>
                    <a:pt x="339386" y="88378"/>
                    <a:pt x="336332" y="96777"/>
                    <a:pt x="331179" y="116819"/>
                  </a:cubicBezTo>
                  <a:cubicBezTo>
                    <a:pt x="261316" y="113002"/>
                    <a:pt x="226576" y="110711"/>
                    <a:pt x="157477" y="106702"/>
                  </a:cubicBezTo>
                  <a:close/>
                  <a:moveTo>
                    <a:pt x="10498" y="41994"/>
                  </a:moveTo>
                  <a:cubicBezTo>
                    <a:pt x="68908" y="66045"/>
                    <a:pt x="98495" y="78261"/>
                    <a:pt x="158241" y="103267"/>
                  </a:cubicBezTo>
                  <a:cubicBezTo>
                    <a:pt x="223140" y="107275"/>
                    <a:pt x="255780" y="109375"/>
                    <a:pt x="321062" y="113383"/>
                  </a:cubicBezTo>
                  <a:cubicBezTo>
                    <a:pt x="326025" y="94868"/>
                    <a:pt x="328697" y="86851"/>
                    <a:pt x="334614" y="72726"/>
                  </a:cubicBezTo>
                  <a:cubicBezTo>
                    <a:pt x="275441" y="52874"/>
                    <a:pt x="246045" y="42948"/>
                    <a:pt x="187827" y="23287"/>
                  </a:cubicBezTo>
                  <a:cubicBezTo>
                    <a:pt x="123118" y="15461"/>
                    <a:pt x="90860" y="11453"/>
                    <a:pt x="26532" y="3627"/>
                  </a:cubicBezTo>
                  <a:cubicBezTo>
                    <a:pt x="19852" y="16607"/>
                    <a:pt x="16607" y="24242"/>
                    <a:pt x="10498" y="419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81F11555-F371-429B-A0D0-0F66E15A3CFA}"/>
                </a:ext>
              </a:extLst>
            </p:cNvPr>
            <p:cNvSpPr/>
            <p:nvPr/>
          </p:nvSpPr>
          <p:spPr>
            <a:xfrm>
              <a:off x="5213557" y="3411678"/>
              <a:ext cx="343586" cy="95440"/>
            </a:xfrm>
            <a:custGeom>
              <a:avLst/>
              <a:gdLst>
                <a:gd name="connsiteX0" fmla="*/ 163585 w 343585"/>
                <a:gd name="connsiteY0" fmla="*/ 104603 h 95440"/>
                <a:gd name="connsiteX1" fmla="*/ 0 w 343585"/>
                <a:gd name="connsiteY1" fmla="*/ 43330 h 95440"/>
                <a:gd name="connsiteX2" fmla="*/ 14507 w 343585"/>
                <a:gd name="connsiteY2" fmla="*/ 0 h 95440"/>
                <a:gd name="connsiteX3" fmla="*/ 189163 w 343585"/>
                <a:gd name="connsiteY3" fmla="*/ 14698 h 95440"/>
                <a:gd name="connsiteX4" fmla="*/ 350649 w 343585"/>
                <a:gd name="connsiteY4" fmla="*/ 60891 h 95440"/>
                <a:gd name="connsiteX5" fmla="*/ 339386 w 343585"/>
                <a:gd name="connsiteY5" fmla="*/ 106321 h 95440"/>
                <a:gd name="connsiteX6" fmla="*/ 163585 w 343585"/>
                <a:gd name="connsiteY6" fmla="*/ 104603 h 95440"/>
                <a:gd name="connsiteX7" fmla="*/ 10880 w 343585"/>
                <a:gd name="connsiteY7" fmla="*/ 43903 h 95440"/>
                <a:gd name="connsiteX8" fmla="*/ 164349 w 343585"/>
                <a:gd name="connsiteY8" fmla="*/ 100785 h 95440"/>
                <a:gd name="connsiteX9" fmla="*/ 329270 w 343585"/>
                <a:gd name="connsiteY9" fmla="*/ 102694 h 95440"/>
                <a:gd name="connsiteX10" fmla="*/ 339959 w 343585"/>
                <a:gd name="connsiteY10" fmla="*/ 60127 h 95440"/>
                <a:gd name="connsiteX11" fmla="*/ 188400 w 343585"/>
                <a:gd name="connsiteY11" fmla="*/ 16416 h 95440"/>
                <a:gd name="connsiteX12" fmla="*/ 24433 w 343585"/>
                <a:gd name="connsiteY12" fmla="*/ 2863 h 95440"/>
                <a:gd name="connsiteX13" fmla="*/ 10880 w 343585"/>
                <a:gd name="connsiteY13" fmla="*/ 4390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3585" y="104603"/>
                  </a:moveTo>
                  <a:cubicBezTo>
                    <a:pt x="97540" y="79979"/>
                    <a:pt x="64709" y="67763"/>
                    <a:pt x="0" y="43330"/>
                  </a:cubicBezTo>
                  <a:cubicBezTo>
                    <a:pt x="5154" y="23287"/>
                    <a:pt x="8208" y="14889"/>
                    <a:pt x="14507" y="0"/>
                  </a:cubicBezTo>
                  <a:cubicBezTo>
                    <a:pt x="84179" y="6299"/>
                    <a:pt x="119110" y="9353"/>
                    <a:pt x="189163" y="14698"/>
                  </a:cubicBezTo>
                  <a:cubicBezTo>
                    <a:pt x="253299" y="33404"/>
                    <a:pt x="285558" y="42757"/>
                    <a:pt x="350649" y="60891"/>
                  </a:cubicBezTo>
                  <a:cubicBezTo>
                    <a:pt x="345495" y="76734"/>
                    <a:pt x="343204" y="85515"/>
                    <a:pt x="339386" y="106321"/>
                  </a:cubicBezTo>
                  <a:cubicBezTo>
                    <a:pt x="268951" y="105939"/>
                    <a:pt x="233829" y="105557"/>
                    <a:pt x="163585" y="104603"/>
                  </a:cubicBezTo>
                  <a:close/>
                  <a:moveTo>
                    <a:pt x="10880" y="43903"/>
                  </a:moveTo>
                  <a:cubicBezTo>
                    <a:pt x="71580" y="66617"/>
                    <a:pt x="102313" y="78070"/>
                    <a:pt x="164349" y="100785"/>
                  </a:cubicBezTo>
                  <a:cubicBezTo>
                    <a:pt x="230202" y="101930"/>
                    <a:pt x="263225" y="102312"/>
                    <a:pt x="329270" y="102694"/>
                  </a:cubicBezTo>
                  <a:cubicBezTo>
                    <a:pt x="332897" y="83415"/>
                    <a:pt x="335187" y="75207"/>
                    <a:pt x="339959" y="60127"/>
                  </a:cubicBezTo>
                  <a:cubicBezTo>
                    <a:pt x="278877" y="42948"/>
                    <a:pt x="248527" y="34168"/>
                    <a:pt x="188400" y="16416"/>
                  </a:cubicBezTo>
                  <a:cubicBezTo>
                    <a:pt x="122737" y="11453"/>
                    <a:pt x="89905" y="8781"/>
                    <a:pt x="24433" y="2863"/>
                  </a:cubicBezTo>
                  <a:cubicBezTo>
                    <a:pt x="18515" y="17370"/>
                    <a:pt x="15652" y="25387"/>
                    <a:pt x="10880" y="439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CF1CC00-F8E3-4945-83EE-957F44A5AE38}"/>
                </a:ext>
              </a:extLst>
            </p:cNvPr>
            <p:cNvSpPr/>
            <p:nvPr/>
          </p:nvSpPr>
          <p:spPr>
            <a:xfrm>
              <a:off x="5542445" y="3471042"/>
              <a:ext cx="343586" cy="95440"/>
            </a:xfrm>
            <a:custGeom>
              <a:avLst/>
              <a:gdLst>
                <a:gd name="connsiteX0" fmla="*/ 168357 w 343585"/>
                <a:gd name="connsiteY0" fmla="*/ 97158 h 95440"/>
                <a:gd name="connsiteX1" fmla="*/ 0 w 343585"/>
                <a:gd name="connsiteY1" fmla="*/ 45239 h 95440"/>
                <a:gd name="connsiteX2" fmla="*/ 11453 w 343585"/>
                <a:gd name="connsiteY2" fmla="*/ 0 h 95440"/>
                <a:gd name="connsiteX3" fmla="*/ 187827 w 343585"/>
                <a:gd name="connsiteY3" fmla="*/ 4199 h 95440"/>
                <a:gd name="connsiteX4" fmla="*/ 352939 w 343585"/>
                <a:gd name="connsiteY4" fmla="*/ 39512 h 95440"/>
                <a:gd name="connsiteX5" fmla="*/ 344540 w 343585"/>
                <a:gd name="connsiteY5" fmla="*/ 85896 h 95440"/>
                <a:gd name="connsiteX6" fmla="*/ 168357 w 343585"/>
                <a:gd name="connsiteY6" fmla="*/ 97158 h 95440"/>
                <a:gd name="connsiteX7" fmla="*/ 10880 w 343585"/>
                <a:gd name="connsiteY7" fmla="*/ 45239 h 95440"/>
                <a:gd name="connsiteX8" fmla="*/ 168739 w 343585"/>
                <a:gd name="connsiteY8" fmla="*/ 93532 h 95440"/>
                <a:gd name="connsiteX9" fmla="*/ 334233 w 343585"/>
                <a:gd name="connsiteY9" fmla="*/ 83415 h 95440"/>
                <a:gd name="connsiteX10" fmla="*/ 342250 w 343585"/>
                <a:gd name="connsiteY10" fmla="*/ 39894 h 95440"/>
                <a:gd name="connsiteX11" fmla="*/ 187254 w 343585"/>
                <a:gd name="connsiteY11" fmla="*/ 6299 h 95440"/>
                <a:gd name="connsiteX12" fmla="*/ 21761 w 343585"/>
                <a:gd name="connsiteY12" fmla="*/ 2672 h 95440"/>
                <a:gd name="connsiteX13" fmla="*/ 10880 w 343585"/>
                <a:gd name="connsiteY13" fmla="*/ 4523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8357" y="97158"/>
                  </a:moveTo>
                  <a:cubicBezTo>
                    <a:pt x="100594" y="76925"/>
                    <a:pt x="66808" y="66427"/>
                    <a:pt x="0" y="45239"/>
                  </a:cubicBezTo>
                  <a:cubicBezTo>
                    <a:pt x="3818" y="24433"/>
                    <a:pt x="6299" y="15652"/>
                    <a:pt x="11453" y="0"/>
                  </a:cubicBezTo>
                  <a:cubicBezTo>
                    <a:pt x="81888" y="2481"/>
                    <a:pt x="117201" y="3436"/>
                    <a:pt x="187827" y="4199"/>
                  </a:cubicBezTo>
                  <a:cubicBezTo>
                    <a:pt x="253490" y="19088"/>
                    <a:pt x="286513" y="26151"/>
                    <a:pt x="352939" y="39512"/>
                  </a:cubicBezTo>
                  <a:cubicBezTo>
                    <a:pt x="348930" y="55737"/>
                    <a:pt x="347213" y="64900"/>
                    <a:pt x="344540" y="85896"/>
                  </a:cubicBezTo>
                  <a:cubicBezTo>
                    <a:pt x="274105" y="91241"/>
                    <a:pt x="238792" y="93341"/>
                    <a:pt x="168357" y="97158"/>
                  </a:cubicBezTo>
                  <a:close/>
                  <a:moveTo>
                    <a:pt x="10880" y="45239"/>
                  </a:moveTo>
                  <a:cubicBezTo>
                    <a:pt x="73489" y="64900"/>
                    <a:pt x="105176" y="74634"/>
                    <a:pt x="168739" y="93532"/>
                  </a:cubicBezTo>
                  <a:cubicBezTo>
                    <a:pt x="234783" y="90096"/>
                    <a:pt x="267997" y="88187"/>
                    <a:pt x="334233" y="83415"/>
                  </a:cubicBezTo>
                  <a:cubicBezTo>
                    <a:pt x="336714" y="63754"/>
                    <a:pt x="338432" y="55355"/>
                    <a:pt x="342250" y="39894"/>
                  </a:cubicBezTo>
                  <a:cubicBezTo>
                    <a:pt x="279832" y="27296"/>
                    <a:pt x="248909" y="20424"/>
                    <a:pt x="187254" y="6299"/>
                  </a:cubicBezTo>
                  <a:cubicBezTo>
                    <a:pt x="121018" y="5726"/>
                    <a:pt x="87805" y="4772"/>
                    <a:pt x="21761" y="2672"/>
                  </a:cubicBezTo>
                  <a:cubicBezTo>
                    <a:pt x="16798" y="17561"/>
                    <a:pt x="14507" y="25960"/>
                    <a:pt x="10880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2C5B81E-ECAB-4DC1-A2F0-B9EDADFD2F74}"/>
                </a:ext>
              </a:extLst>
            </p:cNvPr>
            <p:cNvSpPr/>
            <p:nvPr/>
          </p:nvSpPr>
          <p:spPr>
            <a:xfrm>
              <a:off x="5876296" y="3499483"/>
              <a:ext cx="343586" cy="76352"/>
            </a:xfrm>
            <a:custGeom>
              <a:avLst/>
              <a:gdLst>
                <a:gd name="connsiteX0" fmla="*/ 170648 w 343585"/>
                <a:gd name="connsiteY0" fmla="*/ 94104 h 76352"/>
                <a:gd name="connsiteX1" fmla="*/ 0 w 343585"/>
                <a:gd name="connsiteY1" fmla="*/ 56501 h 76352"/>
                <a:gd name="connsiteX2" fmla="*/ 8590 w 343585"/>
                <a:gd name="connsiteY2" fmla="*/ 10117 h 76352"/>
                <a:gd name="connsiteX3" fmla="*/ 184773 w 343585"/>
                <a:gd name="connsiteY3" fmla="*/ 0 h 76352"/>
                <a:gd name="connsiteX4" fmla="*/ 351030 w 343585"/>
                <a:gd name="connsiteY4" fmla="*/ 21188 h 76352"/>
                <a:gd name="connsiteX5" fmla="*/ 345113 w 343585"/>
                <a:gd name="connsiteY5" fmla="*/ 67572 h 76352"/>
                <a:gd name="connsiteX6" fmla="*/ 170648 w 343585"/>
                <a:gd name="connsiteY6" fmla="*/ 94104 h 76352"/>
                <a:gd name="connsiteX7" fmla="*/ 10880 w 343585"/>
                <a:gd name="connsiteY7" fmla="*/ 55737 h 76352"/>
                <a:gd name="connsiteX8" fmla="*/ 170839 w 343585"/>
                <a:gd name="connsiteY8" fmla="*/ 90478 h 76352"/>
                <a:gd name="connsiteX9" fmla="*/ 334614 w 343585"/>
                <a:gd name="connsiteY9" fmla="*/ 66045 h 76352"/>
                <a:gd name="connsiteX10" fmla="*/ 340341 w 343585"/>
                <a:gd name="connsiteY10" fmla="*/ 22524 h 76352"/>
                <a:gd name="connsiteX11" fmla="*/ 184201 w 343585"/>
                <a:gd name="connsiteY11" fmla="*/ 2291 h 76352"/>
                <a:gd name="connsiteX12" fmla="*/ 18898 w 343585"/>
                <a:gd name="connsiteY12" fmla="*/ 12216 h 76352"/>
                <a:gd name="connsiteX13" fmla="*/ 10880 w 343585"/>
                <a:gd name="connsiteY13" fmla="*/ 5573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0648" y="94104"/>
                  </a:moveTo>
                  <a:cubicBezTo>
                    <a:pt x="102121" y="80170"/>
                    <a:pt x="67954" y="72535"/>
                    <a:pt x="0" y="56501"/>
                  </a:cubicBezTo>
                  <a:cubicBezTo>
                    <a:pt x="2673" y="35504"/>
                    <a:pt x="4390" y="26342"/>
                    <a:pt x="8590" y="10117"/>
                  </a:cubicBezTo>
                  <a:cubicBezTo>
                    <a:pt x="79216" y="7253"/>
                    <a:pt x="114529" y="5345"/>
                    <a:pt x="184773" y="0"/>
                  </a:cubicBezTo>
                  <a:cubicBezTo>
                    <a:pt x="251199" y="9162"/>
                    <a:pt x="284222" y="12789"/>
                    <a:pt x="351030" y="21188"/>
                  </a:cubicBezTo>
                  <a:cubicBezTo>
                    <a:pt x="347976" y="37604"/>
                    <a:pt x="346640" y="46575"/>
                    <a:pt x="345113" y="67572"/>
                  </a:cubicBezTo>
                  <a:cubicBezTo>
                    <a:pt x="275251" y="77879"/>
                    <a:pt x="240510" y="83988"/>
                    <a:pt x="170648" y="94104"/>
                  </a:cubicBezTo>
                  <a:close/>
                  <a:moveTo>
                    <a:pt x="10880" y="55737"/>
                  </a:moveTo>
                  <a:cubicBezTo>
                    <a:pt x="74635" y="70435"/>
                    <a:pt x="106702" y="77498"/>
                    <a:pt x="170839" y="90478"/>
                  </a:cubicBezTo>
                  <a:cubicBezTo>
                    <a:pt x="236311" y="81124"/>
                    <a:pt x="268951" y="75589"/>
                    <a:pt x="334614" y="66045"/>
                  </a:cubicBezTo>
                  <a:cubicBezTo>
                    <a:pt x="336142" y="46575"/>
                    <a:pt x="337478" y="37985"/>
                    <a:pt x="340341" y="22524"/>
                  </a:cubicBezTo>
                  <a:cubicBezTo>
                    <a:pt x="277541" y="14507"/>
                    <a:pt x="246427" y="11071"/>
                    <a:pt x="184201" y="2291"/>
                  </a:cubicBezTo>
                  <a:cubicBezTo>
                    <a:pt x="118155" y="7444"/>
                    <a:pt x="85133" y="9162"/>
                    <a:pt x="18898" y="12216"/>
                  </a:cubicBezTo>
                  <a:cubicBezTo>
                    <a:pt x="15080" y="27487"/>
                    <a:pt x="13362" y="36077"/>
                    <a:pt x="10880" y="557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91F9C02E-8687-4AC6-8A9D-2A761647375E}"/>
                </a:ext>
              </a:extLst>
            </p:cNvPr>
            <p:cNvSpPr/>
            <p:nvPr/>
          </p:nvSpPr>
          <p:spPr>
            <a:xfrm>
              <a:off x="6210720" y="3500819"/>
              <a:ext cx="343586" cy="76352"/>
            </a:xfrm>
            <a:custGeom>
              <a:avLst/>
              <a:gdLst>
                <a:gd name="connsiteX0" fmla="*/ 171793 w 343585"/>
                <a:gd name="connsiteY0" fmla="*/ 93723 h 76352"/>
                <a:gd name="connsiteX1" fmla="*/ 0 w 343585"/>
                <a:gd name="connsiteY1" fmla="*/ 66236 h 76352"/>
                <a:gd name="connsiteX2" fmla="*/ 6108 w 343585"/>
                <a:gd name="connsiteY2" fmla="*/ 19852 h 76352"/>
                <a:gd name="connsiteX3" fmla="*/ 180955 w 343585"/>
                <a:gd name="connsiteY3" fmla="*/ 0 h 76352"/>
                <a:gd name="connsiteX4" fmla="*/ 348740 w 343585"/>
                <a:gd name="connsiteY4" fmla="*/ 17752 h 76352"/>
                <a:gd name="connsiteX5" fmla="*/ 345685 w 343585"/>
                <a:gd name="connsiteY5" fmla="*/ 64518 h 76352"/>
                <a:gd name="connsiteX6" fmla="*/ 171793 w 343585"/>
                <a:gd name="connsiteY6" fmla="*/ 93723 h 76352"/>
                <a:gd name="connsiteX7" fmla="*/ 10880 w 343585"/>
                <a:gd name="connsiteY7" fmla="*/ 64709 h 76352"/>
                <a:gd name="connsiteX8" fmla="*/ 171793 w 343585"/>
                <a:gd name="connsiteY8" fmla="*/ 90096 h 76352"/>
                <a:gd name="connsiteX9" fmla="*/ 334805 w 343585"/>
                <a:gd name="connsiteY9" fmla="*/ 63182 h 76352"/>
                <a:gd name="connsiteX10" fmla="*/ 337860 w 343585"/>
                <a:gd name="connsiteY10" fmla="*/ 19279 h 76352"/>
                <a:gd name="connsiteX11" fmla="*/ 180383 w 343585"/>
                <a:gd name="connsiteY11" fmla="*/ 2481 h 76352"/>
                <a:gd name="connsiteX12" fmla="*/ 16415 w 343585"/>
                <a:gd name="connsiteY12" fmla="*/ 21188 h 76352"/>
                <a:gd name="connsiteX13" fmla="*/ 10880 w 343585"/>
                <a:gd name="connsiteY13" fmla="*/ 6470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1793" y="93723"/>
                  </a:moveTo>
                  <a:cubicBezTo>
                    <a:pt x="102694" y="82461"/>
                    <a:pt x="68335" y="76925"/>
                    <a:pt x="0" y="66236"/>
                  </a:cubicBezTo>
                  <a:cubicBezTo>
                    <a:pt x="1718" y="45430"/>
                    <a:pt x="2863" y="36267"/>
                    <a:pt x="6108" y="19852"/>
                  </a:cubicBezTo>
                  <a:cubicBezTo>
                    <a:pt x="75970" y="12025"/>
                    <a:pt x="111092" y="8208"/>
                    <a:pt x="180955" y="0"/>
                  </a:cubicBezTo>
                  <a:cubicBezTo>
                    <a:pt x="247763" y="6872"/>
                    <a:pt x="281167" y="10308"/>
                    <a:pt x="348740" y="17752"/>
                  </a:cubicBezTo>
                  <a:cubicBezTo>
                    <a:pt x="346830" y="34740"/>
                    <a:pt x="346067" y="43903"/>
                    <a:pt x="345685" y="64518"/>
                  </a:cubicBezTo>
                  <a:cubicBezTo>
                    <a:pt x="276013" y="75971"/>
                    <a:pt x="241083" y="81506"/>
                    <a:pt x="171793" y="93723"/>
                  </a:cubicBezTo>
                  <a:close/>
                  <a:moveTo>
                    <a:pt x="10880" y="64709"/>
                  </a:moveTo>
                  <a:cubicBezTo>
                    <a:pt x="74825" y="74634"/>
                    <a:pt x="107084" y="79597"/>
                    <a:pt x="171793" y="90096"/>
                  </a:cubicBezTo>
                  <a:cubicBezTo>
                    <a:pt x="236883" y="78834"/>
                    <a:pt x="269524" y="73680"/>
                    <a:pt x="334805" y="63182"/>
                  </a:cubicBezTo>
                  <a:cubicBezTo>
                    <a:pt x="335378" y="43903"/>
                    <a:pt x="335950" y="35313"/>
                    <a:pt x="337860" y="19279"/>
                  </a:cubicBezTo>
                  <a:cubicBezTo>
                    <a:pt x="274487" y="12216"/>
                    <a:pt x="242991" y="8971"/>
                    <a:pt x="180383" y="2481"/>
                  </a:cubicBezTo>
                  <a:cubicBezTo>
                    <a:pt x="114911" y="10117"/>
                    <a:pt x="82079" y="13743"/>
                    <a:pt x="16415" y="21188"/>
                  </a:cubicBezTo>
                  <a:cubicBezTo>
                    <a:pt x="13552" y="36649"/>
                    <a:pt x="12407" y="45239"/>
                    <a:pt x="10880" y="647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D26C796-959C-44E3-834C-674E4456A309}"/>
                </a:ext>
              </a:extLst>
            </p:cNvPr>
            <p:cNvSpPr/>
            <p:nvPr/>
          </p:nvSpPr>
          <p:spPr>
            <a:xfrm>
              <a:off x="6545525" y="3494520"/>
              <a:ext cx="343586" cy="95440"/>
            </a:xfrm>
            <a:custGeom>
              <a:avLst/>
              <a:gdLst>
                <a:gd name="connsiteX0" fmla="*/ 173702 w 343585"/>
                <a:gd name="connsiteY0" fmla="*/ 96204 h 95440"/>
                <a:gd name="connsiteX1" fmla="*/ 0 w 343585"/>
                <a:gd name="connsiteY1" fmla="*/ 71008 h 95440"/>
                <a:gd name="connsiteX2" fmla="*/ 3245 w 343585"/>
                <a:gd name="connsiteY2" fmla="*/ 24242 h 95440"/>
                <a:gd name="connsiteX3" fmla="*/ 176184 w 343585"/>
                <a:gd name="connsiteY3" fmla="*/ 0 h 95440"/>
                <a:gd name="connsiteX4" fmla="*/ 345304 w 343585"/>
                <a:gd name="connsiteY4" fmla="*/ 16225 h 95440"/>
                <a:gd name="connsiteX5" fmla="*/ 345876 w 343585"/>
                <a:gd name="connsiteY5" fmla="*/ 65090 h 95440"/>
                <a:gd name="connsiteX6" fmla="*/ 173702 w 343585"/>
                <a:gd name="connsiteY6" fmla="*/ 96204 h 95440"/>
                <a:gd name="connsiteX7" fmla="*/ 10880 w 343585"/>
                <a:gd name="connsiteY7" fmla="*/ 69290 h 95440"/>
                <a:gd name="connsiteX8" fmla="*/ 173702 w 343585"/>
                <a:gd name="connsiteY8" fmla="*/ 92577 h 95440"/>
                <a:gd name="connsiteX9" fmla="*/ 335378 w 343585"/>
                <a:gd name="connsiteY9" fmla="*/ 63754 h 95440"/>
                <a:gd name="connsiteX10" fmla="*/ 334996 w 343585"/>
                <a:gd name="connsiteY10" fmla="*/ 17943 h 95440"/>
                <a:gd name="connsiteX11" fmla="*/ 176184 w 343585"/>
                <a:gd name="connsiteY11" fmla="*/ 2481 h 95440"/>
                <a:gd name="connsiteX12" fmla="*/ 13935 w 343585"/>
                <a:gd name="connsiteY12" fmla="*/ 25387 h 95440"/>
                <a:gd name="connsiteX13" fmla="*/ 10880 w 343585"/>
                <a:gd name="connsiteY13" fmla="*/ 6929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3702" y="96204"/>
                  </a:moveTo>
                  <a:cubicBezTo>
                    <a:pt x="103839" y="85706"/>
                    <a:pt x="69099" y="80743"/>
                    <a:pt x="0" y="71008"/>
                  </a:cubicBezTo>
                  <a:cubicBezTo>
                    <a:pt x="573" y="50202"/>
                    <a:pt x="1336" y="41039"/>
                    <a:pt x="3245" y="24242"/>
                  </a:cubicBezTo>
                  <a:cubicBezTo>
                    <a:pt x="72535" y="14698"/>
                    <a:pt x="107275" y="10117"/>
                    <a:pt x="176184" y="0"/>
                  </a:cubicBezTo>
                  <a:cubicBezTo>
                    <a:pt x="243373" y="6108"/>
                    <a:pt x="277160" y="9162"/>
                    <a:pt x="345304" y="16225"/>
                  </a:cubicBezTo>
                  <a:cubicBezTo>
                    <a:pt x="344922" y="34359"/>
                    <a:pt x="344922" y="43903"/>
                    <a:pt x="345876" y="65090"/>
                  </a:cubicBezTo>
                  <a:cubicBezTo>
                    <a:pt x="277160" y="77498"/>
                    <a:pt x="242610" y="83606"/>
                    <a:pt x="173702" y="96204"/>
                  </a:cubicBezTo>
                  <a:close/>
                  <a:moveTo>
                    <a:pt x="10880" y="69290"/>
                  </a:moveTo>
                  <a:cubicBezTo>
                    <a:pt x="75589" y="78261"/>
                    <a:pt x="108229" y="82842"/>
                    <a:pt x="173702" y="92577"/>
                  </a:cubicBezTo>
                  <a:cubicBezTo>
                    <a:pt x="238410" y="80743"/>
                    <a:pt x="270860" y="75207"/>
                    <a:pt x="335378" y="63754"/>
                  </a:cubicBezTo>
                  <a:cubicBezTo>
                    <a:pt x="334615" y="43903"/>
                    <a:pt x="334615" y="34931"/>
                    <a:pt x="334996" y="17943"/>
                  </a:cubicBezTo>
                  <a:cubicBezTo>
                    <a:pt x="271051" y="11453"/>
                    <a:pt x="239366" y="8399"/>
                    <a:pt x="176184" y="2481"/>
                  </a:cubicBezTo>
                  <a:cubicBezTo>
                    <a:pt x="111475" y="11835"/>
                    <a:pt x="79025" y="16416"/>
                    <a:pt x="13935" y="25387"/>
                  </a:cubicBezTo>
                  <a:cubicBezTo>
                    <a:pt x="12026" y="41421"/>
                    <a:pt x="11262" y="50011"/>
                    <a:pt x="10880" y="692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FA95C26C-6275-4B4F-B0BF-B57AF828A910}"/>
                </a:ext>
              </a:extLst>
            </p:cNvPr>
            <p:cNvSpPr/>
            <p:nvPr/>
          </p:nvSpPr>
          <p:spPr>
            <a:xfrm>
              <a:off x="6880092" y="3482876"/>
              <a:ext cx="343586" cy="95440"/>
            </a:xfrm>
            <a:custGeom>
              <a:avLst/>
              <a:gdLst>
                <a:gd name="connsiteX0" fmla="*/ 176422 w 343585"/>
                <a:gd name="connsiteY0" fmla="*/ 101358 h 95440"/>
                <a:gd name="connsiteX1" fmla="*/ 811 w 343585"/>
                <a:gd name="connsiteY1" fmla="*/ 77116 h 95440"/>
                <a:gd name="connsiteX2" fmla="*/ 239 w 343585"/>
                <a:gd name="connsiteY2" fmla="*/ 28250 h 95440"/>
                <a:gd name="connsiteX3" fmla="*/ 170504 w 343585"/>
                <a:gd name="connsiteY3" fmla="*/ 0 h 95440"/>
                <a:gd name="connsiteX4" fmla="*/ 341152 w 343585"/>
                <a:gd name="connsiteY4" fmla="*/ 16225 h 95440"/>
                <a:gd name="connsiteX5" fmla="*/ 346496 w 343585"/>
                <a:gd name="connsiteY5" fmla="*/ 68335 h 95440"/>
                <a:gd name="connsiteX6" fmla="*/ 176422 w 343585"/>
                <a:gd name="connsiteY6" fmla="*/ 101358 h 95440"/>
                <a:gd name="connsiteX7" fmla="*/ 11309 w 343585"/>
                <a:gd name="connsiteY7" fmla="*/ 75207 h 95440"/>
                <a:gd name="connsiteX8" fmla="*/ 175848 w 343585"/>
                <a:gd name="connsiteY8" fmla="*/ 97731 h 95440"/>
                <a:gd name="connsiteX9" fmla="*/ 335426 w 343585"/>
                <a:gd name="connsiteY9" fmla="*/ 66999 h 95440"/>
                <a:gd name="connsiteX10" fmla="*/ 330654 w 343585"/>
                <a:gd name="connsiteY10" fmla="*/ 18134 h 95440"/>
                <a:gd name="connsiteX11" fmla="*/ 170504 w 343585"/>
                <a:gd name="connsiteY11" fmla="*/ 2672 h 95440"/>
                <a:gd name="connsiteX12" fmla="*/ 10737 w 343585"/>
                <a:gd name="connsiteY12" fmla="*/ 29396 h 95440"/>
                <a:gd name="connsiteX13" fmla="*/ 11309 w 343585"/>
                <a:gd name="connsiteY13" fmla="*/ 7520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6422" y="101358"/>
                  </a:moveTo>
                  <a:cubicBezTo>
                    <a:pt x="105795" y="91241"/>
                    <a:pt x="70674" y="86278"/>
                    <a:pt x="811" y="77116"/>
                  </a:cubicBezTo>
                  <a:cubicBezTo>
                    <a:pt x="-143" y="55928"/>
                    <a:pt x="-143" y="46193"/>
                    <a:pt x="239" y="28250"/>
                  </a:cubicBezTo>
                  <a:cubicBezTo>
                    <a:pt x="68573" y="17179"/>
                    <a:pt x="102742" y="11644"/>
                    <a:pt x="170504" y="0"/>
                  </a:cubicBezTo>
                  <a:cubicBezTo>
                    <a:pt x="238267" y="5917"/>
                    <a:pt x="272434" y="9162"/>
                    <a:pt x="341152" y="16225"/>
                  </a:cubicBezTo>
                  <a:cubicBezTo>
                    <a:pt x="342679" y="35886"/>
                    <a:pt x="343825" y="46193"/>
                    <a:pt x="346496" y="68335"/>
                  </a:cubicBezTo>
                  <a:cubicBezTo>
                    <a:pt x="278542" y="81506"/>
                    <a:pt x="244566" y="87996"/>
                    <a:pt x="176422" y="101358"/>
                  </a:cubicBezTo>
                  <a:close/>
                  <a:moveTo>
                    <a:pt x="11309" y="75207"/>
                  </a:moveTo>
                  <a:cubicBezTo>
                    <a:pt x="76781" y="83797"/>
                    <a:pt x="109613" y="88187"/>
                    <a:pt x="175848" y="97731"/>
                  </a:cubicBezTo>
                  <a:cubicBezTo>
                    <a:pt x="239794" y="85324"/>
                    <a:pt x="271671" y="79216"/>
                    <a:pt x="335426" y="66999"/>
                  </a:cubicBezTo>
                  <a:cubicBezTo>
                    <a:pt x="332944" y="46384"/>
                    <a:pt x="331989" y="36649"/>
                    <a:pt x="330654" y="18134"/>
                  </a:cubicBezTo>
                  <a:cubicBezTo>
                    <a:pt x="266136" y="11453"/>
                    <a:pt x="234068" y="8399"/>
                    <a:pt x="170504" y="2672"/>
                  </a:cubicBezTo>
                  <a:cubicBezTo>
                    <a:pt x="106941" y="13553"/>
                    <a:pt x="74873" y="18897"/>
                    <a:pt x="10737" y="29396"/>
                  </a:cubicBezTo>
                  <a:cubicBezTo>
                    <a:pt x="10546" y="46384"/>
                    <a:pt x="10546" y="55355"/>
                    <a:pt x="11309" y="752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1CED6C6-C0E1-4F4A-B7D9-ABE4709087A6}"/>
                </a:ext>
              </a:extLst>
            </p:cNvPr>
            <p:cNvSpPr/>
            <p:nvPr/>
          </p:nvSpPr>
          <p:spPr>
            <a:xfrm>
              <a:off x="7210746" y="3467415"/>
              <a:ext cx="343586" cy="95440"/>
            </a:xfrm>
            <a:custGeom>
              <a:avLst/>
              <a:gdLst>
                <a:gd name="connsiteX0" fmla="*/ 182672 w 343585"/>
                <a:gd name="connsiteY0" fmla="*/ 108420 h 95440"/>
                <a:gd name="connsiteX1" fmla="*/ 5153 w 343585"/>
                <a:gd name="connsiteY1" fmla="*/ 84179 h 95440"/>
                <a:gd name="connsiteX2" fmla="*/ 0 w 343585"/>
                <a:gd name="connsiteY2" fmla="*/ 32068 h 95440"/>
                <a:gd name="connsiteX3" fmla="*/ 166639 w 343585"/>
                <a:gd name="connsiteY3" fmla="*/ 0 h 95440"/>
                <a:gd name="connsiteX4" fmla="*/ 339004 w 343585"/>
                <a:gd name="connsiteY4" fmla="*/ 17561 h 95440"/>
                <a:gd name="connsiteX5" fmla="*/ 349884 w 343585"/>
                <a:gd name="connsiteY5" fmla="*/ 73489 h 95440"/>
                <a:gd name="connsiteX6" fmla="*/ 182672 w 343585"/>
                <a:gd name="connsiteY6" fmla="*/ 108420 h 95440"/>
                <a:gd name="connsiteX7" fmla="*/ 15651 w 343585"/>
                <a:gd name="connsiteY7" fmla="*/ 82079 h 95440"/>
                <a:gd name="connsiteX8" fmla="*/ 182100 w 343585"/>
                <a:gd name="connsiteY8" fmla="*/ 104603 h 95440"/>
                <a:gd name="connsiteX9" fmla="*/ 339004 w 343585"/>
                <a:gd name="connsiteY9" fmla="*/ 71962 h 95440"/>
                <a:gd name="connsiteX10" fmla="*/ 329079 w 343585"/>
                <a:gd name="connsiteY10" fmla="*/ 19470 h 95440"/>
                <a:gd name="connsiteX11" fmla="*/ 167211 w 343585"/>
                <a:gd name="connsiteY11" fmla="*/ 2863 h 95440"/>
                <a:gd name="connsiteX12" fmla="*/ 10879 w 343585"/>
                <a:gd name="connsiteY12" fmla="*/ 33022 h 95440"/>
                <a:gd name="connsiteX13" fmla="*/ 15651 w 343585"/>
                <a:gd name="connsiteY13" fmla="*/ 8207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82672" y="108420"/>
                  </a:moveTo>
                  <a:cubicBezTo>
                    <a:pt x="111092" y="98113"/>
                    <a:pt x="75588" y="93341"/>
                    <a:pt x="5153" y="84179"/>
                  </a:cubicBezTo>
                  <a:cubicBezTo>
                    <a:pt x="2482" y="62036"/>
                    <a:pt x="1526" y="51729"/>
                    <a:pt x="0" y="32068"/>
                  </a:cubicBezTo>
                  <a:cubicBezTo>
                    <a:pt x="67189" y="19661"/>
                    <a:pt x="100402" y="13171"/>
                    <a:pt x="166639" y="0"/>
                  </a:cubicBezTo>
                  <a:cubicBezTo>
                    <a:pt x="235164" y="6299"/>
                    <a:pt x="269524" y="9926"/>
                    <a:pt x="339004" y="17561"/>
                  </a:cubicBezTo>
                  <a:cubicBezTo>
                    <a:pt x="342822" y="39131"/>
                    <a:pt x="345112" y="50202"/>
                    <a:pt x="349884" y="73489"/>
                  </a:cubicBezTo>
                  <a:cubicBezTo>
                    <a:pt x="283267" y="87423"/>
                    <a:pt x="249863" y="94486"/>
                    <a:pt x="182672" y="108420"/>
                  </a:cubicBezTo>
                  <a:close/>
                  <a:moveTo>
                    <a:pt x="15651" y="82079"/>
                  </a:moveTo>
                  <a:cubicBezTo>
                    <a:pt x="81696" y="90668"/>
                    <a:pt x="115101" y="95059"/>
                    <a:pt x="182100" y="104603"/>
                  </a:cubicBezTo>
                  <a:cubicBezTo>
                    <a:pt x="245091" y="91623"/>
                    <a:pt x="276586" y="85133"/>
                    <a:pt x="339004" y="71962"/>
                  </a:cubicBezTo>
                  <a:cubicBezTo>
                    <a:pt x="334614" y="50202"/>
                    <a:pt x="332705" y="39703"/>
                    <a:pt x="329079" y="19470"/>
                  </a:cubicBezTo>
                  <a:cubicBezTo>
                    <a:pt x="263797" y="12216"/>
                    <a:pt x="231539" y="8971"/>
                    <a:pt x="167211" y="2863"/>
                  </a:cubicBezTo>
                  <a:cubicBezTo>
                    <a:pt x="104985" y="15270"/>
                    <a:pt x="73680" y="21188"/>
                    <a:pt x="10879" y="33022"/>
                  </a:cubicBezTo>
                  <a:cubicBezTo>
                    <a:pt x="12026" y="51538"/>
                    <a:pt x="12980" y="61273"/>
                    <a:pt x="15651" y="820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436742D7-E694-4E81-B9E8-FB965D31F85A}"/>
                </a:ext>
              </a:extLst>
            </p:cNvPr>
            <p:cNvSpPr/>
            <p:nvPr/>
          </p:nvSpPr>
          <p:spPr>
            <a:xfrm>
              <a:off x="7539251" y="3450236"/>
              <a:ext cx="343586" cy="114529"/>
            </a:xfrm>
            <a:custGeom>
              <a:avLst/>
              <a:gdLst>
                <a:gd name="connsiteX0" fmla="*/ 190309 w 343585"/>
                <a:gd name="connsiteY0" fmla="*/ 116246 h 114528"/>
                <a:gd name="connsiteX1" fmla="*/ 10689 w 343585"/>
                <a:gd name="connsiteY1" fmla="*/ 91050 h 114528"/>
                <a:gd name="connsiteX2" fmla="*/ 0 w 343585"/>
                <a:gd name="connsiteY2" fmla="*/ 35122 h 114528"/>
                <a:gd name="connsiteX3" fmla="*/ 162631 w 343585"/>
                <a:gd name="connsiteY3" fmla="*/ 0 h 114528"/>
                <a:gd name="connsiteX4" fmla="*/ 337288 w 343585"/>
                <a:gd name="connsiteY4" fmla="*/ 19852 h 114528"/>
                <a:gd name="connsiteX5" fmla="*/ 354084 w 343585"/>
                <a:gd name="connsiteY5" fmla="*/ 79788 h 114528"/>
                <a:gd name="connsiteX6" fmla="*/ 190309 w 343585"/>
                <a:gd name="connsiteY6" fmla="*/ 116246 h 114528"/>
                <a:gd name="connsiteX7" fmla="*/ 20998 w 343585"/>
                <a:gd name="connsiteY7" fmla="*/ 88951 h 114528"/>
                <a:gd name="connsiteX8" fmla="*/ 189355 w 343585"/>
                <a:gd name="connsiteY8" fmla="*/ 112429 h 114528"/>
                <a:gd name="connsiteX9" fmla="*/ 343205 w 343585"/>
                <a:gd name="connsiteY9" fmla="*/ 78452 h 114528"/>
                <a:gd name="connsiteX10" fmla="*/ 327552 w 343585"/>
                <a:gd name="connsiteY10" fmla="*/ 22333 h 114528"/>
                <a:gd name="connsiteX11" fmla="*/ 163585 w 343585"/>
                <a:gd name="connsiteY11" fmla="*/ 3627 h 114528"/>
                <a:gd name="connsiteX12" fmla="*/ 10880 w 343585"/>
                <a:gd name="connsiteY12" fmla="*/ 36458 h 114528"/>
                <a:gd name="connsiteX13" fmla="*/ 20998 w 343585"/>
                <a:gd name="connsiteY13" fmla="*/ 8895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90309" y="116246"/>
                  </a:moveTo>
                  <a:cubicBezTo>
                    <a:pt x="117964" y="105557"/>
                    <a:pt x="82079" y="100594"/>
                    <a:pt x="10689" y="91050"/>
                  </a:cubicBezTo>
                  <a:cubicBezTo>
                    <a:pt x="5917" y="67763"/>
                    <a:pt x="4009" y="56501"/>
                    <a:pt x="0" y="35122"/>
                  </a:cubicBezTo>
                  <a:cubicBezTo>
                    <a:pt x="65663" y="21379"/>
                    <a:pt x="98113" y="14507"/>
                    <a:pt x="162631" y="0"/>
                  </a:cubicBezTo>
                  <a:cubicBezTo>
                    <a:pt x="231921" y="7253"/>
                    <a:pt x="266852" y="11262"/>
                    <a:pt x="337288" y="19852"/>
                  </a:cubicBezTo>
                  <a:cubicBezTo>
                    <a:pt x="343777" y="43330"/>
                    <a:pt x="347022" y="55165"/>
                    <a:pt x="354084" y="79788"/>
                  </a:cubicBezTo>
                  <a:cubicBezTo>
                    <a:pt x="288994" y="94677"/>
                    <a:pt x="256163" y="101739"/>
                    <a:pt x="190309" y="116246"/>
                  </a:cubicBezTo>
                  <a:close/>
                  <a:moveTo>
                    <a:pt x="20998" y="88951"/>
                  </a:moveTo>
                  <a:cubicBezTo>
                    <a:pt x="87806" y="97922"/>
                    <a:pt x="121591" y="102694"/>
                    <a:pt x="189355" y="112429"/>
                  </a:cubicBezTo>
                  <a:cubicBezTo>
                    <a:pt x="251200" y="98876"/>
                    <a:pt x="281932" y="92005"/>
                    <a:pt x="343205" y="78452"/>
                  </a:cubicBezTo>
                  <a:cubicBezTo>
                    <a:pt x="336714" y="55355"/>
                    <a:pt x="333661" y="44093"/>
                    <a:pt x="327552" y="22333"/>
                  </a:cubicBezTo>
                  <a:cubicBezTo>
                    <a:pt x="261507" y="14125"/>
                    <a:pt x="228676" y="10498"/>
                    <a:pt x="163585" y="3627"/>
                  </a:cubicBezTo>
                  <a:cubicBezTo>
                    <a:pt x="102885" y="17179"/>
                    <a:pt x="72345" y="23669"/>
                    <a:pt x="10880" y="36458"/>
                  </a:cubicBezTo>
                  <a:cubicBezTo>
                    <a:pt x="14507" y="56501"/>
                    <a:pt x="16607" y="66999"/>
                    <a:pt x="20998" y="889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6D8E2E8-5F6D-48E8-9286-90FABFDFBC76}"/>
                </a:ext>
              </a:extLst>
            </p:cNvPr>
            <p:cNvSpPr/>
            <p:nvPr/>
          </p:nvSpPr>
          <p:spPr>
            <a:xfrm>
              <a:off x="7866230" y="3433247"/>
              <a:ext cx="343586" cy="114529"/>
            </a:xfrm>
            <a:custGeom>
              <a:avLst/>
              <a:gdLst>
                <a:gd name="connsiteX0" fmla="*/ 198326 w 343585"/>
                <a:gd name="connsiteY0" fmla="*/ 124073 h 114528"/>
                <a:gd name="connsiteX1" fmla="*/ 16607 w 343585"/>
                <a:gd name="connsiteY1" fmla="*/ 97158 h 114528"/>
                <a:gd name="connsiteX2" fmla="*/ 0 w 343585"/>
                <a:gd name="connsiteY2" fmla="*/ 37222 h 114528"/>
                <a:gd name="connsiteX3" fmla="*/ 158622 w 343585"/>
                <a:gd name="connsiteY3" fmla="*/ 0 h 114528"/>
                <a:gd name="connsiteX4" fmla="*/ 335951 w 343585"/>
                <a:gd name="connsiteY4" fmla="*/ 23097 h 114528"/>
                <a:gd name="connsiteX5" fmla="*/ 359047 w 343585"/>
                <a:gd name="connsiteY5" fmla="*/ 86851 h 114528"/>
                <a:gd name="connsiteX6" fmla="*/ 198326 w 343585"/>
                <a:gd name="connsiteY6" fmla="*/ 124073 h 114528"/>
                <a:gd name="connsiteX7" fmla="*/ 26724 w 343585"/>
                <a:gd name="connsiteY7" fmla="*/ 95059 h 114528"/>
                <a:gd name="connsiteX8" fmla="*/ 196989 w 343585"/>
                <a:gd name="connsiteY8" fmla="*/ 120064 h 114528"/>
                <a:gd name="connsiteX9" fmla="*/ 347786 w 343585"/>
                <a:gd name="connsiteY9" fmla="*/ 85133 h 114528"/>
                <a:gd name="connsiteX10" fmla="*/ 326407 w 343585"/>
                <a:gd name="connsiteY10" fmla="*/ 25387 h 114528"/>
                <a:gd name="connsiteX11" fmla="*/ 159958 w 343585"/>
                <a:gd name="connsiteY11" fmla="*/ 3627 h 114528"/>
                <a:gd name="connsiteX12" fmla="*/ 11071 w 343585"/>
                <a:gd name="connsiteY12" fmla="*/ 38558 h 114528"/>
                <a:gd name="connsiteX13" fmla="*/ 26724 w 343585"/>
                <a:gd name="connsiteY13" fmla="*/ 9505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98326" y="124073"/>
                  </a:moveTo>
                  <a:cubicBezTo>
                    <a:pt x="125218" y="112811"/>
                    <a:pt x="88760" y="107466"/>
                    <a:pt x="16607" y="97158"/>
                  </a:cubicBezTo>
                  <a:cubicBezTo>
                    <a:pt x="9735" y="72535"/>
                    <a:pt x="6299" y="60509"/>
                    <a:pt x="0" y="37222"/>
                  </a:cubicBezTo>
                  <a:cubicBezTo>
                    <a:pt x="63946" y="22715"/>
                    <a:pt x="95632" y="15270"/>
                    <a:pt x="158622" y="0"/>
                  </a:cubicBezTo>
                  <a:cubicBezTo>
                    <a:pt x="229057" y="8590"/>
                    <a:pt x="264561" y="13171"/>
                    <a:pt x="335951" y="23097"/>
                  </a:cubicBezTo>
                  <a:cubicBezTo>
                    <a:pt x="345113" y="48293"/>
                    <a:pt x="349694" y="60891"/>
                    <a:pt x="359047" y="86851"/>
                  </a:cubicBezTo>
                  <a:cubicBezTo>
                    <a:pt x="295294" y="101930"/>
                    <a:pt x="263035" y="109375"/>
                    <a:pt x="198326" y="124073"/>
                  </a:cubicBezTo>
                  <a:close/>
                  <a:moveTo>
                    <a:pt x="26724" y="95059"/>
                  </a:moveTo>
                  <a:cubicBezTo>
                    <a:pt x="94486" y="104603"/>
                    <a:pt x="128463" y="109757"/>
                    <a:pt x="196989" y="120064"/>
                  </a:cubicBezTo>
                  <a:cubicBezTo>
                    <a:pt x="257689" y="106130"/>
                    <a:pt x="287849" y="99258"/>
                    <a:pt x="347786" y="85133"/>
                  </a:cubicBezTo>
                  <a:cubicBezTo>
                    <a:pt x="339196" y="60891"/>
                    <a:pt x="334806" y="49056"/>
                    <a:pt x="326407" y="25387"/>
                  </a:cubicBezTo>
                  <a:cubicBezTo>
                    <a:pt x="259217" y="16034"/>
                    <a:pt x="226004" y="11835"/>
                    <a:pt x="159958" y="3627"/>
                  </a:cubicBezTo>
                  <a:cubicBezTo>
                    <a:pt x="100977" y="17943"/>
                    <a:pt x="71198" y="24815"/>
                    <a:pt x="11071" y="38558"/>
                  </a:cubicBezTo>
                  <a:cubicBezTo>
                    <a:pt x="16989" y="60700"/>
                    <a:pt x="20233" y="71962"/>
                    <a:pt x="26724" y="950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C52A910-1810-4A80-A455-74A43D6B5F65}"/>
                </a:ext>
              </a:extLst>
            </p:cNvPr>
            <p:cNvSpPr/>
            <p:nvPr/>
          </p:nvSpPr>
          <p:spPr>
            <a:xfrm>
              <a:off x="8191873" y="3418931"/>
              <a:ext cx="362674" cy="114529"/>
            </a:xfrm>
            <a:custGeom>
              <a:avLst/>
              <a:gdLst>
                <a:gd name="connsiteX0" fmla="*/ 206724 w 362673"/>
                <a:gd name="connsiteY0" fmla="*/ 130372 h 114528"/>
                <a:gd name="connsiteX1" fmla="*/ 22906 w 362673"/>
                <a:gd name="connsiteY1" fmla="*/ 101739 h 114528"/>
                <a:gd name="connsiteX2" fmla="*/ 0 w 362673"/>
                <a:gd name="connsiteY2" fmla="*/ 38176 h 114528"/>
                <a:gd name="connsiteX3" fmla="*/ 154614 w 362673"/>
                <a:gd name="connsiteY3" fmla="*/ 0 h 114528"/>
                <a:gd name="connsiteX4" fmla="*/ 335187 w 362673"/>
                <a:gd name="connsiteY4" fmla="*/ 26723 h 114528"/>
                <a:gd name="connsiteX5" fmla="*/ 364392 w 362673"/>
                <a:gd name="connsiteY5" fmla="*/ 93532 h 114528"/>
                <a:gd name="connsiteX6" fmla="*/ 206724 w 362673"/>
                <a:gd name="connsiteY6" fmla="*/ 130372 h 114528"/>
                <a:gd name="connsiteX7" fmla="*/ 32641 w 362673"/>
                <a:gd name="connsiteY7" fmla="*/ 99258 h 114528"/>
                <a:gd name="connsiteX8" fmla="*/ 205006 w 362673"/>
                <a:gd name="connsiteY8" fmla="*/ 126172 h 114528"/>
                <a:gd name="connsiteX9" fmla="*/ 352749 w 362673"/>
                <a:gd name="connsiteY9" fmla="*/ 91241 h 114528"/>
                <a:gd name="connsiteX10" fmla="*/ 325643 w 362673"/>
                <a:gd name="connsiteY10" fmla="*/ 28632 h 114528"/>
                <a:gd name="connsiteX11" fmla="*/ 156141 w 362673"/>
                <a:gd name="connsiteY11" fmla="*/ 3436 h 114528"/>
                <a:gd name="connsiteX12" fmla="*/ 10880 w 362673"/>
                <a:gd name="connsiteY12" fmla="*/ 39321 h 114528"/>
                <a:gd name="connsiteX13" fmla="*/ 32641 w 362673"/>
                <a:gd name="connsiteY13" fmla="*/ 9925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206724" y="130372"/>
                  </a:moveTo>
                  <a:cubicBezTo>
                    <a:pt x="132854" y="118537"/>
                    <a:pt x="96014" y="112620"/>
                    <a:pt x="22906" y="101739"/>
                  </a:cubicBezTo>
                  <a:cubicBezTo>
                    <a:pt x="13744" y="75971"/>
                    <a:pt x="9163" y="63182"/>
                    <a:pt x="0" y="38176"/>
                  </a:cubicBezTo>
                  <a:cubicBezTo>
                    <a:pt x="62418" y="23097"/>
                    <a:pt x="93341" y="15461"/>
                    <a:pt x="154614" y="0"/>
                  </a:cubicBezTo>
                  <a:cubicBezTo>
                    <a:pt x="226195" y="10117"/>
                    <a:pt x="262461" y="15461"/>
                    <a:pt x="335187" y="26723"/>
                  </a:cubicBezTo>
                  <a:cubicBezTo>
                    <a:pt x="347022" y="53447"/>
                    <a:pt x="352749" y="66808"/>
                    <a:pt x="364392" y="93532"/>
                  </a:cubicBezTo>
                  <a:cubicBezTo>
                    <a:pt x="301783" y="108039"/>
                    <a:pt x="270097" y="115483"/>
                    <a:pt x="206724" y="130372"/>
                  </a:cubicBezTo>
                  <a:close/>
                  <a:moveTo>
                    <a:pt x="32641" y="99258"/>
                  </a:moveTo>
                  <a:cubicBezTo>
                    <a:pt x="101167" y="109566"/>
                    <a:pt x="135716" y="115101"/>
                    <a:pt x="205006" y="126172"/>
                  </a:cubicBezTo>
                  <a:cubicBezTo>
                    <a:pt x="264561" y="112238"/>
                    <a:pt x="293957" y="105366"/>
                    <a:pt x="352749" y="91241"/>
                  </a:cubicBezTo>
                  <a:cubicBezTo>
                    <a:pt x="342058" y="66236"/>
                    <a:pt x="336523" y="53638"/>
                    <a:pt x="325643" y="28632"/>
                  </a:cubicBezTo>
                  <a:cubicBezTo>
                    <a:pt x="257308" y="17943"/>
                    <a:pt x="223522" y="12980"/>
                    <a:pt x="156141" y="3436"/>
                  </a:cubicBezTo>
                  <a:cubicBezTo>
                    <a:pt x="98495" y="17943"/>
                    <a:pt x="69481" y="25196"/>
                    <a:pt x="10880" y="39321"/>
                  </a:cubicBezTo>
                  <a:cubicBezTo>
                    <a:pt x="19661" y="63182"/>
                    <a:pt x="24051" y="75016"/>
                    <a:pt x="32641" y="992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F13115F1-7E2D-414D-B851-EE6B59CB3E67}"/>
                </a:ext>
              </a:extLst>
            </p:cNvPr>
            <p:cNvSpPr/>
            <p:nvPr/>
          </p:nvSpPr>
          <p:spPr>
            <a:xfrm>
              <a:off x="8516753" y="3407669"/>
              <a:ext cx="362674" cy="133617"/>
            </a:xfrm>
            <a:custGeom>
              <a:avLst/>
              <a:gdLst>
                <a:gd name="connsiteX0" fmla="*/ 214932 w 362673"/>
                <a:gd name="connsiteY0" fmla="*/ 135335 h 133616"/>
                <a:gd name="connsiteX1" fmla="*/ 29014 w 362673"/>
                <a:gd name="connsiteY1" fmla="*/ 104603 h 133616"/>
                <a:gd name="connsiteX2" fmla="*/ 0 w 362673"/>
                <a:gd name="connsiteY2" fmla="*/ 37985 h 133616"/>
                <a:gd name="connsiteX3" fmla="*/ 151369 w 362673"/>
                <a:gd name="connsiteY3" fmla="*/ 0 h 133616"/>
                <a:gd name="connsiteX4" fmla="*/ 335569 w 362673"/>
                <a:gd name="connsiteY4" fmla="*/ 30923 h 133616"/>
                <a:gd name="connsiteX5" fmla="*/ 370119 w 362673"/>
                <a:gd name="connsiteY5" fmla="*/ 99449 h 133616"/>
                <a:gd name="connsiteX6" fmla="*/ 214932 w 362673"/>
                <a:gd name="connsiteY6" fmla="*/ 135335 h 133616"/>
                <a:gd name="connsiteX7" fmla="*/ 38558 w 362673"/>
                <a:gd name="connsiteY7" fmla="*/ 102312 h 133616"/>
                <a:gd name="connsiteX8" fmla="*/ 213023 w 362673"/>
                <a:gd name="connsiteY8" fmla="*/ 131135 h 133616"/>
                <a:gd name="connsiteX9" fmla="*/ 358474 w 362673"/>
                <a:gd name="connsiteY9" fmla="*/ 97349 h 133616"/>
                <a:gd name="connsiteX10" fmla="*/ 326215 w 362673"/>
                <a:gd name="connsiteY10" fmla="*/ 33022 h 133616"/>
                <a:gd name="connsiteX11" fmla="*/ 153468 w 362673"/>
                <a:gd name="connsiteY11" fmla="*/ 4008 h 133616"/>
                <a:gd name="connsiteX12" fmla="*/ 11452 w 362673"/>
                <a:gd name="connsiteY12" fmla="*/ 39703 h 133616"/>
                <a:gd name="connsiteX13" fmla="*/ 38558 w 362673"/>
                <a:gd name="connsiteY13" fmla="*/ 10231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4932" y="135335"/>
                  </a:moveTo>
                  <a:cubicBezTo>
                    <a:pt x="140297" y="122927"/>
                    <a:pt x="103075" y="116628"/>
                    <a:pt x="29014" y="104603"/>
                  </a:cubicBezTo>
                  <a:cubicBezTo>
                    <a:pt x="17561" y="77879"/>
                    <a:pt x="11835" y="64518"/>
                    <a:pt x="0" y="37985"/>
                  </a:cubicBezTo>
                  <a:cubicBezTo>
                    <a:pt x="61082" y="22906"/>
                    <a:pt x="91241" y="15270"/>
                    <a:pt x="151369" y="0"/>
                  </a:cubicBezTo>
                  <a:cubicBezTo>
                    <a:pt x="224476" y="11835"/>
                    <a:pt x="261316" y="17943"/>
                    <a:pt x="335569" y="30923"/>
                  </a:cubicBezTo>
                  <a:cubicBezTo>
                    <a:pt x="349694" y="58600"/>
                    <a:pt x="356757" y="72344"/>
                    <a:pt x="370119" y="99449"/>
                  </a:cubicBezTo>
                  <a:cubicBezTo>
                    <a:pt x="308272" y="113574"/>
                    <a:pt x="277160" y="120828"/>
                    <a:pt x="214932" y="135335"/>
                  </a:cubicBezTo>
                  <a:close/>
                  <a:moveTo>
                    <a:pt x="38558" y="102312"/>
                  </a:moveTo>
                  <a:cubicBezTo>
                    <a:pt x="108038" y="113574"/>
                    <a:pt x="142970" y="119491"/>
                    <a:pt x="213023" y="131135"/>
                  </a:cubicBezTo>
                  <a:cubicBezTo>
                    <a:pt x="271432" y="117583"/>
                    <a:pt x="300638" y="110711"/>
                    <a:pt x="358474" y="97349"/>
                  </a:cubicBezTo>
                  <a:cubicBezTo>
                    <a:pt x="345876" y="71962"/>
                    <a:pt x="339386" y="58982"/>
                    <a:pt x="326215" y="33022"/>
                  </a:cubicBezTo>
                  <a:cubicBezTo>
                    <a:pt x="256735" y="20997"/>
                    <a:pt x="221995" y="15080"/>
                    <a:pt x="153468" y="4008"/>
                  </a:cubicBezTo>
                  <a:cubicBezTo>
                    <a:pt x="96968" y="18325"/>
                    <a:pt x="68717" y="25387"/>
                    <a:pt x="11452" y="39703"/>
                  </a:cubicBezTo>
                  <a:cubicBezTo>
                    <a:pt x="22333" y="64709"/>
                    <a:pt x="27678" y="77307"/>
                    <a:pt x="38558" y="1023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E85A7BC9-6E8C-4966-82CD-6E5FB3EF03D1}"/>
                </a:ext>
              </a:extLst>
            </p:cNvPr>
            <p:cNvSpPr/>
            <p:nvPr/>
          </p:nvSpPr>
          <p:spPr>
            <a:xfrm>
              <a:off x="8841823" y="3402324"/>
              <a:ext cx="362674" cy="133617"/>
            </a:xfrm>
            <a:custGeom>
              <a:avLst/>
              <a:gdLst>
                <a:gd name="connsiteX0" fmla="*/ 222186 w 362673"/>
                <a:gd name="connsiteY0" fmla="*/ 137434 h 133616"/>
                <a:gd name="connsiteX1" fmla="*/ 34360 w 362673"/>
                <a:gd name="connsiteY1" fmla="*/ 104794 h 133616"/>
                <a:gd name="connsiteX2" fmla="*/ 0 w 362673"/>
                <a:gd name="connsiteY2" fmla="*/ 36267 h 133616"/>
                <a:gd name="connsiteX3" fmla="*/ 149078 w 362673"/>
                <a:gd name="connsiteY3" fmla="*/ 0 h 133616"/>
                <a:gd name="connsiteX4" fmla="*/ 337097 w 362673"/>
                <a:gd name="connsiteY4" fmla="*/ 35122 h 133616"/>
                <a:gd name="connsiteX5" fmla="*/ 375655 w 362673"/>
                <a:gd name="connsiteY5" fmla="*/ 103839 h 133616"/>
                <a:gd name="connsiteX6" fmla="*/ 222186 w 362673"/>
                <a:gd name="connsiteY6" fmla="*/ 137434 h 133616"/>
                <a:gd name="connsiteX7" fmla="*/ 43712 w 362673"/>
                <a:gd name="connsiteY7" fmla="*/ 102503 h 133616"/>
                <a:gd name="connsiteX8" fmla="*/ 219895 w 362673"/>
                <a:gd name="connsiteY8" fmla="*/ 133235 h 133616"/>
                <a:gd name="connsiteX9" fmla="*/ 363819 w 362673"/>
                <a:gd name="connsiteY9" fmla="*/ 101549 h 133616"/>
                <a:gd name="connsiteX10" fmla="*/ 327744 w 362673"/>
                <a:gd name="connsiteY10" fmla="*/ 37031 h 133616"/>
                <a:gd name="connsiteX11" fmla="*/ 151370 w 362673"/>
                <a:gd name="connsiteY11" fmla="*/ 4199 h 133616"/>
                <a:gd name="connsiteX12" fmla="*/ 11262 w 362673"/>
                <a:gd name="connsiteY12" fmla="*/ 38176 h 133616"/>
                <a:gd name="connsiteX13" fmla="*/ 43712 w 362673"/>
                <a:gd name="connsiteY13" fmla="*/ 10250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2186" y="137434"/>
                  </a:moveTo>
                  <a:cubicBezTo>
                    <a:pt x="146979" y="124454"/>
                    <a:pt x="109376" y="117774"/>
                    <a:pt x="34360" y="104794"/>
                  </a:cubicBezTo>
                  <a:cubicBezTo>
                    <a:pt x="20998" y="77689"/>
                    <a:pt x="14126" y="63945"/>
                    <a:pt x="0" y="36267"/>
                  </a:cubicBezTo>
                  <a:cubicBezTo>
                    <a:pt x="59937" y="21570"/>
                    <a:pt x="89905" y="14316"/>
                    <a:pt x="149078" y="0"/>
                  </a:cubicBezTo>
                  <a:cubicBezTo>
                    <a:pt x="223904" y="13553"/>
                    <a:pt x="261507" y="20615"/>
                    <a:pt x="337097" y="35122"/>
                  </a:cubicBezTo>
                  <a:cubicBezTo>
                    <a:pt x="353130" y="63182"/>
                    <a:pt x="360957" y="76925"/>
                    <a:pt x="375655" y="103839"/>
                  </a:cubicBezTo>
                  <a:cubicBezTo>
                    <a:pt x="314573" y="117010"/>
                    <a:pt x="283840" y="123691"/>
                    <a:pt x="222186" y="137434"/>
                  </a:cubicBezTo>
                  <a:close/>
                  <a:moveTo>
                    <a:pt x="43712" y="102503"/>
                  </a:moveTo>
                  <a:cubicBezTo>
                    <a:pt x="114148" y="114719"/>
                    <a:pt x="149460" y="120828"/>
                    <a:pt x="219895" y="133235"/>
                  </a:cubicBezTo>
                  <a:cubicBezTo>
                    <a:pt x="277733" y="120446"/>
                    <a:pt x="306555" y="113956"/>
                    <a:pt x="363819" y="101549"/>
                  </a:cubicBezTo>
                  <a:cubicBezTo>
                    <a:pt x="350076" y="76352"/>
                    <a:pt x="342823" y="63372"/>
                    <a:pt x="327744" y="37031"/>
                  </a:cubicBezTo>
                  <a:cubicBezTo>
                    <a:pt x="256926" y="23669"/>
                    <a:pt x="221614" y="16988"/>
                    <a:pt x="151370" y="4199"/>
                  </a:cubicBezTo>
                  <a:cubicBezTo>
                    <a:pt x="95632" y="17752"/>
                    <a:pt x="67573" y="24433"/>
                    <a:pt x="11262" y="38176"/>
                  </a:cubicBezTo>
                  <a:cubicBezTo>
                    <a:pt x="24624" y="64136"/>
                    <a:pt x="31305" y="77116"/>
                    <a:pt x="43712" y="1025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2D9BFC3A-59F3-4134-8CCD-53D8878B78D3}"/>
                </a:ext>
              </a:extLst>
            </p:cNvPr>
            <p:cNvSpPr/>
            <p:nvPr/>
          </p:nvSpPr>
          <p:spPr>
            <a:xfrm>
              <a:off x="9168611" y="3403661"/>
              <a:ext cx="381762" cy="133617"/>
            </a:xfrm>
            <a:custGeom>
              <a:avLst/>
              <a:gdLst>
                <a:gd name="connsiteX0" fmla="*/ 228103 w 381762"/>
                <a:gd name="connsiteY0" fmla="*/ 137053 h 133616"/>
                <a:gd name="connsiteX1" fmla="*/ 38367 w 381762"/>
                <a:gd name="connsiteY1" fmla="*/ 102312 h 133616"/>
                <a:gd name="connsiteX2" fmla="*/ 0 w 381762"/>
                <a:gd name="connsiteY2" fmla="*/ 33595 h 133616"/>
                <a:gd name="connsiteX3" fmla="*/ 147743 w 381762"/>
                <a:gd name="connsiteY3" fmla="*/ 0 h 133616"/>
                <a:gd name="connsiteX4" fmla="*/ 341105 w 381762"/>
                <a:gd name="connsiteY4" fmla="*/ 40658 h 133616"/>
                <a:gd name="connsiteX5" fmla="*/ 383480 w 381762"/>
                <a:gd name="connsiteY5" fmla="*/ 109566 h 133616"/>
                <a:gd name="connsiteX6" fmla="*/ 228103 w 381762"/>
                <a:gd name="connsiteY6" fmla="*/ 137053 h 133616"/>
                <a:gd name="connsiteX7" fmla="*/ 47720 w 381762"/>
                <a:gd name="connsiteY7" fmla="*/ 100403 h 133616"/>
                <a:gd name="connsiteX8" fmla="*/ 225813 w 381762"/>
                <a:gd name="connsiteY8" fmla="*/ 133044 h 133616"/>
                <a:gd name="connsiteX9" fmla="*/ 371264 w 381762"/>
                <a:gd name="connsiteY9" fmla="*/ 106893 h 133616"/>
                <a:gd name="connsiteX10" fmla="*/ 331561 w 381762"/>
                <a:gd name="connsiteY10" fmla="*/ 42376 h 133616"/>
                <a:gd name="connsiteX11" fmla="*/ 150224 w 381762"/>
                <a:gd name="connsiteY11" fmla="*/ 4390 h 133616"/>
                <a:gd name="connsiteX12" fmla="*/ 11454 w 381762"/>
                <a:gd name="connsiteY12" fmla="*/ 35886 h 133616"/>
                <a:gd name="connsiteX13" fmla="*/ 47720 w 381762"/>
                <a:gd name="connsiteY13" fmla="*/ 10040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28103" y="137053"/>
                  </a:moveTo>
                  <a:cubicBezTo>
                    <a:pt x="151560" y="122546"/>
                    <a:pt x="114148" y="116247"/>
                    <a:pt x="38367" y="102312"/>
                  </a:cubicBezTo>
                  <a:cubicBezTo>
                    <a:pt x="23670" y="75398"/>
                    <a:pt x="16035" y="61655"/>
                    <a:pt x="0" y="33595"/>
                  </a:cubicBezTo>
                  <a:cubicBezTo>
                    <a:pt x="59556" y="20043"/>
                    <a:pt x="88569" y="12789"/>
                    <a:pt x="147743" y="0"/>
                  </a:cubicBezTo>
                  <a:cubicBezTo>
                    <a:pt x="224285" y="15461"/>
                    <a:pt x="263035" y="23669"/>
                    <a:pt x="341105" y="40658"/>
                  </a:cubicBezTo>
                  <a:cubicBezTo>
                    <a:pt x="358666" y="68717"/>
                    <a:pt x="367256" y="82461"/>
                    <a:pt x="383480" y="109566"/>
                  </a:cubicBezTo>
                  <a:cubicBezTo>
                    <a:pt x="321062" y="119873"/>
                    <a:pt x="290139" y="125409"/>
                    <a:pt x="228103" y="137053"/>
                  </a:cubicBezTo>
                  <a:close/>
                  <a:moveTo>
                    <a:pt x="47720" y="100403"/>
                  </a:moveTo>
                  <a:cubicBezTo>
                    <a:pt x="118920" y="113383"/>
                    <a:pt x="154041" y="119491"/>
                    <a:pt x="225813" y="133044"/>
                  </a:cubicBezTo>
                  <a:cubicBezTo>
                    <a:pt x="283841" y="121973"/>
                    <a:pt x="312854" y="116819"/>
                    <a:pt x="371264" y="106893"/>
                  </a:cubicBezTo>
                  <a:cubicBezTo>
                    <a:pt x="355994" y="81506"/>
                    <a:pt x="347977" y="68526"/>
                    <a:pt x="331561" y="42376"/>
                  </a:cubicBezTo>
                  <a:cubicBezTo>
                    <a:pt x="258263" y="26532"/>
                    <a:pt x="221995" y="18897"/>
                    <a:pt x="150224" y="4390"/>
                  </a:cubicBezTo>
                  <a:cubicBezTo>
                    <a:pt x="94677" y="16416"/>
                    <a:pt x="67382" y="23287"/>
                    <a:pt x="11454" y="35886"/>
                  </a:cubicBezTo>
                  <a:cubicBezTo>
                    <a:pt x="26724" y="62227"/>
                    <a:pt x="33977" y="75016"/>
                    <a:pt x="47720" y="1004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3545E71C-024E-4491-97CA-3BE78EF77721}"/>
                </a:ext>
              </a:extLst>
            </p:cNvPr>
            <p:cNvSpPr/>
            <p:nvPr/>
          </p:nvSpPr>
          <p:spPr>
            <a:xfrm>
              <a:off x="9498836" y="3418358"/>
              <a:ext cx="400850" cy="133617"/>
            </a:xfrm>
            <a:custGeom>
              <a:avLst/>
              <a:gdLst>
                <a:gd name="connsiteX0" fmla="*/ 240892 w 400850"/>
                <a:gd name="connsiteY0" fmla="*/ 137625 h 133616"/>
                <a:gd name="connsiteX1" fmla="*/ 42375 w 400850"/>
                <a:gd name="connsiteY1" fmla="*/ 94295 h 133616"/>
                <a:gd name="connsiteX2" fmla="*/ 0 w 400850"/>
                <a:gd name="connsiteY2" fmla="*/ 25387 h 133616"/>
                <a:gd name="connsiteX3" fmla="*/ 152514 w 400850"/>
                <a:gd name="connsiteY3" fmla="*/ 0 h 133616"/>
                <a:gd name="connsiteX4" fmla="*/ 354847 w 400850"/>
                <a:gd name="connsiteY4" fmla="*/ 48484 h 133616"/>
                <a:gd name="connsiteX5" fmla="*/ 401041 w 400850"/>
                <a:gd name="connsiteY5" fmla="*/ 117392 h 133616"/>
                <a:gd name="connsiteX6" fmla="*/ 240892 w 400850"/>
                <a:gd name="connsiteY6" fmla="*/ 137625 h 133616"/>
                <a:gd name="connsiteX7" fmla="*/ 52110 w 400850"/>
                <a:gd name="connsiteY7" fmla="*/ 92577 h 133616"/>
                <a:gd name="connsiteX8" fmla="*/ 238410 w 400850"/>
                <a:gd name="connsiteY8" fmla="*/ 133426 h 133616"/>
                <a:gd name="connsiteX9" fmla="*/ 388633 w 400850"/>
                <a:gd name="connsiteY9" fmla="*/ 114529 h 133616"/>
                <a:gd name="connsiteX10" fmla="*/ 345494 w 400850"/>
                <a:gd name="connsiteY10" fmla="*/ 49820 h 133616"/>
                <a:gd name="connsiteX11" fmla="*/ 155758 w 400850"/>
                <a:gd name="connsiteY11" fmla="*/ 4390 h 133616"/>
                <a:gd name="connsiteX12" fmla="*/ 12407 w 400850"/>
                <a:gd name="connsiteY12" fmla="*/ 28059 h 133616"/>
                <a:gd name="connsiteX13" fmla="*/ 52110 w 400850"/>
                <a:gd name="connsiteY13" fmla="*/ 9257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40892" y="137625"/>
                  </a:moveTo>
                  <a:cubicBezTo>
                    <a:pt x="160721" y="119682"/>
                    <a:pt x="121018" y="110902"/>
                    <a:pt x="42375" y="94295"/>
                  </a:cubicBezTo>
                  <a:cubicBezTo>
                    <a:pt x="26151" y="67381"/>
                    <a:pt x="17561" y="53447"/>
                    <a:pt x="0" y="25387"/>
                  </a:cubicBezTo>
                  <a:cubicBezTo>
                    <a:pt x="60700" y="14507"/>
                    <a:pt x="91241" y="9353"/>
                    <a:pt x="152514" y="0"/>
                  </a:cubicBezTo>
                  <a:cubicBezTo>
                    <a:pt x="232684" y="18897"/>
                    <a:pt x="273342" y="28632"/>
                    <a:pt x="354847" y="48484"/>
                  </a:cubicBezTo>
                  <a:cubicBezTo>
                    <a:pt x="373935" y="76543"/>
                    <a:pt x="383288" y="90287"/>
                    <a:pt x="401041" y="117392"/>
                  </a:cubicBezTo>
                  <a:cubicBezTo>
                    <a:pt x="336904" y="125027"/>
                    <a:pt x="304836" y="129036"/>
                    <a:pt x="240892" y="137625"/>
                  </a:cubicBezTo>
                  <a:close/>
                  <a:moveTo>
                    <a:pt x="52110" y="92577"/>
                  </a:moveTo>
                  <a:cubicBezTo>
                    <a:pt x="125981" y="108229"/>
                    <a:pt x="163203" y="116437"/>
                    <a:pt x="238410" y="133426"/>
                  </a:cubicBezTo>
                  <a:cubicBezTo>
                    <a:pt x="298347" y="125409"/>
                    <a:pt x="328314" y="121591"/>
                    <a:pt x="388633" y="114529"/>
                  </a:cubicBezTo>
                  <a:cubicBezTo>
                    <a:pt x="372027" y="89141"/>
                    <a:pt x="363246" y="76161"/>
                    <a:pt x="345494" y="49820"/>
                  </a:cubicBezTo>
                  <a:cubicBezTo>
                    <a:pt x="268951" y="31114"/>
                    <a:pt x="230966" y="21951"/>
                    <a:pt x="155758" y="4390"/>
                  </a:cubicBezTo>
                  <a:cubicBezTo>
                    <a:pt x="98112" y="13171"/>
                    <a:pt x="69480" y="17943"/>
                    <a:pt x="12407" y="28059"/>
                  </a:cubicBezTo>
                  <a:cubicBezTo>
                    <a:pt x="28632" y="54401"/>
                    <a:pt x="36840" y="67381"/>
                    <a:pt x="52110" y="925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E600D78-2ED6-4991-BDD8-DD41BE6FBE37}"/>
                </a:ext>
              </a:extLst>
            </p:cNvPr>
            <p:cNvSpPr/>
            <p:nvPr/>
          </p:nvSpPr>
          <p:spPr>
            <a:xfrm>
              <a:off x="9842803" y="3447945"/>
              <a:ext cx="400850" cy="133617"/>
            </a:xfrm>
            <a:custGeom>
              <a:avLst/>
              <a:gdLst>
                <a:gd name="connsiteX0" fmla="*/ 253299 w 400850"/>
                <a:gd name="connsiteY0" fmla="*/ 137625 h 133616"/>
                <a:gd name="connsiteX1" fmla="*/ 46003 w 400850"/>
                <a:gd name="connsiteY1" fmla="*/ 87042 h 133616"/>
                <a:gd name="connsiteX2" fmla="*/ 0 w 400850"/>
                <a:gd name="connsiteY2" fmla="*/ 18134 h 133616"/>
                <a:gd name="connsiteX3" fmla="*/ 157859 w 400850"/>
                <a:gd name="connsiteY3" fmla="*/ 0 h 133616"/>
                <a:gd name="connsiteX4" fmla="*/ 368782 w 400850"/>
                <a:gd name="connsiteY4" fmla="*/ 54401 h 133616"/>
                <a:gd name="connsiteX5" fmla="*/ 418412 w 400850"/>
                <a:gd name="connsiteY5" fmla="*/ 123309 h 133616"/>
                <a:gd name="connsiteX6" fmla="*/ 253299 w 400850"/>
                <a:gd name="connsiteY6" fmla="*/ 137625 h 133616"/>
                <a:gd name="connsiteX7" fmla="*/ 55928 w 400850"/>
                <a:gd name="connsiteY7" fmla="*/ 85896 h 133616"/>
                <a:gd name="connsiteX8" fmla="*/ 250627 w 400850"/>
                <a:gd name="connsiteY8" fmla="*/ 133426 h 133616"/>
                <a:gd name="connsiteX9" fmla="*/ 405241 w 400850"/>
                <a:gd name="connsiteY9" fmla="*/ 119873 h 133616"/>
                <a:gd name="connsiteX10" fmla="*/ 358666 w 400850"/>
                <a:gd name="connsiteY10" fmla="*/ 55165 h 133616"/>
                <a:gd name="connsiteX11" fmla="*/ 160913 w 400850"/>
                <a:gd name="connsiteY11" fmla="*/ 4199 h 133616"/>
                <a:gd name="connsiteX12" fmla="*/ 12599 w 400850"/>
                <a:gd name="connsiteY12" fmla="*/ 21188 h 133616"/>
                <a:gd name="connsiteX13" fmla="*/ 55928 w 400850"/>
                <a:gd name="connsiteY13" fmla="*/ 8589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53299" y="137625"/>
                  </a:moveTo>
                  <a:cubicBezTo>
                    <a:pt x="169693" y="117010"/>
                    <a:pt x="128273" y="106893"/>
                    <a:pt x="46003" y="87042"/>
                  </a:cubicBezTo>
                  <a:cubicBezTo>
                    <a:pt x="28251" y="59937"/>
                    <a:pt x="18898" y="46193"/>
                    <a:pt x="0" y="18134"/>
                  </a:cubicBezTo>
                  <a:cubicBezTo>
                    <a:pt x="62801" y="10308"/>
                    <a:pt x="94486" y="6681"/>
                    <a:pt x="157859" y="0"/>
                  </a:cubicBezTo>
                  <a:cubicBezTo>
                    <a:pt x="241656" y="21379"/>
                    <a:pt x="283840" y="32259"/>
                    <a:pt x="368782" y="54401"/>
                  </a:cubicBezTo>
                  <a:cubicBezTo>
                    <a:pt x="389207" y="82270"/>
                    <a:pt x="399133" y="96204"/>
                    <a:pt x="418412" y="123309"/>
                  </a:cubicBezTo>
                  <a:cubicBezTo>
                    <a:pt x="352176" y="128654"/>
                    <a:pt x="319154" y="131517"/>
                    <a:pt x="253299" y="137625"/>
                  </a:cubicBezTo>
                  <a:close/>
                  <a:moveTo>
                    <a:pt x="55928" y="85896"/>
                  </a:moveTo>
                  <a:cubicBezTo>
                    <a:pt x="133236" y="104412"/>
                    <a:pt x="172175" y="113956"/>
                    <a:pt x="250627" y="133426"/>
                  </a:cubicBezTo>
                  <a:cubicBezTo>
                    <a:pt x="312282" y="127699"/>
                    <a:pt x="343205" y="125027"/>
                    <a:pt x="405241" y="119873"/>
                  </a:cubicBezTo>
                  <a:cubicBezTo>
                    <a:pt x="387107" y="94295"/>
                    <a:pt x="377754" y="81315"/>
                    <a:pt x="358666" y="55165"/>
                  </a:cubicBezTo>
                  <a:cubicBezTo>
                    <a:pt x="279068" y="34549"/>
                    <a:pt x="239557" y="24242"/>
                    <a:pt x="160913" y="4199"/>
                  </a:cubicBezTo>
                  <a:cubicBezTo>
                    <a:pt x="101358" y="10498"/>
                    <a:pt x="71580" y="13934"/>
                    <a:pt x="12599" y="21188"/>
                  </a:cubicBezTo>
                  <a:cubicBezTo>
                    <a:pt x="30351" y="47529"/>
                    <a:pt x="39132" y="60509"/>
                    <a:pt x="55928" y="858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518FCAF-E5B3-404F-949F-86E3BD10B5F0}"/>
                </a:ext>
              </a:extLst>
            </p:cNvPr>
            <p:cNvSpPr/>
            <p:nvPr/>
          </p:nvSpPr>
          <p:spPr>
            <a:xfrm>
              <a:off x="10199750" y="3487839"/>
              <a:ext cx="419938" cy="133617"/>
            </a:xfrm>
            <a:custGeom>
              <a:avLst/>
              <a:gdLst>
                <a:gd name="connsiteX0" fmla="*/ 265134 w 419938"/>
                <a:gd name="connsiteY0" fmla="*/ 137625 h 133616"/>
                <a:gd name="connsiteX1" fmla="*/ 49630 w 419938"/>
                <a:gd name="connsiteY1" fmla="*/ 82079 h 133616"/>
                <a:gd name="connsiteX2" fmla="*/ 0 w 419938"/>
                <a:gd name="connsiteY2" fmla="*/ 13171 h 133616"/>
                <a:gd name="connsiteX3" fmla="*/ 162631 w 419938"/>
                <a:gd name="connsiteY3" fmla="*/ 0 h 133616"/>
                <a:gd name="connsiteX4" fmla="*/ 380808 w 419938"/>
                <a:gd name="connsiteY4" fmla="*/ 58028 h 133616"/>
                <a:gd name="connsiteX5" fmla="*/ 433872 w 419938"/>
                <a:gd name="connsiteY5" fmla="*/ 126936 h 133616"/>
                <a:gd name="connsiteX6" fmla="*/ 265134 w 419938"/>
                <a:gd name="connsiteY6" fmla="*/ 137625 h 133616"/>
                <a:gd name="connsiteX7" fmla="*/ 59937 w 419938"/>
                <a:gd name="connsiteY7" fmla="*/ 81315 h 133616"/>
                <a:gd name="connsiteX8" fmla="*/ 262270 w 419938"/>
                <a:gd name="connsiteY8" fmla="*/ 133617 h 133616"/>
                <a:gd name="connsiteX9" fmla="*/ 420511 w 419938"/>
                <a:gd name="connsiteY9" fmla="*/ 123500 h 133616"/>
                <a:gd name="connsiteX10" fmla="*/ 370882 w 419938"/>
                <a:gd name="connsiteY10" fmla="*/ 58791 h 133616"/>
                <a:gd name="connsiteX11" fmla="*/ 166258 w 419938"/>
                <a:gd name="connsiteY11" fmla="*/ 4390 h 133616"/>
                <a:gd name="connsiteX12" fmla="*/ 13362 w 419938"/>
                <a:gd name="connsiteY12" fmla="*/ 16607 h 133616"/>
                <a:gd name="connsiteX13" fmla="*/ 59937 w 419938"/>
                <a:gd name="connsiteY13" fmla="*/ 8131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5134" y="137625"/>
                  </a:moveTo>
                  <a:cubicBezTo>
                    <a:pt x="178474" y="115101"/>
                    <a:pt x="135335" y="104030"/>
                    <a:pt x="49630" y="82079"/>
                  </a:cubicBezTo>
                  <a:cubicBezTo>
                    <a:pt x="30351" y="54974"/>
                    <a:pt x="20424" y="41039"/>
                    <a:pt x="0" y="13171"/>
                  </a:cubicBezTo>
                  <a:cubicBezTo>
                    <a:pt x="64900" y="7444"/>
                    <a:pt x="97350" y="4963"/>
                    <a:pt x="162631" y="0"/>
                  </a:cubicBezTo>
                  <a:cubicBezTo>
                    <a:pt x="249482" y="23097"/>
                    <a:pt x="293193" y="34740"/>
                    <a:pt x="380808" y="58028"/>
                  </a:cubicBezTo>
                  <a:cubicBezTo>
                    <a:pt x="402377" y="85896"/>
                    <a:pt x="413067" y="99640"/>
                    <a:pt x="433872" y="126936"/>
                  </a:cubicBezTo>
                  <a:cubicBezTo>
                    <a:pt x="366492" y="131135"/>
                    <a:pt x="332705" y="133235"/>
                    <a:pt x="265134" y="137625"/>
                  </a:cubicBezTo>
                  <a:close/>
                  <a:moveTo>
                    <a:pt x="59937" y="81315"/>
                  </a:moveTo>
                  <a:cubicBezTo>
                    <a:pt x="140298" y="101930"/>
                    <a:pt x="180955" y="112429"/>
                    <a:pt x="262270" y="133617"/>
                  </a:cubicBezTo>
                  <a:cubicBezTo>
                    <a:pt x="325452" y="129417"/>
                    <a:pt x="357139" y="127508"/>
                    <a:pt x="420511" y="123500"/>
                  </a:cubicBezTo>
                  <a:cubicBezTo>
                    <a:pt x="401041" y="97922"/>
                    <a:pt x="391115" y="84942"/>
                    <a:pt x="370882" y="58791"/>
                  </a:cubicBezTo>
                  <a:cubicBezTo>
                    <a:pt x="288612" y="36840"/>
                    <a:pt x="247763" y="25960"/>
                    <a:pt x="166258" y="4390"/>
                  </a:cubicBezTo>
                  <a:cubicBezTo>
                    <a:pt x="104985" y="8971"/>
                    <a:pt x="74253" y="11453"/>
                    <a:pt x="13362" y="16607"/>
                  </a:cubicBezTo>
                  <a:cubicBezTo>
                    <a:pt x="32450" y="42757"/>
                    <a:pt x="41803" y="55737"/>
                    <a:pt x="59937" y="813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7B5E325D-5669-4958-87F6-1A6C5C6D755A}"/>
                </a:ext>
              </a:extLst>
            </p:cNvPr>
            <p:cNvSpPr/>
            <p:nvPr/>
          </p:nvSpPr>
          <p:spPr>
            <a:xfrm>
              <a:off x="10568915" y="3534414"/>
              <a:ext cx="439026" cy="133617"/>
            </a:xfrm>
            <a:custGeom>
              <a:avLst/>
              <a:gdLst>
                <a:gd name="connsiteX0" fmla="*/ 275250 w 439026"/>
                <a:gd name="connsiteY0" fmla="*/ 137434 h 133616"/>
                <a:gd name="connsiteX1" fmla="*/ 52873 w 439026"/>
                <a:gd name="connsiteY1" fmla="*/ 79025 h 133616"/>
                <a:gd name="connsiteX2" fmla="*/ 0 w 439026"/>
                <a:gd name="connsiteY2" fmla="*/ 10117 h 133616"/>
                <a:gd name="connsiteX3" fmla="*/ 166448 w 439026"/>
                <a:gd name="connsiteY3" fmla="*/ 0 h 133616"/>
                <a:gd name="connsiteX4" fmla="*/ 390352 w 439026"/>
                <a:gd name="connsiteY4" fmla="*/ 59555 h 133616"/>
                <a:gd name="connsiteX5" fmla="*/ 446661 w 439026"/>
                <a:gd name="connsiteY5" fmla="*/ 128272 h 133616"/>
                <a:gd name="connsiteX6" fmla="*/ 275250 w 439026"/>
                <a:gd name="connsiteY6" fmla="*/ 137434 h 133616"/>
                <a:gd name="connsiteX7" fmla="*/ 63373 w 439026"/>
                <a:gd name="connsiteY7" fmla="*/ 78452 h 133616"/>
                <a:gd name="connsiteX8" fmla="*/ 272005 w 439026"/>
                <a:gd name="connsiteY8" fmla="*/ 133426 h 133616"/>
                <a:gd name="connsiteX9" fmla="*/ 432536 w 439026"/>
                <a:gd name="connsiteY9" fmla="*/ 124836 h 133616"/>
                <a:gd name="connsiteX10" fmla="*/ 379853 w 439026"/>
                <a:gd name="connsiteY10" fmla="*/ 60318 h 133616"/>
                <a:gd name="connsiteX11" fmla="*/ 169692 w 439026"/>
                <a:gd name="connsiteY11" fmla="*/ 4390 h 133616"/>
                <a:gd name="connsiteX12" fmla="*/ 13552 w 439026"/>
                <a:gd name="connsiteY12" fmla="*/ 13934 h 133616"/>
                <a:gd name="connsiteX13" fmla="*/ 63373 w 439026"/>
                <a:gd name="connsiteY13" fmla="*/ 7845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75250" y="137434"/>
                  </a:moveTo>
                  <a:cubicBezTo>
                    <a:pt x="185918" y="113956"/>
                    <a:pt x="141442" y="102312"/>
                    <a:pt x="52873" y="79025"/>
                  </a:cubicBezTo>
                  <a:cubicBezTo>
                    <a:pt x="32259" y="51729"/>
                    <a:pt x="21570" y="37985"/>
                    <a:pt x="0" y="10117"/>
                  </a:cubicBezTo>
                  <a:cubicBezTo>
                    <a:pt x="66426" y="5917"/>
                    <a:pt x="99639" y="3818"/>
                    <a:pt x="166448" y="0"/>
                  </a:cubicBezTo>
                  <a:cubicBezTo>
                    <a:pt x="255780" y="23860"/>
                    <a:pt x="300638" y="35886"/>
                    <a:pt x="390352" y="59555"/>
                  </a:cubicBezTo>
                  <a:cubicBezTo>
                    <a:pt x="413257" y="87233"/>
                    <a:pt x="424519" y="101167"/>
                    <a:pt x="446661" y="128272"/>
                  </a:cubicBezTo>
                  <a:cubicBezTo>
                    <a:pt x="378135" y="132090"/>
                    <a:pt x="343777" y="133998"/>
                    <a:pt x="275250" y="137434"/>
                  </a:cubicBezTo>
                  <a:close/>
                  <a:moveTo>
                    <a:pt x="63373" y="78452"/>
                  </a:moveTo>
                  <a:cubicBezTo>
                    <a:pt x="146596" y="100403"/>
                    <a:pt x="188399" y="111474"/>
                    <a:pt x="272005" y="133426"/>
                  </a:cubicBezTo>
                  <a:cubicBezTo>
                    <a:pt x="336332" y="129990"/>
                    <a:pt x="368400" y="128272"/>
                    <a:pt x="432536" y="124836"/>
                  </a:cubicBezTo>
                  <a:cubicBezTo>
                    <a:pt x="411920" y="99258"/>
                    <a:pt x="401231" y="86278"/>
                    <a:pt x="379853" y="60318"/>
                  </a:cubicBezTo>
                  <a:cubicBezTo>
                    <a:pt x="295674" y="37985"/>
                    <a:pt x="253489" y="26723"/>
                    <a:pt x="169692" y="4390"/>
                  </a:cubicBezTo>
                  <a:cubicBezTo>
                    <a:pt x="107084" y="8017"/>
                    <a:pt x="75779" y="9926"/>
                    <a:pt x="13552" y="13934"/>
                  </a:cubicBezTo>
                  <a:cubicBezTo>
                    <a:pt x="33785" y="39894"/>
                    <a:pt x="43902" y="52874"/>
                    <a:pt x="63373" y="784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5A164232-D460-4E98-AD4D-557724BDE333}"/>
                </a:ext>
              </a:extLst>
            </p:cNvPr>
            <p:cNvSpPr/>
            <p:nvPr/>
          </p:nvSpPr>
          <p:spPr>
            <a:xfrm>
              <a:off x="10947050" y="3583280"/>
              <a:ext cx="439026" cy="133617"/>
            </a:xfrm>
            <a:custGeom>
              <a:avLst/>
              <a:gdLst>
                <a:gd name="connsiteX0" fmla="*/ 283649 w 439026"/>
                <a:gd name="connsiteY0" fmla="*/ 137243 h 133616"/>
                <a:gd name="connsiteX1" fmla="*/ 56119 w 439026"/>
                <a:gd name="connsiteY1" fmla="*/ 78070 h 133616"/>
                <a:gd name="connsiteX2" fmla="*/ 0 w 439026"/>
                <a:gd name="connsiteY2" fmla="*/ 9353 h 133616"/>
                <a:gd name="connsiteX3" fmla="*/ 168166 w 439026"/>
                <a:gd name="connsiteY3" fmla="*/ 0 h 133616"/>
                <a:gd name="connsiteX4" fmla="*/ 395696 w 439026"/>
                <a:gd name="connsiteY4" fmla="*/ 58791 h 133616"/>
                <a:gd name="connsiteX5" fmla="*/ 455251 w 439026"/>
                <a:gd name="connsiteY5" fmla="*/ 127508 h 133616"/>
                <a:gd name="connsiteX6" fmla="*/ 283649 w 439026"/>
                <a:gd name="connsiteY6" fmla="*/ 137243 h 133616"/>
                <a:gd name="connsiteX7" fmla="*/ 66617 w 439026"/>
                <a:gd name="connsiteY7" fmla="*/ 77498 h 133616"/>
                <a:gd name="connsiteX8" fmla="*/ 280022 w 439026"/>
                <a:gd name="connsiteY8" fmla="*/ 133044 h 133616"/>
                <a:gd name="connsiteX9" fmla="*/ 440935 w 439026"/>
                <a:gd name="connsiteY9" fmla="*/ 123882 h 133616"/>
                <a:gd name="connsiteX10" fmla="*/ 385198 w 439026"/>
                <a:gd name="connsiteY10" fmla="*/ 59364 h 133616"/>
                <a:gd name="connsiteX11" fmla="*/ 171602 w 439026"/>
                <a:gd name="connsiteY11" fmla="*/ 4199 h 133616"/>
                <a:gd name="connsiteX12" fmla="*/ 13743 w 439026"/>
                <a:gd name="connsiteY12" fmla="*/ 12980 h 133616"/>
                <a:gd name="connsiteX13" fmla="*/ 66617 w 439026"/>
                <a:gd name="connsiteY13" fmla="*/ 7749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3649" y="137243"/>
                  </a:moveTo>
                  <a:cubicBezTo>
                    <a:pt x="192407" y="113765"/>
                    <a:pt x="146979" y="101930"/>
                    <a:pt x="56119" y="78070"/>
                  </a:cubicBezTo>
                  <a:cubicBezTo>
                    <a:pt x="34167" y="50774"/>
                    <a:pt x="22715" y="37031"/>
                    <a:pt x="0" y="9353"/>
                  </a:cubicBezTo>
                  <a:cubicBezTo>
                    <a:pt x="67380" y="5535"/>
                    <a:pt x="100976" y="3818"/>
                    <a:pt x="168166" y="0"/>
                  </a:cubicBezTo>
                  <a:cubicBezTo>
                    <a:pt x="259216" y="23860"/>
                    <a:pt x="304645" y="35695"/>
                    <a:pt x="395696" y="58791"/>
                  </a:cubicBezTo>
                  <a:cubicBezTo>
                    <a:pt x="419747" y="86469"/>
                    <a:pt x="431773" y="100212"/>
                    <a:pt x="455251" y="127508"/>
                  </a:cubicBezTo>
                  <a:cubicBezTo>
                    <a:pt x="386915" y="131517"/>
                    <a:pt x="352557" y="133617"/>
                    <a:pt x="283649" y="137243"/>
                  </a:cubicBezTo>
                  <a:close/>
                  <a:moveTo>
                    <a:pt x="66617" y="77498"/>
                  </a:moveTo>
                  <a:cubicBezTo>
                    <a:pt x="151941" y="99831"/>
                    <a:pt x="194508" y="110902"/>
                    <a:pt x="280022" y="133044"/>
                  </a:cubicBezTo>
                  <a:cubicBezTo>
                    <a:pt x="344731" y="129608"/>
                    <a:pt x="376799" y="127699"/>
                    <a:pt x="440935" y="123882"/>
                  </a:cubicBezTo>
                  <a:cubicBezTo>
                    <a:pt x="418984" y="98304"/>
                    <a:pt x="407722" y="85324"/>
                    <a:pt x="385198" y="59364"/>
                  </a:cubicBezTo>
                  <a:cubicBezTo>
                    <a:pt x="299873" y="37603"/>
                    <a:pt x="257116" y="26532"/>
                    <a:pt x="171602" y="4199"/>
                  </a:cubicBezTo>
                  <a:cubicBezTo>
                    <a:pt x="108420" y="7826"/>
                    <a:pt x="76924" y="9544"/>
                    <a:pt x="13743" y="12980"/>
                  </a:cubicBezTo>
                  <a:cubicBezTo>
                    <a:pt x="35313" y="38940"/>
                    <a:pt x="46002" y="51920"/>
                    <a:pt x="66617" y="77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F4B50FA-A5FB-4245-9E43-7BE2496FAFDC}"/>
                </a:ext>
              </a:extLst>
            </p:cNvPr>
            <p:cNvSpPr/>
            <p:nvPr/>
          </p:nvSpPr>
          <p:spPr>
            <a:xfrm>
              <a:off x="11330529" y="3629473"/>
              <a:ext cx="458114" cy="133617"/>
            </a:xfrm>
            <a:custGeom>
              <a:avLst/>
              <a:gdLst>
                <a:gd name="connsiteX0" fmla="*/ 289757 w 458114"/>
                <a:gd name="connsiteY0" fmla="*/ 137243 h 133616"/>
                <a:gd name="connsiteX1" fmla="*/ 59365 w 458114"/>
                <a:gd name="connsiteY1" fmla="*/ 79597 h 133616"/>
                <a:gd name="connsiteX2" fmla="*/ 0 w 458114"/>
                <a:gd name="connsiteY2" fmla="*/ 10880 h 133616"/>
                <a:gd name="connsiteX3" fmla="*/ 167785 w 458114"/>
                <a:gd name="connsiteY3" fmla="*/ 0 h 133616"/>
                <a:gd name="connsiteX4" fmla="*/ 396078 w 458114"/>
                <a:gd name="connsiteY4" fmla="*/ 55546 h 133616"/>
                <a:gd name="connsiteX5" fmla="*/ 458879 w 458114"/>
                <a:gd name="connsiteY5" fmla="*/ 124264 h 133616"/>
                <a:gd name="connsiteX6" fmla="*/ 289757 w 458114"/>
                <a:gd name="connsiteY6" fmla="*/ 137243 h 133616"/>
                <a:gd name="connsiteX7" fmla="*/ 70054 w 458114"/>
                <a:gd name="connsiteY7" fmla="*/ 79025 h 133616"/>
                <a:gd name="connsiteX8" fmla="*/ 286130 w 458114"/>
                <a:gd name="connsiteY8" fmla="*/ 133044 h 133616"/>
                <a:gd name="connsiteX9" fmla="*/ 444754 w 458114"/>
                <a:gd name="connsiteY9" fmla="*/ 120828 h 133616"/>
                <a:gd name="connsiteX10" fmla="*/ 385962 w 458114"/>
                <a:gd name="connsiteY10" fmla="*/ 56501 h 133616"/>
                <a:gd name="connsiteX11" fmla="*/ 171602 w 458114"/>
                <a:gd name="connsiteY11" fmla="*/ 4199 h 133616"/>
                <a:gd name="connsiteX12" fmla="*/ 14316 w 458114"/>
                <a:gd name="connsiteY12" fmla="*/ 14507 h 133616"/>
                <a:gd name="connsiteX13" fmla="*/ 70054 w 458114"/>
                <a:gd name="connsiteY13" fmla="*/ 7902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89757" y="137243"/>
                  </a:moveTo>
                  <a:cubicBezTo>
                    <a:pt x="197754" y="114529"/>
                    <a:pt x="151560" y="103076"/>
                    <a:pt x="59365" y="79597"/>
                  </a:cubicBezTo>
                  <a:cubicBezTo>
                    <a:pt x="35886" y="52301"/>
                    <a:pt x="24051" y="38558"/>
                    <a:pt x="0" y="10880"/>
                  </a:cubicBezTo>
                  <a:cubicBezTo>
                    <a:pt x="67382" y="6681"/>
                    <a:pt x="100977" y="4581"/>
                    <a:pt x="167785" y="0"/>
                  </a:cubicBezTo>
                  <a:cubicBezTo>
                    <a:pt x="259408" y="22715"/>
                    <a:pt x="305029" y="33977"/>
                    <a:pt x="396078" y="55546"/>
                  </a:cubicBezTo>
                  <a:cubicBezTo>
                    <a:pt x="421275" y="83033"/>
                    <a:pt x="433873" y="96777"/>
                    <a:pt x="458879" y="124264"/>
                  </a:cubicBezTo>
                  <a:cubicBezTo>
                    <a:pt x="391879" y="129990"/>
                    <a:pt x="358093" y="132471"/>
                    <a:pt x="289757" y="137243"/>
                  </a:cubicBezTo>
                  <a:close/>
                  <a:moveTo>
                    <a:pt x="70054" y="79025"/>
                  </a:moveTo>
                  <a:cubicBezTo>
                    <a:pt x="156523" y="100976"/>
                    <a:pt x="199853" y="111665"/>
                    <a:pt x="286130" y="133044"/>
                  </a:cubicBezTo>
                  <a:cubicBezTo>
                    <a:pt x="350076" y="128654"/>
                    <a:pt x="381953" y="126172"/>
                    <a:pt x="444754" y="120828"/>
                  </a:cubicBezTo>
                  <a:cubicBezTo>
                    <a:pt x="421466" y="95059"/>
                    <a:pt x="409631" y="82270"/>
                    <a:pt x="385962" y="56501"/>
                  </a:cubicBezTo>
                  <a:cubicBezTo>
                    <a:pt x="300447" y="36076"/>
                    <a:pt x="257498" y="25578"/>
                    <a:pt x="171602" y="4199"/>
                  </a:cubicBezTo>
                  <a:cubicBezTo>
                    <a:pt x="108993" y="8590"/>
                    <a:pt x="77498" y="10689"/>
                    <a:pt x="14316" y="14507"/>
                  </a:cubicBezTo>
                  <a:cubicBezTo>
                    <a:pt x="36650" y="40467"/>
                    <a:pt x="47911" y="53447"/>
                    <a:pt x="70054" y="790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40C49BD-628A-43CE-95FD-E025C6C107A5}"/>
                </a:ext>
              </a:extLst>
            </p:cNvPr>
            <p:cNvSpPr/>
            <p:nvPr/>
          </p:nvSpPr>
          <p:spPr>
            <a:xfrm>
              <a:off x="11714392" y="3668794"/>
              <a:ext cx="439026" cy="133617"/>
            </a:xfrm>
            <a:custGeom>
              <a:avLst/>
              <a:gdLst>
                <a:gd name="connsiteX0" fmla="*/ 293002 w 439026"/>
                <a:gd name="connsiteY0" fmla="*/ 137243 h 133616"/>
                <a:gd name="connsiteX1" fmla="*/ 62799 w 439026"/>
                <a:gd name="connsiteY1" fmla="*/ 83797 h 133616"/>
                <a:gd name="connsiteX2" fmla="*/ 0 w 439026"/>
                <a:gd name="connsiteY2" fmla="*/ 15080 h 133616"/>
                <a:gd name="connsiteX3" fmla="*/ 163966 w 439026"/>
                <a:gd name="connsiteY3" fmla="*/ 0 h 133616"/>
                <a:gd name="connsiteX4" fmla="*/ 389779 w 439026"/>
                <a:gd name="connsiteY4" fmla="*/ 49820 h 133616"/>
                <a:gd name="connsiteX5" fmla="*/ 456205 w 439026"/>
                <a:gd name="connsiteY5" fmla="*/ 118537 h 133616"/>
                <a:gd name="connsiteX6" fmla="*/ 293002 w 439026"/>
                <a:gd name="connsiteY6" fmla="*/ 137243 h 133616"/>
                <a:gd name="connsiteX7" fmla="*/ 73107 w 439026"/>
                <a:gd name="connsiteY7" fmla="*/ 82842 h 133616"/>
                <a:gd name="connsiteX8" fmla="*/ 288993 w 439026"/>
                <a:gd name="connsiteY8" fmla="*/ 132853 h 133616"/>
                <a:gd name="connsiteX9" fmla="*/ 442080 w 439026"/>
                <a:gd name="connsiteY9" fmla="*/ 115292 h 133616"/>
                <a:gd name="connsiteX10" fmla="*/ 379853 w 439026"/>
                <a:gd name="connsiteY10" fmla="*/ 50965 h 133616"/>
                <a:gd name="connsiteX11" fmla="*/ 167975 w 439026"/>
                <a:gd name="connsiteY11" fmla="*/ 4199 h 133616"/>
                <a:gd name="connsiteX12" fmla="*/ 14125 w 439026"/>
                <a:gd name="connsiteY12" fmla="*/ 18515 h 133616"/>
                <a:gd name="connsiteX13" fmla="*/ 73107 w 439026"/>
                <a:gd name="connsiteY13" fmla="*/ 8284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93002" y="137243"/>
                  </a:moveTo>
                  <a:cubicBezTo>
                    <a:pt x="201188" y="116437"/>
                    <a:pt x="155185" y="105748"/>
                    <a:pt x="62799" y="83797"/>
                  </a:cubicBezTo>
                  <a:cubicBezTo>
                    <a:pt x="37985" y="56310"/>
                    <a:pt x="25386" y="42566"/>
                    <a:pt x="0" y="15080"/>
                  </a:cubicBezTo>
                  <a:cubicBezTo>
                    <a:pt x="66235" y="9544"/>
                    <a:pt x="99067" y="6490"/>
                    <a:pt x="163966" y="0"/>
                  </a:cubicBezTo>
                  <a:cubicBezTo>
                    <a:pt x="254826" y="20615"/>
                    <a:pt x="300064" y="30732"/>
                    <a:pt x="389779" y="49820"/>
                  </a:cubicBezTo>
                  <a:cubicBezTo>
                    <a:pt x="416311" y="77307"/>
                    <a:pt x="429672" y="91050"/>
                    <a:pt x="456205" y="118537"/>
                  </a:cubicBezTo>
                  <a:cubicBezTo>
                    <a:pt x="391878" y="126745"/>
                    <a:pt x="359237" y="130372"/>
                    <a:pt x="293002" y="137243"/>
                  </a:cubicBezTo>
                  <a:close/>
                  <a:moveTo>
                    <a:pt x="73107" y="82842"/>
                  </a:moveTo>
                  <a:cubicBezTo>
                    <a:pt x="159767" y="103457"/>
                    <a:pt x="202905" y="113383"/>
                    <a:pt x="288993" y="132853"/>
                  </a:cubicBezTo>
                  <a:cubicBezTo>
                    <a:pt x="351029" y="126554"/>
                    <a:pt x="381762" y="122927"/>
                    <a:pt x="442080" y="115292"/>
                  </a:cubicBezTo>
                  <a:cubicBezTo>
                    <a:pt x="417266" y="89523"/>
                    <a:pt x="404858" y="76543"/>
                    <a:pt x="379853" y="50965"/>
                  </a:cubicBezTo>
                  <a:cubicBezTo>
                    <a:pt x="295674" y="32831"/>
                    <a:pt x="253107" y="23478"/>
                    <a:pt x="167975" y="4199"/>
                  </a:cubicBezTo>
                  <a:cubicBezTo>
                    <a:pt x="107084" y="10308"/>
                    <a:pt x="76161" y="13171"/>
                    <a:pt x="14125" y="18515"/>
                  </a:cubicBezTo>
                  <a:cubicBezTo>
                    <a:pt x="37985" y="44284"/>
                    <a:pt x="49820" y="57073"/>
                    <a:pt x="73107" y="828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2CD1E9B-0384-434D-984E-03FC0CE6C8DD}"/>
                </a:ext>
              </a:extLst>
            </p:cNvPr>
            <p:cNvSpPr/>
            <p:nvPr/>
          </p:nvSpPr>
          <p:spPr>
            <a:xfrm>
              <a:off x="12092336" y="3695708"/>
              <a:ext cx="439026" cy="133617"/>
            </a:xfrm>
            <a:custGeom>
              <a:avLst/>
              <a:gdLst>
                <a:gd name="connsiteX0" fmla="*/ 292620 w 439026"/>
                <a:gd name="connsiteY0" fmla="*/ 137434 h 133616"/>
                <a:gd name="connsiteX1" fmla="*/ 66235 w 439026"/>
                <a:gd name="connsiteY1" fmla="*/ 90668 h 133616"/>
                <a:gd name="connsiteX2" fmla="*/ 0 w 439026"/>
                <a:gd name="connsiteY2" fmla="*/ 21951 h 133616"/>
                <a:gd name="connsiteX3" fmla="*/ 156332 w 439026"/>
                <a:gd name="connsiteY3" fmla="*/ 0 h 133616"/>
                <a:gd name="connsiteX4" fmla="*/ 375272 w 439026"/>
                <a:gd name="connsiteY4" fmla="*/ 41421 h 133616"/>
                <a:gd name="connsiteX5" fmla="*/ 445516 w 439026"/>
                <a:gd name="connsiteY5" fmla="*/ 110138 h 133616"/>
                <a:gd name="connsiteX6" fmla="*/ 292620 w 439026"/>
                <a:gd name="connsiteY6" fmla="*/ 137434 h 133616"/>
                <a:gd name="connsiteX7" fmla="*/ 76161 w 439026"/>
                <a:gd name="connsiteY7" fmla="*/ 89332 h 133616"/>
                <a:gd name="connsiteX8" fmla="*/ 288421 w 439026"/>
                <a:gd name="connsiteY8" fmla="*/ 133044 h 133616"/>
                <a:gd name="connsiteX9" fmla="*/ 431964 w 439026"/>
                <a:gd name="connsiteY9" fmla="*/ 107657 h 133616"/>
                <a:gd name="connsiteX10" fmla="*/ 366301 w 439026"/>
                <a:gd name="connsiteY10" fmla="*/ 43139 h 133616"/>
                <a:gd name="connsiteX11" fmla="*/ 160530 w 439026"/>
                <a:gd name="connsiteY11" fmla="*/ 4199 h 133616"/>
                <a:gd name="connsiteX12" fmla="*/ 13934 w 439026"/>
                <a:gd name="connsiteY12" fmla="*/ 24815 h 133616"/>
                <a:gd name="connsiteX13" fmla="*/ 76161 w 439026"/>
                <a:gd name="connsiteY13" fmla="*/ 8933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92620" y="137434"/>
                  </a:moveTo>
                  <a:cubicBezTo>
                    <a:pt x="202716" y="119491"/>
                    <a:pt x="157477" y="110138"/>
                    <a:pt x="66235" y="90668"/>
                  </a:cubicBezTo>
                  <a:cubicBezTo>
                    <a:pt x="39702" y="63182"/>
                    <a:pt x="26533" y="49438"/>
                    <a:pt x="0" y="21951"/>
                  </a:cubicBezTo>
                  <a:cubicBezTo>
                    <a:pt x="63563" y="13934"/>
                    <a:pt x="94867" y="9544"/>
                    <a:pt x="156332" y="0"/>
                  </a:cubicBezTo>
                  <a:cubicBezTo>
                    <a:pt x="244899" y="17561"/>
                    <a:pt x="288612" y="25769"/>
                    <a:pt x="375272" y="41421"/>
                  </a:cubicBezTo>
                  <a:cubicBezTo>
                    <a:pt x="403332" y="68717"/>
                    <a:pt x="417266" y="82651"/>
                    <a:pt x="445516" y="110138"/>
                  </a:cubicBezTo>
                  <a:cubicBezTo>
                    <a:pt x="385770" y="122164"/>
                    <a:pt x="355038" y="127508"/>
                    <a:pt x="292620" y="137434"/>
                  </a:cubicBezTo>
                  <a:close/>
                  <a:moveTo>
                    <a:pt x="76161" y="89332"/>
                  </a:moveTo>
                  <a:cubicBezTo>
                    <a:pt x="161485" y="107466"/>
                    <a:pt x="204052" y="116246"/>
                    <a:pt x="288421" y="133044"/>
                  </a:cubicBezTo>
                  <a:cubicBezTo>
                    <a:pt x="347022" y="123691"/>
                    <a:pt x="375845" y="118728"/>
                    <a:pt x="431964" y="107657"/>
                  </a:cubicBezTo>
                  <a:cubicBezTo>
                    <a:pt x="405622" y="81697"/>
                    <a:pt x="392451" y="68908"/>
                    <a:pt x="366301" y="43139"/>
                  </a:cubicBezTo>
                  <a:cubicBezTo>
                    <a:pt x="284794" y="28441"/>
                    <a:pt x="243754" y="20615"/>
                    <a:pt x="160530" y="4199"/>
                  </a:cubicBezTo>
                  <a:cubicBezTo>
                    <a:pt x="102885" y="13171"/>
                    <a:pt x="73489" y="17370"/>
                    <a:pt x="13934" y="24815"/>
                  </a:cubicBezTo>
                  <a:cubicBezTo>
                    <a:pt x="38748" y="50583"/>
                    <a:pt x="51347" y="63563"/>
                    <a:pt x="76161" y="893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2C2EE883-06C5-4389-A93C-14791A72EB5B}"/>
                </a:ext>
              </a:extLst>
            </p:cNvPr>
            <p:cNvSpPr/>
            <p:nvPr/>
          </p:nvSpPr>
          <p:spPr>
            <a:xfrm>
              <a:off x="-212808" y="3775878"/>
              <a:ext cx="458114" cy="133617"/>
            </a:xfrm>
            <a:custGeom>
              <a:avLst/>
              <a:gdLst>
                <a:gd name="connsiteX0" fmla="*/ 164349 w 458114"/>
                <a:gd name="connsiteY0" fmla="*/ 138770 h 133616"/>
                <a:gd name="connsiteX1" fmla="*/ 0 w 458114"/>
                <a:gd name="connsiteY1" fmla="*/ 126172 h 133616"/>
                <a:gd name="connsiteX2" fmla="*/ 71199 w 458114"/>
                <a:gd name="connsiteY2" fmla="*/ 56501 h 133616"/>
                <a:gd name="connsiteX3" fmla="*/ 301974 w 458114"/>
                <a:gd name="connsiteY3" fmla="*/ 0 h 133616"/>
                <a:gd name="connsiteX4" fmla="*/ 470903 w 458114"/>
                <a:gd name="connsiteY4" fmla="*/ 2863 h 133616"/>
                <a:gd name="connsiteX5" fmla="*/ 405622 w 458114"/>
                <a:gd name="connsiteY5" fmla="*/ 70244 h 133616"/>
                <a:gd name="connsiteX6" fmla="*/ 164349 w 458114"/>
                <a:gd name="connsiteY6" fmla="*/ 138770 h 133616"/>
                <a:gd name="connsiteX7" fmla="*/ 14316 w 458114"/>
                <a:gd name="connsiteY7" fmla="*/ 123118 h 133616"/>
                <a:gd name="connsiteX8" fmla="*/ 168739 w 458114"/>
                <a:gd name="connsiteY8" fmla="*/ 134380 h 133616"/>
                <a:gd name="connsiteX9" fmla="*/ 394742 w 458114"/>
                <a:gd name="connsiteY9" fmla="*/ 70626 h 133616"/>
                <a:gd name="connsiteX10" fmla="*/ 456015 w 458114"/>
                <a:gd name="connsiteY10" fmla="*/ 7444 h 133616"/>
                <a:gd name="connsiteX11" fmla="*/ 297774 w 458114"/>
                <a:gd name="connsiteY11" fmla="*/ 4390 h 133616"/>
                <a:gd name="connsiteX12" fmla="*/ 80743 w 458114"/>
                <a:gd name="connsiteY12" fmla="*/ 57837 h 133616"/>
                <a:gd name="connsiteX13" fmla="*/ 14316 w 458114"/>
                <a:gd name="connsiteY13" fmla="*/ 12311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64349" y="138770"/>
                  </a:moveTo>
                  <a:cubicBezTo>
                    <a:pt x="96777" y="135907"/>
                    <a:pt x="63754" y="133617"/>
                    <a:pt x="0" y="126172"/>
                  </a:cubicBezTo>
                  <a:cubicBezTo>
                    <a:pt x="28441" y="98495"/>
                    <a:pt x="42185" y="85324"/>
                    <a:pt x="71199" y="56501"/>
                  </a:cubicBezTo>
                  <a:cubicBezTo>
                    <a:pt x="161867" y="36458"/>
                    <a:pt x="208251" y="24815"/>
                    <a:pt x="301974" y="0"/>
                  </a:cubicBezTo>
                  <a:cubicBezTo>
                    <a:pt x="367827" y="3245"/>
                    <a:pt x="401614" y="3627"/>
                    <a:pt x="470903" y="2863"/>
                  </a:cubicBezTo>
                  <a:cubicBezTo>
                    <a:pt x="443607" y="31495"/>
                    <a:pt x="431964" y="43330"/>
                    <a:pt x="405622" y="70244"/>
                  </a:cubicBezTo>
                  <a:cubicBezTo>
                    <a:pt x="308273" y="99449"/>
                    <a:pt x="259980" y="113383"/>
                    <a:pt x="164349" y="138770"/>
                  </a:cubicBezTo>
                  <a:close/>
                  <a:moveTo>
                    <a:pt x="14316" y="123118"/>
                  </a:moveTo>
                  <a:cubicBezTo>
                    <a:pt x="74253" y="129799"/>
                    <a:pt x="105366" y="131708"/>
                    <a:pt x="168739" y="134380"/>
                  </a:cubicBezTo>
                  <a:cubicBezTo>
                    <a:pt x="258262" y="110520"/>
                    <a:pt x="303691" y="97540"/>
                    <a:pt x="394742" y="70626"/>
                  </a:cubicBezTo>
                  <a:cubicBezTo>
                    <a:pt x="419366" y="45430"/>
                    <a:pt x="430436" y="34359"/>
                    <a:pt x="456015" y="7444"/>
                  </a:cubicBezTo>
                  <a:cubicBezTo>
                    <a:pt x="391306" y="8017"/>
                    <a:pt x="359620" y="7444"/>
                    <a:pt x="297774" y="4390"/>
                  </a:cubicBezTo>
                  <a:cubicBezTo>
                    <a:pt x="209778" y="27678"/>
                    <a:pt x="166257" y="38558"/>
                    <a:pt x="80743" y="57837"/>
                  </a:cubicBezTo>
                  <a:cubicBezTo>
                    <a:pt x="53638" y="84942"/>
                    <a:pt x="40849" y="97158"/>
                    <a:pt x="14316" y="1231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54817E42-ACEA-4C51-ACA4-8565F5A8DB38}"/>
                </a:ext>
              </a:extLst>
            </p:cNvPr>
            <p:cNvSpPr/>
            <p:nvPr/>
          </p:nvSpPr>
          <p:spPr>
            <a:xfrm>
              <a:off x="179834" y="3689982"/>
              <a:ext cx="477202" cy="152705"/>
            </a:xfrm>
            <a:custGeom>
              <a:avLst/>
              <a:gdLst>
                <a:gd name="connsiteX0" fmla="*/ 177901 w 477202"/>
                <a:gd name="connsiteY0" fmla="*/ 151941 h 152704"/>
                <a:gd name="connsiteX1" fmla="*/ 0 w 477202"/>
                <a:gd name="connsiteY1" fmla="*/ 158622 h 152704"/>
                <a:gd name="connsiteX2" fmla="*/ 65472 w 477202"/>
                <a:gd name="connsiteY2" fmla="*/ 91050 h 152704"/>
                <a:gd name="connsiteX3" fmla="*/ 306173 w 477202"/>
                <a:gd name="connsiteY3" fmla="*/ 15080 h 152704"/>
                <a:gd name="connsiteX4" fmla="*/ 485792 w 477202"/>
                <a:gd name="connsiteY4" fmla="*/ 0 h 152704"/>
                <a:gd name="connsiteX5" fmla="*/ 425092 w 477202"/>
                <a:gd name="connsiteY5" fmla="*/ 66427 h 152704"/>
                <a:gd name="connsiteX6" fmla="*/ 177901 w 477202"/>
                <a:gd name="connsiteY6" fmla="*/ 151941 h 152704"/>
                <a:gd name="connsiteX7" fmla="*/ 15080 w 477202"/>
                <a:gd name="connsiteY7" fmla="*/ 154232 h 152704"/>
                <a:gd name="connsiteX8" fmla="*/ 182101 w 477202"/>
                <a:gd name="connsiteY8" fmla="*/ 147360 h 152704"/>
                <a:gd name="connsiteX9" fmla="*/ 413830 w 477202"/>
                <a:gd name="connsiteY9" fmla="*/ 67763 h 152704"/>
                <a:gd name="connsiteX10" fmla="*/ 470903 w 477202"/>
                <a:gd name="connsiteY10" fmla="*/ 5535 h 152704"/>
                <a:gd name="connsiteX11" fmla="*/ 302355 w 477202"/>
                <a:gd name="connsiteY11" fmla="*/ 19470 h 152704"/>
                <a:gd name="connsiteX12" fmla="*/ 76352 w 477202"/>
                <a:gd name="connsiteY12" fmla="*/ 91241 h 152704"/>
                <a:gd name="connsiteX13" fmla="*/ 15080 w 477202"/>
                <a:gd name="connsiteY13" fmla="*/ 15423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77901" y="151941"/>
                  </a:moveTo>
                  <a:cubicBezTo>
                    <a:pt x="106321" y="155377"/>
                    <a:pt x="70435" y="157095"/>
                    <a:pt x="0" y="158622"/>
                  </a:cubicBezTo>
                  <a:cubicBezTo>
                    <a:pt x="26342" y="131708"/>
                    <a:pt x="38176" y="119873"/>
                    <a:pt x="65472" y="91050"/>
                  </a:cubicBezTo>
                  <a:cubicBezTo>
                    <a:pt x="161104" y="62036"/>
                    <a:pt x="209396" y="46575"/>
                    <a:pt x="306173" y="15080"/>
                  </a:cubicBezTo>
                  <a:cubicBezTo>
                    <a:pt x="376990" y="10498"/>
                    <a:pt x="413066" y="7253"/>
                    <a:pt x="485792" y="0"/>
                  </a:cubicBezTo>
                  <a:cubicBezTo>
                    <a:pt x="460978" y="27487"/>
                    <a:pt x="450288" y="38940"/>
                    <a:pt x="425092" y="66427"/>
                  </a:cubicBezTo>
                  <a:cubicBezTo>
                    <a:pt x="326216" y="101930"/>
                    <a:pt x="276587" y="119110"/>
                    <a:pt x="177901" y="151941"/>
                  </a:cubicBezTo>
                  <a:close/>
                  <a:moveTo>
                    <a:pt x="15080" y="154232"/>
                  </a:moveTo>
                  <a:cubicBezTo>
                    <a:pt x="81315" y="152514"/>
                    <a:pt x="114910" y="150796"/>
                    <a:pt x="182101" y="147360"/>
                  </a:cubicBezTo>
                  <a:cubicBezTo>
                    <a:pt x="274487" y="116628"/>
                    <a:pt x="320871" y="100594"/>
                    <a:pt x="413830" y="67763"/>
                  </a:cubicBezTo>
                  <a:cubicBezTo>
                    <a:pt x="437308" y="41994"/>
                    <a:pt x="447425" y="31304"/>
                    <a:pt x="470903" y="5535"/>
                  </a:cubicBezTo>
                  <a:cubicBezTo>
                    <a:pt x="402759" y="12216"/>
                    <a:pt x="368973" y="15270"/>
                    <a:pt x="302355" y="19470"/>
                  </a:cubicBezTo>
                  <a:cubicBezTo>
                    <a:pt x="211496" y="49247"/>
                    <a:pt x="166257" y="63754"/>
                    <a:pt x="76352" y="91241"/>
                  </a:cubicBezTo>
                  <a:cubicBezTo>
                    <a:pt x="50774" y="117964"/>
                    <a:pt x="39703" y="129035"/>
                    <a:pt x="15080" y="1542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81E6638F-ADCF-4F70-BF63-E0DB01B6ABA9}"/>
                </a:ext>
              </a:extLst>
            </p:cNvPr>
            <p:cNvSpPr/>
            <p:nvPr/>
          </p:nvSpPr>
          <p:spPr>
            <a:xfrm>
              <a:off x="591946" y="3579653"/>
              <a:ext cx="477202" cy="171793"/>
            </a:xfrm>
            <a:custGeom>
              <a:avLst/>
              <a:gdLst>
                <a:gd name="connsiteX0" fmla="*/ 182291 w 477202"/>
                <a:gd name="connsiteY0" fmla="*/ 162631 h 171792"/>
                <a:gd name="connsiteX1" fmla="*/ 0 w 477202"/>
                <a:gd name="connsiteY1" fmla="*/ 180192 h 171792"/>
                <a:gd name="connsiteX2" fmla="*/ 60891 w 477202"/>
                <a:gd name="connsiteY2" fmla="*/ 113574 h 171792"/>
                <a:gd name="connsiteX3" fmla="*/ 302547 w 477202"/>
                <a:gd name="connsiteY3" fmla="*/ 26723 h 171792"/>
                <a:gd name="connsiteX4" fmla="*/ 485983 w 477202"/>
                <a:gd name="connsiteY4" fmla="*/ 0 h 171792"/>
                <a:gd name="connsiteX5" fmla="*/ 429101 w 477202"/>
                <a:gd name="connsiteY5" fmla="*/ 66236 h 171792"/>
                <a:gd name="connsiteX6" fmla="*/ 182291 w 477202"/>
                <a:gd name="connsiteY6" fmla="*/ 162631 h 171792"/>
                <a:gd name="connsiteX7" fmla="*/ 15080 w 477202"/>
                <a:gd name="connsiteY7" fmla="*/ 174847 h 171792"/>
                <a:gd name="connsiteX8" fmla="*/ 186300 w 477202"/>
                <a:gd name="connsiteY8" fmla="*/ 157859 h 171792"/>
                <a:gd name="connsiteX9" fmla="*/ 417648 w 477202"/>
                <a:gd name="connsiteY9" fmla="*/ 67763 h 171792"/>
                <a:gd name="connsiteX10" fmla="*/ 470904 w 477202"/>
                <a:gd name="connsiteY10" fmla="*/ 5726 h 171792"/>
                <a:gd name="connsiteX11" fmla="*/ 298729 w 477202"/>
                <a:gd name="connsiteY11" fmla="*/ 30732 h 171792"/>
                <a:gd name="connsiteX12" fmla="*/ 71962 w 477202"/>
                <a:gd name="connsiteY12" fmla="*/ 112620 h 171792"/>
                <a:gd name="connsiteX13" fmla="*/ 15080 w 477202"/>
                <a:gd name="connsiteY13" fmla="*/ 17484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82291" y="162631"/>
                  </a:moveTo>
                  <a:cubicBezTo>
                    <a:pt x="109757" y="169311"/>
                    <a:pt x="73107" y="173129"/>
                    <a:pt x="0" y="180192"/>
                  </a:cubicBezTo>
                  <a:cubicBezTo>
                    <a:pt x="25196" y="152514"/>
                    <a:pt x="35886" y="141061"/>
                    <a:pt x="60891" y="113574"/>
                  </a:cubicBezTo>
                  <a:cubicBezTo>
                    <a:pt x="157668" y="79216"/>
                    <a:pt x="206152" y="61655"/>
                    <a:pt x="302547" y="26723"/>
                  </a:cubicBezTo>
                  <a:cubicBezTo>
                    <a:pt x="375463" y="16798"/>
                    <a:pt x="412303" y="11262"/>
                    <a:pt x="485983" y="0"/>
                  </a:cubicBezTo>
                  <a:cubicBezTo>
                    <a:pt x="463841" y="25578"/>
                    <a:pt x="453533" y="37222"/>
                    <a:pt x="429101" y="66236"/>
                  </a:cubicBezTo>
                  <a:cubicBezTo>
                    <a:pt x="330606" y="105175"/>
                    <a:pt x="281168" y="124645"/>
                    <a:pt x="182291" y="162631"/>
                  </a:cubicBezTo>
                  <a:close/>
                  <a:moveTo>
                    <a:pt x="15080" y="174847"/>
                  </a:moveTo>
                  <a:cubicBezTo>
                    <a:pt x="83797" y="167975"/>
                    <a:pt x="118155" y="164348"/>
                    <a:pt x="186300" y="157859"/>
                  </a:cubicBezTo>
                  <a:cubicBezTo>
                    <a:pt x="279068" y="122355"/>
                    <a:pt x="325452" y="104221"/>
                    <a:pt x="417648" y="67763"/>
                  </a:cubicBezTo>
                  <a:cubicBezTo>
                    <a:pt x="440363" y="40849"/>
                    <a:pt x="449907" y="29777"/>
                    <a:pt x="470904" y="5726"/>
                  </a:cubicBezTo>
                  <a:cubicBezTo>
                    <a:pt x="401805" y="16225"/>
                    <a:pt x="367255" y="21379"/>
                    <a:pt x="298729" y="30732"/>
                  </a:cubicBezTo>
                  <a:cubicBezTo>
                    <a:pt x="208251" y="63754"/>
                    <a:pt x="162821" y="80170"/>
                    <a:pt x="71962" y="112620"/>
                  </a:cubicBezTo>
                  <a:cubicBezTo>
                    <a:pt x="48675" y="138389"/>
                    <a:pt x="38558" y="149078"/>
                    <a:pt x="15080" y="1748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EEBB0BA5-DB47-4473-A152-0AA0A3BECA1D}"/>
                </a:ext>
              </a:extLst>
            </p:cNvPr>
            <p:cNvSpPr/>
            <p:nvPr/>
          </p:nvSpPr>
          <p:spPr>
            <a:xfrm>
              <a:off x="1007685" y="3460734"/>
              <a:ext cx="458114" cy="171793"/>
            </a:xfrm>
            <a:custGeom>
              <a:avLst/>
              <a:gdLst>
                <a:gd name="connsiteX0" fmla="*/ 180383 w 458114"/>
                <a:gd name="connsiteY0" fmla="*/ 167975 h 171792"/>
                <a:gd name="connsiteX1" fmla="*/ 0 w 458114"/>
                <a:gd name="connsiteY1" fmla="*/ 188972 h 171792"/>
                <a:gd name="connsiteX2" fmla="*/ 56883 w 458114"/>
                <a:gd name="connsiteY2" fmla="*/ 122736 h 171792"/>
                <a:gd name="connsiteX3" fmla="*/ 293002 w 458114"/>
                <a:gd name="connsiteY3" fmla="*/ 32259 h 171792"/>
                <a:gd name="connsiteX4" fmla="*/ 474721 w 458114"/>
                <a:gd name="connsiteY4" fmla="*/ 0 h 171792"/>
                <a:gd name="connsiteX5" fmla="*/ 421656 w 458114"/>
                <a:gd name="connsiteY5" fmla="*/ 66427 h 171792"/>
                <a:gd name="connsiteX6" fmla="*/ 180383 w 458114"/>
                <a:gd name="connsiteY6" fmla="*/ 167975 h 171792"/>
                <a:gd name="connsiteX7" fmla="*/ 15080 w 458114"/>
                <a:gd name="connsiteY7" fmla="*/ 182864 h 171792"/>
                <a:gd name="connsiteX8" fmla="*/ 184582 w 458114"/>
                <a:gd name="connsiteY8" fmla="*/ 162631 h 171792"/>
                <a:gd name="connsiteX9" fmla="*/ 410585 w 458114"/>
                <a:gd name="connsiteY9" fmla="*/ 67572 h 171792"/>
                <a:gd name="connsiteX10" fmla="*/ 460405 w 458114"/>
                <a:gd name="connsiteY10" fmla="*/ 5345 h 171792"/>
                <a:gd name="connsiteX11" fmla="*/ 289758 w 458114"/>
                <a:gd name="connsiteY11" fmla="*/ 35504 h 171792"/>
                <a:gd name="connsiteX12" fmla="*/ 68145 w 458114"/>
                <a:gd name="connsiteY12" fmla="*/ 120637 h 171792"/>
                <a:gd name="connsiteX13" fmla="*/ 15080 w 458114"/>
                <a:gd name="connsiteY13" fmla="*/ 18286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180383" y="167975"/>
                  </a:moveTo>
                  <a:cubicBezTo>
                    <a:pt x="109184" y="175038"/>
                    <a:pt x="72917" y="179428"/>
                    <a:pt x="0" y="188972"/>
                  </a:cubicBezTo>
                  <a:cubicBezTo>
                    <a:pt x="24433" y="159958"/>
                    <a:pt x="34550" y="148314"/>
                    <a:pt x="56883" y="122736"/>
                  </a:cubicBezTo>
                  <a:cubicBezTo>
                    <a:pt x="152132" y="86087"/>
                    <a:pt x="199280" y="67954"/>
                    <a:pt x="293002" y="32259"/>
                  </a:cubicBezTo>
                  <a:cubicBezTo>
                    <a:pt x="365728" y="19470"/>
                    <a:pt x="402186" y="12789"/>
                    <a:pt x="474721" y="0"/>
                  </a:cubicBezTo>
                  <a:cubicBezTo>
                    <a:pt x="455060" y="23478"/>
                    <a:pt x="445326" y="35695"/>
                    <a:pt x="421656" y="66427"/>
                  </a:cubicBezTo>
                  <a:cubicBezTo>
                    <a:pt x="326025" y="106512"/>
                    <a:pt x="277732" y="127127"/>
                    <a:pt x="180383" y="167975"/>
                  </a:cubicBezTo>
                  <a:close/>
                  <a:moveTo>
                    <a:pt x="15080" y="182864"/>
                  </a:moveTo>
                  <a:cubicBezTo>
                    <a:pt x="83606" y="173893"/>
                    <a:pt x="117583" y="169693"/>
                    <a:pt x="184582" y="162631"/>
                  </a:cubicBezTo>
                  <a:cubicBezTo>
                    <a:pt x="275632" y="124454"/>
                    <a:pt x="321062" y="105366"/>
                    <a:pt x="410585" y="67572"/>
                  </a:cubicBezTo>
                  <a:cubicBezTo>
                    <a:pt x="432727" y="39131"/>
                    <a:pt x="441889" y="27678"/>
                    <a:pt x="460405" y="5345"/>
                  </a:cubicBezTo>
                  <a:cubicBezTo>
                    <a:pt x="392261" y="17370"/>
                    <a:pt x="358093" y="23669"/>
                    <a:pt x="289758" y="35504"/>
                  </a:cubicBezTo>
                  <a:cubicBezTo>
                    <a:pt x="201761" y="69099"/>
                    <a:pt x="157477" y="86278"/>
                    <a:pt x="68145" y="120637"/>
                  </a:cubicBezTo>
                  <a:cubicBezTo>
                    <a:pt x="47339" y="145070"/>
                    <a:pt x="37795" y="155950"/>
                    <a:pt x="15080" y="1828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623A2314-43B3-46BF-8BED-1636F4E2F72E}"/>
                </a:ext>
              </a:extLst>
            </p:cNvPr>
            <p:cNvSpPr/>
            <p:nvPr/>
          </p:nvSpPr>
          <p:spPr>
            <a:xfrm>
              <a:off x="1416361" y="3344488"/>
              <a:ext cx="439026" cy="171793"/>
            </a:xfrm>
            <a:custGeom>
              <a:avLst/>
              <a:gdLst>
                <a:gd name="connsiteX0" fmla="*/ 174466 w 439026"/>
                <a:gd name="connsiteY0" fmla="*/ 168166 h 171792"/>
                <a:gd name="connsiteX1" fmla="*/ 0 w 439026"/>
                <a:gd name="connsiteY1" fmla="*/ 186300 h 171792"/>
                <a:gd name="connsiteX2" fmla="*/ 53256 w 439026"/>
                <a:gd name="connsiteY2" fmla="*/ 119873 h 171792"/>
                <a:gd name="connsiteX3" fmla="*/ 279641 w 439026"/>
                <a:gd name="connsiteY3" fmla="*/ 32259 h 171792"/>
                <a:gd name="connsiteX4" fmla="*/ 455824 w 439026"/>
                <a:gd name="connsiteY4" fmla="*/ 0 h 171792"/>
                <a:gd name="connsiteX5" fmla="*/ 406386 w 439026"/>
                <a:gd name="connsiteY5" fmla="*/ 66427 h 171792"/>
                <a:gd name="connsiteX6" fmla="*/ 174466 w 439026"/>
                <a:gd name="connsiteY6" fmla="*/ 168166 h 171792"/>
                <a:gd name="connsiteX7" fmla="*/ 14698 w 439026"/>
                <a:gd name="connsiteY7" fmla="*/ 180192 h 171792"/>
                <a:gd name="connsiteX8" fmla="*/ 178474 w 439026"/>
                <a:gd name="connsiteY8" fmla="*/ 162631 h 171792"/>
                <a:gd name="connsiteX9" fmla="*/ 395697 w 439026"/>
                <a:gd name="connsiteY9" fmla="*/ 67763 h 171792"/>
                <a:gd name="connsiteX10" fmla="*/ 442080 w 439026"/>
                <a:gd name="connsiteY10" fmla="*/ 5345 h 171792"/>
                <a:gd name="connsiteX11" fmla="*/ 276777 w 439026"/>
                <a:gd name="connsiteY11" fmla="*/ 35504 h 171792"/>
                <a:gd name="connsiteX12" fmla="*/ 64327 w 439026"/>
                <a:gd name="connsiteY12" fmla="*/ 117964 h 171792"/>
                <a:gd name="connsiteX13" fmla="*/ 14698 w 439026"/>
                <a:gd name="connsiteY13" fmla="*/ 18019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174466" y="168166"/>
                  </a:moveTo>
                  <a:cubicBezTo>
                    <a:pt x="105939" y="173320"/>
                    <a:pt x="71008" y="177138"/>
                    <a:pt x="0" y="186300"/>
                  </a:cubicBezTo>
                  <a:cubicBezTo>
                    <a:pt x="23669" y="155568"/>
                    <a:pt x="33404" y="143542"/>
                    <a:pt x="53256" y="119873"/>
                  </a:cubicBezTo>
                  <a:cubicBezTo>
                    <a:pt x="144879" y="83797"/>
                    <a:pt x="190117" y="66045"/>
                    <a:pt x="279641" y="32259"/>
                  </a:cubicBezTo>
                  <a:cubicBezTo>
                    <a:pt x="350458" y="18897"/>
                    <a:pt x="385770" y="12216"/>
                    <a:pt x="455824" y="0"/>
                  </a:cubicBezTo>
                  <a:cubicBezTo>
                    <a:pt x="438263" y="21570"/>
                    <a:pt x="429101" y="34168"/>
                    <a:pt x="406386" y="66427"/>
                  </a:cubicBezTo>
                  <a:cubicBezTo>
                    <a:pt x="314954" y="106130"/>
                    <a:pt x="268379" y="126554"/>
                    <a:pt x="174466" y="168166"/>
                  </a:cubicBezTo>
                  <a:close/>
                  <a:moveTo>
                    <a:pt x="14698" y="180192"/>
                  </a:moveTo>
                  <a:cubicBezTo>
                    <a:pt x="81315" y="171411"/>
                    <a:pt x="114147" y="167784"/>
                    <a:pt x="178474" y="162631"/>
                  </a:cubicBezTo>
                  <a:cubicBezTo>
                    <a:pt x="266470" y="123882"/>
                    <a:pt x="309991" y="104794"/>
                    <a:pt x="395697" y="67763"/>
                  </a:cubicBezTo>
                  <a:cubicBezTo>
                    <a:pt x="416884" y="37794"/>
                    <a:pt x="425474" y="25769"/>
                    <a:pt x="442080" y="5345"/>
                  </a:cubicBezTo>
                  <a:cubicBezTo>
                    <a:pt x="376417" y="16798"/>
                    <a:pt x="343204" y="22906"/>
                    <a:pt x="276777" y="35504"/>
                  </a:cubicBezTo>
                  <a:cubicBezTo>
                    <a:pt x="192790" y="67381"/>
                    <a:pt x="150223" y="83988"/>
                    <a:pt x="64327" y="117964"/>
                  </a:cubicBezTo>
                  <a:cubicBezTo>
                    <a:pt x="46002" y="140107"/>
                    <a:pt x="36840" y="151559"/>
                    <a:pt x="14698" y="1801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423945F-E453-4E6F-AE29-A02610933E2D}"/>
                </a:ext>
              </a:extLst>
            </p:cNvPr>
            <p:cNvSpPr/>
            <p:nvPr/>
          </p:nvSpPr>
          <p:spPr>
            <a:xfrm>
              <a:off x="1810530" y="3241603"/>
              <a:ext cx="419938" cy="171793"/>
            </a:xfrm>
            <a:custGeom>
              <a:avLst/>
              <a:gdLst>
                <a:gd name="connsiteX0" fmla="*/ 166258 w 419938"/>
                <a:gd name="connsiteY0" fmla="*/ 162440 h 171792"/>
                <a:gd name="connsiteX1" fmla="*/ 0 w 419938"/>
                <a:gd name="connsiteY1" fmla="*/ 173129 h 171792"/>
                <a:gd name="connsiteX2" fmla="*/ 49629 w 419938"/>
                <a:gd name="connsiteY2" fmla="*/ 106702 h 171792"/>
                <a:gd name="connsiteX3" fmla="*/ 263989 w 419938"/>
                <a:gd name="connsiteY3" fmla="*/ 26914 h 171792"/>
                <a:gd name="connsiteX4" fmla="*/ 432346 w 419938"/>
                <a:gd name="connsiteY4" fmla="*/ 0 h 171792"/>
                <a:gd name="connsiteX5" fmla="*/ 386725 w 419938"/>
                <a:gd name="connsiteY5" fmla="*/ 66236 h 171792"/>
                <a:gd name="connsiteX6" fmla="*/ 166258 w 419938"/>
                <a:gd name="connsiteY6" fmla="*/ 162440 h 171792"/>
                <a:gd name="connsiteX7" fmla="*/ 13935 w 419938"/>
                <a:gd name="connsiteY7" fmla="*/ 167021 h 171792"/>
                <a:gd name="connsiteX8" fmla="*/ 170075 w 419938"/>
                <a:gd name="connsiteY8" fmla="*/ 156522 h 171792"/>
                <a:gd name="connsiteX9" fmla="*/ 376608 w 419938"/>
                <a:gd name="connsiteY9" fmla="*/ 66617 h 171792"/>
                <a:gd name="connsiteX10" fmla="*/ 419366 w 419938"/>
                <a:gd name="connsiteY10" fmla="*/ 4390 h 171792"/>
                <a:gd name="connsiteX11" fmla="*/ 261316 w 419938"/>
                <a:gd name="connsiteY11" fmla="*/ 29587 h 171792"/>
                <a:gd name="connsiteX12" fmla="*/ 60128 w 419938"/>
                <a:gd name="connsiteY12" fmla="*/ 104603 h 171792"/>
                <a:gd name="connsiteX13" fmla="*/ 13935 w 419938"/>
                <a:gd name="connsiteY13" fmla="*/ 16702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166258" y="162440"/>
                  </a:moveTo>
                  <a:cubicBezTo>
                    <a:pt x="101167" y="164158"/>
                    <a:pt x="67954" y="166448"/>
                    <a:pt x="0" y="173129"/>
                  </a:cubicBezTo>
                  <a:cubicBezTo>
                    <a:pt x="22715" y="140870"/>
                    <a:pt x="31877" y="128272"/>
                    <a:pt x="49629" y="106702"/>
                  </a:cubicBezTo>
                  <a:cubicBezTo>
                    <a:pt x="136671" y="73107"/>
                    <a:pt x="179429" y="57073"/>
                    <a:pt x="263989" y="26914"/>
                  </a:cubicBezTo>
                  <a:cubicBezTo>
                    <a:pt x="331942" y="15080"/>
                    <a:pt x="365728" y="9544"/>
                    <a:pt x="432346" y="0"/>
                  </a:cubicBezTo>
                  <a:cubicBezTo>
                    <a:pt x="416694" y="19852"/>
                    <a:pt x="408104" y="32832"/>
                    <a:pt x="386725" y="66236"/>
                  </a:cubicBezTo>
                  <a:cubicBezTo>
                    <a:pt x="300065" y="102694"/>
                    <a:pt x="255781" y="122164"/>
                    <a:pt x="166258" y="162440"/>
                  </a:cubicBezTo>
                  <a:close/>
                  <a:moveTo>
                    <a:pt x="13935" y="167021"/>
                  </a:moveTo>
                  <a:cubicBezTo>
                    <a:pt x="77689" y="160531"/>
                    <a:pt x="108802" y="158431"/>
                    <a:pt x="170075" y="156522"/>
                  </a:cubicBezTo>
                  <a:cubicBezTo>
                    <a:pt x="254063" y="119110"/>
                    <a:pt x="295484" y="100976"/>
                    <a:pt x="376608" y="66617"/>
                  </a:cubicBezTo>
                  <a:cubicBezTo>
                    <a:pt x="396651" y="35504"/>
                    <a:pt x="404668" y="23287"/>
                    <a:pt x="419366" y="4390"/>
                  </a:cubicBezTo>
                  <a:cubicBezTo>
                    <a:pt x="356757" y="13362"/>
                    <a:pt x="325070" y="18515"/>
                    <a:pt x="261316" y="29587"/>
                  </a:cubicBezTo>
                  <a:cubicBezTo>
                    <a:pt x="181910" y="58028"/>
                    <a:pt x="141634" y="73107"/>
                    <a:pt x="60128" y="104603"/>
                  </a:cubicBezTo>
                  <a:cubicBezTo>
                    <a:pt x="43712" y="125027"/>
                    <a:pt x="35122" y="136862"/>
                    <a:pt x="13935" y="1670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F1927B7-B6AC-4059-A984-DC213AAED5E1}"/>
                </a:ext>
              </a:extLst>
            </p:cNvPr>
            <p:cNvSpPr/>
            <p:nvPr/>
          </p:nvSpPr>
          <p:spPr>
            <a:xfrm>
              <a:off x="2185421" y="3159524"/>
              <a:ext cx="400850" cy="133617"/>
            </a:xfrm>
            <a:custGeom>
              <a:avLst/>
              <a:gdLst>
                <a:gd name="connsiteX0" fmla="*/ 157668 w 400850"/>
                <a:gd name="connsiteY0" fmla="*/ 151750 h 133616"/>
                <a:gd name="connsiteX1" fmla="*/ 0 w 400850"/>
                <a:gd name="connsiteY1" fmla="*/ 151178 h 133616"/>
                <a:gd name="connsiteX2" fmla="*/ 45620 w 400850"/>
                <a:gd name="connsiteY2" fmla="*/ 84751 h 133616"/>
                <a:gd name="connsiteX3" fmla="*/ 247382 w 400850"/>
                <a:gd name="connsiteY3" fmla="*/ 16798 h 133616"/>
                <a:gd name="connsiteX4" fmla="*/ 406958 w 400850"/>
                <a:gd name="connsiteY4" fmla="*/ 0 h 133616"/>
                <a:gd name="connsiteX5" fmla="*/ 365537 w 400850"/>
                <a:gd name="connsiteY5" fmla="*/ 65663 h 133616"/>
                <a:gd name="connsiteX6" fmla="*/ 157668 w 400850"/>
                <a:gd name="connsiteY6" fmla="*/ 151750 h 133616"/>
                <a:gd name="connsiteX7" fmla="*/ 13361 w 400850"/>
                <a:gd name="connsiteY7" fmla="*/ 145642 h 133616"/>
                <a:gd name="connsiteX8" fmla="*/ 161294 w 400850"/>
                <a:gd name="connsiteY8" fmla="*/ 145642 h 133616"/>
                <a:gd name="connsiteX9" fmla="*/ 355993 w 400850"/>
                <a:gd name="connsiteY9" fmla="*/ 65472 h 133616"/>
                <a:gd name="connsiteX10" fmla="*/ 394933 w 400850"/>
                <a:gd name="connsiteY10" fmla="*/ 4009 h 133616"/>
                <a:gd name="connsiteX11" fmla="*/ 245091 w 400850"/>
                <a:gd name="connsiteY11" fmla="*/ 19661 h 133616"/>
                <a:gd name="connsiteX12" fmla="*/ 55928 w 400850"/>
                <a:gd name="connsiteY12" fmla="*/ 83606 h 133616"/>
                <a:gd name="connsiteX13" fmla="*/ 13361 w 400850"/>
                <a:gd name="connsiteY13" fmla="*/ 14564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157668" y="151750"/>
                  </a:moveTo>
                  <a:cubicBezTo>
                    <a:pt x="96013" y="148505"/>
                    <a:pt x="64518" y="148505"/>
                    <a:pt x="0" y="151178"/>
                  </a:cubicBezTo>
                  <a:cubicBezTo>
                    <a:pt x="21379" y="117583"/>
                    <a:pt x="29968" y="104794"/>
                    <a:pt x="45620" y="84751"/>
                  </a:cubicBezTo>
                  <a:cubicBezTo>
                    <a:pt x="127508" y="55546"/>
                    <a:pt x="167975" y="41803"/>
                    <a:pt x="247382" y="16798"/>
                  </a:cubicBezTo>
                  <a:cubicBezTo>
                    <a:pt x="311899" y="8399"/>
                    <a:pt x="343967" y="4772"/>
                    <a:pt x="406958" y="0"/>
                  </a:cubicBezTo>
                  <a:cubicBezTo>
                    <a:pt x="392642" y="18897"/>
                    <a:pt x="385198" y="31495"/>
                    <a:pt x="365537" y="65663"/>
                  </a:cubicBezTo>
                  <a:cubicBezTo>
                    <a:pt x="284222" y="97349"/>
                    <a:pt x="242610" y="114910"/>
                    <a:pt x="157668" y="151750"/>
                  </a:cubicBezTo>
                  <a:close/>
                  <a:moveTo>
                    <a:pt x="13361" y="145642"/>
                  </a:moveTo>
                  <a:cubicBezTo>
                    <a:pt x="73871" y="142970"/>
                    <a:pt x="103457" y="142970"/>
                    <a:pt x="161294" y="145642"/>
                  </a:cubicBezTo>
                  <a:cubicBezTo>
                    <a:pt x="240701" y="111284"/>
                    <a:pt x="279832" y="95059"/>
                    <a:pt x="355993" y="65472"/>
                  </a:cubicBezTo>
                  <a:cubicBezTo>
                    <a:pt x="374317" y="33977"/>
                    <a:pt x="381571" y="21760"/>
                    <a:pt x="394933" y="4009"/>
                  </a:cubicBezTo>
                  <a:cubicBezTo>
                    <a:pt x="335760" y="8590"/>
                    <a:pt x="305791" y="11835"/>
                    <a:pt x="245091" y="19661"/>
                  </a:cubicBezTo>
                  <a:cubicBezTo>
                    <a:pt x="170457" y="43330"/>
                    <a:pt x="132662" y="56119"/>
                    <a:pt x="55928" y="83606"/>
                  </a:cubicBezTo>
                  <a:cubicBezTo>
                    <a:pt x="41230" y="102312"/>
                    <a:pt x="33213" y="114529"/>
                    <a:pt x="13361" y="1456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9FC8C46-293D-4B91-ACB8-634C9666CBED}"/>
                </a:ext>
              </a:extLst>
            </p:cNvPr>
            <p:cNvSpPr/>
            <p:nvPr/>
          </p:nvSpPr>
          <p:spPr>
            <a:xfrm>
              <a:off x="2539887" y="3105941"/>
              <a:ext cx="381762" cy="133617"/>
            </a:xfrm>
            <a:custGeom>
              <a:avLst/>
              <a:gdLst>
                <a:gd name="connsiteX0" fmla="*/ 149651 w 381762"/>
                <a:gd name="connsiteY0" fmla="*/ 136425 h 133616"/>
                <a:gd name="connsiteX1" fmla="*/ 0 w 381762"/>
                <a:gd name="connsiteY1" fmla="*/ 121727 h 133616"/>
                <a:gd name="connsiteX2" fmla="*/ 41612 w 381762"/>
                <a:gd name="connsiteY2" fmla="*/ 56064 h 133616"/>
                <a:gd name="connsiteX3" fmla="*/ 231157 w 381762"/>
                <a:gd name="connsiteY3" fmla="*/ 2999 h 133616"/>
                <a:gd name="connsiteX4" fmla="*/ 382144 w 381762"/>
                <a:gd name="connsiteY4" fmla="*/ 1091 h 133616"/>
                <a:gd name="connsiteX5" fmla="*/ 345113 w 381762"/>
                <a:gd name="connsiteY5" fmla="*/ 65227 h 133616"/>
                <a:gd name="connsiteX6" fmla="*/ 149651 w 381762"/>
                <a:gd name="connsiteY6" fmla="*/ 136425 h 133616"/>
                <a:gd name="connsiteX7" fmla="*/ 12598 w 381762"/>
                <a:gd name="connsiteY7" fmla="*/ 116764 h 133616"/>
                <a:gd name="connsiteX8" fmla="*/ 153086 w 381762"/>
                <a:gd name="connsiteY8" fmla="*/ 130126 h 133616"/>
                <a:gd name="connsiteX9" fmla="*/ 336141 w 381762"/>
                <a:gd name="connsiteY9" fmla="*/ 63890 h 133616"/>
                <a:gd name="connsiteX10" fmla="*/ 371073 w 381762"/>
                <a:gd name="connsiteY10" fmla="*/ 3763 h 133616"/>
                <a:gd name="connsiteX11" fmla="*/ 229248 w 381762"/>
                <a:gd name="connsiteY11" fmla="*/ 5481 h 133616"/>
                <a:gd name="connsiteX12" fmla="*/ 51538 w 381762"/>
                <a:gd name="connsiteY12" fmla="*/ 55301 h 133616"/>
                <a:gd name="connsiteX13" fmla="*/ 12598 w 381762"/>
                <a:gd name="connsiteY13" fmla="*/ 11676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149651" y="136425"/>
                  </a:moveTo>
                  <a:cubicBezTo>
                    <a:pt x="91050" y="127263"/>
                    <a:pt x="61082" y="124209"/>
                    <a:pt x="0" y="121727"/>
                  </a:cubicBezTo>
                  <a:cubicBezTo>
                    <a:pt x="19851" y="87751"/>
                    <a:pt x="27296" y="74962"/>
                    <a:pt x="41612" y="56064"/>
                  </a:cubicBezTo>
                  <a:cubicBezTo>
                    <a:pt x="118537" y="32395"/>
                    <a:pt x="156522" y="21706"/>
                    <a:pt x="231157" y="2999"/>
                  </a:cubicBezTo>
                  <a:cubicBezTo>
                    <a:pt x="292239" y="-246"/>
                    <a:pt x="322589" y="-818"/>
                    <a:pt x="382144" y="1091"/>
                  </a:cubicBezTo>
                  <a:cubicBezTo>
                    <a:pt x="369164" y="19606"/>
                    <a:pt x="362674" y="31632"/>
                    <a:pt x="345113" y="65227"/>
                  </a:cubicBezTo>
                  <a:cubicBezTo>
                    <a:pt x="268951" y="90041"/>
                    <a:pt x="229630" y="104548"/>
                    <a:pt x="149651" y="136425"/>
                  </a:cubicBezTo>
                  <a:close/>
                  <a:moveTo>
                    <a:pt x="12598" y="116764"/>
                  </a:moveTo>
                  <a:cubicBezTo>
                    <a:pt x="69862" y="119246"/>
                    <a:pt x="98113" y="121918"/>
                    <a:pt x="153086" y="130126"/>
                  </a:cubicBezTo>
                  <a:cubicBezTo>
                    <a:pt x="227912" y="100730"/>
                    <a:pt x="264561" y="87178"/>
                    <a:pt x="336141" y="63890"/>
                  </a:cubicBezTo>
                  <a:cubicBezTo>
                    <a:pt x="352557" y="32586"/>
                    <a:pt x="358665" y="21324"/>
                    <a:pt x="371073" y="3763"/>
                  </a:cubicBezTo>
                  <a:cubicBezTo>
                    <a:pt x="315144" y="2045"/>
                    <a:pt x="286703" y="2618"/>
                    <a:pt x="229248" y="5481"/>
                  </a:cubicBezTo>
                  <a:cubicBezTo>
                    <a:pt x="159195" y="23233"/>
                    <a:pt x="123691" y="33159"/>
                    <a:pt x="51538" y="55301"/>
                  </a:cubicBezTo>
                  <a:cubicBezTo>
                    <a:pt x="37985" y="73053"/>
                    <a:pt x="30923" y="85078"/>
                    <a:pt x="12598" y="1167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C565385-6191-4C26-A9BD-0193EF2CB5E2}"/>
                </a:ext>
              </a:extLst>
            </p:cNvPr>
            <p:cNvSpPr/>
            <p:nvPr/>
          </p:nvSpPr>
          <p:spPr>
            <a:xfrm>
              <a:off x="2874502" y="3072864"/>
              <a:ext cx="343586" cy="114529"/>
            </a:xfrm>
            <a:custGeom>
              <a:avLst/>
              <a:gdLst>
                <a:gd name="connsiteX0" fmla="*/ 143161 w 343585"/>
                <a:gd name="connsiteY0" fmla="*/ 131135 h 114528"/>
                <a:gd name="connsiteX1" fmla="*/ 0 w 343585"/>
                <a:gd name="connsiteY1" fmla="*/ 99449 h 114528"/>
                <a:gd name="connsiteX2" fmla="*/ 37221 w 343585"/>
                <a:gd name="connsiteY2" fmla="*/ 35122 h 114528"/>
                <a:gd name="connsiteX3" fmla="*/ 215886 w 343585"/>
                <a:gd name="connsiteY3" fmla="*/ 0 h 114528"/>
                <a:gd name="connsiteX4" fmla="*/ 359429 w 343585"/>
                <a:gd name="connsiteY4" fmla="*/ 18325 h 114528"/>
                <a:gd name="connsiteX5" fmla="*/ 326597 w 343585"/>
                <a:gd name="connsiteY5" fmla="*/ 81315 h 114528"/>
                <a:gd name="connsiteX6" fmla="*/ 143161 w 343585"/>
                <a:gd name="connsiteY6" fmla="*/ 131135 h 114528"/>
                <a:gd name="connsiteX7" fmla="*/ 11835 w 343585"/>
                <a:gd name="connsiteY7" fmla="*/ 95822 h 114528"/>
                <a:gd name="connsiteX8" fmla="*/ 146215 w 343585"/>
                <a:gd name="connsiteY8" fmla="*/ 125027 h 114528"/>
                <a:gd name="connsiteX9" fmla="*/ 318008 w 343585"/>
                <a:gd name="connsiteY9" fmla="*/ 78834 h 114528"/>
                <a:gd name="connsiteX10" fmla="*/ 348739 w 343585"/>
                <a:gd name="connsiteY10" fmla="*/ 20043 h 114528"/>
                <a:gd name="connsiteX11" fmla="*/ 213977 w 343585"/>
                <a:gd name="connsiteY11" fmla="*/ 2863 h 114528"/>
                <a:gd name="connsiteX12" fmla="*/ 46575 w 343585"/>
                <a:gd name="connsiteY12" fmla="*/ 35886 h 114528"/>
                <a:gd name="connsiteX13" fmla="*/ 11835 w 343585"/>
                <a:gd name="connsiteY13" fmla="*/ 9582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43161" y="131135"/>
                  </a:moveTo>
                  <a:cubicBezTo>
                    <a:pt x="87042" y="114910"/>
                    <a:pt x="58410" y="108611"/>
                    <a:pt x="0" y="99449"/>
                  </a:cubicBezTo>
                  <a:cubicBezTo>
                    <a:pt x="17752" y="65663"/>
                    <a:pt x="24242" y="53828"/>
                    <a:pt x="37221" y="35122"/>
                  </a:cubicBezTo>
                  <a:cubicBezTo>
                    <a:pt x="109757" y="18325"/>
                    <a:pt x="145451" y="11262"/>
                    <a:pt x="215886" y="0"/>
                  </a:cubicBezTo>
                  <a:cubicBezTo>
                    <a:pt x="273914" y="4009"/>
                    <a:pt x="302546" y="7826"/>
                    <a:pt x="359429" y="18325"/>
                  </a:cubicBezTo>
                  <a:cubicBezTo>
                    <a:pt x="347594" y="37413"/>
                    <a:pt x="342058" y="48293"/>
                    <a:pt x="326597" y="81315"/>
                  </a:cubicBezTo>
                  <a:cubicBezTo>
                    <a:pt x="255398" y="96204"/>
                    <a:pt x="218558" y="106512"/>
                    <a:pt x="143161" y="131135"/>
                  </a:cubicBezTo>
                  <a:close/>
                  <a:moveTo>
                    <a:pt x="11835" y="95822"/>
                  </a:moveTo>
                  <a:cubicBezTo>
                    <a:pt x="66617" y="104412"/>
                    <a:pt x="93341" y="110138"/>
                    <a:pt x="146215" y="125027"/>
                  </a:cubicBezTo>
                  <a:cubicBezTo>
                    <a:pt x="216649" y="102312"/>
                    <a:pt x="251199" y="92386"/>
                    <a:pt x="318008" y="78834"/>
                  </a:cubicBezTo>
                  <a:cubicBezTo>
                    <a:pt x="332324" y="48484"/>
                    <a:pt x="337669" y="38176"/>
                    <a:pt x="348739" y="20043"/>
                  </a:cubicBezTo>
                  <a:cubicBezTo>
                    <a:pt x="295293" y="10308"/>
                    <a:pt x="268379" y="6872"/>
                    <a:pt x="213977" y="2863"/>
                  </a:cubicBezTo>
                  <a:cubicBezTo>
                    <a:pt x="147933" y="13553"/>
                    <a:pt x="114338" y="20233"/>
                    <a:pt x="46575" y="35886"/>
                  </a:cubicBezTo>
                  <a:cubicBezTo>
                    <a:pt x="34358" y="53256"/>
                    <a:pt x="28250" y="64518"/>
                    <a:pt x="11835" y="958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0EA2A7B1-8014-447F-9090-F2FCB04A1B7F}"/>
                </a:ext>
              </a:extLst>
            </p:cNvPr>
            <p:cNvSpPr/>
            <p:nvPr/>
          </p:nvSpPr>
          <p:spPr>
            <a:xfrm>
              <a:off x="3191173" y="3075918"/>
              <a:ext cx="324498" cy="114529"/>
            </a:xfrm>
            <a:custGeom>
              <a:avLst/>
              <a:gdLst>
                <a:gd name="connsiteX0" fmla="*/ 137243 w 324497"/>
                <a:gd name="connsiteY0" fmla="*/ 133235 h 114528"/>
                <a:gd name="connsiteX1" fmla="*/ 0 w 324497"/>
                <a:gd name="connsiteY1" fmla="*/ 78261 h 114528"/>
                <a:gd name="connsiteX2" fmla="*/ 33022 w 324497"/>
                <a:gd name="connsiteY2" fmla="*/ 15461 h 114528"/>
                <a:gd name="connsiteX3" fmla="*/ 203288 w 324497"/>
                <a:gd name="connsiteY3" fmla="*/ 0 h 114528"/>
                <a:gd name="connsiteX4" fmla="*/ 343013 w 324497"/>
                <a:gd name="connsiteY4" fmla="*/ 34549 h 114528"/>
                <a:gd name="connsiteX5" fmla="*/ 312663 w 324497"/>
                <a:gd name="connsiteY5" fmla="*/ 100594 h 114528"/>
                <a:gd name="connsiteX6" fmla="*/ 137243 w 324497"/>
                <a:gd name="connsiteY6" fmla="*/ 133235 h 114528"/>
                <a:gd name="connsiteX7" fmla="*/ 11071 w 324497"/>
                <a:gd name="connsiteY7" fmla="*/ 75971 h 114528"/>
                <a:gd name="connsiteX8" fmla="*/ 139916 w 324497"/>
                <a:gd name="connsiteY8" fmla="*/ 126936 h 114528"/>
                <a:gd name="connsiteX9" fmla="*/ 304264 w 324497"/>
                <a:gd name="connsiteY9" fmla="*/ 96777 h 114528"/>
                <a:gd name="connsiteX10" fmla="*/ 332705 w 324497"/>
                <a:gd name="connsiteY10" fmla="*/ 34931 h 114528"/>
                <a:gd name="connsiteX11" fmla="*/ 201570 w 324497"/>
                <a:gd name="connsiteY11" fmla="*/ 2291 h 114528"/>
                <a:gd name="connsiteX12" fmla="*/ 41803 w 324497"/>
                <a:gd name="connsiteY12" fmla="*/ 16988 h 114528"/>
                <a:gd name="connsiteX13" fmla="*/ 11071 w 324497"/>
                <a:gd name="connsiteY13" fmla="*/ 7597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37243" y="133235"/>
                  </a:moveTo>
                  <a:cubicBezTo>
                    <a:pt x="83033" y="108039"/>
                    <a:pt x="55737" y="96586"/>
                    <a:pt x="0" y="78261"/>
                  </a:cubicBezTo>
                  <a:cubicBezTo>
                    <a:pt x="15461" y="45430"/>
                    <a:pt x="20997" y="34549"/>
                    <a:pt x="33022" y="15461"/>
                  </a:cubicBezTo>
                  <a:cubicBezTo>
                    <a:pt x="101739" y="6872"/>
                    <a:pt x="135907" y="3818"/>
                    <a:pt x="203288" y="0"/>
                  </a:cubicBezTo>
                  <a:cubicBezTo>
                    <a:pt x="259407" y="11644"/>
                    <a:pt x="287276" y="18515"/>
                    <a:pt x="343013" y="34549"/>
                  </a:cubicBezTo>
                  <a:cubicBezTo>
                    <a:pt x="331942" y="53447"/>
                    <a:pt x="326597" y="66427"/>
                    <a:pt x="312663" y="100594"/>
                  </a:cubicBezTo>
                  <a:cubicBezTo>
                    <a:pt x="243755" y="110711"/>
                    <a:pt x="208633" y="117392"/>
                    <a:pt x="137243" y="133235"/>
                  </a:cubicBezTo>
                  <a:close/>
                  <a:moveTo>
                    <a:pt x="11071" y="75971"/>
                  </a:moveTo>
                  <a:cubicBezTo>
                    <a:pt x="63373" y="93150"/>
                    <a:pt x="88951" y="103648"/>
                    <a:pt x="139916" y="126936"/>
                  </a:cubicBezTo>
                  <a:cubicBezTo>
                    <a:pt x="206724" y="112429"/>
                    <a:pt x="239555" y="106321"/>
                    <a:pt x="304264" y="96777"/>
                  </a:cubicBezTo>
                  <a:cubicBezTo>
                    <a:pt x="317244" y="65090"/>
                    <a:pt x="322398" y="52874"/>
                    <a:pt x="332705" y="34931"/>
                  </a:cubicBezTo>
                  <a:cubicBezTo>
                    <a:pt x="280404" y="20043"/>
                    <a:pt x="254254" y="13362"/>
                    <a:pt x="201570" y="2291"/>
                  </a:cubicBezTo>
                  <a:cubicBezTo>
                    <a:pt x="138198" y="6108"/>
                    <a:pt x="106321" y="8971"/>
                    <a:pt x="41803" y="16988"/>
                  </a:cubicBezTo>
                  <a:cubicBezTo>
                    <a:pt x="30732" y="35122"/>
                    <a:pt x="25578" y="45430"/>
                    <a:pt x="11071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A211B00F-1FDE-464C-89C0-59B2CB53D3C6}"/>
                </a:ext>
              </a:extLst>
            </p:cNvPr>
            <p:cNvSpPr/>
            <p:nvPr/>
          </p:nvSpPr>
          <p:spPr>
            <a:xfrm>
              <a:off x="3494292" y="3106187"/>
              <a:ext cx="324498" cy="133617"/>
            </a:xfrm>
            <a:custGeom>
              <a:avLst/>
              <a:gdLst>
                <a:gd name="connsiteX0" fmla="*/ 137243 w 324497"/>
                <a:gd name="connsiteY0" fmla="*/ 135797 h 133616"/>
                <a:gd name="connsiteX1" fmla="*/ 0 w 324497"/>
                <a:gd name="connsiteY1" fmla="*/ 68989 h 133616"/>
                <a:gd name="connsiteX2" fmla="*/ 30350 w 324497"/>
                <a:gd name="connsiteY2" fmla="*/ 2944 h 133616"/>
                <a:gd name="connsiteX3" fmla="*/ 196416 w 324497"/>
                <a:gd name="connsiteY3" fmla="*/ 463 h 133616"/>
                <a:gd name="connsiteX4" fmla="*/ 335760 w 324497"/>
                <a:gd name="connsiteY4" fmla="*/ 46847 h 133616"/>
                <a:gd name="connsiteX5" fmla="*/ 308845 w 324497"/>
                <a:gd name="connsiteY5" fmla="*/ 113655 h 133616"/>
                <a:gd name="connsiteX6" fmla="*/ 137243 w 324497"/>
                <a:gd name="connsiteY6" fmla="*/ 135797 h 133616"/>
                <a:gd name="connsiteX7" fmla="*/ 10880 w 324497"/>
                <a:gd name="connsiteY7" fmla="*/ 67462 h 133616"/>
                <a:gd name="connsiteX8" fmla="*/ 139724 w 324497"/>
                <a:gd name="connsiteY8" fmla="*/ 129498 h 133616"/>
                <a:gd name="connsiteX9" fmla="*/ 300638 w 324497"/>
                <a:gd name="connsiteY9" fmla="*/ 109265 h 133616"/>
                <a:gd name="connsiteX10" fmla="*/ 326025 w 324497"/>
                <a:gd name="connsiteY10" fmla="*/ 46656 h 133616"/>
                <a:gd name="connsiteX11" fmla="*/ 195271 w 324497"/>
                <a:gd name="connsiteY11" fmla="*/ 2944 h 133616"/>
                <a:gd name="connsiteX12" fmla="*/ 39512 w 324497"/>
                <a:gd name="connsiteY12" fmla="*/ 5425 h 133616"/>
                <a:gd name="connsiteX13" fmla="*/ 10880 w 324497"/>
                <a:gd name="connsiteY13" fmla="*/ 6746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37243" y="135797"/>
                  </a:moveTo>
                  <a:cubicBezTo>
                    <a:pt x="82651" y="106974"/>
                    <a:pt x="55164" y="93231"/>
                    <a:pt x="0" y="68989"/>
                  </a:cubicBezTo>
                  <a:cubicBezTo>
                    <a:pt x="14125" y="34821"/>
                    <a:pt x="19470" y="22032"/>
                    <a:pt x="30350" y="2944"/>
                  </a:cubicBezTo>
                  <a:cubicBezTo>
                    <a:pt x="97158" y="-110"/>
                    <a:pt x="130371" y="-492"/>
                    <a:pt x="196416" y="463"/>
                  </a:cubicBezTo>
                  <a:cubicBezTo>
                    <a:pt x="252154" y="17069"/>
                    <a:pt x="279831" y="26422"/>
                    <a:pt x="335760" y="46847"/>
                  </a:cubicBezTo>
                  <a:cubicBezTo>
                    <a:pt x="325643" y="66126"/>
                    <a:pt x="320871" y="79869"/>
                    <a:pt x="308845" y="113655"/>
                  </a:cubicBezTo>
                  <a:cubicBezTo>
                    <a:pt x="241273" y="119954"/>
                    <a:pt x="206915" y="124344"/>
                    <a:pt x="137243" y="135797"/>
                  </a:cubicBezTo>
                  <a:close/>
                  <a:moveTo>
                    <a:pt x="10880" y="67462"/>
                  </a:moveTo>
                  <a:cubicBezTo>
                    <a:pt x="62609" y="89986"/>
                    <a:pt x="88377" y="102775"/>
                    <a:pt x="139724" y="129498"/>
                  </a:cubicBezTo>
                  <a:cubicBezTo>
                    <a:pt x="204815" y="119000"/>
                    <a:pt x="236883" y="114991"/>
                    <a:pt x="300638" y="109265"/>
                  </a:cubicBezTo>
                  <a:cubicBezTo>
                    <a:pt x="311899" y="77769"/>
                    <a:pt x="316480" y="64980"/>
                    <a:pt x="326025" y="46656"/>
                  </a:cubicBezTo>
                  <a:cubicBezTo>
                    <a:pt x="273723" y="27377"/>
                    <a:pt x="247573" y="18596"/>
                    <a:pt x="195271" y="2944"/>
                  </a:cubicBezTo>
                  <a:cubicBezTo>
                    <a:pt x="133235" y="2181"/>
                    <a:pt x="102121" y="2562"/>
                    <a:pt x="39512" y="5425"/>
                  </a:cubicBezTo>
                  <a:cubicBezTo>
                    <a:pt x="29014" y="23559"/>
                    <a:pt x="23860" y="35776"/>
                    <a:pt x="10880" y="674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FBE0AFDC-1B73-42FB-AE9B-9AE21CB24E40}"/>
                </a:ext>
              </a:extLst>
            </p:cNvPr>
            <p:cNvSpPr/>
            <p:nvPr/>
          </p:nvSpPr>
          <p:spPr>
            <a:xfrm>
              <a:off x="3793785" y="3151507"/>
              <a:ext cx="324498" cy="133617"/>
            </a:xfrm>
            <a:custGeom>
              <a:avLst/>
              <a:gdLst>
                <a:gd name="connsiteX0" fmla="*/ 140107 w 324497"/>
                <a:gd name="connsiteY0" fmla="*/ 140679 h 133616"/>
                <a:gd name="connsiteX1" fmla="*/ 0 w 324497"/>
                <a:gd name="connsiteY1" fmla="*/ 66808 h 133616"/>
                <a:gd name="connsiteX2" fmla="*/ 27105 w 324497"/>
                <a:gd name="connsiteY2" fmla="*/ 0 h 133616"/>
                <a:gd name="connsiteX3" fmla="*/ 191835 w 324497"/>
                <a:gd name="connsiteY3" fmla="*/ 7063 h 133616"/>
                <a:gd name="connsiteX4" fmla="*/ 333278 w 324497"/>
                <a:gd name="connsiteY4" fmla="*/ 62800 h 133616"/>
                <a:gd name="connsiteX5" fmla="*/ 310182 w 324497"/>
                <a:gd name="connsiteY5" fmla="*/ 128463 h 133616"/>
                <a:gd name="connsiteX6" fmla="*/ 140107 w 324497"/>
                <a:gd name="connsiteY6" fmla="*/ 140679 h 133616"/>
                <a:gd name="connsiteX7" fmla="*/ 10498 w 324497"/>
                <a:gd name="connsiteY7" fmla="*/ 65854 h 133616"/>
                <a:gd name="connsiteX8" fmla="*/ 142015 w 324497"/>
                <a:gd name="connsiteY8" fmla="*/ 134762 h 133616"/>
                <a:gd name="connsiteX9" fmla="*/ 301210 w 324497"/>
                <a:gd name="connsiteY9" fmla="*/ 123882 h 133616"/>
                <a:gd name="connsiteX10" fmla="*/ 322970 w 324497"/>
                <a:gd name="connsiteY10" fmla="*/ 62227 h 133616"/>
                <a:gd name="connsiteX11" fmla="*/ 190308 w 324497"/>
                <a:gd name="connsiteY11" fmla="*/ 9735 h 133616"/>
                <a:gd name="connsiteX12" fmla="*/ 35695 w 324497"/>
                <a:gd name="connsiteY12" fmla="*/ 3245 h 133616"/>
                <a:gd name="connsiteX13" fmla="*/ 10498 w 324497"/>
                <a:gd name="connsiteY13" fmla="*/ 6585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40107" y="140679"/>
                  </a:moveTo>
                  <a:cubicBezTo>
                    <a:pt x="83988" y="109947"/>
                    <a:pt x="55928" y="94868"/>
                    <a:pt x="0" y="66808"/>
                  </a:cubicBezTo>
                  <a:cubicBezTo>
                    <a:pt x="12025" y="33022"/>
                    <a:pt x="16988" y="19470"/>
                    <a:pt x="27105" y="0"/>
                  </a:cubicBezTo>
                  <a:cubicBezTo>
                    <a:pt x="93149" y="1145"/>
                    <a:pt x="125981" y="2672"/>
                    <a:pt x="191835" y="7063"/>
                  </a:cubicBezTo>
                  <a:cubicBezTo>
                    <a:pt x="248145" y="27678"/>
                    <a:pt x="276395" y="38940"/>
                    <a:pt x="333278" y="62800"/>
                  </a:cubicBezTo>
                  <a:cubicBezTo>
                    <a:pt x="324307" y="82842"/>
                    <a:pt x="320107" y="96395"/>
                    <a:pt x="310182" y="128463"/>
                  </a:cubicBezTo>
                  <a:cubicBezTo>
                    <a:pt x="242610" y="130944"/>
                    <a:pt x="208633" y="133235"/>
                    <a:pt x="140107" y="140679"/>
                  </a:cubicBezTo>
                  <a:close/>
                  <a:moveTo>
                    <a:pt x="10498" y="65854"/>
                  </a:moveTo>
                  <a:cubicBezTo>
                    <a:pt x="62990" y="92005"/>
                    <a:pt x="89141" y="105939"/>
                    <a:pt x="142015" y="134762"/>
                  </a:cubicBezTo>
                  <a:cubicBezTo>
                    <a:pt x="206151" y="128272"/>
                    <a:pt x="238028" y="126172"/>
                    <a:pt x="301210" y="123882"/>
                  </a:cubicBezTo>
                  <a:cubicBezTo>
                    <a:pt x="310563" y="94104"/>
                    <a:pt x="314572" y="81124"/>
                    <a:pt x="322970" y="62227"/>
                  </a:cubicBezTo>
                  <a:cubicBezTo>
                    <a:pt x="269524" y="39703"/>
                    <a:pt x="242991" y="29205"/>
                    <a:pt x="190308" y="9735"/>
                  </a:cubicBezTo>
                  <a:cubicBezTo>
                    <a:pt x="128654" y="5726"/>
                    <a:pt x="97731" y="4390"/>
                    <a:pt x="35695" y="3245"/>
                  </a:cubicBezTo>
                  <a:cubicBezTo>
                    <a:pt x="26341" y="21570"/>
                    <a:pt x="21760" y="34549"/>
                    <a:pt x="10498" y="658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12FF8C10-2575-476D-8482-59DB9EBE5E4C}"/>
                </a:ext>
              </a:extLst>
            </p:cNvPr>
            <p:cNvSpPr/>
            <p:nvPr/>
          </p:nvSpPr>
          <p:spPr>
            <a:xfrm>
              <a:off x="4094231" y="3212207"/>
              <a:ext cx="324498" cy="133617"/>
            </a:xfrm>
            <a:custGeom>
              <a:avLst/>
              <a:gdLst>
                <a:gd name="connsiteX0" fmla="*/ 145070 w 324497"/>
                <a:gd name="connsiteY0" fmla="*/ 142397 h 133616"/>
                <a:gd name="connsiteX1" fmla="*/ 0 w 324497"/>
                <a:gd name="connsiteY1" fmla="*/ 65663 h 133616"/>
                <a:gd name="connsiteX2" fmla="*/ 23288 w 324497"/>
                <a:gd name="connsiteY2" fmla="*/ 0 h 133616"/>
                <a:gd name="connsiteX3" fmla="*/ 188781 w 324497"/>
                <a:gd name="connsiteY3" fmla="*/ 13362 h 133616"/>
                <a:gd name="connsiteX4" fmla="*/ 334423 w 324497"/>
                <a:gd name="connsiteY4" fmla="*/ 75589 h 133616"/>
                <a:gd name="connsiteX5" fmla="*/ 315145 w 324497"/>
                <a:gd name="connsiteY5" fmla="*/ 138770 h 133616"/>
                <a:gd name="connsiteX6" fmla="*/ 145070 w 324497"/>
                <a:gd name="connsiteY6" fmla="*/ 142397 h 133616"/>
                <a:gd name="connsiteX7" fmla="*/ 10498 w 324497"/>
                <a:gd name="connsiteY7" fmla="*/ 65281 h 133616"/>
                <a:gd name="connsiteX8" fmla="*/ 146596 w 324497"/>
                <a:gd name="connsiteY8" fmla="*/ 137052 h 133616"/>
                <a:gd name="connsiteX9" fmla="*/ 305982 w 324497"/>
                <a:gd name="connsiteY9" fmla="*/ 134189 h 133616"/>
                <a:gd name="connsiteX10" fmla="*/ 324307 w 324497"/>
                <a:gd name="connsiteY10" fmla="*/ 74825 h 133616"/>
                <a:gd name="connsiteX11" fmla="*/ 187636 w 324497"/>
                <a:gd name="connsiteY11" fmla="*/ 16034 h 133616"/>
                <a:gd name="connsiteX12" fmla="*/ 32259 w 324497"/>
                <a:gd name="connsiteY12" fmla="*/ 3818 h 133616"/>
                <a:gd name="connsiteX13" fmla="*/ 10498 w 324497"/>
                <a:gd name="connsiteY13" fmla="*/ 6528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45070" y="142397"/>
                  </a:moveTo>
                  <a:cubicBezTo>
                    <a:pt x="86660" y="111284"/>
                    <a:pt x="57646" y="95631"/>
                    <a:pt x="0" y="65663"/>
                  </a:cubicBezTo>
                  <a:cubicBezTo>
                    <a:pt x="10117" y="33595"/>
                    <a:pt x="14316" y="20042"/>
                    <a:pt x="23288" y="0"/>
                  </a:cubicBezTo>
                  <a:cubicBezTo>
                    <a:pt x="89523" y="4008"/>
                    <a:pt x="122545" y="6872"/>
                    <a:pt x="188781" y="13362"/>
                  </a:cubicBezTo>
                  <a:cubicBezTo>
                    <a:pt x="246618" y="36840"/>
                    <a:pt x="275632" y="49438"/>
                    <a:pt x="334423" y="75589"/>
                  </a:cubicBezTo>
                  <a:cubicBezTo>
                    <a:pt x="326597" y="96395"/>
                    <a:pt x="323161" y="109566"/>
                    <a:pt x="315145" y="138770"/>
                  </a:cubicBezTo>
                  <a:cubicBezTo>
                    <a:pt x="247382" y="138198"/>
                    <a:pt x="213405" y="138770"/>
                    <a:pt x="145070" y="142397"/>
                  </a:cubicBezTo>
                  <a:close/>
                  <a:moveTo>
                    <a:pt x="10498" y="65281"/>
                  </a:moveTo>
                  <a:cubicBezTo>
                    <a:pt x="64518" y="93341"/>
                    <a:pt x="91814" y="107848"/>
                    <a:pt x="146596" y="137052"/>
                  </a:cubicBezTo>
                  <a:cubicBezTo>
                    <a:pt x="210542" y="133998"/>
                    <a:pt x="242419" y="133617"/>
                    <a:pt x="305982" y="134189"/>
                  </a:cubicBezTo>
                  <a:cubicBezTo>
                    <a:pt x="313617" y="106893"/>
                    <a:pt x="316863" y="94486"/>
                    <a:pt x="324307" y="74825"/>
                  </a:cubicBezTo>
                  <a:cubicBezTo>
                    <a:pt x="269142" y="50202"/>
                    <a:pt x="241846" y="38367"/>
                    <a:pt x="187636" y="16034"/>
                  </a:cubicBezTo>
                  <a:cubicBezTo>
                    <a:pt x="125409" y="10117"/>
                    <a:pt x="94486" y="7635"/>
                    <a:pt x="32259" y="3818"/>
                  </a:cubicBezTo>
                  <a:cubicBezTo>
                    <a:pt x="23669" y="22715"/>
                    <a:pt x="19852" y="35504"/>
                    <a:pt x="10498" y="652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C0DF4240-CBC4-4FFF-947E-492AD7E238F2}"/>
                </a:ext>
              </a:extLst>
            </p:cNvPr>
            <p:cNvSpPr/>
            <p:nvPr/>
          </p:nvSpPr>
          <p:spPr>
            <a:xfrm>
              <a:off x="4399450" y="3285314"/>
              <a:ext cx="324498" cy="133617"/>
            </a:xfrm>
            <a:custGeom>
              <a:avLst/>
              <a:gdLst>
                <a:gd name="connsiteX0" fmla="*/ 150987 w 324497"/>
                <a:gd name="connsiteY0" fmla="*/ 139152 h 133616"/>
                <a:gd name="connsiteX1" fmla="*/ 0 w 324497"/>
                <a:gd name="connsiteY1" fmla="*/ 63372 h 133616"/>
                <a:gd name="connsiteX2" fmla="*/ 19470 w 324497"/>
                <a:gd name="connsiteY2" fmla="*/ 0 h 133616"/>
                <a:gd name="connsiteX3" fmla="*/ 187064 w 324497"/>
                <a:gd name="connsiteY3" fmla="*/ 16225 h 133616"/>
                <a:gd name="connsiteX4" fmla="*/ 338241 w 324497"/>
                <a:gd name="connsiteY4" fmla="*/ 81888 h 133616"/>
                <a:gd name="connsiteX5" fmla="*/ 322398 w 324497"/>
                <a:gd name="connsiteY5" fmla="*/ 142206 h 133616"/>
                <a:gd name="connsiteX6" fmla="*/ 150987 w 324497"/>
                <a:gd name="connsiteY6" fmla="*/ 139152 h 133616"/>
                <a:gd name="connsiteX7" fmla="*/ 10499 w 324497"/>
                <a:gd name="connsiteY7" fmla="*/ 63563 h 133616"/>
                <a:gd name="connsiteX8" fmla="*/ 152132 w 324497"/>
                <a:gd name="connsiteY8" fmla="*/ 134571 h 133616"/>
                <a:gd name="connsiteX9" fmla="*/ 313045 w 324497"/>
                <a:gd name="connsiteY9" fmla="*/ 137816 h 133616"/>
                <a:gd name="connsiteX10" fmla="*/ 327933 w 324497"/>
                <a:gd name="connsiteY10" fmla="*/ 81124 h 133616"/>
                <a:gd name="connsiteX11" fmla="*/ 185918 w 324497"/>
                <a:gd name="connsiteY11" fmla="*/ 19088 h 133616"/>
                <a:gd name="connsiteX12" fmla="*/ 28632 w 324497"/>
                <a:gd name="connsiteY12" fmla="*/ 4199 h 133616"/>
                <a:gd name="connsiteX13" fmla="*/ 10499 w 324497"/>
                <a:gd name="connsiteY13" fmla="*/ 6356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50987" y="139152"/>
                  </a:moveTo>
                  <a:cubicBezTo>
                    <a:pt x="90096" y="109184"/>
                    <a:pt x="59937" y="93723"/>
                    <a:pt x="0" y="63372"/>
                  </a:cubicBezTo>
                  <a:cubicBezTo>
                    <a:pt x="8017" y="33977"/>
                    <a:pt x="11644" y="20806"/>
                    <a:pt x="19470" y="0"/>
                  </a:cubicBezTo>
                  <a:cubicBezTo>
                    <a:pt x="86469" y="5536"/>
                    <a:pt x="119873" y="8971"/>
                    <a:pt x="187064" y="16225"/>
                  </a:cubicBezTo>
                  <a:cubicBezTo>
                    <a:pt x="247000" y="41421"/>
                    <a:pt x="277160" y="54592"/>
                    <a:pt x="338241" y="81888"/>
                  </a:cubicBezTo>
                  <a:cubicBezTo>
                    <a:pt x="331560" y="103648"/>
                    <a:pt x="328888" y="116056"/>
                    <a:pt x="322398" y="142206"/>
                  </a:cubicBezTo>
                  <a:cubicBezTo>
                    <a:pt x="254063" y="139343"/>
                    <a:pt x="219704" y="138580"/>
                    <a:pt x="150987" y="139152"/>
                  </a:cubicBezTo>
                  <a:close/>
                  <a:moveTo>
                    <a:pt x="10499" y="63563"/>
                  </a:moveTo>
                  <a:cubicBezTo>
                    <a:pt x="66808" y="92005"/>
                    <a:pt x="95059" y="106321"/>
                    <a:pt x="152132" y="134571"/>
                  </a:cubicBezTo>
                  <a:cubicBezTo>
                    <a:pt x="216459" y="134380"/>
                    <a:pt x="248718" y="135144"/>
                    <a:pt x="313045" y="137816"/>
                  </a:cubicBezTo>
                  <a:cubicBezTo>
                    <a:pt x="319153" y="113383"/>
                    <a:pt x="321826" y="101740"/>
                    <a:pt x="327933" y="81124"/>
                  </a:cubicBezTo>
                  <a:cubicBezTo>
                    <a:pt x="270669" y="55546"/>
                    <a:pt x="242228" y="42948"/>
                    <a:pt x="185918" y="19088"/>
                  </a:cubicBezTo>
                  <a:cubicBezTo>
                    <a:pt x="122736" y="12407"/>
                    <a:pt x="91432" y="9353"/>
                    <a:pt x="28632" y="4199"/>
                  </a:cubicBezTo>
                  <a:cubicBezTo>
                    <a:pt x="21188" y="23860"/>
                    <a:pt x="17943" y="36267"/>
                    <a:pt x="10499" y="635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C089F5B3-1066-4F3F-860A-027EFCA8A2C0}"/>
                </a:ext>
              </a:extLst>
            </p:cNvPr>
            <p:cNvSpPr/>
            <p:nvPr/>
          </p:nvSpPr>
          <p:spPr>
            <a:xfrm>
              <a:off x="4711922" y="3364721"/>
              <a:ext cx="343586" cy="133617"/>
            </a:xfrm>
            <a:custGeom>
              <a:avLst/>
              <a:gdLst>
                <a:gd name="connsiteX0" fmla="*/ 157286 w 343585"/>
                <a:gd name="connsiteY0" fmla="*/ 131708 h 133616"/>
                <a:gd name="connsiteX1" fmla="*/ 0 w 343585"/>
                <a:gd name="connsiteY1" fmla="*/ 60318 h 133616"/>
                <a:gd name="connsiteX2" fmla="*/ 15843 w 343585"/>
                <a:gd name="connsiteY2" fmla="*/ 0 h 133616"/>
                <a:gd name="connsiteX3" fmla="*/ 186491 w 343585"/>
                <a:gd name="connsiteY3" fmla="*/ 15461 h 133616"/>
                <a:gd name="connsiteX4" fmla="*/ 343968 w 343585"/>
                <a:gd name="connsiteY4" fmla="*/ 80743 h 133616"/>
                <a:gd name="connsiteX5" fmla="*/ 331370 w 343585"/>
                <a:gd name="connsiteY5" fmla="*/ 138198 h 133616"/>
                <a:gd name="connsiteX6" fmla="*/ 157286 w 343585"/>
                <a:gd name="connsiteY6" fmla="*/ 131708 h 133616"/>
                <a:gd name="connsiteX7" fmla="*/ 10689 w 343585"/>
                <a:gd name="connsiteY7" fmla="*/ 60700 h 133616"/>
                <a:gd name="connsiteX8" fmla="*/ 158241 w 343585"/>
                <a:gd name="connsiteY8" fmla="*/ 127699 h 133616"/>
                <a:gd name="connsiteX9" fmla="*/ 321635 w 343585"/>
                <a:gd name="connsiteY9" fmla="*/ 134189 h 133616"/>
                <a:gd name="connsiteX10" fmla="*/ 333469 w 343585"/>
                <a:gd name="connsiteY10" fmla="*/ 80170 h 133616"/>
                <a:gd name="connsiteX11" fmla="*/ 185727 w 343585"/>
                <a:gd name="connsiteY11" fmla="*/ 18515 h 133616"/>
                <a:gd name="connsiteX12" fmla="*/ 25578 w 343585"/>
                <a:gd name="connsiteY12" fmla="*/ 4390 h 133616"/>
                <a:gd name="connsiteX13" fmla="*/ 10689 w 343585"/>
                <a:gd name="connsiteY13" fmla="*/ 6070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33616">
                  <a:moveTo>
                    <a:pt x="157286" y="131708"/>
                  </a:moveTo>
                  <a:cubicBezTo>
                    <a:pt x="93914" y="104030"/>
                    <a:pt x="62418" y="89523"/>
                    <a:pt x="0" y="60318"/>
                  </a:cubicBezTo>
                  <a:cubicBezTo>
                    <a:pt x="6490" y="34168"/>
                    <a:pt x="9354" y="21760"/>
                    <a:pt x="15843" y="0"/>
                  </a:cubicBezTo>
                  <a:cubicBezTo>
                    <a:pt x="83797" y="5726"/>
                    <a:pt x="117965" y="8971"/>
                    <a:pt x="186491" y="15461"/>
                  </a:cubicBezTo>
                  <a:cubicBezTo>
                    <a:pt x="248718" y="41039"/>
                    <a:pt x="280214" y="54019"/>
                    <a:pt x="343968" y="80743"/>
                  </a:cubicBezTo>
                  <a:cubicBezTo>
                    <a:pt x="338623" y="103457"/>
                    <a:pt x="336523" y="115292"/>
                    <a:pt x="331370" y="138198"/>
                  </a:cubicBezTo>
                  <a:cubicBezTo>
                    <a:pt x="261698" y="134762"/>
                    <a:pt x="226958" y="133235"/>
                    <a:pt x="157286" y="131708"/>
                  </a:cubicBezTo>
                  <a:close/>
                  <a:moveTo>
                    <a:pt x="10689" y="60700"/>
                  </a:moveTo>
                  <a:cubicBezTo>
                    <a:pt x="69290" y="87996"/>
                    <a:pt x="98877" y="101549"/>
                    <a:pt x="158241" y="127699"/>
                  </a:cubicBezTo>
                  <a:cubicBezTo>
                    <a:pt x="223522" y="129417"/>
                    <a:pt x="256163" y="130753"/>
                    <a:pt x="321635" y="134189"/>
                  </a:cubicBezTo>
                  <a:cubicBezTo>
                    <a:pt x="326407" y="112620"/>
                    <a:pt x="328507" y="101549"/>
                    <a:pt x="333469" y="80170"/>
                  </a:cubicBezTo>
                  <a:cubicBezTo>
                    <a:pt x="273723" y="54974"/>
                    <a:pt x="244137" y="42566"/>
                    <a:pt x="185727" y="18515"/>
                  </a:cubicBezTo>
                  <a:cubicBezTo>
                    <a:pt x="121401" y="12598"/>
                    <a:pt x="89523" y="9544"/>
                    <a:pt x="25578" y="4390"/>
                  </a:cubicBezTo>
                  <a:cubicBezTo>
                    <a:pt x="19279" y="24815"/>
                    <a:pt x="16607" y="36458"/>
                    <a:pt x="10689" y="607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202E4395-2EF6-4A40-858E-F882DECEEA5E}"/>
                </a:ext>
              </a:extLst>
            </p:cNvPr>
            <p:cNvSpPr/>
            <p:nvPr/>
          </p:nvSpPr>
          <p:spPr>
            <a:xfrm>
              <a:off x="5032984" y="3442982"/>
              <a:ext cx="343586" cy="114529"/>
            </a:xfrm>
            <a:custGeom>
              <a:avLst/>
              <a:gdLst>
                <a:gd name="connsiteX0" fmla="*/ 163203 w 343585"/>
                <a:gd name="connsiteY0" fmla="*/ 121591 h 114528"/>
                <a:gd name="connsiteX1" fmla="*/ 0 w 343585"/>
                <a:gd name="connsiteY1" fmla="*/ 57646 h 114528"/>
                <a:gd name="connsiteX2" fmla="*/ 12789 w 343585"/>
                <a:gd name="connsiteY2" fmla="*/ 0 h 114528"/>
                <a:gd name="connsiteX3" fmla="*/ 186491 w 343585"/>
                <a:gd name="connsiteY3" fmla="*/ 10880 h 114528"/>
                <a:gd name="connsiteX4" fmla="*/ 350076 w 343585"/>
                <a:gd name="connsiteY4" fmla="*/ 71580 h 114528"/>
                <a:gd name="connsiteX5" fmla="*/ 340532 w 343585"/>
                <a:gd name="connsiteY5" fmla="*/ 127318 h 114528"/>
                <a:gd name="connsiteX6" fmla="*/ 163203 w 343585"/>
                <a:gd name="connsiteY6" fmla="*/ 121591 h 114528"/>
                <a:gd name="connsiteX7" fmla="*/ 10880 w 343585"/>
                <a:gd name="connsiteY7" fmla="*/ 58219 h 114528"/>
                <a:gd name="connsiteX8" fmla="*/ 163967 w 343585"/>
                <a:gd name="connsiteY8" fmla="*/ 118155 h 114528"/>
                <a:gd name="connsiteX9" fmla="*/ 329842 w 343585"/>
                <a:gd name="connsiteY9" fmla="*/ 123882 h 114528"/>
                <a:gd name="connsiteX10" fmla="*/ 339005 w 343585"/>
                <a:gd name="connsiteY10" fmla="*/ 71580 h 114528"/>
                <a:gd name="connsiteX11" fmla="*/ 185536 w 343585"/>
                <a:gd name="connsiteY11" fmla="*/ 14125 h 114528"/>
                <a:gd name="connsiteX12" fmla="*/ 22524 w 343585"/>
                <a:gd name="connsiteY12" fmla="*/ 4390 h 114528"/>
                <a:gd name="connsiteX13" fmla="*/ 10880 w 343585"/>
                <a:gd name="connsiteY13" fmla="*/ 5821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63203" y="121591"/>
                  </a:moveTo>
                  <a:cubicBezTo>
                    <a:pt x="97540" y="97349"/>
                    <a:pt x="64899" y="84369"/>
                    <a:pt x="0" y="57646"/>
                  </a:cubicBezTo>
                  <a:cubicBezTo>
                    <a:pt x="5154" y="34549"/>
                    <a:pt x="7445" y="22715"/>
                    <a:pt x="12789" y="0"/>
                  </a:cubicBezTo>
                  <a:cubicBezTo>
                    <a:pt x="82079" y="4199"/>
                    <a:pt x="116819" y="6490"/>
                    <a:pt x="186491" y="10880"/>
                  </a:cubicBezTo>
                  <a:cubicBezTo>
                    <a:pt x="251199" y="35122"/>
                    <a:pt x="284031" y="47338"/>
                    <a:pt x="350076" y="71580"/>
                  </a:cubicBezTo>
                  <a:cubicBezTo>
                    <a:pt x="346258" y="95059"/>
                    <a:pt x="344540" y="106702"/>
                    <a:pt x="340532" y="127318"/>
                  </a:cubicBezTo>
                  <a:cubicBezTo>
                    <a:pt x="269333" y="125218"/>
                    <a:pt x="234020" y="123691"/>
                    <a:pt x="163203" y="121591"/>
                  </a:cubicBezTo>
                  <a:close/>
                  <a:moveTo>
                    <a:pt x="10880" y="58219"/>
                  </a:moveTo>
                  <a:cubicBezTo>
                    <a:pt x="71771" y="83224"/>
                    <a:pt x="102503" y="95440"/>
                    <a:pt x="163967" y="118155"/>
                  </a:cubicBezTo>
                  <a:cubicBezTo>
                    <a:pt x="230202" y="120255"/>
                    <a:pt x="263416" y="121591"/>
                    <a:pt x="329842" y="123882"/>
                  </a:cubicBezTo>
                  <a:cubicBezTo>
                    <a:pt x="333660" y="104412"/>
                    <a:pt x="335378" y="93723"/>
                    <a:pt x="339005" y="71580"/>
                  </a:cubicBezTo>
                  <a:cubicBezTo>
                    <a:pt x="276969" y="48484"/>
                    <a:pt x="246427" y="37031"/>
                    <a:pt x="185536" y="14125"/>
                  </a:cubicBezTo>
                  <a:cubicBezTo>
                    <a:pt x="120255" y="10308"/>
                    <a:pt x="87614" y="8208"/>
                    <a:pt x="22524" y="4390"/>
                  </a:cubicBezTo>
                  <a:cubicBezTo>
                    <a:pt x="17752" y="25769"/>
                    <a:pt x="15652" y="36649"/>
                    <a:pt x="10880" y="582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57C2728-FA62-45CE-A88E-6A7AEE04744C}"/>
                </a:ext>
              </a:extLst>
            </p:cNvPr>
            <p:cNvSpPr/>
            <p:nvPr/>
          </p:nvSpPr>
          <p:spPr>
            <a:xfrm>
              <a:off x="5362635" y="3512463"/>
              <a:ext cx="343586" cy="95440"/>
            </a:xfrm>
            <a:custGeom>
              <a:avLst/>
              <a:gdLst>
                <a:gd name="connsiteX0" fmla="*/ 168167 w 343585"/>
                <a:gd name="connsiteY0" fmla="*/ 109757 h 95440"/>
                <a:gd name="connsiteX1" fmla="*/ 0 w 343585"/>
                <a:gd name="connsiteY1" fmla="*/ 55737 h 95440"/>
                <a:gd name="connsiteX2" fmla="*/ 9735 w 343585"/>
                <a:gd name="connsiteY2" fmla="*/ 0 h 95440"/>
                <a:gd name="connsiteX3" fmla="*/ 185536 w 343585"/>
                <a:gd name="connsiteY3" fmla="*/ 2100 h 95440"/>
                <a:gd name="connsiteX4" fmla="*/ 353702 w 343585"/>
                <a:gd name="connsiteY4" fmla="*/ 53447 h 95440"/>
                <a:gd name="connsiteX5" fmla="*/ 347022 w 343585"/>
                <a:gd name="connsiteY5" fmla="*/ 109566 h 95440"/>
                <a:gd name="connsiteX6" fmla="*/ 168167 w 343585"/>
                <a:gd name="connsiteY6" fmla="*/ 109757 h 95440"/>
                <a:gd name="connsiteX7" fmla="*/ 10880 w 343585"/>
                <a:gd name="connsiteY7" fmla="*/ 56310 h 95440"/>
                <a:gd name="connsiteX8" fmla="*/ 168739 w 343585"/>
                <a:gd name="connsiteY8" fmla="*/ 106893 h 95440"/>
                <a:gd name="connsiteX9" fmla="*/ 336523 w 343585"/>
                <a:gd name="connsiteY9" fmla="*/ 106893 h 95440"/>
                <a:gd name="connsiteX10" fmla="*/ 342823 w 343585"/>
                <a:gd name="connsiteY10" fmla="*/ 54210 h 95440"/>
                <a:gd name="connsiteX11" fmla="*/ 184964 w 343585"/>
                <a:gd name="connsiteY11" fmla="*/ 5345 h 95440"/>
                <a:gd name="connsiteX12" fmla="*/ 20043 w 343585"/>
                <a:gd name="connsiteY12" fmla="*/ 3818 h 95440"/>
                <a:gd name="connsiteX13" fmla="*/ 10880 w 343585"/>
                <a:gd name="connsiteY13" fmla="*/ 5631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8167" y="109757"/>
                  </a:moveTo>
                  <a:cubicBezTo>
                    <a:pt x="100595" y="89905"/>
                    <a:pt x="66999" y="79025"/>
                    <a:pt x="0" y="55737"/>
                  </a:cubicBezTo>
                  <a:cubicBezTo>
                    <a:pt x="4199" y="34931"/>
                    <a:pt x="5727" y="23287"/>
                    <a:pt x="9735" y="0"/>
                  </a:cubicBezTo>
                  <a:cubicBezTo>
                    <a:pt x="79979" y="1145"/>
                    <a:pt x="115101" y="1718"/>
                    <a:pt x="185536" y="2100"/>
                  </a:cubicBezTo>
                  <a:cubicBezTo>
                    <a:pt x="252345" y="23097"/>
                    <a:pt x="285940" y="33404"/>
                    <a:pt x="353702" y="53447"/>
                  </a:cubicBezTo>
                  <a:cubicBezTo>
                    <a:pt x="351222" y="77307"/>
                    <a:pt x="350267" y="89905"/>
                    <a:pt x="347022" y="109566"/>
                  </a:cubicBezTo>
                  <a:cubicBezTo>
                    <a:pt x="275632" y="111093"/>
                    <a:pt x="239747" y="110711"/>
                    <a:pt x="168167" y="109757"/>
                  </a:cubicBezTo>
                  <a:close/>
                  <a:moveTo>
                    <a:pt x="10880" y="56310"/>
                  </a:moveTo>
                  <a:cubicBezTo>
                    <a:pt x="73680" y="77879"/>
                    <a:pt x="105367" y="88187"/>
                    <a:pt x="168739" y="106893"/>
                  </a:cubicBezTo>
                  <a:cubicBezTo>
                    <a:pt x="235929" y="107657"/>
                    <a:pt x="269524" y="108039"/>
                    <a:pt x="336523" y="106893"/>
                  </a:cubicBezTo>
                  <a:cubicBezTo>
                    <a:pt x="339386" y="88378"/>
                    <a:pt x="340532" y="76925"/>
                    <a:pt x="342823" y="54210"/>
                  </a:cubicBezTo>
                  <a:cubicBezTo>
                    <a:pt x="279259" y="35122"/>
                    <a:pt x="247573" y="25387"/>
                    <a:pt x="184964" y="5345"/>
                  </a:cubicBezTo>
                  <a:cubicBezTo>
                    <a:pt x="118919" y="5154"/>
                    <a:pt x="85896" y="4772"/>
                    <a:pt x="20043" y="3818"/>
                  </a:cubicBezTo>
                  <a:cubicBezTo>
                    <a:pt x="16416" y="26151"/>
                    <a:pt x="14698" y="36840"/>
                    <a:pt x="10880" y="563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07EE2768-1081-4067-AE06-B7E189E68CD9}"/>
                </a:ext>
              </a:extLst>
            </p:cNvPr>
            <p:cNvSpPr/>
            <p:nvPr/>
          </p:nvSpPr>
          <p:spPr>
            <a:xfrm>
              <a:off x="5698968" y="3554075"/>
              <a:ext cx="343586" cy="95440"/>
            </a:xfrm>
            <a:custGeom>
              <a:avLst/>
              <a:gdLst>
                <a:gd name="connsiteX0" fmla="*/ 171602 w 343585"/>
                <a:gd name="connsiteY0" fmla="*/ 108802 h 95440"/>
                <a:gd name="connsiteX1" fmla="*/ 0 w 343585"/>
                <a:gd name="connsiteY1" fmla="*/ 66808 h 95440"/>
                <a:gd name="connsiteX2" fmla="*/ 6680 w 343585"/>
                <a:gd name="connsiteY2" fmla="*/ 10689 h 95440"/>
                <a:gd name="connsiteX3" fmla="*/ 183055 w 343585"/>
                <a:gd name="connsiteY3" fmla="*/ 0 h 95440"/>
                <a:gd name="connsiteX4" fmla="*/ 353511 w 343585"/>
                <a:gd name="connsiteY4" fmla="*/ 37031 h 95440"/>
                <a:gd name="connsiteX5" fmla="*/ 350457 w 343585"/>
                <a:gd name="connsiteY5" fmla="*/ 96395 h 95440"/>
                <a:gd name="connsiteX6" fmla="*/ 171602 w 343585"/>
                <a:gd name="connsiteY6" fmla="*/ 108802 h 95440"/>
                <a:gd name="connsiteX7" fmla="*/ 11071 w 343585"/>
                <a:gd name="connsiteY7" fmla="*/ 66617 h 95440"/>
                <a:gd name="connsiteX8" fmla="*/ 171983 w 343585"/>
                <a:gd name="connsiteY8" fmla="*/ 106130 h 95440"/>
                <a:gd name="connsiteX9" fmla="*/ 339768 w 343585"/>
                <a:gd name="connsiteY9" fmla="*/ 94295 h 95440"/>
                <a:gd name="connsiteX10" fmla="*/ 342822 w 343585"/>
                <a:gd name="connsiteY10" fmla="*/ 38558 h 95440"/>
                <a:gd name="connsiteX11" fmla="*/ 182673 w 343585"/>
                <a:gd name="connsiteY11" fmla="*/ 3245 h 95440"/>
                <a:gd name="connsiteX12" fmla="*/ 17370 w 343585"/>
                <a:gd name="connsiteY12" fmla="*/ 13934 h 95440"/>
                <a:gd name="connsiteX13" fmla="*/ 11071 w 343585"/>
                <a:gd name="connsiteY13" fmla="*/ 6661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1602" y="108802"/>
                  </a:moveTo>
                  <a:cubicBezTo>
                    <a:pt x="102885" y="93913"/>
                    <a:pt x="68526" y="85324"/>
                    <a:pt x="0" y="66808"/>
                  </a:cubicBezTo>
                  <a:cubicBezTo>
                    <a:pt x="3245" y="47148"/>
                    <a:pt x="4199" y="34740"/>
                    <a:pt x="6680" y="10689"/>
                  </a:cubicBezTo>
                  <a:cubicBezTo>
                    <a:pt x="77116" y="7063"/>
                    <a:pt x="112429" y="5154"/>
                    <a:pt x="183055" y="0"/>
                  </a:cubicBezTo>
                  <a:cubicBezTo>
                    <a:pt x="251008" y="15843"/>
                    <a:pt x="285176" y="23287"/>
                    <a:pt x="353511" y="37031"/>
                  </a:cubicBezTo>
                  <a:cubicBezTo>
                    <a:pt x="352175" y="61082"/>
                    <a:pt x="352175" y="75398"/>
                    <a:pt x="350457" y="96395"/>
                  </a:cubicBezTo>
                  <a:cubicBezTo>
                    <a:pt x="279258" y="104030"/>
                    <a:pt x="243373" y="105939"/>
                    <a:pt x="171602" y="108802"/>
                  </a:cubicBezTo>
                  <a:close/>
                  <a:moveTo>
                    <a:pt x="11071" y="66617"/>
                  </a:moveTo>
                  <a:cubicBezTo>
                    <a:pt x="75398" y="83988"/>
                    <a:pt x="107657" y="92005"/>
                    <a:pt x="171983" y="106130"/>
                  </a:cubicBezTo>
                  <a:cubicBezTo>
                    <a:pt x="239364" y="103457"/>
                    <a:pt x="272960" y="101358"/>
                    <a:pt x="339768" y="94295"/>
                  </a:cubicBezTo>
                  <a:cubicBezTo>
                    <a:pt x="341486" y="74634"/>
                    <a:pt x="341486" y="61273"/>
                    <a:pt x="342822" y="38558"/>
                  </a:cubicBezTo>
                  <a:cubicBezTo>
                    <a:pt x="278495" y="25387"/>
                    <a:pt x="246427" y="18134"/>
                    <a:pt x="182673" y="3245"/>
                  </a:cubicBezTo>
                  <a:cubicBezTo>
                    <a:pt x="116437" y="8208"/>
                    <a:pt x="83415" y="10308"/>
                    <a:pt x="17370" y="13934"/>
                  </a:cubicBezTo>
                  <a:cubicBezTo>
                    <a:pt x="14889" y="36458"/>
                    <a:pt x="13934" y="47911"/>
                    <a:pt x="11071" y="666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7A69D7C5-EA10-4E2C-901E-B51D03FB31F0}"/>
                </a:ext>
              </a:extLst>
            </p:cNvPr>
            <p:cNvSpPr/>
            <p:nvPr/>
          </p:nvSpPr>
          <p:spPr>
            <a:xfrm>
              <a:off x="6038545" y="3564955"/>
              <a:ext cx="343586" cy="95440"/>
            </a:xfrm>
            <a:custGeom>
              <a:avLst/>
              <a:gdLst>
                <a:gd name="connsiteX0" fmla="*/ 172557 w 343585"/>
                <a:gd name="connsiteY0" fmla="*/ 111665 h 95440"/>
                <a:gd name="connsiteX1" fmla="*/ 0 w 343585"/>
                <a:gd name="connsiteY1" fmla="*/ 85133 h 95440"/>
                <a:gd name="connsiteX2" fmla="*/ 3245 w 343585"/>
                <a:gd name="connsiteY2" fmla="*/ 25960 h 95440"/>
                <a:gd name="connsiteX3" fmla="*/ 177710 w 343585"/>
                <a:gd name="connsiteY3" fmla="*/ 0 h 95440"/>
                <a:gd name="connsiteX4" fmla="*/ 349312 w 343585"/>
                <a:gd name="connsiteY4" fmla="*/ 27105 h 95440"/>
                <a:gd name="connsiteX5" fmla="*/ 349122 w 343585"/>
                <a:gd name="connsiteY5" fmla="*/ 85133 h 95440"/>
                <a:gd name="connsiteX6" fmla="*/ 172557 w 343585"/>
                <a:gd name="connsiteY6" fmla="*/ 111665 h 95440"/>
                <a:gd name="connsiteX7" fmla="*/ 11071 w 343585"/>
                <a:gd name="connsiteY7" fmla="*/ 83797 h 95440"/>
                <a:gd name="connsiteX8" fmla="*/ 172938 w 343585"/>
                <a:gd name="connsiteY8" fmla="*/ 108611 h 95440"/>
                <a:gd name="connsiteX9" fmla="*/ 338432 w 343585"/>
                <a:gd name="connsiteY9" fmla="*/ 83224 h 95440"/>
                <a:gd name="connsiteX10" fmla="*/ 338623 w 343585"/>
                <a:gd name="connsiteY10" fmla="*/ 28632 h 95440"/>
                <a:gd name="connsiteX11" fmla="*/ 177520 w 343585"/>
                <a:gd name="connsiteY11" fmla="*/ 2863 h 95440"/>
                <a:gd name="connsiteX12" fmla="*/ 13935 w 343585"/>
                <a:gd name="connsiteY12" fmla="*/ 27869 h 95440"/>
                <a:gd name="connsiteX13" fmla="*/ 11071 w 343585"/>
                <a:gd name="connsiteY13" fmla="*/ 8379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2557" y="111665"/>
                  </a:moveTo>
                  <a:cubicBezTo>
                    <a:pt x="103649" y="103648"/>
                    <a:pt x="69290" y="98685"/>
                    <a:pt x="0" y="85133"/>
                  </a:cubicBezTo>
                  <a:cubicBezTo>
                    <a:pt x="1909" y="64327"/>
                    <a:pt x="1909" y="49820"/>
                    <a:pt x="3245" y="25960"/>
                  </a:cubicBezTo>
                  <a:cubicBezTo>
                    <a:pt x="73108" y="16034"/>
                    <a:pt x="107848" y="10117"/>
                    <a:pt x="177710" y="0"/>
                  </a:cubicBezTo>
                  <a:cubicBezTo>
                    <a:pt x="245855" y="10499"/>
                    <a:pt x="280214" y="16034"/>
                    <a:pt x="349312" y="27105"/>
                  </a:cubicBezTo>
                  <a:cubicBezTo>
                    <a:pt x="348931" y="50393"/>
                    <a:pt x="349694" y="64327"/>
                    <a:pt x="349122" y="85133"/>
                  </a:cubicBezTo>
                  <a:cubicBezTo>
                    <a:pt x="278686" y="96204"/>
                    <a:pt x="243373" y="101549"/>
                    <a:pt x="172557" y="111665"/>
                  </a:cubicBezTo>
                  <a:close/>
                  <a:moveTo>
                    <a:pt x="11071" y="83797"/>
                  </a:moveTo>
                  <a:cubicBezTo>
                    <a:pt x="76162" y="96395"/>
                    <a:pt x="108421" y="100976"/>
                    <a:pt x="172938" y="108611"/>
                  </a:cubicBezTo>
                  <a:cubicBezTo>
                    <a:pt x="239365" y="98876"/>
                    <a:pt x="272388" y="93913"/>
                    <a:pt x="338432" y="83224"/>
                  </a:cubicBezTo>
                  <a:cubicBezTo>
                    <a:pt x="339005" y="63563"/>
                    <a:pt x="338432" y="50583"/>
                    <a:pt x="338623" y="28632"/>
                  </a:cubicBezTo>
                  <a:cubicBezTo>
                    <a:pt x="273723" y="18134"/>
                    <a:pt x="241655" y="12980"/>
                    <a:pt x="177520" y="2863"/>
                  </a:cubicBezTo>
                  <a:cubicBezTo>
                    <a:pt x="111857" y="12598"/>
                    <a:pt x="79407" y="18325"/>
                    <a:pt x="13935" y="27869"/>
                  </a:cubicBezTo>
                  <a:cubicBezTo>
                    <a:pt x="12598" y="50583"/>
                    <a:pt x="12598" y="64136"/>
                    <a:pt x="11071" y="837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3FF31EBA-3332-460D-81BB-4997A13EF230}"/>
                </a:ext>
              </a:extLst>
            </p:cNvPr>
            <p:cNvSpPr/>
            <p:nvPr/>
          </p:nvSpPr>
          <p:spPr>
            <a:xfrm>
              <a:off x="6376976" y="3563237"/>
              <a:ext cx="343586" cy="95440"/>
            </a:xfrm>
            <a:custGeom>
              <a:avLst/>
              <a:gdLst>
                <a:gd name="connsiteX0" fmla="*/ 174274 w 343585"/>
                <a:gd name="connsiteY0" fmla="*/ 108802 h 95440"/>
                <a:gd name="connsiteX1" fmla="*/ 0 w 343585"/>
                <a:gd name="connsiteY1" fmla="*/ 86660 h 95440"/>
                <a:gd name="connsiteX2" fmla="*/ 382 w 343585"/>
                <a:gd name="connsiteY2" fmla="*/ 28632 h 95440"/>
                <a:gd name="connsiteX3" fmla="*/ 174085 w 343585"/>
                <a:gd name="connsiteY3" fmla="*/ 0 h 95440"/>
                <a:gd name="connsiteX4" fmla="*/ 347595 w 343585"/>
                <a:gd name="connsiteY4" fmla="*/ 24815 h 95440"/>
                <a:gd name="connsiteX5" fmla="*/ 350458 w 343585"/>
                <a:gd name="connsiteY5" fmla="*/ 82079 h 95440"/>
                <a:gd name="connsiteX6" fmla="*/ 174274 w 343585"/>
                <a:gd name="connsiteY6" fmla="*/ 108802 h 95440"/>
                <a:gd name="connsiteX7" fmla="*/ 10690 w 343585"/>
                <a:gd name="connsiteY7" fmla="*/ 84942 h 95440"/>
                <a:gd name="connsiteX8" fmla="*/ 174274 w 343585"/>
                <a:gd name="connsiteY8" fmla="*/ 105939 h 95440"/>
                <a:gd name="connsiteX9" fmla="*/ 339387 w 343585"/>
                <a:gd name="connsiteY9" fmla="*/ 80552 h 95440"/>
                <a:gd name="connsiteX10" fmla="*/ 336905 w 343585"/>
                <a:gd name="connsiteY10" fmla="*/ 26723 h 95440"/>
                <a:gd name="connsiteX11" fmla="*/ 173893 w 343585"/>
                <a:gd name="connsiteY11" fmla="*/ 3054 h 95440"/>
                <a:gd name="connsiteX12" fmla="*/ 10880 w 343585"/>
                <a:gd name="connsiteY12" fmla="*/ 30350 h 95440"/>
                <a:gd name="connsiteX13" fmla="*/ 10690 w 343585"/>
                <a:gd name="connsiteY13" fmla="*/ 84942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4274" y="108802"/>
                  </a:moveTo>
                  <a:cubicBezTo>
                    <a:pt x="104413" y="100403"/>
                    <a:pt x="69672" y="96204"/>
                    <a:pt x="0" y="86660"/>
                  </a:cubicBezTo>
                  <a:cubicBezTo>
                    <a:pt x="764" y="65854"/>
                    <a:pt x="0" y="51920"/>
                    <a:pt x="382" y="28632"/>
                  </a:cubicBezTo>
                  <a:cubicBezTo>
                    <a:pt x="69863" y="16607"/>
                    <a:pt x="104604" y="11071"/>
                    <a:pt x="174085" y="0"/>
                  </a:cubicBezTo>
                  <a:cubicBezTo>
                    <a:pt x="242992" y="9544"/>
                    <a:pt x="277733" y="14507"/>
                    <a:pt x="347595" y="24815"/>
                  </a:cubicBezTo>
                  <a:cubicBezTo>
                    <a:pt x="348549" y="47911"/>
                    <a:pt x="349885" y="61082"/>
                    <a:pt x="350458" y="82079"/>
                  </a:cubicBezTo>
                  <a:cubicBezTo>
                    <a:pt x="280214" y="93532"/>
                    <a:pt x="244901" y="98876"/>
                    <a:pt x="174274" y="108802"/>
                  </a:cubicBezTo>
                  <a:close/>
                  <a:moveTo>
                    <a:pt x="10690" y="84942"/>
                  </a:moveTo>
                  <a:cubicBezTo>
                    <a:pt x="75971" y="93913"/>
                    <a:pt x="108802" y="97922"/>
                    <a:pt x="174274" y="105939"/>
                  </a:cubicBezTo>
                  <a:cubicBezTo>
                    <a:pt x="240511" y="96395"/>
                    <a:pt x="273533" y="91241"/>
                    <a:pt x="339387" y="80552"/>
                  </a:cubicBezTo>
                  <a:cubicBezTo>
                    <a:pt x="338814" y="60891"/>
                    <a:pt x="337669" y="48675"/>
                    <a:pt x="336905" y="26723"/>
                  </a:cubicBezTo>
                  <a:cubicBezTo>
                    <a:pt x="271242" y="16988"/>
                    <a:pt x="238792" y="12216"/>
                    <a:pt x="173893" y="3054"/>
                  </a:cubicBezTo>
                  <a:cubicBezTo>
                    <a:pt x="108611" y="13553"/>
                    <a:pt x="75971" y="18897"/>
                    <a:pt x="10880" y="30350"/>
                  </a:cubicBezTo>
                  <a:cubicBezTo>
                    <a:pt x="10690" y="52301"/>
                    <a:pt x="11454" y="65472"/>
                    <a:pt x="10690" y="849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0CB7A006-ACDB-4DC3-BFB6-40C3A8BF2A01}"/>
                </a:ext>
              </a:extLst>
            </p:cNvPr>
            <p:cNvSpPr/>
            <p:nvPr/>
          </p:nvSpPr>
          <p:spPr>
            <a:xfrm>
              <a:off x="6713691" y="3557320"/>
              <a:ext cx="343586" cy="95440"/>
            </a:xfrm>
            <a:custGeom>
              <a:avLst/>
              <a:gdLst>
                <a:gd name="connsiteX0" fmla="*/ 179620 w 343585"/>
                <a:gd name="connsiteY0" fmla="*/ 111093 h 95440"/>
                <a:gd name="connsiteX1" fmla="*/ 2673 w 343585"/>
                <a:gd name="connsiteY1" fmla="*/ 87996 h 95440"/>
                <a:gd name="connsiteX2" fmla="*/ 0 w 343585"/>
                <a:gd name="connsiteY2" fmla="*/ 30732 h 95440"/>
                <a:gd name="connsiteX3" fmla="*/ 172366 w 343585"/>
                <a:gd name="connsiteY3" fmla="*/ 0 h 95440"/>
                <a:gd name="connsiteX4" fmla="*/ 347786 w 343585"/>
                <a:gd name="connsiteY4" fmla="*/ 23860 h 95440"/>
                <a:gd name="connsiteX5" fmla="*/ 354275 w 343585"/>
                <a:gd name="connsiteY5" fmla="*/ 82461 h 95440"/>
                <a:gd name="connsiteX6" fmla="*/ 179620 w 343585"/>
                <a:gd name="connsiteY6" fmla="*/ 111093 h 95440"/>
                <a:gd name="connsiteX7" fmla="*/ 13553 w 343585"/>
                <a:gd name="connsiteY7" fmla="*/ 86278 h 95440"/>
                <a:gd name="connsiteX8" fmla="*/ 179429 w 343585"/>
                <a:gd name="connsiteY8" fmla="*/ 108039 h 95440"/>
                <a:gd name="connsiteX9" fmla="*/ 343205 w 343585"/>
                <a:gd name="connsiteY9" fmla="*/ 81124 h 95440"/>
                <a:gd name="connsiteX10" fmla="*/ 337097 w 343585"/>
                <a:gd name="connsiteY10" fmla="*/ 26151 h 95440"/>
                <a:gd name="connsiteX11" fmla="*/ 172366 w 343585"/>
                <a:gd name="connsiteY11" fmla="*/ 3436 h 95440"/>
                <a:gd name="connsiteX12" fmla="*/ 10689 w 343585"/>
                <a:gd name="connsiteY12" fmla="*/ 32450 h 95440"/>
                <a:gd name="connsiteX13" fmla="*/ 13553 w 343585"/>
                <a:gd name="connsiteY13" fmla="*/ 8627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9620" y="111093"/>
                  </a:moveTo>
                  <a:cubicBezTo>
                    <a:pt x="108611" y="101930"/>
                    <a:pt x="73299" y="97349"/>
                    <a:pt x="2673" y="87996"/>
                  </a:cubicBezTo>
                  <a:cubicBezTo>
                    <a:pt x="2290" y="67190"/>
                    <a:pt x="954" y="53828"/>
                    <a:pt x="0" y="30732"/>
                  </a:cubicBezTo>
                  <a:cubicBezTo>
                    <a:pt x="68908" y="18134"/>
                    <a:pt x="103458" y="12026"/>
                    <a:pt x="172366" y="0"/>
                  </a:cubicBezTo>
                  <a:cubicBezTo>
                    <a:pt x="242037" y="8971"/>
                    <a:pt x="277160" y="13743"/>
                    <a:pt x="347786" y="23860"/>
                  </a:cubicBezTo>
                  <a:cubicBezTo>
                    <a:pt x="350267" y="47338"/>
                    <a:pt x="352176" y="60318"/>
                    <a:pt x="354275" y="82461"/>
                  </a:cubicBezTo>
                  <a:cubicBezTo>
                    <a:pt x="284985" y="94868"/>
                    <a:pt x="249864" y="100594"/>
                    <a:pt x="179620" y="111093"/>
                  </a:cubicBezTo>
                  <a:close/>
                  <a:moveTo>
                    <a:pt x="13553" y="86278"/>
                  </a:moveTo>
                  <a:cubicBezTo>
                    <a:pt x="79788" y="95250"/>
                    <a:pt x="113002" y="99449"/>
                    <a:pt x="179429" y="108039"/>
                  </a:cubicBezTo>
                  <a:cubicBezTo>
                    <a:pt x="245283" y="97922"/>
                    <a:pt x="278114" y="92577"/>
                    <a:pt x="343205" y="81124"/>
                  </a:cubicBezTo>
                  <a:cubicBezTo>
                    <a:pt x="341295" y="60318"/>
                    <a:pt x="339387" y="48293"/>
                    <a:pt x="337097" y="26151"/>
                  </a:cubicBezTo>
                  <a:cubicBezTo>
                    <a:pt x="270860" y="16607"/>
                    <a:pt x="237838" y="12026"/>
                    <a:pt x="172366" y="3436"/>
                  </a:cubicBezTo>
                  <a:cubicBezTo>
                    <a:pt x="107848" y="14889"/>
                    <a:pt x="75398" y="20615"/>
                    <a:pt x="10689" y="32450"/>
                  </a:cubicBezTo>
                  <a:cubicBezTo>
                    <a:pt x="11835" y="54210"/>
                    <a:pt x="12980" y="66617"/>
                    <a:pt x="13553" y="862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934A147-7E28-46A6-A393-7DB72805CC5C}"/>
                </a:ext>
              </a:extLst>
            </p:cNvPr>
            <p:cNvSpPr/>
            <p:nvPr/>
          </p:nvSpPr>
          <p:spPr>
            <a:xfrm>
              <a:off x="7050596" y="3548921"/>
              <a:ext cx="343586" cy="114529"/>
            </a:xfrm>
            <a:custGeom>
              <a:avLst/>
              <a:gdLst>
                <a:gd name="connsiteX0" fmla="*/ 186109 w 343585"/>
                <a:gd name="connsiteY0" fmla="*/ 116628 h 114528"/>
                <a:gd name="connsiteX1" fmla="*/ 6489 w 343585"/>
                <a:gd name="connsiteY1" fmla="*/ 91241 h 114528"/>
                <a:gd name="connsiteX2" fmla="*/ 0 w 343585"/>
                <a:gd name="connsiteY2" fmla="*/ 32832 h 114528"/>
                <a:gd name="connsiteX3" fmla="*/ 170074 w 343585"/>
                <a:gd name="connsiteY3" fmla="*/ 0 h 114528"/>
                <a:gd name="connsiteX4" fmla="*/ 347404 w 343585"/>
                <a:gd name="connsiteY4" fmla="*/ 24051 h 114528"/>
                <a:gd name="connsiteX5" fmla="*/ 358474 w 343585"/>
                <a:gd name="connsiteY5" fmla="*/ 85515 h 114528"/>
                <a:gd name="connsiteX6" fmla="*/ 186109 w 343585"/>
                <a:gd name="connsiteY6" fmla="*/ 116628 h 114528"/>
                <a:gd name="connsiteX7" fmla="*/ 17370 w 343585"/>
                <a:gd name="connsiteY7" fmla="*/ 89332 h 114528"/>
                <a:gd name="connsiteX8" fmla="*/ 185918 w 343585"/>
                <a:gd name="connsiteY8" fmla="*/ 113192 h 114528"/>
                <a:gd name="connsiteX9" fmla="*/ 347785 w 343585"/>
                <a:gd name="connsiteY9" fmla="*/ 83797 h 114528"/>
                <a:gd name="connsiteX10" fmla="*/ 337477 w 343585"/>
                <a:gd name="connsiteY10" fmla="*/ 26342 h 114528"/>
                <a:gd name="connsiteX11" fmla="*/ 171029 w 343585"/>
                <a:gd name="connsiteY11" fmla="*/ 3436 h 114528"/>
                <a:gd name="connsiteX12" fmla="*/ 11452 w 343585"/>
                <a:gd name="connsiteY12" fmla="*/ 34359 h 114528"/>
                <a:gd name="connsiteX13" fmla="*/ 17370 w 343585"/>
                <a:gd name="connsiteY13" fmla="*/ 8933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86109" y="116628"/>
                  </a:moveTo>
                  <a:cubicBezTo>
                    <a:pt x="113955" y="106130"/>
                    <a:pt x="78070" y="101167"/>
                    <a:pt x="6489" y="91241"/>
                  </a:cubicBezTo>
                  <a:cubicBezTo>
                    <a:pt x="4390" y="69290"/>
                    <a:pt x="2482" y="56310"/>
                    <a:pt x="0" y="32832"/>
                  </a:cubicBezTo>
                  <a:cubicBezTo>
                    <a:pt x="68145" y="19661"/>
                    <a:pt x="102312" y="13171"/>
                    <a:pt x="170074" y="0"/>
                  </a:cubicBezTo>
                  <a:cubicBezTo>
                    <a:pt x="240510" y="9162"/>
                    <a:pt x="276013" y="13934"/>
                    <a:pt x="347404" y="24051"/>
                  </a:cubicBezTo>
                  <a:cubicBezTo>
                    <a:pt x="351794" y="48293"/>
                    <a:pt x="354466" y="61464"/>
                    <a:pt x="358474" y="85515"/>
                  </a:cubicBezTo>
                  <a:cubicBezTo>
                    <a:pt x="290329" y="98685"/>
                    <a:pt x="255780" y="104985"/>
                    <a:pt x="186109" y="116628"/>
                  </a:cubicBezTo>
                  <a:close/>
                  <a:moveTo>
                    <a:pt x="17370" y="89332"/>
                  </a:moveTo>
                  <a:cubicBezTo>
                    <a:pt x="84560" y="98685"/>
                    <a:pt x="118155" y="103267"/>
                    <a:pt x="185918" y="113192"/>
                  </a:cubicBezTo>
                  <a:cubicBezTo>
                    <a:pt x="251008" y="102121"/>
                    <a:pt x="283458" y="96204"/>
                    <a:pt x="347785" y="83797"/>
                  </a:cubicBezTo>
                  <a:cubicBezTo>
                    <a:pt x="343968" y="61273"/>
                    <a:pt x="341486" y="49056"/>
                    <a:pt x="337477" y="26342"/>
                  </a:cubicBezTo>
                  <a:cubicBezTo>
                    <a:pt x="270478" y="16798"/>
                    <a:pt x="237074" y="12216"/>
                    <a:pt x="171029" y="3436"/>
                  </a:cubicBezTo>
                  <a:cubicBezTo>
                    <a:pt x="107466" y="15843"/>
                    <a:pt x="75398" y="21951"/>
                    <a:pt x="11452" y="34359"/>
                  </a:cubicBezTo>
                  <a:cubicBezTo>
                    <a:pt x="13552" y="56501"/>
                    <a:pt x="15270" y="68526"/>
                    <a:pt x="17370" y="893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5F9F89C5-312C-41EE-9927-E514665D6D67}"/>
                </a:ext>
              </a:extLst>
            </p:cNvPr>
            <p:cNvSpPr/>
            <p:nvPr/>
          </p:nvSpPr>
          <p:spPr>
            <a:xfrm>
              <a:off x="7387500" y="3538423"/>
              <a:ext cx="362674" cy="114529"/>
            </a:xfrm>
            <a:custGeom>
              <a:avLst/>
              <a:gdLst>
                <a:gd name="connsiteX0" fmla="*/ 193554 w 362673"/>
                <a:gd name="connsiteY0" fmla="*/ 124454 h 114528"/>
                <a:gd name="connsiteX1" fmla="*/ 11071 w 362673"/>
                <a:gd name="connsiteY1" fmla="*/ 96013 h 114528"/>
                <a:gd name="connsiteX2" fmla="*/ 0 w 362673"/>
                <a:gd name="connsiteY2" fmla="*/ 34740 h 114528"/>
                <a:gd name="connsiteX3" fmla="*/ 167212 w 362673"/>
                <a:gd name="connsiteY3" fmla="*/ 0 h 114528"/>
                <a:gd name="connsiteX4" fmla="*/ 346641 w 362673"/>
                <a:gd name="connsiteY4" fmla="*/ 25196 h 114528"/>
                <a:gd name="connsiteX5" fmla="*/ 363056 w 362673"/>
                <a:gd name="connsiteY5" fmla="*/ 90096 h 114528"/>
                <a:gd name="connsiteX6" fmla="*/ 193554 w 362673"/>
                <a:gd name="connsiteY6" fmla="*/ 124454 h 114528"/>
                <a:gd name="connsiteX7" fmla="*/ 21570 w 362673"/>
                <a:gd name="connsiteY7" fmla="*/ 93913 h 114528"/>
                <a:gd name="connsiteX8" fmla="*/ 192791 w 362673"/>
                <a:gd name="connsiteY8" fmla="*/ 120446 h 114528"/>
                <a:gd name="connsiteX9" fmla="*/ 351604 w 362673"/>
                <a:gd name="connsiteY9" fmla="*/ 87996 h 114528"/>
                <a:gd name="connsiteX10" fmla="*/ 336333 w 362673"/>
                <a:gd name="connsiteY10" fmla="*/ 27296 h 114528"/>
                <a:gd name="connsiteX11" fmla="*/ 167976 w 362673"/>
                <a:gd name="connsiteY11" fmla="*/ 3627 h 114528"/>
                <a:gd name="connsiteX12" fmla="*/ 11071 w 362673"/>
                <a:gd name="connsiteY12" fmla="*/ 36267 h 114528"/>
                <a:gd name="connsiteX13" fmla="*/ 21570 w 362673"/>
                <a:gd name="connsiteY13" fmla="*/ 9391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93554" y="124454"/>
                  </a:moveTo>
                  <a:cubicBezTo>
                    <a:pt x="120065" y="112429"/>
                    <a:pt x="83606" y="106893"/>
                    <a:pt x="11071" y="96013"/>
                  </a:cubicBezTo>
                  <a:cubicBezTo>
                    <a:pt x="7064" y="72153"/>
                    <a:pt x="4391" y="58982"/>
                    <a:pt x="0" y="34740"/>
                  </a:cubicBezTo>
                  <a:cubicBezTo>
                    <a:pt x="67190" y="20806"/>
                    <a:pt x="100595" y="13934"/>
                    <a:pt x="167212" y="0"/>
                  </a:cubicBezTo>
                  <a:cubicBezTo>
                    <a:pt x="238411" y="9544"/>
                    <a:pt x="274297" y="14507"/>
                    <a:pt x="346641" y="25196"/>
                  </a:cubicBezTo>
                  <a:cubicBezTo>
                    <a:pt x="352940" y="50393"/>
                    <a:pt x="356567" y="63754"/>
                    <a:pt x="363056" y="90096"/>
                  </a:cubicBezTo>
                  <a:cubicBezTo>
                    <a:pt x="295866" y="104412"/>
                    <a:pt x="261889" y="111284"/>
                    <a:pt x="193554" y="124454"/>
                  </a:cubicBezTo>
                  <a:close/>
                  <a:moveTo>
                    <a:pt x="21570" y="93913"/>
                  </a:moveTo>
                  <a:cubicBezTo>
                    <a:pt x="89714" y="104030"/>
                    <a:pt x="123883" y="109375"/>
                    <a:pt x="192791" y="120446"/>
                  </a:cubicBezTo>
                  <a:cubicBezTo>
                    <a:pt x="256926" y="108039"/>
                    <a:pt x="288613" y="101549"/>
                    <a:pt x="351604" y="87996"/>
                  </a:cubicBezTo>
                  <a:cubicBezTo>
                    <a:pt x="345495" y="63372"/>
                    <a:pt x="342251" y="50965"/>
                    <a:pt x="336333" y="27296"/>
                  </a:cubicBezTo>
                  <a:cubicBezTo>
                    <a:pt x="268570" y="17370"/>
                    <a:pt x="234785" y="12598"/>
                    <a:pt x="167976" y="3627"/>
                  </a:cubicBezTo>
                  <a:cubicBezTo>
                    <a:pt x="105558" y="16798"/>
                    <a:pt x="74062" y="23287"/>
                    <a:pt x="11071" y="36267"/>
                  </a:cubicBezTo>
                  <a:cubicBezTo>
                    <a:pt x="15080" y="59173"/>
                    <a:pt x="17562" y="71389"/>
                    <a:pt x="21570" y="939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D684FD8F-6CB5-46F5-A300-E64ADF88DA29}"/>
                </a:ext>
              </a:extLst>
            </p:cNvPr>
            <p:cNvSpPr/>
            <p:nvPr/>
          </p:nvSpPr>
          <p:spPr>
            <a:xfrm>
              <a:off x="7723452" y="3527542"/>
              <a:ext cx="362674" cy="114529"/>
            </a:xfrm>
            <a:custGeom>
              <a:avLst/>
              <a:gdLst>
                <a:gd name="connsiteX0" fmla="*/ 201952 w 362673"/>
                <a:gd name="connsiteY0" fmla="*/ 132662 h 114528"/>
                <a:gd name="connsiteX1" fmla="*/ 16224 w 362673"/>
                <a:gd name="connsiteY1" fmla="*/ 100976 h 114528"/>
                <a:gd name="connsiteX2" fmla="*/ 0 w 362673"/>
                <a:gd name="connsiteY2" fmla="*/ 36267 h 114528"/>
                <a:gd name="connsiteX3" fmla="*/ 163966 w 362673"/>
                <a:gd name="connsiteY3" fmla="*/ 0 h 114528"/>
                <a:gd name="connsiteX4" fmla="*/ 345494 w 362673"/>
                <a:gd name="connsiteY4" fmla="*/ 26723 h 114528"/>
                <a:gd name="connsiteX5" fmla="*/ 367637 w 362673"/>
                <a:gd name="connsiteY5" fmla="*/ 95059 h 114528"/>
                <a:gd name="connsiteX6" fmla="*/ 201952 w 362673"/>
                <a:gd name="connsiteY6" fmla="*/ 132662 h 114528"/>
                <a:gd name="connsiteX7" fmla="*/ 26533 w 362673"/>
                <a:gd name="connsiteY7" fmla="*/ 98876 h 114528"/>
                <a:gd name="connsiteX8" fmla="*/ 200616 w 362673"/>
                <a:gd name="connsiteY8" fmla="*/ 128463 h 114528"/>
                <a:gd name="connsiteX9" fmla="*/ 355992 w 362673"/>
                <a:gd name="connsiteY9" fmla="*/ 93150 h 114528"/>
                <a:gd name="connsiteX10" fmla="*/ 335378 w 362673"/>
                <a:gd name="connsiteY10" fmla="*/ 29205 h 114528"/>
                <a:gd name="connsiteX11" fmla="*/ 164921 w 362673"/>
                <a:gd name="connsiteY11" fmla="*/ 4008 h 114528"/>
                <a:gd name="connsiteX12" fmla="*/ 11071 w 362673"/>
                <a:gd name="connsiteY12" fmla="*/ 38176 h 114528"/>
                <a:gd name="connsiteX13" fmla="*/ 26533 w 362673"/>
                <a:gd name="connsiteY13" fmla="*/ 9887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201952" y="132662"/>
                  </a:moveTo>
                  <a:cubicBezTo>
                    <a:pt x="127126" y="119110"/>
                    <a:pt x="90095" y="113002"/>
                    <a:pt x="16224" y="100976"/>
                  </a:cubicBezTo>
                  <a:cubicBezTo>
                    <a:pt x="9735" y="74825"/>
                    <a:pt x="6299" y="61464"/>
                    <a:pt x="0" y="36267"/>
                  </a:cubicBezTo>
                  <a:cubicBezTo>
                    <a:pt x="66044" y="21760"/>
                    <a:pt x="98876" y="14507"/>
                    <a:pt x="163966" y="0"/>
                  </a:cubicBezTo>
                  <a:cubicBezTo>
                    <a:pt x="236120" y="10117"/>
                    <a:pt x="272388" y="15461"/>
                    <a:pt x="345494" y="26723"/>
                  </a:cubicBezTo>
                  <a:cubicBezTo>
                    <a:pt x="353893" y="52874"/>
                    <a:pt x="358284" y="66617"/>
                    <a:pt x="367637" y="95059"/>
                  </a:cubicBezTo>
                  <a:cubicBezTo>
                    <a:pt x="301783" y="110520"/>
                    <a:pt x="268761" y="118155"/>
                    <a:pt x="201952" y="132662"/>
                  </a:cubicBezTo>
                  <a:close/>
                  <a:moveTo>
                    <a:pt x="26533" y="98876"/>
                  </a:moveTo>
                  <a:cubicBezTo>
                    <a:pt x="95632" y="110138"/>
                    <a:pt x="130562" y="115865"/>
                    <a:pt x="200616" y="128463"/>
                  </a:cubicBezTo>
                  <a:cubicBezTo>
                    <a:pt x="263224" y="114719"/>
                    <a:pt x="294338" y="107657"/>
                    <a:pt x="355992" y="93150"/>
                  </a:cubicBezTo>
                  <a:cubicBezTo>
                    <a:pt x="347404" y="66617"/>
                    <a:pt x="343395" y="53638"/>
                    <a:pt x="335378" y="29205"/>
                  </a:cubicBezTo>
                  <a:cubicBezTo>
                    <a:pt x="266851" y="18706"/>
                    <a:pt x="232684" y="13553"/>
                    <a:pt x="164921" y="4008"/>
                  </a:cubicBezTo>
                  <a:cubicBezTo>
                    <a:pt x="103648" y="17752"/>
                    <a:pt x="72917" y="24433"/>
                    <a:pt x="11071" y="38176"/>
                  </a:cubicBezTo>
                  <a:cubicBezTo>
                    <a:pt x="17179" y="61655"/>
                    <a:pt x="20424" y="74253"/>
                    <a:pt x="26533" y="988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23DBAA5-F756-4495-B844-84BEEC83C9FC}"/>
                </a:ext>
              </a:extLst>
            </p:cNvPr>
            <p:cNvSpPr/>
            <p:nvPr/>
          </p:nvSpPr>
          <p:spPr>
            <a:xfrm>
              <a:off x="8058256" y="3517235"/>
              <a:ext cx="362674" cy="133617"/>
            </a:xfrm>
            <a:custGeom>
              <a:avLst/>
              <a:gdLst>
                <a:gd name="connsiteX0" fmla="*/ 210733 w 362673"/>
                <a:gd name="connsiteY0" fmla="*/ 140298 h 133616"/>
                <a:gd name="connsiteX1" fmla="*/ 21952 w 362673"/>
                <a:gd name="connsiteY1" fmla="*/ 105366 h 133616"/>
                <a:gd name="connsiteX2" fmla="*/ 0 w 362673"/>
                <a:gd name="connsiteY2" fmla="*/ 37222 h 133616"/>
                <a:gd name="connsiteX3" fmla="*/ 160721 w 362673"/>
                <a:gd name="connsiteY3" fmla="*/ 0 h 133616"/>
                <a:gd name="connsiteX4" fmla="*/ 344540 w 362673"/>
                <a:gd name="connsiteY4" fmla="*/ 28632 h 133616"/>
                <a:gd name="connsiteX5" fmla="*/ 372027 w 362673"/>
                <a:gd name="connsiteY5" fmla="*/ 99449 h 133616"/>
                <a:gd name="connsiteX6" fmla="*/ 210733 w 362673"/>
                <a:gd name="connsiteY6" fmla="*/ 140298 h 133616"/>
                <a:gd name="connsiteX7" fmla="*/ 32068 w 362673"/>
                <a:gd name="connsiteY7" fmla="*/ 103076 h 133616"/>
                <a:gd name="connsiteX8" fmla="*/ 209015 w 362673"/>
                <a:gd name="connsiteY8" fmla="*/ 135526 h 133616"/>
                <a:gd name="connsiteX9" fmla="*/ 360383 w 362673"/>
                <a:gd name="connsiteY9" fmla="*/ 97540 h 133616"/>
                <a:gd name="connsiteX10" fmla="*/ 334615 w 362673"/>
                <a:gd name="connsiteY10" fmla="*/ 31114 h 133616"/>
                <a:gd name="connsiteX11" fmla="*/ 162058 w 362673"/>
                <a:gd name="connsiteY11" fmla="*/ 4199 h 133616"/>
                <a:gd name="connsiteX12" fmla="*/ 11262 w 362673"/>
                <a:gd name="connsiteY12" fmla="*/ 39131 h 133616"/>
                <a:gd name="connsiteX13" fmla="*/ 32068 w 362673"/>
                <a:gd name="connsiteY13" fmla="*/ 10307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0733" y="140298"/>
                  </a:moveTo>
                  <a:cubicBezTo>
                    <a:pt x="134571" y="125409"/>
                    <a:pt x="96777" y="118537"/>
                    <a:pt x="21952" y="105366"/>
                  </a:cubicBezTo>
                  <a:cubicBezTo>
                    <a:pt x="12789" y="76925"/>
                    <a:pt x="8399" y="63372"/>
                    <a:pt x="0" y="37222"/>
                  </a:cubicBezTo>
                  <a:cubicBezTo>
                    <a:pt x="64709" y="22333"/>
                    <a:pt x="96777" y="15080"/>
                    <a:pt x="160721" y="0"/>
                  </a:cubicBezTo>
                  <a:cubicBezTo>
                    <a:pt x="233829" y="11071"/>
                    <a:pt x="270669" y="16798"/>
                    <a:pt x="344540" y="28632"/>
                  </a:cubicBezTo>
                  <a:cubicBezTo>
                    <a:pt x="355039" y="55546"/>
                    <a:pt x="360192" y="69290"/>
                    <a:pt x="372027" y="99449"/>
                  </a:cubicBezTo>
                  <a:cubicBezTo>
                    <a:pt x="307891" y="116056"/>
                    <a:pt x="275823" y="124454"/>
                    <a:pt x="210733" y="140298"/>
                  </a:cubicBezTo>
                  <a:close/>
                  <a:moveTo>
                    <a:pt x="32068" y="103076"/>
                  </a:moveTo>
                  <a:cubicBezTo>
                    <a:pt x="102312" y="115292"/>
                    <a:pt x="137626" y="121782"/>
                    <a:pt x="209015" y="135526"/>
                  </a:cubicBezTo>
                  <a:cubicBezTo>
                    <a:pt x="269906" y="120446"/>
                    <a:pt x="300257" y="112811"/>
                    <a:pt x="360383" y="97540"/>
                  </a:cubicBezTo>
                  <a:cubicBezTo>
                    <a:pt x="349312" y="69290"/>
                    <a:pt x="344540" y="56310"/>
                    <a:pt x="334615" y="31114"/>
                  </a:cubicBezTo>
                  <a:cubicBezTo>
                    <a:pt x="265325" y="20043"/>
                    <a:pt x="230776" y="14507"/>
                    <a:pt x="162058" y="4199"/>
                  </a:cubicBezTo>
                  <a:cubicBezTo>
                    <a:pt x="102122" y="18134"/>
                    <a:pt x="71963" y="25196"/>
                    <a:pt x="11262" y="39131"/>
                  </a:cubicBezTo>
                  <a:cubicBezTo>
                    <a:pt x="19279" y="63563"/>
                    <a:pt x="23479" y="76543"/>
                    <a:pt x="32068" y="1030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3B57B3D-D736-46A1-A79C-5B9119EA3CB7}"/>
                </a:ext>
              </a:extLst>
            </p:cNvPr>
            <p:cNvSpPr/>
            <p:nvPr/>
          </p:nvSpPr>
          <p:spPr>
            <a:xfrm>
              <a:off x="8392298" y="3509027"/>
              <a:ext cx="362674" cy="133617"/>
            </a:xfrm>
            <a:custGeom>
              <a:avLst/>
              <a:gdLst>
                <a:gd name="connsiteX0" fmla="*/ 218750 w 362673"/>
                <a:gd name="connsiteY0" fmla="*/ 145451 h 133616"/>
                <a:gd name="connsiteX1" fmla="*/ 27296 w 362673"/>
                <a:gd name="connsiteY1" fmla="*/ 108039 h 133616"/>
                <a:gd name="connsiteX2" fmla="*/ 0 w 362673"/>
                <a:gd name="connsiteY2" fmla="*/ 37222 h 133616"/>
                <a:gd name="connsiteX3" fmla="*/ 157477 w 362673"/>
                <a:gd name="connsiteY3" fmla="*/ 0 h 133616"/>
                <a:gd name="connsiteX4" fmla="*/ 343395 w 362673"/>
                <a:gd name="connsiteY4" fmla="*/ 30732 h 133616"/>
                <a:gd name="connsiteX5" fmla="*/ 375654 w 362673"/>
                <a:gd name="connsiteY5" fmla="*/ 102694 h 133616"/>
                <a:gd name="connsiteX6" fmla="*/ 218750 w 362673"/>
                <a:gd name="connsiteY6" fmla="*/ 145451 h 133616"/>
                <a:gd name="connsiteX7" fmla="*/ 37031 w 362673"/>
                <a:gd name="connsiteY7" fmla="*/ 105557 h 133616"/>
                <a:gd name="connsiteX8" fmla="*/ 216460 w 362673"/>
                <a:gd name="connsiteY8" fmla="*/ 140297 h 133616"/>
                <a:gd name="connsiteX9" fmla="*/ 363628 w 362673"/>
                <a:gd name="connsiteY9" fmla="*/ 100403 h 133616"/>
                <a:gd name="connsiteX10" fmla="*/ 333470 w 362673"/>
                <a:gd name="connsiteY10" fmla="*/ 33022 h 133616"/>
                <a:gd name="connsiteX11" fmla="*/ 159004 w 362673"/>
                <a:gd name="connsiteY11" fmla="*/ 4199 h 133616"/>
                <a:gd name="connsiteX12" fmla="*/ 11071 w 362673"/>
                <a:gd name="connsiteY12" fmla="*/ 39131 h 133616"/>
                <a:gd name="connsiteX13" fmla="*/ 37031 w 362673"/>
                <a:gd name="connsiteY13" fmla="*/ 10555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8750" y="145451"/>
                  </a:moveTo>
                  <a:cubicBezTo>
                    <a:pt x="141443" y="129608"/>
                    <a:pt x="103267" y="122164"/>
                    <a:pt x="27296" y="108039"/>
                  </a:cubicBezTo>
                  <a:cubicBezTo>
                    <a:pt x="15461" y="77879"/>
                    <a:pt x="10308" y="64136"/>
                    <a:pt x="0" y="37222"/>
                  </a:cubicBezTo>
                  <a:cubicBezTo>
                    <a:pt x="63373" y="22333"/>
                    <a:pt x="94868" y="14889"/>
                    <a:pt x="157477" y="0"/>
                  </a:cubicBezTo>
                  <a:cubicBezTo>
                    <a:pt x="231539" y="12025"/>
                    <a:pt x="268761" y="18325"/>
                    <a:pt x="343395" y="30732"/>
                  </a:cubicBezTo>
                  <a:cubicBezTo>
                    <a:pt x="355802" y="57837"/>
                    <a:pt x="361529" y="71389"/>
                    <a:pt x="375654" y="102694"/>
                  </a:cubicBezTo>
                  <a:cubicBezTo>
                    <a:pt x="313045" y="119682"/>
                    <a:pt x="281741" y="128272"/>
                    <a:pt x="218750" y="145451"/>
                  </a:cubicBezTo>
                  <a:close/>
                  <a:moveTo>
                    <a:pt x="37031" y="105557"/>
                  </a:moveTo>
                  <a:cubicBezTo>
                    <a:pt x="108229" y="118728"/>
                    <a:pt x="144115" y="125600"/>
                    <a:pt x="216460" y="140297"/>
                  </a:cubicBezTo>
                  <a:cubicBezTo>
                    <a:pt x="275632" y="124263"/>
                    <a:pt x="305029" y="116056"/>
                    <a:pt x="363628" y="100403"/>
                  </a:cubicBezTo>
                  <a:cubicBezTo>
                    <a:pt x="350457" y="71199"/>
                    <a:pt x="344922" y="58410"/>
                    <a:pt x="333470" y="33022"/>
                  </a:cubicBezTo>
                  <a:cubicBezTo>
                    <a:pt x="263416" y="21379"/>
                    <a:pt x="228485" y="15461"/>
                    <a:pt x="159004" y="4199"/>
                  </a:cubicBezTo>
                  <a:cubicBezTo>
                    <a:pt x="100213" y="18134"/>
                    <a:pt x="70626" y="25005"/>
                    <a:pt x="11071" y="39131"/>
                  </a:cubicBezTo>
                  <a:cubicBezTo>
                    <a:pt x="20998" y="64327"/>
                    <a:pt x="25960" y="77307"/>
                    <a:pt x="37031" y="1055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394E902A-82F0-4273-9B3E-AA1C0EA717FF}"/>
                </a:ext>
              </a:extLst>
            </p:cNvPr>
            <p:cNvSpPr/>
            <p:nvPr/>
          </p:nvSpPr>
          <p:spPr>
            <a:xfrm>
              <a:off x="8725004" y="3503873"/>
              <a:ext cx="362674" cy="133617"/>
            </a:xfrm>
            <a:custGeom>
              <a:avLst/>
              <a:gdLst>
                <a:gd name="connsiteX0" fmla="*/ 225621 w 362673"/>
                <a:gd name="connsiteY0" fmla="*/ 146978 h 133616"/>
                <a:gd name="connsiteX1" fmla="*/ 32068 w 362673"/>
                <a:gd name="connsiteY1" fmla="*/ 108039 h 133616"/>
                <a:gd name="connsiteX2" fmla="*/ 0 w 362673"/>
                <a:gd name="connsiteY2" fmla="*/ 36077 h 133616"/>
                <a:gd name="connsiteX3" fmla="*/ 154995 w 362673"/>
                <a:gd name="connsiteY3" fmla="*/ 0 h 133616"/>
                <a:gd name="connsiteX4" fmla="*/ 342823 w 362673"/>
                <a:gd name="connsiteY4" fmla="*/ 32641 h 133616"/>
                <a:gd name="connsiteX5" fmla="*/ 378326 w 362673"/>
                <a:gd name="connsiteY5" fmla="*/ 103457 h 133616"/>
                <a:gd name="connsiteX6" fmla="*/ 225621 w 362673"/>
                <a:gd name="connsiteY6" fmla="*/ 146978 h 133616"/>
                <a:gd name="connsiteX7" fmla="*/ 41612 w 362673"/>
                <a:gd name="connsiteY7" fmla="*/ 105557 h 133616"/>
                <a:gd name="connsiteX8" fmla="*/ 222949 w 362673"/>
                <a:gd name="connsiteY8" fmla="*/ 141634 h 133616"/>
                <a:gd name="connsiteX9" fmla="*/ 366301 w 362673"/>
                <a:gd name="connsiteY9" fmla="*/ 101167 h 133616"/>
                <a:gd name="connsiteX10" fmla="*/ 333279 w 362673"/>
                <a:gd name="connsiteY10" fmla="*/ 34931 h 133616"/>
                <a:gd name="connsiteX11" fmla="*/ 157096 w 362673"/>
                <a:gd name="connsiteY11" fmla="*/ 4390 h 133616"/>
                <a:gd name="connsiteX12" fmla="*/ 11645 w 362673"/>
                <a:gd name="connsiteY12" fmla="*/ 38176 h 133616"/>
                <a:gd name="connsiteX13" fmla="*/ 41612 w 362673"/>
                <a:gd name="connsiteY13" fmla="*/ 10555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5621" y="146978"/>
                  </a:moveTo>
                  <a:cubicBezTo>
                    <a:pt x="147552" y="130563"/>
                    <a:pt x="108993" y="122927"/>
                    <a:pt x="32068" y="108039"/>
                  </a:cubicBezTo>
                  <a:cubicBezTo>
                    <a:pt x="17943" y="76734"/>
                    <a:pt x="12217" y="63182"/>
                    <a:pt x="0" y="36077"/>
                  </a:cubicBezTo>
                  <a:cubicBezTo>
                    <a:pt x="62418" y="21570"/>
                    <a:pt x="93341" y="14316"/>
                    <a:pt x="154995" y="0"/>
                  </a:cubicBezTo>
                  <a:cubicBezTo>
                    <a:pt x="230013" y="12980"/>
                    <a:pt x="267807" y="19661"/>
                    <a:pt x="342823" y="32641"/>
                  </a:cubicBezTo>
                  <a:cubicBezTo>
                    <a:pt x="356376" y="59555"/>
                    <a:pt x="362293" y="72153"/>
                    <a:pt x="378326" y="103457"/>
                  </a:cubicBezTo>
                  <a:cubicBezTo>
                    <a:pt x="317054" y="120064"/>
                    <a:pt x="286704" y="129036"/>
                    <a:pt x="225621" y="146978"/>
                  </a:cubicBezTo>
                  <a:close/>
                  <a:moveTo>
                    <a:pt x="41612" y="105557"/>
                  </a:moveTo>
                  <a:cubicBezTo>
                    <a:pt x="113574" y="119301"/>
                    <a:pt x="149842" y="126554"/>
                    <a:pt x="222949" y="141634"/>
                  </a:cubicBezTo>
                  <a:cubicBezTo>
                    <a:pt x="280404" y="124836"/>
                    <a:pt x="308845" y="116628"/>
                    <a:pt x="366301" y="101167"/>
                  </a:cubicBezTo>
                  <a:cubicBezTo>
                    <a:pt x="351413" y="71962"/>
                    <a:pt x="345876" y="60127"/>
                    <a:pt x="333279" y="34931"/>
                  </a:cubicBezTo>
                  <a:cubicBezTo>
                    <a:pt x="262844" y="22715"/>
                    <a:pt x="227531" y="16416"/>
                    <a:pt x="157096" y="4390"/>
                  </a:cubicBezTo>
                  <a:cubicBezTo>
                    <a:pt x="99258" y="17752"/>
                    <a:pt x="70054" y="24624"/>
                    <a:pt x="11645" y="38176"/>
                  </a:cubicBezTo>
                  <a:cubicBezTo>
                    <a:pt x="22906" y="63563"/>
                    <a:pt x="28441" y="76352"/>
                    <a:pt x="41612" y="1055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1DD787B-395D-4B34-BF28-82CC93D5E16E}"/>
                </a:ext>
              </a:extLst>
            </p:cNvPr>
            <p:cNvSpPr/>
            <p:nvPr/>
          </p:nvSpPr>
          <p:spPr>
            <a:xfrm>
              <a:off x="9057137" y="3502919"/>
              <a:ext cx="362674" cy="133617"/>
            </a:xfrm>
            <a:custGeom>
              <a:avLst/>
              <a:gdLst>
                <a:gd name="connsiteX0" fmla="*/ 229629 w 362673"/>
                <a:gd name="connsiteY0" fmla="*/ 143352 h 133616"/>
                <a:gd name="connsiteX1" fmla="*/ 35313 w 362673"/>
                <a:gd name="connsiteY1" fmla="*/ 104603 h 133616"/>
                <a:gd name="connsiteX2" fmla="*/ 0 w 362673"/>
                <a:gd name="connsiteY2" fmla="*/ 33786 h 133616"/>
                <a:gd name="connsiteX3" fmla="*/ 153468 w 362673"/>
                <a:gd name="connsiteY3" fmla="*/ 0 h 133616"/>
                <a:gd name="connsiteX4" fmla="*/ 343395 w 362673"/>
                <a:gd name="connsiteY4" fmla="*/ 34931 h 133616"/>
                <a:gd name="connsiteX5" fmla="*/ 381571 w 362673"/>
                <a:gd name="connsiteY5" fmla="*/ 104221 h 133616"/>
                <a:gd name="connsiteX6" fmla="*/ 229629 w 362673"/>
                <a:gd name="connsiteY6" fmla="*/ 143352 h 133616"/>
                <a:gd name="connsiteX7" fmla="*/ 44857 w 362673"/>
                <a:gd name="connsiteY7" fmla="*/ 102121 h 133616"/>
                <a:gd name="connsiteX8" fmla="*/ 226767 w 362673"/>
                <a:gd name="connsiteY8" fmla="*/ 138198 h 133616"/>
                <a:gd name="connsiteX9" fmla="*/ 369354 w 362673"/>
                <a:gd name="connsiteY9" fmla="*/ 101549 h 133616"/>
                <a:gd name="connsiteX10" fmla="*/ 333851 w 362673"/>
                <a:gd name="connsiteY10" fmla="*/ 36840 h 133616"/>
                <a:gd name="connsiteX11" fmla="*/ 155758 w 362673"/>
                <a:gd name="connsiteY11" fmla="*/ 4390 h 133616"/>
                <a:gd name="connsiteX12" fmla="*/ 11643 w 362673"/>
                <a:gd name="connsiteY12" fmla="*/ 35886 h 133616"/>
                <a:gd name="connsiteX13" fmla="*/ 44857 w 362673"/>
                <a:gd name="connsiteY13" fmla="*/ 10212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9629" y="143352"/>
                  </a:moveTo>
                  <a:cubicBezTo>
                    <a:pt x="151369" y="127318"/>
                    <a:pt x="112620" y="119491"/>
                    <a:pt x="35313" y="104603"/>
                  </a:cubicBezTo>
                  <a:cubicBezTo>
                    <a:pt x="19470" y="73298"/>
                    <a:pt x="13553" y="60700"/>
                    <a:pt x="0" y="33786"/>
                  </a:cubicBezTo>
                  <a:cubicBezTo>
                    <a:pt x="61654" y="20043"/>
                    <a:pt x="92386" y="13362"/>
                    <a:pt x="153468" y="0"/>
                  </a:cubicBezTo>
                  <a:cubicBezTo>
                    <a:pt x="229439" y="13934"/>
                    <a:pt x="266851" y="20233"/>
                    <a:pt x="343395" y="34931"/>
                  </a:cubicBezTo>
                  <a:cubicBezTo>
                    <a:pt x="358093" y="61464"/>
                    <a:pt x="364201" y="73298"/>
                    <a:pt x="381571" y="104221"/>
                  </a:cubicBezTo>
                  <a:cubicBezTo>
                    <a:pt x="319726" y="117964"/>
                    <a:pt x="288994" y="125218"/>
                    <a:pt x="229629" y="143352"/>
                  </a:cubicBezTo>
                  <a:close/>
                  <a:moveTo>
                    <a:pt x="44857" y="102121"/>
                  </a:moveTo>
                  <a:cubicBezTo>
                    <a:pt x="117201" y="116056"/>
                    <a:pt x="153659" y="123309"/>
                    <a:pt x="226767" y="138198"/>
                  </a:cubicBezTo>
                  <a:cubicBezTo>
                    <a:pt x="282504" y="121400"/>
                    <a:pt x="311327" y="114338"/>
                    <a:pt x="369354" y="101549"/>
                  </a:cubicBezTo>
                  <a:cubicBezTo>
                    <a:pt x="353321" y="72916"/>
                    <a:pt x="347595" y="61655"/>
                    <a:pt x="333851" y="36840"/>
                  </a:cubicBezTo>
                  <a:cubicBezTo>
                    <a:pt x="262079" y="23287"/>
                    <a:pt x="227149" y="17370"/>
                    <a:pt x="155758" y="4390"/>
                  </a:cubicBezTo>
                  <a:cubicBezTo>
                    <a:pt x="98304" y="16798"/>
                    <a:pt x="69481" y="23097"/>
                    <a:pt x="11643" y="35886"/>
                  </a:cubicBezTo>
                  <a:cubicBezTo>
                    <a:pt x="24432" y="61082"/>
                    <a:pt x="29968" y="72916"/>
                    <a:pt x="44857" y="102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C89C95F-74CF-41C2-A61A-A3908FDC8567}"/>
                </a:ext>
              </a:extLst>
            </p:cNvPr>
            <p:cNvSpPr/>
            <p:nvPr/>
          </p:nvSpPr>
          <p:spPr>
            <a:xfrm>
              <a:off x="9389651" y="3509981"/>
              <a:ext cx="381762" cy="133617"/>
            </a:xfrm>
            <a:custGeom>
              <a:avLst/>
              <a:gdLst>
                <a:gd name="connsiteX0" fmla="*/ 240129 w 381762"/>
                <a:gd name="connsiteY0" fmla="*/ 144306 h 133616"/>
                <a:gd name="connsiteX1" fmla="*/ 37985 w 381762"/>
                <a:gd name="connsiteY1" fmla="*/ 96968 h 133616"/>
                <a:gd name="connsiteX2" fmla="*/ 0 w 381762"/>
                <a:gd name="connsiteY2" fmla="*/ 27869 h 133616"/>
                <a:gd name="connsiteX3" fmla="*/ 155186 w 381762"/>
                <a:gd name="connsiteY3" fmla="*/ 0 h 133616"/>
                <a:gd name="connsiteX4" fmla="*/ 353894 w 381762"/>
                <a:gd name="connsiteY4" fmla="*/ 43521 h 133616"/>
                <a:gd name="connsiteX5" fmla="*/ 396842 w 381762"/>
                <a:gd name="connsiteY5" fmla="*/ 113956 h 133616"/>
                <a:gd name="connsiteX6" fmla="*/ 240129 w 381762"/>
                <a:gd name="connsiteY6" fmla="*/ 144306 h 133616"/>
                <a:gd name="connsiteX7" fmla="*/ 47720 w 381762"/>
                <a:gd name="connsiteY7" fmla="*/ 94677 h 133616"/>
                <a:gd name="connsiteX8" fmla="*/ 237074 w 381762"/>
                <a:gd name="connsiteY8" fmla="*/ 138961 h 133616"/>
                <a:gd name="connsiteX9" fmla="*/ 384052 w 381762"/>
                <a:gd name="connsiteY9" fmla="*/ 110520 h 133616"/>
                <a:gd name="connsiteX10" fmla="*/ 343968 w 381762"/>
                <a:gd name="connsiteY10" fmla="*/ 44666 h 133616"/>
                <a:gd name="connsiteX11" fmla="*/ 157859 w 381762"/>
                <a:gd name="connsiteY11" fmla="*/ 4009 h 133616"/>
                <a:gd name="connsiteX12" fmla="*/ 12026 w 381762"/>
                <a:gd name="connsiteY12" fmla="*/ 29968 h 133616"/>
                <a:gd name="connsiteX13" fmla="*/ 47720 w 381762"/>
                <a:gd name="connsiteY13" fmla="*/ 9467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40129" y="144306"/>
                  </a:moveTo>
                  <a:cubicBezTo>
                    <a:pt x="157859" y="123691"/>
                    <a:pt x="117201" y="113956"/>
                    <a:pt x="37985" y="96968"/>
                  </a:cubicBezTo>
                  <a:cubicBezTo>
                    <a:pt x="20615" y="66236"/>
                    <a:pt x="14698" y="54401"/>
                    <a:pt x="0" y="27869"/>
                  </a:cubicBezTo>
                  <a:cubicBezTo>
                    <a:pt x="61845" y="16034"/>
                    <a:pt x="92768" y="10498"/>
                    <a:pt x="155186" y="0"/>
                  </a:cubicBezTo>
                  <a:cubicBezTo>
                    <a:pt x="233829" y="16798"/>
                    <a:pt x="273724" y="25578"/>
                    <a:pt x="353894" y="43521"/>
                  </a:cubicBezTo>
                  <a:cubicBezTo>
                    <a:pt x="370310" y="70244"/>
                    <a:pt x="377563" y="82842"/>
                    <a:pt x="396842" y="113956"/>
                  </a:cubicBezTo>
                  <a:cubicBezTo>
                    <a:pt x="333279" y="124454"/>
                    <a:pt x="301974" y="130563"/>
                    <a:pt x="240129" y="144306"/>
                  </a:cubicBezTo>
                  <a:close/>
                  <a:moveTo>
                    <a:pt x="47720" y="94677"/>
                  </a:moveTo>
                  <a:cubicBezTo>
                    <a:pt x="121973" y="110711"/>
                    <a:pt x="159958" y="119682"/>
                    <a:pt x="237074" y="138961"/>
                  </a:cubicBezTo>
                  <a:cubicBezTo>
                    <a:pt x="295102" y="126172"/>
                    <a:pt x="324498" y="120637"/>
                    <a:pt x="384052" y="110520"/>
                  </a:cubicBezTo>
                  <a:cubicBezTo>
                    <a:pt x="366110" y="81506"/>
                    <a:pt x="359429" y="69672"/>
                    <a:pt x="343968" y="44666"/>
                  </a:cubicBezTo>
                  <a:cubicBezTo>
                    <a:pt x="268952" y="27869"/>
                    <a:pt x="231539" y="19661"/>
                    <a:pt x="157859" y="4009"/>
                  </a:cubicBezTo>
                  <a:cubicBezTo>
                    <a:pt x="99449" y="13743"/>
                    <a:pt x="70244" y="18897"/>
                    <a:pt x="12026" y="29968"/>
                  </a:cubicBezTo>
                  <a:cubicBezTo>
                    <a:pt x="25770" y="54783"/>
                    <a:pt x="31496" y="66045"/>
                    <a:pt x="47720" y="946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FAA18D75-64A5-4257-867B-D58B82FB329E}"/>
                </a:ext>
              </a:extLst>
            </p:cNvPr>
            <p:cNvSpPr/>
            <p:nvPr/>
          </p:nvSpPr>
          <p:spPr>
            <a:xfrm>
              <a:off x="9732283" y="3532505"/>
              <a:ext cx="400850" cy="133617"/>
            </a:xfrm>
            <a:custGeom>
              <a:avLst/>
              <a:gdLst>
                <a:gd name="connsiteX0" fmla="*/ 253872 w 400850"/>
                <a:gd name="connsiteY0" fmla="*/ 145260 h 133616"/>
                <a:gd name="connsiteX1" fmla="*/ 42757 w 400850"/>
                <a:gd name="connsiteY1" fmla="*/ 90478 h 133616"/>
                <a:gd name="connsiteX2" fmla="*/ 0 w 400850"/>
                <a:gd name="connsiteY2" fmla="*/ 20233 h 133616"/>
                <a:gd name="connsiteX3" fmla="*/ 160149 w 400850"/>
                <a:gd name="connsiteY3" fmla="*/ 0 h 133616"/>
                <a:gd name="connsiteX4" fmla="*/ 367637 w 400850"/>
                <a:gd name="connsiteY4" fmla="*/ 50583 h 133616"/>
                <a:gd name="connsiteX5" fmla="*/ 414784 w 400850"/>
                <a:gd name="connsiteY5" fmla="*/ 121209 h 133616"/>
                <a:gd name="connsiteX6" fmla="*/ 253872 w 400850"/>
                <a:gd name="connsiteY6" fmla="*/ 145260 h 133616"/>
                <a:gd name="connsiteX7" fmla="*/ 52683 w 400850"/>
                <a:gd name="connsiteY7" fmla="*/ 88760 h 133616"/>
                <a:gd name="connsiteX8" fmla="*/ 250436 w 400850"/>
                <a:gd name="connsiteY8" fmla="*/ 139916 h 133616"/>
                <a:gd name="connsiteX9" fmla="*/ 401423 w 400850"/>
                <a:gd name="connsiteY9" fmla="*/ 117773 h 133616"/>
                <a:gd name="connsiteX10" fmla="*/ 357520 w 400850"/>
                <a:gd name="connsiteY10" fmla="*/ 51538 h 133616"/>
                <a:gd name="connsiteX11" fmla="*/ 163012 w 400850"/>
                <a:gd name="connsiteY11" fmla="*/ 4199 h 133616"/>
                <a:gd name="connsiteX12" fmla="*/ 12598 w 400850"/>
                <a:gd name="connsiteY12" fmla="*/ 22906 h 133616"/>
                <a:gd name="connsiteX13" fmla="*/ 52683 w 400850"/>
                <a:gd name="connsiteY13" fmla="*/ 8876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53872" y="145260"/>
                  </a:moveTo>
                  <a:cubicBezTo>
                    <a:pt x="168166" y="122164"/>
                    <a:pt x="125791" y="110902"/>
                    <a:pt x="42757" y="90478"/>
                  </a:cubicBezTo>
                  <a:cubicBezTo>
                    <a:pt x="23478" y="59364"/>
                    <a:pt x="16415" y="46957"/>
                    <a:pt x="0" y="20233"/>
                  </a:cubicBezTo>
                  <a:cubicBezTo>
                    <a:pt x="63755" y="11644"/>
                    <a:pt x="95823" y="7635"/>
                    <a:pt x="160149" y="0"/>
                  </a:cubicBezTo>
                  <a:cubicBezTo>
                    <a:pt x="242419" y="19852"/>
                    <a:pt x="284031" y="29968"/>
                    <a:pt x="367637" y="50583"/>
                  </a:cubicBezTo>
                  <a:cubicBezTo>
                    <a:pt x="385771" y="77498"/>
                    <a:pt x="393788" y="90287"/>
                    <a:pt x="414784" y="121209"/>
                  </a:cubicBezTo>
                  <a:cubicBezTo>
                    <a:pt x="349503" y="129417"/>
                    <a:pt x="317244" y="134189"/>
                    <a:pt x="253872" y="145260"/>
                  </a:cubicBezTo>
                  <a:close/>
                  <a:moveTo>
                    <a:pt x="52683" y="88760"/>
                  </a:moveTo>
                  <a:cubicBezTo>
                    <a:pt x="130563" y="108039"/>
                    <a:pt x="170074" y="118346"/>
                    <a:pt x="250436" y="139916"/>
                  </a:cubicBezTo>
                  <a:cubicBezTo>
                    <a:pt x="309991" y="129799"/>
                    <a:pt x="340150" y="125409"/>
                    <a:pt x="401423" y="117773"/>
                  </a:cubicBezTo>
                  <a:cubicBezTo>
                    <a:pt x="381953" y="88951"/>
                    <a:pt x="374317" y="76734"/>
                    <a:pt x="357520" y="51538"/>
                  </a:cubicBezTo>
                  <a:cubicBezTo>
                    <a:pt x="279259" y="32259"/>
                    <a:pt x="240320" y="22715"/>
                    <a:pt x="163012" y="4199"/>
                  </a:cubicBezTo>
                  <a:cubicBezTo>
                    <a:pt x="102694" y="11262"/>
                    <a:pt x="72535" y="14889"/>
                    <a:pt x="12598" y="22906"/>
                  </a:cubicBezTo>
                  <a:cubicBezTo>
                    <a:pt x="27869" y="47911"/>
                    <a:pt x="34549" y="59746"/>
                    <a:pt x="52683" y="887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7B6E68D5-39F3-4581-9AAE-44F8DD21EED3}"/>
                </a:ext>
              </a:extLst>
            </p:cNvPr>
            <p:cNvSpPr/>
            <p:nvPr/>
          </p:nvSpPr>
          <p:spPr>
            <a:xfrm>
              <a:off x="10088277" y="3567436"/>
              <a:ext cx="419938" cy="133617"/>
            </a:xfrm>
            <a:custGeom>
              <a:avLst/>
              <a:gdLst>
                <a:gd name="connsiteX0" fmla="*/ 266088 w 419938"/>
                <a:gd name="connsiteY0" fmla="*/ 145070 h 133616"/>
                <a:gd name="connsiteX1" fmla="*/ 46956 w 419938"/>
                <a:gd name="connsiteY1" fmla="*/ 85133 h 133616"/>
                <a:gd name="connsiteX2" fmla="*/ 0 w 419938"/>
                <a:gd name="connsiteY2" fmla="*/ 14507 h 133616"/>
                <a:gd name="connsiteX3" fmla="*/ 164730 w 419938"/>
                <a:gd name="connsiteY3" fmla="*/ 0 h 133616"/>
                <a:gd name="connsiteX4" fmla="*/ 380235 w 419938"/>
                <a:gd name="connsiteY4" fmla="*/ 55737 h 133616"/>
                <a:gd name="connsiteX5" fmla="*/ 431008 w 419938"/>
                <a:gd name="connsiteY5" fmla="*/ 126363 h 133616"/>
                <a:gd name="connsiteX6" fmla="*/ 266088 w 419938"/>
                <a:gd name="connsiteY6" fmla="*/ 145070 h 133616"/>
                <a:gd name="connsiteX7" fmla="*/ 57073 w 419938"/>
                <a:gd name="connsiteY7" fmla="*/ 83988 h 133616"/>
                <a:gd name="connsiteX8" fmla="*/ 262461 w 419938"/>
                <a:gd name="connsiteY8" fmla="*/ 139916 h 133616"/>
                <a:gd name="connsiteX9" fmla="*/ 417457 w 419938"/>
                <a:gd name="connsiteY9" fmla="*/ 122546 h 133616"/>
                <a:gd name="connsiteX10" fmla="*/ 369927 w 419938"/>
                <a:gd name="connsiteY10" fmla="*/ 56501 h 133616"/>
                <a:gd name="connsiteX11" fmla="*/ 167784 w 419938"/>
                <a:gd name="connsiteY11" fmla="*/ 4390 h 133616"/>
                <a:gd name="connsiteX12" fmla="*/ 12980 w 419938"/>
                <a:gd name="connsiteY12" fmla="*/ 17752 h 133616"/>
                <a:gd name="connsiteX13" fmla="*/ 57073 w 419938"/>
                <a:gd name="connsiteY13" fmla="*/ 8398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6088" y="145070"/>
                  </a:moveTo>
                  <a:cubicBezTo>
                    <a:pt x="177328" y="120255"/>
                    <a:pt x="133426" y="108230"/>
                    <a:pt x="46956" y="85133"/>
                  </a:cubicBezTo>
                  <a:cubicBezTo>
                    <a:pt x="26151" y="54210"/>
                    <a:pt x="17943" y="41421"/>
                    <a:pt x="0" y="14507"/>
                  </a:cubicBezTo>
                  <a:cubicBezTo>
                    <a:pt x="65853" y="8399"/>
                    <a:pt x="98685" y="5536"/>
                    <a:pt x="164730" y="0"/>
                  </a:cubicBezTo>
                  <a:cubicBezTo>
                    <a:pt x="250436" y="21951"/>
                    <a:pt x="293575" y="33213"/>
                    <a:pt x="380235" y="55737"/>
                  </a:cubicBezTo>
                  <a:cubicBezTo>
                    <a:pt x="399895" y="82842"/>
                    <a:pt x="408867" y="95822"/>
                    <a:pt x="431008" y="126363"/>
                  </a:cubicBezTo>
                  <a:cubicBezTo>
                    <a:pt x="364391" y="132662"/>
                    <a:pt x="331369" y="136289"/>
                    <a:pt x="266088" y="145070"/>
                  </a:cubicBezTo>
                  <a:close/>
                  <a:moveTo>
                    <a:pt x="57073" y="83988"/>
                  </a:moveTo>
                  <a:cubicBezTo>
                    <a:pt x="138198" y="105557"/>
                    <a:pt x="179236" y="116819"/>
                    <a:pt x="262461" y="139916"/>
                  </a:cubicBezTo>
                  <a:cubicBezTo>
                    <a:pt x="323733" y="131899"/>
                    <a:pt x="354656" y="128463"/>
                    <a:pt x="417457" y="122546"/>
                  </a:cubicBezTo>
                  <a:cubicBezTo>
                    <a:pt x="396841" y="94104"/>
                    <a:pt x="388251" y="81888"/>
                    <a:pt x="369927" y="56501"/>
                  </a:cubicBezTo>
                  <a:cubicBezTo>
                    <a:pt x="288612" y="35504"/>
                    <a:pt x="248145" y="25005"/>
                    <a:pt x="167784" y="4390"/>
                  </a:cubicBezTo>
                  <a:cubicBezTo>
                    <a:pt x="105748" y="9353"/>
                    <a:pt x="74825" y="12026"/>
                    <a:pt x="12980" y="17752"/>
                  </a:cubicBezTo>
                  <a:cubicBezTo>
                    <a:pt x="29967" y="42948"/>
                    <a:pt x="37603" y="54974"/>
                    <a:pt x="57073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6E8F4C1-D780-489E-BC69-C53C7D72A54E}"/>
                </a:ext>
              </a:extLst>
            </p:cNvPr>
            <p:cNvSpPr/>
            <p:nvPr/>
          </p:nvSpPr>
          <p:spPr>
            <a:xfrm>
              <a:off x="10456677" y="3610957"/>
              <a:ext cx="439026" cy="133617"/>
            </a:xfrm>
            <a:custGeom>
              <a:avLst/>
              <a:gdLst>
                <a:gd name="connsiteX0" fmla="*/ 276777 w 439026"/>
                <a:gd name="connsiteY0" fmla="*/ 143924 h 133616"/>
                <a:gd name="connsiteX1" fmla="*/ 50774 w 439026"/>
                <a:gd name="connsiteY1" fmla="*/ 81315 h 133616"/>
                <a:gd name="connsiteX2" fmla="*/ 0 w 439026"/>
                <a:gd name="connsiteY2" fmla="*/ 10689 h 133616"/>
                <a:gd name="connsiteX3" fmla="*/ 168738 w 439026"/>
                <a:gd name="connsiteY3" fmla="*/ 0 h 133616"/>
                <a:gd name="connsiteX4" fmla="*/ 391115 w 439026"/>
                <a:gd name="connsiteY4" fmla="*/ 58601 h 133616"/>
                <a:gd name="connsiteX5" fmla="*/ 445135 w 439026"/>
                <a:gd name="connsiteY5" fmla="*/ 128654 h 133616"/>
                <a:gd name="connsiteX6" fmla="*/ 276777 w 439026"/>
                <a:gd name="connsiteY6" fmla="*/ 143924 h 133616"/>
                <a:gd name="connsiteX7" fmla="*/ 61082 w 439026"/>
                <a:gd name="connsiteY7" fmla="*/ 80361 h 133616"/>
                <a:gd name="connsiteX8" fmla="*/ 272960 w 439026"/>
                <a:gd name="connsiteY8" fmla="*/ 138770 h 133616"/>
                <a:gd name="connsiteX9" fmla="*/ 431200 w 439026"/>
                <a:gd name="connsiteY9" fmla="*/ 124645 h 133616"/>
                <a:gd name="connsiteX10" fmla="*/ 380617 w 439026"/>
                <a:gd name="connsiteY10" fmla="*/ 58982 h 133616"/>
                <a:gd name="connsiteX11" fmla="*/ 171984 w 439026"/>
                <a:gd name="connsiteY11" fmla="*/ 4199 h 133616"/>
                <a:gd name="connsiteX12" fmla="*/ 13552 w 439026"/>
                <a:gd name="connsiteY12" fmla="*/ 14125 h 133616"/>
                <a:gd name="connsiteX13" fmla="*/ 61082 w 439026"/>
                <a:gd name="connsiteY13" fmla="*/ 8036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76777" y="143924"/>
                  </a:moveTo>
                  <a:cubicBezTo>
                    <a:pt x="185536" y="118346"/>
                    <a:pt x="140106" y="105748"/>
                    <a:pt x="50774" y="81315"/>
                  </a:cubicBezTo>
                  <a:cubicBezTo>
                    <a:pt x="28632" y="50774"/>
                    <a:pt x="19660" y="37794"/>
                    <a:pt x="0" y="10689"/>
                  </a:cubicBezTo>
                  <a:cubicBezTo>
                    <a:pt x="67380" y="6299"/>
                    <a:pt x="101167" y="4009"/>
                    <a:pt x="168738" y="0"/>
                  </a:cubicBezTo>
                  <a:cubicBezTo>
                    <a:pt x="257307" y="23287"/>
                    <a:pt x="301974" y="35122"/>
                    <a:pt x="391115" y="58601"/>
                  </a:cubicBezTo>
                  <a:cubicBezTo>
                    <a:pt x="412303" y="85896"/>
                    <a:pt x="421847" y="98685"/>
                    <a:pt x="445135" y="128654"/>
                  </a:cubicBezTo>
                  <a:cubicBezTo>
                    <a:pt x="377181" y="133808"/>
                    <a:pt x="343395" y="136862"/>
                    <a:pt x="276777" y="143924"/>
                  </a:cubicBezTo>
                  <a:close/>
                  <a:moveTo>
                    <a:pt x="61082" y="80361"/>
                  </a:moveTo>
                  <a:cubicBezTo>
                    <a:pt x="144878" y="103267"/>
                    <a:pt x="187445" y="114910"/>
                    <a:pt x="272960" y="138770"/>
                  </a:cubicBezTo>
                  <a:cubicBezTo>
                    <a:pt x="335569" y="132280"/>
                    <a:pt x="367255" y="129608"/>
                    <a:pt x="431200" y="124645"/>
                  </a:cubicBezTo>
                  <a:cubicBezTo>
                    <a:pt x="409440" y="96777"/>
                    <a:pt x="400277" y="84560"/>
                    <a:pt x="380617" y="58982"/>
                  </a:cubicBezTo>
                  <a:cubicBezTo>
                    <a:pt x="296820" y="37031"/>
                    <a:pt x="255208" y="25960"/>
                    <a:pt x="171984" y="4199"/>
                  </a:cubicBezTo>
                  <a:cubicBezTo>
                    <a:pt x="108611" y="8017"/>
                    <a:pt x="76924" y="9926"/>
                    <a:pt x="13552" y="14125"/>
                  </a:cubicBezTo>
                  <a:cubicBezTo>
                    <a:pt x="31877" y="39703"/>
                    <a:pt x="40276" y="51920"/>
                    <a:pt x="61082" y="803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0A1812B1-615F-44F5-938A-15B28D6E5BA7}"/>
                </a:ext>
              </a:extLst>
            </p:cNvPr>
            <p:cNvSpPr/>
            <p:nvPr/>
          </p:nvSpPr>
          <p:spPr>
            <a:xfrm>
              <a:off x="10835575" y="3659059"/>
              <a:ext cx="439026" cy="133617"/>
            </a:xfrm>
            <a:custGeom>
              <a:avLst/>
              <a:gdLst>
                <a:gd name="connsiteX0" fmla="*/ 285367 w 439026"/>
                <a:gd name="connsiteY0" fmla="*/ 142206 h 133616"/>
                <a:gd name="connsiteX1" fmla="*/ 54020 w 439026"/>
                <a:gd name="connsiteY1" fmla="*/ 79216 h 133616"/>
                <a:gd name="connsiteX2" fmla="*/ 0 w 439026"/>
                <a:gd name="connsiteY2" fmla="*/ 9162 h 133616"/>
                <a:gd name="connsiteX3" fmla="*/ 171221 w 439026"/>
                <a:gd name="connsiteY3" fmla="*/ 0 h 133616"/>
                <a:gd name="connsiteX4" fmla="*/ 398751 w 439026"/>
                <a:gd name="connsiteY4" fmla="*/ 59173 h 133616"/>
                <a:gd name="connsiteX5" fmla="*/ 456015 w 439026"/>
                <a:gd name="connsiteY5" fmla="*/ 128654 h 133616"/>
                <a:gd name="connsiteX6" fmla="*/ 285367 w 439026"/>
                <a:gd name="connsiteY6" fmla="*/ 142206 h 133616"/>
                <a:gd name="connsiteX7" fmla="*/ 64518 w 439026"/>
                <a:gd name="connsiteY7" fmla="*/ 78261 h 133616"/>
                <a:gd name="connsiteX8" fmla="*/ 281358 w 439026"/>
                <a:gd name="connsiteY8" fmla="*/ 137243 h 133616"/>
                <a:gd name="connsiteX9" fmla="*/ 441699 w 439026"/>
                <a:gd name="connsiteY9" fmla="*/ 124645 h 133616"/>
                <a:gd name="connsiteX10" fmla="*/ 388252 w 439026"/>
                <a:gd name="connsiteY10" fmla="*/ 59555 h 133616"/>
                <a:gd name="connsiteX11" fmla="*/ 174848 w 439026"/>
                <a:gd name="connsiteY11" fmla="*/ 4009 h 133616"/>
                <a:gd name="connsiteX12" fmla="*/ 14125 w 439026"/>
                <a:gd name="connsiteY12" fmla="*/ 12598 h 133616"/>
                <a:gd name="connsiteX13" fmla="*/ 64518 w 439026"/>
                <a:gd name="connsiteY13" fmla="*/ 7826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5367" y="142206"/>
                  </a:moveTo>
                  <a:cubicBezTo>
                    <a:pt x="192217" y="116819"/>
                    <a:pt x="145833" y="104030"/>
                    <a:pt x="54020" y="79216"/>
                  </a:cubicBezTo>
                  <a:cubicBezTo>
                    <a:pt x="30732" y="49247"/>
                    <a:pt x="21188" y="36458"/>
                    <a:pt x="0" y="9162"/>
                  </a:cubicBezTo>
                  <a:cubicBezTo>
                    <a:pt x="68527" y="5536"/>
                    <a:pt x="102885" y="3818"/>
                    <a:pt x="171221" y="0"/>
                  </a:cubicBezTo>
                  <a:cubicBezTo>
                    <a:pt x="262080" y="23860"/>
                    <a:pt x="307700" y="35695"/>
                    <a:pt x="398751" y="59173"/>
                  </a:cubicBezTo>
                  <a:cubicBezTo>
                    <a:pt x="421466" y="86660"/>
                    <a:pt x="431773" y="99449"/>
                    <a:pt x="456015" y="128654"/>
                  </a:cubicBezTo>
                  <a:cubicBezTo>
                    <a:pt x="387298" y="133426"/>
                    <a:pt x="353130" y="135907"/>
                    <a:pt x="285367" y="142206"/>
                  </a:cubicBezTo>
                  <a:close/>
                  <a:moveTo>
                    <a:pt x="64518" y="78261"/>
                  </a:moveTo>
                  <a:cubicBezTo>
                    <a:pt x="150605" y="101549"/>
                    <a:pt x="194126" y="113574"/>
                    <a:pt x="281358" y="137243"/>
                  </a:cubicBezTo>
                  <a:cubicBezTo>
                    <a:pt x="344922" y="131708"/>
                    <a:pt x="376990" y="129226"/>
                    <a:pt x="441699" y="124645"/>
                  </a:cubicBezTo>
                  <a:cubicBezTo>
                    <a:pt x="419175" y="97349"/>
                    <a:pt x="409440" y="85324"/>
                    <a:pt x="388252" y="59555"/>
                  </a:cubicBezTo>
                  <a:cubicBezTo>
                    <a:pt x="302737" y="37413"/>
                    <a:pt x="259980" y="26342"/>
                    <a:pt x="174848" y="4009"/>
                  </a:cubicBezTo>
                  <a:cubicBezTo>
                    <a:pt x="110711" y="7444"/>
                    <a:pt x="78452" y="9162"/>
                    <a:pt x="14125" y="12598"/>
                  </a:cubicBezTo>
                  <a:cubicBezTo>
                    <a:pt x="33786" y="38176"/>
                    <a:pt x="42948" y="50393"/>
                    <a:pt x="64518" y="782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D9B5BB6-DE99-4765-AF6D-A7780BD4D1DC}"/>
                </a:ext>
              </a:extLst>
            </p:cNvPr>
            <p:cNvSpPr/>
            <p:nvPr/>
          </p:nvSpPr>
          <p:spPr>
            <a:xfrm>
              <a:off x="11222109" y="3706780"/>
              <a:ext cx="458114" cy="133617"/>
            </a:xfrm>
            <a:custGeom>
              <a:avLst/>
              <a:gdLst>
                <a:gd name="connsiteX0" fmla="*/ 291476 w 458114"/>
                <a:gd name="connsiteY0" fmla="*/ 140679 h 133616"/>
                <a:gd name="connsiteX1" fmla="*/ 57073 w 458114"/>
                <a:gd name="connsiteY1" fmla="*/ 79216 h 133616"/>
                <a:gd name="connsiteX2" fmla="*/ 0 w 458114"/>
                <a:gd name="connsiteY2" fmla="*/ 9735 h 133616"/>
                <a:gd name="connsiteX3" fmla="*/ 171602 w 458114"/>
                <a:gd name="connsiteY3" fmla="*/ 0 h 133616"/>
                <a:gd name="connsiteX4" fmla="*/ 401995 w 458114"/>
                <a:gd name="connsiteY4" fmla="*/ 57455 h 133616"/>
                <a:gd name="connsiteX5" fmla="*/ 462505 w 458114"/>
                <a:gd name="connsiteY5" fmla="*/ 126363 h 133616"/>
                <a:gd name="connsiteX6" fmla="*/ 291476 w 458114"/>
                <a:gd name="connsiteY6" fmla="*/ 140679 h 133616"/>
                <a:gd name="connsiteX7" fmla="*/ 67573 w 458114"/>
                <a:gd name="connsiteY7" fmla="*/ 78452 h 133616"/>
                <a:gd name="connsiteX8" fmla="*/ 287276 w 458114"/>
                <a:gd name="connsiteY8" fmla="*/ 135907 h 133616"/>
                <a:gd name="connsiteX9" fmla="*/ 447616 w 458114"/>
                <a:gd name="connsiteY9" fmla="*/ 122927 h 133616"/>
                <a:gd name="connsiteX10" fmla="*/ 391115 w 458114"/>
                <a:gd name="connsiteY10" fmla="*/ 58219 h 133616"/>
                <a:gd name="connsiteX11" fmla="*/ 175038 w 458114"/>
                <a:gd name="connsiteY11" fmla="*/ 4199 h 133616"/>
                <a:gd name="connsiteX12" fmla="*/ 13935 w 458114"/>
                <a:gd name="connsiteY12" fmla="*/ 13362 h 133616"/>
                <a:gd name="connsiteX13" fmla="*/ 67573 w 458114"/>
                <a:gd name="connsiteY13" fmla="*/ 7845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91476" y="140679"/>
                  </a:moveTo>
                  <a:cubicBezTo>
                    <a:pt x="197371" y="116246"/>
                    <a:pt x="150414" y="103839"/>
                    <a:pt x="57073" y="79216"/>
                  </a:cubicBezTo>
                  <a:cubicBezTo>
                    <a:pt x="32832" y="50011"/>
                    <a:pt x="22524" y="37222"/>
                    <a:pt x="0" y="9735"/>
                  </a:cubicBezTo>
                  <a:cubicBezTo>
                    <a:pt x="68908" y="6108"/>
                    <a:pt x="103267" y="4199"/>
                    <a:pt x="171602" y="0"/>
                  </a:cubicBezTo>
                  <a:cubicBezTo>
                    <a:pt x="263798" y="23287"/>
                    <a:pt x="309801" y="34931"/>
                    <a:pt x="401995" y="57455"/>
                  </a:cubicBezTo>
                  <a:cubicBezTo>
                    <a:pt x="426238" y="84942"/>
                    <a:pt x="437309" y="97922"/>
                    <a:pt x="462505" y="126363"/>
                  </a:cubicBezTo>
                  <a:cubicBezTo>
                    <a:pt x="393788" y="131899"/>
                    <a:pt x="359429" y="134762"/>
                    <a:pt x="291476" y="140679"/>
                  </a:cubicBezTo>
                  <a:close/>
                  <a:moveTo>
                    <a:pt x="67573" y="78452"/>
                  </a:moveTo>
                  <a:cubicBezTo>
                    <a:pt x="155186" y="101358"/>
                    <a:pt x="199089" y="113002"/>
                    <a:pt x="287276" y="135907"/>
                  </a:cubicBezTo>
                  <a:cubicBezTo>
                    <a:pt x="351222" y="130372"/>
                    <a:pt x="383289" y="127890"/>
                    <a:pt x="447616" y="122927"/>
                  </a:cubicBezTo>
                  <a:cubicBezTo>
                    <a:pt x="424138" y="96204"/>
                    <a:pt x="413639" y="84178"/>
                    <a:pt x="391115" y="58219"/>
                  </a:cubicBezTo>
                  <a:cubicBezTo>
                    <a:pt x="304838" y="37031"/>
                    <a:pt x="261507" y="26151"/>
                    <a:pt x="175038" y="4199"/>
                  </a:cubicBezTo>
                  <a:cubicBezTo>
                    <a:pt x="110902" y="8017"/>
                    <a:pt x="78643" y="9926"/>
                    <a:pt x="13935" y="13362"/>
                  </a:cubicBezTo>
                  <a:cubicBezTo>
                    <a:pt x="35314" y="39131"/>
                    <a:pt x="45048" y="51347"/>
                    <a:pt x="67573" y="784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BB9BD545-F2CC-47B6-9B55-A877BBF5E888}"/>
                </a:ext>
              </a:extLst>
            </p:cNvPr>
            <p:cNvSpPr/>
            <p:nvPr/>
          </p:nvSpPr>
          <p:spPr>
            <a:xfrm>
              <a:off x="11611507" y="3750109"/>
              <a:ext cx="458114" cy="133617"/>
            </a:xfrm>
            <a:custGeom>
              <a:avLst/>
              <a:gdLst>
                <a:gd name="connsiteX0" fmla="*/ 295483 w 458114"/>
                <a:gd name="connsiteY0" fmla="*/ 139534 h 133616"/>
                <a:gd name="connsiteX1" fmla="*/ 60318 w 458114"/>
                <a:gd name="connsiteY1" fmla="*/ 81888 h 133616"/>
                <a:gd name="connsiteX2" fmla="*/ 0 w 458114"/>
                <a:gd name="connsiteY2" fmla="*/ 12980 h 133616"/>
                <a:gd name="connsiteX3" fmla="*/ 169120 w 458114"/>
                <a:gd name="connsiteY3" fmla="*/ 0 h 133616"/>
                <a:gd name="connsiteX4" fmla="*/ 399132 w 458114"/>
                <a:gd name="connsiteY4" fmla="*/ 53447 h 133616"/>
                <a:gd name="connsiteX5" fmla="*/ 463267 w 458114"/>
                <a:gd name="connsiteY5" fmla="*/ 122355 h 133616"/>
                <a:gd name="connsiteX6" fmla="*/ 295483 w 458114"/>
                <a:gd name="connsiteY6" fmla="*/ 139534 h 133616"/>
                <a:gd name="connsiteX7" fmla="*/ 70816 w 458114"/>
                <a:gd name="connsiteY7" fmla="*/ 80934 h 133616"/>
                <a:gd name="connsiteX8" fmla="*/ 291285 w 458114"/>
                <a:gd name="connsiteY8" fmla="*/ 134953 h 133616"/>
                <a:gd name="connsiteX9" fmla="*/ 448761 w 458114"/>
                <a:gd name="connsiteY9" fmla="*/ 118919 h 133616"/>
                <a:gd name="connsiteX10" fmla="*/ 388633 w 458114"/>
                <a:gd name="connsiteY10" fmla="*/ 54401 h 133616"/>
                <a:gd name="connsiteX11" fmla="*/ 172747 w 458114"/>
                <a:gd name="connsiteY11" fmla="*/ 4199 h 133616"/>
                <a:gd name="connsiteX12" fmla="*/ 14125 w 458114"/>
                <a:gd name="connsiteY12" fmla="*/ 16416 h 133616"/>
                <a:gd name="connsiteX13" fmla="*/ 70816 w 458114"/>
                <a:gd name="connsiteY13" fmla="*/ 8093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95483" y="139534"/>
                  </a:moveTo>
                  <a:cubicBezTo>
                    <a:pt x="201379" y="116819"/>
                    <a:pt x="154232" y="105175"/>
                    <a:pt x="60318" y="81888"/>
                  </a:cubicBezTo>
                  <a:cubicBezTo>
                    <a:pt x="35121" y="53447"/>
                    <a:pt x="24051" y="40467"/>
                    <a:pt x="0" y="12980"/>
                  </a:cubicBezTo>
                  <a:cubicBezTo>
                    <a:pt x="68336" y="8208"/>
                    <a:pt x="102121" y="5726"/>
                    <a:pt x="169120" y="0"/>
                  </a:cubicBezTo>
                  <a:cubicBezTo>
                    <a:pt x="261507" y="21951"/>
                    <a:pt x="307509" y="32641"/>
                    <a:pt x="399132" y="53447"/>
                  </a:cubicBezTo>
                  <a:cubicBezTo>
                    <a:pt x="425091" y="81124"/>
                    <a:pt x="437117" y="94295"/>
                    <a:pt x="463267" y="122355"/>
                  </a:cubicBezTo>
                  <a:cubicBezTo>
                    <a:pt x="396459" y="129226"/>
                    <a:pt x="362674" y="132662"/>
                    <a:pt x="295483" y="139534"/>
                  </a:cubicBezTo>
                  <a:close/>
                  <a:moveTo>
                    <a:pt x="70816" y="80934"/>
                  </a:moveTo>
                  <a:cubicBezTo>
                    <a:pt x="159004" y="102694"/>
                    <a:pt x="203098" y="113574"/>
                    <a:pt x="291285" y="134953"/>
                  </a:cubicBezTo>
                  <a:cubicBezTo>
                    <a:pt x="354466" y="128654"/>
                    <a:pt x="386152" y="125409"/>
                    <a:pt x="448761" y="118919"/>
                  </a:cubicBezTo>
                  <a:cubicBezTo>
                    <a:pt x="424137" y="92577"/>
                    <a:pt x="412876" y="80361"/>
                    <a:pt x="388633" y="54401"/>
                  </a:cubicBezTo>
                  <a:cubicBezTo>
                    <a:pt x="302546" y="34931"/>
                    <a:pt x="259407" y="24815"/>
                    <a:pt x="172747" y="4199"/>
                  </a:cubicBezTo>
                  <a:cubicBezTo>
                    <a:pt x="109757" y="9544"/>
                    <a:pt x="78070" y="11835"/>
                    <a:pt x="14125" y="16416"/>
                  </a:cubicBezTo>
                  <a:cubicBezTo>
                    <a:pt x="36840" y="42185"/>
                    <a:pt x="47338" y="54210"/>
                    <a:pt x="70816" y="809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3ECA745A-610E-4F14-94D7-C96F60D804A5}"/>
                </a:ext>
              </a:extLst>
            </p:cNvPr>
            <p:cNvSpPr/>
            <p:nvPr/>
          </p:nvSpPr>
          <p:spPr>
            <a:xfrm>
              <a:off x="11998232" y="3783514"/>
              <a:ext cx="458114" cy="133617"/>
            </a:xfrm>
            <a:custGeom>
              <a:avLst/>
              <a:gdLst>
                <a:gd name="connsiteX0" fmla="*/ 297202 w 458114"/>
                <a:gd name="connsiteY0" fmla="*/ 139534 h 133616"/>
                <a:gd name="connsiteX1" fmla="*/ 64136 w 458114"/>
                <a:gd name="connsiteY1" fmla="*/ 87614 h 133616"/>
                <a:gd name="connsiteX2" fmla="*/ 0 w 458114"/>
                <a:gd name="connsiteY2" fmla="*/ 18706 h 133616"/>
                <a:gd name="connsiteX3" fmla="*/ 163203 w 458114"/>
                <a:gd name="connsiteY3" fmla="*/ 0 h 133616"/>
                <a:gd name="connsiteX4" fmla="*/ 389397 w 458114"/>
                <a:gd name="connsiteY4" fmla="*/ 46766 h 133616"/>
                <a:gd name="connsiteX5" fmla="*/ 458114 w 458114"/>
                <a:gd name="connsiteY5" fmla="*/ 116246 h 133616"/>
                <a:gd name="connsiteX6" fmla="*/ 297202 w 458114"/>
                <a:gd name="connsiteY6" fmla="*/ 139534 h 133616"/>
                <a:gd name="connsiteX7" fmla="*/ 74443 w 458114"/>
                <a:gd name="connsiteY7" fmla="*/ 86660 h 133616"/>
                <a:gd name="connsiteX8" fmla="*/ 292811 w 458114"/>
                <a:gd name="connsiteY8" fmla="*/ 135144 h 133616"/>
                <a:gd name="connsiteX9" fmla="*/ 443988 w 458114"/>
                <a:gd name="connsiteY9" fmla="*/ 113574 h 133616"/>
                <a:gd name="connsiteX10" fmla="*/ 379661 w 458114"/>
                <a:gd name="connsiteY10" fmla="*/ 48293 h 133616"/>
                <a:gd name="connsiteX11" fmla="*/ 167211 w 458114"/>
                <a:gd name="connsiteY11" fmla="*/ 4390 h 133616"/>
                <a:gd name="connsiteX12" fmla="*/ 14125 w 458114"/>
                <a:gd name="connsiteY12" fmla="*/ 21951 h 133616"/>
                <a:gd name="connsiteX13" fmla="*/ 74443 w 458114"/>
                <a:gd name="connsiteY13" fmla="*/ 8666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97202" y="139534"/>
                  </a:moveTo>
                  <a:cubicBezTo>
                    <a:pt x="204242" y="119301"/>
                    <a:pt x="157477" y="108993"/>
                    <a:pt x="64136" y="87614"/>
                  </a:cubicBezTo>
                  <a:cubicBezTo>
                    <a:pt x="37985" y="59555"/>
                    <a:pt x="25960" y="46384"/>
                    <a:pt x="0" y="18706"/>
                  </a:cubicBezTo>
                  <a:cubicBezTo>
                    <a:pt x="66235" y="12026"/>
                    <a:pt x="98876" y="8208"/>
                    <a:pt x="163203" y="0"/>
                  </a:cubicBezTo>
                  <a:cubicBezTo>
                    <a:pt x="254254" y="19470"/>
                    <a:pt x="299492" y="28823"/>
                    <a:pt x="389397" y="46766"/>
                  </a:cubicBezTo>
                  <a:cubicBezTo>
                    <a:pt x="417075" y="74825"/>
                    <a:pt x="430436" y="88187"/>
                    <a:pt x="458114" y="116246"/>
                  </a:cubicBezTo>
                  <a:cubicBezTo>
                    <a:pt x="394742" y="126363"/>
                    <a:pt x="362292" y="130753"/>
                    <a:pt x="297202" y="139534"/>
                  </a:cubicBezTo>
                  <a:close/>
                  <a:moveTo>
                    <a:pt x="74443" y="86660"/>
                  </a:moveTo>
                  <a:cubicBezTo>
                    <a:pt x="162058" y="106512"/>
                    <a:pt x="205769" y="116246"/>
                    <a:pt x="292811" y="135144"/>
                  </a:cubicBezTo>
                  <a:cubicBezTo>
                    <a:pt x="353893" y="126936"/>
                    <a:pt x="384244" y="122736"/>
                    <a:pt x="443988" y="113574"/>
                  </a:cubicBezTo>
                  <a:cubicBezTo>
                    <a:pt x="418029" y="87233"/>
                    <a:pt x="405622" y="74634"/>
                    <a:pt x="379661" y="48293"/>
                  </a:cubicBezTo>
                  <a:cubicBezTo>
                    <a:pt x="295292" y="31495"/>
                    <a:pt x="252726" y="22715"/>
                    <a:pt x="167211" y="4390"/>
                  </a:cubicBezTo>
                  <a:cubicBezTo>
                    <a:pt x="106893" y="12026"/>
                    <a:pt x="76161" y="15652"/>
                    <a:pt x="14125" y="21951"/>
                  </a:cubicBezTo>
                  <a:cubicBezTo>
                    <a:pt x="38557" y="48102"/>
                    <a:pt x="49820" y="60318"/>
                    <a:pt x="74443" y="866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45376F7D-3B7C-4FC6-A332-3C0994979A68}"/>
                </a:ext>
              </a:extLst>
            </p:cNvPr>
            <p:cNvSpPr/>
            <p:nvPr/>
          </p:nvSpPr>
          <p:spPr>
            <a:xfrm>
              <a:off x="12375985" y="3802793"/>
              <a:ext cx="439026" cy="133617"/>
            </a:xfrm>
            <a:custGeom>
              <a:avLst/>
              <a:gdLst>
                <a:gd name="connsiteX0" fmla="*/ 296439 w 439026"/>
                <a:gd name="connsiteY0" fmla="*/ 140870 h 133616"/>
                <a:gd name="connsiteX1" fmla="*/ 68527 w 439026"/>
                <a:gd name="connsiteY1" fmla="*/ 96586 h 133616"/>
                <a:gd name="connsiteX2" fmla="*/ 0 w 439026"/>
                <a:gd name="connsiteY2" fmla="*/ 27105 h 133616"/>
                <a:gd name="connsiteX3" fmla="*/ 153087 w 439026"/>
                <a:gd name="connsiteY3" fmla="*/ 0 h 133616"/>
                <a:gd name="connsiteX4" fmla="*/ 371264 w 439026"/>
                <a:gd name="connsiteY4" fmla="*/ 37413 h 133616"/>
                <a:gd name="connsiteX5" fmla="*/ 445898 w 439026"/>
                <a:gd name="connsiteY5" fmla="*/ 108611 h 133616"/>
                <a:gd name="connsiteX6" fmla="*/ 296439 w 439026"/>
                <a:gd name="connsiteY6" fmla="*/ 140870 h 133616"/>
                <a:gd name="connsiteX7" fmla="*/ 78261 w 439026"/>
                <a:gd name="connsiteY7" fmla="*/ 94868 h 133616"/>
                <a:gd name="connsiteX8" fmla="*/ 291857 w 439026"/>
                <a:gd name="connsiteY8" fmla="*/ 136289 h 133616"/>
                <a:gd name="connsiteX9" fmla="*/ 432155 w 439026"/>
                <a:gd name="connsiteY9" fmla="*/ 106321 h 133616"/>
                <a:gd name="connsiteX10" fmla="*/ 362292 w 439026"/>
                <a:gd name="connsiteY10" fmla="*/ 39512 h 133616"/>
                <a:gd name="connsiteX11" fmla="*/ 157286 w 439026"/>
                <a:gd name="connsiteY11" fmla="*/ 4199 h 133616"/>
                <a:gd name="connsiteX12" fmla="*/ 13743 w 439026"/>
                <a:gd name="connsiteY12" fmla="*/ 29777 h 133616"/>
                <a:gd name="connsiteX13" fmla="*/ 78261 w 439026"/>
                <a:gd name="connsiteY13" fmla="*/ 9486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96439" y="140870"/>
                  </a:moveTo>
                  <a:cubicBezTo>
                    <a:pt x="205770" y="123882"/>
                    <a:pt x="160149" y="114910"/>
                    <a:pt x="68527" y="96586"/>
                  </a:cubicBezTo>
                  <a:cubicBezTo>
                    <a:pt x="40849" y="68526"/>
                    <a:pt x="27487" y="54974"/>
                    <a:pt x="0" y="27105"/>
                  </a:cubicBezTo>
                  <a:cubicBezTo>
                    <a:pt x="62610" y="17179"/>
                    <a:pt x="93150" y="11835"/>
                    <a:pt x="153087" y="0"/>
                  </a:cubicBezTo>
                  <a:cubicBezTo>
                    <a:pt x="241274" y="16034"/>
                    <a:pt x="284985" y="23478"/>
                    <a:pt x="371264" y="37413"/>
                  </a:cubicBezTo>
                  <a:cubicBezTo>
                    <a:pt x="400850" y="65663"/>
                    <a:pt x="415929" y="79979"/>
                    <a:pt x="445898" y="108611"/>
                  </a:cubicBezTo>
                  <a:cubicBezTo>
                    <a:pt x="387679" y="122546"/>
                    <a:pt x="357520" y="128845"/>
                    <a:pt x="296439" y="140870"/>
                  </a:cubicBezTo>
                  <a:close/>
                  <a:moveTo>
                    <a:pt x="78261" y="94868"/>
                  </a:moveTo>
                  <a:cubicBezTo>
                    <a:pt x="164157" y="112047"/>
                    <a:pt x="206916" y="120446"/>
                    <a:pt x="291857" y="136289"/>
                  </a:cubicBezTo>
                  <a:cubicBezTo>
                    <a:pt x="349312" y="125218"/>
                    <a:pt x="377563" y="119301"/>
                    <a:pt x="432155" y="106321"/>
                  </a:cubicBezTo>
                  <a:cubicBezTo>
                    <a:pt x="404095" y="79406"/>
                    <a:pt x="389970" y="66045"/>
                    <a:pt x="362292" y="39512"/>
                  </a:cubicBezTo>
                  <a:cubicBezTo>
                    <a:pt x="281167" y="26342"/>
                    <a:pt x="240129" y="19088"/>
                    <a:pt x="157286" y="4199"/>
                  </a:cubicBezTo>
                  <a:cubicBezTo>
                    <a:pt x="101167" y="15270"/>
                    <a:pt x="72343" y="20424"/>
                    <a:pt x="13743" y="29777"/>
                  </a:cubicBezTo>
                  <a:cubicBezTo>
                    <a:pt x="39704" y="55928"/>
                    <a:pt x="52301" y="68526"/>
                    <a:pt x="78261" y="948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2C16841-CFE0-4EEC-9E80-13ED430D9A7C}"/>
                </a:ext>
              </a:extLst>
            </p:cNvPr>
            <p:cNvSpPr/>
            <p:nvPr/>
          </p:nvSpPr>
          <p:spPr>
            <a:xfrm>
              <a:off x="-508101" y="3898424"/>
              <a:ext cx="458114" cy="133617"/>
            </a:xfrm>
            <a:custGeom>
              <a:avLst/>
              <a:gdLst>
                <a:gd name="connsiteX0" fmla="*/ 155186 w 458114"/>
                <a:gd name="connsiteY0" fmla="*/ 146597 h 133616"/>
                <a:gd name="connsiteX1" fmla="*/ 0 w 458114"/>
                <a:gd name="connsiteY1" fmla="*/ 119491 h 133616"/>
                <a:gd name="connsiteX2" fmla="*/ 77307 w 458114"/>
                <a:gd name="connsiteY2" fmla="*/ 45811 h 133616"/>
                <a:gd name="connsiteX3" fmla="*/ 304837 w 458114"/>
                <a:gd name="connsiteY3" fmla="*/ 0 h 133616"/>
                <a:gd name="connsiteX4" fmla="*/ 469376 w 458114"/>
                <a:gd name="connsiteY4" fmla="*/ 12026 h 133616"/>
                <a:gd name="connsiteX5" fmla="*/ 396078 w 458114"/>
                <a:gd name="connsiteY5" fmla="*/ 86278 h 133616"/>
                <a:gd name="connsiteX6" fmla="*/ 155186 w 458114"/>
                <a:gd name="connsiteY6" fmla="*/ 146597 h 133616"/>
                <a:gd name="connsiteX7" fmla="*/ 14125 w 458114"/>
                <a:gd name="connsiteY7" fmla="*/ 116819 h 133616"/>
                <a:gd name="connsiteX8" fmla="*/ 159958 w 458114"/>
                <a:gd name="connsiteY8" fmla="*/ 141825 h 133616"/>
                <a:gd name="connsiteX9" fmla="*/ 385580 w 458114"/>
                <a:gd name="connsiteY9" fmla="*/ 85706 h 133616"/>
                <a:gd name="connsiteX10" fmla="*/ 454488 w 458114"/>
                <a:gd name="connsiteY10" fmla="*/ 16225 h 133616"/>
                <a:gd name="connsiteX11" fmla="*/ 300256 w 458114"/>
                <a:gd name="connsiteY11" fmla="*/ 4390 h 133616"/>
                <a:gd name="connsiteX12" fmla="*/ 86469 w 458114"/>
                <a:gd name="connsiteY12" fmla="*/ 47911 h 133616"/>
                <a:gd name="connsiteX13" fmla="*/ 14125 w 458114"/>
                <a:gd name="connsiteY13" fmla="*/ 11681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55186" y="146597"/>
                  </a:moveTo>
                  <a:cubicBezTo>
                    <a:pt x="91432" y="137625"/>
                    <a:pt x="60127" y="132471"/>
                    <a:pt x="0" y="119491"/>
                  </a:cubicBezTo>
                  <a:cubicBezTo>
                    <a:pt x="31113" y="89905"/>
                    <a:pt x="46575" y="75016"/>
                    <a:pt x="77307" y="45811"/>
                  </a:cubicBezTo>
                  <a:cubicBezTo>
                    <a:pt x="166639" y="29777"/>
                    <a:pt x="212260" y="20615"/>
                    <a:pt x="304837" y="0"/>
                  </a:cubicBezTo>
                  <a:cubicBezTo>
                    <a:pt x="368591" y="7253"/>
                    <a:pt x="401805" y="9353"/>
                    <a:pt x="469376" y="12026"/>
                  </a:cubicBezTo>
                  <a:cubicBezTo>
                    <a:pt x="440935" y="40658"/>
                    <a:pt x="426237" y="55546"/>
                    <a:pt x="396078" y="86278"/>
                  </a:cubicBezTo>
                  <a:cubicBezTo>
                    <a:pt x="298156" y="112811"/>
                    <a:pt x="249863" y="124836"/>
                    <a:pt x="155186" y="146597"/>
                  </a:cubicBezTo>
                  <a:close/>
                  <a:moveTo>
                    <a:pt x="14125" y="116819"/>
                  </a:moveTo>
                  <a:cubicBezTo>
                    <a:pt x="70626" y="128654"/>
                    <a:pt x="100021" y="133426"/>
                    <a:pt x="159958" y="141825"/>
                  </a:cubicBezTo>
                  <a:cubicBezTo>
                    <a:pt x="248909" y="121400"/>
                    <a:pt x="293957" y="110138"/>
                    <a:pt x="385580" y="85706"/>
                  </a:cubicBezTo>
                  <a:cubicBezTo>
                    <a:pt x="413830" y="57073"/>
                    <a:pt x="427764" y="43139"/>
                    <a:pt x="454488" y="16225"/>
                  </a:cubicBezTo>
                  <a:cubicBezTo>
                    <a:pt x="391306" y="13362"/>
                    <a:pt x="360192" y="11262"/>
                    <a:pt x="300256" y="4390"/>
                  </a:cubicBezTo>
                  <a:cubicBezTo>
                    <a:pt x="213405" y="23669"/>
                    <a:pt x="170648" y="32450"/>
                    <a:pt x="86469" y="47911"/>
                  </a:cubicBezTo>
                  <a:cubicBezTo>
                    <a:pt x="57646" y="75207"/>
                    <a:pt x="43330" y="88951"/>
                    <a:pt x="14125" y="1168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C78B31D4-54DD-4868-8CB1-6836CBD0426C}"/>
                </a:ext>
              </a:extLst>
            </p:cNvPr>
            <p:cNvSpPr/>
            <p:nvPr/>
          </p:nvSpPr>
          <p:spPr>
            <a:xfrm>
              <a:off x="-124812" y="3837151"/>
              <a:ext cx="477202" cy="152705"/>
            </a:xfrm>
            <a:custGeom>
              <a:avLst/>
              <a:gdLst>
                <a:gd name="connsiteX0" fmla="*/ 169311 w 477202"/>
                <a:gd name="connsiteY0" fmla="*/ 158813 h 152704"/>
                <a:gd name="connsiteX1" fmla="*/ 0 w 477202"/>
                <a:gd name="connsiteY1" fmla="*/ 149269 h 152704"/>
                <a:gd name="connsiteX2" fmla="*/ 73489 w 477202"/>
                <a:gd name="connsiteY2" fmla="*/ 75207 h 152704"/>
                <a:gd name="connsiteX3" fmla="*/ 314381 w 477202"/>
                <a:gd name="connsiteY3" fmla="*/ 7253 h 152704"/>
                <a:gd name="connsiteX4" fmla="*/ 492473 w 477202"/>
                <a:gd name="connsiteY4" fmla="*/ 0 h 152704"/>
                <a:gd name="connsiteX5" fmla="*/ 420129 w 477202"/>
                <a:gd name="connsiteY5" fmla="*/ 78643 h 152704"/>
                <a:gd name="connsiteX6" fmla="*/ 169311 w 477202"/>
                <a:gd name="connsiteY6" fmla="*/ 158813 h 152704"/>
                <a:gd name="connsiteX7" fmla="*/ 15079 w 477202"/>
                <a:gd name="connsiteY7" fmla="*/ 145260 h 152704"/>
                <a:gd name="connsiteX8" fmla="*/ 174274 w 477202"/>
                <a:gd name="connsiteY8" fmla="*/ 153659 h 152704"/>
                <a:gd name="connsiteX9" fmla="*/ 409249 w 477202"/>
                <a:gd name="connsiteY9" fmla="*/ 78643 h 152704"/>
                <a:gd name="connsiteX10" fmla="*/ 477203 w 477202"/>
                <a:gd name="connsiteY10" fmla="*/ 4963 h 152704"/>
                <a:gd name="connsiteX11" fmla="*/ 310372 w 477202"/>
                <a:gd name="connsiteY11" fmla="*/ 11262 h 152704"/>
                <a:gd name="connsiteX12" fmla="*/ 83988 w 477202"/>
                <a:gd name="connsiteY12" fmla="*/ 75398 h 152704"/>
                <a:gd name="connsiteX13" fmla="*/ 15079 w 477202"/>
                <a:gd name="connsiteY13" fmla="*/ 14526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69311" y="158813"/>
                  </a:moveTo>
                  <a:cubicBezTo>
                    <a:pt x="100976" y="155568"/>
                    <a:pt x="66999" y="154041"/>
                    <a:pt x="0" y="149269"/>
                  </a:cubicBezTo>
                  <a:cubicBezTo>
                    <a:pt x="30159" y="118728"/>
                    <a:pt x="44857" y="103839"/>
                    <a:pt x="73489" y="75207"/>
                  </a:cubicBezTo>
                  <a:cubicBezTo>
                    <a:pt x="168930" y="49820"/>
                    <a:pt x="217222" y="36076"/>
                    <a:pt x="314381" y="7253"/>
                  </a:cubicBezTo>
                  <a:cubicBezTo>
                    <a:pt x="384816" y="5345"/>
                    <a:pt x="420702" y="3627"/>
                    <a:pt x="492473" y="0"/>
                  </a:cubicBezTo>
                  <a:cubicBezTo>
                    <a:pt x="464986" y="29587"/>
                    <a:pt x="450479" y="45430"/>
                    <a:pt x="420129" y="78643"/>
                  </a:cubicBezTo>
                  <a:cubicBezTo>
                    <a:pt x="318771" y="112620"/>
                    <a:pt x="268569" y="128845"/>
                    <a:pt x="169311" y="158813"/>
                  </a:cubicBezTo>
                  <a:close/>
                  <a:moveTo>
                    <a:pt x="15079" y="145260"/>
                  </a:moveTo>
                  <a:cubicBezTo>
                    <a:pt x="78070" y="149460"/>
                    <a:pt x="110138" y="150796"/>
                    <a:pt x="174274" y="153659"/>
                  </a:cubicBezTo>
                  <a:cubicBezTo>
                    <a:pt x="267424" y="125409"/>
                    <a:pt x="314572" y="110329"/>
                    <a:pt x="409249" y="78643"/>
                  </a:cubicBezTo>
                  <a:cubicBezTo>
                    <a:pt x="437690" y="47720"/>
                    <a:pt x="451243" y="32832"/>
                    <a:pt x="477203" y="4963"/>
                  </a:cubicBezTo>
                  <a:cubicBezTo>
                    <a:pt x="410012" y="8208"/>
                    <a:pt x="376417" y="9735"/>
                    <a:pt x="310372" y="11262"/>
                  </a:cubicBezTo>
                  <a:cubicBezTo>
                    <a:pt x="219131" y="38367"/>
                    <a:pt x="173702" y="51347"/>
                    <a:pt x="83988" y="75398"/>
                  </a:cubicBezTo>
                  <a:cubicBezTo>
                    <a:pt x="57073" y="102503"/>
                    <a:pt x="43330" y="116437"/>
                    <a:pt x="15079" y="1452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39B1942D-07B6-46BA-8060-D69359A5A7D9}"/>
                </a:ext>
              </a:extLst>
            </p:cNvPr>
            <p:cNvSpPr/>
            <p:nvPr/>
          </p:nvSpPr>
          <p:spPr>
            <a:xfrm>
              <a:off x="281956" y="3736939"/>
              <a:ext cx="496291" cy="171793"/>
            </a:xfrm>
            <a:custGeom>
              <a:avLst/>
              <a:gdLst>
                <a:gd name="connsiteX0" fmla="*/ 175038 w 496290"/>
                <a:gd name="connsiteY0" fmla="*/ 181146 h 171792"/>
                <a:gd name="connsiteX1" fmla="*/ 0 w 496290"/>
                <a:gd name="connsiteY1" fmla="*/ 181528 h 171792"/>
                <a:gd name="connsiteX2" fmla="*/ 72344 w 496290"/>
                <a:gd name="connsiteY2" fmla="*/ 103076 h 171792"/>
                <a:gd name="connsiteX3" fmla="*/ 319344 w 496290"/>
                <a:gd name="connsiteY3" fmla="*/ 18134 h 171792"/>
                <a:gd name="connsiteX4" fmla="*/ 502017 w 496290"/>
                <a:gd name="connsiteY4" fmla="*/ 0 h 171792"/>
                <a:gd name="connsiteX5" fmla="*/ 429482 w 496290"/>
                <a:gd name="connsiteY5" fmla="*/ 85515 h 171792"/>
                <a:gd name="connsiteX6" fmla="*/ 175038 w 496290"/>
                <a:gd name="connsiteY6" fmla="*/ 181146 h 171792"/>
                <a:gd name="connsiteX7" fmla="*/ 15652 w 496290"/>
                <a:gd name="connsiteY7" fmla="*/ 176183 h 171792"/>
                <a:gd name="connsiteX8" fmla="*/ 180001 w 496290"/>
                <a:gd name="connsiteY8" fmla="*/ 175420 h 171792"/>
                <a:gd name="connsiteX9" fmla="*/ 418602 w 496290"/>
                <a:gd name="connsiteY9" fmla="*/ 85896 h 171792"/>
                <a:gd name="connsiteX10" fmla="*/ 486555 w 496290"/>
                <a:gd name="connsiteY10" fmla="*/ 5917 h 171792"/>
                <a:gd name="connsiteX11" fmla="*/ 315526 w 496290"/>
                <a:gd name="connsiteY11" fmla="*/ 22333 h 171792"/>
                <a:gd name="connsiteX12" fmla="*/ 83606 w 496290"/>
                <a:gd name="connsiteY12" fmla="*/ 102312 h 171792"/>
                <a:gd name="connsiteX13" fmla="*/ 15652 w 496290"/>
                <a:gd name="connsiteY13" fmla="*/ 17618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75038" y="181146"/>
                  </a:moveTo>
                  <a:cubicBezTo>
                    <a:pt x="105366" y="180955"/>
                    <a:pt x="70244" y="181146"/>
                    <a:pt x="0" y="181528"/>
                  </a:cubicBezTo>
                  <a:cubicBezTo>
                    <a:pt x="30350" y="148314"/>
                    <a:pt x="44857" y="132471"/>
                    <a:pt x="72344" y="103076"/>
                  </a:cubicBezTo>
                  <a:cubicBezTo>
                    <a:pt x="170838" y="70435"/>
                    <a:pt x="220277" y="53256"/>
                    <a:pt x="319344" y="18134"/>
                  </a:cubicBezTo>
                  <a:cubicBezTo>
                    <a:pt x="392642" y="10689"/>
                    <a:pt x="429291" y="6872"/>
                    <a:pt x="502017" y="0"/>
                  </a:cubicBezTo>
                  <a:cubicBezTo>
                    <a:pt x="474912" y="31495"/>
                    <a:pt x="460405" y="48865"/>
                    <a:pt x="429482" y="85515"/>
                  </a:cubicBezTo>
                  <a:cubicBezTo>
                    <a:pt x="327361" y="125218"/>
                    <a:pt x="276396" y="144497"/>
                    <a:pt x="175038" y="181146"/>
                  </a:cubicBezTo>
                  <a:close/>
                  <a:moveTo>
                    <a:pt x="15652" y="176183"/>
                  </a:moveTo>
                  <a:cubicBezTo>
                    <a:pt x="81506" y="175610"/>
                    <a:pt x="114529" y="175229"/>
                    <a:pt x="180001" y="175420"/>
                  </a:cubicBezTo>
                  <a:cubicBezTo>
                    <a:pt x="275060" y="141061"/>
                    <a:pt x="322780" y="123118"/>
                    <a:pt x="418602" y="85896"/>
                  </a:cubicBezTo>
                  <a:cubicBezTo>
                    <a:pt x="447425" y="51729"/>
                    <a:pt x="460978" y="35504"/>
                    <a:pt x="486555" y="5917"/>
                  </a:cubicBezTo>
                  <a:cubicBezTo>
                    <a:pt x="418411" y="12216"/>
                    <a:pt x="384052" y="15652"/>
                    <a:pt x="315526" y="22333"/>
                  </a:cubicBezTo>
                  <a:cubicBezTo>
                    <a:pt x="222567" y="55355"/>
                    <a:pt x="175992" y="71389"/>
                    <a:pt x="83606" y="102312"/>
                  </a:cubicBezTo>
                  <a:cubicBezTo>
                    <a:pt x="57646" y="130181"/>
                    <a:pt x="43903" y="145069"/>
                    <a:pt x="15652" y="1761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4E71D870-1064-4FD7-9829-7F99A629E619}"/>
                </a:ext>
              </a:extLst>
            </p:cNvPr>
            <p:cNvSpPr/>
            <p:nvPr/>
          </p:nvSpPr>
          <p:spPr>
            <a:xfrm>
              <a:off x="698267" y="3622792"/>
              <a:ext cx="496291" cy="190881"/>
            </a:xfrm>
            <a:custGeom>
              <a:avLst/>
              <a:gdLst>
                <a:gd name="connsiteX0" fmla="*/ 174274 w 496290"/>
                <a:gd name="connsiteY0" fmla="*/ 199661 h 190880"/>
                <a:gd name="connsiteX1" fmla="*/ 0 w 496290"/>
                <a:gd name="connsiteY1" fmla="*/ 202906 h 190880"/>
                <a:gd name="connsiteX2" fmla="*/ 72535 w 496290"/>
                <a:gd name="connsiteY2" fmla="*/ 117583 h 190880"/>
                <a:gd name="connsiteX3" fmla="*/ 318962 w 496290"/>
                <a:gd name="connsiteY3" fmla="*/ 21569 h 190880"/>
                <a:gd name="connsiteX4" fmla="*/ 499536 w 496290"/>
                <a:gd name="connsiteY4" fmla="*/ 0 h 190880"/>
                <a:gd name="connsiteX5" fmla="*/ 427192 w 496290"/>
                <a:gd name="connsiteY5" fmla="*/ 93532 h 190880"/>
                <a:gd name="connsiteX6" fmla="*/ 174274 w 496290"/>
                <a:gd name="connsiteY6" fmla="*/ 199661 h 190880"/>
                <a:gd name="connsiteX7" fmla="*/ 15652 w 496290"/>
                <a:gd name="connsiteY7" fmla="*/ 196798 h 190880"/>
                <a:gd name="connsiteX8" fmla="*/ 179428 w 496290"/>
                <a:gd name="connsiteY8" fmla="*/ 193171 h 190880"/>
                <a:gd name="connsiteX9" fmla="*/ 416502 w 496290"/>
                <a:gd name="connsiteY9" fmla="*/ 93913 h 190880"/>
                <a:gd name="connsiteX10" fmla="*/ 484456 w 496290"/>
                <a:gd name="connsiteY10" fmla="*/ 6490 h 190880"/>
                <a:gd name="connsiteX11" fmla="*/ 315144 w 496290"/>
                <a:gd name="connsiteY11" fmla="*/ 26151 h 190880"/>
                <a:gd name="connsiteX12" fmla="*/ 83606 w 496290"/>
                <a:gd name="connsiteY12" fmla="*/ 116628 h 190880"/>
                <a:gd name="connsiteX13" fmla="*/ 15652 w 496290"/>
                <a:gd name="connsiteY13" fmla="*/ 19679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74274" y="199661"/>
                  </a:moveTo>
                  <a:cubicBezTo>
                    <a:pt x="105366" y="199661"/>
                    <a:pt x="70435" y="200616"/>
                    <a:pt x="0" y="202906"/>
                  </a:cubicBezTo>
                  <a:cubicBezTo>
                    <a:pt x="30732" y="166257"/>
                    <a:pt x="45430" y="149078"/>
                    <a:pt x="72535" y="117583"/>
                  </a:cubicBezTo>
                  <a:cubicBezTo>
                    <a:pt x="171411" y="79788"/>
                    <a:pt x="220849" y="60318"/>
                    <a:pt x="318962" y="21569"/>
                  </a:cubicBezTo>
                  <a:cubicBezTo>
                    <a:pt x="392069" y="11835"/>
                    <a:pt x="428337" y="7444"/>
                    <a:pt x="499536" y="0"/>
                  </a:cubicBezTo>
                  <a:cubicBezTo>
                    <a:pt x="472812" y="33977"/>
                    <a:pt x="458114" y="52874"/>
                    <a:pt x="427192" y="93532"/>
                  </a:cubicBezTo>
                  <a:cubicBezTo>
                    <a:pt x="326216" y="136862"/>
                    <a:pt x="275441" y="158240"/>
                    <a:pt x="174274" y="199661"/>
                  </a:cubicBezTo>
                  <a:close/>
                  <a:moveTo>
                    <a:pt x="15652" y="196798"/>
                  </a:moveTo>
                  <a:cubicBezTo>
                    <a:pt x="81888" y="194317"/>
                    <a:pt x="114719" y="193553"/>
                    <a:pt x="179428" y="193171"/>
                  </a:cubicBezTo>
                  <a:cubicBezTo>
                    <a:pt x="274296" y="154423"/>
                    <a:pt x="321825" y="134380"/>
                    <a:pt x="416502" y="93913"/>
                  </a:cubicBezTo>
                  <a:cubicBezTo>
                    <a:pt x="445516" y="56119"/>
                    <a:pt x="459260" y="38367"/>
                    <a:pt x="484456" y="6490"/>
                  </a:cubicBezTo>
                  <a:cubicBezTo>
                    <a:pt x="417648" y="13171"/>
                    <a:pt x="383671" y="17370"/>
                    <a:pt x="315144" y="26151"/>
                  </a:cubicBezTo>
                  <a:cubicBezTo>
                    <a:pt x="222949" y="62609"/>
                    <a:pt x="176565" y="80933"/>
                    <a:pt x="83606" y="116628"/>
                  </a:cubicBezTo>
                  <a:cubicBezTo>
                    <a:pt x="58028" y="146215"/>
                    <a:pt x="44284" y="162440"/>
                    <a:pt x="15652" y="1967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A8A7CAD-1CDF-4A0D-B8EA-D90AD068F487}"/>
                </a:ext>
              </a:extLst>
            </p:cNvPr>
            <p:cNvSpPr/>
            <p:nvPr/>
          </p:nvSpPr>
          <p:spPr>
            <a:xfrm>
              <a:off x="1112288" y="3506545"/>
              <a:ext cx="477202" cy="209969"/>
            </a:xfrm>
            <a:custGeom>
              <a:avLst/>
              <a:gdLst>
                <a:gd name="connsiteX0" fmla="*/ 169502 w 477202"/>
                <a:gd name="connsiteY0" fmla="*/ 212832 h 209969"/>
                <a:gd name="connsiteX1" fmla="*/ 0 w 477202"/>
                <a:gd name="connsiteY1" fmla="*/ 213405 h 209969"/>
                <a:gd name="connsiteX2" fmla="*/ 72535 w 477202"/>
                <a:gd name="connsiteY2" fmla="*/ 120064 h 209969"/>
                <a:gd name="connsiteX3" fmla="*/ 313427 w 477202"/>
                <a:gd name="connsiteY3" fmla="*/ 18706 h 209969"/>
                <a:gd name="connsiteX4" fmla="*/ 488083 w 477202"/>
                <a:gd name="connsiteY4" fmla="*/ 0 h 209969"/>
                <a:gd name="connsiteX5" fmla="*/ 416502 w 477202"/>
                <a:gd name="connsiteY5" fmla="*/ 101549 h 209969"/>
                <a:gd name="connsiteX6" fmla="*/ 169502 w 477202"/>
                <a:gd name="connsiteY6" fmla="*/ 212832 h 209969"/>
                <a:gd name="connsiteX7" fmla="*/ 15461 w 477202"/>
                <a:gd name="connsiteY7" fmla="*/ 206724 h 209969"/>
                <a:gd name="connsiteX8" fmla="*/ 174656 w 477202"/>
                <a:gd name="connsiteY8" fmla="*/ 205770 h 209969"/>
                <a:gd name="connsiteX9" fmla="*/ 406195 w 477202"/>
                <a:gd name="connsiteY9" fmla="*/ 101549 h 209969"/>
                <a:gd name="connsiteX10" fmla="*/ 473385 w 477202"/>
                <a:gd name="connsiteY10" fmla="*/ 6490 h 209969"/>
                <a:gd name="connsiteX11" fmla="*/ 309800 w 477202"/>
                <a:gd name="connsiteY11" fmla="*/ 23669 h 209969"/>
                <a:gd name="connsiteX12" fmla="*/ 83606 w 477202"/>
                <a:gd name="connsiteY12" fmla="*/ 119110 h 209969"/>
                <a:gd name="connsiteX13" fmla="*/ 15461 w 477202"/>
                <a:gd name="connsiteY13" fmla="*/ 20672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169502" y="212832"/>
                  </a:moveTo>
                  <a:cubicBezTo>
                    <a:pt x="102885" y="211114"/>
                    <a:pt x="68908" y="211305"/>
                    <a:pt x="0" y="213405"/>
                  </a:cubicBezTo>
                  <a:cubicBezTo>
                    <a:pt x="31113" y="172938"/>
                    <a:pt x="45621" y="154041"/>
                    <a:pt x="72535" y="120064"/>
                  </a:cubicBezTo>
                  <a:cubicBezTo>
                    <a:pt x="169693" y="79406"/>
                    <a:pt x="217986" y="58982"/>
                    <a:pt x="313427" y="18706"/>
                  </a:cubicBezTo>
                  <a:cubicBezTo>
                    <a:pt x="384434" y="9353"/>
                    <a:pt x="419557" y="5345"/>
                    <a:pt x="488083" y="0"/>
                  </a:cubicBezTo>
                  <a:cubicBezTo>
                    <a:pt x="461932" y="36458"/>
                    <a:pt x="447425" y="57073"/>
                    <a:pt x="416502" y="101549"/>
                  </a:cubicBezTo>
                  <a:cubicBezTo>
                    <a:pt x="318389" y="146215"/>
                    <a:pt x="268951" y="168739"/>
                    <a:pt x="169502" y="212832"/>
                  </a:cubicBezTo>
                  <a:close/>
                  <a:moveTo>
                    <a:pt x="15461" y="206724"/>
                  </a:moveTo>
                  <a:cubicBezTo>
                    <a:pt x="80170" y="204624"/>
                    <a:pt x="112047" y="204433"/>
                    <a:pt x="174656" y="205770"/>
                  </a:cubicBezTo>
                  <a:cubicBezTo>
                    <a:pt x="267806" y="164348"/>
                    <a:pt x="314190" y="143352"/>
                    <a:pt x="406195" y="101549"/>
                  </a:cubicBezTo>
                  <a:cubicBezTo>
                    <a:pt x="435018" y="60127"/>
                    <a:pt x="448570" y="40849"/>
                    <a:pt x="473385" y="6490"/>
                  </a:cubicBezTo>
                  <a:cubicBezTo>
                    <a:pt x="409058" y="11453"/>
                    <a:pt x="376226" y="15080"/>
                    <a:pt x="309800" y="23669"/>
                  </a:cubicBezTo>
                  <a:cubicBezTo>
                    <a:pt x="220086" y="61464"/>
                    <a:pt x="174847" y="80743"/>
                    <a:pt x="83606" y="119110"/>
                  </a:cubicBezTo>
                  <a:cubicBezTo>
                    <a:pt x="58219" y="150987"/>
                    <a:pt x="44475" y="168739"/>
                    <a:pt x="15461" y="2067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A7B1764-4022-4959-B2BA-4C36001990F7}"/>
                </a:ext>
              </a:extLst>
            </p:cNvPr>
            <p:cNvSpPr/>
            <p:nvPr/>
          </p:nvSpPr>
          <p:spPr>
            <a:xfrm>
              <a:off x="1516192" y="3397743"/>
              <a:ext cx="458114" cy="209969"/>
            </a:xfrm>
            <a:custGeom>
              <a:avLst/>
              <a:gdLst>
                <a:gd name="connsiteX0" fmla="*/ 162439 w 458114"/>
                <a:gd name="connsiteY0" fmla="*/ 220467 h 209969"/>
                <a:gd name="connsiteX1" fmla="*/ 0 w 458114"/>
                <a:gd name="connsiteY1" fmla="*/ 213596 h 209969"/>
                <a:gd name="connsiteX2" fmla="*/ 71580 w 458114"/>
                <a:gd name="connsiteY2" fmla="*/ 112429 h 209969"/>
                <a:gd name="connsiteX3" fmla="*/ 303310 w 458114"/>
                <a:gd name="connsiteY3" fmla="*/ 11262 h 209969"/>
                <a:gd name="connsiteX4" fmla="*/ 469758 w 458114"/>
                <a:gd name="connsiteY4" fmla="*/ 0 h 209969"/>
                <a:gd name="connsiteX5" fmla="*/ 400468 w 458114"/>
                <a:gd name="connsiteY5" fmla="*/ 108420 h 209969"/>
                <a:gd name="connsiteX6" fmla="*/ 162439 w 458114"/>
                <a:gd name="connsiteY6" fmla="*/ 220467 h 209969"/>
                <a:gd name="connsiteX7" fmla="*/ 14889 w 458114"/>
                <a:gd name="connsiteY7" fmla="*/ 206915 h 209969"/>
                <a:gd name="connsiteX8" fmla="*/ 167402 w 458114"/>
                <a:gd name="connsiteY8" fmla="*/ 212832 h 209969"/>
                <a:gd name="connsiteX9" fmla="*/ 390351 w 458114"/>
                <a:gd name="connsiteY9" fmla="*/ 108039 h 209969"/>
                <a:gd name="connsiteX10" fmla="*/ 455442 w 458114"/>
                <a:gd name="connsiteY10" fmla="*/ 6490 h 209969"/>
                <a:gd name="connsiteX11" fmla="*/ 299492 w 458114"/>
                <a:gd name="connsiteY11" fmla="*/ 16607 h 209969"/>
                <a:gd name="connsiteX12" fmla="*/ 81888 w 458114"/>
                <a:gd name="connsiteY12" fmla="*/ 111856 h 209969"/>
                <a:gd name="connsiteX13" fmla="*/ 14889 w 458114"/>
                <a:gd name="connsiteY13" fmla="*/ 20691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09969">
                  <a:moveTo>
                    <a:pt x="162439" y="220467"/>
                  </a:moveTo>
                  <a:cubicBezTo>
                    <a:pt x="98685" y="215314"/>
                    <a:pt x="66236" y="213978"/>
                    <a:pt x="0" y="213596"/>
                  </a:cubicBezTo>
                  <a:cubicBezTo>
                    <a:pt x="30923" y="169311"/>
                    <a:pt x="45430" y="148696"/>
                    <a:pt x="71580" y="112429"/>
                  </a:cubicBezTo>
                  <a:cubicBezTo>
                    <a:pt x="165494" y="71008"/>
                    <a:pt x="211878" y="50583"/>
                    <a:pt x="303310" y="11262"/>
                  </a:cubicBezTo>
                  <a:cubicBezTo>
                    <a:pt x="371263" y="4199"/>
                    <a:pt x="404667" y="1909"/>
                    <a:pt x="469758" y="0"/>
                  </a:cubicBezTo>
                  <a:cubicBezTo>
                    <a:pt x="444561" y="38558"/>
                    <a:pt x="430628" y="60700"/>
                    <a:pt x="400468" y="108420"/>
                  </a:cubicBezTo>
                  <a:cubicBezTo>
                    <a:pt x="306173" y="152896"/>
                    <a:pt x="258452" y="175420"/>
                    <a:pt x="162439" y="220467"/>
                  </a:cubicBezTo>
                  <a:close/>
                  <a:moveTo>
                    <a:pt x="14889" y="206915"/>
                  </a:moveTo>
                  <a:cubicBezTo>
                    <a:pt x="77116" y="207106"/>
                    <a:pt x="107657" y="208251"/>
                    <a:pt x="167402" y="212832"/>
                  </a:cubicBezTo>
                  <a:cubicBezTo>
                    <a:pt x="257498" y="170648"/>
                    <a:pt x="302164" y="149460"/>
                    <a:pt x="390351" y="108039"/>
                  </a:cubicBezTo>
                  <a:cubicBezTo>
                    <a:pt x="418411" y="63372"/>
                    <a:pt x="431582" y="42757"/>
                    <a:pt x="455442" y="6490"/>
                  </a:cubicBezTo>
                  <a:cubicBezTo>
                    <a:pt x="394360" y="8208"/>
                    <a:pt x="363055" y="10308"/>
                    <a:pt x="299492" y="16607"/>
                  </a:cubicBezTo>
                  <a:cubicBezTo>
                    <a:pt x="213596" y="53638"/>
                    <a:pt x="170075" y="72917"/>
                    <a:pt x="81888" y="111856"/>
                  </a:cubicBezTo>
                  <a:cubicBezTo>
                    <a:pt x="57264" y="146024"/>
                    <a:pt x="43711" y="165303"/>
                    <a:pt x="14889" y="2069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4CB82F77-040C-4795-8126-4F1A7B5CE272}"/>
                </a:ext>
              </a:extLst>
            </p:cNvPr>
            <p:cNvSpPr/>
            <p:nvPr/>
          </p:nvSpPr>
          <p:spPr>
            <a:xfrm>
              <a:off x="1904253" y="3303137"/>
              <a:ext cx="439026" cy="209969"/>
            </a:xfrm>
            <a:custGeom>
              <a:avLst/>
              <a:gdLst>
                <a:gd name="connsiteX0" fmla="*/ 154805 w 439026"/>
                <a:gd name="connsiteY0" fmla="*/ 224023 h 209969"/>
                <a:gd name="connsiteX1" fmla="*/ 0 w 439026"/>
                <a:gd name="connsiteY1" fmla="*/ 206271 h 209969"/>
                <a:gd name="connsiteX2" fmla="*/ 69290 w 439026"/>
                <a:gd name="connsiteY2" fmla="*/ 98042 h 209969"/>
                <a:gd name="connsiteX3" fmla="*/ 289376 w 439026"/>
                <a:gd name="connsiteY3" fmla="*/ 2220 h 209969"/>
                <a:gd name="connsiteX4" fmla="*/ 447234 w 439026"/>
                <a:gd name="connsiteY4" fmla="*/ 2220 h 209969"/>
                <a:gd name="connsiteX5" fmla="*/ 381762 w 439026"/>
                <a:gd name="connsiteY5" fmla="*/ 116175 h 209969"/>
                <a:gd name="connsiteX6" fmla="*/ 154805 w 439026"/>
                <a:gd name="connsiteY6" fmla="*/ 224023 h 209969"/>
                <a:gd name="connsiteX7" fmla="*/ 14507 w 439026"/>
                <a:gd name="connsiteY7" fmla="*/ 199590 h 209969"/>
                <a:gd name="connsiteX8" fmla="*/ 159767 w 439026"/>
                <a:gd name="connsiteY8" fmla="*/ 215624 h 209969"/>
                <a:gd name="connsiteX9" fmla="*/ 372600 w 439026"/>
                <a:gd name="connsiteY9" fmla="*/ 114839 h 209969"/>
                <a:gd name="connsiteX10" fmla="*/ 434064 w 439026"/>
                <a:gd name="connsiteY10" fmla="*/ 7946 h 209969"/>
                <a:gd name="connsiteX11" fmla="*/ 286131 w 439026"/>
                <a:gd name="connsiteY11" fmla="*/ 7373 h 209969"/>
                <a:gd name="connsiteX12" fmla="*/ 79407 w 439026"/>
                <a:gd name="connsiteY12" fmla="*/ 97660 h 209969"/>
                <a:gd name="connsiteX13" fmla="*/ 14507 w 439026"/>
                <a:gd name="connsiteY13" fmla="*/ 19959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154805" y="224023"/>
                  </a:moveTo>
                  <a:cubicBezTo>
                    <a:pt x="94295" y="214097"/>
                    <a:pt x="63182" y="210661"/>
                    <a:pt x="0" y="206271"/>
                  </a:cubicBezTo>
                  <a:cubicBezTo>
                    <a:pt x="30160" y="158551"/>
                    <a:pt x="44093" y="136409"/>
                    <a:pt x="69290" y="98042"/>
                  </a:cubicBezTo>
                  <a:cubicBezTo>
                    <a:pt x="158813" y="58148"/>
                    <a:pt x="203098" y="38678"/>
                    <a:pt x="289376" y="2220"/>
                  </a:cubicBezTo>
                  <a:cubicBezTo>
                    <a:pt x="353894" y="-644"/>
                    <a:pt x="385389" y="-835"/>
                    <a:pt x="447234" y="2220"/>
                  </a:cubicBezTo>
                  <a:cubicBezTo>
                    <a:pt x="423565" y="42305"/>
                    <a:pt x="410394" y="65592"/>
                    <a:pt x="381762" y="116175"/>
                  </a:cubicBezTo>
                  <a:cubicBezTo>
                    <a:pt x="292430" y="157978"/>
                    <a:pt x="247000" y="179930"/>
                    <a:pt x="154805" y="224023"/>
                  </a:cubicBezTo>
                  <a:close/>
                  <a:moveTo>
                    <a:pt x="14507" y="199590"/>
                  </a:moveTo>
                  <a:cubicBezTo>
                    <a:pt x="73680" y="203599"/>
                    <a:pt x="102885" y="206653"/>
                    <a:pt x="159767" y="215624"/>
                  </a:cubicBezTo>
                  <a:cubicBezTo>
                    <a:pt x="246046" y="174394"/>
                    <a:pt x="288612" y="153970"/>
                    <a:pt x="372600" y="114839"/>
                  </a:cubicBezTo>
                  <a:cubicBezTo>
                    <a:pt x="399323" y="67692"/>
                    <a:pt x="411730" y="45931"/>
                    <a:pt x="434064" y="7946"/>
                  </a:cubicBezTo>
                  <a:cubicBezTo>
                    <a:pt x="376226" y="5083"/>
                    <a:pt x="346640" y="5083"/>
                    <a:pt x="286131" y="7373"/>
                  </a:cubicBezTo>
                  <a:cubicBezTo>
                    <a:pt x="204816" y="41732"/>
                    <a:pt x="163394" y="60056"/>
                    <a:pt x="79407" y="97660"/>
                  </a:cubicBezTo>
                  <a:cubicBezTo>
                    <a:pt x="55738" y="134118"/>
                    <a:pt x="42567" y="154924"/>
                    <a:pt x="14507" y="1995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96961D85-5357-4F4B-84AE-DB8AF068CEAF}"/>
                </a:ext>
              </a:extLst>
            </p:cNvPr>
            <p:cNvSpPr/>
            <p:nvPr/>
          </p:nvSpPr>
          <p:spPr>
            <a:xfrm>
              <a:off x="2274562" y="3222706"/>
              <a:ext cx="419938" cy="229057"/>
            </a:xfrm>
            <a:custGeom>
              <a:avLst/>
              <a:gdLst>
                <a:gd name="connsiteX0" fmla="*/ 147360 w 419938"/>
                <a:gd name="connsiteY0" fmla="*/ 230584 h 229057"/>
                <a:gd name="connsiteX1" fmla="*/ 0 w 419938"/>
                <a:gd name="connsiteY1" fmla="*/ 199280 h 229057"/>
                <a:gd name="connsiteX2" fmla="*/ 65663 w 419938"/>
                <a:gd name="connsiteY2" fmla="*/ 85515 h 229057"/>
                <a:gd name="connsiteX3" fmla="*/ 273151 w 419938"/>
                <a:gd name="connsiteY3" fmla="*/ 0 h 229057"/>
                <a:gd name="connsiteX4" fmla="*/ 422992 w 419938"/>
                <a:gd name="connsiteY4" fmla="*/ 14316 h 229057"/>
                <a:gd name="connsiteX5" fmla="*/ 362674 w 419938"/>
                <a:gd name="connsiteY5" fmla="*/ 131708 h 229057"/>
                <a:gd name="connsiteX6" fmla="*/ 147360 w 419938"/>
                <a:gd name="connsiteY6" fmla="*/ 230584 h 229057"/>
                <a:gd name="connsiteX7" fmla="*/ 13743 w 419938"/>
                <a:gd name="connsiteY7" fmla="*/ 192790 h 229057"/>
                <a:gd name="connsiteX8" fmla="*/ 151942 w 419938"/>
                <a:gd name="connsiteY8" fmla="*/ 221804 h 229057"/>
                <a:gd name="connsiteX9" fmla="*/ 353702 w 419938"/>
                <a:gd name="connsiteY9" fmla="*/ 129036 h 229057"/>
                <a:gd name="connsiteX10" fmla="*/ 410394 w 419938"/>
                <a:gd name="connsiteY10" fmla="*/ 18897 h 229057"/>
                <a:gd name="connsiteX11" fmla="*/ 270097 w 419938"/>
                <a:gd name="connsiteY11" fmla="*/ 4963 h 229057"/>
                <a:gd name="connsiteX12" fmla="*/ 75207 w 419938"/>
                <a:gd name="connsiteY12" fmla="*/ 85706 h 229057"/>
                <a:gd name="connsiteX13" fmla="*/ 13743 w 419938"/>
                <a:gd name="connsiteY13" fmla="*/ 192790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29057">
                  <a:moveTo>
                    <a:pt x="147360" y="230584"/>
                  </a:moveTo>
                  <a:cubicBezTo>
                    <a:pt x="89523" y="214932"/>
                    <a:pt x="60128" y="208633"/>
                    <a:pt x="0" y="199280"/>
                  </a:cubicBezTo>
                  <a:cubicBezTo>
                    <a:pt x="28632" y="148696"/>
                    <a:pt x="41994" y="125409"/>
                    <a:pt x="65663" y="85515"/>
                  </a:cubicBezTo>
                  <a:cubicBezTo>
                    <a:pt x="150414" y="48866"/>
                    <a:pt x="192026" y="31495"/>
                    <a:pt x="273151" y="0"/>
                  </a:cubicBezTo>
                  <a:cubicBezTo>
                    <a:pt x="334424" y="2481"/>
                    <a:pt x="364201" y="5154"/>
                    <a:pt x="422992" y="14316"/>
                  </a:cubicBezTo>
                  <a:cubicBezTo>
                    <a:pt x="401423" y="55165"/>
                    <a:pt x="389207" y="79216"/>
                    <a:pt x="362674" y="131708"/>
                  </a:cubicBezTo>
                  <a:cubicBezTo>
                    <a:pt x="278114" y="168930"/>
                    <a:pt x="234974" y="189163"/>
                    <a:pt x="147360" y="230584"/>
                  </a:cubicBezTo>
                  <a:close/>
                  <a:moveTo>
                    <a:pt x="13743" y="192790"/>
                  </a:moveTo>
                  <a:cubicBezTo>
                    <a:pt x="70054" y="201570"/>
                    <a:pt x="97732" y="207488"/>
                    <a:pt x="151942" y="221804"/>
                  </a:cubicBezTo>
                  <a:cubicBezTo>
                    <a:pt x="234020" y="183055"/>
                    <a:pt x="274297" y="164348"/>
                    <a:pt x="353702" y="129036"/>
                  </a:cubicBezTo>
                  <a:cubicBezTo>
                    <a:pt x="378517" y="79979"/>
                    <a:pt x="389970" y="57646"/>
                    <a:pt x="410394" y="18897"/>
                  </a:cubicBezTo>
                  <a:cubicBezTo>
                    <a:pt x="355421" y="10498"/>
                    <a:pt x="327361" y="7635"/>
                    <a:pt x="270097" y="4963"/>
                  </a:cubicBezTo>
                  <a:cubicBezTo>
                    <a:pt x="193745" y="34931"/>
                    <a:pt x="154614" y="51156"/>
                    <a:pt x="75207" y="85706"/>
                  </a:cubicBezTo>
                  <a:cubicBezTo>
                    <a:pt x="52874" y="123691"/>
                    <a:pt x="40467" y="145451"/>
                    <a:pt x="13743" y="1927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B1F725C9-74CA-402E-839B-603F267A46EA}"/>
                </a:ext>
              </a:extLst>
            </p:cNvPr>
            <p:cNvSpPr/>
            <p:nvPr/>
          </p:nvSpPr>
          <p:spPr>
            <a:xfrm>
              <a:off x="2626165" y="3167923"/>
              <a:ext cx="381762" cy="229057"/>
            </a:xfrm>
            <a:custGeom>
              <a:avLst/>
              <a:gdLst>
                <a:gd name="connsiteX0" fmla="*/ 141252 w 381762"/>
                <a:gd name="connsiteY0" fmla="*/ 235165 h 229057"/>
                <a:gd name="connsiteX1" fmla="*/ 0 w 381762"/>
                <a:gd name="connsiteY1" fmla="*/ 187827 h 229057"/>
                <a:gd name="connsiteX2" fmla="*/ 60510 w 381762"/>
                <a:gd name="connsiteY2" fmla="*/ 70435 h 229057"/>
                <a:gd name="connsiteX3" fmla="*/ 255589 w 381762"/>
                <a:gd name="connsiteY3" fmla="*/ 0 h 229057"/>
                <a:gd name="connsiteX4" fmla="*/ 398750 w 381762"/>
                <a:gd name="connsiteY4" fmla="*/ 31114 h 229057"/>
                <a:gd name="connsiteX5" fmla="*/ 344731 w 381762"/>
                <a:gd name="connsiteY5" fmla="*/ 149460 h 229057"/>
                <a:gd name="connsiteX6" fmla="*/ 141252 w 381762"/>
                <a:gd name="connsiteY6" fmla="*/ 235165 h 229057"/>
                <a:gd name="connsiteX7" fmla="*/ 13171 w 381762"/>
                <a:gd name="connsiteY7" fmla="*/ 182100 h 229057"/>
                <a:gd name="connsiteX8" fmla="*/ 145642 w 381762"/>
                <a:gd name="connsiteY8" fmla="*/ 226003 h 229057"/>
                <a:gd name="connsiteX9" fmla="*/ 336332 w 381762"/>
                <a:gd name="connsiteY9" fmla="*/ 145833 h 229057"/>
                <a:gd name="connsiteX10" fmla="*/ 387107 w 381762"/>
                <a:gd name="connsiteY10" fmla="*/ 34740 h 229057"/>
                <a:gd name="connsiteX11" fmla="*/ 252917 w 381762"/>
                <a:gd name="connsiteY11" fmla="*/ 5154 h 229057"/>
                <a:gd name="connsiteX12" fmla="*/ 69671 w 381762"/>
                <a:gd name="connsiteY12" fmla="*/ 71771 h 229057"/>
                <a:gd name="connsiteX13" fmla="*/ 13171 w 381762"/>
                <a:gd name="connsiteY13" fmla="*/ 182100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41252" y="235165"/>
                  </a:moveTo>
                  <a:cubicBezTo>
                    <a:pt x="85705" y="213023"/>
                    <a:pt x="57455" y="203479"/>
                    <a:pt x="0" y="187827"/>
                  </a:cubicBezTo>
                  <a:cubicBezTo>
                    <a:pt x="26532" y="135335"/>
                    <a:pt x="38749" y="111284"/>
                    <a:pt x="60510" y="70435"/>
                  </a:cubicBezTo>
                  <a:cubicBezTo>
                    <a:pt x="140298" y="38940"/>
                    <a:pt x="179428" y="24433"/>
                    <a:pt x="255589" y="0"/>
                  </a:cubicBezTo>
                  <a:cubicBezTo>
                    <a:pt x="313999" y="8781"/>
                    <a:pt x="342632" y="15080"/>
                    <a:pt x="398750" y="31114"/>
                  </a:cubicBezTo>
                  <a:cubicBezTo>
                    <a:pt x="379662" y="71771"/>
                    <a:pt x="368591" y="96013"/>
                    <a:pt x="344731" y="149460"/>
                  </a:cubicBezTo>
                  <a:cubicBezTo>
                    <a:pt x="265133" y="180764"/>
                    <a:pt x="224285" y="198325"/>
                    <a:pt x="141252" y="235165"/>
                  </a:cubicBezTo>
                  <a:close/>
                  <a:moveTo>
                    <a:pt x="13171" y="182100"/>
                  </a:moveTo>
                  <a:cubicBezTo>
                    <a:pt x="66999" y="196798"/>
                    <a:pt x="93532" y="205579"/>
                    <a:pt x="145642" y="226003"/>
                  </a:cubicBezTo>
                  <a:cubicBezTo>
                    <a:pt x="223331" y="191644"/>
                    <a:pt x="261507" y="175229"/>
                    <a:pt x="336332" y="145833"/>
                  </a:cubicBezTo>
                  <a:cubicBezTo>
                    <a:pt x="358666" y="96013"/>
                    <a:pt x="368973" y="73298"/>
                    <a:pt x="387107" y="34740"/>
                  </a:cubicBezTo>
                  <a:cubicBezTo>
                    <a:pt x="334423" y="19661"/>
                    <a:pt x="307509" y="13743"/>
                    <a:pt x="252917" y="5154"/>
                  </a:cubicBezTo>
                  <a:cubicBezTo>
                    <a:pt x="181337" y="28632"/>
                    <a:pt x="144497" y="42185"/>
                    <a:pt x="69671" y="71771"/>
                  </a:cubicBezTo>
                  <a:cubicBezTo>
                    <a:pt x="49247" y="110520"/>
                    <a:pt x="37795" y="133044"/>
                    <a:pt x="13171" y="1821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ECDF35C-A0EB-46F7-BE82-015103ABA5DD}"/>
                </a:ext>
              </a:extLst>
            </p:cNvPr>
            <p:cNvSpPr/>
            <p:nvPr/>
          </p:nvSpPr>
          <p:spPr>
            <a:xfrm>
              <a:off x="2960589" y="3150362"/>
              <a:ext cx="362674" cy="229057"/>
            </a:xfrm>
            <a:custGeom>
              <a:avLst/>
              <a:gdLst>
                <a:gd name="connsiteX0" fmla="*/ 136289 w 362673"/>
                <a:gd name="connsiteY0" fmla="*/ 235165 h 229057"/>
                <a:gd name="connsiteX1" fmla="*/ 0 w 362673"/>
                <a:gd name="connsiteY1" fmla="*/ 167593 h 229057"/>
                <a:gd name="connsiteX2" fmla="*/ 54210 w 362673"/>
                <a:gd name="connsiteY2" fmla="*/ 49247 h 229057"/>
                <a:gd name="connsiteX3" fmla="*/ 237456 w 362673"/>
                <a:gd name="connsiteY3" fmla="*/ 0 h 229057"/>
                <a:gd name="connsiteX4" fmla="*/ 374700 w 362673"/>
                <a:gd name="connsiteY4" fmla="*/ 54210 h 229057"/>
                <a:gd name="connsiteX5" fmla="*/ 327361 w 362673"/>
                <a:gd name="connsiteY5" fmla="*/ 172365 h 229057"/>
                <a:gd name="connsiteX6" fmla="*/ 136289 w 362673"/>
                <a:gd name="connsiteY6" fmla="*/ 235165 h 229057"/>
                <a:gd name="connsiteX7" fmla="*/ 12408 w 362673"/>
                <a:gd name="connsiteY7" fmla="*/ 162821 h 229057"/>
                <a:gd name="connsiteX8" fmla="*/ 140298 w 362673"/>
                <a:gd name="connsiteY8" fmla="*/ 225812 h 229057"/>
                <a:gd name="connsiteX9" fmla="*/ 319153 w 362673"/>
                <a:gd name="connsiteY9" fmla="*/ 167593 h 229057"/>
                <a:gd name="connsiteX10" fmla="*/ 363819 w 362673"/>
                <a:gd name="connsiteY10" fmla="*/ 56692 h 229057"/>
                <a:gd name="connsiteX11" fmla="*/ 235166 w 362673"/>
                <a:gd name="connsiteY11" fmla="*/ 4963 h 229057"/>
                <a:gd name="connsiteX12" fmla="*/ 63182 w 362673"/>
                <a:gd name="connsiteY12" fmla="*/ 51538 h 229057"/>
                <a:gd name="connsiteX13" fmla="*/ 12408 w 362673"/>
                <a:gd name="connsiteY13" fmla="*/ 162821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29057">
                  <a:moveTo>
                    <a:pt x="136289" y="235165"/>
                  </a:moveTo>
                  <a:cubicBezTo>
                    <a:pt x="83224" y="202716"/>
                    <a:pt x="55546" y="190308"/>
                    <a:pt x="0" y="167593"/>
                  </a:cubicBezTo>
                  <a:cubicBezTo>
                    <a:pt x="23860" y="114147"/>
                    <a:pt x="34932" y="89905"/>
                    <a:pt x="54210" y="49247"/>
                  </a:cubicBezTo>
                  <a:cubicBezTo>
                    <a:pt x="129417" y="24815"/>
                    <a:pt x="166258" y="14507"/>
                    <a:pt x="237456" y="0"/>
                  </a:cubicBezTo>
                  <a:cubicBezTo>
                    <a:pt x="293194" y="18134"/>
                    <a:pt x="320489" y="29396"/>
                    <a:pt x="374700" y="54210"/>
                  </a:cubicBezTo>
                  <a:cubicBezTo>
                    <a:pt x="357711" y="95059"/>
                    <a:pt x="347976" y="119301"/>
                    <a:pt x="327361" y="172365"/>
                  </a:cubicBezTo>
                  <a:cubicBezTo>
                    <a:pt x="252345" y="195080"/>
                    <a:pt x="214169" y="207678"/>
                    <a:pt x="136289" y="235165"/>
                  </a:cubicBezTo>
                  <a:close/>
                  <a:moveTo>
                    <a:pt x="12408" y="162821"/>
                  </a:moveTo>
                  <a:cubicBezTo>
                    <a:pt x="64518" y="184200"/>
                    <a:pt x="90287" y="195844"/>
                    <a:pt x="140298" y="225812"/>
                  </a:cubicBezTo>
                  <a:cubicBezTo>
                    <a:pt x="213023" y="200425"/>
                    <a:pt x="248909" y="188590"/>
                    <a:pt x="319153" y="167593"/>
                  </a:cubicBezTo>
                  <a:cubicBezTo>
                    <a:pt x="338623" y="117964"/>
                    <a:pt x="347595" y="95440"/>
                    <a:pt x="363819" y="56692"/>
                  </a:cubicBezTo>
                  <a:cubicBezTo>
                    <a:pt x="313045" y="33213"/>
                    <a:pt x="287276" y="22524"/>
                    <a:pt x="235166" y="4963"/>
                  </a:cubicBezTo>
                  <a:cubicBezTo>
                    <a:pt x="168166" y="18897"/>
                    <a:pt x="133617" y="28823"/>
                    <a:pt x="63182" y="51538"/>
                  </a:cubicBezTo>
                  <a:cubicBezTo>
                    <a:pt x="44857" y="90287"/>
                    <a:pt x="34549" y="113001"/>
                    <a:pt x="12408" y="1628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70B9A92C-4495-4192-8868-AE1B271B4935}"/>
                </a:ext>
              </a:extLst>
            </p:cNvPr>
            <p:cNvSpPr/>
            <p:nvPr/>
          </p:nvSpPr>
          <p:spPr>
            <a:xfrm>
              <a:off x="3278024" y="3171931"/>
              <a:ext cx="343586" cy="229057"/>
            </a:xfrm>
            <a:custGeom>
              <a:avLst/>
              <a:gdLst>
                <a:gd name="connsiteX0" fmla="*/ 135335 w 343585"/>
                <a:gd name="connsiteY0" fmla="*/ 232875 h 229057"/>
                <a:gd name="connsiteX1" fmla="*/ 0 w 343585"/>
                <a:gd name="connsiteY1" fmla="*/ 150414 h 229057"/>
                <a:gd name="connsiteX2" fmla="*/ 47529 w 343585"/>
                <a:gd name="connsiteY2" fmla="*/ 32068 h 229057"/>
                <a:gd name="connsiteX3" fmla="*/ 222758 w 343585"/>
                <a:gd name="connsiteY3" fmla="*/ 0 h 229057"/>
                <a:gd name="connsiteX4" fmla="*/ 360002 w 343585"/>
                <a:gd name="connsiteY4" fmla="*/ 66236 h 229057"/>
                <a:gd name="connsiteX5" fmla="*/ 319917 w 343585"/>
                <a:gd name="connsiteY5" fmla="*/ 180764 h 229057"/>
                <a:gd name="connsiteX6" fmla="*/ 135335 w 343585"/>
                <a:gd name="connsiteY6" fmla="*/ 232875 h 229057"/>
                <a:gd name="connsiteX7" fmla="*/ 11644 w 343585"/>
                <a:gd name="connsiteY7" fmla="*/ 146978 h 229057"/>
                <a:gd name="connsiteX8" fmla="*/ 138580 w 343585"/>
                <a:gd name="connsiteY8" fmla="*/ 223903 h 229057"/>
                <a:gd name="connsiteX9" fmla="*/ 311709 w 343585"/>
                <a:gd name="connsiteY9" fmla="*/ 175420 h 229057"/>
                <a:gd name="connsiteX10" fmla="*/ 349503 w 343585"/>
                <a:gd name="connsiteY10" fmla="*/ 67763 h 229057"/>
                <a:gd name="connsiteX11" fmla="*/ 220849 w 343585"/>
                <a:gd name="connsiteY11" fmla="*/ 5154 h 229057"/>
                <a:gd name="connsiteX12" fmla="*/ 56119 w 343585"/>
                <a:gd name="connsiteY12" fmla="*/ 35886 h 229057"/>
                <a:gd name="connsiteX13" fmla="*/ 11644 w 343585"/>
                <a:gd name="connsiteY13" fmla="*/ 14697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229057">
                  <a:moveTo>
                    <a:pt x="135335" y="232875"/>
                  </a:moveTo>
                  <a:cubicBezTo>
                    <a:pt x="81124" y="198707"/>
                    <a:pt x="54210" y="181910"/>
                    <a:pt x="0" y="150414"/>
                  </a:cubicBezTo>
                  <a:cubicBezTo>
                    <a:pt x="20806" y="97158"/>
                    <a:pt x="30541" y="73107"/>
                    <a:pt x="47529" y="32068"/>
                  </a:cubicBezTo>
                  <a:cubicBezTo>
                    <a:pt x="118728" y="16416"/>
                    <a:pt x="153850" y="9926"/>
                    <a:pt x="222758" y="0"/>
                  </a:cubicBezTo>
                  <a:cubicBezTo>
                    <a:pt x="277923" y="23860"/>
                    <a:pt x="305219" y="37413"/>
                    <a:pt x="360002" y="66236"/>
                  </a:cubicBezTo>
                  <a:cubicBezTo>
                    <a:pt x="345304" y="106512"/>
                    <a:pt x="337287" y="129990"/>
                    <a:pt x="319917" y="180764"/>
                  </a:cubicBezTo>
                  <a:cubicBezTo>
                    <a:pt x="247382" y="198707"/>
                    <a:pt x="210351" y="209205"/>
                    <a:pt x="135335" y="232875"/>
                  </a:cubicBezTo>
                  <a:close/>
                  <a:moveTo>
                    <a:pt x="11644" y="146978"/>
                  </a:moveTo>
                  <a:cubicBezTo>
                    <a:pt x="62418" y="176374"/>
                    <a:pt x="87805" y="192026"/>
                    <a:pt x="138580" y="223903"/>
                  </a:cubicBezTo>
                  <a:cubicBezTo>
                    <a:pt x="208824" y="202143"/>
                    <a:pt x="243373" y="192408"/>
                    <a:pt x="311709" y="175420"/>
                  </a:cubicBezTo>
                  <a:cubicBezTo>
                    <a:pt x="327933" y="127890"/>
                    <a:pt x="335569" y="106130"/>
                    <a:pt x="349503" y="67763"/>
                  </a:cubicBezTo>
                  <a:cubicBezTo>
                    <a:pt x="298156" y="40849"/>
                    <a:pt x="272578" y="27869"/>
                    <a:pt x="220849" y="5154"/>
                  </a:cubicBezTo>
                  <a:cubicBezTo>
                    <a:pt x="155950" y="14889"/>
                    <a:pt x="122927" y="21188"/>
                    <a:pt x="56119" y="35886"/>
                  </a:cubicBezTo>
                  <a:cubicBezTo>
                    <a:pt x="39894" y="74634"/>
                    <a:pt x="30923" y="97349"/>
                    <a:pt x="11644" y="1469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E4AB817E-D597-42F5-ACCF-F952E7143DBF}"/>
                </a:ext>
              </a:extLst>
            </p:cNvPr>
            <p:cNvSpPr/>
            <p:nvPr/>
          </p:nvSpPr>
          <p:spPr>
            <a:xfrm>
              <a:off x="3588205" y="3215070"/>
              <a:ext cx="343586" cy="209969"/>
            </a:xfrm>
            <a:custGeom>
              <a:avLst/>
              <a:gdLst>
                <a:gd name="connsiteX0" fmla="*/ 139343 w 343585"/>
                <a:gd name="connsiteY0" fmla="*/ 221422 h 209969"/>
                <a:gd name="connsiteX1" fmla="*/ 0 w 343585"/>
                <a:gd name="connsiteY1" fmla="*/ 136289 h 209969"/>
                <a:gd name="connsiteX2" fmla="*/ 40276 w 343585"/>
                <a:gd name="connsiteY2" fmla="*/ 21570 h 209969"/>
                <a:gd name="connsiteX3" fmla="*/ 211687 w 343585"/>
                <a:gd name="connsiteY3" fmla="*/ 0 h 209969"/>
                <a:gd name="connsiteX4" fmla="*/ 351794 w 343585"/>
                <a:gd name="connsiteY4" fmla="*/ 73298 h 209969"/>
                <a:gd name="connsiteX5" fmla="*/ 319344 w 343585"/>
                <a:gd name="connsiteY5" fmla="*/ 179810 h 209969"/>
                <a:gd name="connsiteX6" fmla="*/ 139343 w 343585"/>
                <a:gd name="connsiteY6" fmla="*/ 221422 h 209969"/>
                <a:gd name="connsiteX7" fmla="*/ 11262 w 343585"/>
                <a:gd name="connsiteY7" fmla="*/ 133617 h 209969"/>
                <a:gd name="connsiteX8" fmla="*/ 141824 w 343585"/>
                <a:gd name="connsiteY8" fmla="*/ 213214 h 209969"/>
                <a:gd name="connsiteX9" fmla="*/ 310564 w 343585"/>
                <a:gd name="connsiteY9" fmla="*/ 175038 h 209969"/>
                <a:gd name="connsiteX10" fmla="*/ 341295 w 343585"/>
                <a:gd name="connsiteY10" fmla="*/ 74825 h 209969"/>
                <a:gd name="connsiteX11" fmla="*/ 209969 w 343585"/>
                <a:gd name="connsiteY11" fmla="*/ 5536 h 209969"/>
                <a:gd name="connsiteX12" fmla="*/ 48865 w 343585"/>
                <a:gd name="connsiteY12" fmla="*/ 26342 h 209969"/>
                <a:gd name="connsiteX13" fmla="*/ 11262 w 343585"/>
                <a:gd name="connsiteY13" fmla="*/ 13361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209969">
                  <a:moveTo>
                    <a:pt x="139343" y="221422"/>
                  </a:moveTo>
                  <a:cubicBezTo>
                    <a:pt x="83224" y="187063"/>
                    <a:pt x="55546" y="169693"/>
                    <a:pt x="0" y="136289"/>
                  </a:cubicBezTo>
                  <a:cubicBezTo>
                    <a:pt x="17370" y="85324"/>
                    <a:pt x="25578" y="62036"/>
                    <a:pt x="40276" y="21570"/>
                  </a:cubicBezTo>
                  <a:cubicBezTo>
                    <a:pt x="109757" y="10308"/>
                    <a:pt x="143924" y="5917"/>
                    <a:pt x="211687" y="0"/>
                  </a:cubicBezTo>
                  <a:cubicBezTo>
                    <a:pt x="267616" y="27678"/>
                    <a:pt x="295674" y="42757"/>
                    <a:pt x="351794" y="73298"/>
                  </a:cubicBezTo>
                  <a:cubicBezTo>
                    <a:pt x="339769" y="111474"/>
                    <a:pt x="333088" y="133044"/>
                    <a:pt x="319344" y="179810"/>
                  </a:cubicBezTo>
                  <a:cubicBezTo>
                    <a:pt x="248336" y="193744"/>
                    <a:pt x="212260" y="202143"/>
                    <a:pt x="139343" y="221422"/>
                  </a:cubicBezTo>
                  <a:close/>
                  <a:moveTo>
                    <a:pt x="11262" y="133617"/>
                  </a:moveTo>
                  <a:cubicBezTo>
                    <a:pt x="63182" y="164921"/>
                    <a:pt x="89332" y="180955"/>
                    <a:pt x="141824" y="213214"/>
                  </a:cubicBezTo>
                  <a:cubicBezTo>
                    <a:pt x="210160" y="195462"/>
                    <a:pt x="243946" y="187827"/>
                    <a:pt x="310564" y="175038"/>
                  </a:cubicBezTo>
                  <a:cubicBezTo>
                    <a:pt x="323544" y="131326"/>
                    <a:pt x="329652" y="110902"/>
                    <a:pt x="341295" y="74825"/>
                  </a:cubicBezTo>
                  <a:cubicBezTo>
                    <a:pt x="288612" y="46002"/>
                    <a:pt x="262270" y="31877"/>
                    <a:pt x="209969" y="5536"/>
                  </a:cubicBezTo>
                  <a:cubicBezTo>
                    <a:pt x="146215" y="11453"/>
                    <a:pt x="113956" y="15652"/>
                    <a:pt x="48865" y="26342"/>
                  </a:cubicBezTo>
                  <a:cubicBezTo>
                    <a:pt x="34932" y="64327"/>
                    <a:pt x="27296" y="86087"/>
                    <a:pt x="11262" y="1336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8E4C6F7-C325-481F-8A00-F8EC4A5FC050}"/>
                </a:ext>
              </a:extLst>
            </p:cNvPr>
            <p:cNvSpPr/>
            <p:nvPr/>
          </p:nvSpPr>
          <p:spPr>
            <a:xfrm>
              <a:off x="3897814" y="3275198"/>
              <a:ext cx="343586" cy="190881"/>
            </a:xfrm>
            <a:custGeom>
              <a:avLst/>
              <a:gdLst>
                <a:gd name="connsiteX0" fmla="*/ 144688 w 343585"/>
                <a:gd name="connsiteY0" fmla="*/ 202334 h 190880"/>
                <a:gd name="connsiteX1" fmla="*/ 0 w 343585"/>
                <a:gd name="connsiteY1" fmla="*/ 118537 h 190880"/>
                <a:gd name="connsiteX2" fmla="*/ 32640 w 343585"/>
                <a:gd name="connsiteY2" fmla="*/ 11644 h 190880"/>
                <a:gd name="connsiteX3" fmla="*/ 202334 w 343585"/>
                <a:gd name="connsiteY3" fmla="*/ 0 h 190880"/>
                <a:gd name="connsiteX4" fmla="*/ 347404 w 343585"/>
                <a:gd name="connsiteY4" fmla="*/ 76352 h 190880"/>
                <a:gd name="connsiteX5" fmla="*/ 322016 w 343585"/>
                <a:gd name="connsiteY5" fmla="*/ 171793 h 190880"/>
                <a:gd name="connsiteX6" fmla="*/ 144688 w 343585"/>
                <a:gd name="connsiteY6" fmla="*/ 202334 h 190880"/>
                <a:gd name="connsiteX7" fmla="*/ 11071 w 343585"/>
                <a:gd name="connsiteY7" fmla="*/ 116246 h 190880"/>
                <a:gd name="connsiteX8" fmla="*/ 146788 w 343585"/>
                <a:gd name="connsiteY8" fmla="*/ 194699 h 190880"/>
                <a:gd name="connsiteX9" fmla="*/ 312854 w 343585"/>
                <a:gd name="connsiteY9" fmla="*/ 166830 h 190880"/>
                <a:gd name="connsiteX10" fmla="*/ 336905 w 343585"/>
                <a:gd name="connsiteY10" fmla="*/ 76925 h 190880"/>
                <a:gd name="connsiteX11" fmla="*/ 200998 w 343585"/>
                <a:gd name="connsiteY11" fmla="*/ 4963 h 190880"/>
                <a:gd name="connsiteX12" fmla="*/ 41612 w 343585"/>
                <a:gd name="connsiteY12" fmla="*/ 16416 h 190880"/>
                <a:gd name="connsiteX13" fmla="*/ 11071 w 343585"/>
                <a:gd name="connsiteY13" fmla="*/ 11624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0">
                  <a:moveTo>
                    <a:pt x="144688" y="202334"/>
                  </a:moveTo>
                  <a:cubicBezTo>
                    <a:pt x="86278" y="169121"/>
                    <a:pt x="57455" y="152132"/>
                    <a:pt x="0" y="118537"/>
                  </a:cubicBezTo>
                  <a:cubicBezTo>
                    <a:pt x="13935" y="71580"/>
                    <a:pt x="20424" y="49820"/>
                    <a:pt x="32640" y="11644"/>
                  </a:cubicBezTo>
                  <a:cubicBezTo>
                    <a:pt x="101167" y="4390"/>
                    <a:pt x="134953" y="2291"/>
                    <a:pt x="202334" y="0"/>
                  </a:cubicBezTo>
                  <a:cubicBezTo>
                    <a:pt x="259980" y="29777"/>
                    <a:pt x="288994" y="45430"/>
                    <a:pt x="347404" y="76352"/>
                  </a:cubicBezTo>
                  <a:cubicBezTo>
                    <a:pt x="337669" y="111093"/>
                    <a:pt x="332705" y="130563"/>
                    <a:pt x="322016" y="171793"/>
                  </a:cubicBezTo>
                  <a:cubicBezTo>
                    <a:pt x="251772" y="181337"/>
                    <a:pt x="216269" y="187445"/>
                    <a:pt x="144688" y="202334"/>
                  </a:cubicBezTo>
                  <a:close/>
                  <a:moveTo>
                    <a:pt x="11071" y="116246"/>
                  </a:moveTo>
                  <a:cubicBezTo>
                    <a:pt x="64899" y="147742"/>
                    <a:pt x="92005" y="163585"/>
                    <a:pt x="146788" y="194699"/>
                  </a:cubicBezTo>
                  <a:cubicBezTo>
                    <a:pt x="213787" y="181146"/>
                    <a:pt x="247000" y="175610"/>
                    <a:pt x="312854" y="166830"/>
                  </a:cubicBezTo>
                  <a:cubicBezTo>
                    <a:pt x="322971" y="128081"/>
                    <a:pt x="327743" y="109757"/>
                    <a:pt x="336905" y="76925"/>
                  </a:cubicBezTo>
                  <a:cubicBezTo>
                    <a:pt x="282122" y="47720"/>
                    <a:pt x="255017" y="33022"/>
                    <a:pt x="200998" y="4963"/>
                  </a:cubicBezTo>
                  <a:cubicBezTo>
                    <a:pt x="137625" y="7253"/>
                    <a:pt x="105748" y="9544"/>
                    <a:pt x="41612" y="16416"/>
                  </a:cubicBezTo>
                  <a:cubicBezTo>
                    <a:pt x="29968" y="52492"/>
                    <a:pt x="23860" y="72726"/>
                    <a:pt x="11071" y="1162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28E28AA-81AD-49D5-86E7-477846F9F5D3}"/>
                </a:ext>
              </a:extLst>
            </p:cNvPr>
            <p:cNvSpPr/>
            <p:nvPr/>
          </p:nvSpPr>
          <p:spPr>
            <a:xfrm>
              <a:off x="4209905" y="3346257"/>
              <a:ext cx="343586" cy="171793"/>
            </a:xfrm>
            <a:custGeom>
              <a:avLst/>
              <a:gdLst>
                <a:gd name="connsiteX0" fmla="*/ 150796 w 343585"/>
                <a:gd name="connsiteY0" fmla="*/ 178422 h 171792"/>
                <a:gd name="connsiteX1" fmla="*/ 0 w 343585"/>
                <a:gd name="connsiteY1" fmla="*/ 99207 h 171792"/>
                <a:gd name="connsiteX2" fmla="*/ 25578 w 343585"/>
                <a:gd name="connsiteY2" fmla="*/ 3385 h 171792"/>
                <a:gd name="connsiteX3" fmla="*/ 195462 w 343585"/>
                <a:gd name="connsiteY3" fmla="*/ 330 h 171792"/>
                <a:gd name="connsiteX4" fmla="*/ 346449 w 343585"/>
                <a:gd name="connsiteY4" fmla="*/ 75919 h 171792"/>
                <a:gd name="connsiteX5" fmla="*/ 326979 w 343585"/>
                <a:gd name="connsiteY5" fmla="*/ 158380 h 171792"/>
                <a:gd name="connsiteX6" fmla="*/ 150796 w 343585"/>
                <a:gd name="connsiteY6" fmla="*/ 178422 h 171792"/>
                <a:gd name="connsiteX7" fmla="*/ 10689 w 343585"/>
                <a:gd name="connsiteY7" fmla="*/ 97680 h 171792"/>
                <a:gd name="connsiteX8" fmla="*/ 152132 w 343585"/>
                <a:gd name="connsiteY8" fmla="*/ 171932 h 171792"/>
                <a:gd name="connsiteX9" fmla="*/ 317244 w 343585"/>
                <a:gd name="connsiteY9" fmla="*/ 153608 h 171792"/>
                <a:gd name="connsiteX10" fmla="*/ 335760 w 343585"/>
                <a:gd name="connsiteY10" fmla="*/ 75728 h 171792"/>
                <a:gd name="connsiteX11" fmla="*/ 194126 w 343585"/>
                <a:gd name="connsiteY11" fmla="*/ 4530 h 171792"/>
                <a:gd name="connsiteX12" fmla="*/ 34549 w 343585"/>
                <a:gd name="connsiteY12" fmla="*/ 7775 h 171792"/>
                <a:gd name="connsiteX13" fmla="*/ 10689 w 343585"/>
                <a:gd name="connsiteY13" fmla="*/ 976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71792">
                  <a:moveTo>
                    <a:pt x="150796" y="178422"/>
                  </a:moveTo>
                  <a:cubicBezTo>
                    <a:pt x="89905" y="147690"/>
                    <a:pt x="59746" y="131657"/>
                    <a:pt x="0" y="99207"/>
                  </a:cubicBezTo>
                  <a:cubicBezTo>
                    <a:pt x="10689" y="57595"/>
                    <a:pt x="15843" y="38125"/>
                    <a:pt x="25578" y="3385"/>
                  </a:cubicBezTo>
                  <a:cubicBezTo>
                    <a:pt x="93913" y="-51"/>
                    <a:pt x="127699" y="-433"/>
                    <a:pt x="195462" y="330"/>
                  </a:cubicBezTo>
                  <a:cubicBezTo>
                    <a:pt x="255399" y="30490"/>
                    <a:pt x="285558" y="45951"/>
                    <a:pt x="346449" y="75919"/>
                  </a:cubicBezTo>
                  <a:cubicBezTo>
                    <a:pt x="338814" y="106460"/>
                    <a:pt x="334996" y="123258"/>
                    <a:pt x="326979" y="158380"/>
                  </a:cubicBezTo>
                  <a:cubicBezTo>
                    <a:pt x="256735" y="163915"/>
                    <a:pt x="221613" y="167924"/>
                    <a:pt x="150796" y="178422"/>
                  </a:cubicBezTo>
                  <a:close/>
                  <a:moveTo>
                    <a:pt x="10689" y="97680"/>
                  </a:moveTo>
                  <a:cubicBezTo>
                    <a:pt x="66808" y="128030"/>
                    <a:pt x="95059" y="143109"/>
                    <a:pt x="152132" y="171932"/>
                  </a:cubicBezTo>
                  <a:cubicBezTo>
                    <a:pt x="218559" y="162388"/>
                    <a:pt x="251581" y="158762"/>
                    <a:pt x="317244" y="153608"/>
                  </a:cubicBezTo>
                  <a:cubicBezTo>
                    <a:pt x="324879" y="120395"/>
                    <a:pt x="328506" y="104742"/>
                    <a:pt x="335760" y="75728"/>
                  </a:cubicBezTo>
                  <a:cubicBezTo>
                    <a:pt x="278686" y="47478"/>
                    <a:pt x="250436" y="33162"/>
                    <a:pt x="194126" y="4530"/>
                  </a:cubicBezTo>
                  <a:cubicBezTo>
                    <a:pt x="130563" y="3957"/>
                    <a:pt x="98685" y="4530"/>
                    <a:pt x="34549" y="7775"/>
                  </a:cubicBezTo>
                  <a:cubicBezTo>
                    <a:pt x="25578" y="40797"/>
                    <a:pt x="20806" y="58931"/>
                    <a:pt x="10689" y="976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30C904FD-0D63-4C15-9111-D6F160508F2F}"/>
                </a:ext>
              </a:extLst>
            </p:cNvPr>
            <p:cNvSpPr/>
            <p:nvPr/>
          </p:nvSpPr>
          <p:spPr>
            <a:xfrm>
              <a:off x="4526576" y="3419424"/>
              <a:ext cx="343586" cy="152705"/>
            </a:xfrm>
            <a:custGeom>
              <a:avLst/>
              <a:gdLst>
                <a:gd name="connsiteX0" fmla="*/ 156904 w 343585"/>
                <a:gd name="connsiteY0" fmla="*/ 155076 h 152704"/>
                <a:gd name="connsiteX1" fmla="*/ 0 w 343585"/>
                <a:gd name="connsiteY1" fmla="*/ 83113 h 152704"/>
                <a:gd name="connsiteX2" fmla="*/ 19661 w 343585"/>
                <a:gd name="connsiteY2" fmla="*/ 80 h 152704"/>
                <a:gd name="connsiteX3" fmla="*/ 191072 w 343585"/>
                <a:gd name="connsiteY3" fmla="*/ 3516 h 152704"/>
                <a:gd name="connsiteX4" fmla="*/ 348358 w 343585"/>
                <a:gd name="connsiteY4" fmla="*/ 74906 h 152704"/>
                <a:gd name="connsiteX5" fmla="*/ 333278 w 343585"/>
                <a:gd name="connsiteY5" fmla="*/ 143814 h 152704"/>
                <a:gd name="connsiteX6" fmla="*/ 156904 w 343585"/>
                <a:gd name="connsiteY6" fmla="*/ 155076 h 152704"/>
                <a:gd name="connsiteX7" fmla="*/ 10880 w 343585"/>
                <a:gd name="connsiteY7" fmla="*/ 82350 h 152704"/>
                <a:gd name="connsiteX8" fmla="*/ 158049 w 343585"/>
                <a:gd name="connsiteY8" fmla="*/ 149922 h 152704"/>
                <a:gd name="connsiteX9" fmla="*/ 323544 w 343585"/>
                <a:gd name="connsiteY9" fmla="*/ 139805 h 152704"/>
                <a:gd name="connsiteX10" fmla="*/ 337669 w 343585"/>
                <a:gd name="connsiteY10" fmla="*/ 74715 h 152704"/>
                <a:gd name="connsiteX11" fmla="*/ 190117 w 343585"/>
                <a:gd name="connsiteY11" fmla="*/ 7715 h 152704"/>
                <a:gd name="connsiteX12" fmla="*/ 29014 w 343585"/>
                <a:gd name="connsiteY12" fmla="*/ 4852 h 152704"/>
                <a:gd name="connsiteX13" fmla="*/ 10880 w 343585"/>
                <a:gd name="connsiteY13" fmla="*/ 8235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52704">
                  <a:moveTo>
                    <a:pt x="156904" y="155076"/>
                  </a:moveTo>
                  <a:cubicBezTo>
                    <a:pt x="93532" y="127780"/>
                    <a:pt x="62227" y="113273"/>
                    <a:pt x="0" y="83113"/>
                  </a:cubicBezTo>
                  <a:cubicBezTo>
                    <a:pt x="8017" y="47610"/>
                    <a:pt x="12026" y="30812"/>
                    <a:pt x="19661" y="80"/>
                  </a:cubicBezTo>
                  <a:cubicBezTo>
                    <a:pt x="88378" y="-302"/>
                    <a:pt x="122546" y="653"/>
                    <a:pt x="191072" y="3516"/>
                  </a:cubicBezTo>
                  <a:cubicBezTo>
                    <a:pt x="253490" y="32721"/>
                    <a:pt x="284985" y="47228"/>
                    <a:pt x="348358" y="74906"/>
                  </a:cubicBezTo>
                  <a:cubicBezTo>
                    <a:pt x="342441" y="101056"/>
                    <a:pt x="339386" y="114991"/>
                    <a:pt x="333278" y="143814"/>
                  </a:cubicBezTo>
                  <a:cubicBezTo>
                    <a:pt x="263034" y="146486"/>
                    <a:pt x="227721" y="148586"/>
                    <a:pt x="156904" y="155076"/>
                  </a:cubicBezTo>
                  <a:close/>
                  <a:moveTo>
                    <a:pt x="10880" y="82350"/>
                  </a:moveTo>
                  <a:cubicBezTo>
                    <a:pt x="69290" y="110600"/>
                    <a:pt x="98686" y="124153"/>
                    <a:pt x="158049" y="149922"/>
                  </a:cubicBezTo>
                  <a:cubicBezTo>
                    <a:pt x="224285" y="144004"/>
                    <a:pt x="257498" y="142096"/>
                    <a:pt x="323544" y="139805"/>
                  </a:cubicBezTo>
                  <a:cubicBezTo>
                    <a:pt x="329270" y="112700"/>
                    <a:pt x="332133" y="99529"/>
                    <a:pt x="337669" y="74715"/>
                  </a:cubicBezTo>
                  <a:cubicBezTo>
                    <a:pt x="278304" y="48755"/>
                    <a:pt x="248718" y="35202"/>
                    <a:pt x="190117" y="7715"/>
                  </a:cubicBezTo>
                  <a:cubicBezTo>
                    <a:pt x="125791" y="5234"/>
                    <a:pt x="93532" y="4470"/>
                    <a:pt x="29014" y="4852"/>
                  </a:cubicBezTo>
                  <a:cubicBezTo>
                    <a:pt x="22142" y="33866"/>
                    <a:pt x="18324" y="49518"/>
                    <a:pt x="10880" y="823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BFB5813-1BC9-40F5-857B-A8AB2BD45F97}"/>
                </a:ext>
              </a:extLst>
            </p:cNvPr>
            <p:cNvSpPr/>
            <p:nvPr/>
          </p:nvSpPr>
          <p:spPr>
            <a:xfrm>
              <a:off x="4849738" y="3492229"/>
              <a:ext cx="343586" cy="114529"/>
            </a:xfrm>
            <a:custGeom>
              <a:avLst/>
              <a:gdLst>
                <a:gd name="connsiteX0" fmla="*/ 162440 w 343585"/>
                <a:gd name="connsiteY0" fmla="*/ 131517 h 114528"/>
                <a:gd name="connsiteX1" fmla="*/ 0 w 343585"/>
                <a:gd name="connsiteY1" fmla="*/ 69290 h 114528"/>
                <a:gd name="connsiteX2" fmla="*/ 15080 w 343585"/>
                <a:gd name="connsiteY2" fmla="*/ 0 h 114528"/>
                <a:gd name="connsiteX3" fmla="*/ 189163 w 343585"/>
                <a:gd name="connsiteY3" fmla="*/ 6872 h 114528"/>
                <a:gd name="connsiteX4" fmla="*/ 352367 w 343585"/>
                <a:gd name="connsiteY4" fmla="*/ 70817 h 114528"/>
                <a:gd name="connsiteX5" fmla="*/ 340341 w 343585"/>
                <a:gd name="connsiteY5" fmla="*/ 126936 h 114528"/>
                <a:gd name="connsiteX6" fmla="*/ 162440 w 343585"/>
                <a:gd name="connsiteY6" fmla="*/ 131517 h 114528"/>
                <a:gd name="connsiteX7" fmla="*/ 10880 w 343585"/>
                <a:gd name="connsiteY7" fmla="*/ 68908 h 114528"/>
                <a:gd name="connsiteX8" fmla="*/ 163394 w 343585"/>
                <a:gd name="connsiteY8" fmla="*/ 127508 h 114528"/>
                <a:gd name="connsiteX9" fmla="*/ 330224 w 343585"/>
                <a:gd name="connsiteY9" fmla="*/ 123500 h 114528"/>
                <a:gd name="connsiteX10" fmla="*/ 341486 w 343585"/>
                <a:gd name="connsiteY10" fmla="*/ 70626 h 114528"/>
                <a:gd name="connsiteX11" fmla="*/ 188399 w 343585"/>
                <a:gd name="connsiteY11" fmla="*/ 10689 h 114528"/>
                <a:gd name="connsiteX12" fmla="*/ 25005 w 343585"/>
                <a:gd name="connsiteY12" fmla="*/ 4581 h 114528"/>
                <a:gd name="connsiteX13" fmla="*/ 10880 w 343585"/>
                <a:gd name="connsiteY13" fmla="*/ 6890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62440" y="131517"/>
                  </a:moveTo>
                  <a:cubicBezTo>
                    <a:pt x="96968" y="108420"/>
                    <a:pt x="64518" y="96013"/>
                    <a:pt x="0" y="69290"/>
                  </a:cubicBezTo>
                  <a:cubicBezTo>
                    <a:pt x="6108" y="40276"/>
                    <a:pt x="9162" y="26342"/>
                    <a:pt x="15080" y="0"/>
                  </a:cubicBezTo>
                  <a:cubicBezTo>
                    <a:pt x="84561" y="1718"/>
                    <a:pt x="119492" y="3245"/>
                    <a:pt x="189163" y="6872"/>
                  </a:cubicBezTo>
                  <a:cubicBezTo>
                    <a:pt x="254063" y="33595"/>
                    <a:pt x="286704" y="46575"/>
                    <a:pt x="352367" y="70817"/>
                  </a:cubicBezTo>
                  <a:cubicBezTo>
                    <a:pt x="347595" y="92959"/>
                    <a:pt x="345304" y="104221"/>
                    <a:pt x="340341" y="126936"/>
                  </a:cubicBezTo>
                  <a:cubicBezTo>
                    <a:pt x="269142" y="127318"/>
                    <a:pt x="233639" y="128081"/>
                    <a:pt x="162440" y="131517"/>
                  </a:cubicBezTo>
                  <a:close/>
                  <a:moveTo>
                    <a:pt x="10880" y="68908"/>
                  </a:moveTo>
                  <a:cubicBezTo>
                    <a:pt x="71390" y="93913"/>
                    <a:pt x="101930" y="105557"/>
                    <a:pt x="163394" y="127508"/>
                  </a:cubicBezTo>
                  <a:cubicBezTo>
                    <a:pt x="230202" y="124454"/>
                    <a:pt x="263416" y="123882"/>
                    <a:pt x="330224" y="123500"/>
                  </a:cubicBezTo>
                  <a:cubicBezTo>
                    <a:pt x="334805" y="102121"/>
                    <a:pt x="337096" y="91432"/>
                    <a:pt x="341486" y="70626"/>
                  </a:cubicBezTo>
                  <a:cubicBezTo>
                    <a:pt x="279832" y="47911"/>
                    <a:pt x="249291" y="35695"/>
                    <a:pt x="188399" y="10689"/>
                  </a:cubicBezTo>
                  <a:cubicBezTo>
                    <a:pt x="122927" y="7444"/>
                    <a:pt x="90287" y="6108"/>
                    <a:pt x="25005" y="4581"/>
                  </a:cubicBezTo>
                  <a:cubicBezTo>
                    <a:pt x="19279" y="29014"/>
                    <a:pt x="16607" y="41994"/>
                    <a:pt x="10880" y="689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529A888D-EBD3-4D86-92D8-C2F05A4613E5}"/>
                </a:ext>
              </a:extLst>
            </p:cNvPr>
            <p:cNvSpPr/>
            <p:nvPr/>
          </p:nvSpPr>
          <p:spPr>
            <a:xfrm>
              <a:off x="5179580" y="3560946"/>
              <a:ext cx="343586" cy="95440"/>
            </a:xfrm>
            <a:custGeom>
              <a:avLst/>
              <a:gdLst>
                <a:gd name="connsiteX0" fmla="*/ 167021 w 343585"/>
                <a:gd name="connsiteY0" fmla="*/ 107466 h 95440"/>
                <a:gd name="connsiteX1" fmla="*/ 0 w 343585"/>
                <a:gd name="connsiteY1" fmla="*/ 56501 h 95440"/>
                <a:gd name="connsiteX2" fmla="*/ 12026 w 343585"/>
                <a:gd name="connsiteY2" fmla="*/ 0 h 95440"/>
                <a:gd name="connsiteX3" fmla="*/ 188973 w 343585"/>
                <a:gd name="connsiteY3" fmla="*/ 6108 h 95440"/>
                <a:gd name="connsiteX4" fmla="*/ 357139 w 343585"/>
                <a:gd name="connsiteY4" fmla="*/ 60128 h 95440"/>
                <a:gd name="connsiteX5" fmla="*/ 347022 w 343585"/>
                <a:gd name="connsiteY5" fmla="*/ 105939 h 95440"/>
                <a:gd name="connsiteX6" fmla="*/ 167021 w 343585"/>
                <a:gd name="connsiteY6" fmla="*/ 107466 h 95440"/>
                <a:gd name="connsiteX7" fmla="*/ 10880 w 343585"/>
                <a:gd name="connsiteY7" fmla="*/ 56310 h 95440"/>
                <a:gd name="connsiteX8" fmla="*/ 167594 w 343585"/>
                <a:gd name="connsiteY8" fmla="*/ 104412 h 95440"/>
                <a:gd name="connsiteX9" fmla="*/ 336332 w 343585"/>
                <a:gd name="connsiteY9" fmla="*/ 103076 h 95440"/>
                <a:gd name="connsiteX10" fmla="*/ 345876 w 343585"/>
                <a:gd name="connsiteY10" fmla="*/ 59937 h 95440"/>
                <a:gd name="connsiteX11" fmla="*/ 188018 w 343585"/>
                <a:gd name="connsiteY11" fmla="*/ 9353 h 95440"/>
                <a:gd name="connsiteX12" fmla="*/ 21952 w 343585"/>
                <a:gd name="connsiteY12" fmla="*/ 3818 h 95440"/>
                <a:gd name="connsiteX13" fmla="*/ 10880 w 343585"/>
                <a:gd name="connsiteY13" fmla="*/ 5631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7021" y="107466"/>
                  </a:moveTo>
                  <a:cubicBezTo>
                    <a:pt x="99831" y="89141"/>
                    <a:pt x="66427" y="78834"/>
                    <a:pt x="0" y="56501"/>
                  </a:cubicBezTo>
                  <a:cubicBezTo>
                    <a:pt x="4963" y="33595"/>
                    <a:pt x="7254" y="22333"/>
                    <a:pt x="12026" y="0"/>
                  </a:cubicBezTo>
                  <a:cubicBezTo>
                    <a:pt x="82652" y="2291"/>
                    <a:pt x="118155" y="3818"/>
                    <a:pt x="188973" y="6108"/>
                  </a:cubicBezTo>
                  <a:cubicBezTo>
                    <a:pt x="255971" y="29205"/>
                    <a:pt x="289567" y="40085"/>
                    <a:pt x="357139" y="60128"/>
                  </a:cubicBezTo>
                  <a:cubicBezTo>
                    <a:pt x="353321" y="79406"/>
                    <a:pt x="351222" y="88378"/>
                    <a:pt x="347022" y="105939"/>
                  </a:cubicBezTo>
                  <a:cubicBezTo>
                    <a:pt x="274869" y="105939"/>
                    <a:pt x="238792" y="105939"/>
                    <a:pt x="167021" y="107466"/>
                  </a:cubicBezTo>
                  <a:close/>
                  <a:moveTo>
                    <a:pt x="10880" y="56310"/>
                  </a:moveTo>
                  <a:cubicBezTo>
                    <a:pt x="73298" y="77307"/>
                    <a:pt x="104794" y="86851"/>
                    <a:pt x="167594" y="104412"/>
                  </a:cubicBezTo>
                  <a:cubicBezTo>
                    <a:pt x="234974" y="103267"/>
                    <a:pt x="268761" y="103076"/>
                    <a:pt x="336332" y="103076"/>
                  </a:cubicBezTo>
                  <a:cubicBezTo>
                    <a:pt x="340341" y="86469"/>
                    <a:pt x="342250" y="77879"/>
                    <a:pt x="345876" y="59937"/>
                  </a:cubicBezTo>
                  <a:cubicBezTo>
                    <a:pt x="282504" y="41230"/>
                    <a:pt x="251009" y="30923"/>
                    <a:pt x="188018" y="9353"/>
                  </a:cubicBezTo>
                  <a:cubicBezTo>
                    <a:pt x="121591" y="7253"/>
                    <a:pt x="88378" y="5917"/>
                    <a:pt x="21952" y="3818"/>
                  </a:cubicBezTo>
                  <a:cubicBezTo>
                    <a:pt x="17752" y="24624"/>
                    <a:pt x="15461" y="35122"/>
                    <a:pt x="10880" y="563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35F66624-053D-4267-80C3-57D813655EAD}"/>
                </a:ext>
              </a:extLst>
            </p:cNvPr>
            <p:cNvSpPr/>
            <p:nvPr/>
          </p:nvSpPr>
          <p:spPr>
            <a:xfrm>
              <a:off x="5515722" y="3619165"/>
              <a:ext cx="343586" cy="76352"/>
            </a:xfrm>
            <a:custGeom>
              <a:avLst/>
              <a:gdLst>
                <a:gd name="connsiteX0" fmla="*/ 170457 w 343585"/>
                <a:gd name="connsiteY0" fmla="*/ 85133 h 76352"/>
                <a:gd name="connsiteX1" fmla="*/ 0 w 343585"/>
                <a:gd name="connsiteY1" fmla="*/ 46193 h 76352"/>
                <a:gd name="connsiteX2" fmla="*/ 10117 w 343585"/>
                <a:gd name="connsiteY2" fmla="*/ 191 h 76352"/>
                <a:gd name="connsiteX3" fmla="*/ 188972 w 343585"/>
                <a:gd name="connsiteY3" fmla="*/ 0 h 76352"/>
                <a:gd name="connsiteX4" fmla="*/ 360574 w 343585"/>
                <a:gd name="connsiteY4" fmla="*/ 42185 h 76352"/>
                <a:gd name="connsiteX5" fmla="*/ 351985 w 343585"/>
                <a:gd name="connsiteY5" fmla="*/ 82270 h 76352"/>
                <a:gd name="connsiteX6" fmla="*/ 170457 w 343585"/>
                <a:gd name="connsiteY6" fmla="*/ 85133 h 76352"/>
                <a:gd name="connsiteX7" fmla="*/ 11262 w 343585"/>
                <a:gd name="connsiteY7" fmla="*/ 46193 h 76352"/>
                <a:gd name="connsiteX8" fmla="*/ 171220 w 343585"/>
                <a:gd name="connsiteY8" fmla="*/ 82842 h 76352"/>
                <a:gd name="connsiteX9" fmla="*/ 341486 w 343585"/>
                <a:gd name="connsiteY9" fmla="*/ 80170 h 76352"/>
                <a:gd name="connsiteX10" fmla="*/ 349503 w 343585"/>
                <a:gd name="connsiteY10" fmla="*/ 42566 h 76352"/>
                <a:gd name="connsiteX11" fmla="*/ 188591 w 343585"/>
                <a:gd name="connsiteY11" fmla="*/ 3054 h 76352"/>
                <a:gd name="connsiteX12" fmla="*/ 20615 w 343585"/>
                <a:gd name="connsiteY12" fmla="*/ 3245 h 76352"/>
                <a:gd name="connsiteX13" fmla="*/ 11262 w 343585"/>
                <a:gd name="connsiteY13" fmla="*/ 461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0457" y="85133"/>
                  </a:moveTo>
                  <a:cubicBezTo>
                    <a:pt x="102121" y="71580"/>
                    <a:pt x="68145" y="63754"/>
                    <a:pt x="0" y="46193"/>
                  </a:cubicBezTo>
                  <a:cubicBezTo>
                    <a:pt x="4199" y="28632"/>
                    <a:pt x="6299" y="19470"/>
                    <a:pt x="10117" y="191"/>
                  </a:cubicBezTo>
                  <a:cubicBezTo>
                    <a:pt x="81697" y="1145"/>
                    <a:pt x="117583" y="1527"/>
                    <a:pt x="188972" y="0"/>
                  </a:cubicBezTo>
                  <a:cubicBezTo>
                    <a:pt x="257498" y="18706"/>
                    <a:pt x="291857" y="27105"/>
                    <a:pt x="360574" y="42185"/>
                  </a:cubicBezTo>
                  <a:cubicBezTo>
                    <a:pt x="357520" y="60318"/>
                    <a:pt x="355802" y="67954"/>
                    <a:pt x="351985" y="82270"/>
                  </a:cubicBezTo>
                  <a:cubicBezTo>
                    <a:pt x="279449" y="83797"/>
                    <a:pt x="242991" y="84178"/>
                    <a:pt x="170457" y="85133"/>
                  </a:cubicBezTo>
                  <a:close/>
                  <a:moveTo>
                    <a:pt x="11262" y="46193"/>
                  </a:moveTo>
                  <a:cubicBezTo>
                    <a:pt x="75207" y="62609"/>
                    <a:pt x="107084" y="70053"/>
                    <a:pt x="171220" y="82842"/>
                  </a:cubicBezTo>
                  <a:cubicBezTo>
                    <a:pt x="239365" y="81888"/>
                    <a:pt x="273342" y="81697"/>
                    <a:pt x="341486" y="80170"/>
                  </a:cubicBezTo>
                  <a:cubicBezTo>
                    <a:pt x="344922" y="66617"/>
                    <a:pt x="346640" y="59364"/>
                    <a:pt x="349503" y="42566"/>
                  </a:cubicBezTo>
                  <a:cubicBezTo>
                    <a:pt x="284985" y="28441"/>
                    <a:pt x="252917" y="20424"/>
                    <a:pt x="188591" y="3054"/>
                  </a:cubicBezTo>
                  <a:cubicBezTo>
                    <a:pt x="121591" y="4199"/>
                    <a:pt x="87805" y="4009"/>
                    <a:pt x="20615" y="3245"/>
                  </a:cubicBezTo>
                  <a:cubicBezTo>
                    <a:pt x="16988" y="21188"/>
                    <a:pt x="15080" y="29777"/>
                    <a:pt x="11262" y="461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EFBB8B7-A142-40BB-82B4-E70154BC5070}"/>
                </a:ext>
              </a:extLst>
            </p:cNvPr>
            <p:cNvSpPr/>
            <p:nvPr/>
          </p:nvSpPr>
          <p:spPr>
            <a:xfrm>
              <a:off x="5857017" y="3647797"/>
              <a:ext cx="343586" cy="76352"/>
            </a:xfrm>
            <a:custGeom>
              <a:avLst/>
              <a:gdLst>
                <a:gd name="connsiteX0" fmla="*/ 172366 w 343585"/>
                <a:gd name="connsiteY0" fmla="*/ 79788 h 76352"/>
                <a:gd name="connsiteX1" fmla="*/ 0 w 343585"/>
                <a:gd name="connsiteY1" fmla="*/ 52683 h 76352"/>
                <a:gd name="connsiteX2" fmla="*/ 8589 w 343585"/>
                <a:gd name="connsiteY2" fmla="*/ 12598 h 76352"/>
                <a:gd name="connsiteX3" fmla="*/ 187445 w 343585"/>
                <a:gd name="connsiteY3" fmla="*/ 0 h 76352"/>
                <a:gd name="connsiteX4" fmla="*/ 360001 w 343585"/>
                <a:gd name="connsiteY4" fmla="*/ 26533 h 76352"/>
                <a:gd name="connsiteX5" fmla="*/ 353702 w 343585"/>
                <a:gd name="connsiteY5" fmla="*/ 66236 h 76352"/>
                <a:gd name="connsiteX6" fmla="*/ 172366 w 343585"/>
                <a:gd name="connsiteY6" fmla="*/ 79788 h 76352"/>
                <a:gd name="connsiteX7" fmla="*/ 11071 w 343585"/>
                <a:gd name="connsiteY7" fmla="*/ 52492 h 76352"/>
                <a:gd name="connsiteX8" fmla="*/ 172938 w 343585"/>
                <a:gd name="connsiteY8" fmla="*/ 78070 h 76352"/>
                <a:gd name="connsiteX9" fmla="*/ 342822 w 343585"/>
                <a:gd name="connsiteY9" fmla="*/ 65472 h 76352"/>
                <a:gd name="connsiteX10" fmla="*/ 348930 w 343585"/>
                <a:gd name="connsiteY10" fmla="*/ 28250 h 76352"/>
                <a:gd name="connsiteX11" fmla="*/ 187063 w 343585"/>
                <a:gd name="connsiteY11" fmla="*/ 3436 h 76352"/>
                <a:gd name="connsiteX12" fmla="*/ 19279 w 343585"/>
                <a:gd name="connsiteY12" fmla="*/ 15080 h 76352"/>
                <a:gd name="connsiteX13" fmla="*/ 11071 w 343585"/>
                <a:gd name="connsiteY13" fmla="*/ 5249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2366" y="79788"/>
                  </a:moveTo>
                  <a:cubicBezTo>
                    <a:pt x="103457" y="70817"/>
                    <a:pt x="68908" y="65472"/>
                    <a:pt x="0" y="52683"/>
                  </a:cubicBezTo>
                  <a:cubicBezTo>
                    <a:pt x="3817" y="38367"/>
                    <a:pt x="5535" y="30541"/>
                    <a:pt x="8589" y="12598"/>
                  </a:cubicBezTo>
                  <a:cubicBezTo>
                    <a:pt x="80552" y="9735"/>
                    <a:pt x="116246" y="7635"/>
                    <a:pt x="187445" y="0"/>
                  </a:cubicBezTo>
                  <a:cubicBezTo>
                    <a:pt x="256735" y="13553"/>
                    <a:pt x="291094" y="18325"/>
                    <a:pt x="360001" y="26533"/>
                  </a:cubicBezTo>
                  <a:cubicBezTo>
                    <a:pt x="358092" y="45048"/>
                    <a:pt x="356757" y="52683"/>
                    <a:pt x="353702" y="66236"/>
                  </a:cubicBezTo>
                  <a:cubicBezTo>
                    <a:pt x="281358" y="73871"/>
                    <a:pt x="245282" y="77116"/>
                    <a:pt x="172366" y="79788"/>
                  </a:cubicBezTo>
                  <a:close/>
                  <a:moveTo>
                    <a:pt x="11071" y="52492"/>
                  </a:moveTo>
                  <a:cubicBezTo>
                    <a:pt x="75780" y="64327"/>
                    <a:pt x="108229" y="69481"/>
                    <a:pt x="172938" y="78070"/>
                  </a:cubicBezTo>
                  <a:cubicBezTo>
                    <a:pt x="241273" y="75589"/>
                    <a:pt x="275250" y="72726"/>
                    <a:pt x="342822" y="65472"/>
                  </a:cubicBezTo>
                  <a:cubicBezTo>
                    <a:pt x="345685" y="52683"/>
                    <a:pt x="347022" y="45621"/>
                    <a:pt x="348930" y="28250"/>
                  </a:cubicBezTo>
                  <a:cubicBezTo>
                    <a:pt x="284413" y="20615"/>
                    <a:pt x="251963" y="16034"/>
                    <a:pt x="187063" y="3436"/>
                  </a:cubicBezTo>
                  <a:cubicBezTo>
                    <a:pt x="120255" y="10499"/>
                    <a:pt x="86660" y="12407"/>
                    <a:pt x="19279" y="15080"/>
                  </a:cubicBezTo>
                  <a:cubicBezTo>
                    <a:pt x="16224" y="31686"/>
                    <a:pt x="14507" y="38940"/>
                    <a:pt x="11071" y="524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AE543596-F7BF-4E16-AEA3-E81EC47D22C4}"/>
                </a:ext>
              </a:extLst>
            </p:cNvPr>
            <p:cNvSpPr/>
            <p:nvPr/>
          </p:nvSpPr>
          <p:spPr>
            <a:xfrm>
              <a:off x="6199648" y="3647416"/>
              <a:ext cx="343586" cy="76352"/>
            </a:xfrm>
            <a:custGeom>
              <a:avLst/>
              <a:gdLst>
                <a:gd name="connsiteX0" fmla="*/ 172556 w 343585"/>
                <a:gd name="connsiteY0" fmla="*/ 80934 h 76352"/>
                <a:gd name="connsiteX1" fmla="*/ 0 w 343585"/>
                <a:gd name="connsiteY1" fmla="*/ 66808 h 76352"/>
                <a:gd name="connsiteX2" fmla="*/ 6490 w 343585"/>
                <a:gd name="connsiteY2" fmla="*/ 27105 h 76352"/>
                <a:gd name="connsiteX3" fmla="*/ 182864 w 343585"/>
                <a:gd name="connsiteY3" fmla="*/ 0 h 76352"/>
                <a:gd name="connsiteX4" fmla="*/ 357330 w 343585"/>
                <a:gd name="connsiteY4" fmla="*/ 22333 h 76352"/>
                <a:gd name="connsiteX5" fmla="*/ 353703 w 343585"/>
                <a:gd name="connsiteY5" fmla="*/ 63754 h 76352"/>
                <a:gd name="connsiteX6" fmla="*/ 172556 w 343585"/>
                <a:gd name="connsiteY6" fmla="*/ 80934 h 76352"/>
                <a:gd name="connsiteX7" fmla="*/ 11071 w 343585"/>
                <a:gd name="connsiteY7" fmla="*/ 65472 h 76352"/>
                <a:gd name="connsiteX8" fmla="*/ 173129 w 343585"/>
                <a:gd name="connsiteY8" fmla="*/ 79025 h 76352"/>
                <a:gd name="connsiteX9" fmla="*/ 342632 w 343585"/>
                <a:gd name="connsiteY9" fmla="*/ 62800 h 76352"/>
                <a:gd name="connsiteX10" fmla="*/ 346258 w 343585"/>
                <a:gd name="connsiteY10" fmla="*/ 24051 h 76352"/>
                <a:gd name="connsiteX11" fmla="*/ 182673 w 343585"/>
                <a:gd name="connsiteY11" fmla="*/ 3245 h 76352"/>
                <a:gd name="connsiteX12" fmla="*/ 16989 w 343585"/>
                <a:gd name="connsiteY12" fmla="*/ 28250 h 76352"/>
                <a:gd name="connsiteX13" fmla="*/ 11071 w 343585"/>
                <a:gd name="connsiteY13" fmla="*/ 6547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2556" y="80934"/>
                  </a:moveTo>
                  <a:cubicBezTo>
                    <a:pt x="103267" y="75016"/>
                    <a:pt x="68717" y="72344"/>
                    <a:pt x="0" y="66808"/>
                  </a:cubicBezTo>
                  <a:cubicBezTo>
                    <a:pt x="3245" y="53447"/>
                    <a:pt x="4582" y="45811"/>
                    <a:pt x="6490" y="27105"/>
                  </a:cubicBezTo>
                  <a:cubicBezTo>
                    <a:pt x="77307" y="16798"/>
                    <a:pt x="112429" y="11453"/>
                    <a:pt x="182864" y="0"/>
                  </a:cubicBezTo>
                  <a:cubicBezTo>
                    <a:pt x="252535" y="9735"/>
                    <a:pt x="287467" y="13934"/>
                    <a:pt x="357330" y="22333"/>
                  </a:cubicBezTo>
                  <a:cubicBezTo>
                    <a:pt x="356566" y="41039"/>
                    <a:pt x="355611" y="49056"/>
                    <a:pt x="353703" y="63754"/>
                  </a:cubicBezTo>
                  <a:cubicBezTo>
                    <a:pt x="281167" y="71389"/>
                    <a:pt x="245092" y="74635"/>
                    <a:pt x="172556" y="80934"/>
                  </a:cubicBezTo>
                  <a:close/>
                  <a:moveTo>
                    <a:pt x="11071" y="65472"/>
                  </a:moveTo>
                  <a:cubicBezTo>
                    <a:pt x="75589" y="70817"/>
                    <a:pt x="108039" y="73489"/>
                    <a:pt x="173129" y="79025"/>
                  </a:cubicBezTo>
                  <a:cubicBezTo>
                    <a:pt x="241083" y="73107"/>
                    <a:pt x="275060" y="69862"/>
                    <a:pt x="342632" y="62800"/>
                  </a:cubicBezTo>
                  <a:cubicBezTo>
                    <a:pt x="344540" y="49056"/>
                    <a:pt x="345304" y="41421"/>
                    <a:pt x="346258" y="24051"/>
                  </a:cubicBezTo>
                  <a:cubicBezTo>
                    <a:pt x="280786" y="16225"/>
                    <a:pt x="248145" y="12216"/>
                    <a:pt x="182673" y="3245"/>
                  </a:cubicBezTo>
                  <a:cubicBezTo>
                    <a:pt x="116629" y="13743"/>
                    <a:pt x="83415" y="18706"/>
                    <a:pt x="16989" y="28250"/>
                  </a:cubicBezTo>
                  <a:cubicBezTo>
                    <a:pt x="15271" y="45621"/>
                    <a:pt x="13935" y="52683"/>
                    <a:pt x="11071" y="654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FEB9CB2F-D75C-4444-8BFF-0F10E604B8C6}"/>
                </a:ext>
              </a:extLst>
            </p:cNvPr>
            <p:cNvSpPr/>
            <p:nvPr/>
          </p:nvSpPr>
          <p:spPr>
            <a:xfrm>
              <a:off x="6542089" y="3642834"/>
              <a:ext cx="343586" cy="76352"/>
            </a:xfrm>
            <a:custGeom>
              <a:avLst/>
              <a:gdLst>
                <a:gd name="connsiteX0" fmla="*/ 175993 w 343585"/>
                <a:gd name="connsiteY0" fmla="*/ 87614 h 76352"/>
                <a:gd name="connsiteX1" fmla="*/ 0 w 343585"/>
                <a:gd name="connsiteY1" fmla="*/ 68335 h 76352"/>
                <a:gd name="connsiteX2" fmla="*/ 3818 w 343585"/>
                <a:gd name="connsiteY2" fmla="*/ 27105 h 76352"/>
                <a:gd name="connsiteX3" fmla="*/ 179810 w 343585"/>
                <a:gd name="connsiteY3" fmla="*/ 0 h 76352"/>
                <a:gd name="connsiteX4" fmla="*/ 356757 w 343585"/>
                <a:gd name="connsiteY4" fmla="*/ 23287 h 76352"/>
                <a:gd name="connsiteX5" fmla="*/ 356948 w 343585"/>
                <a:gd name="connsiteY5" fmla="*/ 69862 h 76352"/>
                <a:gd name="connsiteX6" fmla="*/ 175993 w 343585"/>
                <a:gd name="connsiteY6" fmla="*/ 87614 h 76352"/>
                <a:gd name="connsiteX7" fmla="*/ 11071 w 343585"/>
                <a:gd name="connsiteY7" fmla="*/ 67381 h 76352"/>
                <a:gd name="connsiteX8" fmla="*/ 176183 w 343585"/>
                <a:gd name="connsiteY8" fmla="*/ 85515 h 76352"/>
                <a:gd name="connsiteX9" fmla="*/ 345685 w 343585"/>
                <a:gd name="connsiteY9" fmla="*/ 68526 h 76352"/>
                <a:gd name="connsiteX10" fmla="*/ 345685 w 343585"/>
                <a:gd name="connsiteY10" fmla="*/ 25196 h 76352"/>
                <a:gd name="connsiteX11" fmla="*/ 179810 w 343585"/>
                <a:gd name="connsiteY11" fmla="*/ 3627 h 76352"/>
                <a:gd name="connsiteX12" fmla="*/ 14698 w 343585"/>
                <a:gd name="connsiteY12" fmla="*/ 28823 h 76352"/>
                <a:gd name="connsiteX13" fmla="*/ 11071 w 343585"/>
                <a:gd name="connsiteY13" fmla="*/ 6738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5993" y="87614"/>
                  </a:moveTo>
                  <a:cubicBezTo>
                    <a:pt x="105176" y="79406"/>
                    <a:pt x="70053" y="75589"/>
                    <a:pt x="0" y="68335"/>
                  </a:cubicBezTo>
                  <a:cubicBezTo>
                    <a:pt x="2099" y="53638"/>
                    <a:pt x="2864" y="45621"/>
                    <a:pt x="3818" y="27105"/>
                  </a:cubicBezTo>
                  <a:cubicBezTo>
                    <a:pt x="74444" y="16988"/>
                    <a:pt x="109757" y="11644"/>
                    <a:pt x="179810" y="0"/>
                  </a:cubicBezTo>
                  <a:cubicBezTo>
                    <a:pt x="250436" y="9544"/>
                    <a:pt x="285749" y="13934"/>
                    <a:pt x="356757" y="23287"/>
                  </a:cubicBezTo>
                  <a:cubicBezTo>
                    <a:pt x="357520" y="43330"/>
                    <a:pt x="357330" y="52492"/>
                    <a:pt x="356948" y="69862"/>
                  </a:cubicBezTo>
                  <a:cubicBezTo>
                    <a:pt x="284794" y="77879"/>
                    <a:pt x="248719" y="81315"/>
                    <a:pt x="175993" y="87614"/>
                  </a:cubicBezTo>
                  <a:close/>
                  <a:moveTo>
                    <a:pt x="11071" y="67381"/>
                  </a:moveTo>
                  <a:cubicBezTo>
                    <a:pt x="76926" y="74253"/>
                    <a:pt x="109757" y="77689"/>
                    <a:pt x="176183" y="85515"/>
                  </a:cubicBezTo>
                  <a:cubicBezTo>
                    <a:pt x="244327" y="79406"/>
                    <a:pt x="278114" y="76161"/>
                    <a:pt x="345685" y="68526"/>
                  </a:cubicBezTo>
                  <a:cubicBezTo>
                    <a:pt x="346067" y="52301"/>
                    <a:pt x="346067" y="43712"/>
                    <a:pt x="345685" y="25196"/>
                  </a:cubicBezTo>
                  <a:cubicBezTo>
                    <a:pt x="279068" y="16607"/>
                    <a:pt x="246046" y="12407"/>
                    <a:pt x="179810" y="3627"/>
                  </a:cubicBezTo>
                  <a:cubicBezTo>
                    <a:pt x="113957" y="14316"/>
                    <a:pt x="80933" y="19470"/>
                    <a:pt x="14698" y="28823"/>
                  </a:cubicBezTo>
                  <a:cubicBezTo>
                    <a:pt x="13744" y="45811"/>
                    <a:pt x="12980" y="53447"/>
                    <a:pt x="11071" y="673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A87472E2-9E34-44D2-A621-76D6087701C2}"/>
                </a:ext>
              </a:extLst>
            </p:cNvPr>
            <p:cNvSpPr/>
            <p:nvPr/>
          </p:nvSpPr>
          <p:spPr>
            <a:xfrm>
              <a:off x="6887965" y="3637490"/>
              <a:ext cx="343586" cy="95440"/>
            </a:xfrm>
            <a:custGeom>
              <a:avLst/>
              <a:gdLst>
                <a:gd name="connsiteX0" fmla="*/ 180001 w 343585"/>
                <a:gd name="connsiteY0" fmla="*/ 100022 h 95440"/>
                <a:gd name="connsiteX1" fmla="*/ 0 w 343585"/>
                <a:gd name="connsiteY1" fmla="*/ 75016 h 95440"/>
                <a:gd name="connsiteX2" fmla="*/ 0 w 343585"/>
                <a:gd name="connsiteY2" fmla="*/ 28823 h 95440"/>
                <a:gd name="connsiteX3" fmla="*/ 174657 w 343585"/>
                <a:gd name="connsiteY3" fmla="*/ 0 h 95440"/>
                <a:gd name="connsiteX4" fmla="*/ 354275 w 343585"/>
                <a:gd name="connsiteY4" fmla="*/ 25387 h 95440"/>
                <a:gd name="connsiteX5" fmla="*/ 359811 w 343585"/>
                <a:gd name="connsiteY5" fmla="*/ 79216 h 95440"/>
                <a:gd name="connsiteX6" fmla="*/ 180001 w 343585"/>
                <a:gd name="connsiteY6" fmla="*/ 100022 h 95440"/>
                <a:gd name="connsiteX7" fmla="*/ 11071 w 343585"/>
                <a:gd name="connsiteY7" fmla="*/ 73680 h 95440"/>
                <a:gd name="connsiteX8" fmla="*/ 180001 w 343585"/>
                <a:gd name="connsiteY8" fmla="*/ 97158 h 95440"/>
                <a:gd name="connsiteX9" fmla="*/ 348358 w 343585"/>
                <a:gd name="connsiteY9" fmla="*/ 77498 h 95440"/>
                <a:gd name="connsiteX10" fmla="*/ 343204 w 343585"/>
                <a:gd name="connsiteY10" fmla="*/ 27296 h 95440"/>
                <a:gd name="connsiteX11" fmla="*/ 174657 w 343585"/>
                <a:gd name="connsiteY11" fmla="*/ 3436 h 95440"/>
                <a:gd name="connsiteX12" fmla="*/ 10689 w 343585"/>
                <a:gd name="connsiteY12" fmla="*/ 30159 h 95440"/>
                <a:gd name="connsiteX13" fmla="*/ 11071 w 343585"/>
                <a:gd name="connsiteY13" fmla="*/ 7368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80001" y="100022"/>
                  </a:moveTo>
                  <a:cubicBezTo>
                    <a:pt x="107466" y="89141"/>
                    <a:pt x="71580" y="84178"/>
                    <a:pt x="0" y="75016"/>
                  </a:cubicBezTo>
                  <a:cubicBezTo>
                    <a:pt x="573" y="57837"/>
                    <a:pt x="573" y="48675"/>
                    <a:pt x="0" y="28823"/>
                  </a:cubicBezTo>
                  <a:cubicBezTo>
                    <a:pt x="70244" y="18134"/>
                    <a:pt x="105176" y="12407"/>
                    <a:pt x="174657" y="0"/>
                  </a:cubicBezTo>
                  <a:cubicBezTo>
                    <a:pt x="246237" y="9926"/>
                    <a:pt x="282123" y="14889"/>
                    <a:pt x="354275" y="25387"/>
                  </a:cubicBezTo>
                  <a:cubicBezTo>
                    <a:pt x="356948" y="47720"/>
                    <a:pt x="358093" y="58410"/>
                    <a:pt x="359811" y="79216"/>
                  </a:cubicBezTo>
                  <a:cubicBezTo>
                    <a:pt x="288231" y="88569"/>
                    <a:pt x="252345" y="92768"/>
                    <a:pt x="180001" y="100022"/>
                  </a:cubicBezTo>
                  <a:close/>
                  <a:moveTo>
                    <a:pt x="11071" y="73680"/>
                  </a:moveTo>
                  <a:cubicBezTo>
                    <a:pt x="78262" y="82461"/>
                    <a:pt x="111856" y="87042"/>
                    <a:pt x="180001" y="97158"/>
                  </a:cubicBezTo>
                  <a:cubicBezTo>
                    <a:pt x="247763" y="90287"/>
                    <a:pt x="281549" y="86278"/>
                    <a:pt x="348358" y="77498"/>
                  </a:cubicBezTo>
                  <a:cubicBezTo>
                    <a:pt x="346641" y="58028"/>
                    <a:pt x="345685" y="48102"/>
                    <a:pt x="343204" y="27296"/>
                  </a:cubicBezTo>
                  <a:cubicBezTo>
                    <a:pt x="275441" y="17561"/>
                    <a:pt x="241846" y="12789"/>
                    <a:pt x="174657" y="3436"/>
                  </a:cubicBezTo>
                  <a:cubicBezTo>
                    <a:pt x="109374" y="14889"/>
                    <a:pt x="76735" y="20233"/>
                    <a:pt x="10689" y="30159"/>
                  </a:cubicBezTo>
                  <a:cubicBezTo>
                    <a:pt x="11454" y="48865"/>
                    <a:pt x="11454" y="57455"/>
                    <a:pt x="11071" y="736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97325DB7-D9F3-4FE7-B2F5-37C4CB206D41}"/>
                </a:ext>
              </a:extLst>
            </p:cNvPr>
            <p:cNvSpPr/>
            <p:nvPr/>
          </p:nvSpPr>
          <p:spPr>
            <a:xfrm>
              <a:off x="7230979" y="3631572"/>
              <a:ext cx="362674" cy="114529"/>
            </a:xfrm>
            <a:custGeom>
              <a:avLst/>
              <a:gdLst>
                <a:gd name="connsiteX0" fmla="*/ 189926 w 362673"/>
                <a:gd name="connsiteY0" fmla="*/ 116056 h 114528"/>
                <a:gd name="connsiteX1" fmla="*/ 5344 w 362673"/>
                <a:gd name="connsiteY1" fmla="*/ 84942 h 114528"/>
                <a:gd name="connsiteX2" fmla="*/ 0 w 362673"/>
                <a:gd name="connsiteY2" fmla="*/ 31304 h 114528"/>
                <a:gd name="connsiteX3" fmla="*/ 172365 w 362673"/>
                <a:gd name="connsiteY3" fmla="*/ 0 h 114528"/>
                <a:gd name="connsiteX4" fmla="*/ 354847 w 362673"/>
                <a:gd name="connsiteY4" fmla="*/ 28250 h 114528"/>
                <a:gd name="connsiteX5" fmla="*/ 367255 w 362673"/>
                <a:gd name="connsiteY5" fmla="*/ 90859 h 114528"/>
                <a:gd name="connsiteX6" fmla="*/ 189926 w 362673"/>
                <a:gd name="connsiteY6" fmla="*/ 116056 h 114528"/>
                <a:gd name="connsiteX7" fmla="*/ 16415 w 362673"/>
                <a:gd name="connsiteY7" fmla="*/ 83415 h 114528"/>
                <a:gd name="connsiteX8" fmla="*/ 189545 w 362673"/>
                <a:gd name="connsiteY8" fmla="*/ 112620 h 114528"/>
                <a:gd name="connsiteX9" fmla="*/ 355801 w 362673"/>
                <a:gd name="connsiteY9" fmla="*/ 88760 h 114528"/>
                <a:gd name="connsiteX10" fmla="*/ 344349 w 362673"/>
                <a:gd name="connsiteY10" fmla="*/ 30350 h 114528"/>
                <a:gd name="connsiteX11" fmla="*/ 173129 w 362673"/>
                <a:gd name="connsiteY11" fmla="*/ 3818 h 114528"/>
                <a:gd name="connsiteX12" fmla="*/ 11261 w 362673"/>
                <a:gd name="connsiteY12" fmla="*/ 33022 h 114528"/>
                <a:gd name="connsiteX13" fmla="*/ 16415 w 362673"/>
                <a:gd name="connsiteY13" fmla="*/ 8341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89926" y="116056"/>
                  </a:moveTo>
                  <a:cubicBezTo>
                    <a:pt x="115483" y="102503"/>
                    <a:pt x="78643" y="96395"/>
                    <a:pt x="5344" y="84942"/>
                  </a:cubicBezTo>
                  <a:cubicBezTo>
                    <a:pt x="3627" y="64327"/>
                    <a:pt x="2482" y="53638"/>
                    <a:pt x="0" y="31304"/>
                  </a:cubicBezTo>
                  <a:cubicBezTo>
                    <a:pt x="69480" y="19661"/>
                    <a:pt x="104029" y="13362"/>
                    <a:pt x="172365" y="0"/>
                  </a:cubicBezTo>
                  <a:cubicBezTo>
                    <a:pt x="244899" y="10880"/>
                    <a:pt x="281358" y="16416"/>
                    <a:pt x="354847" y="28250"/>
                  </a:cubicBezTo>
                  <a:cubicBezTo>
                    <a:pt x="360001" y="53447"/>
                    <a:pt x="362483" y="65854"/>
                    <a:pt x="367255" y="90859"/>
                  </a:cubicBezTo>
                  <a:cubicBezTo>
                    <a:pt x="297011" y="102121"/>
                    <a:pt x="261506" y="107275"/>
                    <a:pt x="189926" y="116056"/>
                  </a:cubicBezTo>
                  <a:close/>
                  <a:moveTo>
                    <a:pt x="16415" y="83415"/>
                  </a:moveTo>
                  <a:cubicBezTo>
                    <a:pt x="85132" y="94104"/>
                    <a:pt x="119682" y="100022"/>
                    <a:pt x="189545" y="112620"/>
                  </a:cubicBezTo>
                  <a:cubicBezTo>
                    <a:pt x="256544" y="104030"/>
                    <a:pt x="289757" y="99258"/>
                    <a:pt x="355801" y="88760"/>
                  </a:cubicBezTo>
                  <a:cubicBezTo>
                    <a:pt x="351411" y="65472"/>
                    <a:pt x="349121" y="53828"/>
                    <a:pt x="344349" y="30350"/>
                  </a:cubicBezTo>
                  <a:cubicBezTo>
                    <a:pt x="275441" y="19088"/>
                    <a:pt x="241273" y="13934"/>
                    <a:pt x="173129" y="3818"/>
                  </a:cubicBezTo>
                  <a:cubicBezTo>
                    <a:pt x="108801" y="16225"/>
                    <a:pt x="76352" y="22142"/>
                    <a:pt x="11261" y="33022"/>
                  </a:cubicBezTo>
                  <a:cubicBezTo>
                    <a:pt x="13743" y="53828"/>
                    <a:pt x="14697" y="63945"/>
                    <a:pt x="16415" y="834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1B217FC4-441D-4400-88C7-822AA2F8D6BF}"/>
                </a:ext>
              </a:extLst>
            </p:cNvPr>
            <p:cNvSpPr/>
            <p:nvPr/>
          </p:nvSpPr>
          <p:spPr>
            <a:xfrm>
              <a:off x="7574755" y="3625464"/>
              <a:ext cx="362674" cy="133617"/>
            </a:xfrm>
            <a:custGeom>
              <a:avLst/>
              <a:gdLst>
                <a:gd name="connsiteX0" fmla="*/ 201761 w 362673"/>
                <a:gd name="connsiteY0" fmla="*/ 133998 h 133616"/>
                <a:gd name="connsiteX1" fmla="*/ 12217 w 362673"/>
                <a:gd name="connsiteY1" fmla="*/ 96777 h 133616"/>
                <a:gd name="connsiteX2" fmla="*/ 0 w 362673"/>
                <a:gd name="connsiteY2" fmla="*/ 34549 h 133616"/>
                <a:gd name="connsiteX3" fmla="*/ 169313 w 362673"/>
                <a:gd name="connsiteY3" fmla="*/ 0 h 133616"/>
                <a:gd name="connsiteX4" fmla="*/ 354848 w 362673"/>
                <a:gd name="connsiteY4" fmla="*/ 31495 h 133616"/>
                <a:gd name="connsiteX5" fmla="*/ 375273 w 362673"/>
                <a:gd name="connsiteY5" fmla="*/ 103267 h 133616"/>
                <a:gd name="connsiteX6" fmla="*/ 201761 w 362673"/>
                <a:gd name="connsiteY6" fmla="*/ 133998 h 133616"/>
                <a:gd name="connsiteX7" fmla="*/ 23288 w 362673"/>
                <a:gd name="connsiteY7" fmla="*/ 95059 h 133616"/>
                <a:gd name="connsiteX8" fmla="*/ 200998 w 362673"/>
                <a:gd name="connsiteY8" fmla="*/ 129799 h 133616"/>
                <a:gd name="connsiteX9" fmla="*/ 363820 w 362673"/>
                <a:gd name="connsiteY9" fmla="*/ 100785 h 133616"/>
                <a:gd name="connsiteX10" fmla="*/ 344922 w 362673"/>
                <a:gd name="connsiteY10" fmla="*/ 33786 h 133616"/>
                <a:gd name="connsiteX11" fmla="*/ 170648 w 362673"/>
                <a:gd name="connsiteY11" fmla="*/ 4008 h 133616"/>
                <a:gd name="connsiteX12" fmla="*/ 11645 w 362673"/>
                <a:gd name="connsiteY12" fmla="*/ 36267 h 133616"/>
                <a:gd name="connsiteX13" fmla="*/ 23288 w 362673"/>
                <a:gd name="connsiteY13" fmla="*/ 9505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01761" y="133998"/>
                  </a:moveTo>
                  <a:cubicBezTo>
                    <a:pt x="125219" y="117964"/>
                    <a:pt x="87233" y="110520"/>
                    <a:pt x="12217" y="96777"/>
                  </a:cubicBezTo>
                  <a:cubicBezTo>
                    <a:pt x="7636" y="71962"/>
                    <a:pt x="5154" y="59555"/>
                    <a:pt x="0" y="34549"/>
                  </a:cubicBezTo>
                  <a:cubicBezTo>
                    <a:pt x="68336" y="21570"/>
                    <a:pt x="102122" y="14507"/>
                    <a:pt x="169313" y="0"/>
                  </a:cubicBezTo>
                  <a:cubicBezTo>
                    <a:pt x="242992" y="11835"/>
                    <a:pt x="280023" y="18134"/>
                    <a:pt x="354848" y="31495"/>
                  </a:cubicBezTo>
                  <a:cubicBezTo>
                    <a:pt x="362865" y="59746"/>
                    <a:pt x="366874" y="74062"/>
                    <a:pt x="375273" y="103267"/>
                  </a:cubicBezTo>
                  <a:cubicBezTo>
                    <a:pt x="306746" y="116628"/>
                    <a:pt x="272197" y="122927"/>
                    <a:pt x="201761" y="133998"/>
                  </a:cubicBezTo>
                  <a:close/>
                  <a:moveTo>
                    <a:pt x="23288" y="95059"/>
                  </a:moveTo>
                  <a:cubicBezTo>
                    <a:pt x="93723" y="108039"/>
                    <a:pt x="129227" y="114910"/>
                    <a:pt x="200998" y="129799"/>
                  </a:cubicBezTo>
                  <a:cubicBezTo>
                    <a:pt x="266852" y="119110"/>
                    <a:pt x="299302" y="113383"/>
                    <a:pt x="363820" y="100785"/>
                  </a:cubicBezTo>
                  <a:cubicBezTo>
                    <a:pt x="356185" y="73680"/>
                    <a:pt x="352367" y="60127"/>
                    <a:pt x="344922" y="33786"/>
                  </a:cubicBezTo>
                  <a:cubicBezTo>
                    <a:pt x="274678" y="21188"/>
                    <a:pt x="239938" y="15270"/>
                    <a:pt x="170648" y="4008"/>
                  </a:cubicBezTo>
                  <a:cubicBezTo>
                    <a:pt x="107466" y="17561"/>
                    <a:pt x="75780" y="24051"/>
                    <a:pt x="11645" y="36267"/>
                  </a:cubicBezTo>
                  <a:cubicBezTo>
                    <a:pt x="16417" y="59937"/>
                    <a:pt x="18707" y="71771"/>
                    <a:pt x="23288" y="950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1ACA9AD-8AED-4D4D-A3B3-2757E11F66EA}"/>
                </a:ext>
              </a:extLst>
            </p:cNvPr>
            <p:cNvSpPr/>
            <p:nvPr/>
          </p:nvSpPr>
          <p:spPr>
            <a:xfrm>
              <a:off x="7918914" y="3619356"/>
              <a:ext cx="381762" cy="133617"/>
            </a:xfrm>
            <a:custGeom>
              <a:avLst/>
              <a:gdLst>
                <a:gd name="connsiteX0" fmla="*/ 214550 w 381762"/>
                <a:gd name="connsiteY0" fmla="*/ 151941 h 133616"/>
                <a:gd name="connsiteX1" fmla="*/ 20042 w 381762"/>
                <a:gd name="connsiteY1" fmla="*/ 109184 h 133616"/>
                <a:gd name="connsiteX2" fmla="*/ 0 w 381762"/>
                <a:gd name="connsiteY2" fmla="*/ 37794 h 133616"/>
                <a:gd name="connsiteX3" fmla="*/ 165494 w 381762"/>
                <a:gd name="connsiteY3" fmla="*/ 0 h 133616"/>
                <a:gd name="connsiteX4" fmla="*/ 354084 w 381762"/>
                <a:gd name="connsiteY4" fmla="*/ 34549 h 133616"/>
                <a:gd name="connsiteX5" fmla="*/ 383098 w 381762"/>
                <a:gd name="connsiteY5" fmla="*/ 114910 h 133616"/>
                <a:gd name="connsiteX6" fmla="*/ 214550 w 381762"/>
                <a:gd name="connsiteY6" fmla="*/ 151941 h 133616"/>
                <a:gd name="connsiteX7" fmla="*/ 30732 w 381762"/>
                <a:gd name="connsiteY7" fmla="*/ 107084 h 133616"/>
                <a:gd name="connsiteX8" fmla="*/ 213023 w 381762"/>
                <a:gd name="connsiteY8" fmla="*/ 146978 h 133616"/>
                <a:gd name="connsiteX9" fmla="*/ 371264 w 381762"/>
                <a:gd name="connsiteY9" fmla="*/ 112238 h 133616"/>
                <a:gd name="connsiteX10" fmla="*/ 344349 w 381762"/>
                <a:gd name="connsiteY10" fmla="*/ 37031 h 133616"/>
                <a:gd name="connsiteX11" fmla="*/ 167212 w 381762"/>
                <a:gd name="connsiteY11" fmla="*/ 4390 h 133616"/>
                <a:gd name="connsiteX12" fmla="*/ 11835 w 381762"/>
                <a:gd name="connsiteY12" fmla="*/ 39703 h 133616"/>
                <a:gd name="connsiteX13" fmla="*/ 30732 w 381762"/>
                <a:gd name="connsiteY13" fmla="*/ 10708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14550" y="151941"/>
                  </a:moveTo>
                  <a:cubicBezTo>
                    <a:pt x="135907" y="133617"/>
                    <a:pt x="96968" y="125027"/>
                    <a:pt x="20042" y="109184"/>
                  </a:cubicBezTo>
                  <a:cubicBezTo>
                    <a:pt x="12026" y="80170"/>
                    <a:pt x="7826" y="65854"/>
                    <a:pt x="0" y="37794"/>
                  </a:cubicBezTo>
                  <a:cubicBezTo>
                    <a:pt x="66808" y="23287"/>
                    <a:pt x="99830" y="15652"/>
                    <a:pt x="165494" y="0"/>
                  </a:cubicBezTo>
                  <a:cubicBezTo>
                    <a:pt x="240320" y="12980"/>
                    <a:pt x="278114" y="19852"/>
                    <a:pt x="354084" y="34549"/>
                  </a:cubicBezTo>
                  <a:cubicBezTo>
                    <a:pt x="365155" y="65472"/>
                    <a:pt x="371073" y="81697"/>
                    <a:pt x="383098" y="114910"/>
                  </a:cubicBezTo>
                  <a:cubicBezTo>
                    <a:pt x="316672" y="130753"/>
                    <a:pt x="282886" y="138198"/>
                    <a:pt x="214550" y="151941"/>
                  </a:cubicBezTo>
                  <a:close/>
                  <a:moveTo>
                    <a:pt x="30732" y="107084"/>
                  </a:moveTo>
                  <a:cubicBezTo>
                    <a:pt x="102885" y="121973"/>
                    <a:pt x="139343" y="129990"/>
                    <a:pt x="213023" y="146978"/>
                  </a:cubicBezTo>
                  <a:cubicBezTo>
                    <a:pt x="276969" y="133998"/>
                    <a:pt x="308654" y="126936"/>
                    <a:pt x="371264" y="112238"/>
                  </a:cubicBezTo>
                  <a:cubicBezTo>
                    <a:pt x="360001" y="81315"/>
                    <a:pt x="354657" y="66236"/>
                    <a:pt x="344349" y="37031"/>
                  </a:cubicBezTo>
                  <a:cubicBezTo>
                    <a:pt x="272960" y="23097"/>
                    <a:pt x="237647" y="16607"/>
                    <a:pt x="167212" y="4390"/>
                  </a:cubicBezTo>
                  <a:cubicBezTo>
                    <a:pt x="105558" y="18897"/>
                    <a:pt x="74444" y="26151"/>
                    <a:pt x="11835" y="39703"/>
                  </a:cubicBezTo>
                  <a:cubicBezTo>
                    <a:pt x="19279" y="66236"/>
                    <a:pt x="23097" y="79788"/>
                    <a:pt x="30732" y="1070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718C9BA1-86E0-4AF2-856A-CC040EC0BEB4}"/>
                </a:ext>
              </a:extLst>
            </p:cNvPr>
            <p:cNvSpPr/>
            <p:nvPr/>
          </p:nvSpPr>
          <p:spPr>
            <a:xfrm>
              <a:off x="8262117" y="3613439"/>
              <a:ext cx="381762" cy="152705"/>
            </a:xfrm>
            <a:custGeom>
              <a:avLst/>
              <a:gdLst>
                <a:gd name="connsiteX0" fmla="*/ 227912 w 381762"/>
                <a:gd name="connsiteY0" fmla="*/ 167784 h 152704"/>
                <a:gd name="connsiteX1" fmla="*/ 28823 w 381762"/>
                <a:gd name="connsiteY1" fmla="*/ 120637 h 152704"/>
                <a:gd name="connsiteX2" fmla="*/ 0 w 381762"/>
                <a:gd name="connsiteY2" fmla="*/ 40467 h 152704"/>
                <a:gd name="connsiteX3" fmla="*/ 161295 w 381762"/>
                <a:gd name="connsiteY3" fmla="*/ 0 h 152704"/>
                <a:gd name="connsiteX4" fmla="*/ 352558 w 381762"/>
                <a:gd name="connsiteY4" fmla="*/ 37031 h 152704"/>
                <a:gd name="connsiteX5" fmla="*/ 390352 w 381762"/>
                <a:gd name="connsiteY5" fmla="*/ 124454 h 152704"/>
                <a:gd name="connsiteX6" fmla="*/ 227912 w 381762"/>
                <a:gd name="connsiteY6" fmla="*/ 167784 h 152704"/>
                <a:gd name="connsiteX7" fmla="*/ 39132 w 381762"/>
                <a:gd name="connsiteY7" fmla="*/ 118346 h 152704"/>
                <a:gd name="connsiteX8" fmla="*/ 225621 w 381762"/>
                <a:gd name="connsiteY8" fmla="*/ 162249 h 152704"/>
                <a:gd name="connsiteX9" fmla="*/ 378135 w 381762"/>
                <a:gd name="connsiteY9" fmla="*/ 121782 h 152704"/>
                <a:gd name="connsiteX10" fmla="*/ 342823 w 381762"/>
                <a:gd name="connsiteY10" fmla="*/ 39894 h 152704"/>
                <a:gd name="connsiteX11" fmla="*/ 163204 w 381762"/>
                <a:gd name="connsiteY11" fmla="*/ 4772 h 152704"/>
                <a:gd name="connsiteX12" fmla="*/ 11835 w 381762"/>
                <a:gd name="connsiteY12" fmla="*/ 42948 h 152704"/>
                <a:gd name="connsiteX13" fmla="*/ 39132 w 381762"/>
                <a:gd name="connsiteY13" fmla="*/ 11834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227912" y="167784"/>
                  </a:moveTo>
                  <a:cubicBezTo>
                    <a:pt x="147361" y="147742"/>
                    <a:pt x="107657" y="138389"/>
                    <a:pt x="28823" y="120637"/>
                  </a:cubicBezTo>
                  <a:cubicBezTo>
                    <a:pt x="16798" y="87614"/>
                    <a:pt x="11071" y="71389"/>
                    <a:pt x="0" y="40467"/>
                  </a:cubicBezTo>
                  <a:cubicBezTo>
                    <a:pt x="65091" y="24433"/>
                    <a:pt x="97159" y="16225"/>
                    <a:pt x="161295" y="0"/>
                  </a:cubicBezTo>
                  <a:cubicBezTo>
                    <a:pt x="237075" y="13934"/>
                    <a:pt x="275441" y="21379"/>
                    <a:pt x="352558" y="37031"/>
                  </a:cubicBezTo>
                  <a:cubicBezTo>
                    <a:pt x="366874" y="70244"/>
                    <a:pt x="374508" y="87805"/>
                    <a:pt x="390352" y="124454"/>
                  </a:cubicBezTo>
                  <a:cubicBezTo>
                    <a:pt x="326407" y="142588"/>
                    <a:pt x="293957" y="151369"/>
                    <a:pt x="227912" y="167784"/>
                  </a:cubicBezTo>
                  <a:close/>
                  <a:moveTo>
                    <a:pt x="39132" y="118346"/>
                  </a:moveTo>
                  <a:cubicBezTo>
                    <a:pt x="113002" y="134953"/>
                    <a:pt x="150223" y="143733"/>
                    <a:pt x="225621" y="162249"/>
                  </a:cubicBezTo>
                  <a:cubicBezTo>
                    <a:pt x="287277" y="146787"/>
                    <a:pt x="317817" y="138580"/>
                    <a:pt x="378135" y="121782"/>
                  </a:cubicBezTo>
                  <a:cubicBezTo>
                    <a:pt x="363247" y="87614"/>
                    <a:pt x="356185" y="71199"/>
                    <a:pt x="342823" y="39894"/>
                  </a:cubicBezTo>
                  <a:cubicBezTo>
                    <a:pt x="270288" y="25005"/>
                    <a:pt x="234402" y="18134"/>
                    <a:pt x="163204" y="4772"/>
                  </a:cubicBezTo>
                  <a:cubicBezTo>
                    <a:pt x="103076" y="20042"/>
                    <a:pt x="72917" y="27869"/>
                    <a:pt x="11835" y="42948"/>
                  </a:cubicBezTo>
                  <a:cubicBezTo>
                    <a:pt x="22334" y="72153"/>
                    <a:pt x="27869" y="87233"/>
                    <a:pt x="39132" y="1183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E4DA621A-F0EB-437B-A968-76A5E238B365}"/>
                </a:ext>
              </a:extLst>
            </p:cNvPr>
            <p:cNvSpPr/>
            <p:nvPr/>
          </p:nvSpPr>
          <p:spPr>
            <a:xfrm>
              <a:off x="8603795" y="3608285"/>
              <a:ext cx="381762" cy="171793"/>
            </a:xfrm>
            <a:custGeom>
              <a:avLst/>
              <a:gdLst>
                <a:gd name="connsiteX0" fmla="*/ 240510 w 381762"/>
                <a:gd name="connsiteY0" fmla="*/ 179619 h 171792"/>
                <a:gd name="connsiteX1" fmla="*/ 37603 w 381762"/>
                <a:gd name="connsiteY1" fmla="*/ 129799 h 171792"/>
                <a:gd name="connsiteX2" fmla="*/ 0 w 381762"/>
                <a:gd name="connsiteY2" fmla="*/ 42566 h 171792"/>
                <a:gd name="connsiteX3" fmla="*/ 156904 w 381762"/>
                <a:gd name="connsiteY3" fmla="*/ 0 h 171792"/>
                <a:gd name="connsiteX4" fmla="*/ 350075 w 381762"/>
                <a:gd name="connsiteY4" fmla="*/ 38558 h 171792"/>
                <a:gd name="connsiteX5" fmla="*/ 395887 w 381762"/>
                <a:gd name="connsiteY5" fmla="*/ 130563 h 171792"/>
                <a:gd name="connsiteX6" fmla="*/ 240510 w 381762"/>
                <a:gd name="connsiteY6" fmla="*/ 179619 h 171792"/>
                <a:gd name="connsiteX7" fmla="*/ 47529 w 381762"/>
                <a:gd name="connsiteY7" fmla="*/ 126936 h 171792"/>
                <a:gd name="connsiteX8" fmla="*/ 237456 w 381762"/>
                <a:gd name="connsiteY8" fmla="*/ 173320 h 171792"/>
                <a:gd name="connsiteX9" fmla="*/ 383289 w 381762"/>
                <a:gd name="connsiteY9" fmla="*/ 127508 h 171792"/>
                <a:gd name="connsiteX10" fmla="*/ 340531 w 381762"/>
                <a:gd name="connsiteY10" fmla="*/ 41230 h 171792"/>
                <a:gd name="connsiteX11" fmla="*/ 159004 w 381762"/>
                <a:gd name="connsiteY11" fmla="*/ 4772 h 171792"/>
                <a:gd name="connsiteX12" fmla="*/ 11835 w 381762"/>
                <a:gd name="connsiteY12" fmla="*/ 44857 h 171792"/>
                <a:gd name="connsiteX13" fmla="*/ 47529 w 381762"/>
                <a:gd name="connsiteY13" fmla="*/ 12693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240510" y="179619"/>
                  </a:moveTo>
                  <a:cubicBezTo>
                    <a:pt x="158622" y="158622"/>
                    <a:pt x="117964" y="148696"/>
                    <a:pt x="37603" y="129799"/>
                  </a:cubicBezTo>
                  <a:cubicBezTo>
                    <a:pt x="21761" y="93341"/>
                    <a:pt x="14125" y="75589"/>
                    <a:pt x="0" y="42566"/>
                  </a:cubicBezTo>
                  <a:cubicBezTo>
                    <a:pt x="63182" y="25387"/>
                    <a:pt x="94295" y="16798"/>
                    <a:pt x="156904" y="0"/>
                  </a:cubicBezTo>
                  <a:cubicBezTo>
                    <a:pt x="233638" y="14698"/>
                    <a:pt x="272197" y="22333"/>
                    <a:pt x="350075" y="38558"/>
                  </a:cubicBezTo>
                  <a:cubicBezTo>
                    <a:pt x="367064" y="72917"/>
                    <a:pt x="376227" y="91623"/>
                    <a:pt x="395887" y="130563"/>
                  </a:cubicBezTo>
                  <a:cubicBezTo>
                    <a:pt x="334614" y="150605"/>
                    <a:pt x="303501" y="160531"/>
                    <a:pt x="240510" y="179619"/>
                  </a:cubicBezTo>
                  <a:close/>
                  <a:moveTo>
                    <a:pt x="47529" y="126936"/>
                  </a:moveTo>
                  <a:cubicBezTo>
                    <a:pt x="122736" y="144688"/>
                    <a:pt x="160913" y="154041"/>
                    <a:pt x="237456" y="173320"/>
                  </a:cubicBezTo>
                  <a:cubicBezTo>
                    <a:pt x="296438" y="155377"/>
                    <a:pt x="325643" y="146024"/>
                    <a:pt x="383289" y="127508"/>
                  </a:cubicBezTo>
                  <a:cubicBezTo>
                    <a:pt x="364964" y="91050"/>
                    <a:pt x="356375" y="73680"/>
                    <a:pt x="340531" y="41230"/>
                  </a:cubicBezTo>
                  <a:cubicBezTo>
                    <a:pt x="267424" y="25960"/>
                    <a:pt x="231157" y="18706"/>
                    <a:pt x="159004" y="4772"/>
                  </a:cubicBezTo>
                  <a:cubicBezTo>
                    <a:pt x="100404" y="20615"/>
                    <a:pt x="71007" y="28632"/>
                    <a:pt x="11835" y="44857"/>
                  </a:cubicBezTo>
                  <a:cubicBezTo>
                    <a:pt x="25388" y="76162"/>
                    <a:pt x="32641" y="92768"/>
                    <a:pt x="47529" y="1269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7B836C2C-9ADB-43B4-B59A-F8CFC65FA3ED}"/>
                </a:ext>
              </a:extLst>
            </p:cNvPr>
            <p:cNvSpPr/>
            <p:nvPr/>
          </p:nvSpPr>
          <p:spPr>
            <a:xfrm>
              <a:off x="8943180" y="3603704"/>
              <a:ext cx="381762" cy="171793"/>
            </a:xfrm>
            <a:custGeom>
              <a:avLst/>
              <a:gdLst>
                <a:gd name="connsiteX0" fmla="*/ 250627 w 381762"/>
                <a:gd name="connsiteY0" fmla="*/ 185727 h 171792"/>
                <a:gd name="connsiteX1" fmla="*/ 45621 w 381762"/>
                <a:gd name="connsiteY1" fmla="*/ 135144 h 171792"/>
                <a:gd name="connsiteX2" fmla="*/ 0 w 381762"/>
                <a:gd name="connsiteY2" fmla="*/ 43139 h 171792"/>
                <a:gd name="connsiteX3" fmla="*/ 152896 w 381762"/>
                <a:gd name="connsiteY3" fmla="*/ 0 h 171792"/>
                <a:gd name="connsiteX4" fmla="*/ 346832 w 381762"/>
                <a:gd name="connsiteY4" fmla="*/ 38558 h 171792"/>
                <a:gd name="connsiteX5" fmla="*/ 398751 w 381762"/>
                <a:gd name="connsiteY5" fmla="*/ 131708 h 171792"/>
                <a:gd name="connsiteX6" fmla="*/ 250627 w 381762"/>
                <a:gd name="connsiteY6" fmla="*/ 185727 h 171792"/>
                <a:gd name="connsiteX7" fmla="*/ 55165 w 381762"/>
                <a:gd name="connsiteY7" fmla="*/ 132090 h 171792"/>
                <a:gd name="connsiteX8" fmla="*/ 247000 w 381762"/>
                <a:gd name="connsiteY8" fmla="*/ 179046 h 171792"/>
                <a:gd name="connsiteX9" fmla="*/ 385962 w 381762"/>
                <a:gd name="connsiteY9" fmla="*/ 128654 h 171792"/>
                <a:gd name="connsiteX10" fmla="*/ 337479 w 381762"/>
                <a:gd name="connsiteY10" fmla="*/ 41230 h 171792"/>
                <a:gd name="connsiteX11" fmla="*/ 155186 w 381762"/>
                <a:gd name="connsiteY11" fmla="*/ 4772 h 171792"/>
                <a:gd name="connsiteX12" fmla="*/ 12026 w 381762"/>
                <a:gd name="connsiteY12" fmla="*/ 45621 h 171792"/>
                <a:gd name="connsiteX13" fmla="*/ 55165 w 381762"/>
                <a:gd name="connsiteY13" fmla="*/ 1320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250627" y="185727"/>
                  </a:moveTo>
                  <a:cubicBezTo>
                    <a:pt x="167976" y="164921"/>
                    <a:pt x="126936" y="154614"/>
                    <a:pt x="45621" y="135144"/>
                  </a:cubicBezTo>
                  <a:cubicBezTo>
                    <a:pt x="26152" y="96204"/>
                    <a:pt x="16798" y="77498"/>
                    <a:pt x="0" y="43139"/>
                  </a:cubicBezTo>
                  <a:cubicBezTo>
                    <a:pt x="61273" y="25196"/>
                    <a:pt x="91624" y="16416"/>
                    <a:pt x="152896" y="0"/>
                  </a:cubicBezTo>
                  <a:cubicBezTo>
                    <a:pt x="230013" y="14698"/>
                    <a:pt x="268761" y="22524"/>
                    <a:pt x="346832" y="38558"/>
                  </a:cubicBezTo>
                  <a:cubicBezTo>
                    <a:pt x="365538" y="72726"/>
                    <a:pt x="376036" y="91623"/>
                    <a:pt x="398751" y="131708"/>
                  </a:cubicBezTo>
                  <a:cubicBezTo>
                    <a:pt x="339959" y="153277"/>
                    <a:pt x="310373" y="164348"/>
                    <a:pt x="250627" y="185727"/>
                  </a:cubicBezTo>
                  <a:close/>
                  <a:moveTo>
                    <a:pt x="55165" y="132090"/>
                  </a:moveTo>
                  <a:cubicBezTo>
                    <a:pt x="131326" y="150223"/>
                    <a:pt x="169693" y="159767"/>
                    <a:pt x="247000" y="179046"/>
                  </a:cubicBezTo>
                  <a:cubicBezTo>
                    <a:pt x="303119" y="159004"/>
                    <a:pt x="330797" y="148696"/>
                    <a:pt x="385962" y="128654"/>
                  </a:cubicBezTo>
                  <a:cubicBezTo>
                    <a:pt x="364966" y="91241"/>
                    <a:pt x="355039" y="73489"/>
                    <a:pt x="337479" y="41230"/>
                  </a:cubicBezTo>
                  <a:cubicBezTo>
                    <a:pt x="264180" y="26151"/>
                    <a:pt x="227722" y="18897"/>
                    <a:pt x="155186" y="4772"/>
                  </a:cubicBezTo>
                  <a:cubicBezTo>
                    <a:pt x="97922" y="20424"/>
                    <a:pt x="69290" y="28823"/>
                    <a:pt x="12026" y="45621"/>
                  </a:cubicBezTo>
                  <a:cubicBezTo>
                    <a:pt x="28060" y="78261"/>
                    <a:pt x="36841" y="95631"/>
                    <a:pt x="55165" y="1320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E1E0083F-3C90-4F1C-BED1-F3500E75B6F8}"/>
                </a:ext>
              </a:extLst>
            </p:cNvPr>
            <p:cNvSpPr/>
            <p:nvPr/>
          </p:nvSpPr>
          <p:spPr>
            <a:xfrm>
              <a:off x="9279323" y="3603322"/>
              <a:ext cx="400850" cy="171793"/>
            </a:xfrm>
            <a:custGeom>
              <a:avLst/>
              <a:gdLst>
                <a:gd name="connsiteX0" fmla="*/ 260171 w 400850"/>
                <a:gd name="connsiteY0" fmla="*/ 185918 h 171792"/>
                <a:gd name="connsiteX1" fmla="*/ 51728 w 400850"/>
                <a:gd name="connsiteY1" fmla="*/ 132471 h 171792"/>
                <a:gd name="connsiteX2" fmla="*/ 0 w 400850"/>
                <a:gd name="connsiteY2" fmla="*/ 39131 h 171792"/>
                <a:gd name="connsiteX3" fmla="*/ 151941 w 400850"/>
                <a:gd name="connsiteY3" fmla="*/ 0 h 171792"/>
                <a:gd name="connsiteX4" fmla="*/ 353893 w 400850"/>
                <a:gd name="connsiteY4" fmla="*/ 47148 h 171792"/>
                <a:gd name="connsiteX5" fmla="*/ 410775 w 400850"/>
                <a:gd name="connsiteY5" fmla="*/ 140297 h 171792"/>
                <a:gd name="connsiteX6" fmla="*/ 260171 w 400850"/>
                <a:gd name="connsiteY6" fmla="*/ 185918 h 171792"/>
                <a:gd name="connsiteX7" fmla="*/ 60700 w 400850"/>
                <a:gd name="connsiteY7" fmla="*/ 129035 h 171792"/>
                <a:gd name="connsiteX8" fmla="*/ 256162 w 400850"/>
                <a:gd name="connsiteY8" fmla="*/ 179237 h 171792"/>
                <a:gd name="connsiteX9" fmla="*/ 397414 w 400850"/>
                <a:gd name="connsiteY9" fmla="*/ 136671 h 171792"/>
                <a:gd name="connsiteX10" fmla="*/ 344158 w 400850"/>
                <a:gd name="connsiteY10" fmla="*/ 49247 h 171792"/>
                <a:gd name="connsiteX11" fmla="*/ 154613 w 400850"/>
                <a:gd name="connsiteY11" fmla="*/ 4772 h 171792"/>
                <a:gd name="connsiteX12" fmla="*/ 12215 w 400850"/>
                <a:gd name="connsiteY12" fmla="*/ 41612 h 171792"/>
                <a:gd name="connsiteX13" fmla="*/ 60700 w 400850"/>
                <a:gd name="connsiteY13" fmla="*/ 12903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260171" y="185918"/>
                  </a:moveTo>
                  <a:cubicBezTo>
                    <a:pt x="175229" y="162821"/>
                    <a:pt x="133235" y="151559"/>
                    <a:pt x="51728" y="132471"/>
                  </a:cubicBezTo>
                  <a:cubicBezTo>
                    <a:pt x="29204" y="92386"/>
                    <a:pt x="18706" y="73489"/>
                    <a:pt x="0" y="39131"/>
                  </a:cubicBezTo>
                  <a:cubicBezTo>
                    <a:pt x="59555" y="21188"/>
                    <a:pt x="90095" y="13743"/>
                    <a:pt x="151941" y="0"/>
                  </a:cubicBezTo>
                  <a:cubicBezTo>
                    <a:pt x="231157" y="16988"/>
                    <a:pt x="271623" y="26723"/>
                    <a:pt x="353893" y="47148"/>
                  </a:cubicBezTo>
                  <a:cubicBezTo>
                    <a:pt x="374700" y="81506"/>
                    <a:pt x="386152" y="100403"/>
                    <a:pt x="410775" y="140297"/>
                  </a:cubicBezTo>
                  <a:cubicBezTo>
                    <a:pt x="349694" y="157095"/>
                    <a:pt x="319535" y="166257"/>
                    <a:pt x="260171" y="185918"/>
                  </a:cubicBezTo>
                  <a:close/>
                  <a:moveTo>
                    <a:pt x="60700" y="129035"/>
                  </a:moveTo>
                  <a:cubicBezTo>
                    <a:pt x="137052" y="146787"/>
                    <a:pt x="176565" y="157477"/>
                    <a:pt x="256162" y="179237"/>
                  </a:cubicBezTo>
                  <a:cubicBezTo>
                    <a:pt x="312090" y="160913"/>
                    <a:pt x="340340" y="152323"/>
                    <a:pt x="397414" y="136671"/>
                  </a:cubicBezTo>
                  <a:cubicBezTo>
                    <a:pt x="374508" y="99449"/>
                    <a:pt x="363628" y="81697"/>
                    <a:pt x="344158" y="49247"/>
                  </a:cubicBezTo>
                  <a:cubicBezTo>
                    <a:pt x="267042" y="29968"/>
                    <a:pt x="229057" y="20997"/>
                    <a:pt x="154613" y="4772"/>
                  </a:cubicBezTo>
                  <a:cubicBezTo>
                    <a:pt x="96586" y="17752"/>
                    <a:pt x="67763" y="24624"/>
                    <a:pt x="12215" y="41612"/>
                  </a:cubicBezTo>
                  <a:cubicBezTo>
                    <a:pt x="29777" y="73871"/>
                    <a:pt x="39702" y="91623"/>
                    <a:pt x="60700" y="1290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F3C77B78-1DF2-421D-B8B8-77DB14B7361C}"/>
                </a:ext>
              </a:extLst>
            </p:cNvPr>
            <p:cNvSpPr/>
            <p:nvPr/>
          </p:nvSpPr>
          <p:spPr>
            <a:xfrm>
              <a:off x="9621763" y="3619547"/>
              <a:ext cx="419938" cy="171793"/>
            </a:xfrm>
            <a:custGeom>
              <a:avLst/>
              <a:gdLst>
                <a:gd name="connsiteX0" fmla="*/ 274487 w 419938"/>
                <a:gd name="connsiteY0" fmla="*/ 184773 h 171792"/>
                <a:gd name="connsiteX1" fmla="*/ 56882 w 419938"/>
                <a:gd name="connsiteY1" fmla="*/ 123500 h 171792"/>
                <a:gd name="connsiteX2" fmla="*/ 0 w 419938"/>
                <a:gd name="connsiteY2" fmla="*/ 30350 h 171792"/>
                <a:gd name="connsiteX3" fmla="*/ 156713 w 419938"/>
                <a:gd name="connsiteY3" fmla="*/ 0 h 171792"/>
                <a:gd name="connsiteX4" fmla="*/ 367446 w 419938"/>
                <a:gd name="connsiteY4" fmla="*/ 54592 h 171792"/>
                <a:gd name="connsiteX5" fmla="*/ 428527 w 419938"/>
                <a:gd name="connsiteY5" fmla="*/ 146406 h 171792"/>
                <a:gd name="connsiteX6" fmla="*/ 274487 w 419938"/>
                <a:gd name="connsiteY6" fmla="*/ 184773 h 171792"/>
                <a:gd name="connsiteX7" fmla="*/ 66235 w 419938"/>
                <a:gd name="connsiteY7" fmla="*/ 121019 h 171792"/>
                <a:gd name="connsiteX8" fmla="*/ 270096 w 419938"/>
                <a:gd name="connsiteY8" fmla="*/ 178283 h 171792"/>
                <a:gd name="connsiteX9" fmla="*/ 414784 w 419938"/>
                <a:gd name="connsiteY9" fmla="*/ 142588 h 171792"/>
                <a:gd name="connsiteX10" fmla="*/ 357520 w 419938"/>
                <a:gd name="connsiteY10" fmla="*/ 56310 h 171792"/>
                <a:gd name="connsiteX11" fmla="*/ 159576 w 419938"/>
                <a:gd name="connsiteY11" fmla="*/ 4772 h 171792"/>
                <a:gd name="connsiteX12" fmla="*/ 12789 w 419938"/>
                <a:gd name="connsiteY12" fmla="*/ 33404 h 171792"/>
                <a:gd name="connsiteX13" fmla="*/ 66235 w 419938"/>
                <a:gd name="connsiteY13" fmla="*/ 12101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274487" y="184773"/>
                  </a:moveTo>
                  <a:cubicBezTo>
                    <a:pt x="186299" y="159386"/>
                    <a:pt x="142779" y="146978"/>
                    <a:pt x="56882" y="123500"/>
                  </a:cubicBezTo>
                  <a:cubicBezTo>
                    <a:pt x="32259" y="83606"/>
                    <a:pt x="20805" y="64709"/>
                    <a:pt x="0" y="30350"/>
                  </a:cubicBezTo>
                  <a:cubicBezTo>
                    <a:pt x="61654" y="16607"/>
                    <a:pt x="92959" y="10689"/>
                    <a:pt x="156713" y="0"/>
                  </a:cubicBezTo>
                  <a:cubicBezTo>
                    <a:pt x="239555" y="20424"/>
                    <a:pt x="281930" y="31495"/>
                    <a:pt x="367446" y="54592"/>
                  </a:cubicBezTo>
                  <a:cubicBezTo>
                    <a:pt x="389970" y="88760"/>
                    <a:pt x="402376" y="107275"/>
                    <a:pt x="428527" y="146406"/>
                  </a:cubicBezTo>
                  <a:cubicBezTo>
                    <a:pt x="366110" y="160531"/>
                    <a:pt x="335378" y="168166"/>
                    <a:pt x="274487" y="184773"/>
                  </a:cubicBezTo>
                  <a:close/>
                  <a:moveTo>
                    <a:pt x="66235" y="121019"/>
                  </a:moveTo>
                  <a:cubicBezTo>
                    <a:pt x="146788" y="142970"/>
                    <a:pt x="187635" y="154614"/>
                    <a:pt x="270096" y="178283"/>
                  </a:cubicBezTo>
                  <a:cubicBezTo>
                    <a:pt x="327360" y="162821"/>
                    <a:pt x="356183" y="155568"/>
                    <a:pt x="414784" y="142588"/>
                  </a:cubicBezTo>
                  <a:cubicBezTo>
                    <a:pt x="390351" y="105939"/>
                    <a:pt x="378707" y="88569"/>
                    <a:pt x="357520" y="56310"/>
                  </a:cubicBezTo>
                  <a:cubicBezTo>
                    <a:pt x="277158" y="34549"/>
                    <a:pt x="237456" y="24242"/>
                    <a:pt x="159576" y="4772"/>
                  </a:cubicBezTo>
                  <a:cubicBezTo>
                    <a:pt x="100021" y="14889"/>
                    <a:pt x="70625" y="20615"/>
                    <a:pt x="12789" y="33404"/>
                  </a:cubicBezTo>
                  <a:cubicBezTo>
                    <a:pt x="32449" y="66045"/>
                    <a:pt x="43329" y="83797"/>
                    <a:pt x="66235" y="1210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4686AB93-B208-4BE7-A3FD-D5B079B6B94D}"/>
                </a:ext>
              </a:extLst>
            </p:cNvPr>
            <p:cNvSpPr/>
            <p:nvPr/>
          </p:nvSpPr>
          <p:spPr>
            <a:xfrm>
              <a:off x="9977756" y="3649515"/>
              <a:ext cx="439026" cy="171793"/>
            </a:xfrm>
            <a:custGeom>
              <a:avLst/>
              <a:gdLst>
                <a:gd name="connsiteX0" fmla="*/ 286130 w 439026"/>
                <a:gd name="connsiteY0" fmla="*/ 181337 h 171792"/>
                <a:gd name="connsiteX1" fmla="*/ 61082 w 439026"/>
                <a:gd name="connsiteY1" fmla="*/ 115674 h 171792"/>
                <a:gd name="connsiteX2" fmla="*/ 0 w 439026"/>
                <a:gd name="connsiteY2" fmla="*/ 23669 h 171792"/>
                <a:gd name="connsiteX3" fmla="*/ 160913 w 439026"/>
                <a:gd name="connsiteY3" fmla="*/ 0 h 171792"/>
                <a:gd name="connsiteX4" fmla="*/ 379854 w 439026"/>
                <a:gd name="connsiteY4" fmla="*/ 59555 h 171792"/>
                <a:gd name="connsiteX5" fmla="*/ 444180 w 439026"/>
                <a:gd name="connsiteY5" fmla="*/ 149078 h 171792"/>
                <a:gd name="connsiteX6" fmla="*/ 286130 w 439026"/>
                <a:gd name="connsiteY6" fmla="*/ 181337 h 171792"/>
                <a:gd name="connsiteX7" fmla="*/ 70626 w 439026"/>
                <a:gd name="connsiteY7" fmla="*/ 113574 h 171792"/>
                <a:gd name="connsiteX8" fmla="*/ 281549 w 439026"/>
                <a:gd name="connsiteY8" fmla="*/ 175038 h 171792"/>
                <a:gd name="connsiteX9" fmla="*/ 429864 w 439026"/>
                <a:gd name="connsiteY9" fmla="*/ 145260 h 171792"/>
                <a:gd name="connsiteX10" fmla="*/ 369545 w 439026"/>
                <a:gd name="connsiteY10" fmla="*/ 61082 h 171792"/>
                <a:gd name="connsiteX11" fmla="*/ 163967 w 439026"/>
                <a:gd name="connsiteY11" fmla="*/ 4963 h 171792"/>
                <a:gd name="connsiteX12" fmla="*/ 12980 w 439026"/>
                <a:gd name="connsiteY12" fmla="*/ 27487 h 171792"/>
                <a:gd name="connsiteX13" fmla="*/ 70626 w 439026"/>
                <a:gd name="connsiteY13" fmla="*/ 11357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86130" y="181337"/>
                  </a:moveTo>
                  <a:cubicBezTo>
                    <a:pt x="195272" y="154614"/>
                    <a:pt x="150032" y="141252"/>
                    <a:pt x="61082" y="115674"/>
                  </a:cubicBezTo>
                  <a:cubicBezTo>
                    <a:pt x="34932" y="76543"/>
                    <a:pt x="22524" y="58028"/>
                    <a:pt x="0" y="23669"/>
                  </a:cubicBezTo>
                  <a:cubicBezTo>
                    <a:pt x="63373" y="12789"/>
                    <a:pt x="95632" y="8017"/>
                    <a:pt x="160913" y="0"/>
                  </a:cubicBezTo>
                  <a:cubicBezTo>
                    <a:pt x="247191" y="22906"/>
                    <a:pt x="291094" y="34931"/>
                    <a:pt x="379854" y="59555"/>
                  </a:cubicBezTo>
                  <a:cubicBezTo>
                    <a:pt x="403714" y="93150"/>
                    <a:pt x="416694" y="111284"/>
                    <a:pt x="444180" y="149078"/>
                  </a:cubicBezTo>
                  <a:cubicBezTo>
                    <a:pt x="380045" y="160913"/>
                    <a:pt x="348549" y="167212"/>
                    <a:pt x="286130" y="181337"/>
                  </a:cubicBezTo>
                  <a:close/>
                  <a:moveTo>
                    <a:pt x="70626" y="113574"/>
                  </a:moveTo>
                  <a:cubicBezTo>
                    <a:pt x="154232" y="137434"/>
                    <a:pt x="196417" y="149842"/>
                    <a:pt x="281549" y="175038"/>
                  </a:cubicBezTo>
                  <a:cubicBezTo>
                    <a:pt x="340150" y="162058"/>
                    <a:pt x="369927" y="155950"/>
                    <a:pt x="429864" y="145260"/>
                  </a:cubicBezTo>
                  <a:cubicBezTo>
                    <a:pt x="404286" y="109757"/>
                    <a:pt x="392070" y="92768"/>
                    <a:pt x="369545" y="61082"/>
                  </a:cubicBezTo>
                  <a:cubicBezTo>
                    <a:pt x="286322" y="37794"/>
                    <a:pt x="245092" y="26532"/>
                    <a:pt x="163967" y="4963"/>
                  </a:cubicBezTo>
                  <a:cubicBezTo>
                    <a:pt x="102694" y="12789"/>
                    <a:pt x="72535" y="17179"/>
                    <a:pt x="12980" y="27487"/>
                  </a:cubicBezTo>
                  <a:cubicBezTo>
                    <a:pt x="34549" y="59555"/>
                    <a:pt x="46003" y="77116"/>
                    <a:pt x="70626" y="1135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B5230C7E-BA4D-44D1-96B6-0B9EADF02B5E}"/>
                </a:ext>
              </a:extLst>
            </p:cNvPr>
            <p:cNvSpPr/>
            <p:nvPr/>
          </p:nvSpPr>
          <p:spPr>
            <a:xfrm>
              <a:off x="10345775" y="3689409"/>
              <a:ext cx="439026" cy="171793"/>
            </a:xfrm>
            <a:custGeom>
              <a:avLst/>
              <a:gdLst>
                <a:gd name="connsiteX0" fmla="*/ 295674 w 439026"/>
                <a:gd name="connsiteY0" fmla="*/ 175992 h 171792"/>
                <a:gd name="connsiteX1" fmla="*/ 64136 w 439026"/>
                <a:gd name="connsiteY1" fmla="*/ 108230 h 171792"/>
                <a:gd name="connsiteX2" fmla="*/ 0 w 439026"/>
                <a:gd name="connsiteY2" fmla="*/ 18515 h 171792"/>
                <a:gd name="connsiteX3" fmla="*/ 165111 w 439026"/>
                <a:gd name="connsiteY3" fmla="*/ 0 h 171792"/>
                <a:gd name="connsiteX4" fmla="*/ 390924 w 439026"/>
                <a:gd name="connsiteY4" fmla="*/ 62418 h 171792"/>
                <a:gd name="connsiteX5" fmla="*/ 457541 w 439026"/>
                <a:gd name="connsiteY5" fmla="*/ 149078 h 171792"/>
                <a:gd name="connsiteX6" fmla="*/ 295674 w 439026"/>
                <a:gd name="connsiteY6" fmla="*/ 175992 h 171792"/>
                <a:gd name="connsiteX7" fmla="*/ 74062 w 439026"/>
                <a:gd name="connsiteY7" fmla="*/ 106512 h 171792"/>
                <a:gd name="connsiteX8" fmla="*/ 291094 w 439026"/>
                <a:gd name="connsiteY8" fmla="*/ 169884 h 171792"/>
                <a:gd name="connsiteX9" fmla="*/ 443034 w 439026"/>
                <a:gd name="connsiteY9" fmla="*/ 144879 h 171792"/>
                <a:gd name="connsiteX10" fmla="*/ 380617 w 439026"/>
                <a:gd name="connsiteY10" fmla="*/ 63563 h 171792"/>
                <a:gd name="connsiteX11" fmla="*/ 168547 w 439026"/>
                <a:gd name="connsiteY11" fmla="*/ 4772 h 171792"/>
                <a:gd name="connsiteX12" fmla="*/ 13743 w 439026"/>
                <a:gd name="connsiteY12" fmla="*/ 22333 h 171792"/>
                <a:gd name="connsiteX13" fmla="*/ 74062 w 439026"/>
                <a:gd name="connsiteY13" fmla="*/ 10651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95674" y="175992"/>
                  </a:moveTo>
                  <a:cubicBezTo>
                    <a:pt x="202333" y="148696"/>
                    <a:pt x="155949" y="134953"/>
                    <a:pt x="64136" y="108230"/>
                  </a:cubicBezTo>
                  <a:cubicBezTo>
                    <a:pt x="36649" y="70244"/>
                    <a:pt x="23669" y="52110"/>
                    <a:pt x="0" y="18515"/>
                  </a:cubicBezTo>
                  <a:cubicBezTo>
                    <a:pt x="65090" y="9926"/>
                    <a:pt x="98303" y="6299"/>
                    <a:pt x="165111" y="0"/>
                  </a:cubicBezTo>
                  <a:cubicBezTo>
                    <a:pt x="254444" y="24242"/>
                    <a:pt x="299683" y="36840"/>
                    <a:pt x="390924" y="62418"/>
                  </a:cubicBezTo>
                  <a:cubicBezTo>
                    <a:pt x="415738" y="95059"/>
                    <a:pt x="429291" y="112620"/>
                    <a:pt x="457541" y="149078"/>
                  </a:cubicBezTo>
                  <a:cubicBezTo>
                    <a:pt x="391878" y="158813"/>
                    <a:pt x="359619" y="164158"/>
                    <a:pt x="295674" y="175992"/>
                  </a:cubicBezTo>
                  <a:close/>
                  <a:moveTo>
                    <a:pt x="74062" y="106512"/>
                  </a:moveTo>
                  <a:cubicBezTo>
                    <a:pt x="160149" y="131517"/>
                    <a:pt x="203670" y="144306"/>
                    <a:pt x="291094" y="169884"/>
                  </a:cubicBezTo>
                  <a:cubicBezTo>
                    <a:pt x="351220" y="158813"/>
                    <a:pt x="381571" y="153850"/>
                    <a:pt x="443034" y="144879"/>
                  </a:cubicBezTo>
                  <a:cubicBezTo>
                    <a:pt x="416692" y="110711"/>
                    <a:pt x="404095" y="94295"/>
                    <a:pt x="380617" y="63563"/>
                  </a:cubicBezTo>
                  <a:cubicBezTo>
                    <a:pt x="295101" y="39703"/>
                    <a:pt x="252535" y="27869"/>
                    <a:pt x="168547" y="4772"/>
                  </a:cubicBezTo>
                  <a:cubicBezTo>
                    <a:pt x="105939" y="10880"/>
                    <a:pt x="74825" y="14316"/>
                    <a:pt x="13743" y="22333"/>
                  </a:cubicBezTo>
                  <a:cubicBezTo>
                    <a:pt x="36267" y="54019"/>
                    <a:pt x="48292" y="71008"/>
                    <a:pt x="74062" y="1065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7E053898-D183-470C-839C-21D3737A5209}"/>
                </a:ext>
              </a:extLst>
            </p:cNvPr>
            <p:cNvSpPr/>
            <p:nvPr/>
          </p:nvSpPr>
          <p:spPr>
            <a:xfrm>
              <a:off x="10724482" y="3735412"/>
              <a:ext cx="458114" cy="152705"/>
            </a:xfrm>
            <a:custGeom>
              <a:avLst/>
              <a:gdLst>
                <a:gd name="connsiteX0" fmla="*/ 302928 w 458114"/>
                <a:gd name="connsiteY0" fmla="*/ 169502 h 152704"/>
                <a:gd name="connsiteX1" fmla="*/ 66427 w 458114"/>
                <a:gd name="connsiteY1" fmla="*/ 101549 h 152704"/>
                <a:gd name="connsiteX2" fmla="*/ 0 w 458114"/>
                <a:gd name="connsiteY2" fmla="*/ 14889 h 152704"/>
                <a:gd name="connsiteX3" fmla="*/ 168739 w 458114"/>
                <a:gd name="connsiteY3" fmla="*/ 0 h 152704"/>
                <a:gd name="connsiteX4" fmla="*/ 399896 w 458114"/>
                <a:gd name="connsiteY4" fmla="*/ 62800 h 152704"/>
                <a:gd name="connsiteX5" fmla="*/ 468041 w 458114"/>
                <a:gd name="connsiteY5" fmla="*/ 146024 h 152704"/>
                <a:gd name="connsiteX6" fmla="*/ 302928 w 458114"/>
                <a:gd name="connsiteY6" fmla="*/ 169502 h 152704"/>
                <a:gd name="connsiteX7" fmla="*/ 76543 w 458114"/>
                <a:gd name="connsiteY7" fmla="*/ 100212 h 152704"/>
                <a:gd name="connsiteX8" fmla="*/ 298347 w 458114"/>
                <a:gd name="connsiteY8" fmla="*/ 163776 h 152704"/>
                <a:gd name="connsiteX9" fmla="*/ 453151 w 458114"/>
                <a:gd name="connsiteY9" fmla="*/ 142015 h 152704"/>
                <a:gd name="connsiteX10" fmla="*/ 389398 w 458114"/>
                <a:gd name="connsiteY10" fmla="*/ 63754 h 152704"/>
                <a:gd name="connsiteX11" fmla="*/ 172366 w 458114"/>
                <a:gd name="connsiteY11" fmla="*/ 4581 h 152704"/>
                <a:gd name="connsiteX12" fmla="*/ 14316 w 458114"/>
                <a:gd name="connsiteY12" fmla="*/ 18897 h 152704"/>
                <a:gd name="connsiteX13" fmla="*/ 76543 w 458114"/>
                <a:gd name="connsiteY13" fmla="*/ 10021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02928" y="169502"/>
                  </a:moveTo>
                  <a:cubicBezTo>
                    <a:pt x="207870" y="142397"/>
                    <a:pt x="160532" y="128654"/>
                    <a:pt x="66427" y="101549"/>
                  </a:cubicBezTo>
                  <a:cubicBezTo>
                    <a:pt x="38176" y="65090"/>
                    <a:pt x="24815" y="47529"/>
                    <a:pt x="0" y="14889"/>
                  </a:cubicBezTo>
                  <a:cubicBezTo>
                    <a:pt x="66617" y="8017"/>
                    <a:pt x="100404" y="4963"/>
                    <a:pt x="168739" y="0"/>
                  </a:cubicBezTo>
                  <a:cubicBezTo>
                    <a:pt x="260553" y="24815"/>
                    <a:pt x="306746" y="37604"/>
                    <a:pt x="399896" y="62800"/>
                  </a:cubicBezTo>
                  <a:cubicBezTo>
                    <a:pt x="425666" y="94486"/>
                    <a:pt x="439408" y="111284"/>
                    <a:pt x="468041" y="146024"/>
                  </a:cubicBezTo>
                  <a:cubicBezTo>
                    <a:pt x="401232" y="154614"/>
                    <a:pt x="368210" y="159195"/>
                    <a:pt x="302928" y="169502"/>
                  </a:cubicBezTo>
                  <a:close/>
                  <a:moveTo>
                    <a:pt x="76543" y="100212"/>
                  </a:moveTo>
                  <a:cubicBezTo>
                    <a:pt x="164730" y="125600"/>
                    <a:pt x="209206" y="138389"/>
                    <a:pt x="298347" y="163776"/>
                  </a:cubicBezTo>
                  <a:cubicBezTo>
                    <a:pt x="359620" y="154232"/>
                    <a:pt x="390543" y="149842"/>
                    <a:pt x="453151" y="142015"/>
                  </a:cubicBezTo>
                  <a:cubicBezTo>
                    <a:pt x="426429" y="109375"/>
                    <a:pt x="413449" y="93723"/>
                    <a:pt x="389398" y="63754"/>
                  </a:cubicBezTo>
                  <a:cubicBezTo>
                    <a:pt x="302165" y="39894"/>
                    <a:pt x="258645" y="28060"/>
                    <a:pt x="172366" y="4581"/>
                  </a:cubicBezTo>
                  <a:cubicBezTo>
                    <a:pt x="108420" y="9544"/>
                    <a:pt x="76735" y="12407"/>
                    <a:pt x="14316" y="18897"/>
                  </a:cubicBezTo>
                  <a:cubicBezTo>
                    <a:pt x="37604" y="49629"/>
                    <a:pt x="50202" y="66045"/>
                    <a:pt x="76543" y="1002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E02FB9D7-231B-473F-96A6-221801984DE1}"/>
                </a:ext>
              </a:extLst>
            </p:cNvPr>
            <p:cNvSpPr/>
            <p:nvPr/>
          </p:nvSpPr>
          <p:spPr>
            <a:xfrm>
              <a:off x="11111780" y="3783514"/>
              <a:ext cx="458114" cy="152705"/>
            </a:xfrm>
            <a:custGeom>
              <a:avLst/>
              <a:gdLst>
                <a:gd name="connsiteX0" fmla="*/ 307700 w 458114"/>
                <a:gd name="connsiteY0" fmla="*/ 162631 h 152704"/>
                <a:gd name="connsiteX1" fmla="*/ 67954 w 458114"/>
                <a:gd name="connsiteY1" fmla="*/ 96586 h 152704"/>
                <a:gd name="connsiteX2" fmla="*/ 0 w 458114"/>
                <a:gd name="connsiteY2" fmla="*/ 13362 h 152704"/>
                <a:gd name="connsiteX3" fmla="*/ 170838 w 458114"/>
                <a:gd name="connsiteY3" fmla="*/ 0 h 152704"/>
                <a:gd name="connsiteX4" fmla="*/ 405049 w 458114"/>
                <a:gd name="connsiteY4" fmla="*/ 61273 h 152704"/>
                <a:gd name="connsiteX5" fmla="*/ 474339 w 458114"/>
                <a:gd name="connsiteY5" fmla="*/ 141061 h 152704"/>
                <a:gd name="connsiteX6" fmla="*/ 307700 w 458114"/>
                <a:gd name="connsiteY6" fmla="*/ 162631 h 152704"/>
                <a:gd name="connsiteX7" fmla="*/ 78261 w 458114"/>
                <a:gd name="connsiteY7" fmla="*/ 95250 h 152704"/>
                <a:gd name="connsiteX8" fmla="*/ 303119 w 458114"/>
                <a:gd name="connsiteY8" fmla="*/ 157095 h 152704"/>
                <a:gd name="connsiteX9" fmla="*/ 459451 w 458114"/>
                <a:gd name="connsiteY9" fmla="*/ 136862 h 152704"/>
                <a:gd name="connsiteX10" fmla="*/ 394551 w 458114"/>
                <a:gd name="connsiteY10" fmla="*/ 61845 h 152704"/>
                <a:gd name="connsiteX11" fmla="*/ 174655 w 458114"/>
                <a:gd name="connsiteY11" fmla="*/ 4199 h 152704"/>
                <a:gd name="connsiteX12" fmla="*/ 14507 w 458114"/>
                <a:gd name="connsiteY12" fmla="*/ 16988 h 152704"/>
                <a:gd name="connsiteX13" fmla="*/ 78261 w 458114"/>
                <a:gd name="connsiteY13" fmla="*/ 9525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07700" y="162631"/>
                  </a:moveTo>
                  <a:cubicBezTo>
                    <a:pt x="211686" y="136480"/>
                    <a:pt x="163585" y="123309"/>
                    <a:pt x="67954" y="96586"/>
                  </a:cubicBezTo>
                  <a:cubicBezTo>
                    <a:pt x="39321" y="61655"/>
                    <a:pt x="25577" y="44857"/>
                    <a:pt x="0" y="13362"/>
                  </a:cubicBezTo>
                  <a:cubicBezTo>
                    <a:pt x="67763" y="7253"/>
                    <a:pt x="101930" y="4772"/>
                    <a:pt x="170838" y="0"/>
                  </a:cubicBezTo>
                  <a:cubicBezTo>
                    <a:pt x="264179" y="24433"/>
                    <a:pt x="311136" y="36840"/>
                    <a:pt x="405049" y="61273"/>
                  </a:cubicBezTo>
                  <a:cubicBezTo>
                    <a:pt x="431391" y="91814"/>
                    <a:pt x="445325" y="107848"/>
                    <a:pt x="474339" y="141061"/>
                  </a:cubicBezTo>
                  <a:cubicBezTo>
                    <a:pt x="407148" y="149078"/>
                    <a:pt x="373744" y="153277"/>
                    <a:pt x="307700" y="162631"/>
                  </a:cubicBezTo>
                  <a:close/>
                  <a:moveTo>
                    <a:pt x="78261" y="95250"/>
                  </a:moveTo>
                  <a:cubicBezTo>
                    <a:pt x="167975" y="120255"/>
                    <a:pt x="213023" y="132662"/>
                    <a:pt x="303119" y="157095"/>
                  </a:cubicBezTo>
                  <a:cubicBezTo>
                    <a:pt x="365155" y="148505"/>
                    <a:pt x="396459" y="144497"/>
                    <a:pt x="459451" y="136862"/>
                  </a:cubicBezTo>
                  <a:cubicBezTo>
                    <a:pt x="432345" y="105748"/>
                    <a:pt x="419365" y="90668"/>
                    <a:pt x="394551" y="61845"/>
                  </a:cubicBezTo>
                  <a:cubicBezTo>
                    <a:pt x="306364" y="38940"/>
                    <a:pt x="262270" y="27296"/>
                    <a:pt x="174655" y="4199"/>
                  </a:cubicBezTo>
                  <a:cubicBezTo>
                    <a:pt x="110138" y="8781"/>
                    <a:pt x="78070" y="11262"/>
                    <a:pt x="14507" y="16988"/>
                  </a:cubicBezTo>
                  <a:cubicBezTo>
                    <a:pt x="38557" y="46957"/>
                    <a:pt x="51537" y="62609"/>
                    <a:pt x="78261" y="952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BE091299-294C-4861-9B22-EBE00F605074}"/>
                </a:ext>
              </a:extLst>
            </p:cNvPr>
            <p:cNvSpPr/>
            <p:nvPr/>
          </p:nvSpPr>
          <p:spPr>
            <a:xfrm>
              <a:off x="11504232" y="3829134"/>
              <a:ext cx="458114" cy="152705"/>
            </a:xfrm>
            <a:custGeom>
              <a:avLst/>
              <a:gdLst>
                <a:gd name="connsiteX0" fmla="*/ 309991 w 458114"/>
                <a:gd name="connsiteY0" fmla="*/ 156332 h 152704"/>
                <a:gd name="connsiteX1" fmla="*/ 69099 w 458114"/>
                <a:gd name="connsiteY1" fmla="*/ 93913 h 152704"/>
                <a:gd name="connsiteX2" fmla="*/ 0 w 458114"/>
                <a:gd name="connsiteY2" fmla="*/ 13934 h 152704"/>
                <a:gd name="connsiteX3" fmla="*/ 170839 w 458114"/>
                <a:gd name="connsiteY3" fmla="*/ 0 h 152704"/>
                <a:gd name="connsiteX4" fmla="*/ 405813 w 458114"/>
                <a:gd name="connsiteY4" fmla="*/ 57455 h 152704"/>
                <a:gd name="connsiteX5" fmla="*/ 476248 w 458114"/>
                <a:gd name="connsiteY5" fmla="*/ 134189 h 152704"/>
                <a:gd name="connsiteX6" fmla="*/ 309991 w 458114"/>
                <a:gd name="connsiteY6" fmla="*/ 156332 h 152704"/>
                <a:gd name="connsiteX7" fmla="*/ 79597 w 458114"/>
                <a:gd name="connsiteY7" fmla="*/ 92768 h 152704"/>
                <a:gd name="connsiteX8" fmla="*/ 305410 w 458114"/>
                <a:gd name="connsiteY8" fmla="*/ 151178 h 152704"/>
                <a:gd name="connsiteX9" fmla="*/ 461359 w 458114"/>
                <a:gd name="connsiteY9" fmla="*/ 130753 h 152704"/>
                <a:gd name="connsiteX10" fmla="*/ 395314 w 458114"/>
                <a:gd name="connsiteY10" fmla="*/ 58600 h 152704"/>
                <a:gd name="connsiteX11" fmla="*/ 174655 w 458114"/>
                <a:gd name="connsiteY11" fmla="*/ 4581 h 152704"/>
                <a:gd name="connsiteX12" fmla="*/ 14507 w 458114"/>
                <a:gd name="connsiteY12" fmla="*/ 17943 h 152704"/>
                <a:gd name="connsiteX13" fmla="*/ 79597 w 458114"/>
                <a:gd name="connsiteY13" fmla="*/ 9276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09991" y="156332"/>
                  </a:moveTo>
                  <a:cubicBezTo>
                    <a:pt x="213787" y="131899"/>
                    <a:pt x="165494" y="119301"/>
                    <a:pt x="69099" y="93913"/>
                  </a:cubicBezTo>
                  <a:cubicBezTo>
                    <a:pt x="40276" y="60700"/>
                    <a:pt x="26342" y="44666"/>
                    <a:pt x="0" y="13934"/>
                  </a:cubicBezTo>
                  <a:cubicBezTo>
                    <a:pt x="68145" y="8017"/>
                    <a:pt x="102312" y="5345"/>
                    <a:pt x="170839" y="0"/>
                  </a:cubicBezTo>
                  <a:cubicBezTo>
                    <a:pt x="264752" y="23287"/>
                    <a:pt x="311899" y="34931"/>
                    <a:pt x="405813" y="57455"/>
                  </a:cubicBezTo>
                  <a:cubicBezTo>
                    <a:pt x="432918" y="87042"/>
                    <a:pt x="447043" y="102503"/>
                    <a:pt x="476248" y="134189"/>
                  </a:cubicBezTo>
                  <a:cubicBezTo>
                    <a:pt x="409630" y="142779"/>
                    <a:pt x="376226" y="147169"/>
                    <a:pt x="309991" y="156332"/>
                  </a:cubicBezTo>
                  <a:close/>
                  <a:moveTo>
                    <a:pt x="79597" y="92768"/>
                  </a:moveTo>
                  <a:cubicBezTo>
                    <a:pt x="169883" y="116628"/>
                    <a:pt x="215122" y="128272"/>
                    <a:pt x="305410" y="151178"/>
                  </a:cubicBezTo>
                  <a:cubicBezTo>
                    <a:pt x="367637" y="142779"/>
                    <a:pt x="398941" y="138770"/>
                    <a:pt x="461359" y="130753"/>
                  </a:cubicBezTo>
                  <a:cubicBezTo>
                    <a:pt x="434063" y="101167"/>
                    <a:pt x="420892" y="86660"/>
                    <a:pt x="395314" y="58600"/>
                  </a:cubicBezTo>
                  <a:cubicBezTo>
                    <a:pt x="307127" y="37222"/>
                    <a:pt x="262842" y="26342"/>
                    <a:pt x="174655" y="4581"/>
                  </a:cubicBezTo>
                  <a:cubicBezTo>
                    <a:pt x="110520" y="9735"/>
                    <a:pt x="78261" y="12216"/>
                    <a:pt x="14507" y="17943"/>
                  </a:cubicBezTo>
                  <a:cubicBezTo>
                    <a:pt x="39513" y="46575"/>
                    <a:pt x="52492" y="61655"/>
                    <a:pt x="79597" y="927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14E6AC4-76F2-40EE-9CA4-D71E97781403}"/>
                </a:ext>
              </a:extLst>
            </p:cNvPr>
            <p:cNvSpPr/>
            <p:nvPr/>
          </p:nvSpPr>
          <p:spPr>
            <a:xfrm>
              <a:off x="11897637" y="3868647"/>
              <a:ext cx="458114" cy="133617"/>
            </a:xfrm>
            <a:custGeom>
              <a:avLst/>
              <a:gdLst>
                <a:gd name="connsiteX0" fmla="*/ 309800 w 458114"/>
                <a:gd name="connsiteY0" fmla="*/ 150605 h 133616"/>
                <a:gd name="connsiteX1" fmla="*/ 70244 w 458114"/>
                <a:gd name="connsiteY1" fmla="*/ 93723 h 133616"/>
                <a:gd name="connsiteX2" fmla="*/ 0 w 458114"/>
                <a:gd name="connsiteY2" fmla="*/ 16988 h 133616"/>
                <a:gd name="connsiteX3" fmla="*/ 167975 w 458114"/>
                <a:gd name="connsiteY3" fmla="*/ 0 h 133616"/>
                <a:gd name="connsiteX4" fmla="*/ 400850 w 458114"/>
                <a:gd name="connsiteY4" fmla="*/ 51729 h 133616"/>
                <a:gd name="connsiteX5" fmla="*/ 473003 w 458114"/>
                <a:gd name="connsiteY5" fmla="*/ 126172 h 133616"/>
                <a:gd name="connsiteX6" fmla="*/ 309800 w 458114"/>
                <a:gd name="connsiteY6" fmla="*/ 150605 h 133616"/>
                <a:gd name="connsiteX7" fmla="*/ 80551 w 458114"/>
                <a:gd name="connsiteY7" fmla="*/ 92386 h 133616"/>
                <a:gd name="connsiteX8" fmla="*/ 305219 w 458114"/>
                <a:gd name="connsiteY8" fmla="*/ 145642 h 133616"/>
                <a:gd name="connsiteX9" fmla="*/ 458305 w 458114"/>
                <a:gd name="connsiteY9" fmla="*/ 122736 h 133616"/>
                <a:gd name="connsiteX10" fmla="*/ 390733 w 458114"/>
                <a:gd name="connsiteY10" fmla="*/ 52874 h 133616"/>
                <a:gd name="connsiteX11" fmla="*/ 171984 w 458114"/>
                <a:gd name="connsiteY11" fmla="*/ 4199 h 133616"/>
                <a:gd name="connsiteX12" fmla="*/ 14507 w 458114"/>
                <a:gd name="connsiteY12" fmla="*/ 20424 h 133616"/>
                <a:gd name="connsiteX13" fmla="*/ 80551 w 458114"/>
                <a:gd name="connsiteY13" fmla="*/ 9238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309800" y="150605"/>
                  </a:moveTo>
                  <a:cubicBezTo>
                    <a:pt x="214359" y="128463"/>
                    <a:pt x="166448" y="117010"/>
                    <a:pt x="70244" y="93723"/>
                  </a:cubicBezTo>
                  <a:cubicBezTo>
                    <a:pt x="41230" y="62036"/>
                    <a:pt x="26914" y="46575"/>
                    <a:pt x="0" y="16988"/>
                  </a:cubicBezTo>
                  <a:cubicBezTo>
                    <a:pt x="67380" y="10308"/>
                    <a:pt x="100976" y="6872"/>
                    <a:pt x="167975" y="0"/>
                  </a:cubicBezTo>
                  <a:cubicBezTo>
                    <a:pt x="261316" y="21188"/>
                    <a:pt x="308082" y="31686"/>
                    <a:pt x="400850" y="51729"/>
                  </a:cubicBezTo>
                  <a:cubicBezTo>
                    <a:pt x="428909" y="80743"/>
                    <a:pt x="443416" y="95822"/>
                    <a:pt x="473003" y="126172"/>
                  </a:cubicBezTo>
                  <a:cubicBezTo>
                    <a:pt x="407913" y="135907"/>
                    <a:pt x="375082" y="140870"/>
                    <a:pt x="309800" y="150605"/>
                  </a:cubicBezTo>
                  <a:close/>
                  <a:moveTo>
                    <a:pt x="80551" y="92386"/>
                  </a:moveTo>
                  <a:cubicBezTo>
                    <a:pt x="170648" y="114338"/>
                    <a:pt x="215695" y="125027"/>
                    <a:pt x="305219" y="145642"/>
                  </a:cubicBezTo>
                  <a:cubicBezTo>
                    <a:pt x="366683" y="136480"/>
                    <a:pt x="397223" y="132090"/>
                    <a:pt x="458305" y="122736"/>
                  </a:cubicBezTo>
                  <a:cubicBezTo>
                    <a:pt x="430628" y="94104"/>
                    <a:pt x="417075" y="80170"/>
                    <a:pt x="390733" y="52874"/>
                  </a:cubicBezTo>
                  <a:cubicBezTo>
                    <a:pt x="303501" y="33977"/>
                    <a:pt x="259789" y="24051"/>
                    <a:pt x="171984" y="4199"/>
                  </a:cubicBezTo>
                  <a:cubicBezTo>
                    <a:pt x="109374" y="10880"/>
                    <a:pt x="77689" y="13934"/>
                    <a:pt x="14507" y="20424"/>
                  </a:cubicBezTo>
                  <a:cubicBezTo>
                    <a:pt x="40085" y="48293"/>
                    <a:pt x="53255" y="62800"/>
                    <a:pt x="80551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4E4A0676-C5CA-4FF9-8251-99E3896558C4}"/>
                </a:ext>
              </a:extLst>
            </p:cNvPr>
            <p:cNvSpPr/>
            <p:nvPr/>
          </p:nvSpPr>
          <p:spPr>
            <a:xfrm>
              <a:off x="12286271" y="3896324"/>
              <a:ext cx="458114" cy="133617"/>
            </a:xfrm>
            <a:custGeom>
              <a:avLst/>
              <a:gdLst>
                <a:gd name="connsiteX0" fmla="*/ 307509 w 458114"/>
                <a:gd name="connsiteY0" fmla="*/ 147551 h 133616"/>
                <a:gd name="connsiteX1" fmla="*/ 71963 w 458114"/>
                <a:gd name="connsiteY1" fmla="*/ 97540 h 133616"/>
                <a:gd name="connsiteX2" fmla="*/ 0 w 458114"/>
                <a:gd name="connsiteY2" fmla="*/ 23097 h 133616"/>
                <a:gd name="connsiteX3" fmla="*/ 161104 w 458114"/>
                <a:gd name="connsiteY3" fmla="*/ 0 h 133616"/>
                <a:gd name="connsiteX4" fmla="*/ 388633 w 458114"/>
                <a:gd name="connsiteY4" fmla="*/ 44094 h 133616"/>
                <a:gd name="connsiteX5" fmla="*/ 463651 w 458114"/>
                <a:gd name="connsiteY5" fmla="*/ 117583 h 133616"/>
                <a:gd name="connsiteX6" fmla="*/ 307509 w 458114"/>
                <a:gd name="connsiteY6" fmla="*/ 147551 h 133616"/>
                <a:gd name="connsiteX7" fmla="*/ 81889 w 458114"/>
                <a:gd name="connsiteY7" fmla="*/ 96013 h 133616"/>
                <a:gd name="connsiteX8" fmla="*/ 302737 w 458114"/>
                <a:gd name="connsiteY8" fmla="*/ 142779 h 133616"/>
                <a:gd name="connsiteX9" fmla="*/ 449335 w 458114"/>
                <a:gd name="connsiteY9" fmla="*/ 114910 h 133616"/>
                <a:gd name="connsiteX10" fmla="*/ 379089 w 458114"/>
                <a:gd name="connsiteY10" fmla="*/ 46002 h 133616"/>
                <a:gd name="connsiteX11" fmla="*/ 165304 w 458114"/>
                <a:gd name="connsiteY11" fmla="*/ 4390 h 133616"/>
                <a:gd name="connsiteX12" fmla="*/ 14316 w 458114"/>
                <a:gd name="connsiteY12" fmla="*/ 26151 h 133616"/>
                <a:gd name="connsiteX13" fmla="*/ 81889 w 458114"/>
                <a:gd name="connsiteY13" fmla="*/ 9601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307509" y="147551"/>
                  </a:moveTo>
                  <a:cubicBezTo>
                    <a:pt x="213787" y="128463"/>
                    <a:pt x="166640" y="118346"/>
                    <a:pt x="71963" y="97540"/>
                  </a:cubicBezTo>
                  <a:cubicBezTo>
                    <a:pt x="42376" y="66999"/>
                    <a:pt x="28060" y="52110"/>
                    <a:pt x="0" y="23097"/>
                  </a:cubicBezTo>
                  <a:cubicBezTo>
                    <a:pt x="65281" y="14316"/>
                    <a:pt x="97540" y="9926"/>
                    <a:pt x="161104" y="0"/>
                  </a:cubicBezTo>
                  <a:cubicBezTo>
                    <a:pt x="252726" y="18325"/>
                    <a:pt x="298347" y="27296"/>
                    <a:pt x="388633" y="44094"/>
                  </a:cubicBezTo>
                  <a:cubicBezTo>
                    <a:pt x="418221" y="73107"/>
                    <a:pt x="433300" y="87805"/>
                    <a:pt x="463651" y="117583"/>
                  </a:cubicBezTo>
                  <a:cubicBezTo>
                    <a:pt x="401995" y="130181"/>
                    <a:pt x="370691" y="135907"/>
                    <a:pt x="307509" y="147551"/>
                  </a:cubicBezTo>
                  <a:close/>
                  <a:moveTo>
                    <a:pt x="81889" y="96013"/>
                  </a:moveTo>
                  <a:cubicBezTo>
                    <a:pt x="170648" y="115483"/>
                    <a:pt x="214932" y="124836"/>
                    <a:pt x="302737" y="142779"/>
                  </a:cubicBezTo>
                  <a:cubicBezTo>
                    <a:pt x="362102" y="132090"/>
                    <a:pt x="391497" y="126554"/>
                    <a:pt x="449335" y="114910"/>
                  </a:cubicBezTo>
                  <a:cubicBezTo>
                    <a:pt x="420892" y="87042"/>
                    <a:pt x="406767" y="73298"/>
                    <a:pt x="379089" y="46002"/>
                  </a:cubicBezTo>
                  <a:cubicBezTo>
                    <a:pt x="294148" y="29968"/>
                    <a:pt x="251200" y="21570"/>
                    <a:pt x="165304" y="4390"/>
                  </a:cubicBezTo>
                  <a:cubicBezTo>
                    <a:pt x="105749" y="13743"/>
                    <a:pt x="75398" y="17943"/>
                    <a:pt x="14316" y="26151"/>
                  </a:cubicBezTo>
                  <a:cubicBezTo>
                    <a:pt x="40658" y="53447"/>
                    <a:pt x="54211" y="67381"/>
                    <a:pt x="81889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0FCC3450-E645-4841-A891-D1F6C25E78A6}"/>
                </a:ext>
              </a:extLst>
            </p:cNvPr>
            <p:cNvSpPr/>
            <p:nvPr/>
          </p:nvSpPr>
          <p:spPr>
            <a:xfrm>
              <a:off x="-434993" y="3982030"/>
              <a:ext cx="477202" cy="152705"/>
            </a:xfrm>
            <a:custGeom>
              <a:avLst/>
              <a:gdLst>
                <a:gd name="connsiteX0" fmla="*/ 160340 w 477202"/>
                <a:gd name="connsiteY0" fmla="*/ 163203 h 152704"/>
                <a:gd name="connsiteX1" fmla="*/ 0 w 477202"/>
                <a:gd name="connsiteY1" fmla="*/ 138198 h 152704"/>
                <a:gd name="connsiteX2" fmla="*/ 79406 w 477202"/>
                <a:gd name="connsiteY2" fmla="*/ 59937 h 152704"/>
                <a:gd name="connsiteX3" fmla="*/ 319916 w 477202"/>
                <a:gd name="connsiteY3" fmla="*/ 0 h 152704"/>
                <a:gd name="connsiteX4" fmla="*/ 489610 w 477202"/>
                <a:gd name="connsiteY4" fmla="*/ 8971 h 152704"/>
                <a:gd name="connsiteX5" fmla="*/ 408676 w 477202"/>
                <a:gd name="connsiteY5" fmla="*/ 95059 h 152704"/>
                <a:gd name="connsiteX6" fmla="*/ 160340 w 477202"/>
                <a:gd name="connsiteY6" fmla="*/ 163203 h 152704"/>
                <a:gd name="connsiteX7" fmla="*/ 14698 w 477202"/>
                <a:gd name="connsiteY7" fmla="*/ 134953 h 152704"/>
                <a:gd name="connsiteX8" fmla="*/ 165494 w 477202"/>
                <a:gd name="connsiteY8" fmla="*/ 157859 h 152704"/>
                <a:gd name="connsiteX9" fmla="*/ 398178 w 477202"/>
                <a:gd name="connsiteY9" fmla="*/ 94295 h 152704"/>
                <a:gd name="connsiteX10" fmla="*/ 474148 w 477202"/>
                <a:gd name="connsiteY10" fmla="*/ 13743 h 152704"/>
                <a:gd name="connsiteX11" fmla="*/ 315335 w 477202"/>
                <a:gd name="connsiteY11" fmla="*/ 4772 h 152704"/>
                <a:gd name="connsiteX12" fmla="*/ 89332 w 477202"/>
                <a:gd name="connsiteY12" fmla="*/ 61273 h 152704"/>
                <a:gd name="connsiteX13" fmla="*/ 14698 w 477202"/>
                <a:gd name="connsiteY13" fmla="*/ 134953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60340" y="163203"/>
                  </a:moveTo>
                  <a:cubicBezTo>
                    <a:pt x="95631" y="153850"/>
                    <a:pt x="63372" y="149078"/>
                    <a:pt x="0" y="138198"/>
                  </a:cubicBezTo>
                  <a:cubicBezTo>
                    <a:pt x="32259" y="106512"/>
                    <a:pt x="48102" y="90668"/>
                    <a:pt x="79406" y="59937"/>
                  </a:cubicBezTo>
                  <a:cubicBezTo>
                    <a:pt x="174083" y="38367"/>
                    <a:pt x="222185" y="26342"/>
                    <a:pt x="319916" y="0"/>
                  </a:cubicBezTo>
                  <a:cubicBezTo>
                    <a:pt x="386916" y="4581"/>
                    <a:pt x="421083" y="6108"/>
                    <a:pt x="489610" y="8971"/>
                  </a:cubicBezTo>
                  <a:cubicBezTo>
                    <a:pt x="458114" y="42376"/>
                    <a:pt x="441699" y="59746"/>
                    <a:pt x="408676" y="95059"/>
                  </a:cubicBezTo>
                  <a:cubicBezTo>
                    <a:pt x="307891" y="124836"/>
                    <a:pt x="258262" y="138389"/>
                    <a:pt x="160340" y="163203"/>
                  </a:cubicBezTo>
                  <a:close/>
                  <a:moveTo>
                    <a:pt x="14698" y="134953"/>
                  </a:moveTo>
                  <a:cubicBezTo>
                    <a:pt x="74253" y="144879"/>
                    <a:pt x="104603" y="149269"/>
                    <a:pt x="165494" y="157859"/>
                  </a:cubicBezTo>
                  <a:cubicBezTo>
                    <a:pt x="257308" y="134571"/>
                    <a:pt x="303883" y="121782"/>
                    <a:pt x="398178" y="94295"/>
                  </a:cubicBezTo>
                  <a:cubicBezTo>
                    <a:pt x="429100" y="61273"/>
                    <a:pt x="444371" y="45048"/>
                    <a:pt x="474148" y="13743"/>
                  </a:cubicBezTo>
                  <a:cubicBezTo>
                    <a:pt x="410203" y="10689"/>
                    <a:pt x="378135" y="9162"/>
                    <a:pt x="315335" y="4772"/>
                  </a:cubicBezTo>
                  <a:cubicBezTo>
                    <a:pt x="223713" y="29396"/>
                    <a:pt x="178474" y="40849"/>
                    <a:pt x="89332" y="61273"/>
                  </a:cubicBezTo>
                  <a:cubicBezTo>
                    <a:pt x="59937" y="90287"/>
                    <a:pt x="45048" y="104985"/>
                    <a:pt x="14698" y="1349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AD8ED96-37B3-4D16-ADF3-F8CE9346F66B}"/>
                </a:ext>
              </a:extLst>
            </p:cNvPr>
            <p:cNvSpPr/>
            <p:nvPr/>
          </p:nvSpPr>
          <p:spPr>
            <a:xfrm>
              <a:off x="-39297" y="3912167"/>
              <a:ext cx="496291" cy="171793"/>
            </a:xfrm>
            <a:custGeom>
              <a:avLst/>
              <a:gdLst>
                <a:gd name="connsiteX0" fmla="*/ 167212 w 496290"/>
                <a:gd name="connsiteY0" fmla="*/ 182864 h 171792"/>
                <a:gd name="connsiteX1" fmla="*/ 0 w 496290"/>
                <a:gd name="connsiteY1" fmla="*/ 166830 h 171792"/>
                <a:gd name="connsiteX2" fmla="*/ 80934 w 496290"/>
                <a:gd name="connsiteY2" fmla="*/ 80933 h 171792"/>
                <a:gd name="connsiteX3" fmla="*/ 331369 w 496290"/>
                <a:gd name="connsiteY3" fmla="*/ 954 h 171792"/>
                <a:gd name="connsiteX4" fmla="*/ 506598 w 496290"/>
                <a:gd name="connsiteY4" fmla="*/ 0 h 171792"/>
                <a:gd name="connsiteX5" fmla="*/ 422801 w 496290"/>
                <a:gd name="connsiteY5" fmla="*/ 97158 h 171792"/>
                <a:gd name="connsiteX6" fmla="*/ 167212 w 496290"/>
                <a:gd name="connsiteY6" fmla="*/ 182864 h 171792"/>
                <a:gd name="connsiteX7" fmla="*/ 15461 w 496290"/>
                <a:gd name="connsiteY7" fmla="*/ 162249 h 171792"/>
                <a:gd name="connsiteX8" fmla="*/ 172556 w 496290"/>
                <a:gd name="connsiteY8" fmla="*/ 176756 h 171792"/>
                <a:gd name="connsiteX9" fmla="*/ 412303 w 496290"/>
                <a:gd name="connsiteY9" fmla="*/ 96586 h 171792"/>
                <a:gd name="connsiteX10" fmla="*/ 490755 w 496290"/>
                <a:gd name="connsiteY10" fmla="*/ 5917 h 171792"/>
                <a:gd name="connsiteX11" fmla="*/ 326597 w 496290"/>
                <a:gd name="connsiteY11" fmla="*/ 6299 h 171792"/>
                <a:gd name="connsiteX12" fmla="*/ 91432 w 496290"/>
                <a:gd name="connsiteY12" fmla="*/ 81506 h 171792"/>
                <a:gd name="connsiteX13" fmla="*/ 15461 w 496290"/>
                <a:gd name="connsiteY13" fmla="*/ 16224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67212" y="182864"/>
                  </a:moveTo>
                  <a:cubicBezTo>
                    <a:pt x="100403" y="175992"/>
                    <a:pt x="66808" y="173129"/>
                    <a:pt x="0" y="166830"/>
                  </a:cubicBezTo>
                  <a:cubicBezTo>
                    <a:pt x="33022" y="131517"/>
                    <a:pt x="49438" y="114338"/>
                    <a:pt x="80934" y="80933"/>
                  </a:cubicBezTo>
                  <a:cubicBezTo>
                    <a:pt x="180192" y="50965"/>
                    <a:pt x="230393" y="34931"/>
                    <a:pt x="331369" y="954"/>
                  </a:cubicBezTo>
                  <a:cubicBezTo>
                    <a:pt x="401614" y="382"/>
                    <a:pt x="436736" y="0"/>
                    <a:pt x="506598" y="0"/>
                  </a:cubicBezTo>
                  <a:cubicBezTo>
                    <a:pt x="474339" y="37222"/>
                    <a:pt x="457351" y="56883"/>
                    <a:pt x="422801" y="97158"/>
                  </a:cubicBezTo>
                  <a:cubicBezTo>
                    <a:pt x="319535" y="133807"/>
                    <a:pt x="268379" y="150796"/>
                    <a:pt x="167212" y="182864"/>
                  </a:cubicBezTo>
                  <a:close/>
                  <a:moveTo>
                    <a:pt x="15461" y="162249"/>
                  </a:moveTo>
                  <a:cubicBezTo>
                    <a:pt x="78452" y="167975"/>
                    <a:pt x="109947" y="170648"/>
                    <a:pt x="172556" y="176756"/>
                  </a:cubicBezTo>
                  <a:cubicBezTo>
                    <a:pt x="267615" y="146597"/>
                    <a:pt x="315526" y="130563"/>
                    <a:pt x="412303" y="96586"/>
                  </a:cubicBezTo>
                  <a:cubicBezTo>
                    <a:pt x="444562" y="58982"/>
                    <a:pt x="460405" y="40849"/>
                    <a:pt x="490755" y="5917"/>
                  </a:cubicBezTo>
                  <a:cubicBezTo>
                    <a:pt x="425283" y="5726"/>
                    <a:pt x="392451" y="5917"/>
                    <a:pt x="326597" y="6299"/>
                  </a:cubicBezTo>
                  <a:cubicBezTo>
                    <a:pt x="231730" y="38176"/>
                    <a:pt x="184582" y="53256"/>
                    <a:pt x="91432" y="81506"/>
                  </a:cubicBezTo>
                  <a:cubicBezTo>
                    <a:pt x="61846" y="112811"/>
                    <a:pt x="46575" y="129226"/>
                    <a:pt x="15461" y="1622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76B7C63-EB82-4E6F-B4B2-E8D2E625F3AC}"/>
                </a:ext>
              </a:extLst>
            </p:cNvPr>
            <p:cNvSpPr/>
            <p:nvPr/>
          </p:nvSpPr>
          <p:spPr>
            <a:xfrm>
              <a:off x="370333" y="3816154"/>
              <a:ext cx="496291" cy="190881"/>
            </a:xfrm>
            <a:custGeom>
              <a:avLst/>
              <a:gdLst>
                <a:gd name="connsiteX0" fmla="*/ 168166 w 496290"/>
                <a:gd name="connsiteY0" fmla="*/ 209206 h 190880"/>
                <a:gd name="connsiteX1" fmla="*/ 0 w 496290"/>
                <a:gd name="connsiteY1" fmla="*/ 195844 h 190880"/>
                <a:gd name="connsiteX2" fmla="*/ 83606 w 496290"/>
                <a:gd name="connsiteY2" fmla="*/ 99067 h 190880"/>
                <a:gd name="connsiteX3" fmla="*/ 337860 w 496290"/>
                <a:gd name="connsiteY3" fmla="*/ 3818 h 190880"/>
                <a:gd name="connsiteX4" fmla="*/ 512325 w 496290"/>
                <a:gd name="connsiteY4" fmla="*/ 0 h 190880"/>
                <a:gd name="connsiteX5" fmla="*/ 425856 w 496290"/>
                <a:gd name="connsiteY5" fmla="*/ 109757 h 190880"/>
                <a:gd name="connsiteX6" fmla="*/ 168166 w 496290"/>
                <a:gd name="connsiteY6" fmla="*/ 209206 h 190880"/>
                <a:gd name="connsiteX7" fmla="*/ 15843 w 496290"/>
                <a:gd name="connsiteY7" fmla="*/ 190117 h 190880"/>
                <a:gd name="connsiteX8" fmla="*/ 173702 w 496290"/>
                <a:gd name="connsiteY8" fmla="*/ 202143 h 190880"/>
                <a:gd name="connsiteX9" fmla="*/ 415548 w 496290"/>
                <a:gd name="connsiteY9" fmla="*/ 108802 h 190880"/>
                <a:gd name="connsiteX10" fmla="*/ 496672 w 496290"/>
                <a:gd name="connsiteY10" fmla="*/ 6299 h 190880"/>
                <a:gd name="connsiteX11" fmla="*/ 333088 w 496290"/>
                <a:gd name="connsiteY11" fmla="*/ 9353 h 190880"/>
                <a:gd name="connsiteX12" fmla="*/ 94295 w 496290"/>
                <a:gd name="connsiteY12" fmla="*/ 99067 h 190880"/>
                <a:gd name="connsiteX13" fmla="*/ 15843 w 496290"/>
                <a:gd name="connsiteY13" fmla="*/ 19011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68166" y="209206"/>
                  </a:moveTo>
                  <a:cubicBezTo>
                    <a:pt x="101549" y="202716"/>
                    <a:pt x="67954" y="200234"/>
                    <a:pt x="0" y="195844"/>
                  </a:cubicBezTo>
                  <a:cubicBezTo>
                    <a:pt x="34550" y="155759"/>
                    <a:pt x="51347" y="136289"/>
                    <a:pt x="83606" y="99067"/>
                  </a:cubicBezTo>
                  <a:cubicBezTo>
                    <a:pt x="184964" y="62609"/>
                    <a:pt x="235929" y="43330"/>
                    <a:pt x="337860" y="3818"/>
                  </a:cubicBezTo>
                  <a:cubicBezTo>
                    <a:pt x="408486" y="1145"/>
                    <a:pt x="443417" y="191"/>
                    <a:pt x="512325" y="0"/>
                  </a:cubicBezTo>
                  <a:cubicBezTo>
                    <a:pt x="479302" y="41803"/>
                    <a:pt x="461741" y="63945"/>
                    <a:pt x="425856" y="109757"/>
                  </a:cubicBezTo>
                  <a:cubicBezTo>
                    <a:pt x="322398" y="151178"/>
                    <a:pt x="270860" y="171220"/>
                    <a:pt x="168166" y="209206"/>
                  </a:cubicBezTo>
                  <a:close/>
                  <a:moveTo>
                    <a:pt x="15843" y="190117"/>
                  </a:moveTo>
                  <a:cubicBezTo>
                    <a:pt x="79598" y="193935"/>
                    <a:pt x="111284" y="196226"/>
                    <a:pt x="173702" y="202143"/>
                  </a:cubicBezTo>
                  <a:cubicBezTo>
                    <a:pt x="269906" y="166448"/>
                    <a:pt x="318390" y="147742"/>
                    <a:pt x="415548" y="108802"/>
                  </a:cubicBezTo>
                  <a:cubicBezTo>
                    <a:pt x="449143" y="66236"/>
                    <a:pt x="465368" y="45430"/>
                    <a:pt x="496672" y="6299"/>
                  </a:cubicBezTo>
                  <a:cubicBezTo>
                    <a:pt x="431964" y="6490"/>
                    <a:pt x="399132" y="7253"/>
                    <a:pt x="333088" y="9353"/>
                  </a:cubicBezTo>
                  <a:cubicBezTo>
                    <a:pt x="237265" y="46575"/>
                    <a:pt x="189545" y="64518"/>
                    <a:pt x="94295" y="99067"/>
                  </a:cubicBezTo>
                  <a:cubicBezTo>
                    <a:pt x="64136" y="134189"/>
                    <a:pt x="48293" y="152514"/>
                    <a:pt x="15843" y="1901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279F51EC-8A82-41C7-A13B-FC3DD9EB6A84}"/>
                </a:ext>
              </a:extLst>
            </p:cNvPr>
            <p:cNvSpPr/>
            <p:nvPr/>
          </p:nvSpPr>
          <p:spPr>
            <a:xfrm>
              <a:off x="783209" y="3711590"/>
              <a:ext cx="496291" cy="229057"/>
            </a:xfrm>
            <a:custGeom>
              <a:avLst/>
              <a:gdLst>
                <a:gd name="connsiteX0" fmla="*/ 164921 w 496290"/>
                <a:gd name="connsiteY0" fmla="*/ 233027 h 229057"/>
                <a:gd name="connsiteX1" fmla="*/ 0 w 496290"/>
                <a:gd name="connsiteY1" fmla="*/ 216993 h 229057"/>
                <a:gd name="connsiteX2" fmla="*/ 86469 w 496290"/>
                <a:gd name="connsiteY2" fmla="*/ 107810 h 229057"/>
                <a:gd name="connsiteX3" fmla="*/ 339196 w 496290"/>
                <a:gd name="connsiteY3" fmla="*/ 2061 h 229057"/>
                <a:gd name="connsiteX4" fmla="*/ 508889 w 496290"/>
                <a:gd name="connsiteY4" fmla="*/ 916 h 229057"/>
                <a:gd name="connsiteX5" fmla="*/ 420893 w 496290"/>
                <a:gd name="connsiteY5" fmla="*/ 123653 h 229057"/>
                <a:gd name="connsiteX6" fmla="*/ 164921 w 496290"/>
                <a:gd name="connsiteY6" fmla="*/ 233027 h 229057"/>
                <a:gd name="connsiteX7" fmla="*/ 16034 w 496290"/>
                <a:gd name="connsiteY7" fmla="*/ 210694 h 229057"/>
                <a:gd name="connsiteX8" fmla="*/ 170838 w 496290"/>
                <a:gd name="connsiteY8" fmla="*/ 225201 h 229057"/>
                <a:gd name="connsiteX9" fmla="*/ 410967 w 496290"/>
                <a:gd name="connsiteY9" fmla="*/ 122507 h 229057"/>
                <a:gd name="connsiteX10" fmla="*/ 493428 w 496290"/>
                <a:gd name="connsiteY10" fmla="*/ 7788 h 229057"/>
                <a:gd name="connsiteX11" fmla="*/ 334424 w 496290"/>
                <a:gd name="connsiteY11" fmla="*/ 8361 h 229057"/>
                <a:gd name="connsiteX12" fmla="*/ 97349 w 496290"/>
                <a:gd name="connsiteY12" fmla="*/ 107810 h 229057"/>
                <a:gd name="connsiteX13" fmla="*/ 16034 w 496290"/>
                <a:gd name="connsiteY13" fmla="*/ 21069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29057">
                  <a:moveTo>
                    <a:pt x="164921" y="233027"/>
                  </a:moveTo>
                  <a:cubicBezTo>
                    <a:pt x="100022" y="224820"/>
                    <a:pt x="66999" y="221765"/>
                    <a:pt x="0" y="216993"/>
                  </a:cubicBezTo>
                  <a:cubicBezTo>
                    <a:pt x="35886" y="171373"/>
                    <a:pt x="53256" y="149231"/>
                    <a:pt x="86469" y="107810"/>
                  </a:cubicBezTo>
                  <a:cubicBezTo>
                    <a:pt x="187636" y="66579"/>
                    <a:pt x="238219" y="45201"/>
                    <a:pt x="339196" y="2061"/>
                  </a:cubicBezTo>
                  <a:cubicBezTo>
                    <a:pt x="408294" y="-229"/>
                    <a:pt x="442271" y="-611"/>
                    <a:pt x="508889" y="916"/>
                  </a:cubicBezTo>
                  <a:cubicBezTo>
                    <a:pt x="475485" y="47300"/>
                    <a:pt x="457542" y="72115"/>
                    <a:pt x="420893" y="123653"/>
                  </a:cubicBezTo>
                  <a:cubicBezTo>
                    <a:pt x="318580" y="168510"/>
                    <a:pt x="267233" y="190652"/>
                    <a:pt x="164921" y="233027"/>
                  </a:cubicBezTo>
                  <a:close/>
                  <a:moveTo>
                    <a:pt x="16034" y="210694"/>
                  </a:moveTo>
                  <a:cubicBezTo>
                    <a:pt x="78834" y="215085"/>
                    <a:pt x="109947" y="217757"/>
                    <a:pt x="170838" y="225201"/>
                  </a:cubicBezTo>
                  <a:cubicBezTo>
                    <a:pt x="266852" y="185307"/>
                    <a:pt x="314954" y="164692"/>
                    <a:pt x="410967" y="122507"/>
                  </a:cubicBezTo>
                  <a:cubicBezTo>
                    <a:pt x="445325" y="74596"/>
                    <a:pt x="461932" y="51309"/>
                    <a:pt x="493428" y="7788"/>
                  </a:cubicBezTo>
                  <a:cubicBezTo>
                    <a:pt x="430819" y="6261"/>
                    <a:pt x="398941" y="6452"/>
                    <a:pt x="334424" y="8361"/>
                  </a:cubicBezTo>
                  <a:cubicBezTo>
                    <a:pt x="239746" y="48827"/>
                    <a:pt x="192217" y="68870"/>
                    <a:pt x="97349" y="107810"/>
                  </a:cubicBezTo>
                  <a:cubicBezTo>
                    <a:pt x="66045" y="146940"/>
                    <a:pt x="49629" y="167746"/>
                    <a:pt x="16034" y="2106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8AB7493A-2B93-43C8-BAC5-E86C2EC73B95}"/>
                </a:ext>
              </a:extLst>
            </p:cNvPr>
            <p:cNvSpPr/>
            <p:nvPr/>
          </p:nvSpPr>
          <p:spPr>
            <a:xfrm>
              <a:off x="1191313" y="3604849"/>
              <a:ext cx="496291" cy="248145"/>
            </a:xfrm>
            <a:custGeom>
              <a:avLst/>
              <a:gdLst>
                <a:gd name="connsiteX0" fmla="*/ 159195 w 496290"/>
                <a:gd name="connsiteY0" fmla="*/ 256162 h 248145"/>
                <a:gd name="connsiteX1" fmla="*/ 0 w 496290"/>
                <a:gd name="connsiteY1" fmla="*/ 233257 h 248145"/>
                <a:gd name="connsiteX2" fmla="*/ 87805 w 496290"/>
                <a:gd name="connsiteY2" fmla="*/ 111093 h 248145"/>
                <a:gd name="connsiteX3" fmla="*/ 334614 w 496290"/>
                <a:gd name="connsiteY3" fmla="*/ 0 h 248145"/>
                <a:gd name="connsiteX4" fmla="*/ 497245 w 496290"/>
                <a:gd name="connsiteY4" fmla="*/ 6299 h 248145"/>
                <a:gd name="connsiteX5" fmla="*/ 409631 w 496290"/>
                <a:gd name="connsiteY5" fmla="*/ 141252 h 248145"/>
                <a:gd name="connsiteX6" fmla="*/ 159195 w 496290"/>
                <a:gd name="connsiteY6" fmla="*/ 256162 h 248145"/>
                <a:gd name="connsiteX7" fmla="*/ 15652 w 496290"/>
                <a:gd name="connsiteY7" fmla="*/ 226194 h 248145"/>
                <a:gd name="connsiteX8" fmla="*/ 165112 w 496290"/>
                <a:gd name="connsiteY8" fmla="*/ 247382 h 248145"/>
                <a:gd name="connsiteX9" fmla="*/ 400087 w 496290"/>
                <a:gd name="connsiteY9" fmla="*/ 139343 h 248145"/>
                <a:gd name="connsiteX10" fmla="*/ 482165 w 496290"/>
                <a:gd name="connsiteY10" fmla="*/ 13171 h 248145"/>
                <a:gd name="connsiteX11" fmla="*/ 329652 w 496290"/>
                <a:gd name="connsiteY11" fmla="*/ 6681 h 248145"/>
                <a:gd name="connsiteX12" fmla="*/ 98113 w 496290"/>
                <a:gd name="connsiteY12" fmla="*/ 111093 h 248145"/>
                <a:gd name="connsiteX13" fmla="*/ 15652 w 496290"/>
                <a:gd name="connsiteY13" fmla="*/ 22619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48145">
                  <a:moveTo>
                    <a:pt x="159195" y="256162"/>
                  </a:moveTo>
                  <a:cubicBezTo>
                    <a:pt x="96586" y="244709"/>
                    <a:pt x="64709" y="240128"/>
                    <a:pt x="0" y="233257"/>
                  </a:cubicBezTo>
                  <a:cubicBezTo>
                    <a:pt x="36649" y="182100"/>
                    <a:pt x="54401" y="157286"/>
                    <a:pt x="87805" y="111093"/>
                  </a:cubicBezTo>
                  <a:cubicBezTo>
                    <a:pt x="187063" y="66999"/>
                    <a:pt x="236502" y="44475"/>
                    <a:pt x="334614" y="0"/>
                  </a:cubicBezTo>
                  <a:cubicBezTo>
                    <a:pt x="401041" y="191"/>
                    <a:pt x="433491" y="1336"/>
                    <a:pt x="497245" y="6299"/>
                  </a:cubicBezTo>
                  <a:cubicBezTo>
                    <a:pt x="464031" y="57073"/>
                    <a:pt x="446280" y="84369"/>
                    <a:pt x="409631" y="141252"/>
                  </a:cubicBezTo>
                  <a:cubicBezTo>
                    <a:pt x="309991" y="187827"/>
                    <a:pt x="259789" y="210923"/>
                    <a:pt x="159195" y="256162"/>
                  </a:cubicBezTo>
                  <a:close/>
                  <a:moveTo>
                    <a:pt x="15652" y="226194"/>
                  </a:moveTo>
                  <a:cubicBezTo>
                    <a:pt x="76543" y="232684"/>
                    <a:pt x="106321" y="236883"/>
                    <a:pt x="165112" y="247382"/>
                  </a:cubicBezTo>
                  <a:cubicBezTo>
                    <a:pt x="259408" y="205006"/>
                    <a:pt x="306364" y="183246"/>
                    <a:pt x="400087" y="139343"/>
                  </a:cubicBezTo>
                  <a:cubicBezTo>
                    <a:pt x="434445" y="86469"/>
                    <a:pt x="451052" y="60891"/>
                    <a:pt x="482165" y="13171"/>
                  </a:cubicBezTo>
                  <a:cubicBezTo>
                    <a:pt x="422419" y="8399"/>
                    <a:pt x="391878" y="7253"/>
                    <a:pt x="329652" y="6681"/>
                  </a:cubicBezTo>
                  <a:cubicBezTo>
                    <a:pt x="237647" y="48675"/>
                    <a:pt x="191263" y="69672"/>
                    <a:pt x="98113" y="111093"/>
                  </a:cubicBezTo>
                  <a:cubicBezTo>
                    <a:pt x="66617" y="154804"/>
                    <a:pt x="50011" y="178283"/>
                    <a:pt x="15652" y="2261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102501AE-3897-4765-B6A5-5B9EF52A4049}"/>
                </a:ext>
              </a:extLst>
            </p:cNvPr>
            <p:cNvSpPr/>
            <p:nvPr/>
          </p:nvSpPr>
          <p:spPr>
            <a:xfrm>
              <a:off x="1588536" y="3502537"/>
              <a:ext cx="477202" cy="267233"/>
            </a:xfrm>
            <a:custGeom>
              <a:avLst/>
              <a:gdLst>
                <a:gd name="connsiteX0" fmla="*/ 152705 w 477202"/>
                <a:gd name="connsiteY0" fmla="*/ 279450 h 267233"/>
                <a:gd name="connsiteX1" fmla="*/ 0 w 477202"/>
                <a:gd name="connsiteY1" fmla="*/ 246236 h 267233"/>
                <a:gd name="connsiteX2" fmla="*/ 87615 w 477202"/>
                <a:gd name="connsiteY2" fmla="*/ 111665 h 267233"/>
                <a:gd name="connsiteX3" fmla="*/ 325261 w 477202"/>
                <a:gd name="connsiteY3" fmla="*/ 0 h 267233"/>
                <a:gd name="connsiteX4" fmla="*/ 480066 w 477202"/>
                <a:gd name="connsiteY4" fmla="*/ 17179 h 267233"/>
                <a:gd name="connsiteX5" fmla="*/ 394933 w 477202"/>
                <a:gd name="connsiteY5" fmla="*/ 162821 h 267233"/>
                <a:gd name="connsiteX6" fmla="*/ 152705 w 477202"/>
                <a:gd name="connsiteY6" fmla="*/ 279450 h 267233"/>
                <a:gd name="connsiteX7" fmla="*/ 15271 w 477202"/>
                <a:gd name="connsiteY7" fmla="*/ 238983 h 267233"/>
                <a:gd name="connsiteX8" fmla="*/ 158623 w 477202"/>
                <a:gd name="connsiteY8" fmla="*/ 269715 h 267233"/>
                <a:gd name="connsiteX9" fmla="*/ 385961 w 477202"/>
                <a:gd name="connsiteY9" fmla="*/ 160340 h 267233"/>
                <a:gd name="connsiteX10" fmla="*/ 465941 w 477202"/>
                <a:gd name="connsiteY10" fmla="*/ 23860 h 267233"/>
                <a:gd name="connsiteX11" fmla="*/ 320872 w 477202"/>
                <a:gd name="connsiteY11" fmla="*/ 7253 h 267233"/>
                <a:gd name="connsiteX12" fmla="*/ 97732 w 477202"/>
                <a:gd name="connsiteY12" fmla="*/ 112238 h 267233"/>
                <a:gd name="connsiteX13" fmla="*/ 15271 w 477202"/>
                <a:gd name="connsiteY13" fmla="*/ 238983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67233">
                  <a:moveTo>
                    <a:pt x="152705" y="279450"/>
                  </a:moveTo>
                  <a:cubicBezTo>
                    <a:pt x="92768" y="263607"/>
                    <a:pt x="62227" y="256926"/>
                    <a:pt x="0" y="246236"/>
                  </a:cubicBezTo>
                  <a:cubicBezTo>
                    <a:pt x="36649" y="189736"/>
                    <a:pt x="54401" y="162249"/>
                    <a:pt x="87615" y="111665"/>
                  </a:cubicBezTo>
                  <a:cubicBezTo>
                    <a:pt x="183628" y="66617"/>
                    <a:pt x="231348" y="44093"/>
                    <a:pt x="325261" y="0"/>
                  </a:cubicBezTo>
                  <a:cubicBezTo>
                    <a:pt x="388443" y="4009"/>
                    <a:pt x="419557" y="7444"/>
                    <a:pt x="480066" y="17179"/>
                  </a:cubicBezTo>
                  <a:cubicBezTo>
                    <a:pt x="447998" y="71771"/>
                    <a:pt x="430628" y="101358"/>
                    <a:pt x="394933" y="162821"/>
                  </a:cubicBezTo>
                  <a:cubicBezTo>
                    <a:pt x="298920" y="209396"/>
                    <a:pt x="250245" y="233066"/>
                    <a:pt x="152705" y="279450"/>
                  </a:cubicBezTo>
                  <a:close/>
                  <a:moveTo>
                    <a:pt x="15271" y="238983"/>
                  </a:moveTo>
                  <a:cubicBezTo>
                    <a:pt x="73680" y="249100"/>
                    <a:pt x="102313" y="255208"/>
                    <a:pt x="158623" y="269715"/>
                  </a:cubicBezTo>
                  <a:cubicBezTo>
                    <a:pt x="250245" y="226194"/>
                    <a:pt x="295675" y="204052"/>
                    <a:pt x="385961" y="160340"/>
                  </a:cubicBezTo>
                  <a:cubicBezTo>
                    <a:pt x="419366" y="102885"/>
                    <a:pt x="435591" y="75207"/>
                    <a:pt x="465941" y="23860"/>
                  </a:cubicBezTo>
                  <a:cubicBezTo>
                    <a:pt x="409058" y="14698"/>
                    <a:pt x="380044" y="11453"/>
                    <a:pt x="320872" y="7253"/>
                  </a:cubicBezTo>
                  <a:cubicBezTo>
                    <a:pt x="232494" y="48675"/>
                    <a:pt x="187827" y="69862"/>
                    <a:pt x="97732" y="112238"/>
                  </a:cubicBezTo>
                  <a:cubicBezTo>
                    <a:pt x="66236" y="160149"/>
                    <a:pt x="49629" y="185727"/>
                    <a:pt x="15271" y="2389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BDF44F57-3323-421D-9297-A87ED5A66BA5}"/>
                </a:ext>
              </a:extLst>
            </p:cNvPr>
            <p:cNvSpPr/>
            <p:nvPr/>
          </p:nvSpPr>
          <p:spPr>
            <a:xfrm>
              <a:off x="1971634" y="3414923"/>
              <a:ext cx="458114" cy="286321"/>
            </a:xfrm>
            <a:custGeom>
              <a:avLst/>
              <a:gdLst>
                <a:gd name="connsiteX0" fmla="*/ 146215 w 458114"/>
                <a:gd name="connsiteY0" fmla="*/ 298920 h 286321"/>
                <a:gd name="connsiteX1" fmla="*/ 0 w 458114"/>
                <a:gd name="connsiteY1" fmla="*/ 252726 h 286321"/>
                <a:gd name="connsiteX2" fmla="*/ 85133 w 458114"/>
                <a:gd name="connsiteY2" fmla="*/ 107466 h 286321"/>
                <a:gd name="connsiteX3" fmla="*/ 311899 w 458114"/>
                <a:gd name="connsiteY3" fmla="*/ 0 h 286321"/>
                <a:gd name="connsiteX4" fmla="*/ 459260 w 458114"/>
                <a:gd name="connsiteY4" fmla="*/ 30923 h 286321"/>
                <a:gd name="connsiteX5" fmla="*/ 378708 w 458114"/>
                <a:gd name="connsiteY5" fmla="*/ 185345 h 286321"/>
                <a:gd name="connsiteX6" fmla="*/ 146215 w 458114"/>
                <a:gd name="connsiteY6" fmla="*/ 298920 h 286321"/>
                <a:gd name="connsiteX7" fmla="*/ 14698 w 458114"/>
                <a:gd name="connsiteY7" fmla="*/ 245664 h 286321"/>
                <a:gd name="connsiteX8" fmla="*/ 151942 w 458114"/>
                <a:gd name="connsiteY8" fmla="*/ 288612 h 286321"/>
                <a:gd name="connsiteX9" fmla="*/ 369927 w 458114"/>
                <a:gd name="connsiteY9" fmla="*/ 181910 h 286321"/>
                <a:gd name="connsiteX10" fmla="*/ 445707 w 458114"/>
                <a:gd name="connsiteY10" fmla="*/ 37222 h 286321"/>
                <a:gd name="connsiteX11" fmla="*/ 307510 w 458114"/>
                <a:gd name="connsiteY11" fmla="*/ 7826 h 286321"/>
                <a:gd name="connsiteX12" fmla="*/ 94486 w 458114"/>
                <a:gd name="connsiteY12" fmla="*/ 108993 h 286321"/>
                <a:gd name="connsiteX13" fmla="*/ 14698 w 458114"/>
                <a:gd name="connsiteY13" fmla="*/ 245664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146215" y="298920"/>
                  </a:moveTo>
                  <a:cubicBezTo>
                    <a:pt x="88760" y="277732"/>
                    <a:pt x="59555" y="268379"/>
                    <a:pt x="0" y="252726"/>
                  </a:cubicBezTo>
                  <a:cubicBezTo>
                    <a:pt x="35695" y="191454"/>
                    <a:pt x="53065" y="161867"/>
                    <a:pt x="85133" y="107466"/>
                  </a:cubicBezTo>
                  <a:cubicBezTo>
                    <a:pt x="177138" y="63372"/>
                    <a:pt x="222567" y="41612"/>
                    <a:pt x="311899" y="0"/>
                  </a:cubicBezTo>
                  <a:cubicBezTo>
                    <a:pt x="372027" y="9162"/>
                    <a:pt x="401614" y="15461"/>
                    <a:pt x="459260" y="30923"/>
                  </a:cubicBezTo>
                  <a:cubicBezTo>
                    <a:pt x="428910" y="88569"/>
                    <a:pt x="412494" y="119873"/>
                    <a:pt x="378708" y="185345"/>
                  </a:cubicBezTo>
                  <a:cubicBezTo>
                    <a:pt x="286894" y="230012"/>
                    <a:pt x="240319" y="253108"/>
                    <a:pt x="146215" y="298920"/>
                  </a:cubicBezTo>
                  <a:close/>
                  <a:moveTo>
                    <a:pt x="14698" y="245664"/>
                  </a:moveTo>
                  <a:cubicBezTo>
                    <a:pt x="70435" y="260362"/>
                    <a:pt x="97922" y="268951"/>
                    <a:pt x="151942" y="288612"/>
                  </a:cubicBezTo>
                  <a:cubicBezTo>
                    <a:pt x="240129" y="245473"/>
                    <a:pt x="283840" y="224094"/>
                    <a:pt x="369927" y="181910"/>
                  </a:cubicBezTo>
                  <a:cubicBezTo>
                    <a:pt x="401614" y="120828"/>
                    <a:pt x="417075" y="91432"/>
                    <a:pt x="445707" y="37222"/>
                  </a:cubicBezTo>
                  <a:cubicBezTo>
                    <a:pt x="391497" y="22715"/>
                    <a:pt x="363819" y="16798"/>
                    <a:pt x="307510" y="7826"/>
                  </a:cubicBezTo>
                  <a:cubicBezTo>
                    <a:pt x="223522" y="47148"/>
                    <a:pt x="180764" y="67572"/>
                    <a:pt x="94486" y="108993"/>
                  </a:cubicBezTo>
                  <a:cubicBezTo>
                    <a:pt x="64327" y="160340"/>
                    <a:pt x="48102" y="188018"/>
                    <a:pt x="14698" y="2456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00202BA-BE07-4F12-AB51-31362B8F31FE}"/>
                </a:ext>
              </a:extLst>
            </p:cNvPr>
            <p:cNvSpPr/>
            <p:nvPr/>
          </p:nvSpPr>
          <p:spPr>
            <a:xfrm>
              <a:off x="2339080" y="3348878"/>
              <a:ext cx="419938" cy="305409"/>
            </a:xfrm>
            <a:custGeom>
              <a:avLst/>
              <a:gdLst>
                <a:gd name="connsiteX0" fmla="*/ 140870 w 419938"/>
                <a:gd name="connsiteY0" fmla="*/ 314190 h 305409"/>
                <a:gd name="connsiteX1" fmla="*/ 0 w 419938"/>
                <a:gd name="connsiteY1" fmla="*/ 253108 h 305409"/>
                <a:gd name="connsiteX2" fmla="*/ 80743 w 419938"/>
                <a:gd name="connsiteY2" fmla="*/ 98876 h 305409"/>
                <a:gd name="connsiteX3" fmla="*/ 295866 w 419938"/>
                <a:gd name="connsiteY3" fmla="*/ 0 h 305409"/>
                <a:gd name="connsiteX4" fmla="*/ 437117 w 419938"/>
                <a:gd name="connsiteY4" fmla="*/ 46957 h 305409"/>
                <a:gd name="connsiteX5" fmla="*/ 362865 w 419938"/>
                <a:gd name="connsiteY5" fmla="*/ 207488 h 305409"/>
                <a:gd name="connsiteX6" fmla="*/ 140870 w 419938"/>
                <a:gd name="connsiteY6" fmla="*/ 314190 h 305409"/>
                <a:gd name="connsiteX7" fmla="*/ 13935 w 419938"/>
                <a:gd name="connsiteY7" fmla="*/ 246045 h 305409"/>
                <a:gd name="connsiteX8" fmla="*/ 146024 w 419938"/>
                <a:gd name="connsiteY8" fmla="*/ 302928 h 305409"/>
                <a:gd name="connsiteX9" fmla="*/ 354085 w 419938"/>
                <a:gd name="connsiteY9" fmla="*/ 203097 h 305409"/>
                <a:gd name="connsiteX10" fmla="*/ 423947 w 419938"/>
                <a:gd name="connsiteY10" fmla="*/ 52492 h 305409"/>
                <a:gd name="connsiteX11" fmla="*/ 291476 w 419938"/>
                <a:gd name="connsiteY11" fmla="*/ 8017 h 305409"/>
                <a:gd name="connsiteX12" fmla="*/ 89523 w 419938"/>
                <a:gd name="connsiteY12" fmla="*/ 100976 h 305409"/>
                <a:gd name="connsiteX13" fmla="*/ 13935 w 419938"/>
                <a:gd name="connsiteY13" fmla="*/ 24604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05409">
                  <a:moveTo>
                    <a:pt x="140870" y="314190"/>
                  </a:moveTo>
                  <a:cubicBezTo>
                    <a:pt x="85324" y="286894"/>
                    <a:pt x="57074" y="274487"/>
                    <a:pt x="0" y="253108"/>
                  </a:cubicBezTo>
                  <a:cubicBezTo>
                    <a:pt x="33977" y="187827"/>
                    <a:pt x="50393" y="156522"/>
                    <a:pt x="80743" y="98876"/>
                  </a:cubicBezTo>
                  <a:cubicBezTo>
                    <a:pt x="168166" y="57455"/>
                    <a:pt x="211305" y="37413"/>
                    <a:pt x="295866" y="0"/>
                  </a:cubicBezTo>
                  <a:cubicBezTo>
                    <a:pt x="353321" y="15461"/>
                    <a:pt x="381572" y="24815"/>
                    <a:pt x="437117" y="46957"/>
                  </a:cubicBezTo>
                  <a:cubicBezTo>
                    <a:pt x="409249" y="106512"/>
                    <a:pt x="394169" y="139343"/>
                    <a:pt x="362865" y="207488"/>
                  </a:cubicBezTo>
                  <a:cubicBezTo>
                    <a:pt x="275251" y="248718"/>
                    <a:pt x="230775" y="270287"/>
                    <a:pt x="140870" y="314190"/>
                  </a:cubicBezTo>
                  <a:close/>
                  <a:moveTo>
                    <a:pt x="13935" y="246045"/>
                  </a:moveTo>
                  <a:cubicBezTo>
                    <a:pt x="67572" y="266279"/>
                    <a:pt x="93914" y="277732"/>
                    <a:pt x="146024" y="302928"/>
                  </a:cubicBezTo>
                  <a:cubicBezTo>
                    <a:pt x="230394" y="261889"/>
                    <a:pt x="272005" y="241655"/>
                    <a:pt x="354085" y="203097"/>
                  </a:cubicBezTo>
                  <a:cubicBezTo>
                    <a:pt x="383480" y="139343"/>
                    <a:pt x="397605" y="108802"/>
                    <a:pt x="423947" y="52492"/>
                  </a:cubicBezTo>
                  <a:cubicBezTo>
                    <a:pt x="371836" y="31877"/>
                    <a:pt x="345304" y="22906"/>
                    <a:pt x="291476" y="8017"/>
                  </a:cubicBezTo>
                  <a:cubicBezTo>
                    <a:pt x="212069" y="43330"/>
                    <a:pt x="171602" y="62227"/>
                    <a:pt x="89523" y="100976"/>
                  </a:cubicBezTo>
                  <a:cubicBezTo>
                    <a:pt x="61082" y="155568"/>
                    <a:pt x="45621" y="184964"/>
                    <a:pt x="13935" y="2460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2414DF23-53F8-45CD-8499-C8DAAFDB7EFB}"/>
                </a:ext>
              </a:extLst>
            </p:cNvPr>
            <p:cNvSpPr/>
            <p:nvPr/>
          </p:nvSpPr>
          <p:spPr>
            <a:xfrm>
              <a:off x="2690874" y="3311656"/>
              <a:ext cx="400850" cy="305409"/>
            </a:xfrm>
            <a:custGeom>
              <a:avLst/>
              <a:gdLst>
                <a:gd name="connsiteX0" fmla="*/ 137243 w 400850"/>
                <a:gd name="connsiteY0" fmla="*/ 323543 h 305409"/>
                <a:gd name="connsiteX1" fmla="*/ 0 w 400850"/>
                <a:gd name="connsiteY1" fmla="*/ 245855 h 305409"/>
                <a:gd name="connsiteX2" fmla="*/ 74444 w 400850"/>
                <a:gd name="connsiteY2" fmla="*/ 85324 h 305409"/>
                <a:gd name="connsiteX3" fmla="*/ 277732 w 400850"/>
                <a:gd name="connsiteY3" fmla="*/ 0 h 305409"/>
                <a:gd name="connsiteX4" fmla="*/ 414021 w 400850"/>
                <a:gd name="connsiteY4" fmla="*/ 67381 h 305409"/>
                <a:gd name="connsiteX5" fmla="*/ 347976 w 400850"/>
                <a:gd name="connsiteY5" fmla="*/ 230393 h 305409"/>
                <a:gd name="connsiteX6" fmla="*/ 137243 w 400850"/>
                <a:gd name="connsiteY6" fmla="*/ 323543 h 305409"/>
                <a:gd name="connsiteX7" fmla="*/ 13362 w 400850"/>
                <a:gd name="connsiteY7" fmla="*/ 239556 h 305409"/>
                <a:gd name="connsiteX8" fmla="*/ 142016 w 400850"/>
                <a:gd name="connsiteY8" fmla="*/ 312090 h 305409"/>
                <a:gd name="connsiteX9" fmla="*/ 339577 w 400850"/>
                <a:gd name="connsiteY9" fmla="*/ 224667 h 305409"/>
                <a:gd name="connsiteX10" fmla="*/ 401805 w 400850"/>
                <a:gd name="connsiteY10" fmla="*/ 71580 h 305409"/>
                <a:gd name="connsiteX11" fmla="*/ 273914 w 400850"/>
                <a:gd name="connsiteY11" fmla="*/ 8399 h 305409"/>
                <a:gd name="connsiteX12" fmla="*/ 82843 w 400850"/>
                <a:gd name="connsiteY12" fmla="*/ 88951 h 305409"/>
                <a:gd name="connsiteX13" fmla="*/ 13362 w 400850"/>
                <a:gd name="connsiteY13" fmla="*/ 23955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05409">
                  <a:moveTo>
                    <a:pt x="137243" y="323543"/>
                  </a:moveTo>
                  <a:cubicBezTo>
                    <a:pt x="82843" y="289566"/>
                    <a:pt x="55546" y="273914"/>
                    <a:pt x="0" y="245855"/>
                  </a:cubicBezTo>
                  <a:cubicBezTo>
                    <a:pt x="31305" y="177710"/>
                    <a:pt x="46575" y="145070"/>
                    <a:pt x="74444" y="85324"/>
                  </a:cubicBezTo>
                  <a:cubicBezTo>
                    <a:pt x="157286" y="48484"/>
                    <a:pt x="198135" y="31114"/>
                    <a:pt x="277732" y="0"/>
                  </a:cubicBezTo>
                  <a:cubicBezTo>
                    <a:pt x="333279" y="22524"/>
                    <a:pt x="360766" y="35122"/>
                    <a:pt x="414021" y="67381"/>
                  </a:cubicBezTo>
                  <a:cubicBezTo>
                    <a:pt x="389207" y="127699"/>
                    <a:pt x="375845" y="160913"/>
                    <a:pt x="347976" y="230393"/>
                  </a:cubicBezTo>
                  <a:cubicBezTo>
                    <a:pt x="265516" y="263988"/>
                    <a:pt x="222949" y="283649"/>
                    <a:pt x="137243" y="323543"/>
                  </a:cubicBezTo>
                  <a:close/>
                  <a:moveTo>
                    <a:pt x="13362" y="239556"/>
                  </a:moveTo>
                  <a:cubicBezTo>
                    <a:pt x="65282" y="265897"/>
                    <a:pt x="91051" y="280595"/>
                    <a:pt x="142016" y="312090"/>
                  </a:cubicBezTo>
                  <a:cubicBezTo>
                    <a:pt x="222377" y="274869"/>
                    <a:pt x="262461" y="256162"/>
                    <a:pt x="339577" y="224667"/>
                  </a:cubicBezTo>
                  <a:cubicBezTo>
                    <a:pt x="365728" y="159576"/>
                    <a:pt x="378326" y="128463"/>
                    <a:pt x="401805" y="71580"/>
                  </a:cubicBezTo>
                  <a:cubicBezTo>
                    <a:pt x="351985" y="41230"/>
                    <a:pt x="326025" y="29777"/>
                    <a:pt x="273914" y="8399"/>
                  </a:cubicBezTo>
                  <a:cubicBezTo>
                    <a:pt x="199089" y="37985"/>
                    <a:pt x="160722" y="54401"/>
                    <a:pt x="82843" y="88951"/>
                  </a:cubicBezTo>
                  <a:cubicBezTo>
                    <a:pt x="56692" y="145070"/>
                    <a:pt x="42567" y="175610"/>
                    <a:pt x="13362" y="239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A23FB5F8-C52B-4CA1-A281-47D1047EA6ED}"/>
                </a:ext>
              </a:extLst>
            </p:cNvPr>
            <p:cNvSpPr/>
            <p:nvPr/>
          </p:nvSpPr>
          <p:spPr>
            <a:xfrm>
              <a:off x="3028352" y="3316619"/>
              <a:ext cx="381762" cy="305409"/>
            </a:xfrm>
            <a:custGeom>
              <a:avLst/>
              <a:gdLst>
                <a:gd name="connsiteX0" fmla="*/ 135716 w 381762"/>
                <a:gd name="connsiteY0" fmla="*/ 319344 h 305409"/>
                <a:gd name="connsiteX1" fmla="*/ 0 w 381762"/>
                <a:gd name="connsiteY1" fmla="*/ 225239 h 305409"/>
                <a:gd name="connsiteX2" fmla="*/ 66236 w 381762"/>
                <a:gd name="connsiteY2" fmla="*/ 62036 h 305409"/>
                <a:gd name="connsiteX3" fmla="*/ 256926 w 381762"/>
                <a:gd name="connsiteY3" fmla="*/ 0 h 305409"/>
                <a:gd name="connsiteX4" fmla="*/ 392260 w 381762"/>
                <a:gd name="connsiteY4" fmla="*/ 82079 h 305409"/>
                <a:gd name="connsiteX5" fmla="*/ 337096 w 381762"/>
                <a:gd name="connsiteY5" fmla="*/ 238219 h 305409"/>
                <a:gd name="connsiteX6" fmla="*/ 135716 w 381762"/>
                <a:gd name="connsiteY6" fmla="*/ 319344 h 305409"/>
                <a:gd name="connsiteX7" fmla="*/ 12598 w 381762"/>
                <a:gd name="connsiteY7" fmla="*/ 219895 h 305409"/>
                <a:gd name="connsiteX8" fmla="*/ 139916 w 381762"/>
                <a:gd name="connsiteY8" fmla="*/ 308082 h 305409"/>
                <a:gd name="connsiteX9" fmla="*/ 328697 w 381762"/>
                <a:gd name="connsiteY9" fmla="*/ 232493 h 305409"/>
                <a:gd name="connsiteX10" fmla="*/ 380807 w 381762"/>
                <a:gd name="connsiteY10" fmla="*/ 85706 h 305409"/>
                <a:gd name="connsiteX11" fmla="*/ 253872 w 381762"/>
                <a:gd name="connsiteY11" fmla="*/ 8208 h 305409"/>
                <a:gd name="connsiteX12" fmla="*/ 74635 w 381762"/>
                <a:gd name="connsiteY12" fmla="*/ 66999 h 305409"/>
                <a:gd name="connsiteX13" fmla="*/ 12598 w 381762"/>
                <a:gd name="connsiteY13" fmla="*/ 21989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05409">
                  <a:moveTo>
                    <a:pt x="135716" y="319344"/>
                  </a:moveTo>
                  <a:cubicBezTo>
                    <a:pt x="80933" y="281359"/>
                    <a:pt x="54019" y="262270"/>
                    <a:pt x="0" y="225239"/>
                  </a:cubicBezTo>
                  <a:cubicBezTo>
                    <a:pt x="28060" y="155759"/>
                    <a:pt x="41421" y="122355"/>
                    <a:pt x="66236" y="62036"/>
                  </a:cubicBezTo>
                  <a:cubicBezTo>
                    <a:pt x="143924" y="34740"/>
                    <a:pt x="182100" y="22142"/>
                    <a:pt x="256926" y="0"/>
                  </a:cubicBezTo>
                  <a:cubicBezTo>
                    <a:pt x="311136" y="31304"/>
                    <a:pt x="338050" y="47911"/>
                    <a:pt x="392260" y="82079"/>
                  </a:cubicBezTo>
                  <a:cubicBezTo>
                    <a:pt x="371454" y="140297"/>
                    <a:pt x="360192" y="171984"/>
                    <a:pt x="337096" y="238219"/>
                  </a:cubicBezTo>
                  <a:cubicBezTo>
                    <a:pt x="258071" y="268188"/>
                    <a:pt x="217604" y="284603"/>
                    <a:pt x="135716" y="319344"/>
                  </a:cubicBezTo>
                  <a:close/>
                  <a:moveTo>
                    <a:pt x="12598" y="219895"/>
                  </a:moveTo>
                  <a:cubicBezTo>
                    <a:pt x="63182" y="254635"/>
                    <a:pt x="88568" y="272578"/>
                    <a:pt x="139916" y="308082"/>
                  </a:cubicBezTo>
                  <a:cubicBezTo>
                    <a:pt x="216459" y="275823"/>
                    <a:pt x="254253" y="260552"/>
                    <a:pt x="328697" y="232493"/>
                  </a:cubicBezTo>
                  <a:cubicBezTo>
                    <a:pt x="350457" y="170457"/>
                    <a:pt x="360956" y="140679"/>
                    <a:pt x="380807" y="85706"/>
                  </a:cubicBezTo>
                  <a:cubicBezTo>
                    <a:pt x="330033" y="53638"/>
                    <a:pt x="304646" y="37794"/>
                    <a:pt x="253872" y="8208"/>
                  </a:cubicBezTo>
                  <a:cubicBezTo>
                    <a:pt x="183436" y="29396"/>
                    <a:pt x="147551" y="41230"/>
                    <a:pt x="74635" y="66999"/>
                  </a:cubicBezTo>
                  <a:cubicBezTo>
                    <a:pt x="51347" y="123882"/>
                    <a:pt x="38749" y="154995"/>
                    <a:pt x="12598" y="2198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A3E27C68-1F40-4174-9020-6DD7821A20EE}"/>
                </a:ext>
              </a:extLst>
            </p:cNvPr>
            <p:cNvSpPr/>
            <p:nvPr/>
          </p:nvSpPr>
          <p:spPr>
            <a:xfrm>
              <a:off x="3355140" y="3346205"/>
              <a:ext cx="362674" cy="286321"/>
            </a:xfrm>
            <a:custGeom>
              <a:avLst/>
              <a:gdLst>
                <a:gd name="connsiteX0" fmla="*/ 140870 w 362673"/>
                <a:gd name="connsiteY0" fmla="*/ 300065 h 286321"/>
                <a:gd name="connsiteX1" fmla="*/ 0 w 362673"/>
                <a:gd name="connsiteY1" fmla="*/ 207869 h 286321"/>
                <a:gd name="connsiteX2" fmla="*/ 55546 w 362673"/>
                <a:gd name="connsiteY2" fmla="*/ 51538 h 286321"/>
                <a:gd name="connsiteX3" fmla="*/ 239938 w 362673"/>
                <a:gd name="connsiteY3" fmla="*/ 0 h 286321"/>
                <a:gd name="connsiteX4" fmla="*/ 379280 w 362673"/>
                <a:gd name="connsiteY4" fmla="*/ 84751 h 286321"/>
                <a:gd name="connsiteX5" fmla="*/ 335187 w 362673"/>
                <a:gd name="connsiteY5" fmla="*/ 228484 h 286321"/>
                <a:gd name="connsiteX6" fmla="*/ 140870 w 362673"/>
                <a:gd name="connsiteY6" fmla="*/ 300065 h 286321"/>
                <a:gd name="connsiteX7" fmla="*/ 12216 w 362673"/>
                <a:gd name="connsiteY7" fmla="*/ 203288 h 286321"/>
                <a:gd name="connsiteX8" fmla="*/ 144306 w 362673"/>
                <a:gd name="connsiteY8" fmla="*/ 289566 h 286321"/>
                <a:gd name="connsiteX9" fmla="*/ 326407 w 362673"/>
                <a:gd name="connsiteY9" fmla="*/ 222949 h 286321"/>
                <a:gd name="connsiteX10" fmla="*/ 368019 w 362673"/>
                <a:gd name="connsiteY10" fmla="*/ 87614 h 286321"/>
                <a:gd name="connsiteX11" fmla="*/ 237456 w 362673"/>
                <a:gd name="connsiteY11" fmla="*/ 7826 h 286321"/>
                <a:gd name="connsiteX12" fmla="*/ 64136 w 362673"/>
                <a:gd name="connsiteY12" fmla="*/ 56883 h 286321"/>
                <a:gd name="connsiteX13" fmla="*/ 12216 w 362673"/>
                <a:gd name="connsiteY13" fmla="*/ 203288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86321">
                  <a:moveTo>
                    <a:pt x="140870" y="300065"/>
                  </a:moveTo>
                  <a:cubicBezTo>
                    <a:pt x="83988" y="263797"/>
                    <a:pt x="55737" y="245091"/>
                    <a:pt x="0" y="207869"/>
                  </a:cubicBezTo>
                  <a:cubicBezTo>
                    <a:pt x="23288" y="141634"/>
                    <a:pt x="34549" y="109757"/>
                    <a:pt x="55546" y="51538"/>
                  </a:cubicBezTo>
                  <a:cubicBezTo>
                    <a:pt x="130563" y="28250"/>
                    <a:pt x="167402" y="17752"/>
                    <a:pt x="239938" y="0"/>
                  </a:cubicBezTo>
                  <a:cubicBezTo>
                    <a:pt x="295293" y="33213"/>
                    <a:pt x="323161" y="50393"/>
                    <a:pt x="379280" y="84751"/>
                  </a:cubicBezTo>
                  <a:cubicBezTo>
                    <a:pt x="362483" y="138770"/>
                    <a:pt x="353511" y="167975"/>
                    <a:pt x="335187" y="228484"/>
                  </a:cubicBezTo>
                  <a:cubicBezTo>
                    <a:pt x="258644" y="254444"/>
                    <a:pt x="219704" y="268951"/>
                    <a:pt x="140870" y="300065"/>
                  </a:cubicBezTo>
                  <a:close/>
                  <a:moveTo>
                    <a:pt x="12216" y="203288"/>
                  </a:moveTo>
                  <a:cubicBezTo>
                    <a:pt x="64518" y="238029"/>
                    <a:pt x="90860" y="255590"/>
                    <a:pt x="144306" y="289566"/>
                  </a:cubicBezTo>
                  <a:cubicBezTo>
                    <a:pt x="218177" y="260743"/>
                    <a:pt x="254635" y="247191"/>
                    <a:pt x="326407" y="222949"/>
                  </a:cubicBezTo>
                  <a:cubicBezTo>
                    <a:pt x="343777" y="166066"/>
                    <a:pt x="352175" y="138580"/>
                    <a:pt x="368019" y="87614"/>
                  </a:cubicBezTo>
                  <a:cubicBezTo>
                    <a:pt x="315335" y="55355"/>
                    <a:pt x="289376" y="39131"/>
                    <a:pt x="237456" y="7826"/>
                  </a:cubicBezTo>
                  <a:cubicBezTo>
                    <a:pt x="169120" y="25005"/>
                    <a:pt x="134380" y="34740"/>
                    <a:pt x="64136" y="56883"/>
                  </a:cubicBezTo>
                  <a:cubicBezTo>
                    <a:pt x="44285" y="111665"/>
                    <a:pt x="33977" y="141443"/>
                    <a:pt x="12216" y="2032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ACC217E-E1C2-48AC-A284-AC9FCFCD67EB}"/>
                </a:ext>
              </a:extLst>
            </p:cNvPr>
            <p:cNvSpPr/>
            <p:nvPr/>
          </p:nvSpPr>
          <p:spPr>
            <a:xfrm>
              <a:off x="3680019" y="3388963"/>
              <a:ext cx="362674" cy="267233"/>
            </a:xfrm>
            <a:custGeom>
              <a:avLst/>
              <a:gdLst>
                <a:gd name="connsiteX0" fmla="*/ 146596 w 362673"/>
                <a:gd name="connsiteY0" fmla="*/ 271624 h 267233"/>
                <a:gd name="connsiteX1" fmla="*/ 0 w 362673"/>
                <a:gd name="connsiteY1" fmla="*/ 184964 h 267233"/>
                <a:gd name="connsiteX2" fmla="*/ 44476 w 362673"/>
                <a:gd name="connsiteY2" fmla="*/ 40658 h 267233"/>
                <a:gd name="connsiteX3" fmla="*/ 224476 w 362673"/>
                <a:gd name="connsiteY3" fmla="*/ 0 h 267233"/>
                <a:gd name="connsiteX4" fmla="*/ 369164 w 362673"/>
                <a:gd name="connsiteY4" fmla="*/ 83606 h 267233"/>
                <a:gd name="connsiteX5" fmla="*/ 335378 w 362673"/>
                <a:gd name="connsiteY5" fmla="*/ 211114 h 267233"/>
                <a:gd name="connsiteX6" fmla="*/ 146596 w 362673"/>
                <a:gd name="connsiteY6" fmla="*/ 271624 h 267233"/>
                <a:gd name="connsiteX7" fmla="*/ 11835 w 362673"/>
                <a:gd name="connsiteY7" fmla="*/ 180955 h 267233"/>
                <a:gd name="connsiteX8" fmla="*/ 149269 w 362673"/>
                <a:gd name="connsiteY8" fmla="*/ 262270 h 267233"/>
                <a:gd name="connsiteX9" fmla="*/ 325834 w 362673"/>
                <a:gd name="connsiteY9" fmla="*/ 206151 h 267233"/>
                <a:gd name="connsiteX10" fmla="*/ 357902 w 362673"/>
                <a:gd name="connsiteY10" fmla="*/ 85896 h 267233"/>
                <a:gd name="connsiteX11" fmla="*/ 222186 w 362673"/>
                <a:gd name="connsiteY11" fmla="*/ 7253 h 267233"/>
                <a:gd name="connsiteX12" fmla="*/ 53065 w 362673"/>
                <a:gd name="connsiteY12" fmla="*/ 46002 h 267233"/>
                <a:gd name="connsiteX13" fmla="*/ 11835 w 362673"/>
                <a:gd name="connsiteY13" fmla="*/ 18095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67233">
                  <a:moveTo>
                    <a:pt x="146596" y="271624"/>
                  </a:moveTo>
                  <a:cubicBezTo>
                    <a:pt x="87233" y="238219"/>
                    <a:pt x="57837" y="220658"/>
                    <a:pt x="0" y="184964"/>
                  </a:cubicBezTo>
                  <a:cubicBezTo>
                    <a:pt x="18515" y="124073"/>
                    <a:pt x="27487" y="94868"/>
                    <a:pt x="44476" y="40658"/>
                  </a:cubicBezTo>
                  <a:cubicBezTo>
                    <a:pt x="117392" y="21570"/>
                    <a:pt x="153277" y="13362"/>
                    <a:pt x="224476" y="0"/>
                  </a:cubicBezTo>
                  <a:cubicBezTo>
                    <a:pt x="281932" y="33595"/>
                    <a:pt x="310754" y="50583"/>
                    <a:pt x="369164" y="83606"/>
                  </a:cubicBezTo>
                  <a:cubicBezTo>
                    <a:pt x="356184" y="131899"/>
                    <a:pt x="349313" y="157668"/>
                    <a:pt x="335378" y="211114"/>
                  </a:cubicBezTo>
                  <a:cubicBezTo>
                    <a:pt x="260744" y="232684"/>
                    <a:pt x="222949" y="244709"/>
                    <a:pt x="146596" y="271624"/>
                  </a:cubicBezTo>
                  <a:close/>
                  <a:moveTo>
                    <a:pt x="11835" y="180955"/>
                  </a:moveTo>
                  <a:cubicBezTo>
                    <a:pt x="66236" y="214359"/>
                    <a:pt x="93723" y="230775"/>
                    <a:pt x="149269" y="262270"/>
                  </a:cubicBezTo>
                  <a:cubicBezTo>
                    <a:pt x="220849" y="237456"/>
                    <a:pt x="256163" y="226194"/>
                    <a:pt x="325834" y="206151"/>
                  </a:cubicBezTo>
                  <a:cubicBezTo>
                    <a:pt x="339005" y="155950"/>
                    <a:pt x="345495" y="131517"/>
                    <a:pt x="357902" y="85896"/>
                  </a:cubicBezTo>
                  <a:cubicBezTo>
                    <a:pt x="303119" y="54783"/>
                    <a:pt x="276014" y="38749"/>
                    <a:pt x="222186" y="7253"/>
                  </a:cubicBezTo>
                  <a:cubicBezTo>
                    <a:pt x="155377" y="20233"/>
                    <a:pt x="121591" y="28060"/>
                    <a:pt x="53065" y="46002"/>
                  </a:cubicBezTo>
                  <a:cubicBezTo>
                    <a:pt x="37413" y="96968"/>
                    <a:pt x="29014" y="124263"/>
                    <a:pt x="11835" y="1809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DD242EBD-62B9-4F72-9E7F-41ABE9A1E2C7}"/>
                </a:ext>
              </a:extLst>
            </p:cNvPr>
            <p:cNvSpPr/>
            <p:nvPr/>
          </p:nvSpPr>
          <p:spPr>
            <a:xfrm>
              <a:off x="4004899" y="3441646"/>
              <a:ext cx="343586" cy="229057"/>
            </a:xfrm>
            <a:custGeom>
              <a:avLst/>
              <a:gdLst>
                <a:gd name="connsiteX0" fmla="*/ 152705 w 343585"/>
                <a:gd name="connsiteY0" fmla="*/ 236120 h 229057"/>
                <a:gd name="connsiteX1" fmla="*/ 0 w 343585"/>
                <a:gd name="connsiteY1" fmla="*/ 157859 h 229057"/>
                <a:gd name="connsiteX2" fmla="*/ 34167 w 343585"/>
                <a:gd name="connsiteY2" fmla="*/ 29777 h 229057"/>
                <a:gd name="connsiteX3" fmla="*/ 211305 w 343585"/>
                <a:gd name="connsiteY3" fmla="*/ 0 h 229057"/>
                <a:gd name="connsiteX4" fmla="*/ 362101 w 343585"/>
                <a:gd name="connsiteY4" fmla="*/ 79216 h 229057"/>
                <a:gd name="connsiteX5" fmla="*/ 337095 w 343585"/>
                <a:gd name="connsiteY5" fmla="*/ 187636 h 229057"/>
                <a:gd name="connsiteX6" fmla="*/ 152705 w 343585"/>
                <a:gd name="connsiteY6" fmla="*/ 236120 h 229057"/>
                <a:gd name="connsiteX7" fmla="*/ 11452 w 343585"/>
                <a:gd name="connsiteY7" fmla="*/ 154423 h 229057"/>
                <a:gd name="connsiteX8" fmla="*/ 154613 w 343585"/>
                <a:gd name="connsiteY8" fmla="*/ 228103 h 229057"/>
                <a:gd name="connsiteX9" fmla="*/ 327170 w 343585"/>
                <a:gd name="connsiteY9" fmla="*/ 183055 h 229057"/>
                <a:gd name="connsiteX10" fmla="*/ 350839 w 343585"/>
                <a:gd name="connsiteY10" fmla="*/ 80743 h 229057"/>
                <a:gd name="connsiteX11" fmla="*/ 209396 w 343585"/>
                <a:gd name="connsiteY11" fmla="*/ 6299 h 229057"/>
                <a:gd name="connsiteX12" fmla="*/ 42948 w 343585"/>
                <a:gd name="connsiteY12" fmla="*/ 34740 h 229057"/>
                <a:gd name="connsiteX13" fmla="*/ 11452 w 343585"/>
                <a:gd name="connsiteY13" fmla="*/ 15442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229057">
                  <a:moveTo>
                    <a:pt x="152705" y="236120"/>
                  </a:moveTo>
                  <a:cubicBezTo>
                    <a:pt x="90859" y="206533"/>
                    <a:pt x="60509" y="190690"/>
                    <a:pt x="0" y="157859"/>
                  </a:cubicBezTo>
                  <a:cubicBezTo>
                    <a:pt x="14125" y="104221"/>
                    <a:pt x="20996" y="78261"/>
                    <a:pt x="34167" y="29777"/>
                  </a:cubicBezTo>
                  <a:cubicBezTo>
                    <a:pt x="105748" y="15080"/>
                    <a:pt x="141061" y="9162"/>
                    <a:pt x="211305" y="0"/>
                  </a:cubicBezTo>
                  <a:cubicBezTo>
                    <a:pt x="271051" y="32450"/>
                    <a:pt x="301210" y="48484"/>
                    <a:pt x="362101" y="79216"/>
                  </a:cubicBezTo>
                  <a:cubicBezTo>
                    <a:pt x="352366" y="120637"/>
                    <a:pt x="347403" y="142588"/>
                    <a:pt x="337095" y="187636"/>
                  </a:cubicBezTo>
                  <a:cubicBezTo>
                    <a:pt x="263797" y="204052"/>
                    <a:pt x="226957" y="213787"/>
                    <a:pt x="152705" y="236120"/>
                  </a:cubicBezTo>
                  <a:close/>
                  <a:moveTo>
                    <a:pt x="11452" y="154423"/>
                  </a:moveTo>
                  <a:cubicBezTo>
                    <a:pt x="68144" y="185155"/>
                    <a:pt x="96776" y="200043"/>
                    <a:pt x="154613" y="228103"/>
                  </a:cubicBezTo>
                  <a:cubicBezTo>
                    <a:pt x="224285" y="207678"/>
                    <a:pt x="258835" y="198707"/>
                    <a:pt x="327170" y="183055"/>
                  </a:cubicBezTo>
                  <a:cubicBezTo>
                    <a:pt x="336905" y="140488"/>
                    <a:pt x="341677" y="119873"/>
                    <a:pt x="350839" y="80743"/>
                  </a:cubicBezTo>
                  <a:cubicBezTo>
                    <a:pt x="293766" y="51920"/>
                    <a:pt x="265515" y="36840"/>
                    <a:pt x="209396" y="6299"/>
                  </a:cubicBezTo>
                  <a:cubicBezTo>
                    <a:pt x="143351" y="15270"/>
                    <a:pt x="110138" y="20997"/>
                    <a:pt x="42948" y="34740"/>
                  </a:cubicBezTo>
                  <a:cubicBezTo>
                    <a:pt x="30923" y="80170"/>
                    <a:pt x="24433" y="104412"/>
                    <a:pt x="11452" y="1544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5E077981-225F-449F-999A-05745CCB1B46}"/>
                </a:ext>
              </a:extLst>
            </p:cNvPr>
            <p:cNvSpPr/>
            <p:nvPr/>
          </p:nvSpPr>
          <p:spPr>
            <a:xfrm>
              <a:off x="4331305" y="3499865"/>
              <a:ext cx="343586" cy="190881"/>
            </a:xfrm>
            <a:custGeom>
              <a:avLst/>
              <a:gdLst>
                <a:gd name="connsiteX0" fmla="*/ 158241 w 343585"/>
                <a:gd name="connsiteY0" fmla="*/ 196416 h 190880"/>
                <a:gd name="connsiteX1" fmla="*/ 0 w 343585"/>
                <a:gd name="connsiteY1" fmla="*/ 128463 h 190880"/>
                <a:gd name="connsiteX2" fmla="*/ 25388 w 343585"/>
                <a:gd name="connsiteY2" fmla="*/ 19470 h 190880"/>
                <a:gd name="connsiteX3" fmla="*/ 201380 w 343585"/>
                <a:gd name="connsiteY3" fmla="*/ 0 h 190880"/>
                <a:gd name="connsiteX4" fmla="*/ 358284 w 343585"/>
                <a:gd name="connsiteY4" fmla="*/ 71962 h 190880"/>
                <a:gd name="connsiteX5" fmla="*/ 339959 w 343585"/>
                <a:gd name="connsiteY5" fmla="*/ 159958 h 190880"/>
                <a:gd name="connsiteX6" fmla="*/ 158241 w 343585"/>
                <a:gd name="connsiteY6" fmla="*/ 196416 h 190880"/>
                <a:gd name="connsiteX7" fmla="*/ 11262 w 343585"/>
                <a:gd name="connsiteY7" fmla="*/ 125790 h 190880"/>
                <a:gd name="connsiteX8" fmla="*/ 159577 w 343585"/>
                <a:gd name="connsiteY8" fmla="*/ 189736 h 190880"/>
                <a:gd name="connsiteX9" fmla="*/ 329842 w 343585"/>
                <a:gd name="connsiteY9" fmla="*/ 155759 h 190880"/>
                <a:gd name="connsiteX10" fmla="*/ 347213 w 343585"/>
                <a:gd name="connsiteY10" fmla="*/ 72535 h 190880"/>
                <a:gd name="connsiteX11" fmla="*/ 200044 w 343585"/>
                <a:gd name="connsiteY11" fmla="*/ 5154 h 190880"/>
                <a:gd name="connsiteX12" fmla="*/ 34740 w 343585"/>
                <a:gd name="connsiteY12" fmla="*/ 23860 h 190880"/>
                <a:gd name="connsiteX13" fmla="*/ 11262 w 343585"/>
                <a:gd name="connsiteY13" fmla="*/ 12579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0">
                  <a:moveTo>
                    <a:pt x="158241" y="196416"/>
                  </a:moveTo>
                  <a:cubicBezTo>
                    <a:pt x="94295" y="171411"/>
                    <a:pt x="62609" y="157668"/>
                    <a:pt x="0" y="128463"/>
                  </a:cubicBezTo>
                  <a:cubicBezTo>
                    <a:pt x="10308" y="83033"/>
                    <a:pt x="15461" y="60891"/>
                    <a:pt x="25388" y="19470"/>
                  </a:cubicBezTo>
                  <a:cubicBezTo>
                    <a:pt x="96204" y="9162"/>
                    <a:pt x="131326" y="5345"/>
                    <a:pt x="201380" y="0"/>
                  </a:cubicBezTo>
                  <a:cubicBezTo>
                    <a:pt x="263607" y="30159"/>
                    <a:pt x="294911" y="44666"/>
                    <a:pt x="358284" y="71962"/>
                  </a:cubicBezTo>
                  <a:cubicBezTo>
                    <a:pt x="351030" y="105939"/>
                    <a:pt x="347404" y="123691"/>
                    <a:pt x="339959" y="159958"/>
                  </a:cubicBezTo>
                  <a:cubicBezTo>
                    <a:pt x="267616" y="171602"/>
                    <a:pt x="231348" y="179046"/>
                    <a:pt x="158241" y="196416"/>
                  </a:cubicBezTo>
                  <a:close/>
                  <a:moveTo>
                    <a:pt x="11262" y="125790"/>
                  </a:moveTo>
                  <a:cubicBezTo>
                    <a:pt x="70054" y="153086"/>
                    <a:pt x="99831" y="166066"/>
                    <a:pt x="159577" y="189736"/>
                  </a:cubicBezTo>
                  <a:cubicBezTo>
                    <a:pt x="228103" y="173893"/>
                    <a:pt x="262080" y="167021"/>
                    <a:pt x="329842" y="155759"/>
                  </a:cubicBezTo>
                  <a:cubicBezTo>
                    <a:pt x="336905" y="121400"/>
                    <a:pt x="340341" y="104794"/>
                    <a:pt x="347213" y="72535"/>
                  </a:cubicBezTo>
                  <a:cubicBezTo>
                    <a:pt x="287849" y="46957"/>
                    <a:pt x="258453" y="33213"/>
                    <a:pt x="200044" y="5154"/>
                  </a:cubicBezTo>
                  <a:cubicBezTo>
                    <a:pt x="134189" y="10498"/>
                    <a:pt x="101167" y="14125"/>
                    <a:pt x="34740" y="23860"/>
                  </a:cubicBezTo>
                  <a:cubicBezTo>
                    <a:pt x="25579" y="62991"/>
                    <a:pt x="20807" y="83606"/>
                    <a:pt x="11262" y="1257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1927E85F-B5CE-47E4-B0ED-774C661A4B9F}"/>
                </a:ext>
              </a:extLst>
            </p:cNvPr>
            <p:cNvSpPr/>
            <p:nvPr/>
          </p:nvSpPr>
          <p:spPr>
            <a:xfrm>
              <a:off x="4660575" y="3559419"/>
              <a:ext cx="343586" cy="152705"/>
            </a:xfrm>
            <a:custGeom>
              <a:avLst/>
              <a:gdLst>
                <a:gd name="connsiteX0" fmla="*/ 163013 w 343585"/>
                <a:gd name="connsiteY0" fmla="*/ 155568 h 152704"/>
                <a:gd name="connsiteX1" fmla="*/ 0 w 343585"/>
                <a:gd name="connsiteY1" fmla="*/ 99258 h 152704"/>
                <a:gd name="connsiteX2" fmla="*/ 18515 w 343585"/>
                <a:gd name="connsiteY2" fmla="*/ 10689 h 152704"/>
                <a:gd name="connsiteX3" fmla="*/ 194890 w 343585"/>
                <a:gd name="connsiteY3" fmla="*/ 0 h 152704"/>
                <a:gd name="connsiteX4" fmla="*/ 357329 w 343585"/>
                <a:gd name="connsiteY4" fmla="*/ 62418 h 152704"/>
                <a:gd name="connsiteX5" fmla="*/ 343395 w 343585"/>
                <a:gd name="connsiteY5" fmla="*/ 130181 h 152704"/>
                <a:gd name="connsiteX6" fmla="*/ 163013 w 343585"/>
                <a:gd name="connsiteY6" fmla="*/ 155568 h 152704"/>
                <a:gd name="connsiteX7" fmla="*/ 11071 w 343585"/>
                <a:gd name="connsiteY7" fmla="*/ 97349 h 152704"/>
                <a:gd name="connsiteX8" fmla="*/ 163967 w 343585"/>
                <a:gd name="connsiteY8" fmla="*/ 150414 h 152704"/>
                <a:gd name="connsiteX9" fmla="*/ 333088 w 343585"/>
                <a:gd name="connsiteY9" fmla="*/ 126745 h 152704"/>
                <a:gd name="connsiteX10" fmla="*/ 346258 w 343585"/>
                <a:gd name="connsiteY10" fmla="*/ 62609 h 152704"/>
                <a:gd name="connsiteX11" fmla="*/ 193745 w 343585"/>
                <a:gd name="connsiteY11" fmla="*/ 4199 h 152704"/>
                <a:gd name="connsiteX12" fmla="*/ 28060 w 343585"/>
                <a:gd name="connsiteY12" fmla="*/ 14698 h 152704"/>
                <a:gd name="connsiteX13" fmla="*/ 11071 w 343585"/>
                <a:gd name="connsiteY13" fmla="*/ 9734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52704">
                  <a:moveTo>
                    <a:pt x="163013" y="155568"/>
                  </a:moveTo>
                  <a:cubicBezTo>
                    <a:pt x="97349" y="135335"/>
                    <a:pt x="64709" y="124073"/>
                    <a:pt x="0" y="99258"/>
                  </a:cubicBezTo>
                  <a:cubicBezTo>
                    <a:pt x="7636" y="62609"/>
                    <a:pt x="11262" y="44857"/>
                    <a:pt x="18515" y="10689"/>
                  </a:cubicBezTo>
                  <a:cubicBezTo>
                    <a:pt x="89142" y="4199"/>
                    <a:pt x="124455" y="2291"/>
                    <a:pt x="194890" y="0"/>
                  </a:cubicBezTo>
                  <a:cubicBezTo>
                    <a:pt x="259408" y="26723"/>
                    <a:pt x="292048" y="39321"/>
                    <a:pt x="357329" y="62418"/>
                  </a:cubicBezTo>
                  <a:cubicBezTo>
                    <a:pt x="351794" y="88951"/>
                    <a:pt x="348930" y="102503"/>
                    <a:pt x="343395" y="130181"/>
                  </a:cubicBezTo>
                  <a:cubicBezTo>
                    <a:pt x="271433" y="137816"/>
                    <a:pt x="235357" y="142779"/>
                    <a:pt x="163013" y="155568"/>
                  </a:cubicBezTo>
                  <a:close/>
                  <a:moveTo>
                    <a:pt x="11071" y="97349"/>
                  </a:moveTo>
                  <a:cubicBezTo>
                    <a:pt x="71771" y="120637"/>
                    <a:pt x="102504" y="131135"/>
                    <a:pt x="163967" y="150414"/>
                  </a:cubicBezTo>
                  <a:cubicBezTo>
                    <a:pt x="231730" y="138770"/>
                    <a:pt x="265516" y="134189"/>
                    <a:pt x="333088" y="126745"/>
                  </a:cubicBezTo>
                  <a:cubicBezTo>
                    <a:pt x="338432" y="100594"/>
                    <a:pt x="341105" y="87805"/>
                    <a:pt x="346258" y="62609"/>
                  </a:cubicBezTo>
                  <a:cubicBezTo>
                    <a:pt x="284986" y="40849"/>
                    <a:pt x="254445" y="29205"/>
                    <a:pt x="193745" y="4199"/>
                  </a:cubicBezTo>
                  <a:cubicBezTo>
                    <a:pt x="127509" y="6681"/>
                    <a:pt x="94486" y="8590"/>
                    <a:pt x="28060" y="14698"/>
                  </a:cubicBezTo>
                  <a:cubicBezTo>
                    <a:pt x="21570" y="46575"/>
                    <a:pt x="18134" y="63372"/>
                    <a:pt x="11071" y="973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59465FAF-69BD-409B-BBD8-1E159B431527}"/>
                </a:ext>
              </a:extLst>
            </p:cNvPr>
            <p:cNvSpPr/>
            <p:nvPr/>
          </p:nvSpPr>
          <p:spPr>
            <a:xfrm>
              <a:off x="4993281" y="3615729"/>
              <a:ext cx="343586" cy="114529"/>
            </a:xfrm>
            <a:custGeom>
              <a:avLst/>
              <a:gdLst>
                <a:gd name="connsiteX0" fmla="*/ 166830 w 343585"/>
                <a:gd name="connsiteY0" fmla="*/ 116819 h 114528"/>
                <a:gd name="connsiteX1" fmla="*/ 0 w 343585"/>
                <a:gd name="connsiteY1" fmla="*/ 72726 h 114528"/>
                <a:gd name="connsiteX2" fmla="*/ 14125 w 343585"/>
                <a:gd name="connsiteY2" fmla="*/ 4390 h 114528"/>
                <a:gd name="connsiteX3" fmla="*/ 192026 w 343585"/>
                <a:gd name="connsiteY3" fmla="*/ 0 h 114528"/>
                <a:gd name="connsiteX4" fmla="*/ 359238 w 343585"/>
                <a:gd name="connsiteY4" fmla="*/ 51156 h 114528"/>
                <a:gd name="connsiteX5" fmla="*/ 347594 w 343585"/>
                <a:gd name="connsiteY5" fmla="*/ 100403 h 114528"/>
                <a:gd name="connsiteX6" fmla="*/ 166830 w 343585"/>
                <a:gd name="connsiteY6" fmla="*/ 116819 h 114528"/>
                <a:gd name="connsiteX7" fmla="*/ 11262 w 343585"/>
                <a:gd name="connsiteY7" fmla="*/ 71389 h 114528"/>
                <a:gd name="connsiteX8" fmla="*/ 167784 w 343585"/>
                <a:gd name="connsiteY8" fmla="*/ 113002 h 114528"/>
                <a:gd name="connsiteX9" fmla="*/ 337286 w 343585"/>
                <a:gd name="connsiteY9" fmla="*/ 97922 h 114528"/>
                <a:gd name="connsiteX10" fmla="*/ 348167 w 343585"/>
                <a:gd name="connsiteY10" fmla="*/ 51156 h 114528"/>
                <a:gd name="connsiteX11" fmla="*/ 191454 w 343585"/>
                <a:gd name="connsiteY11" fmla="*/ 3245 h 114528"/>
                <a:gd name="connsiteX12" fmla="*/ 24433 w 343585"/>
                <a:gd name="connsiteY12" fmla="*/ 7635 h 114528"/>
                <a:gd name="connsiteX13" fmla="*/ 11262 w 343585"/>
                <a:gd name="connsiteY13" fmla="*/ 7138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66830" y="116819"/>
                  </a:moveTo>
                  <a:cubicBezTo>
                    <a:pt x="99830" y="101549"/>
                    <a:pt x="66426" y="92577"/>
                    <a:pt x="0" y="72726"/>
                  </a:cubicBezTo>
                  <a:cubicBezTo>
                    <a:pt x="5726" y="44857"/>
                    <a:pt x="8589" y="31114"/>
                    <a:pt x="14125" y="4390"/>
                  </a:cubicBezTo>
                  <a:cubicBezTo>
                    <a:pt x="85324" y="1145"/>
                    <a:pt x="120827" y="382"/>
                    <a:pt x="192026" y="0"/>
                  </a:cubicBezTo>
                  <a:cubicBezTo>
                    <a:pt x="258644" y="22524"/>
                    <a:pt x="292048" y="32832"/>
                    <a:pt x="359238" y="51156"/>
                  </a:cubicBezTo>
                  <a:cubicBezTo>
                    <a:pt x="354657" y="71008"/>
                    <a:pt x="352366" y="80934"/>
                    <a:pt x="347594" y="100403"/>
                  </a:cubicBezTo>
                  <a:cubicBezTo>
                    <a:pt x="275250" y="105175"/>
                    <a:pt x="239174" y="108230"/>
                    <a:pt x="166830" y="116819"/>
                  </a:cubicBezTo>
                  <a:close/>
                  <a:moveTo>
                    <a:pt x="11262" y="71389"/>
                  </a:moveTo>
                  <a:cubicBezTo>
                    <a:pt x="73680" y="90096"/>
                    <a:pt x="104985" y="98495"/>
                    <a:pt x="167784" y="113002"/>
                  </a:cubicBezTo>
                  <a:cubicBezTo>
                    <a:pt x="235547" y="105175"/>
                    <a:pt x="269333" y="102312"/>
                    <a:pt x="337286" y="97922"/>
                  </a:cubicBezTo>
                  <a:cubicBezTo>
                    <a:pt x="341677" y="79216"/>
                    <a:pt x="343967" y="70053"/>
                    <a:pt x="348167" y="51156"/>
                  </a:cubicBezTo>
                  <a:cubicBezTo>
                    <a:pt x="285176" y="33786"/>
                    <a:pt x="253872" y="24242"/>
                    <a:pt x="191454" y="3245"/>
                  </a:cubicBezTo>
                  <a:cubicBezTo>
                    <a:pt x="124645" y="3818"/>
                    <a:pt x="91241" y="4581"/>
                    <a:pt x="24433" y="7635"/>
                  </a:cubicBezTo>
                  <a:cubicBezTo>
                    <a:pt x="19088" y="32832"/>
                    <a:pt x="16607" y="45430"/>
                    <a:pt x="11262" y="713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47913AF-9FA0-4F13-A536-99A9DEBEE00B}"/>
                </a:ext>
              </a:extLst>
            </p:cNvPr>
            <p:cNvSpPr/>
            <p:nvPr/>
          </p:nvSpPr>
          <p:spPr>
            <a:xfrm>
              <a:off x="5329994" y="3664213"/>
              <a:ext cx="343586" cy="76352"/>
            </a:xfrm>
            <a:custGeom>
              <a:avLst/>
              <a:gdLst>
                <a:gd name="connsiteX0" fmla="*/ 169502 w 343585"/>
                <a:gd name="connsiteY0" fmla="*/ 83415 h 76352"/>
                <a:gd name="connsiteX1" fmla="*/ 0 w 343585"/>
                <a:gd name="connsiteY1" fmla="*/ 51156 h 76352"/>
                <a:gd name="connsiteX2" fmla="*/ 11644 w 343585"/>
                <a:gd name="connsiteY2" fmla="*/ 1336 h 76352"/>
                <a:gd name="connsiteX3" fmla="*/ 191645 w 343585"/>
                <a:gd name="connsiteY3" fmla="*/ 0 h 76352"/>
                <a:gd name="connsiteX4" fmla="*/ 362101 w 343585"/>
                <a:gd name="connsiteY4" fmla="*/ 39131 h 76352"/>
                <a:gd name="connsiteX5" fmla="*/ 351221 w 343585"/>
                <a:gd name="connsiteY5" fmla="*/ 73871 h 76352"/>
                <a:gd name="connsiteX6" fmla="*/ 169502 w 343585"/>
                <a:gd name="connsiteY6" fmla="*/ 83415 h 76352"/>
                <a:gd name="connsiteX7" fmla="*/ 11262 w 343585"/>
                <a:gd name="connsiteY7" fmla="*/ 50393 h 76352"/>
                <a:gd name="connsiteX8" fmla="*/ 170266 w 343585"/>
                <a:gd name="connsiteY8" fmla="*/ 80934 h 76352"/>
                <a:gd name="connsiteX9" fmla="*/ 340723 w 343585"/>
                <a:gd name="connsiteY9" fmla="*/ 71962 h 76352"/>
                <a:gd name="connsiteX10" fmla="*/ 350839 w 343585"/>
                <a:gd name="connsiteY10" fmla="*/ 39131 h 76352"/>
                <a:gd name="connsiteX11" fmla="*/ 190881 w 343585"/>
                <a:gd name="connsiteY11" fmla="*/ 2481 h 76352"/>
                <a:gd name="connsiteX12" fmla="*/ 21951 w 343585"/>
                <a:gd name="connsiteY12" fmla="*/ 4008 h 76352"/>
                <a:gd name="connsiteX13" fmla="*/ 11262 w 343585"/>
                <a:gd name="connsiteY13" fmla="*/ 503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69502" y="83415"/>
                  </a:moveTo>
                  <a:cubicBezTo>
                    <a:pt x="101549" y="72535"/>
                    <a:pt x="67763" y="66236"/>
                    <a:pt x="0" y="51156"/>
                  </a:cubicBezTo>
                  <a:cubicBezTo>
                    <a:pt x="4772" y="31304"/>
                    <a:pt x="7063" y="21379"/>
                    <a:pt x="11644" y="1336"/>
                  </a:cubicBezTo>
                  <a:cubicBezTo>
                    <a:pt x="83415" y="0"/>
                    <a:pt x="119492" y="0"/>
                    <a:pt x="191645" y="0"/>
                  </a:cubicBezTo>
                  <a:cubicBezTo>
                    <a:pt x="259789" y="17752"/>
                    <a:pt x="293766" y="25578"/>
                    <a:pt x="362101" y="39131"/>
                  </a:cubicBezTo>
                  <a:cubicBezTo>
                    <a:pt x="357902" y="53828"/>
                    <a:pt x="355802" y="60700"/>
                    <a:pt x="351221" y="73871"/>
                  </a:cubicBezTo>
                  <a:cubicBezTo>
                    <a:pt x="278495" y="76352"/>
                    <a:pt x="242037" y="78070"/>
                    <a:pt x="169502" y="83415"/>
                  </a:cubicBezTo>
                  <a:close/>
                  <a:moveTo>
                    <a:pt x="11262" y="50393"/>
                  </a:moveTo>
                  <a:cubicBezTo>
                    <a:pt x="74826" y="64518"/>
                    <a:pt x="106512" y="70626"/>
                    <a:pt x="170266" y="80934"/>
                  </a:cubicBezTo>
                  <a:cubicBezTo>
                    <a:pt x="238410" y="76162"/>
                    <a:pt x="272388" y="74634"/>
                    <a:pt x="340723" y="71962"/>
                  </a:cubicBezTo>
                  <a:cubicBezTo>
                    <a:pt x="344922" y="59364"/>
                    <a:pt x="347022" y="52874"/>
                    <a:pt x="350839" y="39131"/>
                  </a:cubicBezTo>
                  <a:cubicBezTo>
                    <a:pt x="286704" y="26342"/>
                    <a:pt x="254826" y="19088"/>
                    <a:pt x="190881" y="2481"/>
                  </a:cubicBezTo>
                  <a:cubicBezTo>
                    <a:pt x="123309" y="2672"/>
                    <a:pt x="89523" y="2672"/>
                    <a:pt x="21951" y="4008"/>
                  </a:cubicBezTo>
                  <a:cubicBezTo>
                    <a:pt x="17752" y="22715"/>
                    <a:pt x="15652" y="31877"/>
                    <a:pt x="11262" y="503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6E70137A-EEDE-420A-A7A8-08CB77BA31AC}"/>
                </a:ext>
              </a:extLst>
            </p:cNvPr>
            <p:cNvSpPr/>
            <p:nvPr/>
          </p:nvSpPr>
          <p:spPr>
            <a:xfrm>
              <a:off x="5670526" y="3699144"/>
              <a:ext cx="362674" cy="57264"/>
            </a:xfrm>
            <a:custGeom>
              <a:avLst/>
              <a:gdLst>
                <a:gd name="connsiteX0" fmla="*/ 171030 w 362673"/>
                <a:gd name="connsiteY0" fmla="*/ 59746 h 57264"/>
                <a:gd name="connsiteX1" fmla="*/ 0 w 362673"/>
                <a:gd name="connsiteY1" fmla="*/ 37985 h 57264"/>
                <a:gd name="connsiteX2" fmla="*/ 10880 w 362673"/>
                <a:gd name="connsiteY2" fmla="*/ 2863 h 57264"/>
                <a:gd name="connsiteX3" fmla="*/ 192408 w 362673"/>
                <a:gd name="connsiteY3" fmla="*/ 0 h 57264"/>
                <a:gd name="connsiteX4" fmla="*/ 364774 w 362673"/>
                <a:gd name="connsiteY4" fmla="*/ 27105 h 57264"/>
                <a:gd name="connsiteX5" fmla="*/ 354275 w 362673"/>
                <a:gd name="connsiteY5" fmla="*/ 52683 h 57264"/>
                <a:gd name="connsiteX6" fmla="*/ 171030 w 362673"/>
                <a:gd name="connsiteY6" fmla="*/ 59746 h 57264"/>
                <a:gd name="connsiteX7" fmla="*/ 11071 w 362673"/>
                <a:gd name="connsiteY7" fmla="*/ 37603 h 57264"/>
                <a:gd name="connsiteX8" fmla="*/ 171602 w 362673"/>
                <a:gd name="connsiteY8" fmla="*/ 58219 h 57264"/>
                <a:gd name="connsiteX9" fmla="*/ 343395 w 362673"/>
                <a:gd name="connsiteY9" fmla="*/ 51920 h 57264"/>
                <a:gd name="connsiteX10" fmla="*/ 353321 w 362673"/>
                <a:gd name="connsiteY10" fmla="*/ 27678 h 57264"/>
                <a:gd name="connsiteX11" fmla="*/ 191645 w 362673"/>
                <a:gd name="connsiteY11" fmla="*/ 2291 h 57264"/>
                <a:gd name="connsiteX12" fmla="*/ 21188 w 362673"/>
                <a:gd name="connsiteY12" fmla="*/ 5154 h 57264"/>
                <a:gd name="connsiteX13" fmla="*/ 11071 w 362673"/>
                <a:gd name="connsiteY13" fmla="*/ 3760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1030" y="59746"/>
                  </a:moveTo>
                  <a:cubicBezTo>
                    <a:pt x="102503" y="52683"/>
                    <a:pt x="68336" y="48484"/>
                    <a:pt x="0" y="37985"/>
                  </a:cubicBezTo>
                  <a:cubicBezTo>
                    <a:pt x="4390" y="24624"/>
                    <a:pt x="6681" y="17752"/>
                    <a:pt x="10880" y="2863"/>
                  </a:cubicBezTo>
                  <a:cubicBezTo>
                    <a:pt x="83415" y="1909"/>
                    <a:pt x="119873" y="1527"/>
                    <a:pt x="192408" y="0"/>
                  </a:cubicBezTo>
                  <a:cubicBezTo>
                    <a:pt x="261507" y="12789"/>
                    <a:pt x="295866" y="18134"/>
                    <a:pt x="364774" y="27105"/>
                  </a:cubicBezTo>
                  <a:cubicBezTo>
                    <a:pt x="360956" y="38940"/>
                    <a:pt x="358666" y="43712"/>
                    <a:pt x="354275" y="52683"/>
                  </a:cubicBezTo>
                  <a:cubicBezTo>
                    <a:pt x="280786" y="55355"/>
                    <a:pt x="244137" y="56501"/>
                    <a:pt x="171030" y="59746"/>
                  </a:cubicBezTo>
                  <a:close/>
                  <a:moveTo>
                    <a:pt x="11071" y="37603"/>
                  </a:moveTo>
                  <a:cubicBezTo>
                    <a:pt x="75398" y="47529"/>
                    <a:pt x="107466" y="51538"/>
                    <a:pt x="171602" y="58219"/>
                  </a:cubicBezTo>
                  <a:cubicBezTo>
                    <a:pt x="240129" y="55165"/>
                    <a:pt x="274678" y="54210"/>
                    <a:pt x="343395" y="51920"/>
                  </a:cubicBezTo>
                  <a:cubicBezTo>
                    <a:pt x="347595" y="43330"/>
                    <a:pt x="349694" y="38749"/>
                    <a:pt x="353321" y="27678"/>
                  </a:cubicBezTo>
                  <a:cubicBezTo>
                    <a:pt x="288612" y="19088"/>
                    <a:pt x="256354" y="14125"/>
                    <a:pt x="191645" y="2291"/>
                  </a:cubicBezTo>
                  <a:cubicBezTo>
                    <a:pt x="123500" y="3818"/>
                    <a:pt x="89333" y="4008"/>
                    <a:pt x="21188" y="5154"/>
                  </a:cubicBezTo>
                  <a:cubicBezTo>
                    <a:pt x="17370" y="18897"/>
                    <a:pt x="15271" y="25196"/>
                    <a:pt x="11071" y="376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4C4D8159-A0E8-43D1-8655-AB90A426758A}"/>
                </a:ext>
              </a:extLst>
            </p:cNvPr>
            <p:cNvSpPr/>
            <p:nvPr/>
          </p:nvSpPr>
          <p:spPr>
            <a:xfrm>
              <a:off x="6013539" y="3712506"/>
              <a:ext cx="362674" cy="38176"/>
            </a:xfrm>
            <a:custGeom>
              <a:avLst/>
              <a:gdLst>
                <a:gd name="connsiteX0" fmla="*/ 171984 w 362673"/>
                <a:gd name="connsiteY0" fmla="*/ 51347 h 38176"/>
                <a:gd name="connsiteX1" fmla="*/ 0 w 362673"/>
                <a:gd name="connsiteY1" fmla="*/ 39131 h 38176"/>
                <a:gd name="connsiteX2" fmla="*/ 10689 w 362673"/>
                <a:gd name="connsiteY2" fmla="*/ 13362 h 38176"/>
                <a:gd name="connsiteX3" fmla="*/ 191836 w 362673"/>
                <a:gd name="connsiteY3" fmla="*/ 0 h 38176"/>
                <a:gd name="connsiteX4" fmla="*/ 364583 w 362673"/>
                <a:gd name="connsiteY4" fmla="*/ 14507 h 38176"/>
                <a:gd name="connsiteX5" fmla="*/ 355802 w 362673"/>
                <a:gd name="connsiteY5" fmla="*/ 41803 h 38176"/>
                <a:gd name="connsiteX6" fmla="*/ 171984 w 362673"/>
                <a:gd name="connsiteY6" fmla="*/ 51347 h 38176"/>
                <a:gd name="connsiteX7" fmla="*/ 11453 w 362673"/>
                <a:gd name="connsiteY7" fmla="*/ 38940 h 38176"/>
                <a:gd name="connsiteX8" fmla="*/ 172748 w 362673"/>
                <a:gd name="connsiteY8" fmla="*/ 50202 h 38176"/>
                <a:gd name="connsiteX9" fmla="*/ 344922 w 362673"/>
                <a:gd name="connsiteY9" fmla="*/ 41039 h 38176"/>
                <a:gd name="connsiteX10" fmla="*/ 353321 w 362673"/>
                <a:gd name="connsiteY10" fmla="*/ 15461 h 38176"/>
                <a:gd name="connsiteX11" fmla="*/ 191454 w 362673"/>
                <a:gd name="connsiteY11" fmla="*/ 2100 h 38176"/>
                <a:gd name="connsiteX12" fmla="*/ 21570 w 362673"/>
                <a:gd name="connsiteY12" fmla="*/ 14889 h 38176"/>
                <a:gd name="connsiteX13" fmla="*/ 11453 w 362673"/>
                <a:gd name="connsiteY13" fmla="*/ 38940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1984" y="51347"/>
                  </a:moveTo>
                  <a:cubicBezTo>
                    <a:pt x="103076" y="47148"/>
                    <a:pt x="68908" y="45811"/>
                    <a:pt x="0" y="39131"/>
                  </a:cubicBezTo>
                  <a:cubicBezTo>
                    <a:pt x="4582" y="29968"/>
                    <a:pt x="6681" y="25196"/>
                    <a:pt x="10689" y="13362"/>
                  </a:cubicBezTo>
                  <a:cubicBezTo>
                    <a:pt x="83606" y="10689"/>
                    <a:pt x="119873" y="7826"/>
                    <a:pt x="191836" y="0"/>
                  </a:cubicBezTo>
                  <a:cubicBezTo>
                    <a:pt x="260744" y="5726"/>
                    <a:pt x="295102" y="8399"/>
                    <a:pt x="364583" y="14507"/>
                  </a:cubicBezTo>
                  <a:cubicBezTo>
                    <a:pt x="361529" y="26914"/>
                    <a:pt x="359620" y="32068"/>
                    <a:pt x="355802" y="41803"/>
                  </a:cubicBezTo>
                  <a:cubicBezTo>
                    <a:pt x="282313" y="45811"/>
                    <a:pt x="245473" y="47529"/>
                    <a:pt x="171984" y="51347"/>
                  </a:cubicBezTo>
                  <a:close/>
                  <a:moveTo>
                    <a:pt x="11453" y="38940"/>
                  </a:moveTo>
                  <a:cubicBezTo>
                    <a:pt x="76162" y="45239"/>
                    <a:pt x="108230" y="46384"/>
                    <a:pt x="172748" y="50202"/>
                  </a:cubicBezTo>
                  <a:cubicBezTo>
                    <a:pt x="241655" y="46575"/>
                    <a:pt x="276014" y="44857"/>
                    <a:pt x="344922" y="41039"/>
                  </a:cubicBezTo>
                  <a:cubicBezTo>
                    <a:pt x="348549" y="31877"/>
                    <a:pt x="350267" y="26914"/>
                    <a:pt x="353321" y="15461"/>
                  </a:cubicBezTo>
                  <a:cubicBezTo>
                    <a:pt x="288230" y="9926"/>
                    <a:pt x="255971" y="7444"/>
                    <a:pt x="191454" y="2100"/>
                  </a:cubicBezTo>
                  <a:cubicBezTo>
                    <a:pt x="123882" y="9353"/>
                    <a:pt x="89905" y="12407"/>
                    <a:pt x="21570" y="14889"/>
                  </a:cubicBezTo>
                  <a:cubicBezTo>
                    <a:pt x="17752" y="25769"/>
                    <a:pt x="15652" y="30350"/>
                    <a:pt x="11453" y="389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148505EB-DD55-49B4-B03D-592DCC7467C3}"/>
                </a:ext>
              </a:extLst>
            </p:cNvPr>
            <p:cNvSpPr/>
            <p:nvPr/>
          </p:nvSpPr>
          <p:spPr>
            <a:xfrm>
              <a:off x="6358270" y="3709452"/>
              <a:ext cx="362674" cy="57264"/>
            </a:xfrm>
            <a:custGeom>
              <a:avLst/>
              <a:gdLst>
                <a:gd name="connsiteX0" fmla="*/ 175229 w 362673"/>
                <a:gd name="connsiteY0" fmla="*/ 61655 h 57264"/>
                <a:gd name="connsiteX1" fmla="*/ 0 w 362673"/>
                <a:gd name="connsiteY1" fmla="*/ 44666 h 57264"/>
                <a:gd name="connsiteX2" fmla="*/ 8781 w 362673"/>
                <a:gd name="connsiteY2" fmla="*/ 17370 h 57264"/>
                <a:gd name="connsiteX3" fmla="*/ 189545 w 362673"/>
                <a:gd name="connsiteY3" fmla="*/ 0 h 57264"/>
                <a:gd name="connsiteX4" fmla="*/ 365538 w 362673"/>
                <a:gd name="connsiteY4" fmla="*/ 19279 h 57264"/>
                <a:gd name="connsiteX5" fmla="*/ 360192 w 362673"/>
                <a:gd name="connsiteY5" fmla="*/ 53638 h 57264"/>
                <a:gd name="connsiteX6" fmla="*/ 175229 w 362673"/>
                <a:gd name="connsiteY6" fmla="*/ 61655 h 57264"/>
                <a:gd name="connsiteX7" fmla="*/ 11262 w 362673"/>
                <a:gd name="connsiteY7" fmla="*/ 44094 h 57264"/>
                <a:gd name="connsiteX8" fmla="*/ 175611 w 362673"/>
                <a:gd name="connsiteY8" fmla="*/ 59937 h 57264"/>
                <a:gd name="connsiteX9" fmla="*/ 349122 w 362673"/>
                <a:gd name="connsiteY9" fmla="*/ 52301 h 57264"/>
                <a:gd name="connsiteX10" fmla="*/ 354275 w 362673"/>
                <a:gd name="connsiteY10" fmla="*/ 20233 h 57264"/>
                <a:gd name="connsiteX11" fmla="*/ 189164 w 362673"/>
                <a:gd name="connsiteY11" fmla="*/ 2291 h 57264"/>
                <a:gd name="connsiteX12" fmla="*/ 19470 w 362673"/>
                <a:gd name="connsiteY12" fmla="*/ 18325 h 57264"/>
                <a:gd name="connsiteX13" fmla="*/ 11262 w 362673"/>
                <a:gd name="connsiteY13" fmla="*/ 4409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5229" y="61655"/>
                  </a:moveTo>
                  <a:cubicBezTo>
                    <a:pt x="104602" y="53638"/>
                    <a:pt x="69672" y="50393"/>
                    <a:pt x="0" y="44666"/>
                  </a:cubicBezTo>
                  <a:cubicBezTo>
                    <a:pt x="3818" y="34931"/>
                    <a:pt x="5726" y="29777"/>
                    <a:pt x="8781" y="17370"/>
                  </a:cubicBezTo>
                  <a:cubicBezTo>
                    <a:pt x="81315" y="11071"/>
                    <a:pt x="117392" y="7635"/>
                    <a:pt x="189545" y="0"/>
                  </a:cubicBezTo>
                  <a:cubicBezTo>
                    <a:pt x="259599" y="7253"/>
                    <a:pt x="294720" y="11071"/>
                    <a:pt x="365538" y="19279"/>
                  </a:cubicBezTo>
                  <a:cubicBezTo>
                    <a:pt x="363819" y="33977"/>
                    <a:pt x="362674" y="40658"/>
                    <a:pt x="360192" y="53638"/>
                  </a:cubicBezTo>
                  <a:cubicBezTo>
                    <a:pt x="286322" y="57646"/>
                    <a:pt x="249291" y="58982"/>
                    <a:pt x="175229" y="61655"/>
                  </a:cubicBezTo>
                  <a:close/>
                  <a:moveTo>
                    <a:pt x="11262" y="44094"/>
                  </a:moveTo>
                  <a:cubicBezTo>
                    <a:pt x="76543" y="49629"/>
                    <a:pt x="109566" y="52683"/>
                    <a:pt x="175611" y="59937"/>
                  </a:cubicBezTo>
                  <a:cubicBezTo>
                    <a:pt x="245092" y="57455"/>
                    <a:pt x="279832" y="55928"/>
                    <a:pt x="349122" y="52301"/>
                  </a:cubicBezTo>
                  <a:cubicBezTo>
                    <a:pt x="351413" y="40276"/>
                    <a:pt x="352558" y="33977"/>
                    <a:pt x="354275" y="20233"/>
                  </a:cubicBezTo>
                  <a:cubicBezTo>
                    <a:pt x="287849" y="12598"/>
                    <a:pt x="254827" y="8971"/>
                    <a:pt x="189164" y="2291"/>
                  </a:cubicBezTo>
                  <a:cubicBezTo>
                    <a:pt x="121400" y="9353"/>
                    <a:pt x="87424" y="12407"/>
                    <a:pt x="19470" y="18325"/>
                  </a:cubicBezTo>
                  <a:cubicBezTo>
                    <a:pt x="16607" y="29968"/>
                    <a:pt x="14889" y="34740"/>
                    <a:pt x="11262" y="440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5346D1E4-BFBC-4ECD-A974-0287D0E5C4C7}"/>
                </a:ext>
              </a:extLst>
            </p:cNvPr>
            <p:cNvSpPr/>
            <p:nvPr/>
          </p:nvSpPr>
          <p:spPr>
            <a:xfrm>
              <a:off x="6707392" y="3710597"/>
              <a:ext cx="362674" cy="76352"/>
            </a:xfrm>
            <a:custGeom>
              <a:avLst/>
              <a:gdLst>
                <a:gd name="connsiteX0" fmla="*/ 180382 w 362673"/>
                <a:gd name="connsiteY0" fmla="*/ 78261 h 76352"/>
                <a:gd name="connsiteX1" fmla="*/ 0 w 362673"/>
                <a:gd name="connsiteY1" fmla="*/ 52301 h 76352"/>
                <a:gd name="connsiteX2" fmla="*/ 5344 w 362673"/>
                <a:gd name="connsiteY2" fmla="*/ 18134 h 76352"/>
                <a:gd name="connsiteX3" fmla="*/ 186109 w 362673"/>
                <a:gd name="connsiteY3" fmla="*/ 0 h 76352"/>
                <a:gd name="connsiteX4" fmla="*/ 366110 w 362673"/>
                <a:gd name="connsiteY4" fmla="*/ 25005 h 76352"/>
                <a:gd name="connsiteX5" fmla="*/ 366110 w 362673"/>
                <a:gd name="connsiteY5" fmla="*/ 69290 h 76352"/>
                <a:gd name="connsiteX6" fmla="*/ 180382 w 362673"/>
                <a:gd name="connsiteY6" fmla="*/ 78261 h 76352"/>
                <a:gd name="connsiteX7" fmla="*/ 11452 w 362673"/>
                <a:gd name="connsiteY7" fmla="*/ 51729 h 76352"/>
                <a:gd name="connsiteX8" fmla="*/ 180573 w 362673"/>
                <a:gd name="connsiteY8" fmla="*/ 76162 h 76352"/>
                <a:gd name="connsiteX9" fmla="*/ 354656 w 362673"/>
                <a:gd name="connsiteY9" fmla="*/ 67381 h 76352"/>
                <a:gd name="connsiteX10" fmla="*/ 354847 w 362673"/>
                <a:gd name="connsiteY10" fmla="*/ 26151 h 76352"/>
                <a:gd name="connsiteX11" fmla="*/ 185918 w 362673"/>
                <a:gd name="connsiteY11" fmla="*/ 2672 h 76352"/>
                <a:gd name="connsiteX12" fmla="*/ 16224 w 362673"/>
                <a:gd name="connsiteY12" fmla="*/ 19470 h 76352"/>
                <a:gd name="connsiteX13" fmla="*/ 11452 w 362673"/>
                <a:gd name="connsiteY13" fmla="*/ 5172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80382" y="78261"/>
                  </a:moveTo>
                  <a:cubicBezTo>
                    <a:pt x="107656" y="66427"/>
                    <a:pt x="71580" y="61273"/>
                    <a:pt x="0" y="52301"/>
                  </a:cubicBezTo>
                  <a:cubicBezTo>
                    <a:pt x="2480" y="39512"/>
                    <a:pt x="3626" y="32832"/>
                    <a:pt x="5344" y="18134"/>
                  </a:cubicBezTo>
                  <a:cubicBezTo>
                    <a:pt x="77879" y="11644"/>
                    <a:pt x="114146" y="8208"/>
                    <a:pt x="186109" y="0"/>
                  </a:cubicBezTo>
                  <a:cubicBezTo>
                    <a:pt x="257689" y="9162"/>
                    <a:pt x="293574" y="14125"/>
                    <a:pt x="366110" y="25005"/>
                  </a:cubicBezTo>
                  <a:cubicBezTo>
                    <a:pt x="366300" y="43330"/>
                    <a:pt x="366300" y="52110"/>
                    <a:pt x="366110" y="69290"/>
                  </a:cubicBezTo>
                  <a:cubicBezTo>
                    <a:pt x="292048" y="73871"/>
                    <a:pt x="254826" y="75589"/>
                    <a:pt x="180382" y="78261"/>
                  </a:cubicBezTo>
                  <a:close/>
                  <a:moveTo>
                    <a:pt x="11452" y="51729"/>
                  </a:moveTo>
                  <a:cubicBezTo>
                    <a:pt x="78643" y="60318"/>
                    <a:pt x="112428" y="65090"/>
                    <a:pt x="180573" y="76162"/>
                  </a:cubicBezTo>
                  <a:cubicBezTo>
                    <a:pt x="250436" y="73489"/>
                    <a:pt x="285366" y="71771"/>
                    <a:pt x="354656" y="67381"/>
                  </a:cubicBezTo>
                  <a:cubicBezTo>
                    <a:pt x="355038" y="51347"/>
                    <a:pt x="355038" y="43139"/>
                    <a:pt x="354847" y="26151"/>
                  </a:cubicBezTo>
                  <a:cubicBezTo>
                    <a:pt x="286894" y="16034"/>
                    <a:pt x="253107" y="11453"/>
                    <a:pt x="185918" y="2672"/>
                  </a:cubicBezTo>
                  <a:cubicBezTo>
                    <a:pt x="118345" y="10117"/>
                    <a:pt x="84369" y="13553"/>
                    <a:pt x="16224" y="19470"/>
                  </a:cubicBezTo>
                  <a:cubicBezTo>
                    <a:pt x="14697" y="33213"/>
                    <a:pt x="13552" y="39512"/>
                    <a:pt x="11452" y="517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5D500D25-EC17-4E9A-9740-1B61F34F39A6}"/>
                </a:ext>
              </a:extLst>
            </p:cNvPr>
            <p:cNvSpPr/>
            <p:nvPr/>
          </p:nvSpPr>
          <p:spPr>
            <a:xfrm>
              <a:off x="7062048" y="3714415"/>
              <a:ext cx="362674" cy="95440"/>
            </a:xfrm>
            <a:custGeom>
              <a:avLst/>
              <a:gdLst>
                <a:gd name="connsiteX0" fmla="*/ 186300 w 362673"/>
                <a:gd name="connsiteY0" fmla="*/ 100022 h 95440"/>
                <a:gd name="connsiteX1" fmla="*/ 0 w 362673"/>
                <a:gd name="connsiteY1" fmla="*/ 64900 h 95440"/>
                <a:gd name="connsiteX2" fmla="*/ 191 w 362673"/>
                <a:gd name="connsiteY2" fmla="*/ 20997 h 95440"/>
                <a:gd name="connsiteX3" fmla="*/ 179811 w 362673"/>
                <a:gd name="connsiteY3" fmla="*/ 0 h 95440"/>
                <a:gd name="connsiteX4" fmla="*/ 364392 w 362673"/>
                <a:gd name="connsiteY4" fmla="*/ 31114 h 95440"/>
                <a:gd name="connsiteX5" fmla="*/ 371455 w 362673"/>
                <a:gd name="connsiteY5" fmla="*/ 87423 h 95440"/>
                <a:gd name="connsiteX6" fmla="*/ 186300 w 362673"/>
                <a:gd name="connsiteY6" fmla="*/ 100022 h 95440"/>
                <a:gd name="connsiteX7" fmla="*/ 11454 w 362673"/>
                <a:gd name="connsiteY7" fmla="*/ 64136 h 95440"/>
                <a:gd name="connsiteX8" fmla="*/ 186109 w 362673"/>
                <a:gd name="connsiteY8" fmla="*/ 96967 h 95440"/>
                <a:gd name="connsiteX9" fmla="*/ 359620 w 362673"/>
                <a:gd name="connsiteY9" fmla="*/ 84751 h 95440"/>
                <a:gd name="connsiteX10" fmla="*/ 353130 w 362673"/>
                <a:gd name="connsiteY10" fmla="*/ 32259 h 95440"/>
                <a:gd name="connsiteX11" fmla="*/ 180001 w 362673"/>
                <a:gd name="connsiteY11" fmla="*/ 3054 h 95440"/>
                <a:gd name="connsiteX12" fmla="*/ 11454 w 362673"/>
                <a:gd name="connsiteY12" fmla="*/ 22524 h 95440"/>
                <a:gd name="connsiteX13" fmla="*/ 11454 w 362673"/>
                <a:gd name="connsiteY13" fmla="*/ 6413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86300" y="100022"/>
                  </a:moveTo>
                  <a:cubicBezTo>
                    <a:pt x="110902" y="84369"/>
                    <a:pt x="73680" y="77498"/>
                    <a:pt x="0" y="64900"/>
                  </a:cubicBezTo>
                  <a:cubicBezTo>
                    <a:pt x="382" y="47911"/>
                    <a:pt x="382" y="39131"/>
                    <a:pt x="191" y="20997"/>
                  </a:cubicBezTo>
                  <a:cubicBezTo>
                    <a:pt x="72535" y="13553"/>
                    <a:pt x="108420" y="9353"/>
                    <a:pt x="179811" y="0"/>
                  </a:cubicBezTo>
                  <a:cubicBezTo>
                    <a:pt x="252917" y="11453"/>
                    <a:pt x="289948" y="17561"/>
                    <a:pt x="364392" y="31114"/>
                  </a:cubicBezTo>
                  <a:cubicBezTo>
                    <a:pt x="367446" y="53828"/>
                    <a:pt x="368782" y="65090"/>
                    <a:pt x="371455" y="87423"/>
                  </a:cubicBezTo>
                  <a:cubicBezTo>
                    <a:pt x="297965" y="93532"/>
                    <a:pt x="260744" y="96013"/>
                    <a:pt x="186300" y="100022"/>
                  </a:cubicBezTo>
                  <a:close/>
                  <a:moveTo>
                    <a:pt x="11454" y="64136"/>
                  </a:moveTo>
                  <a:cubicBezTo>
                    <a:pt x="80743" y="75971"/>
                    <a:pt x="115674" y="82461"/>
                    <a:pt x="186109" y="96967"/>
                  </a:cubicBezTo>
                  <a:cubicBezTo>
                    <a:pt x="255972" y="93150"/>
                    <a:pt x="290713" y="90668"/>
                    <a:pt x="359620" y="84751"/>
                  </a:cubicBezTo>
                  <a:cubicBezTo>
                    <a:pt x="357139" y="63945"/>
                    <a:pt x="355994" y="53447"/>
                    <a:pt x="353130" y="32259"/>
                  </a:cubicBezTo>
                  <a:cubicBezTo>
                    <a:pt x="283268" y="19661"/>
                    <a:pt x="248719" y="13743"/>
                    <a:pt x="180001" y="3054"/>
                  </a:cubicBezTo>
                  <a:cubicBezTo>
                    <a:pt x="113002" y="11835"/>
                    <a:pt x="79216" y="15652"/>
                    <a:pt x="11454" y="22524"/>
                  </a:cubicBezTo>
                  <a:cubicBezTo>
                    <a:pt x="11643" y="39703"/>
                    <a:pt x="11643" y="47911"/>
                    <a:pt x="11454" y="641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0AB30108-3457-4011-BF96-B6EE7120B105}"/>
                </a:ext>
              </a:extLst>
            </p:cNvPr>
            <p:cNvSpPr/>
            <p:nvPr/>
          </p:nvSpPr>
          <p:spPr>
            <a:xfrm>
              <a:off x="7414987" y="3719569"/>
              <a:ext cx="381762" cy="114529"/>
            </a:xfrm>
            <a:custGeom>
              <a:avLst/>
              <a:gdLst>
                <a:gd name="connsiteX0" fmla="*/ 199853 w 381762"/>
                <a:gd name="connsiteY0" fmla="*/ 125027 h 114528"/>
                <a:gd name="connsiteX1" fmla="*/ 6873 w 381762"/>
                <a:gd name="connsiteY1" fmla="*/ 81315 h 114528"/>
                <a:gd name="connsiteX2" fmla="*/ 0 w 381762"/>
                <a:gd name="connsiteY2" fmla="*/ 25387 h 114528"/>
                <a:gd name="connsiteX3" fmla="*/ 177138 w 381762"/>
                <a:gd name="connsiteY3" fmla="*/ 0 h 114528"/>
                <a:gd name="connsiteX4" fmla="*/ 366492 w 381762"/>
                <a:gd name="connsiteY4" fmla="*/ 37031 h 114528"/>
                <a:gd name="connsiteX5" fmla="*/ 382717 w 381762"/>
                <a:gd name="connsiteY5" fmla="*/ 106321 h 114528"/>
                <a:gd name="connsiteX6" fmla="*/ 199853 w 381762"/>
                <a:gd name="connsiteY6" fmla="*/ 125027 h 114528"/>
                <a:gd name="connsiteX7" fmla="*/ 18325 w 381762"/>
                <a:gd name="connsiteY7" fmla="*/ 80361 h 114528"/>
                <a:gd name="connsiteX8" fmla="*/ 199280 w 381762"/>
                <a:gd name="connsiteY8" fmla="*/ 121209 h 114528"/>
                <a:gd name="connsiteX9" fmla="*/ 370692 w 381762"/>
                <a:gd name="connsiteY9" fmla="*/ 103457 h 114528"/>
                <a:gd name="connsiteX10" fmla="*/ 355802 w 381762"/>
                <a:gd name="connsiteY10" fmla="*/ 38940 h 114528"/>
                <a:gd name="connsiteX11" fmla="*/ 178092 w 381762"/>
                <a:gd name="connsiteY11" fmla="*/ 4008 h 114528"/>
                <a:gd name="connsiteX12" fmla="*/ 11645 w 381762"/>
                <a:gd name="connsiteY12" fmla="*/ 27678 h 114528"/>
                <a:gd name="connsiteX13" fmla="*/ 18325 w 381762"/>
                <a:gd name="connsiteY13" fmla="*/ 8036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199853" y="125027"/>
                  </a:moveTo>
                  <a:cubicBezTo>
                    <a:pt x="121782" y="105939"/>
                    <a:pt x="83225" y="97158"/>
                    <a:pt x="6873" y="81315"/>
                  </a:cubicBezTo>
                  <a:cubicBezTo>
                    <a:pt x="4200" y="59173"/>
                    <a:pt x="2864" y="48102"/>
                    <a:pt x="0" y="25387"/>
                  </a:cubicBezTo>
                  <a:cubicBezTo>
                    <a:pt x="71580" y="16416"/>
                    <a:pt x="106894" y="11262"/>
                    <a:pt x="177138" y="0"/>
                  </a:cubicBezTo>
                  <a:cubicBezTo>
                    <a:pt x="252154" y="13743"/>
                    <a:pt x="289948" y="20997"/>
                    <a:pt x="366492" y="37031"/>
                  </a:cubicBezTo>
                  <a:cubicBezTo>
                    <a:pt x="372982" y="64518"/>
                    <a:pt x="376227" y="78452"/>
                    <a:pt x="382717" y="106321"/>
                  </a:cubicBezTo>
                  <a:cubicBezTo>
                    <a:pt x="310373" y="115292"/>
                    <a:pt x="273724" y="118919"/>
                    <a:pt x="199853" y="125027"/>
                  </a:cubicBezTo>
                  <a:close/>
                  <a:moveTo>
                    <a:pt x="18325" y="80361"/>
                  </a:moveTo>
                  <a:cubicBezTo>
                    <a:pt x="89905" y="95440"/>
                    <a:pt x="125982" y="103457"/>
                    <a:pt x="199280" y="121209"/>
                  </a:cubicBezTo>
                  <a:cubicBezTo>
                    <a:pt x="268570" y="115292"/>
                    <a:pt x="302738" y="111856"/>
                    <a:pt x="370692" y="103457"/>
                  </a:cubicBezTo>
                  <a:cubicBezTo>
                    <a:pt x="364774" y="77498"/>
                    <a:pt x="361720" y="64518"/>
                    <a:pt x="355802" y="38940"/>
                  </a:cubicBezTo>
                  <a:cubicBezTo>
                    <a:pt x="284031" y="23860"/>
                    <a:pt x="248527" y="16988"/>
                    <a:pt x="178092" y="4008"/>
                  </a:cubicBezTo>
                  <a:cubicBezTo>
                    <a:pt x="112047" y="14507"/>
                    <a:pt x="78834" y="19279"/>
                    <a:pt x="11645" y="27678"/>
                  </a:cubicBezTo>
                  <a:cubicBezTo>
                    <a:pt x="14316" y="48865"/>
                    <a:pt x="15652" y="59364"/>
                    <a:pt x="18325" y="803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51E842A-42AA-4634-8BBF-569C5883F5F2}"/>
                </a:ext>
              </a:extLst>
            </p:cNvPr>
            <p:cNvSpPr/>
            <p:nvPr/>
          </p:nvSpPr>
          <p:spPr>
            <a:xfrm>
              <a:off x="7770218" y="3725104"/>
              <a:ext cx="381762" cy="133617"/>
            </a:xfrm>
            <a:custGeom>
              <a:avLst/>
              <a:gdLst>
                <a:gd name="connsiteX0" fmla="*/ 215695 w 381762"/>
                <a:gd name="connsiteY0" fmla="*/ 151369 h 133616"/>
                <a:gd name="connsiteX1" fmla="*/ 15842 w 381762"/>
                <a:gd name="connsiteY1" fmla="*/ 99831 h 133616"/>
                <a:gd name="connsiteX2" fmla="*/ 0 w 381762"/>
                <a:gd name="connsiteY2" fmla="*/ 30923 h 133616"/>
                <a:gd name="connsiteX3" fmla="*/ 173510 w 381762"/>
                <a:gd name="connsiteY3" fmla="*/ 0 h 133616"/>
                <a:gd name="connsiteX4" fmla="*/ 367827 w 381762"/>
                <a:gd name="connsiteY4" fmla="*/ 42566 h 133616"/>
                <a:gd name="connsiteX5" fmla="*/ 394551 w 381762"/>
                <a:gd name="connsiteY5" fmla="*/ 124836 h 133616"/>
                <a:gd name="connsiteX6" fmla="*/ 215695 w 381762"/>
                <a:gd name="connsiteY6" fmla="*/ 151369 h 133616"/>
                <a:gd name="connsiteX7" fmla="*/ 26914 w 381762"/>
                <a:gd name="connsiteY7" fmla="*/ 98685 h 133616"/>
                <a:gd name="connsiteX8" fmla="*/ 214359 w 381762"/>
                <a:gd name="connsiteY8" fmla="*/ 146787 h 133616"/>
                <a:gd name="connsiteX9" fmla="*/ 381952 w 381762"/>
                <a:gd name="connsiteY9" fmla="*/ 121973 h 133616"/>
                <a:gd name="connsiteX10" fmla="*/ 357329 w 381762"/>
                <a:gd name="connsiteY10" fmla="*/ 45048 h 133616"/>
                <a:gd name="connsiteX11" fmla="*/ 174846 w 381762"/>
                <a:gd name="connsiteY11" fmla="*/ 4963 h 133616"/>
                <a:gd name="connsiteX12" fmla="*/ 11835 w 381762"/>
                <a:gd name="connsiteY12" fmla="*/ 33786 h 133616"/>
                <a:gd name="connsiteX13" fmla="*/ 26914 w 381762"/>
                <a:gd name="connsiteY13" fmla="*/ 9868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15695" y="151369"/>
                  </a:moveTo>
                  <a:cubicBezTo>
                    <a:pt x="134762" y="129226"/>
                    <a:pt x="94676" y="118919"/>
                    <a:pt x="15842" y="99831"/>
                  </a:cubicBezTo>
                  <a:cubicBezTo>
                    <a:pt x="9544" y="72153"/>
                    <a:pt x="6298" y="58410"/>
                    <a:pt x="0" y="30923"/>
                  </a:cubicBezTo>
                  <a:cubicBezTo>
                    <a:pt x="70244" y="19661"/>
                    <a:pt x="104793" y="13362"/>
                    <a:pt x="173510" y="0"/>
                  </a:cubicBezTo>
                  <a:cubicBezTo>
                    <a:pt x="250436" y="15843"/>
                    <a:pt x="289184" y="24242"/>
                    <a:pt x="367827" y="42566"/>
                  </a:cubicBezTo>
                  <a:cubicBezTo>
                    <a:pt x="378326" y="74825"/>
                    <a:pt x="383670" y="91432"/>
                    <a:pt x="394551" y="124836"/>
                  </a:cubicBezTo>
                  <a:cubicBezTo>
                    <a:pt x="323925" y="137052"/>
                    <a:pt x="288230" y="142397"/>
                    <a:pt x="215695" y="151369"/>
                  </a:cubicBezTo>
                  <a:close/>
                  <a:moveTo>
                    <a:pt x="26914" y="98685"/>
                  </a:moveTo>
                  <a:cubicBezTo>
                    <a:pt x="100976" y="116628"/>
                    <a:pt x="138389" y="126172"/>
                    <a:pt x="214359" y="146787"/>
                  </a:cubicBezTo>
                  <a:cubicBezTo>
                    <a:pt x="282313" y="138198"/>
                    <a:pt x="315717" y="133044"/>
                    <a:pt x="381952" y="121973"/>
                  </a:cubicBezTo>
                  <a:cubicBezTo>
                    <a:pt x="371836" y="90668"/>
                    <a:pt x="366873" y="75398"/>
                    <a:pt x="357329" y="45048"/>
                  </a:cubicBezTo>
                  <a:cubicBezTo>
                    <a:pt x="283649" y="27869"/>
                    <a:pt x="247190" y="19852"/>
                    <a:pt x="174846" y="4963"/>
                  </a:cubicBezTo>
                  <a:cubicBezTo>
                    <a:pt x="110329" y="17561"/>
                    <a:pt x="77689" y="23287"/>
                    <a:pt x="11835" y="33786"/>
                  </a:cubicBezTo>
                  <a:cubicBezTo>
                    <a:pt x="17943" y="59364"/>
                    <a:pt x="20996" y="72535"/>
                    <a:pt x="26914" y="98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55E19058-0560-458F-94DB-46851D7027D8}"/>
                </a:ext>
              </a:extLst>
            </p:cNvPr>
            <p:cNvSpPr/>
            <p:nvPr/>
          </p:nvSpPr>
          <p:spPr>
            <a:xfrm>
              <a:off x="8126592" y="3730449"/>
              <a:ext cx="400850" cy="171793"/>
            </a:xfrm>
            <a:custGeom>
              <a:avLst/>
              <a:gdLst>
                <a:gd name="connsiteX0" fmla="*/ 232875 w 400850"/>
                <a:gd name="connsiteY0" fmla="*/ 176565 h 171792"/>
                <a:gd name="connsiteX1" fmla="*/ 26342 w 400850"/>
                <a:gd name="connsiteY1" fmla="*/ 118919 h 171792"/>
                <a:gd name="connsiteX2" fmla="*/ 0 w 400850"/>
                <a:gd name="connsiteY2" fmla="*/ 37031 h 171792"/>
                <a:gd name="connsiteX3" fmla="*/ 168548 w 400850"/>
                <a:gd name="connsiteY3" fmla="*/ 0 h 171792"/>
                <a:gd name="connsiteX4" fmla="*/ 367446 w 400850"/>
                <a:gd name="connsiteY4" fmla="*/ 46766 h 171792"/>
                <a:gd name="connsiteX5" fmla="*/ 405622 w 400850"/>
                <a:gd name="connsiteY5" fmla="*/ 141252 h 171792"/>
                <a:gd name="connsiteX6" fmla="*/ 232875 w 400850"/>
                <a:gd name="connsiteY6" fmla="*/ 176565 h 171792"/>
                <a:gd name="connsiteX7" fmla="*/ 37222 w 400850"/>
                <a:gd name="connsiteY7" fmla="*/ 117010 h 171792"/>
                <a:gd name="connsiteX8" fmla="*/ 230774 w 400850"/>
                <a:gd name="connsiteY8" fmla="*/ 170648 h 171792"/>
                <a:gd name="connsiteX9" fmla="*/ 392833 w 400850"/>
                <a:gd name="connsiteY9" fmla="*/ 137434 h 171792"/>
                <a:gd name="connsiteX10" fmla="*/ 357329 w 400850"/>
                <a:gd name="connsiteY10" fmla="*/ 49247 h 171792"/>
                <a:gd name="connsiteX11" fmla="*/ 170457 w 400850"/>
                <a:gd name="connsiteY11" fmla="*/ 4963 h 171792"/>
                <a:gd name="connsiteX12" fmla="*/ 12217 w 400850"/>
                <a:gd name="connsiteY12" fmla="*/ 39703 h 171792"/>
                <a:gd name="connsiteX13" fmla="*/ 37222 w 400850"/>
                <a:gd name="connsiteY13" fmla="*/ 11701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232875" y="176565"/>
                  </a:moveTo>
                  <a:cubicBezTo>
                    <a:pt x="149269" y="152132"/>
                    <a:pt x="107848" y="140679"/>
                    <a:pt x="26342" y="118919"/>
                  </a:cubicBezTo>
                  <a:cubicBezTo>
                    <a:pt x="15652" y="85515"/>
                    <a:pt x="10307" y="69099"/>
                    <a:pt x="0" y="37031"/>
                  </a:cubicBezTo>
                  <a:cubicBezTo>
                    <a:pt x="68336" y="23287"/>
                    <a:pt x="101930" y="15843"/>
                    <a:pt x="168548" y="0"/>
                  </a:cubicBezTo>
                  <a:cubicBezTo>
                    <a:pt x="247191" y="17561"/>
                    <a:pt x="287085" y="26914"/>
                    <a:pt x="367446" y="46766"/>
                  </a:cubicBezTo>
                  <a:cubicBezTo>
                    <a:pt x="382144" y="83415"/>
                    <a:pt x="389970" y="102503"/>
                    <a:pt x="405622" y="141252"/>
                  </a:cubicBezTo>
                  <a:cubicBezTo>
                    <a:pt x="337669" y="156904"/>
                    <a:pt x="303119" y="163967"/>
                    <a:pt x="232875" y="176565"/>
                  </a:cubicBezTo>
                  <a:close/>
                  <a:moveTo>
                    <a:pt x="37222" y="117010"/>
                  </a:moveTo>
                  <a:cubicBezTo>
                    <a:pt x="113765" y="137243"/>
                    <a:pt x="152323" y="148124"/>
                    <a:pt x="230774" y="170648"/>
                  </a:cubicBezTo>
                  <a:cubicBezTo>
                    <a:pt x="296629" y="158622"/>
                    <a:pt x="328888" y="151941"/>
                    <a:pt x="392833" y="137434"/>
                  </a:cubicBezTo>
                  <a:cubicBezTo>
                    <a:pt x="378326" y="101358"/>
                    <a:pt x="371073" y="83606"/>
                    <a:pt x="357329" y="49247"/>
                  </a:cubicBezTo>
                  <a:cubicBezTo>
                    <a:pt x="281932" y="30541"/>
                    <a:pt x="244519" y="21760"/>
                    <a:pt x="170457" y="4963"/>
                  </a:cubicBezTo>
                  <a:cubicBezTo>
                    <a:pt x="107848" y="19661"/>
                    <a:pt x="76352" y="26723"/>
                    <a:pt x="12217" y="39703"/>
                  </a:cubicBezTo>
                  <a:cubicBezTo>
                    <a:pt x="22142" y="70244"/>
                    <a:pt x="27105" y="85705"/>
                    <a:pt x="37222" y="1170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95E3FA6E-2894-4118-A7D2-B720DCE6B76D}"/>
                </a:ext>
              </a:extLst>
            </p:cNvPr>
            <p:cNvSpPr/>
            <p:nvPr/>
          </p:nvSpPr>
          <p:spPr>
            <a:xfrm>
              <a:off x="8482776" y="3733885"/>
              <a:ext cx="400850" cy="190881"/>
            </a:xfrm>
            <a:custGeom>
              <a:avLst/>
              <a:gdLst>
                <a:gd name="connsiteX0" fmla="*/ 249864 w 400850"/>
                <a:gd name="connsiteY0" fmla="*/ 198898 h 190880"/>
                <a:gd name="connsiteX1" fmla="*/ 37795 w 400850"/>
                <a:gd name="connsiteY1" fmla="*/ 137243 h 190880"/>
                <a:gd name="connsiteX2" fmla="*/ 0 w 400850"/>
                <a:gd name="connsiteY2" fmla="*/ 43139 h 190880"/>
                <a:gd name="connsiteX3" fmla="*/ 162440 w 400850"/>
                <a:gd name="connsiteY3" fmla="*/ 0 h 190880"/>
                <a:gd name="connsiteX4" fmla="*/ 364964 w 400850"/>
                <a:gd name="connsiteY4" fmla="*/ 49629 h 190880"/>
                <a:gd name="connsiteX5" fmla="*/ 414594 w 400850"/>
                <a:gd name="connsiteY5" fmla="*/ 154041 h 190880"/>
                <a:gd name="connsiteX6" fmla="*/ 249864 w 400850"/>
                <a:gd name="connsiteY6" fmla="*/ 198898 h 190880"/>
                <a:gd name="connsiteX7" fmla="*/ 48293 w 400850"/>
                <a:gd name="connsiteY7" fmla="*/ 134762 h 190880"/>
                <a:gd name="connsiteX8" fmla="*/ 247000 w 400850"/>
                <a:gd name="connsiteY8" fmla="*/ 192217 h 190880"/>
                <a:gd name="connsiteX9" fmla="*/ 401614 w 400850"/>
                <a:gd name="connsiteY9" fmla="*/ 150223 h 190880"/>
                <a:gd name="connsiteX10" fmla="*/ 355230 w 400850"/>
                <a:gd name="connsiteY10" fmla="*/ 52492 h 190880"/>
                <a:gd name="connsiteX11" fmla="*/ 164921 w 400850"/>
                <a:gd name="connsiteY11" fmla="*/ 5726 h 190880"/>
                <a:gd name="connsiteX12" fmla="*/ 12408 w 400850"/>
                <a:gd name="connsiteY12" fmla="*/ 46193 h 190880"/>
                <a:gd name="connsiteX13" fmla="*/ 48293 w 400850"/>
                <a:gd name="connsiteY13" fmla="*/ 13476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249864" y="198898"/>
                  </a:moveTo>
                  <a:cubicBezTo>
                    <a:pt x="164158" y="173129"/>
                    <a:pt x="121591" y="160722"/>
                    <a:pt x="37795" y="137243"/>
                  </a:cubicBezTo>
                  <a:cubicBezTo>
                    <a:pt x="22334" y="98685"/>
                    <a:pt x="14698" y="79788"/>
                    <a:pt x="0" y="43139"/>
                  </a:cubicBezTo>
                  <a:cubicBezTo>
                    <a:pt x="65854" y="26723"/>
                    <a:pt x="98304" y="17943"/>
                    <a:pt x="162440" y="0"/>
                  </a:cubicBezTo>
                  <a:cubicBezTo>
                    <a:pt x="242610" y="18897"/>
                    <a:pt x="283077" y="28823"/>
                    <a:pt x="364964" y="49629"/>
                  </a:cubicBezTo>
                  <a:cubicBezTo>
                    <a:pt x="384052" y="89905"/>
                    <a:pt x="394170" y="111093"/>
                    <a:pt x="414594" y="154041"/>
                  </a:cubicBezTo>
                  <a:cubicBezTo>
                    <a:pt x="349885" y="173129"/>
                    <a:pt x="317054" y="182291"/>
                    <a:pt x="249864" y="198898"/>
                  </a:cubicBezTo>
                  <a:close/>
                  <a:moveTo>
                    <a:pt x="48293" y="134762"/>
                  </a:moveTo>
                  <a:cubicBezTo>
                    <a:pt x="126936" y="156713"/>
                    <a:pt x="166640" y="168357"/>
                    <a:pt x="247000" y="192217"/>
                  </a:cubicBezTo>
                  <a:cubicBezTo>
                    <a:pt x="309992" y="176565"/>
                    <a:pt x="340723" y="168166"/>
                    <a:pt x="401614" y="150223"/>
                  </a:cubicBezTo>
                  <a:cubicBezTo>
                    <a:pt x="382526" y="109947"/>
                    <a:pt x="373173" y="90287"/>
                    <a:pt x="355230" y="52492"/>
                  </a:cubicBezTo>
                  <a:cubicBezTo>
                    <a:pt x="278496" y="32831"/>
                    <a:pt x="240320" y="23478"/>
                    <a:pt x="164921" y="5726"/>
                  </a:cubicBezTo>
                  <a:cubicBezTo>
                    <a:pt x="104604" y="22524"/>
                    <a:pt x="74253" y="30732"/>
                    <a:pt x="12408" y="46193"/>
                  </a:cubicBezTo>
                  <a:cubicBezTo>
                    <a:pt x="26342" y="80743"/>
                    <a:pt x="33595" y="98495"/>
                    <a:pt x="48293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290694AE-C099-46F1-AB58-DB85B8634001}"/>
                </a:ext>
              </a:extLst>
            </p:cNvPr>
            <p:cNvSpPr/>
            <p:nvPr/>
          </p:nvSpPr>
          <p:spPr>
            <a:xfrm>
              <a:off x="8836479" y="3734457"/>
              <a:ext cx="419938" cy="209969"/>
            </a:xfrm>
            <a:custGeom>
              <a:avLst/>
              <a:gdLst>
                <a:gd name="connsiteX0" fmla="*/ 265324 w 419938"/>
                <a:gd name="connsiteY0" fmla="*/ 215886 h 209969"/>
                <a:gd name="connsiteX1" fmla="*/ 49438 w 419938"/>
                <a:gd name="connsiteY1" fmla="*/ 153087 h 209969"/>
                <a:gd name="connsiteX2" fmla="*/ 0 w 419938"/>
                <a:gd name="connsiteY2" fmla="*/ 48866 h 209969"/>
                <a:gd name="connsiteX3" fmla="*/ 155567 w 419938"/>
                <a:gd name="connsiteY3" fmla="*/ 0 h 209969"/>
                <a:gd name="connsiteX4" fmla="*/ 360192 w 419938"/>
                <a:gd name="connsiteY4" fmla="*/ 50202 h 209969"/>
                <a:gd name="connsiteX5" fmla="*/ 420320 w 419938"/>
                <a:gd name="connsiteY5" fmla="*/ 161485 h 209969"/>
                <a:gd name="connsiteX6" fmla="*/ 265324 w 419938"/>
                <a:gd name="connsiteY6" fmla="*/ 215886 h 209969"/>
                <a:gd name="connsiteX7" fmla="*/ 59364 w 419938"/>
                <a:gd name="connsiteY7" fmla="*/ 150032 h 209969"/>
                <a:gd name="connsiteX8" fmla="*/ 261507 w 419938"/>
                <a:gd name="connsiteY8" fmla="*/ 208633 h 209969"/>
                <a:gd name="connsiteX9" fmla="*/ 407150 w 419938"/>
                <a:gd name="connsiteY9" fmla="*/ 157668 h 209969"/>
                <a:gd name="connsiteX10" fmla="*/ 351030 w 419938"/>
                <a:gd name="connsiteY10" fmla="*/ 53447 h 209969"/>
                <a:gd name="connsiteX11" fmla="*/ 158813 w 419938"/>
                <a:gd name="connsiteY11" fmla="*/ 6108 h 209969"/>
                <a:gd name="connsiteX12" fmla="*/ 12980 w 419938"/>
                <a:gd name="connsiteY12" fmla="*/ 52110 h 209969"/>
                <a:gd name="connsiteX13" fmla="*/ 59364 w 419938"/>
                <a:gd name="connsiteY13" fmla="*/ 15003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265324" y="215886"/>
                  </a:moveTo>
                  <a:cubicBezTo>
                    <a:pt x="178282" y="190117"/>
                    <a:pt x="135144" y="177519"/>
                    <a:pt x="49438" y="153087"/>
                  </a:cubicBezTo>
                  <a:cubicBezTo>
                    <a:pt x="29014" y="110138"/>
                    <a:pt x="19088" y="89141"/>
                    <a:pt x="0" y="48866"/>
                  </a:cubicBezTo>
                  <a:cubicBezTo>
                    <a:pt x="62990" y="29777"/>
                    <a:pt x="94104" y="19852"/>
                    <a:pt x="155567" y="0"/>
                  </a:cubicBezTo>
                  <a:cubicBezTo>
                    <a:pt x="236692" y="19279"/>
                    <a:pt x="277732" y="29396"/>
                    <a:pt x="360192" y="50202"/>
                  </a:cubicBezTo>
                  <a:cubicBezTo>
                    <a:pt x="383098" y="92768"/>
                    <a:pt x="395315" y="115292"/>
                    <a:pt x="420320" y="161485"/>
                  </a:cubicBezTo>
                  <a:cubicBezTo>
                    <a:pt x="359619" y="184200"/>
                    <a:pt x="328507" y="195271"/>
                    <a:pt x="265324" y="215886"/>
                  </a:cubicBezTo>
                  <a:close/>
                  <a:moveTo>
                    <a:pt x="59364" y="150032"/>
                  </a:moveTo>
                  <a:cubicBezTo>
                    <a:pt x="139534" y="172747"/>
                    <a:pt x="180001" y="184582"/>
                    <a:pt x="261507" y="208633"/>
                  </a:cubicBezTo>
                  <a:cubicBezTo>
                    <a:pt x="320871" y="189163"/>
                    <a:pt x="349885" y="178855"/>
                    <a:pt x="407150" y="157668"/>
                  </a:cubicBezTo>
                  <a:cubicBezTo>
                    <a:pt x="383861" y="114529"/>
                    <a:pt x="372409" y="93532"/>
                    <a:pt x="351030" y="53447"/>
                  </a:cubicBezTo>
                  <a:cubicBezTo>
                    <a:pt x="273533" y="33977"/>
                    <a:pt x="235166" y="24433"/>
                    <a:pt x="158813" y="6108"/>
                  </a:cubicBezTo>
                  <a:cubicBezTo>
                    <a:pt x="101167" y="24815"/>
                    <a:pt x="71963" y="34168"/>
                    <a:pt x="12980" y="52110"/>
                  </a:cubicBezTo>
                  <a:cubicBezTo>
                    <a:pt x="30732" y="89905"/>
                    <a:pt x="40085" y="109757"/>
                    <a:pt x="59364" y="1500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3D677AEA-C7E4-4F24-B2CA-ABF2011A2FD3}"/>
                </a:ext>
              </a:extLst>
            </p:cNvPr>
            <p:cNvSpPr/>
            <p:nvPr/>
          </p:nvSpPr>
          <p:spPr>
            <a:xfrm>
              <a:off x="9185600" y="3731021"/>
              <a:ext cx="419938" cy="209969"/>
            </a:xfrm>
            <a:custGeom>
              <a:avLst/>
              <a:gdLst>
                <a:gd name="connsiteX0" fmla="*/ 276586 w 419938"/>
                <a:gd name="connsiteY0" fmla="*/ 225430 h 209969"/>
                <a:gd name="connsiteX1" fmla="*/ 59937 w 419938"/>
                <a:gd name="connsiteY1" fmla="*/ 164730 h 209969"/>
                <a:gd name="connsiteX2" fmla="*/ 0 w 419938"/>
                <a:gd name="connsiteY2" fmla="*/ 53638 h 209969"/>
                <a:gd name="connsiteX3" fmla="*/ 148124 w 419938"/>
                <a:gd name="connsiteY3" fmla="*/ 0 h 209969"/>
                <a:gd name="connsiteX4" fmla="*/ 356376 w 419938"/>
                <a:gd name="connsiteY4" fmla="*/ 53447 h 209969"/>
                <a:gd name="connsiteX5" fmla="*/ 423947 w 419938"/>
                <a:gd name="connsiteY5" fmla="*/ 166448 h 209969"/>
                <a:gd name="connsiteX6" fmla="*/ 276586 w 419938"/>
                <a:gd name="connsiteY6" fmla="*/ 225430 h 209969"/>
                <a:gd name="connsiteX7" fmla="*/ 69290 w 419938"/>
                <a:gd name="connsiteY7" fmla="*/ 161294 h 209969"/>
                <a:gd name="connsiteX8" fmla="*/ 272197 w 419938"/>
                <a:gd name="connsiteY8" fmla="*/ 217795 h 209969"/>
                <a:gd name="connsiteX9" fmla="*/ 410585 w 419938"/>
                <a:gd name="connsiteY9" fmla="*/ 162440 h 209969"/>
                <a:gd name="connsiteX10" fmla="*/ 347213 w 419938"/>
                <a:gd name="connsiteY10" fmla="*/ 56501 h 209969"/>
                <a:gd name="connsiteX11" fmla="*/ 151560 w 419938"/>
                <a:gd name="connsiteY11" fmla="*/ 6299 h 209969"/>
                <a:gd name="connsiteX12" fmla="*/ 12790 w 419938"/>
                <a:gd name="connsiteY12" fmla="*/ 56883 h 209969"/>
                <a:gd name="connsiteX13" fmla="*/ 69290 w 419938"/>
                <a:gd name="connsiteY13" fmla="*/ 16129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276586" y="225430"/>
                  </a:moveTo>
                  <a:cubicBezTo>
                    <a:pt x="189545" y="200998"/>
                    <a:pt x="146216" y="188781"/>
                    <a:pt x="59937" y="164730"/>
                  </a:cubicBezTo>
                  <a:cubicBezTo>
                    <a:pt x="34932" y="118537"/>
                    <a:pt x="22906" y="96204"/>
                    <a:pt x="0" y="53638"/>
                  </a:cubicBezTo>
                  <a:cubicBezTo>
                    <a:pt x="59937" y="32259"/>
                    <a:pt x="89332" y="21379"/>
                    <a:pt x="148124" y="0"/>
                  </a:cubicBezTo>
                  <a:cubicBezTo>
                    <a:pt x="229439" y="18897"/>
                    <a:pt x="271624" y="30350"/>
                    <a:pt x="356376" y="53447"/>
                  </a:cubicBezTo>
                  <a:cubicBezTo>
                    <a:pt x="381953" y="96586"/>
                    <a:pt x="395697" y="119301"/>
                    <a:pt x="423947" y="166448"/>
                  </a:cubicBezTo>
                  <a:cubicBezTo>
                    <a:pt x="364583" y="188590"/>
                    <a:pt x="335569" y="200807"/>
                    <a:pt x="276586" y="225430"/>
                  </a:cubicBezTo>
                  <a:close/>
                  <a:moveTo>
                    <a:pt x="69290" y="161294"/>
                  </a:moveTo>
                  <a:cubicBezTo>
                    <a:pt x="150032" y="183627"/>
                    <a:pt x="190881" y="195080"/>
                    <a:pt x="272197" y="217795"/>
                  </a:cubicBezTo>
                  <a:cubicBezTo>
                    <a:pt x="327361" y="194699"/>
                    <a:pt x="354657" y="183246"/>
                    <a:pt x="410585" y="162440"/>
                  </a:cubicBezTo>
                  <a:cubicBezTo>
                    <a:pt x="384244" y="118346"/>
                    <a:pt x="371455" y="96968"/>
                    <a:pt x="347213" y="56501"/>
                  </a:cubicBezTo>
                  <a:cubicBezTo>
                    <a:pt x="267616" y="34740"/>
                    <a:pt x="228103" y="24242"/>
                    <a:pt x="151560" y="6299"/>
                  </a:cubicBezTo>
                  <a:cubicBezTo>
                    <a:pt x="96395" y="26532"/>
                    <a:pt x="68718" y="36649"/>
                    <a:pt x="12790" y="56883"/>
                  </a:cubicBezTo>
                  <a:cubicBezTo>
                    <a:pt x="34358" y="96968"/>
                    <a:pt x="45812" y="118155"/>
                    <a:pt x="69290" y="1612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EFB486A-A43E-4F99-AE31-386BE14CD6F5}"/>
                </a:ext>
              </a:extLst>
            </p:cNvPr>
            <p:cNvSpPr/>
            <p:nvPr/>
          </p:nvSpPr>
          <p:spPr>
            <a:xfrm>
              <a:off x="9530904" y="3738657"/>
              <a:ext cx="439026" cy="209969"/>
            </a:xfrm>
            <a:custGeom>
              <a:avLst/>
              <a:gdLst>
                <a:gd name="connsiteX0" fmla="*/ 290139 w 439026"/>
                <a:gd name="connsiteY0" fmla="*/ 223331 h 209969"/>
                <a:gd name="connsiteX1" fmla="*/ 67571 w 439026"/>
                <a:gd name="connsiteY1" fmla="*/ 158431 h 209969"/>
                <a:gd name="connsiteX2" fmla="*/ 0 w 439026"/>
                <a:gd name="connsiteY2" fmla="*/ 45430 h 209969"/>
                <a:gd name="connsiteX3" fmla="*/ 150605 w 439026"/>
                <a:gd name="connsiteY3" fmla="*/ 0 h 209969"/>
                <a:gd name="connsiteX4" fmla="*/ 368018 w 439026"/>
                <a:gd name="connsiteY4" fmla="*/ 61082 h 209969"/>
                <a:gd name="connsiteX5" fmla="*/ 440172 w 439026"/>
                <a:gd name="connsiteY5" fmla="*/ 171602 h 209969"/>
                <a:gd name="connsiteX6" fmla="*/ 290139 w 439026"/>
                <a:gd name="connsiteY6" fmla="*/ 223331 h 209969"/>
                <a:gd name="connsiteX7" fmla="*/ 76733 w 439026"/>
                <a:gd name="connsiteY7" fmla="*/ 154995 h 209969"/>
                <a:gd name="connsiteX8" fmla="*/ 285367 w 439026"/>
                <a:gd name="connsiteY8" fmla="*/ 215695 h 209969"/>
                <a:gd name="connsiteX9" fmla="*/ 426238 w 439026"/>
                <a:gd name="connsiteY9" fmla="*/ 167593 h 209969"/>
                <a:gd name="connsiteX10" fmla="*/ 358665 w 439026"/>
                <a:gd name="connsiteY10" fmla="*/ 63754 h 209969"/>
                <a:gd name="connsiteX11" fmla="*/ 154613 w 439026"/>
                <a:gd name="connsiteY11" fmla="*/ 6299 h 209969"/>
                <a:gd name="connsiteX12" fmla="*/ 13362 w 439026"/>
                <a:gd name="connsiteY12" fmla="*/ 49056 h 209969"/>
                <a:gd name="connsiteX13" fmla="*/ 76733 w 439026"/>
                <a:gd name="connsiteY13" fmla="*/ 15499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290139" y="223331"/>
                  </a:moveTo>
                  <a:cubicBezTo>
                    <a:pt x="200234" y="196798"/>
                    <a:pt x="155567" y="183627"/>
                    <a:pt x="67571" y="158431"/>
                  </a:cubicBezTo>
                  <a:cubicBezTo>
                    <a:pt x="39321" y="111474"/>
                    <a:pt x="25768" y="88569"/>
                    <a:pt x="0" y="45430"/>
                  </a:cubicBezTo>
                  <a:cubicBezTo>
                    <a:pt x="59555" y="25769"/>
                    <a:pt x="89714" y="16798"/>
                    <a:pt x="150605" y="0"/>
                  </a:cubicBezTo>
                  <a:cubicBezTo>
                    <a:pt x="236311" y="23287"/>
                    <a:pt x="279831" y="35695"/>
                    <a:pt x="368018" y="61082"/>
                  </a:cubicBezTo>
                  <a:cubicBezTo>
                    <a:pt x="395505" y="103457"/>
                    <a:pt x="410203" y="125791"/>
                    <a:pt x="440172" y="171602"/>
                  </a:cubicBezTo>
                  <a:cubicBezTo>
                    <a:pt x="379663" y="191263"/>
                    <a:pt x="349503" y="201570"/>
                    <a:pt x="290139" y="223331"/>
                  </a:cubicBezTo>
                  <a:close/>
                  <a:moveTo>
                    <a:pt x="76733" y="154995"/>
                  </a:moveTo>
                  <a:cubicBezTo>
                    <a:pt x="159385" y="178665"/>
                    <a:pt x="201188" y="190881"/>
                    <a:pt x="285367" y="215695"/>
                  </a:cubicBezTo>
                  <a:cubicBezTo>
                    <a:pt x="341295" y="195271"/>
                    <a:pt x="369354" y="185727"/>
                    <a:pt x="426238" y="167593"/>
                  </a:cubicBezTo>
                  <a:cubicBezTo>
                    <a:pt x="398178" y="124645"/>
                    <a:pt x="384435" y="103648"/>
                    <a:pt x="358665" y="63754"/>
                  </a:cubicBezTo>
                  <a:cubicBezTo>
                    <a:pt x="276013" y="39894"/>
                    <a:pt x="235166" y="28250"/>
                    <a:pt x="154613" y="6299"/>
                  </a:cubicBezTo>
                  <a:cubicBezTo>
                    <a:pt x="97540" y="22142"/>
                    <a:pt x="69290" y="30732"/>
                    <a:pt x="13362" y="49056"/>
                  </a:cubicBezTo>
                  <a:cubicBezTo>
                    <a:pt x="37412" y="89714"/>
                    <a:pt x="50202" y="111093"/>
                    <a:pt x="76733" y="1549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4665D59D-5E08-4A81-9DB8-617A338B4011}"/>
                </a:ext>
              </a:extLst>
            </p:cNvPr>
            <p:cNvSpPr/>
            <p:nvPr/>
          </p:nvSpPr>
          <p:spPr>
            <a:xfrm>
              <a:off x="9887278" y="3761371"/>
              <a:ext cx="439026" cy="209969"/>
            </a:xfrm>
            <a:custGeom>
              <a:avLst/>
              <a:gdLst>
                <a:gd name="connsiteX0" fmla="*/ 301592 w 439026"/>
                <a:gd name="connsiteY0" fmla="*/ 217223 h 209969"/>
                <a:gd name="connsiteX1" fmla="*/ 72154 w 439026"/>
                <a:gd name="connsiteY1" fmla="*/ 148696 h 209969"/>
                <a:gd name="connsiteX2" fmla="*/ 0 w 439026"/>
                <a:gd name="connsiteY2" fmla="*/ 37985 h 209969"/>
                <a:gd name="connsiteX3" fmla="*/ 154232 w 439026"/>
                <a:gd name="connsiteY3" fmla="*/ 0 h 209969"/>
                <a:gd name="connsiteX4" fmla="*/ 379089 w 439026"/>
                <a:gd name="connsiteY4" fmla="*/ 65472 h 209969"/>
                <a:gd name="connsiteX5" fmla="*/ 454488 w 439026"/>
                <a:gd name="connsiteY5" fmla="*/ 172365 h 209969"/>
                <a:gd name="connsiteX6" fmla="*/ 301592 w 439026"/>
                <a:gd name="connsiteY6" fmla="*/ 217223 h 209969"/>
                <a:gd name="connsiteX7" fmla="*/ 81507 w 439026"/>
                <a:gd name="connsiteY7" fmla="*/ 145642 h 209969"/>
                <a:gd name="connsiteX8" fmla="*/ 296629 w 439026"/>
                <a:gd name="connsiteY8" fmla="*/ 209969 h 209969"/>
                <a:gd name="connsiteX9" fmla="*/ 440172 w 439026"/>
                <a:gd name="connsiteY9" fmla="*/ 168166 h 209969"/>
                <a:gd name="connsiteX10" fmla="*/ 369545 w 439026"/>
                <a:gd name="connsiteY10" fmla="*/ 67763 h 209969"/>
                <a:gd name="connsiteX11" fmla="*/ 158431 w 439026"/>
                <a:gd name="connsiteY11" fmla="*/ 6299 h 209969"/>
                <a:gd name="connsiteX12" fmla="*/ 13744 w 439026"/>
                <a:gd name="connsiteY12" fmla="*/ 42185 h 209969"/>
                <a:gd name="connsiteX13" fmla="*/ 81507 w 439026"/>
                <a:gd name="connsiteY13" fmla="*/ 14564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301592" y="217223"/>
                  </a:moveTo>
                  <a:cubicBezTo>
                    <a:pt x="209206" y="189545"/>
                    <a:pt x="163203" y="175610"/>
                    <a:pt x="72154" y="148696"/>
                  </a:cubicBezTo>
                  <a:cubicBezTo>
                    <a:pt x="42185" y="102694"/>
                    <a:pt x="27487" y="80361"/>
                    <a:pt x="0" y="37985"/>
                  </a:cubicBezTo>
                  <a:cubicBezTo>
                    <a:pt x="60891" y="21379"/>
                    <a:pt x="91814" y="13743"/>
                    <a:pt x="154232" y="0"/>
                  </a:cubicBezTo>
                  <a:cubicBezTo>
                    <a:pt x="243182" y="25387"/>
                    <a:pt x="288230" y="38749"/>
                    <a:pt x="379089" y="65472"/>
                  </a:cubicBezTo>
                  <a:cubicBezTo>
                    <a:pt x="407913" y="106512"/>
                    <a:pt x="423183" y="128081"/>
                    <a:pt x="454488" y="172365"/>
                  </a:cubicBezTo>
                  <a:cubicBezTo>
                    <a:pt x="392833" y="188972"/>
                    <a:pt x="362102" y="197944"/>
                    <a:pt x="301592" y="217223"/>
                  </a:cubicBezTo>
                  <a:close/>
                  <a:moveTo>
                    <a:pt x="81507" y="145642"/>
                  </a:moveTo>
                  <a:cubicBezTo>
                    <a:pt x="166830" y="171029"/>
                    <a:pt x="209969" y="184009"/>
                    <a:pt x="296629" y="209969"/>
                  </a:cubicBezTo>
                  <a:cubicBezTo>
                    <a:pt x="353512" y="192217"/>
                    <a:pt x="382144" y="183818"/>
                    <a:pt x="440172" y="168166"/>
                  </a:cubicBezTo>
                  <a:cubicBezTo>
                    <a:pt x="410967" y="126745"/>
                    <a:pt x="396651" y="106321"/>
                    <a:pt x="369545" y="67763"/>
                  </a:cubicBezTo>
                  <a:cubicBezTo>
                    <a:pt x="284222" y="42566"/>
                    <a:pt x="242037" y="30159"/>
                    <a:pt x="158431" y="6299"/>
                  </a:cubicBezTo>
                  <a:cubicBezTo>
                    <a:pt x="99830" y="19470"/>
                    <a:pt x="71008" y="26532"/>
                    <a:pt x="13744" y="42185"/>
                  </a:cubicBezTo>
                  <a:cubicBezTo>
                    <a:pt x="39704" y="81697"/>
                    <a:pt x="53255" y="102694"/>
                    <a:pt x="81507" y="1456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8714B6AD-A973-47A8-961B-D2F63E47EB76}"/>
                </a:ext>
              </a:extLst>
            </p:cNvPr>
            <p:cNvSpPr/>
            <p:nvPr/>
          </p:nvSpPr>
          <p:spPr>
            <a:xfrm>
              <a:off x="10254533" y="3794012"/>
              <a:ext cx="458114" cy="190881"/>
            </a:xfrm>
            <a:custGeom>
              <a:avLst/>
              <a:gdLst>
                <a:gd name="connsiteX0" fmla="*/ 310755 w 458114"/>
                <a:gd name="connsiteY0" fmla="*/ 209015 h 190880"/>
                <a:gd name="connsiteX1" fmla="*/ 75398 w 458114"/>
                <a:gd name="connsiteY1" fmla="*/ 138770 h 190880"/>
                <a:gd name="connsiteX2" fmla="*/ 0 w 458114"/>
                <a:gd name="connsiteY2" fmla="*/ 31686 h 190880"/>
                <a:gd name="connsiteX3" fmla="*/ 158241 w 458114"/>
                <a:gd name="connsiteY3" fmla="*/ 0 h 190880"/>
                <a:gd name="connsiteX4" fmla="*/ 389589 w 458114"/>
                <a:gd name="connsiteY4" fmla="*/ 67572 h 190880"/>
                <a:gd name="connsiteX5" fmla="*/ 466895 w 458114"/>
                <a:gd name="connsiteY5" fmla="*/ 170075 h 190880"/>
                <a:gd name="connsiteX6" fmla="*/ 310755 w 458114"/>
                <a:gd name="connsiteY6" fmla="*/ 209015 h 190880"/>
                <a:gd name="connsiteX7" fmla="*/ 84942 w 458114"/>
                <a:gd name="connsiteY7" fmla="*/ 136289 h 190880"/>
                <a:gd name="connsiteX8" fmla="*/ 305601 w 458114"/>
                <a:gd name="connsiteY8" fmla="*/ 202143 h 190880"/>
                <a:gd name="connsiteX9" fmla="*/ 452197 w 458114"/>
                <a:gd name="connsiteY9" fmla="*/ 165685 h 190880"/>
                <a:gd name="connsiteX10" fmla="*/ 379663 w 458114"/>
                <a:gd name="connsiteY10" fmla="*/ 69481 h 190880"/>
                <a:gd name="connsiteX11" fmla="*/ 162440 w 458114"/>
                <a:gd name="connsiteY11" fmla="*/ 5917 h 190880"/>
                <a:gd name="connsiteX12" fmla="*/ 14125 w 458114"/>
                <a:gd name="connsiteY12" fmla="*/ 35886 h 190880"/>
                <a:gd name="connsiteX13" fmla="*/ 84942 w 458114"/>
                <a:gd name="connsiteY13" fmla="*/ 13628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310755" y="209015"/>
                  </a:moveTo>
                  <a:cubicBezTo>
                    <a:pt x="216077" y="180955"/>
                    <a:pt x="168930" y="166830"/>
                    <a:pt x="75398" y="138770"/>
                  </a:cubicBezTo>
                  <a:cubicBezTo>
                    <a:pt x="44093" y="94486"/>
                    <a:pt x="28823" y="72726"/>
                    <a:pt x="0" y="31686"/>
                  </a:cubicBezTo>
                  <a:cubicBezTo>
                    <a:pt x="62418" y="17752"/>
                    <a:pt x="94104" y="11262"/>
                    <a:pt x="158241" y="0"/>
                  </a:cubicBezTo>
                  <a:cubicBezTo>
                    <a:pt x="250055" y="26723"/>
                    <a:pt x="296439" y="40276"/>
                    <a:pt x="389589" y="67572"/>
                  </a:cubicBezTo>
                  <a:cubicBezTo>
                    <a:pt x="419366" y="107084"/>
                    <a:pt x="435019" y="127699"/>
                    <a:pt x="466895" y="170075"/>
                  </a:cubicBezTo>
                  <a:cubicBezTo>
                    <a:pt x="403905" y="184391"/>
                    <a:pt x="372600" y="192217"/>
                    <a:pt x="310755" y="209015"/>
                  </a:cubicBezTo>
                  <a:close/>
                  <a:moveTo>
                    <a:pt x="84942" y="136289"/>
                  </a:moveTo>
                  <a:cubicBezTo>
                    <a:pt x="172747" y="162631"/>
                    <a:pt x="216841" y="175801"/>
                    <a:pt x="305601" y="202143"/>
                  </a:cubicBezTo>
                  <a:cubicBezTo>
                    <a:pt x="363628" y="186491"/>
                    <a:pt x="393025" y="179237"/>
                    <a:pt x="452197" y="165685"/>
                  </a:cubicBezTo>
                  <a:cubicBezTo>
                    <a:pt x="422229" y="125981"/>
                    <a:pt x="407532" y="106702"/>
                    <a:pt x="379663" y="69481"/>
                  </a:cubicBezTo>
                  <a:cubicBezTo>
                    <a:pt x="292239" y="43903"/>
                    <a:pt x="248719" y="31114"/>
                    <a:pt x="162440" y="5917"/>
                  </a:cubicBezTo>
                  <a:cubicBezTo>
                    <a:pt x="102312" y="16798"/>
                    <a:pt x="72726" y="22715"/>
                    <a:pt x="14125" y="35886"/>
                  </a:cubicBezTo>
                  <a:cubicBezTo>
                    <a:pt x="41422" y="74444"/>
                    <a:pt x="55738" y="94677"/>
                    <a:pt x="84942" y="1362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2944BB5C-676D-4BBE-92B4-09DB196B05C1}"/>
                </a:ext>
              </a:extLst>
            </p:cNvPr>
            <p:cNvSpPr/>
            <p:nvPr/>
          </p:nvSpPr>
          <p:spPr>
            <a:xfrm>
              <a:off x="10632096" y="3833715"/>
              <a:ext cx="458114" cy="190881"/>
            </a:xfrm>
            <a:custGeom>
              <a:avLst/>
              <a:gdLst>
                <a:gd name="connsiteX0" fmla="*/ 317244 w 458114"/>
                <a:gd name="connsiteY0" fmla="*/ 199280 h 190880"/>
                <a:gd name="connsiteX1" fmla="*/ 77307 w 458114"/>
                <a:gd name="connsiteY1" fmla="*/ 129226 h 190880"/>
                <a:gd name="connsiteX2" fmla="*/ 0 w 458114"/>
                <a:gd name="connsiteY2" fmla="*/ 26723 h 190880"/>
                <a:gd name="connsiteX3" fmla="*/ 161867 w 458114"/>
                <a:gd name="connsiteY3" fmla="*/ 0 h 190880"/>
                <a:gd name="connsiteX4" fmla="*/ 398369 w 458114"/>
                <a:gd name="connsiteY4" fmla="*/ 67763 h 190880"/>
                <a:gd name="connsiteX5" fmla="*/ 476629 w 458114"/>
                <a:gd name="connsiteY5" fmla="*/ 164921 h 190880"/>
                <a:gd name="connsiteX6" fmla="*/ 317244 w 458114"/>
                <a:gd name="connsiteY6" fmla="*/ 199280 h 190880"/>
                <a:gd name="connsiteX7" fmla="*/ 87042 w 458114"/>
                <a:gd name="connsiteY7" fmla="*/ 126936 h 190880"/>
                <a:gd name="connsiteX8" fmla="*/ 312090 w 458114"/>
                <a:gd name="connsiteY8" fmla="*/ 192599 h 190880"/>
                <a:gd name="connsiteX9" fmla="*/ 461550 w 458114"/>
                <a:gd name="connsiteY9" fmla="*/ 160531 h 190880"/>
                <a:gd name="connsiteX10" fmla="*/ 388060 w 458114"/>
                <a:gd name="connsiteY10" fmla="*/ 69099 h 190880"/>
                <a:gd name="connsiteX11" fmla="*/ 166067 w 458114"/>
                <a:gd name="connsiteY11" fmla="*/ 5345 h 190880"/>
                <a:gd name="connsiteX12" fmla="*/ 14316 w 458114"/>
                <a:gd name="connsiteY12" fmla="*/ 30732 h 190880"/>
                <a:gd name="connsiteX13" fmla="*/ 87042 w 458114"/>
                <a:gd name="connsiteY13" fmla="*/ 12693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317244" y="199280"/>
                  </a:moveTo>
                  <a:cubicBezTo>
                    <a:pt x="221039" y="171411"/>
                    <a:pt x="172938" y="157477"/>
                    <a:pt x="77307" y="129226"/>
                  </a:cubicBezTo>
                  <a:cubicBezTo>
                    <a:pt x="45239" y="86851"/>
                    <a:pt x="29586" y="66236"/>
                    <a:pt x="0" y="26723"/>
                  </a:cubicBezTo>
                  <a:cubicBezTo>
                    <a:pt x="63945" y="14889"/>
                    <a:pt x="96395" y="9544"/>
                    <a:pt x="161867" y="0"/>
                  </a:cubicBezTo>
                  <a:cubicBezTo>
                    <a:pt x="255971" y="27105"/>
                    <a:pt x="303310" y="40658"/>
                    <a:pt x="398369" y="67763"/>
                  </a:cubicBezTo>
                  <a:cubicBezTo>
                    <a:pt x="428528" y="105366"/>
                    <a:pt x="444370" y="125027"/>
                    <a:pt x="476629" y="164921"/>
                  </a:cubicBezTo>
                  <a:cubicBezTo>
                    <a:pt x="412111" y="177710"/>
                    <a:pt x="380235" y="184582"/>
                    <a:pt x="317244" y="199280"/>
                  </a:cubicBezTo>
                  <a:close/>
                  <a:moveTo>
                    <a:pt x="87042" y="126936"/>
                  </a:moveTo>
                  <a:cubicBezTo>
                    <a:pt x="176756" y="153468"/>
                    <a:pt x="221804" y="166639"/>
                    <a:pt x="312090" y="192599"/>
                  </a:cubicBezTo>
                  <a:cubicBezTo>
                    <a:pt x="371264" y="178855"/>
                    <a:pt x="401231" y="172556"/>
                    <a:pt x="461550" y="160531"/>
                  </a:cubicBezTo>
                  <a:cubicBezTo>
                    <a:pt x="431391" y="122927"/>
                    <a:pt x="416502" y="104603"/>
                    <a:pt x="388060" y="69099"/>
                  </a:cubicBezTo>
                  <a:cubicBezTo>
                    <a:pt x="298919" y="43712"/>
                    <a:pt x="254444" y="30923"/>
                    <a:pt x="166067" y="5345"/>
                  </a:cubicBezTo>
                  <a:cubicBezTo>
                    <a:pt x="104602" y="14507"/>
                    <a:pt x="74253" y="19470"/>
                    <a:pt x="14316" y="30732"/>
                  </a:cubicBezTo>
                  <a:cubicBezTo>
                    <a:pt x="42375" y="67954"/>
                    <a:pt x="56882" y="87423"/>
                    <a:pt x="87042" y="1269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89169901-49A3-4A62-B1D8-94854EB725AE}"/>
                </a:ext>
              </a:extLst>
            </p:cNvPr>
            <p:cNvSpPr/>
            <p:nvPr/>
          </p:nvSpPr>
          <p:spPr>
            <a:xfrm>
              <a:off x="11017866" y="3876854"/>
              <a:ext cx="477202" cy="171793"/>
            </a:xfrm>
            <a:custGeom>
              <a:avLst/>
              <a:gdLst>
                <a:gd name="connsiteX0" fmla="*/ 321253 w 477202"/>
                <a:gd name="connsiteY0" fmla="*/ 188781 h 171792"/>
                <a:gd name="connsiteX1" fmla="*/ 78262 w 477202"/>
                <a:gd name="connsiteY1" fmla="*/ 120637 h 171792"/>
                <a:gd name="connsiteX2" fmla="*/ 0 w 477202"/>
                <a:gd name="connsiteY2" fmla="*/ 23287 h 171792"/>
                <a:gd name="connsiteX3" fmla="*/ 164921 w 477202"/>
                <a:gd name="connsiteY3" fmla="*/ 0 h 171792"/>
                <a:gd name="connsiteX4" fmla="*/ 404477 w 477202"/>
                <a:gd name="connsiteY4" fmla="*/ 66045 h 171792"/>
                <a:gd name="connsiteX5" fmla="*/ 482739 w 477202"/>
                <a:gd name="connsiteY5" fmla="*/ 157859 h 171792"/>
                <a:gd name="connsiteX6" fmla="*/ 321253 w 477202"/>
                <a:gd name="connsiteY6" fmla="*/ 188781 h 171792"/>
                <a:gd name="connsiteX7" fmla="*/ 88187 w 477202"/>
                <a:gd name="connsiteY7" fmla="*/ 118537 h 171792"/>
                <a:gd name="connsiteX8" fmla="*/ 316099 w 477202"/>
                <a:gd name="connsiteY8" fmla="*/ 182482 h 171792"/>
                <a:gd name="connsiteX9" fmla="*/ 467850 w 477202"/>
                <a:gd name="connsiteY9" fmla="*/ 153659 h 171792"/>
                <a:gd name="connsiteX10" fmla="*/ 394361 w 477202"/>
                <a:gd name="connsiteY10" fmla="*/ 67381 h 171792"/>
                <a:gd name="connsiteX11" fmla="*/ 169502 w 477202"/>
                <a:gd name="connsiteY11" fmla="*/ 5345 h 171792"/>
                <a:gd name="connsiteX12" fmla="*/ 14889 w 477202"/>
                <a:gd name="connsiteY12" fmla="*/ 27296 h 171792"/>
                <a:gd name="connsiteX13" fmla="*/ 88187 w 477202"/>
                <a:gd name="connsiteY13" fmla="*/ 11853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1253" y="188781"/>
                  </a:moveTo>
                  <a:cubicBezTo>
                    <a:pt x="224095" y="162058"/>
                    <a:pt x="175420" y="148314"/>
                    <a:pt x="78262" y="120637"/>
                  </a:cubicBezTo>
                  <a:cubicBezTo>
                    <a:pt x="46003" y="80552"/>
                    <a:pt x="30160" y="60891"/>
                    <a:pt x="0" y="23287"/>
                  </a:cubicBezTo>
                  <a:cubicBezTo>
                    <a:pt x="65282" y="12980"/>
                    <a:pt x="98304" y="8399"/>
                    <a:pt x="164921" y="0"/>
                  </a:cubicBezTo>
                  <a:cubicBezTo>
                    <a:pt x="260553" y="26533"/>
                    <a:pt x="308464" y="39894"/>
                    <a:pt x="404477" y="66045"/>
                  </a:cubicBezTo>
                  <a:cubicBezTo>
                    <a:pt x="434827" y="101740"/>
                    <a:pt x="450671" y="120255"/>
                    <a:pt x="482739" y="157859"/>
                  </a:cubicBezTo>
                  <a:cubicBezTo>
                    <a:pt x="417648" y="169311"/>
                    <a:pt x="385199" y="175420"/>
                    <a:pt x="321253" y="188781"/>
                  </a:cubicBezTo>
                  <a:close/>
                  <a:moveTo>
                    <a:pt x="88187" y="118537"/>
                  </a:moveTo>
                  <a:cubicBezTo>
                    <a:pt x="179238" y="144497"/>
                    <a:pt x="224858" y="157286"/>
                    <a:pt x="316099" y="182482"/>
                  </a:cubicBezTo>
                  <a:cubicBezTo>
                    <a:pt x="376227" y="170266"/>
                    <a:pt x="406577" y="164348"/>
                    <a:pt x="467850" y="153659"/>
                  </a:cubicBezTo>
                  <a:cubicBezTo>
                    <a:pt x="437691" y="118346"/>
                    <a:pt x="422802" y="100976"/>
                    <a:pt x="394361" y="67381"/>
                  </a:cubicBezTo>
                  <a:cubicBezTo>
                    <a:pt x="304264" y="42757"/>
                    <a:pt x="259217" y="30350"/>
                    <a:pt x="169502" y="5345"/>
                  </a:cubicBezTo>
                  <a:cubicBezTo>
                    <a:pt x="107085" y="13362"/>
                    <a:pt x="76163" y="17752"/>
                    <a:pt x="14889" y="27296"/>
                  </a:cubicBezTo>
                  <a:cubicBezTo>
                    <a:pt x="43139" y="62800"/>
                    <a:pt x="57838" y="81124"/>
                    <a:pt x="88187" y="1185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917C01B4-FBF9-45E4-A288-A0CE2FF4E8D9}"/>
                </a:ext>
              </a:extLst>
            </p:cNvPr>
            <p:cNvSpPr/>
            <p:nvPr/>
          </p:nvSpPr>
          <p:spPr>
            <a:xfrm>
              <a:off x="11409936" y="3919803"/>
              <a:ext cx="477202" cy="171793"/>
            </a:xfrm>
            <a:custGeom>
              <a:avLst/>
              <a:gdLst>
                <a:gd name="connsiteX0" fmla="*/ 322398 w 477202"/>
                <a:gd name="connsiteY0" fmla="*/ 178092 h 171792"/>
                <a:gd name="connsiteX1" fmla="*/ 78261 w 477202"/>
                <a:gd name="connsiteY1" fmla="*/ 113574 h 171792"/>
                <a:gd name="connsiteX2" fmla="*/ 0 w 477202"/>
                <a:gd name="connsiteY2" fmla="*/ 21570 h 171792"/>
                <a:gd name="connsiteX3" fmla="*/ 166639 w 477202"/>
                <a:gd name="connsiteY3" fmla="*/ 0 h 171792"/>
                <a:gd name="connsiteX4" fmla="*/ 407339 w 477202"/>
                <a:gd name="connsiteY4" fmla="*/ 62227 h 171792"/>
                <a:gd name="connsiteX5" fmla="*/ 485219 w 477202"/>
                <a:gd name="connsiteY5" fmla="*/ 148696 h 171792"/>
                <a:gd name="connsiteX6" fmla="*/ 322398 w 477202"/>
                <a:gd name="connsiteY6" fmla="*/ 178092 h 171792"/>
                <a:gd name="connsiteX7" fmla="*/ 88187 w 477202"/>
                <a:gd name="connsiteY7" fmla="*/ 111856 h 171792"/>
                <a:gd name="connsiteX8" fmla="*/ 317244 w 477202"/>
                <a:gd name="connsiteY8" fmla="*/ 172366 h 171792"/>
                <a:gd name="connsiteX9" fmla="*/ 469949 w 477202"/>
                <a:gd name="connsiteY9" fmla="*/ 145070 h 171792"/>
                <a:gd name="connsiteX10" fmla="*/ 396841 w 477202"/>
                <a:gd name="connsiteY10" fmla="*/ 63754 h 171792"/>
                <a:gd name="connsiteX11" fmla="*/ 170839 w 477202"/>
                <a:gd name="connsiteY11" fmla="*/ 5154 h 171792"/>
                <a:gd name="connsiteX12" fmla="*/ 14697 w 477202"/>
                <a:gd name="connsiteY12" fmla="*/ 25578 h 171792"/>
                <a:gd name="connsiteX13" fmla="*/ 88187 w 477202"/>
                <a:gd name="connsiteY13" fmla="*/ 11185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2398" y="178092"/>
                  </a:moveTo>
                  <a:cubicBezTo>
                    <a:pt x="224857" y="152896"/>
                    <a:pt x="175992" y="139916"/>
                    <a:pt x="78261" y="113574"/>
                  </a:cubicBezTo>
                  <a:cubicBezTo>
                    <a:pt x="46002" y="75780"/>
                    <a:pt x="30349" y="57264"/>
                    <a:pt x="0" y="21570"/>
                  </a:cubicBezTo>
                  <a:cubicBezTo>
                    <a:pt x="66044" y="12216"/>
                    <a:pt x="99448" y="8017"/>
                    <a:pt x="166639" y="0"/>
                  </a:cubicBezTo>
                  <a:cubicBezTo>
                    <a:pt x="263033" y="25387"/>
                    <a:pt x="311136" y="37794"/>
                    <a:pt x="407339" y="62227"/>
                  </a:cubicBezTo>
                  <a:cubicBezTo>
                    <a:pt x="437690" y="96013"/>
                    <a:pt x="453342" y="113383"/>
                    <a:pt x="485219" y="148696"/>
                  </a:cubicBezTo>
                  <a:cubicBezTo>
                    <a:pt x="419747" y="160149"/>
                    <a:pt x="387106" y="165876"/>
                    <a:pt x="322398" y="178092"/>
                  </a:cubicBezTo>
                  <a:close/>
                  <a:moveTo>
                    <a:pt x="88187" y="111856"/>
                  </a:moveTo>
                  <a:cubicBezTo>
                    <a:pt x="180001" y="136671"/>
                    <a:pt x="225811" y="148696"/>
                    <a:pt x="317244" y="172366"/>
                  </a:cubicBezTo>
                  <a:cubicBezTo>
                    <a:pt x="377944" y="160913"/>
                    <a:pt x="408485" y="155568"/>
                    <a:pt x="469949" y="145070"/>
                  </a:cubicBezTo>
                  <a:cubicBezTo>
                    <a:pt x="439980" y="111856"/>
                    <a:pt x="425282" y="95631"/>
                    <a:pt x="396841" y="63754"/>
                  </a:cubicBezTo>
                  <a:cubicBezTo>
                    <a:pt x="306555" y="40849"/>
                    <a:pt x="261316" y="29014"/>
                    <a:pt x="170839" y="5154"/>
                  </a:cubicBezTo>
                  <a:cubicBezTo>
                    <a:pt x="108038" y="12789"/>
                    <a:pt x="76733" y="16798"/>
                    <a:pt x="14697" y="25578"/>
                  </a:cubicBezTo>
                  <a:cubicBezTo>
                    <a:pt x="43329" y="59173"/>
                    <a:pt x="58027" y="76543"/>
                    <a:pt x="88187" y="1118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6A8C34D2-400F-461D-9581-32BA88A7ACC8}"/>
                </a:ext>
              </a:extLst>
            </p:cNvPr>
            <p:cNvSpPr/>
            <p:nvPr/>
          </p:nvSpPr>
          <p:spPr>
            <a:xfrm>
              <a:off x="11804487" y="3959315"/>
              <a:ext cx="477202" cy="152705"/>
            </a:xfrm>
            <a:custGeom>
              <a:avLst/>
              <a:gdLst>
                <a:gd name="connsiteX0" fmla="*/ 321444 w 477202"/>
                <a:gd name="connsiteY0" fmla="*/ 167975 h 152704"/>
                <a:gd name="connsiteX1" fmla="*/ 77880 w 477202"/>
                <a:gd name="connsiteY1" fmla="*/ 108420 h 152704"/>
                <a:gd name="connsiteX2" fmla="*/ 0 w 477202"/>
                <a:gd name="connsiteY2" fmla="*/ 21760 h 152704"/>
                <a:gd name="connsiteX3" fmla="*/ 166258 w 477202"/>
                <a:gd name="connsiteY3" fmla="*/ 0 h 152704"/>
                <a:gd name="connsiteX4" fmla="*/ 405622 w 477202"/>
                <a:gd name="connsiteY4" fmla="*/ 56883 h 152704"/>
                <a:gd name="connsiteX5" fmla="*/ 483120 w 477202"/>
                <a:gd name="connsiteY5" fmla="*/ 138770 h 152704"/>
                <a:gd name="connsiteX6" fmla="*/ 321444 w 477202"/>
                <a:gd name="connsiteY6" fmla="*/ 167975 h 152704"/>
                <a:gd name="connsiteX7" fmla="*/ 87996 w 477202"/>
                <a:gd name="connsiteY7" fmla="*/ 106702 h 152704"/>
                <a:gd name="connsiteX8" fmla="*/ 316290 w 477202"/>
                <a:gd name="connsiteY8" fmla="*/ 162631 h 152704"/>
                <a:gd name="connsiteX9" fmla="*/ 468232 w 477202"/>
                <a:gd name="connsiteY9" fmla="*/ 135335 h 152704"/>
                <a:gd name="connsiteX10" fmla="*/ 395506 w 477202"/>
                <a:gd name="connsiteY10" fmla="*/ 58410 h 152704"/>
                <a:gd name="connsiteX11" fmla="*/ 170839 w 477202"/>
                <a:gd name="connsiteY11" fmla="*/ 4963 h 152704"/>
                <a:gd name="connsiteX12" fmla="*/ 14889 w 477202"/>
                <a:gd name="connsiteY12" fmla="*/ 25578 h 152704"/>
                <a:gd name="connsiteX13" fmla="*/ 87996 w 477202"/>
                <a:gd name="connsiteY13" fmla="*/ 10670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321444" y="167975"/>
                  </a:moveTo>
                  <a:cubicBezTo>
                    <a:pt x="224476" y="144879"/>
                    <a:pt x="175802" y="133044"/>
                    <a:pt x="77880" y="108420"/>
                  </a:cubicBezTo>
                  <a:cubicBezTo>
                    <a:pt x="46002" y="72917"/>
                    <a:pt x="30351" y="55546"/>
                    <a:pt x="0" y="21760"/>
                  </a:cubicBezTo>
                  <a:cubicBezTo>
                    <a:pt x="66236" y="12789"/>
                    <a:pt x="99640" y="8399"/>
                    <a:pt x="166258" y="0"/>
                  </a:cubicBezTo>
                  <a:cubicBezTo>
                    <a:pt x="262270" y="23478"/>
                    <a:pt x="310182" y="34740"/>
                    <a:pt x="405622" y="56883"/>
                  </a:cubicBezTo>
                  <a:cubicBezTo>
                    <a:pt x="435973" y="88951"/>
                    <a:pt x="451624" y="105366"/>
                    <a:pt x="483120" y="138770"/>
                  </a:cubicBezTo>
                  <a:cubicBezTo>
                    <a:pt x="418411" y="150032"/>
                    <a:pt x="386152" y="155950"/>
                    <a:pt x="321444" y="167975"/>
                  </a:cubicBezTo>
                  <a:close/>
                  <a:moveTo>
                    <a:pt x="87996" y="106702"/>
                  </a:moveTo>
                  <a:cubicBezTo>
                    <a:pt x="179619" y="129608"/>
                    <a:pt x="225430" y="140870"/>
                    <a:pt x="316290" y="162631"/>
                  </a:cubicBezTo>
                  <a:cubicBezTo>
                    <a:pt x="376990" y="151369"/>
                    <a:pt x="407341" y="146024"/>
                    <a:pt x="468232" y="135335"/>
                  </a:cubicBezTo>
                  <a:cubicBezTo>
                    <a:pt x="438644" y="104030"/>
                    <a:pt x="423947" y="88569"/>
                    <a:pt x="395506" y="58410"/>
                  </a:cubicBezTo>
                  <a:cubicBezTo>
                    <a:pt x="305983" y="37604"/>
                    <a:pt x="260934" y="26914"/>
                    <a:pt x="170839" y="4963"/>
                  </a:cubicBezTo>
                  <a:cubicBezTo>
                    <a:pt x="108420" y="12980"/>
                    <a:pt x="77116" y="16988"/>
                    <a:pt x="14889" y="25578"/>
                  </a:cubicBezTo>
                  <a:cubicBezTo>
                    <a:pt x="43521" y="57264"/>
                    <a:pt x="58218" y="73489"/>
                    <a:pt x="87996" y="1067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C4C54D5-09E9-4D36-9ABF-3925DDDAC2CC}"/>
                </a:ext>
              </a:extLst>
            </p:cNvPr>
            <p:cNvSpPr/>
            <p:nvPr/>
          </p:nvSpPr>
          <p:spPr>
            <a:xfrm>
              <a:off x="12197702" y="3990810"/>
              <a:ext cx="458114" cy="152705"/>
            </a:xfrm>
            <a:custGeom>
              <a:avLst/>
              <a:gdLst>
                <a:gd name="connsiteX0" fmla="*/ 318199 w 458114"/>
                <a:gd name="connsiteY0" fmla="*/ 159576 h 152704"/>
                <a:gd name="connsiteX1" fmla="*/ 77498 w 458114"/>
                <a:gd name="connsiteY1" fmla="*/ 106321 h 152704"/>
                <a:gd name="connsiteX2" fmla="*/ 0 w 458114"/>
                <a:gd name="connsiteY2" fmla="*/ 24433 h 152704"/>
                <a:gd name="connsiteX3" fmla="*/ 163204 w 458114"/>
                <a:gd name="connsiteY3" fmla="*/ 0 h 152704"/>
                <a:gd name="connsiteX4" fmla="*/ 398560 w 458114"/>
                <a:gd name="connsiteY4" fmla="*/ 49820 h 152704"/>
                <a:gd name="connsiteX5" fmla="*/ 476630 w 458114"/>
                <a:gd name="connsiteY5" fmla="*/ 128081 h 152704"/>
                <a:gd name="connsiteX6" fmla="*/ 318199 w 458114"/>
                <a:gd name="connsiteY6" fmla="*/ 159576 h 152704"/>
                <a:gd name="connsiteX7" fmla="*/ 87615 w 458114"/>
                <a:gd name="connsiteY7" fmla="*/ 104603 h 152704"/>
                <a:gd name="connsiteX8" fmla="*/ 313236 w 458114"/>
                <a:gd name="connsiteY8" fmla="*/ 154614 h 152704"/>
                <a:gd name="connsiteX9" fmla="*/ 461932 w 458114"/>
                <a:gd name="connsiteY9" fmla="*/ 125218 h 152704"/>
                <a:gd name="connsiteX10" fmla="*/ 388826 w 458114"/>
                <a:gd name="connsiteY10" fmla="*/ 51729 h 152704"/>
                <a:gd name="connsiteX11" fmla="*/ 167785 w 458114"/>
                <a:gd name="connsiteY11" fmla="*/ 4772 h 152704"/>
                <a:gd name="connsiteX12" fmla="*/ 14889 w 458114"/>
                <a:gd name="connsiteY12" fmla="*/ 27869 h 152704"/>
                <a:gd name="connsiteX13" fmla="*/ 87615 w 458114"/>
                <a:gd name="connsiteY13" fmla="*/ 104603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18199" y="159576"/>
                  </a:moveTo>
                  <a:cubicBezTo>
                    <a:pt x="222568" y="139152"/>
                    <a:pt x="174466" y="128463"/>
                    <a:pt x="77498" y="106321"/>
                  </a:cubicBezTo>
                  <a:cubicBezTo>
                    <a:pt x="45812" y="72917"/>
                    <a:pt x="30351" y="56501"/>
                    <a:pt x="0" y="24433"/>
                  </a:cubicBezTo>
                  <a:cubicBezTo>
                    <a:pt x="65473" y="14698"/>
                    <a:pt x="98113" y="9926"/>
                    <a:pt x="163204" y="0"/>
                  </a:cubicBezTo>
                  <a:cubicBezTo>
                    <a:pt x="257880" y="20806"/>
                    <a:pt x="305029" y="30732"/>
                    <a:pt x="398560" y="49820"/>
                  </a:cubicBezTo>
                  <a:cubicBezTo>
                    <a:pt x="429292" y="80743"/>
                    <a:pt x="444944" y="96395"/>
                    <a:pt x="476630" y="128081"/>
                  </a:cubicBezTo>
                  <a:cubicBezTo>
                    <a:pt x="413640" y="140679"/>
                    <a:pt x="381762" y="146978"/>
                    <a:pt x="318199" y="159576"/>
                  </a:cubicBezTo>
                  <a:close/>
                  <a:moveTo>
                    <a:pt x="87615" y="104603"/>
                  </a:moveTo>
                  <a:cubicBezTo>
                    <a:pt x="178474" y="125409"/>
                    <a:pt x="223522" y="135335"/>
                    <a:pt x="313236" y="154614"/>
                  </a:cubicBezTo>
                  <a:cubicBezTo>
                    <a:pt x="372982" y="142779"/>
                    <a:pt x="402760" y="137052"/>
                    <a:pt x="461932" y="125218"/>
                  </a:cubicBezTo>
                  <a:cubicBezTo>
                    <a:pt x="432346" y="95440"/>
                    <a:pt x="417648" y="80743"/>
                    <a:pt x="388826" y="51729"/>
                  </a:cubicBezTo>
                  <a:cubicBezTo>
                    <a:pt x="301020" y="33786"/>
                    <a:pt x="256735" y="24242"/>
                    <a:pt x="167785" y="4772"/>
                  </a:cubicBezTo>
                  <a:cubicBezTo>
                    <a:pt x="106894" y="14125"/>
                    <a:pt x="76163" y="18706"/>
                    <a:pt x="14889" y="27869"/>
                  </a:cubicBezTo>
                  <a:cubicBezTo>
                    <a:pt x="43330" y="58028"/>
                    <a:pt x="58029" y="73298"/>
                    <a:pt x="87615" y="1046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25A2EF91-A924-4C5D-8D15-CE86843C573F}"/>
                </a:ext>
              </a:extLst>
            </p:cNvPr>
            <p:cNvSpPr/>
            <p:nvPr/>
          </p:nvSpPr>
          <p:spPr>
            <a:xfrm>
              <a:off x="12584236" y="4010280"/>
              <a:ext cx="458114" cy="152705"/>
            </a:xfrm>
            <a:custGeom>
              <a:avLst/>
              <a:gdLst>
                <a:gd name="connsiteX0" fmla="*/ 313619 w 458114"/>
                <a:gd name="connsiteY0" fmla="*/ 154041 h 152704"/>
                <a:gd name="connsiteX1" fmla="*/ 77880 w 458114"/>
                <a:gd name="connsiteY1" fmla="*/ 108039 h 152704"/>
                <a:gd name="connsiteX2" fmla="*/ 0 w 458114"/>
                <a:gd name="connsiteY2" fmla="*/ 29777 h 152704"/>
                <a:gd name="connsiteX3" fmla="*/ 156332 w 458114"/>
                <a:gd name="connsiteY3" fmla="*/ 0 h 152704"/>
                <a:gd name="connsiteX4" fmla="*/ 385008 w 458114"/>
                <a:gd name="connsiteY4" fmla="*/ 41421 h 152704"/>
                <a:gd name="connsiteX5" fmla="*/ 464987 w 458114"/>
                <a:gd name="connsiteY5" fmla="*/ 117583 h 152704"/>
                <a:gd name="connsiteX6" fmla="*/ 313619 w 458114"/>
                <a:gd name="connsiteY6" fmla="*/ 154041 h 152704"/>
                <a:gd name="connsiteX7" fmla="*/ 87615 w 458114"/>
                <a:gd name="connsiteY7" fmla="*/ 106130 h 152704"/>
                <a:gd name="connsiteX8" fmla="*/ 308464 w 458114"/>
                <a:gd name="connsiteY8" fmla="*/ 149078 h 152704"/>
                <a:gd name="connsiteX9" fmla="*/ 450671 w 458114"/>
                <a:gd name="connsiteY9" fmla="*/ 115292 h 152704"/>
                <a:gd name="connsiteX10" fmla="*/ 375845 w 458114"/>
                <a:gd name="connsiteY10" fmla="*/ 43712 h 152704"/>
                <a:gd name="connsiteX11" fmla="*/ 160914 w 458114"/>
                <a:gd name="connsiteY11" fmla="*/ 4581 h 152704"/>
                <a:gd name="connsiteX12" fmla="*/ 14507 w 458114"/>
                <a:gd name="connsiteY12" fmla="*/ 32641 h 152704"/>
                <a:gd name="connsiteX13" fmla="*/ 87615 w 458114"/>
                <a:gd name="connsiteY13" fmla="*/ 10613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13619" y="154041"/>
                  </a:moveTo>
                  <a:cubicBezTo>
                    <a:pt x="220086" y="136480"/>
                    <a:pt x="172938" y="127318"/>
                    <a:pt x="77880" y="108039"/>
                  </a:cubicBezTo>
                  <a:cubicBezTo>
                    <a:pt x="46194" y="76352"/>
                    <a:pt x="30733" y="60700"/>
                    <a:pt x="0" y="29777"/>
                  </a:cubicBezTo>
                  <a:cubicBezTo>
                    <a:pt x="63182" y="18325"/>
                    <a:pt x="94677" y="12598"/>
                    <a:pt x="156332" y="0"/>
                  </a:cubicBezTo>
                  <a:cubicBezTo>
                    <a:pt x="248527" y="17561"/>
                    <a:pt x="294339" y="25769"/>
                    <a:pt x="385008" y="41421"/>
                  </a:cubicBezTo>
                  <a:cubicBezTo>
                    <a:pt x="416694" y="71580"/>
                    <a:pt x="432728" y="86851"/>
                    <a:pt x="464987" y="117583"/>
                  </a:cubicBezTo>
                  <a:cubicBezTo>
                    <a:pt x="405241" y="132662"/>
                    <a:pt x="374700" y="139916"/>
                    <a:pt x="313619" y="154041"/>
                  </a:cubicBezTo>
                  <a:close/>
                  <a:moveTo>
                    <a:pt x="87615" y="106130"/>
                  </a:moveTo>
                  <a:cubicBezTo>
                    <a:pt x="176565" y="124073"/>
                    <a:pt x="220849" y="132662"/>
                    <a:pt x="308464" y="149078"/>
                  </a:cubicBezTo>
                  <a:cubicBezTo>
                    <a:pt x="365920" y="135907"/>
                    <a:pt x="394552" y="129226"/>
                    <a:pt x="450671" y="115292"/>
                  </a:cubicBezTo>
                  <a:cubicBezTo>
                    <a:pt x="420511" y="86469"/>
                    <a:pt x="405622" y="72153"/>
                    <a:pt x="375845" y="43712"/>
                  </a:cubicBezTo>
                  <a:cubicBezTo>
                    <a:pt x="290522" y="28823"/>
                    <a:pt x="247573" y="20997"/>
                    <a:pt x="160914" y="4581"/>
                  </a:cubicBezTo>
                  <a:cubicBezTo>
                    <a:pt x="103076" y="16225"/>
                    <a:pt x="73681" y="21760"/>
                    <a:pt x="14507" y="32641"/>
                  </a:cubicBezTo>
                  <a:cubicBezTo>
                    <a:pt x="43330" y="61655"/>
                    <a:pt x="58029" y="76352"/>
                    <a:pt x="87615" y="1061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073EA149-8138-4D50-81C5-7CCF44023CB4}"/>
                </a:ext>
              </a:extLst>
            </p:cNvPr>
            <p:cNvSpPr/>
            <p:nvPr/>
          </p:nvSpPr>
          <p:spPr>
            <a:xfrm>
              <a:off x="-743266" y="4116028"/>
              <a:ext cx="477202" cy="152705"/>
            </a:xfrm>
            <a:custGeom>
              <a:avLst/>
              <a:gdLst>
                <a:gd name="connsiteX0" fmla="*/ 151750 w 477202"/>
                <a:gd name="connsiteY0" fmla="*/ 164348 h 152704"/>
                <a:gd name="connsiteX1" fmla="*/ 0 w 477202"/>
                <a:gd name="connsiteY1" fmla="*/ 125981 h 152704"/>
                <a:gd name="connsiteX2" fmla="*/ 82652 w 477202"/>
                <a:gd name="connsiteY2" fmla="*/ 47148 h 152704"/>
                <a:gd name="connsiteX3" fmla="*/ 318008 w 477202"/>
                <a:gd name="connsiteY3" fmla="*/ 0 h 152704"/>
                <a:gd name="connsiteX4" fmla="*/ 478730 w 477202"/>
                <a:gd name="connsiteY4" fmla="*/ 24433 h 152704"/>
                <a:gd name="connsiteX5" fmla="*/ 393978 w 477202"/>
                <a:gd name="connsiteY5" fmla="*/ 111474 h 152704"/>
                <a:gd name="connsiteX6" fmla="*/ 151750 w 477202"/>
                <a:gd name="connsiteY6" fmla="*/ 164348 h 152704"/>
                <a:gd name="connsiteX7" fmla="*/ 14316 w 477202"/>
                <a:gd name="connsiteY7" fmla="*/ 123500 h 152704"/>
                <a:gd name="connsiteX8" fmla="*/ 156904 w 477202"/>
                <a:gd name="connsiteY8" fmla="*/ 159195 h 152704"/>
                <a:gd name="connsiteX9" fmla="*/ 384053 w 477202"/>
                <a:gd name="connsiteY9" fmla="*/ 109757 h 152704"/>
                <a:gd name="connsiteX10" fmla="*/ 463459 w 477202"/>
                <a:gd name="connsiteY10" fmla="*/ 28441 h 152704"/>
                <a:gd name="connsiteX11" fmla="*/ 313045 w 477202"/>
                <a:gd name="connsiteY11" fmla="*/ 4963 h 152704"/>
                <a:gd name="connsiteX12" fmla="*/ 92005 w 477202"/>
                <a:gd name="connsiteY12" fmla="*/ 49438 h 152704"/>
                <a:gd name="connsiteX13" fmla="*/ 14316 w 477202"/>
                <a:gd name="connsiteY13" fmla="*/ 12350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51750" y="164348"/>
                  </a:moveTo>
                  <a:cubicBezTo>
                    <a:pt x="90287" y="149651"/>
                    <a:pt x="59746" y="142206"/>
                    <a:pt x="0" y="125981"/>
                  </a:cubicBezTo>
                  <a:cubicBezTo>
                    <a:pt x="33404" y="94295"/>
                    <a:pt x="49820" y="78452"/>
                    <a:pt x="82652" y="47148"/>
                  </a:cubicBezTo>
                  <a:cubicBezTo>
                    <a:pt x="175038" y="30732"/>
                    <a:pt x="222185" y="21379"/>
                    <a:pt x="318008" y="0"/>
                  </a:cubicBezTo>
                  <a:cubicBezTo>
                    <a:pt x="381380" y="10689"/>
                    <a:pt x="413830" y="15270"/>
                    <a:pt x="478730" y="24433"/>
                  </a:cubicBezTo>
                  <a:cubicBezTo>
                    <a:pt x="445135" y="58791"/>
                    <a:pt x="428146" y="76352"/>
                    <a:pt x="393978" y="111474"/>
                  </a:cubicBezTo>
                  <a:cubicBezTo>
                    <a:pt x="295675" y="135144"/>
                    <a:pt x="247191" y="145451"/>
                    <a:pt x="151750" y="164348"/>
                  </a:cubicBezTo>
                  <a:close/>
                  <a:moveTo>
                    <a:pt x="14316" y="123500"/>
                  </a:moveTo>
                  <a:cubicBezTo>
                    <a:pt x="70435" y="138580"/>
                    <a:pt x="99258" y="145451"/>
                    <a:pt x="156904" y="159195"/>
                  </a:cubicBezTo>
                  <a:cubicBezTo>
                    <a:pt x="246427" y="141443"/>
                    <a:pt x="291857" y="131517"/>
                    <a:pt x="384053" y="109757"/>
                  </a:cubicBezTo>
                  <a:cubicBezTo>
                    <a:pt x="416121" y="76925"/>
                    <a:pt x="431964" y="60509"/>
                    <a:pt x="463459" y="28441"/>
                  </a:cubicBezTo>
                  <a:cubicBezTo>
                    <a:pt x="402759" y="19661"/>
                    <a:pt x="372409" y="15080"/>
                    <a:pt x="313045" y="4963"/>
                  </a:cubicBezTo>
                  <a:cubicBezTo>
                    <a:pt x="223140" y="25005"/>
                    <a:pt x="178856" y="33786"/>
                    <a:pt x="92005" y="49438"/>
                  </a:cubicBezTo>
                  <a:cubicBezTo>
                    <a:pt x="61082" y="78834"/>
                    <a:pt x="45621" y="93722"/>
                    <a:pt x="14316" y="1235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C3AE8124-3132-4E17-A3DE-0573C42FE5E9}"/>
                </a:ext>
              </a:extLst>
            </p:cNvPr>
            <p:cNvSpPr/>
            <p:nvPr/>
          </p:nvSpPr>
          <p:spPr>
            <a:xfrm>
              <a:off x="-361695" y="4074034"/>
              <a:ext cx="496291" cy="171793"/>
            </a:xfrm>
            <a:custGeom>
              <a:avLst/>
              <a:gdLst>
                <a:gd name="connsiteX0" fmla="*/ 159767 w 496290"/>
                <a:gd name="connsiteY0" fmla="*/ 184773 h 171792"/>
                <a:gd name="connsiteX1" fmla="*/ 0 w 496290"/>
                <a:gd name="connsiteY1" fmla="*/ 154423 h 171792"/>
                <a:gd name="connsiteX2" fmla="*/ 84560 w 496290"/>
                <a:gd name="connsiteY2" fmla="*/ 67763 h 171792"/>
                <a:gd name="connsiteX3" fmla="*/ 332705 w 496290"/>
                <a:gd name="connsiteY3" fmla="*/ 0 h 171792"/>
                <a:gd name="connsiteX4" fmla="*/ 500299 w 496290"/>
                <a:gd name="connsiteY4" fmla="*/ 15461 h 171792"/>
                <a:gd name="connsiteX5" fmla="*/ 411349 w 496290"/>
                <a:gd name="connsiteY5" fmla="*/ 114910 h 171792"/>
                <a:gd name="connsiteX6" fmla="*/ 159767 w 496290"/>
                <a:gd name="connsiteY6" fmla="*/ 184773 h 171792"/>
                <a:gd name="connsiteX7" fmla="*/ 15079 w 496290"/>
                <a:gd name="connsiteY7" fmla="*/ 150796 h 171792"/>
                <a:gd name="connsiteX8" fmla="*/ 165303 w 496290"/>
                <a:gd name="connsiteY8" fmla="*/ 178855 h 171792"/>
                <a:gd name="connsiteX9" fmla="*/ 401041 w 496290"/>
                <a:gd name="connsiteY9" fmla="*/ 113383 h 171792"/>
                <a:gd name="connsiteX10" fmla="*/ 484456 w 496290"/>
                <a:gd name="connsiteY10" fmla="*/ 20424 h 171792"/>
                <a:gd name="connsiteX11" fmla="*/ 327552 w 496290"/>
                <a:gd name="connsiteY11" fmla="*/ 5345 h 171792"/>
                <a:gd name="connsiteX12" fmla="*/ 94677 w 496290"/>
                <a:gd name="connsiteY12" fmla="*/ 69099 h 171792"/>
                <a:gd name="connsiteX13" fmla="*/ 15079 w 496290"/>
                <a:gd name="connsiteY13" fmla="*/ 15079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59767" y="184773"/>
                  </a:moveTo>
                  <a:cubicBezTo>
                    <a:pt x="95822" y="172366"/>
                    <a:pt x="63754" y="166639"/>
                    <a:pt x="0" y="154423"/>
                  </a:cubicBezTo>
                  <a:cubicBezTo>
                    <a:pt x="34168" y="119491"/>
                    <a:pt x="51156" y="101930"/>
                    <a:pt x="84560" y="67763"/>
                  </a:cubicBezTo>
                  <a:cubicBezTo>
                    <a:pt x="182291" y="43139"/>
                    <a:pt x="231920" y="29587"/>
                    <a:pt x="332705" y="0"/>
                  </a:cubicBezTo>
                  <a:cubicBezTo>
                    <a:pt x="399705" y="6108"/>
                    <a:pt x="433491" y="8971"/>
                    <a:pt x="500299" y="15461"/>
                  </a:cubicBezTo>
                  <a:cubicBezTo>
                    <a:pt x="465177" y="54592"/>
                    <a:pt x="447234" y="74634"/>
                    <a:pt x="411349" y="114910"/>
                  </a:cubicBezTo>
                  <a:cubicBezTo>
                    <a:pt x="309227" y="145260"/>
                    <a:pt x="259025" y="159195"/>
                    <a:pt x="159767" y="184773"/>
                  </a:cubicBezTo>
                  <a:close/>
                  <a:moveTo>
                    <a:pt x="15079" y="150796"/>
                  </a:moveTo>
                  <a:cubicBezTo>
                    <a:pt x="75016" y="161867"/>
                    <a:pt x="105175" y="167403"/>
                    <a:pt x="165303" y="178855"/>
                  </a:cubicBezTo>
                  <a:cubicBezTo>
                    <a:pt x="258453" y="154804"/>
                    <a:pt x="305600" y="141634"/>
                    <a:pt x="401041" y="113383"/>
                  </a:cubicBezTo>
                  <a:cubicBezTo>
                    <a:pt x="434636" y="75780"/>
                    <a:pt x="451433" y="57073"/>
                    <a:pt x="484456" y="20424"/>
                  </a:cubicBezTo>
                  <a:cubicBezTo>
                    <a:pt x="421847" y="14125"/>
                    <a:pt x="390352" y="11262"/>
                    <a:pt x="327552" y="5345"/>
                  </a:cubicBezTo>
                  <a:cubicBezTo>
                    <a:pt x="233066" y="33022"/>
                    <a:pt x="186491" y="45811"/>
                    <a:pt x="94677" y="69099"/>
                  </a:cubicBezTo>
                  <a:cubicBezTo>
                    <a:pt x="63182" y="101549"/>
                    <a:pt x="47148" y="117964"/>
                    <a:pt x="15079" y="1507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036A781A-A376-4233-9AE8-CE355EC4B979}"/>
                </a:ext>
              </a:extLst>
            </p:cNvPr>
            <p:cNvSpPr/>
            <p:nvPr/>
          </p:nvSpPr>
          <p:spPr>
            <a:xfrm>
              <a:off x="36673" y="4006081"/>
              <a:ext cx="496291" cy="209969"/>
            </a:xfrm>
            <a:custGeom>
              <a:avLst/>
              <a:gdLst>
                <a:gd name="connsiteX0" fmla="*/ 162249 w 496290"/>
                <a:gd name="connsiteY0" fmla="*/ 212260 h 209969"/>
                <a:gd name="connsiteX1" fmla="*/ 0 w 496290"/>
                <a:gd name="connsiteY1" fmla="*/ 184582 h 209969"/>
                <a:gd name="connsiteX2" fmla="*/ 88760 w 496290"/>
                <a:gd name="connsiteY2" fmla="*/ 85515 h 209969"/>
                <a:gd name="connsiteX3" fmla="*/ 344350 w 496290"/>
                <a:gd name="connsiteY3" fmla="*/ 0 h 209969"/>
                <a:gd name="connsiteX4" fmla="*/ 512706 w 496290"/>
                <a:gd name="connsiteY4" fmla="*/ 12789 h 209969"/>
                <a:gd name="connsiteX5" fmla="*/ 418984 w 496290"/>
                <a:gd name="connsiteY5" fmla="*/ 127318 h 209969"/>
                <a:gd name="connsiteX6" fmla="*/ 162249 w 496290"/>
                <a:gd name="connsiteY6" fmla="*/ 212260 h 209969"/>
                <a:gd name="connsiteX7" fmla="*/ 15652 w 496290"/>
                <a:gd name="connsiteY7" fmla="*/ 179810 h 209969"/>
                <a:gd name="connsiteX8" fmla="*/ 167975 w 496290"/>
                <a:gd name="connsiteY8" fmla="*/ 205388 h 209969"/>
                <a:gd name="connsiteX9" fmla="*/ 408867 w 496290"/>
                <a:gd name="connsiteY9" fmla="*/ 125600 h 209969"/>
                <a:gd name="connsiteX10" fmla="*/ 496672 w 496290"/>
                <a:gd name="connsiteY10" fmla="*/ 18515 h 209969"/>
                <a:gd name="connsiteX11" fmla="*/ 339005 w 496290"/>
                <a:gd name="connsiteY11" fmla="*/ 5917 h 209969"/>
                <a:gd name="connsiteX12" fmla="*/ 99258 w 496290"/>
                <a:gd name="connsiteY12" fmla="*/ 86087 h 209969"/>
                <a:gd name="connsiteX13" fmla="*/ 15652 w 496290"/>
                <a:gd name="connsiteY13" fmla="*/ 17981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09969">
                  <a:moveTo>
                    <a:pt x="162249" y="212260"/>
                  </a:moveTo>
                  <a:cubicBezTo>
                    <a:pt x="97922" y="200234"/>
                    <a:pt x="65281" y="194699"/>
                    <a:pt x="0" y="184582"/>
                  </a:cubicBezTo>
                  <a:cubicBezTo>
                    <a:pt x="35886" y="144497"/>
                    <a:pt x="53829" y="124645"/>
                    <a:pt x="88760" y="85515"/>
                  </a:cubicBezTo>
                  <a:cubicBezTo>
                    <a:pt x="189927" y="53638"/>
                    <a:pt x="241083" y="36458"/>
                    <a:pt x="344350" y="0"/>
                  </a:cubicBezTo>
                  <a:cubicBezTo>
                    <a:pt x="412303" y="4008"/>
                    <a:pt x="446089" y="6490"/>
                    <a:pt x="512706" y="12789"/>
                  </a:cubicBezTo>
                  <a:cubicBezTo>
                    <a:pt x="475867" y="57837"/>
                    <a:pt x="456969" y="80934"/>
                    <a:pt x="418984" y="127318"/>
                  </a:cubicBezTo>
                  <a:cubicBezTo>
                    <a:pt x="315145" y="163585"/>
                    <a:pt x="263798" y="180573"/>
                    <a:pt x="162249" y="212260"/>
                  </a:cubicBezTo>
                  <a:close/>
                  <a:moveTo>
                    <a:pt x="15652" y="179810"/>
                  </a:moveTo>
                  <a:cubicBezTo>
                    <a:pt x="76925" y="189354"/>
                    <a:pt x="107466" y="194317"/>
                    <a:pt x="167975" y="205388"/>
                  </a:cubicBezTo>
                  <a:cubicBezTo>
                    <a:pt x="263416" y="175611"/>
                    <a:pt x="311518" y="159576"/>
                    <a:pt x="408867" y="125600"/>
                  </a:cubicBezTo>
                  <a:cubicBezTo>
                    <a:pt x="444371" y="82270"/>
                    <a:pt x="462123" y="60700"/>
                    <a:pt x="496672" y="18515"/>
                  </a:cubicBezTo>
                  <a:cubicBezTo>
                    <a:pt x="434254" y="12407"/>
                    <a:pt x="402568" y="10117"/>
                    <a:pt x="339005" y="5917"/>
                  </a:cubicBezTo>
                  <a:cubicBezTo>
                    <a:pt x="242228" y="39894"/>
                    <a:pt x="194317" y="56119"/>
                    <a:pt x="99258" y="86087"/>
                  </a:cubicBezTo>
                  <a:cubicBezTo>
                    <a:pt x="66236" y="123309"/>
                    <a:pt x="49438" y="142015"/>
                    <a:pt x="15652" y="1798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2FAAB1C2-8DF5-466B-B95D-810C34B56F48}"/>
                </a:ext>
              </a:extLst>
            </p:cNvPr>
            <p:cNvSpPr/>
            <p:nvPr/>
          </p:nvSpPr>
          <p:spPr>
            <a:xfrm>
              <a:off x="442677" y="3921902"/>
              <a:ext cx="515379" cy="229057"/>
            </a:xfrm>
            <a:custGeom>
              <a:avLst/>
              <a:gdLst>
                <a:gd name="connsiteX0" fmla="*/ 160722 w 515378"/>
                <a:gd name="connsiteY0" fmla="*/ 243564 h 229057"/>
                <a:gd name="connsiteX1" fmla="*/ 0 w 515378"/>
                <a:gd name="connsiteY1" fmla="*/ 213405 h 229057"/>
                <a:gd name="connsiteX2" fmla="*/ 93532 w 515378"/>
                <a:gd name="connsiteY2" fmla="*/ 99449 h 229057"/>
                <a:gd name="connsiteX3" fmla="*/ 351412 w 515378"/>
                <a:gd name="connsiteY3" fmla="*/ 0 h 229057"/>
                <a:gd name="connsiteX4" fmla="*/ 516524 w 515378"/>
                <a:gd name="connsiteY4" fmla="*/ 15461 h 229057"/>
                <a:gd name="connsiteX5" fmla="*/ 418984 w 515378"/>
                <a:gd name="connsiteY5" fmla="*/ 146215 h 229057"/>
                <a:gd name="connsiteX6" fmla="*/ 160722 w 515378"/>
                <a:gd name="connsiteY6" fmla="*/ 243564 h 229057"/>
                <a:gd name="connsiteX7" fmla="*/ 15843 w 515378"/>
                <a:gd name="connsiteY7" fmla="*/ 207869 h 229057"/>
                <a:gd name="connsiteX8" fmla="*/ 166639 w 515378"/>
                <a:gd name="connsiteY8" fmla="*/ 235738 h 229057"/>
                <a:gd name="connsiteX9" fmla="*/ 409058 w 515378"/>
                <a:gd name="connsiteY9" fmla="*/ 144306 h 229057"/>
                <a:gd name="connsiteX10" fmla="*/ 500490 w 515378"/>
                <a:gd name="connsiteY10" fmla="*/ 21951 h 229057"/>
                <a:gd name="connsiteX11" fmla="*/ 345876 w 515378"/>
                <a:gd name="connsiteY11" fmla="*/ 6872 h 229057"/>
                <a:gd name="connsiteX12" fmla="*/ 103839 w 515378"/>
                <a:gd name="connsiteY12" fmla="*/ 100212 h 229057"/>
                <a:gd name="connsiteX13" fmla="*/ 15843 w 515378"/>
                <a:gd name="connsiteY13" fmla="*/ 207869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229057">
                  <a:moveTo>
                    <a:pt x="160722" y="243564"/>
                  </a:moveTo>
                  <a:cubicBezTo>
                    <a:pt x="97158" y="230012"/>
                    <a:pt x="65090" y="224094"/>
                    <a:pt x="0" y="213405"/>
                  </a:cubicBezTo>
                  <a:cubicBezTo>
                    <a:pt x="37794" y="167212"/>
                    <a:pt x="56692" y="144115"/>
                    <a:pt x="93532" y="99449"/>
                  </a:cubicBezTo>
                  <a:cubicBezTo>
                    <a:pt x="196035" y="61464"/>
                    <a:pt x="247763" y="41612"/>
                    <a:pt x="351412" y="0"/>
                  </a:cubicBezTo>
                  <a:cubicBezTo>
                    <a:pt x="418411" y="4581"/>
                    <a:pt x="451433" y="7444"/>
                    <a:pt x="516524" y="15461"/>
                  </a:cubicBezTo>
                  <a:cubicBezTo>
                    <a:pt x="478348" y="66617"/>
                    <a:pt x="458687" y="93150"/>
                    <a:pt x="418984" y="146215"/>
                  </a:cubicBezTo>
                  <a:cubicBezTo>
                    <a:pt x="314954" y="187254"/>
                    <a:pt x="263225" y="206915"/>
                    <a:pt x="160722" y="243564"/>
                  </a:cubicBezTo>
                  <a:close/>
                  <a:moveTo>
                    <a:pt x="15843" y="207869"/>
                  </a:moveTo>
                  <a:cubicBezTo>
                    <a:pt x="76925" y="217795"/>
                    <a:pt x="107084" y="223331"/>
                    <a:pt x="166639" y="235738"/>
                  </a:cubicBezTo>
                  <a:cubicBezTo>
                    <a:pt x="263034" y="200998"/>
                    <a:pt x="311518" y="182673"/>
                    <a:pt x="409058" y="144306"/>
                  </a:cubicBezTo>
                  <a:cubicBezTo>
                    <a:pt x="446089" y="94677"/>
                    <a:pt x="464604" y="70053"/>
                    <a:pt x="500490" y="21951"/>
                  </a:cubicBezTo>
                  <a:cubicBezTo>
                    <a:pt x="439599" y="14316"/>
                    <a:pt x="408485" y="11453"/>
                    <a:pt x="345876" y="6872"/>
                  </a:cubicBezTo>
                  <a:cubicBezTo>
                    <a:pt x="248718" y="45811"/>
                    <a:pt x="200234" y="64518"/>
                    <a:pt x="103839" y="100212"/>
                  </a:cubicBezTo>
                  <a:cubicBezTo>
                    <a:pt x="69290" y="142588"/>
                    <a:pt x="51538" y="164348"/>
                    <a:pt x="15843" y="2078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80D1FFED-6939-4B5D-87A3-06DFE5116CB6}"/>
                </a:ext>
              </a:extLst>
            </p:cNvPr>
            <p:cNvSpPr/>
            <p:nvPr/>
          </p:nvSpPr>
          <p:spPr>
            <a:xfrm>
              <a:off x="848872" y="3830661"/>
              <a:ext cx="496291" cy="267233"/>
            </a:xfrm>
            <a:custGeom>
              <a:avLst/>
              <a:gdLst>
                <a:gd name="connsiteX0" fmla="*/ 156713 w 496290"/>
                <a:gd name="connsiteY0" fmla="*/ 276205 h 267233"/>
                <a:gd name="connsiteX1" fmla="*/ 0 w 496290"/>
                <a:gd name="connsiteY1" fmla="*/ 239746 h 267233"/>
                <a:gd name="connsiteX2" fmla="*/ 97349 w 496290"/>
                <a:gd name="connsiteY2" fmla="*/ 109375 h 267233"/>
                <a:gd name="connsiteX3" fmla="*/ 353321 w 496290"/>
                <a:gd name="connsiteY3" fmla="*/ 0 h 267233"/>
                <a:gd name="connsiteX4" fmla="*/ 512706 w 496290"/>
                <a:gd name="connsiteY4" fmla="*/ 22524 h 267233"/>
                <a:gd name="connsiteX5" fmla="*/ 413448 w 496290"/>
                <a:gd name="connsiteY5" fmla="*/ 169502 h 267233"/>
                <a:gd name="connsiteX6" fmla="*/ 156713 w 496290"/>
                <a:gd name="connsiteY6" fmla="*/ 276205 h 267233"/>
                <a:gd name="connsiteX7" fmla="*/ 15843 w 496290"/>
                <a:gd name="connsiteY7" fmla="*/ 233447 h 267233"/>
                <a:gd name="connsiteX8" fmla="*/ 163012 w 496290"/>
                <a:gd name="connsiteY8" fmla="*/ 267233 h 267233"/>
                <a:gd name="connsiteX9" fmla="*/ 403713 w 496290"/>
                <a:gd name="connsiteY9" fmla="*/ 167021 h 267233"/>
                <a:gd name="connsiteX10" fmla="*/ 496863 w 496290"/>
                <a:gd name="connsiteY10" fmla="*/ 29587 h 267233"/>
                <a:gd name="connsiteX11" fmla="*/ 347403 w 496290"/>
                <a:gd name="connsiteY11" fmla="*/ 8017 h 267233"/>
                <a:gd name="connsiteX12" fmla="*/ 107275 w 496290"/>
                <a:gd name="connsiteY12" fmla="*/ 110711 h 267233"/>
                <a:gd name="connsiteX13" fmla="*/ 15843 w 496290"/>
                <a:gd name="connsiteY13" fmla="*/ 233447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67233">
                  <a:moveTo>
                    <a:pt x="156713" y="276205"/>
                  </a:moveTo>
                  <a:cubicBezTo>
                    <a:pt x="94868" y="259789"/>
                    <a:pt x="63563" y="252535"/>
                    <a:pt x="0" y="239746"/>
                  </a:cubicBezTo>
                  <a:cubicBezTo>
                    <a:pt x="39512" y="186872"/>
                    <a:pt x="59173" y="160531"/>
                    <a:pt x="97349" y="109375"/>
                  </a:cubicBezTo>
                  <a:cubicBezTo>
                    <a:pt x="199662" y="66999"/>
                    <a:pt x="250818" y="45048"/>
                    <a:pt x="353321" y="0"/>
                  </a:cubicBezTo>
                  <a:cubicBezTo>
                    <a:pt x="418220" y="6872"/>
                    <a:pt x="450097" y="11262"/>
                    <a:pt x="512706" y="22524"/>
                  </a:cubicBezTo>
                  <a:cubicBezTo>
                    <a:pt x="473958" y="79979"/>
                    <a:pt x="453724" y="109757"/>
                    <a:pt x="413448" y="169502"/>
                  </a:cubicBezTo>
                  <a:cubicBezTo>
                    <a:pt x="310372" y="213787"/>
                    <a:pt x="258835" y="235356"/>
                    <a:pt x="156713" y="276205"/>
                  </a:cubicBezTo>
                  <a:close/>
                  <a:moveTo>
                    <a:pt x="15843" y="233447"/>
                  </a:moveTo>
                  <a:cubicBezTo>
                    <a:pt x="75589" y="245282"/>
                    <a:pt x="104985" y="252154"/>
                    <a:pt x="163012" y="267233"/>
                  </a:cubicBezTo>
                  <a:cubicBezTo>
                    <a:pt x="259025" y="228675"/>
                    <a:pt x="307127" y="208633"/>
                    <a:pt x="403713" y="167021"/>
                  </a:cubicBezTo>
                  <a:cubicBezTo>
                    <a:pt x="441508" y="111093"/>
                    <a:pt x="460405" y="83224"/>
                    <a:pt x="496863" y="29587"/>
                  </a:cubicBezTo>
                  <a:cubicBezTo>
                    <a:pt x="438072" y="18897"/>
                    <a:pt x="408294" y="14698"/>
                    <a:pt x="347403" y="8017"/>
                  </a:cubicBezTo>
                  <a:cubicBezTo>
                    <a:pt x="251390" y="50202"/>
                    <a:pt x="203288" y="70817"/>
                    <a:pt x="107275" y="110711"/>
                  </a:cubicBezTo>
                  <a:cubicBezTo>
                    <a:pt x="71390" y="158813"/>
                    <a:pt x="52874" y="183627"/>
                    <a:pt x="15843" y="2334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D6A07EDD-02C3-4C38-B27D-84F324F211FC}"/>
                </a:ext>
              </a:extLst>
            </p:cNvPr>
            <p:cNvSpPr/>
            <p:nvPr/>
          </p:nvSpPr>
          <p:spPr>
            <a:xfrm>
              <a:off x="1249340" y="3740756"/>
              <a:ext cx="496291" cy="305409"/>
            </a:xfrm>
            <a:custGeom>
              <a:avLst/>
              <a:gdLst>
                <a:gd name="connsiteX0" fmla="*/ 151750 w 496290"/>
                <a:gd name="connsiteY0" fmla="*/ 307509 h 305409"/>
                <a:gd name="connsiteX1" fmla="*/ 0 w 496290"/>
                <a:gd name="connsiteY1" fmla="*/ 261698 h 305409"/>
                <a:gd name="connsiteX2" fmla="*/ 99258 w 496290"/>
                <a:gd name="connsiteY2" fmla="*/ 115101 h 305409"/>
                <a:gd name="connsiteX3" fmla="*/ 349694 w 496290"/>
                <a:gd name="connsiteY3" fmla="*/ 0 h 305409"/>
                <a:gd name="connsiteX4" fmla="*/ 502399 w 496290"/>
                <a:gd name="connsiteY4" fmla="*/ 32831 h 305409"/>
                <a:gd name="connsiteX5" fmla="*/ 403523 w 496290"/>
                <a:gd name="connsiteY5" fmla="*/ 194889 h 305409"/>
                <a:gd name="connsiteX6" fmla="*/ 151750 w 496290"/>
                <a:gd name="connsiteY6" fmla="*/ 307509 h 305409"/>
                <a:gd name="connsiteX7" fmla="*/ 15843 w 496290"/>
                <a:gd name="connsiteY7" fmla="*/ 254635 h 305409"/>
                <a:gd name="connsiteX8" fmla="*/ 158241 w 496290"/>
                <a:gd name="connsiteY8" fmla="*/ 297392 h 305409"/>
                <a:gd name="connsiteX9" fmla="*/ 394551 w 496290"/>
                <a:gd name="connsiteY9" fmla="*/ 191644 h 305409"/>
                <a:gd name="connsiteX10" fmla="*/ 487319 w 496290"/>
                <a:gd name="connsiteY10" fmla="*/ 39894 h 305409"/>
                <a:gd name="connsiteX11" fmla="*/ 344158 w 496290"/>
                <a:gd name="connsiteY11" fmla="*/ 8590 h 305409"/>
                <a:gd name="connsiteX12" fmla="*/ 109184 w 496290"/>
                <a:gd name="connsiteY12" fmla="*/ 116628 h 305409"/>
                <a:gd name="connsiteX13" fmla="*/ 15843 w 496290"/>
                <a:gd name="connsiteY13" fmla="*/ 25463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305409">
                  <a:moveTo>
                    <a:pt x="151750" y="307509"/>
                  </a:moveTo>
                  <a:cubicBezTo>
                    <a:pt x="92005" y="287085"/>
                    <a:pt x="61655" y="277732"/>
                    <a:pt x="0" y="261698"/>
                  </a:cubicBezTo>
                  <a:cubicBezTo>
                    <a:pt x="40467" y="202143"/>
                    <a:pt x="60509" y="172365"/>
                    <a:pt x="99258" y="115101"/>
                  </a:cubicBezTo>
                  <a:cubicBezTo>
                    <a:pt x="199661" y="69862"/>
                    <a:pt x="249863" y="46766"/>
                    <a:pt x="349694" y="0"/>
                  </a:cubicBezTo>
                  <a:cubicBezTo>
                    <a:pt x="411922" y="10498"/>
                    <a:pt x="442462" y="17179"/>
                    <a:pt x="502399" y="32831"/>
                  </a:cubicBezTo>
                  <a:cubicBezTo>
                    <a:pt x="463841" y="96013"/>
                    <a:pt x="443798" y="128845"/>
                    <a:pt x="403523" y="194889"/>
                  </a:cubicBezTo>
                  <a:cubicBezTo>
                    <a:pt x="302928" y="241083"/>
                    <a:pt x="252536" y="263797"/>
                    <a:pt x="151750" y="307509"/>
                  </a:cubicBezTo>
                  <a:close/>
                  <a:moveTo>
                    <a:pt x="15843" y="254635"/>
                  </a:moveTo>
                  <a:cubicBezTo>
                    <a:pt x="73680" y="269906"/>
                    <a:pt x="101930" y="278495"/>
                    <a:pt x="158241" y="297392"/>
                  </a:cubicBezTo>
                  <a:cubicBezTo>
                    <a:pt x="252917" y="256353"/>
                    <a:pt x="300065" y="234974"/>
                    <a:pt x="394551" y="191644"/>
                  </a:cubicBezTo>
                  <a:cubicBezTo>
                    <a:pt x="432345" y="129799"/>
                    <a:pt x="451052" y="99067"/>
                    <a:pt x="487319" y="39894"/>
                  </a:cubicBezTo>
                  <a:cubicBezTo>
                    <a:pt x="431010" y="25196"/>
                    <a:pt x="402377" y="18897"/>
                    <a:pt x="344158" y="8590"/>
                  </a:cubicBezTo>
                  <a:cubicBezTo>
                    <a:pt x="250627" y="52492"/>
                    <a:pt x="203479" y="74253"/>
                    <a:pt x="109184" y="116628"/>
                  </a:cubicBezTo>
                  <a:cubicBezTo>
                    <a:pt x="72535" y="170648"/>
                    <a:pt x="53638" y="198707"/>
                    <a:pt x="15843" y="2546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EF2E5BB8-1FFD-4ABB-A533-DE0D584DD944}"/>
                </a:ext>
              </a:extLst>
            </p:cNvPr>
            <p:cNvSpPr/>
            <p:nvPr/>
          </p:nvSpPr>
          <p:spPr>
            <a:xfrm>
              <a:off x="1640647" y="3659250"/>
              <a:ext cx="477202" cy="324498"/>
            </a:xfrm>
            <a:custGeom>
              <a:avLst/>
              <a:gdLst>
                <a:gd name="connsiteX0" fmla="*/ 146596 w 477202"/>
                <a:gd name="connsiteY0" fmla="*/ 335950 h 324497"/>
                <a:gd name="connsiteX1" fmla="*/ 0 w 477202"/>
                <a:gd name="connsiteY1" fmla="*/ 278304 h 324497"/>
                <a:gd name="connsiteX2" fmla="*/ 98876 w 477202"/>
                <a:gd name="connsiteY2" fmla="*/ 116628 h 324497"/>
                <a:gd name="connsiteX3" fmla="*/ 341104 w 477202"/>
                <a:gd name="connsiteY3" fmla="*/ 0 h 324497"/>
                <a:gd name="connsiteX4" fmla="*/ 487319 w 477202"/>
                <a:gd name="connsiteY4" fmla="*/ 45811 h 324497"/>
                <a:gd name="connsiteX5" fmla="*/ 391497 w 477202"/>
                <a:gd name="connsiteY5" fmla="*/ 221040 h 324497"/>
                <a:gd name="connsiteX6" fmla="*/ 146596 w 477202"/>
                <a:gd name="connsiteY6" fmla="*/ 335950 h 324497"/>
                <a:gd name="connsiteX7" fmla="*/ 15461 w 477202"/>
                <a:gd name="connsiteY7" fmla="*/ 271242 h 324497"/>
                <a:gd name="connsiteX8" fmla="*/ 152896 w 477202"/>
                <a:gd name="connsiteY8" fmla="*/ 325070 h 324497"/>
                <a:gd name="connsiteX9" fmla="*/ 382717 w 477202"/>
                <a:gd name="connsiteY9" fmla="*/ 217222 h 324497"/>
                <a:gd name="connsiteX10" fmla="*/ 472622 w 477202"/>
                <a:gd name="connsiteY10" fmla="*/ 53065 h 324497"/>
                <a:gd name="connsiteX11" fmla="*/ 335378 w 477202"/>
                <a:gd name="connsiteY11" fmla="*/ 9735 h 324497"/>
                <a:gd name="connsiteX12" fmla="*/ 108039 w 477202"/>
                <a:gd name="connsiteY12" fmla="*/ 119110 h 324497"/>
                <a:gd name="connsiteX13" fmla="*/ 15461 w 477202"/>
                <a:gd name="connsiteY13" fmla="*/ 27124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24497">
                  <a:moveTo>
                    <a:pt x="146596" y="335950"/>
                  </a:moveTo>
                  <a:cubicBezTo>
                    <a:pt x="88760" y="310754"/>
                    <a:pt x="59364" y="299110"/>
                    <a:pt x="0" y="278304"/>
                  </a:cubicBezTo>
                  <a:cubicBezTo>
                    <a:pt x="40276" y="212450"/>
                    <a:pt x="60318" y="179619"/>
                    <a:pt x="98876" y="116628"/>
                  </a:cubicBezTo>
                  <a:cubicBezTo>
                    <a:pt x="196417" y="70244"/>
                    <a:pt x="245091" y="46766"/>
                    <a:pt x="341104" y="0"/>
                  </a:cubicBezTo>
                  <a:cubicBezTo>
                    <a:pt x="400659" y="15461"/>
                    <a:pt x="429864" y="24624"/>
                    <a:pt x="487319" y="45811"/>
                  </a:cubicBezTo>
                  <a:cubicBezTo>
                    <a:pt x="450098" y="113956"/>
                    <a:pt x="430628" y="149651"/>
                    <a:pt x="391497" y="221040"/>
                  </a:cubicBezTo>
                  <a:cubicBezTo>
                    <a:pt x="294148" y="267806"/>
                    <a:pt x="245091" y="290902"/>
                    <a:pt x="146596" y="335950"/>
                  </a:cubicBezTo>
                  <a:close/>
                  <a:moveTo>
                    <a:pt x="15461" y="271242"/>
                  </a:moveTo>
                  <a:cubicBezTo>
                    <a:pt x="71199" y="290712"/>
                    <a:pt x="98686" y="301592"/>
                    <a:pt x="152896" y="325070"/>
                  </a:cubicBezTo>
                  <a:cubicBezTo>
                    <a:pt x="245282" y="282695"/>
                    <a:pt x="291285" y="260934"/>
                    <a:pt x="382717" y="217222"/>
                  </a:cubicBezTo>
                  <a:cubicBezTo>
                    <a:pt x="419366" y="150223"/>
                    <a:pt x="437690" y="117010"/>
                    <a:pt x="472622" y="53065"/>
                  </a:cubicBezTo>
                  <a:cubicBezTo>
                    <a:pt x="418602" y="33213"/>
                    <a:pt x="391115" y="24624"/>
                    <a:pt x="335378" y="9735"/>
                  </a:cubicBezTo>
                  <a:cubicBezTo>
                    <a:pt x="245091" y="53447"/>
                    <a:pt x="199661" y="75589"/>
                    <a:pt x="108039" y="119110"/>
                  </a:cubicBezTo>
                  <a:cubicBezTo>
                    <a:pt x="71962" y="178474"/>
                    <a:pt x="53256" y="209205"/>
                    <a:pt x="15461" y="2712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7299D9A1-F382-4F33-BFD1-848081A12BAC}"/>
                </a:ext>
              </a:extLst>
            </p:cNvPr>
            <p:cNvSpPr/>
            <p:nvPr/>
          </p:nvSpPr>
          <p:spPr>
            <a:xfrm>
              <a:off x="2020309" y="3593587"/>
              <a:ext cx="458114" cy="343586"/>
            </a:xfrm>
            <a:custGeom>
              <a:avLst/>
              <a:gdLst>
                <a:gd name="connsiteX0" fmla="*/ 142397 w 458114"/>
                <a:gd name="connsiteY0" fmla="*/ 359429 h 343585"/>
                <a:gd name="connsiteX1" fmla="*/ 0 w 458114"/>
                <a:gd name="connsiteY1" fmla="*/ 288421 h 343585"/>
                <a:gd name="connsiteX2" fmla="*/ 95822 w 458114"/>
                <a:gd name="connsiteY2" fmla="*/ 113574 h 343585"/>
                <a:gd name="connsiteX3" fmla="*/ 328315 w 458114"/>
                <a:gd name="connsiteY3" fmla="*/ 0 h 343585"/>
                <a:gd name="connsiteX4" fmla="*/ 469185 w 458114"/>
                <a:gd name="connsiteY4" fmla="*/ 60700 h 343585"/>
                <a:gd name="connsiteX5" fmla="*/ 378898 w 458114"/>
                <a:gd name="connsiteY5" fmla="*/ 246618 h 343585"/>
                <a:gd name="connsiteX6" fmla="*/ 142397 w 458114"/>
                <a:gd name="connsiteY6" fmla="*/ 359429 h 343585"/>
                <a:gd name="connsiteX7" fmla="*/ 15079 w 458114"/>
                <a:gd name="connsiteY7" fmla="*/ 281168 h 343585"/>
                <a:gd name="connsiteX8" fmla="*/ 148505 w 458114"/>
                <a:gd name="connsiteY8" fmla="*/ 347594 h 343585"/>
                <a:gd name="connsiteX9" fmla="*/ 370309 w 458114"/>
                <a:gd name="connsiteY9" fmla="*/ 241464 h 343585"/>
                <a:gd name="connsiteX10" fmla="*/ 455251 w 458114"/>
                <a:gd name="connsiteY10" fmla="*/ 67381 h 343585"/>
                <a:gd name="connsiteX11" fmla="*/ 322970 w 458114"/>
                <a:gd name="connsiteY11" fmla="*/ 10117 h 343585"/>
                <a:gd name="connsiteX12" fmla="*/ 104793 w 458114"/>
                <a:gd name="connsiteY12" fmla="*/ 116819 h 343585"/>
                <a:gd name="connsiteX13" fmla="*/ 15079 w 458114"/>
                <a:gd name="connsiteY13" fmla="*/ 281168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142397" y="359429"/>
                  </a:moveTo>
                  <a:cubicBezTo>
                    <a:pt x="86087" y="328697"/>
                    <a:pt x="57646" y="314381"/>
                    <a:pt x="0" y="288421"/>
                  </a:cubicBezTo>
                  <a:cubicBezTo>
                    <a:pt x="39130" y="217032"/>
                    <a:pt x="58600" y="181528"/>
                    <a:pt x="95822" y="113574"/>
                  </a:cubicBezTo>
                  <a:cubicBezTo>
                    <a:pt x="189736" y="67572"/>
                    <a:pt x="236310" y="44666"/>
                    <a:pt x="328315" y="0"/>
                  </a:cubicBezTo>
                  <a:cubicBezTo>
                    <a:pt x="385579" y="21379"/>
                    <a:pt x="413639" y="33595"/>
                    <a:pt x="469185" y="60700"/>
                  </a:cubicBezTo>
                  <a:cubicBezTo>
                    <a:pt x="434063" y="132853"/>
                    <a:pt x="415739" y="170648"/>
                    <a:pt x="378898" y="246618"/>
                  </a:cubicBezTo>
                  <a:cubicBezTo>
                    <a:pt x="285176" y="291666"/>
                    <a:pt x="237838" y="314381"/>
                    <a:pt x="142397" y="359429"/>
                  </a:cubicBezTo>
                  <a:close/>
                  <a:moveTo>
                    <a:pt x="15079" y="281168"/>
                  </a:moveTo>
                  <a:cubicBezTo>
                    <a:pt x="69099" y="305600"/>
                    <a:pt x="95631" y="318962"/>
                    <a:pt x="148505" y="347594"/>
                  </a:cubicBezTo>
                  <a:cubicBezTo>
                    <a:pt x="237838" y="305219"/>
                    <a:pt x="282313" y="283840"/>
                    <a:pt x="370309" y="241464"/>
                  </a:cubicBezTo>
                  <a:cubicBezTo>
                    <a:pt x="404858" y="170457"/>
                    <a:pt x="422038" y="134953"/>
                    <a:pt x="455251" y="67381"/>
                  </a:cubicBezTo>
                  <a:cubicBezTo>
                    <a:pt x="403141" y="41994"/>
                    <a:pt x="376608" y="30350"/>
                    <a:pt x="322970" y="10117"/>
                  </a:cubicBezTo>
                  <a:cubicBezTo>
                    <a:pt x="236692" y="52301"/>
                    <a:pt x="192980" y="73871"/>
                    <a:pt x="104793" y="116819"/>
                  </a:cubicBezTo>
                  <a:cubicBezTo>
                    <a:pt x="69863" y="180764"/>
                    <a:pt x="51729" y="214168"/>
                    <a:pt x="15079" y="2811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AD606BF8-160C-427F-8E82-5FA7A3874EE3}"/>
                </a:ext>
              </a:extLst>
            </p:cNvPr>
            <p:cNvSpPr/>
            <p:nvPr/>
          </p:nvSpPr>
          <p:spPr>
            <a:xfrm>
              <a:off x="2387946" y="3548921"/>
              <a:ext cx="439026" cy="362674"/>
            </a:xfrm>
            <a:custGeom>
              <a:avLst/>
              <a:gdLst>
                <a:gd name="connsiteX0" fmla="*/ 139534 w 439026"/>
                <a:gd name="connsiteY0" fmla="*/ 377753 h 362673"/>
                <a:gd name="connsiteX1" fmla="*/ 0 w 439026"/>
                <a:gd name="connsiteY1" fmla="*/ 292048 h 362673"/>
                <a:gd name="connsiteX2" fmla="*/ 90478 w 439026"/>
                <a:gd name="connsiteY2" fmla="*/ 106512 h 362673"/>
                <a:gd name="connsiteX3" fmla="*/ 312282 w 439026"/>
                <a:gd name="connsiteY3" fmla="*/ 0 h 362673"/>
                <a:gd name="connsiteX4" fmla="*/ 449525 w 439026"/>
                <a:gd name="connsiteY4" fmla="*/ 77307 h 362673"/>
                <a:gd name="connsiteX5" fmla="*/ 367064 w 439026"/>
                <a:gd name="connsiteY5" fmla="*/ 270669 h 362673"/>
                <a:gd name="connsiteX6" fmla="*/ 139534 w 439026"/>
                <a:gd name="connsiteY6" fmla="*/ 377753 h 362673"/>
                <a:gd name="connsiteX7" fmla="*/ 14316 w 439026"/>
                <a:gd name="connsiteY7" fmla="*/ 285176 h 362673"/>
                <a:gd name="connsiteX8" fmla="*/ 145070 w 439026"/>
                <a:gd name="connsiteY8" fmla="*/ 365537 h 362673"/>
                <a:gd name="connsiteX9" fmla="*/ 358284 w 439026"/>
                <a:gd name="connsiteY9" fmla="*/ 264943 h 362673"/>
                <a:gd name="connsiteX10" fmla="*/ 435782 w 439026"/>
                <a:gd name="connsiteY10" fmla="*/ 83606 h 362673"/>
                <a:gd name="connsiteX11" fmla="*/ 307127 w 439026"/>
                <a:gd name="connsiteY11" fmla="*/ 10689 h 362673"/>
                <a:gd name="connsiteX12" fmla="*/ 98877 w 439026"/>
                <a:gd name="connsiteY12" fmla="*/ 110711 h 362673"/>
                <a:gd name="connsiteX13" fmla="*/ 14316 w 439026"/>
                <a:gd name="connsiteY13" fmla="*/ 285176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62673">
                  <a:moveTo>
                    <a:pt x="139534" y="377753"/>
                  </a:moveTo>
                  <a:cubicBezTo>
                    <a:pt x="83988" y="341295"/>
                    <a:pt x="56119" y="323925"/>
                    <a:pt x="0" y="292048"/>
                  </a:cubicBezTo>
                  <a:cubicBezTo>
                    <a:pt x="36840" y="216268"/>
                    <a:pt x="55356" y="178474"/>
                    <a:pt x="90478" y="106512"/>
                  </a:cubicBezTo>
                  <a:cubicBezTo>
                    <a:pt x="180383" y="62800"/>
                    <a:pt x="224858" y="41230"/>
                    <a:pt x="312282" y="0"/>
                  </a:cubicBezTo>
                  <a:cubicBezTo>
                    <a:pt x="367828" y="27869"/>
                    <a:pt x="395124" y="43521"/>
                    <a:pt x="449525" y="77307"/>
                  </a:cubicBezTo>
                  <a:cubicBezTo>
                    <a:pt x="417457" y="152132"/>
                    <a:pt x="400850" y="191644"/>
                    <a:pt x="367064" y="270669"/>
                  </a:cubicBezTo>
                  <a:cubicBezTo>
                    <a:pt x="276969" y="312854"/>
                    <a:pt x="231348" y="334614"/>
                    <a:pt x="139534" y="377753"/>
                  </a:cubicBezTo>
                  <a:close/>
                  <a:moveTo>
                    <a:pt x="14316" y="285176"/>
                  </a:moveTo>
                  <a:cubicBezTo>
                    <a:pt x="66999" y="315144"/>
                    <a:pt x="93150" y="331369"/>
                    <a:pt x="145070" y="365537"/>
                  </a:cubicBezTo>
                  <a:cubicBezTo>
                    <a:pt x="231157" y="324879"/>
                    <a:pt x="273914" y="304646"/>
                    <a:pt x="358284" y="264943"/>
                  </a:cubicBezTo>
                  <a:cubicBezTo>
                    <a:pt x="389970" y="190881"/>
                    <a:pt x="405622" y="154041"/>
                    <a:pt x="435782" y="83606"/>
                  </a:cubicBezTo>
                  <a:cubicBezTo>
                    <a:pt x="384816" y="51920"/>
                    <a:pt x="359047" y="37222"/>
                    <a:pt x="307127" y="10689"/>
                  </a:cubicBezTo>
                  <a:cubicBezTo>
                    <a:pt x="225049" y="49438"/>
                    <a:pt x="183246" y="69672"/>
                    <a:pt x="98877" y="110711"/>
                  </a:cubicBezTo>
                  <a:cubicBezTo>
                    <a:pt x="66045" y="178474"/>
                    <a:pt x="48865" y="213978"/>
                    <a:pt x="14316" y="2851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6ADBD36A-1E0F-4431-B92C-CCC65144D231}"/>
                </a:ext>
              </a:extLst>
            </p:cNvPr>
            <p:cNvSpPr/>
            <p:nvPr/>
          </p:nvSpPr>
          <p:spPr>
            <a:xfrm>
              <a:off x="2743748" y="3533651"/>
              <a:ext cx="419938" cy="381762"/>
            </a:xfrm>
            <a:custGeom>
              <a:avLst/>
              <a:gdLst>
                <a:gd name="connsiteX0" fmla="*/ 138961 w 419938"/>
                <a:gd name="connsiteY0" fmla="*/ 386343 h 381761"/>
                <a:gd name="connsiteX1" fmla="*/ 0 w 419938"/>
                <a:gd name="connsiteY1" fmla="*/ 286321 h 381761"/>
                <a:gd name="connsiteX2" fmla="*/ 82651 w 419938"/>
                <a:gd name="connsiteY2" fmla="*/ 93150 h 381761"/>
                <a:gd name="connsiteX3" fmla="*/ 293193 w 419938"/>
                <a:gd name="connsiteY3" fmla="*/ 0 h 381761"/>
                <a:gd name="connsiteX4" fmla="*/ 428910 w 419938"/>
                <a:gd name="connsiteY4" fmla="*/ 93913 h 381761"/>
                <a:gd name="connsiteX5" fmla="*/ 358475 w 419938"/>
                <a:gd name="connsiteY5" fmla="*/ 283458 h 381761"/>
                <a:gd name="connsiteX6" fmla="*/ 138961 w 419938"/>
                <a:gd name="connsiteY6" fmla="*/ 386343 h 381761"/>
                <a:gd name="connsiteX7" fmla="*/ 13552 w 419938"/>
                <a:gd name="connsiteY7" fmla="*/ 279831 h 381761"/>
                <a:gd name="connsiteX8" fmla="*/ 143924 w 419938"/>
                <a:gd name="connsiteY8" fmla="*/ 373554 h 381761"/>
                <a:gd name="connsiteX9" fmla="*/ 349503 w 419938"/>
                <a:gd name="connsiteY9" fmla="*/ 277541 h 381761"/>
                <a:gd name="connsiteX10" fmla="*/ 416120 w 419938"/>
                <a:gd name="connsiteY10" fmla="*/ 99258 h 381761"/>
                <a:gd name="connsiteX11" fmla="*/ 288803 w 419938"/>
                <a:gd name="connsiteY11" fmla="*/ 10880 h 381761"/>
                <a:gd name="connsiteX12" fmla="*/ 91050 w 419938"/>
                <a:gd name="connsiteY12" fmla="*/ 98304 h 381761"/>
                <a:gd name="connsiteX13" fmla="*/ 13552 w 419938"/>
                <a:gd name="connsiteY13" fmla="*/ 279831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1">
                  <a:moveTo>
                    <a:pt x="138961" y="386343"/>
                  </a:moveTo>
                  <a:cubicBezTo>
                    <a:pt x="82651" y="346640"/>
                    <a:pt x="55355" y="324688"/>
                    <a:pt x="0" y="286321"/>
                  </a:cubicBezTo>
                  <a:cubicBezTo>
                    <a:pt x="33786" y="207297"/>
                    <a:pt x="50583" y="167975"/>
                    <a:pt x="82651" y="93150"/>
                  </a:cubicBezTo>
                  <a:cubicBezTo>
                    <a:pt x="168357" y="53447"/>
                    <a:pt x="210923" y="33404"/>
                    <a:pt x="293193" y="0"/>
                  </a:cubicBezTo>
                  <a:cubicBezTo>
                    <a:pt x="347213" y="37031"/>
                    <a:pt x="374127" y="56119"/>
                    <a:pt x="428910" y="93913"/>
                  </a:cubicBezTo>
                  <a:cubicBezTo>
                    <a:pt x="401423" y="167403"/>
                    <a:pt x="387107" y="205961"/>
                    <a:pt x="358475" y="283458"/>
                  </a:cubicBezTo>
                  <a:cubicBezTo>
                    <a:pt x="271814" y="323543"/>
                    <a:pt x="227721" y="344349"/>
                    <a:pt x="138961" y="386343"/>
                  </a:cubicBezTo>
                  <a:close/>
                  <a:moveTo>
                    <a:pt x="13552" y="279831"/>
                  </a:moveTo>
                  <a:cubicBezTo>
                    <a:pt x="65663" y="315908"/>
                    <a:pt x="91050" y="336332"/>
                    <a:pt x="143924" y="373554"/>
                  </a:cubicBezTo>
                  <a:cubicBezTo>
                    <a:pt x="227148" y="334423"/>
                    <a:pt x="268379" y="314954"/>
                    <a:pt x="349503" y="277541"/>
                  </a:cubicBezTo>
                  <a:cubicBezTo>
                    <a:pt x="376608" y="204815"/>
                    <a:pt x="390161" y="168548"/>
                    <a:pt x="416120" y="99258"/>
                  </a:cubicBezTo>
                  <a:cubicBezTo>
                    <a:pt x="364773" y="63754"/>
                    <a:pt x="339386" y="45811"/>
                    <a:pt x="288803" y="10880"/>
                  </a:cubicBezTo>
                  <a:cubicBezTo>
                    <a:pt x="211496" y="42566"/>
                    <a:pt x="171602" y="61082"/>
                    <a:pt x="91050" y="98304"/>
                  </a:cubicBezTo>
                  <a:cubicBezTo>
                    <a:pt x="60891" y="168930"/>
                    <a:pt x="45239" y="205770"/>
                    <a:pt x="13552" y="2798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89E6496B-D9D6-42AF-A4BB-40C89C6C1902}"/>
                </a:ext>
              </a:extLst>
            </p:cNvPr>
            <p:cNvSpPr/>
            <p:nvPr/>
          </p:nvSpPr>
          <p:spPr>
            <a:xfrm>
              <a:off x="3091151" y="3546630"/>
              <a:ext cx="400850" cy="362674"/>
            </a:xfrm>
            <a:custGeom>
              <a:avLst/>
              <a:gdLst>
                <a:gd name="connsiteX0" fmla="*/ 144879 w 400850"/>
                <a:gd name="connsiteY0" fmla="*/ 365155 h 362673"/>
                <a:gd name="connsiteX1" fmla="*/ 0 w 400850"/>
                <a:gd name="connsiteY1" fmla="*/ 270669 h 362673"/>
                <a:gd name="connsiteX2" fmla="*/ 71008 w 400850"/>
                <a:gd name="connsiteY2" fmla="*/ 80743 h 362673"/>
                <a:gd name="connsiteX3" fmla="*/ 272197 w 400850"/>
                <a:gd name="connsiteY3" fmla="*/ 0 h 362673"/>
                <a:gd name="connsiteX4" fmla="*/ 412876 w 400850"/>
                <a:gd name="connsiteY4" fmla="*/ 92005 h 362673"/>
                <a:gd name="connsiteX5" fmla="*/ 356184 w 400850"/>
                <a:gd name="connsiteY5" fmla="*/ 267424 h 362673"/>
                <a:gd name="connsiteX6" fmla="*/ 144879 w 400850"/>
                <a:gd name="connsiteY6" fmla="*/ 365155 h 362673"/>
                <a:gd name="connsiteX7" fmla="*/ 13171 w 400850"/>
                <a:gd name="connsiteY7" fmla="*/ 264561 h 362673"/>
                <a:gd name="connsiteX8" fmla="*/ 149079 w 400850"/>
                <a:gd name="connsiteY8" fmla="*/ 353321 h 362673"/>
                <a:gd name="connsiteX9" fmla="*/ 346831 w 400850"/>
                <a:gd name="connsiteY9" fmla="*/ 262080 h 362673"/>
                <a:gd name="connsiteX10" fmla="*/ 400469 w 400850"/>
                <a:gd name="connsiteY10" fmla="*/ 96968 h 362673"/>
                <a:gd name="connsiteX11" fmla="*/ 268379 w 400850"/>
                <a:gd name="connsiteY11" fmla="*/ 10498 h 362673"/>
                <a:gd name="connsiteX12" fmla="*/ 79407 w 400850"/>
                <a:gd name="connsiteY12" fmla="*/ 86660 h 362673"/>
                <a:gd name="connsiteX13" fmla="*/ 13171 w 400850"/>
                <a:gd name="connsiteY13" fmla="*/ 264561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144879" y="365155"/>
                  </a:moveTo>
                  <a:cubicBezTo>
                    <a:pt x="85896" y="328888"/>
                    <a:pt x="57074" y="309800"/>
                    <a:pt x="0" y="270669"/>
                  </a:cubicBezTo>
                  <a:cubicBezTo>
                    <a:pt x="29014" y="192981"/>
                    <a:pt x="43330" y="154423"/>
                    <a:pt x="71008" y="80743"/>
                  </a:cubicBezTo>
                  <a:cubicBezTo>
                    <a:pt x="152705" y="46384"/>
                    <a:pt x="192981" y="29968"/>
                    <a:pt x="272197" y="0"/>
                  </a:cubicBezTo>
                  <a:cubicBezTo>
                    <a:pt x="327934" y="37031"/>
                    <a:pt x="355994" y="55737"/>
                    <a:pt x="412876" y="92005"/>
                  </a:cubicBezTo>
                  <a:cubicBezTo>
                    <a:pt x="390733" y="160149"/>
                    <a:pt x="379281" y="195844"/>
                    <a:pt x="356184" y="267424"/>
                  </a:cubicBezTo>
                  <a:cubicBezTo>
                    <a:pt x="272769" y="304837"/>
                    <a:pt x="230394" y="324498"/>
                    <a:pt x="144879" y="365155"/>
                  </a:cubicBezTo>
                  <a:close/>
                  <a:moveTo>
                    <a:pt x="13171" y="264561"/>
                  </a:moveTo>
                  <a:cubicBezTo>
                    <a:pt x="66808" y="301210"/>
                    <a:pt x="93914" y="319153"/>
                    <a:pt x="149079" y="353321"/>
                  </a:cubicBezTo>
                  <a:cubicBezTo>
                    <a:pt x="229248" y="315526"/>
                    <a:pt x="268952" y="297011"/>
                    <a:pt x="346831" y="262080"/>
                  </a:cubicBezTo>
                  <a:cubicBezTo>
                    <a:pt x="368592" y="194699"/>
                    <a:pt x="379472" y="161294"/>
                    <a:pt x="400469" y="96968"/>
                  </a:cubicBezTo>
                  <a:cubicBezTo>
                    <a:pt x="347022" y="62800"/>
                    <a:pt x="320680" y="45430"/>
                    <a:pt x="268379" y="10498"/>
                  </a:cubicBezTo>
                  <a:cubicBezTo>
                    <a:pt x="193935" y="38940"/>
                    <a:pt x="156141" y="54401"/>
                    <a:pt x="79407" y="86660"/>
                  </a:cubicBezTo>
                  <a:cubicBezTo>
                    <a:pt x="53638" y="155759"/>
                    <a:pt x="40085" y="191835"/>
                    <a:pt x="13171" y="2645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68FAE185-F6C3-4A92-8D78-CAF7A2963A2F}"/>
                </a:ext>
              </a:extLst>
            </p:cNvPr>
            <p:cNvSpPr/>
            <p:nvPr/>
          </p:nvSpPr>
          <p:spPr>
            <a:xfrm>
              <a:off x="3436264" y="3567246"/>
              <a:ext cx="381762" cy="324498"/>
            </a:xfrm>
            <a:custGeom>
              <a:avLst/>
              <a:gdLst>
                <a:gd name="connsiteX0" fmla="*/ 151177 w 381762"/>
                <a:gd name="connsiteY0" fmla="*/ 331751 h 324497"/>
                <a:gd name="connsiteX1" fmla="*/ 0 w 381762"/>
                <a:gd name="connsiteY1" fmla="*/ 247000 h 324497"/>
                <a:gd name="connsiteX2" fmla="*/ 57073 w 381762"/>
                <a:gd name="connsiteY2" fmla="*/ 71008 h 324497"/>
                <a:gd name="connsiteX3" fmla="*/ 251199 w 381762"/>
                <a:gd name="connsiteY3" fmla="*/ 0 h 324497"/>
                <a:gd name="connsiteX4" fmla="*/ 397796 w 381762"/>
                <a:gd name="connsiteY4" fmla="*/ 86660 h 324497"/>
                <a:gd name="connsiteX5" fmla="*/ 354275 w 381762"/>
                <a:gd name="connsiteY5" fmla="*/ 242800 h 324497"/>
                <a:gd name="connsiteX6" fmla="*/ 151177 w 381762"/>
                <a:gd name="connsiteY6" fmla="*/ 331751 h 324497"/>
                <a:gd name="connsiteX7" fmla="*/ 12598 w 381762"/>
                <a:gd name="connsiteY7" fmla="*/ 241273 h 324497"/>
                <a:gd name="connsiteX8" fmla="*/ 154232 w 381762"/>
                <a:gd name="connsiteY8" fmla="*/ 320871 h 324497"/>
                <a:gd name="connsiteX9" fmla="*/ 344540 w 381762"/>
                <a:gd name="connsiteY9" fmla="*/ 237838 h 324497"/>
                <a:gd name="connsiteX10" fmla="*/ 385770 w 381762"/>
                <a:gd name="connsiteY10" fmla="*/ 90668 h 324497"/>
                <a:gd name="connsiteX11" fmla="*/ 248145 w 381762"/>
                <a:gd name="connsiteY11" fmla="*/ 9353 h 324497"/>
                <a:gd name="connsiteX12" fmla="*/ 65854 w 381762"/>
                <a:gd name="connsiteY12" fmla="*/ 76543 h 324497"/>
                <a:gd name="connsiteX13" fmla="*/ 12598 w 381762"/>
                <a:gd name="connsiteY13" fmla="*/ 24127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24497">
                  <a:moveTo>
                    <a:pt x="151177" y="331751"/>
                  </a:moveTo>
                  <a:cubicBezTo>
                    <a:pt x="89714" y="299874"/>
                    <a:pt x="59555" y="282886"/>
                    <a:pt x="0" y="247000"/>
                  </a:cubicBezTo>
                  <a:cubicBezTo>
                    <a:pt x="23288" y="175229"/>
                    <a:pt x="34931" y="139343"/>
                    <a:pt x="57073" y="71008"/>
                  </a:cubicBezTo>
                  <a:cubicBezTo>
                    <a:pt x="135907" y="40085"/>
                    <a:pt x="174656" y="25769"/>
                    <a:pt x="251199" y="0"/>
                  </a:cubicBezTo>
                  <a:cubicBezTo>
                    <a:pt x="309227" y="35695"/>
                    <a:pt x="338432" y="53256"/>
                    <a:pt x="397796" y="86660"/>
                  </a:cubicBezTo>
                  <a:cubicBezTo>
                    <a:pt x="380807" y="147551"/>
                    <a:pt x="372027" y="179237"/>
                    <a:pt x="354275" y="242800"/>
                  </a:cubicBezTo>
                  <a:cubicBezTo>
                    <a:pt x="274105" y="276014"/>
                    <a:pt x="233448" y="294148"/>
                    <a:pt x="151177" y="331751"/>
                  </a:cubicBezTo>
                  <a:close/>
                  <a:moveTo>
                    <a:pt x="12598" y="241273"/>
                  </a:moveTo>
                  <a:cubicBezTo>
                    <a:pt x="68526" y="274868"/>
                    <a:pt x="96777" y="290902"/>
                    <a:pt x="154232" y="320871"/>
                  </a:cubicBezTo>
                  <a:cubicBezTo>
                    <a:pt x="231348" y="285749"/>
                    <a:pt x="269333" y="268951"/>
                    <a:pt x="344540" y="237838"/>
                  </a:cubicBezTo>
                  <a:cubicBezTo>
                    <a:pt x="361338" y="177901"/>
                    <a:pt x="369545" y="148124"/>
                    <a:pt x="385770" y="90668"/>
                  </a:cubicBezTo>
                  <a:cubicBezTo>
                    <a:pt x="330033" y="59173"/>
                    <a:pt x="302547" y="42757"/>
                    <a:pt x="248145" y="9353"/>
                  </a:cubicBezTo>
                  <a:cubicBezTo>
                    <a:pt x="176183" y="33786"/>
                    <a:pt x="139725" y="47338"/>
                    <a:pt x="65854" y="76543"/>
                  </a:cubicBezTo>
                  <a:cubicBezTo>
                    <a:pt x="45048" y="140870"/>
                    <a:pt x="34358" y="174274"/>
                    <a:pt x="12598" y="2412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1D67389D-0C50-452C-92F0-BDBA1324D138}"/>
                </a:ext>
              </a:extLst>
            </p:cNvPr>
            <p:cNvSpPr/>
            <p:nvPr/>
          </p:nvSpPr>
          <p:spPr>
            <a:xfrm>
              <a:off x="3779277" y="3593587"/>
              <a:ext cx="381762" cy="286321"/>
            </a:xfrm>
            <a:custGeom>
              <a:avLst/>
              <a:gdLst>
                <a:gd name="connsiteX0" fmla="*/ 157095 w 381762"/>
                <a:gd name="connsiteY0" fmla="*/ 289566 h 286321"/>
                <a:gd name="connsiteX1" fmla="*/ 0 w 381762"/>
                <a:gd name="connsiteY1" fmla="*/ 216650 h 286321"/>
                <a:gd name="connsiteX2" fmla="*/ 43902 w 381762"/>
                <a:gd name="connsiteY2" fmla="*/ 59746 h 286321"/>
                <a:gd name="connsiteX3" fmla="*/ 232302 w 381762"/>
                <a:gd name="connsiteY3" fmla="*/ 0 h 286321"/>
                <a:gd name="connsiteX4" fmla="*/ 384816 w 381762"/>
                <a:gd name="connsiteY4" fmla="*/ 78452 h 286321"/>
                <a:gd name="connsiteX5" fmla="*/ 352748 w 381762"/>
                <a:gd name="connsiteY5" fmla="*/ 211687 h 286321"/>
                <a:gd name="connsiteX6" fmla="*/ 157095 w 381762"/>
                <a:gd name="connsiteY6" fmla="*/ 289566 h 286321"/>
                <a:gd name="connsiteX7" fmla="*/ 12407 w 381762"/>
                <a:gd name="connsiteY7" fmla="*/ 211496 h 286321"/>
                <a:gd name="connsiteX8" fmla="*/ 159576 w 381762"/>
                <a:gd name="connsiteY8" fmla="*/ 280213 h 286321"/>
                <a:gd name="connsiteX9" fmla="*/ 343013 w 381762"/>
                <a:gd name="connsiteY9" fmla="*/ 207678 h 286321"/>
                <a:gd name="connsiteX10" fmla="*/ 373363 w 381762"/>
                <a:gd name="connsiteY10" fmla="*/ 81888 h 286321"/>
                <a:gd name="connsiteX11" fmla="*/ 230202 w 381762"/>
                <a:gd name="connsiteY11" fmla="*/ 8399 h 286321"/>
                <a:gd name="connsiteX12" fmla="*/ 53256 w 381762"/>
                <a:gd name="connsiteY12" fmla="*/ 65090 h 286321"/>
                <a:gd name="connsiteX13" fmla="*/ 12407 w 381762"/>
                <a:gd name="connsiteY13" fmla="*/ 21149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157095" y="289566"/>
                  </a:moveTo>
                  <a:cubicBezTo>
                    <a:pt x="93532" y="262843"/>
                    <a:pt x="62036" y="248145"/>
                    <a:pt x="0" y="216650"/>
                  </a:cubicBezTo>
                  <a:cubicBezTo>
                    <a:pt x="17943" y="152705"/>
                    <a:pt x="26723" y="121019"/>
                    <a:pt x="43902" y="59746"/>
                  </a:cubicBezTo>
                  <a:cubicBezTo>
                    <a:pt x="120255" y="33022"/>
                    <a:pt x="157858" y="20997"/>
                    <a:pt x="232302" y="0"/>
                  </a:cubicBezTo>
                  <a:cubicBezTo>
                    <a:pt x="292620" y="33022"/>
                    <a:pt x="323161" y="48866"/>
                    <a:pt x="384816" y="78452"/>
                  </a:cubicBezTo>
                  <a:cubicBezTo>
                    <a:pt x="372218" y="130563"/>
                    <a:pt x="365728" y="157668"/>
                    <a:pt x="352748" y="211687"/>
                  </a:cubicBezTo>
                  <a:cubicBezTo>
                    <a:pt x="275632" y="240128"/>
                    <a:pt x="236501" y="255780"/>
                    <a:pt x="157095" y="289566"/>
                  </a:cubicBezTo>
                  <a:close/>
                  <a:moveTo>
                    <a:pt x="12407" y="211496"/>
                  </a:moveTo>
                  <a:cubicBezTo>
                    <a:pt x="70435" y="241083"/>
                    <a:pt x="100021" y="254826"/>
                    <a:pt x="159576" y="280213"/>
                  </a:cubicBezTo>
                  <a:cubicBezTo>
                    <a:pt x="233829" y="248909"/>
                    <a:pt x="270478" y="234402"/>
                    <a:pt x="343013" y="207678"/>
                  </a:cubicBezTo>
                  <a:cubicBezTo>
                    <a:pt x="355420" y="156522"/>
                    <a:pt x="361529" y="131135"/>
                    <a:pt x="373363" y="81888"/>
                  </a:cubicBezTo>
                  <a:cubicBezTo>
                    <a:pt x="315526" y="54019"/>
                    <a:pt x="286894" y="39131"/>
                    <a:pt x="230202" y="8399"/>
                  </a:cubicBezTo>
                  <a:cubicBezTo>
                    <a:pt x="160340" y="28632"/>
                    <a:pt x="124836" y="39894"/>
                    <a:pt x="53256" y="65090"/>
                  </a:cubicBezTo>
                  <a:cubicBezTo>
                    <a:pt x="37413" y="122164"/>
                    <a:pt x="29014" y="151941"/>
                    <a:pt x="12407" y="2114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34C07E1-2A93-408B-A995-7FA25C0CCF5A}"/>
                </a:ext>
              </a:extLst>
            </p:cNvPr>
            <p:cNvSpPr/>
            <p:nvPr/>
          </p:nvSpPr>
          <p:spPr>
            <a:xfrm>
              <a:off x="4121336" y="3623365"/>
              <a:ext cx="362674" cy="229057"/>
            </a:xfrm>
            <a:custGeom>
              <a:avLst/>
              <a:gdLst>
                <a:gd name="connsiteX0" fmla="*/ 161867 w 362673"/>
                <a:gd name="connsiteY0" fmla="*/ 241846 h 229057"/>
                <a:gd name="connsiteX1" fmla="*/ 0 w 362673"/>
                <a:gd name="connsiteY1" fmla="*/ 181910 h 229057"/>
                <a:gd name="connsiteX2" fmla="*/ 32450 w 362673"/>
                <a:gd name="connsiteY2" fmla="*/ 47911 h 229057"/>
                <a:gd name="connsiteX3" fmla="*/ 216460 w 362673"/>
                <a:gd name="connsiteY3" fmla="*/ 0 h 229057"/>
                <a:gd name="connsiteX4" fmla="*/ 374700 w 362673"/>
                <a:gd name="connsiteY4" fmla="*/ 68144 h 229057"/>
                <a:gd name="connsiteX5" fmla="*/ 351603 w 362673"/>
                <a:gd name="connsiteY5" fmla="*/ 176565 h 229057"/>
                <a:gd name="connsiteX6" fmla="*/ 161867 w 362673"/>
                <a:gd name="connsiteY6" fmla="*/ 241846 h 229057"/>
                <a:gd name="connsiteX7" fmla="*/ 11835 w 362673"/>
                <a:gd name="connsiteY7" fmla="*/ 177710 h 229057"/>
                <a:gd name="connsiteX8" fmla="*/ 163585 w 362673"/>
                <a:gd name="connsiteY8" fmla="*/ 234211 h 229057"/>
                <a:gd name="connsiteX9" fmla="*/ 341486 w 362673"/>
                <a:gd name="connsiteY9" fmla="*/ 173511 h 229057"/>
                <a:gd name="connsiteX10" fmla="*/ 363247 w 362673"/>
                <a:gd name="connsiteY10" fmla="*/ 71008 h 229057"/>
                <a:gd name="connsiteX11" fmla="*/ 214741 w 362673"/>
                <a:gd name="connsiteY11" fmla="*/ 7253 h 229057"/>
                <a:gd name="connsiteX12" fmla="*/ 41803 w 362673"/>
                <a:gd name="connsiteY12" fmla="*/ 52683 h 229057"/>
                <a:gd name="connsiteX13" fmla="*/ 11835 w 362673"/>
                <a:gd name="connsiteY13" fmla="*/ 177710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29057">
                  <a:moveTo>
                    <a:pt x="161867" y="241846"/>
                  </a:moveTo>
                  <a:cubicBezTo>
                    <a:pt x="96395" y="220658"/>
                    <a:pt x="64136" y="208633"/>
                    <a:pt x="0" y="181910"/>
                  </a:cubicBezTo>
                  <a:cubicBezTo>
                    <a:pt x="13171" y="127508"/>
                    <a:pt x="19661" y="100212"/>
                    <a:pt x="32450" y="47911"/>
                  </a:cubicBezTo>
                  <a:cubicBezTo>
                    <a:pt x="106703" y="25960"/>
                    <a:pt x="143543" y="16416"/>
                    <a:pt x="216460" y="0"/>
                  </a:cubicBezTo>
                  <a:cubicBezTo>
                    <a:pt x="279069" y="29205"/>
                    <a:pt x="310754" y="42948"/>
                    <a:pt x="374700" y="68144"/>
                  </a:cubicBezTo>
                  <a:cubicBezTo>
                    <a:pt x="365538" y="110711"/>
                    <a:pt x="360956" y="132662"/>
                    <a:pt x="351603" y="176565"/>
                  </a:cubicBezTo>
                  <a:cubicBezTo>
                    <a:pt x="276396" y="200043"/>
                    <a:pt x="238411" y="213214"/>
                    <a:pt x="161867" y="241846"/>
                  </a:cubicBezTo>
                  <a:close/>
                  <a:moveTo>
                    <a:pt x="11835" y="177710"/>
                  </a:moveTo>
                  <a:cubicBezTo>
                    <a:pt x="71963" y="202525"/>
                    <a:pt x="102313" y="213978"/>
                    <a:pt x="163585" y="234211"/>
                  </a:cubicBezTo>
                  <a:cubicBezTo>
                    <a:pt x="235357" y="207488"/>
                    <a:pt x="270860" y="195271"/>
                    <a:pt x="341486" y="173511"/>
                  </a:cubicBezTo>
                  <a:cubicBezTo>
                    <a:pt x="350267" y="131899"/>
                    <a:pt x="354657" y="111284"/>
                    <a:pt x="363247" y="71008"/>
                  </a:cubicBezTo>
                  <a:cubicBezTo>
                    <a:pt x="303310" y="47338"/>
                    <a:pt x="273724" y="34549"/>
                    <a:pt x="214741" y="7253"/>
                  </a:cubicBezTo>
                  <a:cubicBezTo>
                    <a:pt x="146215" y="22906"/>
                    <a:pt x="111666" y="32068"/>
                    <a:pt x="41803" y="52683"/>
                  </a:cubicBezTo>
                  <a:cubicBezTo>
                    <a:pt x="30160" y="101549"/>
                    <a:pt x="24051" y="126936"/>
                    <a:pt x="11835" y="1777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0D887E9A-BC75-4247-B87F-3B1457C4BD87}"/>
                </a:ext>
              </a:extLst>
            </p:cNvPr>
            <p:cNvSpPr/>
            <p:nvPr/>
          </p:nvSpPr>
          <p:spPr>
            <a:xfrm>
              <a:off x="4462059" y="3654860"/>
              <a:ext cx="362674" cy="190881"/>
            </a:xfrm>
            <a:custGeom>
              <a:avLst/>
              <a:gdLst>
                <a:gd name="connsiteX0" fmla="*/ 165494 w 362673"/>
                <a:gd name="connsiteY0" fmla="*/ 192026 h 190880"/>
                <a:gd name="connsiteX1" fmla="*/ 0 w 362673"/>
                <a:gd name="connsiteY1" fmla="*/ 145451 h 190880"/>
                <a:gd name="connsiteX2" fmla="*/ 23288 w 362673"/>
                <a:gd name="connsiteY2" fmla="*/ 36076 h 190880"/>
                <a:gd name="connsiteX3" fmla="*/ 204624 w 362673"/>
                <a:gd name="connsiteY3" fmla="*/ 0 h 190880"/>
                <a:gd name="connsiteX4" fmla="*/ 367637 w 362673"/>
                <a:gd name="connsiteY4" fmla="*/ 56501 h 190880"/>
                <a:gd name="connsiteX5" fmla="*/ 351030 w 362673"/>
                <a:gd name="connsiteY5" fmla="*/ 140107 h 190880"/>
                <a:gd name="connsiteX6" fmla="*/ 165494 w 362673"/>
                <a:gd name="connsiteY6" fmla="*/ 192026 h 190880"/>
                <a:gd name="connsiteX7" fmla="*/ 11644 w 362673"/>
                <a:gd name="connsiteY7" fmla="*/ 141825 h 190880"/>
                <a:gd name="connsiteX8" fmla="*/ 166830 w 362673"/>
                <a:gd name="connsiteY8" fmla="*/ 185918 h 190880"/>
                <a:gd name="connsiteX9" fmla="*/ 340723 w 362673"/>
                <a:gd name="connsiteY9" fmla="*/ 137625 h 190880"/>
                <a:gd name="connsiteX10" fmla="*/ 356566 w 362673"/>
                <a:gd name="connsiteY10" fmla="*/ 58600 h 190880"/>
                <a:gd name="connsiteX11" fmla="*/ 203670 w 362673"/>
                <a:gd name="connsiteY11" fmla="*/ 5726 h 190880"/>
                <a:gd name="connsiteX12" fmla="*/ 33404 w 362673"/>
                <a:gd name="connsiteY12" fmla="*/ 40085 h 190880"/>
                <a:gd name="connsiteX13" fmla="*/ 11644 w 362673"/>
                <a:gd name="connsiteY13" fmla="*/ 14182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65494" y="192026"/>
                  </a:moveTo>
                  <a:cubicBezTo>
                    <a:pt x="98876" y="175992"/>
                    <a:pt x="65663" y="166830"/>
                    <a:pt x="0" y="145451"/>
                  </a:cubicBezTo>
                  <a:cubicBezTo>
                    <a:pt x="9354" y="101167"/>
                    <a:pt x="14126" y="79025"/>
                    <a:pt x="23288" y="36076"/>
                  </a:cubicBezTo>
                  <a:cubicBezTo>
                    <a:pt x="96204" y="18897"/>
                    <a:pt x="132471" y="11835"/>
                    <a:pt x="204624" y="0"/>
                  </a:cubicBezTo>
                  <a:cubicBezTo>
                    <a:pt x="269333" y="24815"/>
                    <a:pt x="301974" y="36267"/>
                    <a:pt x="367637" y="56501"/>
                  </a:cubicBezTo>
                  <a:cubicBezTo>
                    <a:pt x="360956" y="89523"/>
                    <a:pt x="357711" y="106321"/>
                    <a:pt x="351030" y="140107"/>
                  </a:cubicBezTo>
                  <a:cubicBezTo>
                    <a:pt x="277160" y="158049"/>
                    <a:pt x="240129" y="168548"/>
                    <a:pt x="165494" y="192026"/>
                  </a:cubicBezTo>
                  <a:close/>
                  <a:moveTo>
                    <a:pt x="11644" y="141825"/>
                  </a:moveTo>
                  <a:cubicBezTo>
                    <a:pt x="73298" y="161867"/>
                    <a:pt x="104412" y="170648"/>
                    <a:pt x="166830" y="185918"/>
                  </a:cubicBezTo>
                  <a:cubicBezTo>
                    <a:pt x="236692" y="164158"/>
                    <a:pt x="271624" y="154614"/>
                    <a:pt x="340723" y="137625"/>
                  </a:cubicBezTo>
                  <a:cubicBezTo>
                    <a:pt x="347022" y="105748"/>
                    <a:pt x="350267" y="89714"/>
                    <a:pt x="356566" y="58600"/>
                  </a:cubicBezTo>
                  <a:cubicBezTo>
                    <a:pt x="294911" y="39512"/>
                    <a:pt x="264370" y="28823"/>
                    <a:pt x="203670" y="5726"/>
                  </a:cubicBezTo>
                  <a:cubicBezTo>
                    <a:pt x="135907" y="17179"/>
                    <a:pt x="101930" y="24051"/>
                    <a:pt x="33404" y="40085"/>
                  </a:cubicBezTo>
                  <a:cubicBezTo>
                    <a:pt x="24624" y="79979"/>
                    <a:pt x="20233" y="100594"/>
                    <a:pt x="11644" y="1418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45B3F0F1-C003-4A02-AA49-08E617CC5CC9}"/>
                </a:ext>
              </a:extLst>
            </p:cNvPr>
            <p:cNvSpPr/>
            <p:nvPr/>
          </p:nvSpPr>
          <p:spPr>
            <a:xfrm>
              <a:off x="4802209" y="3685401"/>
              <a:ext cx="362674" cy="133617"/>
            </a:xfrm>
            <a:custGeom>
              <a:avLst/>
              <a:gdLst>
                <a:gd name="connsiteX0" fmla="*/ 167975 w 362673"/>
                <a:gd name="connsiteY0" fmla="*/ 143542 h 133616"/>
                <a:gd name="connsiteX1" fmla="*/ 0 w 362673"/>
                <a:gd name="connsiteY1" fmla="*/ 109566 h 133616"/>
                <a:gd name="connsiteX2" fmla="*/ 16798 w 362673"/>
                <a:gd name="connsiteY2" fmla="*/ 25196 h 133616"/>
                <a:gd name="connsiteX3" fmla="*/ 197180 w 362673"/>
                <a:gd name="connsiteY3" fmla="*/ 0 h 133616"/>
                <a:gd name="connsiteX4" fmla="*/ 364010 w 362673"/>
                <a:gd name="connsiteY4" fmla="*/ 44475 h 133616"/>
                <a:gd name="connsiteX5" fmla="*/ 351030 w 362673"/>
                <a:gd name="connsiteY5" fmla="*/ 104603 h 133616"/>
                <a:gd name="connsiteX6" fmla="*/ 167975 w 362673"/>
                <a:gd name="connsiteY6" fmla="*/ 143542 h 133616"/>
                <a:gd name="connsiteX7" fmla="*/ 11262 w 362673"/>
                <a:gd name="connsiteY7" fmla="*/ 106893 h 133616"/>
                <a:gd name="connsiteX8" fmla="*/ 168739 w 362673"/>
                <a:gd name="connsiteY8" fmla="*/ 139152 h 133616"/>
                <a:gd name="connsiteX9" fmla="*/ 340341 w 362673"/>
                <a:gd name="connsiteY9" fmla="*/ 102885 h 133616"/>
                <a:gd name="connsiteX10" fmla="*/ 352557 w 362673"/>
                <a:gd name="connsiteY10" fmla="*/ 45811 h 133616"/>
                <a:gd name="connsiteX11" fmla="*/ 196035 w 362673"/>
                <a:gd name="connsiteY11" fmla="*/ 4390 h 133616"/>
                <a:gd name="connsiteX12" fmla="*/ 26723 w 362673"/>
                <a:gd name="connsiteY12" fmla="*/ 28441 h 133616"/>
                <a:gd name="connsiteX13" fmla="*/ 11262 w 362673"/>
                <a:gd name="connsiteY13" fmla="*/ 10689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167975" y="143542"/>
                  </a:moveTo>
                  <a:cubicBezTo>
                    <a:pt x="100594" y="132471"/>
                    <a:pt x="66808" y="125600"/>
                    <a:pt x="0" y="109566"/>
                  </a:cubicBezTo>
                  <a:cubicBezTo>
                    <a:pt x="6871" y="75589"/>
                    <a:pt x="10117" y="58600"/>
                    <a:pt x="16798" y="25196"/>
                  </a:cubicBezTo>
                  <a:cubicBezTo>
                    <a:pt x="89142" y="12789"/>
                    <a:pt x="125218" y="7826"/>
                    <a:pt x="197180" y="0"/>
                  </a:cubicBezTo>
                  <a:cubicBezTo>
                    <a:pt x="263607" y="20042"/>
                    <a:pt x="297011" y="29014"/>
                    <a:pt x="364010" y="44475"/>
                  </a:cubicBezTo>
                  <a:cubicBezTo>
                    <a:pt x="358856" y="68335"/>
                    <a:pt x="356184" y="80361"/>
                    <a:pt x="351030" y="104603"/>
                  </a:cubicBezTo>
                  <a:cubicBezTo>
                    <a:pt x="277923" y="117774"/>
                    <a:pt x="241273" y="125409"/>
                    <a:pt x="167975" y="143542"/>
                  </a:cubicBezTo>
                  <a:close/>
                  <a:moveTo>
                    <a:pt x="11262" y="106893"/>
                  </a:moveTo>
                  <a:cubicBezTo>
                    <a:pt x="74062" y="121973"/>
                    <a:pt x="105557" y="128463"/>
                    <a:pt x="168739" y="139152"/>
                  </a:cubicBezTo>
                  <a:cubicBezTo>
                    <a:pt x="237456" y="122355"/>
                    <a:pt x="271814" y="115292"/>
                    <a:pt x="340341" y="102885"/>
                  </a:cubicBezTo>
                  <a:cubicBezTo>
                    <a:pt x="345304" y="79979"/>
                    <a:pt x="347785" y="68526"/>
                    <a:pt x="352557" y="45811"/>
                  </a:cubicBezTo>
                  <a:cubicBezTo>
                    <a:pt x="289757" y="31304"/>
                    <a:pt x="258453" y="22906"/>
                    <a:pt x="196035" y="4390"/>
                  </a:cubicBezTo>
                  <a:cubicBezTo>
                    <a:pt x="128463" y="12026"/>
                    <a:pt x="94677" y="16607"/>
                    <a:pt x="26723" y="28441"/>
                  </a:cubicBezTo>
                  <a:cubicBezTo>
                    <a:pt x="20806" y="59555"/>
                    <a:pt x="17752" y="75207"/>
                    <a:pt x="11262" y="1068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4832498F-3B2D-4144-A8BA-ACDB1EF92294}"/>
                </a:ext>
              </a:extLst>
            </p:cNvPr>
            <p:cNvSpPr/>
            <p:nvPr/>
          </p:nvSpPr>
          <p:spPr>
            <a:xfrm>
              <a:off x="5142359" y="3713460"/>
              <a:ext cx="362674" cy="95440"/>
            </a:xfrm>
            <a:custGeom>
              <a:avLst/>
              <a:gdLst>
                <a:gd name="connsiteX0" fmla="*/ 169502 w 362673"/>
                <a:gd name="connsiteY0" fmla="*/ 99640 h 95440"/>
                <a:gd name="connsiteX1" fmla="*/ 0 w 362673"/>
                <a:gd name="connsiteY1" fmla="*/ 76734 h 95440"/>
                <a:gd name="connsiteX2" fmla="*/ 13171 w 362673"/>
                <a:gd name="connsiteY2" fmla="*/ 16034 h 95440"/>
                <a:gd name="connsiteX3" fmla="*/ 193744 w 362673"/>
                <a:gd name="connsiteY3" fmla="*/ 0 h 95440"/>
                <a:gd name="connsiteX4" fmla="*/ 363247 w 362673"/>
                <a:gd name="connsiteY4" fmla="*/ 32641 h 95440"/>
                <a:gd name="connsiteX5" fmla="*/ 351602 w 362673"/>
                <a:gd name="connsiteY5" fmla="*/ 72535 h 95440"/>
                <a:gd name="connsiteX6" fmla="*/ 169502 w 362673"/>
                <a:gd name="connsiteY6" fmla="*/ 99640 h 95440"/>
                <a:gd name="connsiteX7" fmla="*/ 11262 w 362673"/>
                <a:gd name="connsiteY7" fmla="*/ 74634 h 95440"/>
                <a:gd name="connsiteX8" fmla="*/ 170266 w 362673"/>
                <a:gd name="connsiteY8" fmla="*/ 96395 h 95440"/>
                <a:gd name="connsiteX9" fmla="*/ 341104 w 362673"/>
                <a:gd name="connsiteY9" fmla="*/ 71199 h 95440"/>
                <a:gd name="connsiteX10" fmla="*/ 351985 w 362673"/>
                <a:gd name="connsiteY10" fmla="*/ 33213 h 95440"/>
                <a:gd name="connsiteX11" fmla="*/ 192980 w 362673"/>
                <a:gd name="connsiteY11" fmla="*/ 2863 h 95440"/>
                <a:gd name="connsiteX12" fmla="*/ 23478 w 362673"/>
                <a:gd name="connsiteY12" fmla="*/ 18325 h 95440"/>
                <a:gd name="connsiteX13" fmla="*/ 11262 w 362673"/>
                <a:gd name="connsiteY13" fmla="*/ 7463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69502" y="99640"/>
                  </a:moveTo>
                  <a:cubicBezTo>
                    <a:pt x="101548" y="92577"/>
                    <a:pt x="67763" y="87996"/>
                    <a:pt x="0" y="76734"/>
                  </a:cubicBezTo>
                  <a:cubicBezTo>
                    <a:pt x="5345" y="52301"/>
                    <a:pt x="7826" y="40085"/>
                    <a:pt x="13171" y="16034"/>
                  </a:cubicBezTo>
                  <a:cubicBezTo>
                    <a:pt x="85324" y="7635"/>
                    <a:pt x="121400" y="4581"/>
                    <a:pt x="193744" y="0"/>
                  </a:cubicBezTo>
                  <a:cubicBezTo>
                    <a:pt x="261507" y="15270"/>
                    <a:pt x="295293" y="21760"/>
                    <a:pt x="363247" y="32641"/>
                  </a:cubicBezTo>
                  <a:cubicBezTo>
                    <a:pt x="358665" y="48675"/>
                    <a:pt x="356375" y="56501"/>
                    <a:pt x="351602" y="72535"/>
                  </a:cubicBezTo>
                  <a:cubicBezTo>
                    <a:pt x="278495" y="81315"/>
                    <a:pt x="242228" y="86660"/>
                    <a:pt x="169502" y="99640"/>
                  </a:cubicBezTo>
                  <a:close/>
                  <a:moveTo>
                    <a:pt x="11262" y="74634"/>
                  </a:moveTo>
                  <a:cubicBezTo>
                    <a:pt x="74825" y="85324"/>
                    <a:pt x="106511" y="89523"/>
                    <a:pt x="170266" y="96395"/>
                  </a:cubicBezTo>
                  <a:cubicBezTo>
                    <a:pt x="238601" y="84369"/>
                    <a:pt x="272578" y="79406"/>
                    <a:pt x="341104" y="71199"/>
                  </a:cubicBezTo>
                  <a:cubicBezTo>
                    <a:pt x="345495" y="55928"/>
                    <a:pt x="347785" y="48484"/>
                    <a:pt x="351985" y="33213"/>
                  </a:cubicBezTo>
                  <a:cubicBezTo>
                    <a:pt x="288230" y="22906"/>
                    <a:pt x="256544" y="16988"/>
                    <a:pt x="192980" y="2863"/>
                  </a:cubicBezTo>
                  <a:cubicBezTo>
                    <a:pt x="125218" y="7444"/>
                    <a:pt x="91241" y="10308"/>
                    <a:pt x="23478" y="18325"/>
                  </a:cubicBezTo>
                  <a:cubicBezTo>
                    <a:pt x="18515" y="40849"/>
                    <a:pt x="16034" y="52110"/>
                    <a:pt x="11262" y="746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D318E47-77FC-406B-9A83-DEC4F03B726F}"/>
                </a:ext>
              </a:extLst>
            </p:cNvPr>
            <p:cNvSpPr/>
            <p:nvPr/>
          </p:nvSpPr>
          <p:spPr>
            <a:xfrm>
              <a:off x="5482890" y="3735984"/>
              <a:ext cx="362674" cy="57264"/>
            </a:xfrm>
            <a:custGeom>
              <a:avLst/>
              <a:gdLst>
                <a:gd name="connsiteX0" fmla="*/ 170457 w 362673"/>
                <a:gd name="connsiteY0" fmla="*/ 64327 h 57264"/>
                <a:gd name="connsiteX1" fmla="*/ 0 w 362673"/>
                <a:gd name="connsiteY1" fmla="*/ 50011 h 57264"/>
                <a:gd name="connsiteX2" fmla="*/ 11643 w 362673"/>
                <a:gd name="connsiteY2" fmla="*/ 9544 h 57264"/>
                <a:gd name="connsiteX3" fmla="*/ 193363 w 362673"/>
                <a:gd name="connsiteY3" fmla="*/ 0 h 57264"/>
                <a:gd name="connsiteX4" fmla="*/ 364583 w 362673"/>
                <a:gd name="connsiteY4" fmla="*/ 21951 h 57264"/>
                <a:gd name="connsiteX5" fmla="*/ 352939 w 362673"/>
                <a:gd name="connsiteY5" fmla="*/ 46957 h 57264"/>
                <a:gd name="connsiteX6" fmla="*/ 170457 w 362673"/>
                <a:gd name="connsiteY6" fmla="*/ 64327 h 57264"/>
                <a:gd name="connsiteX7" fmla="*/ 11262 w 362673"/>
                <a:gd name="connsiteY7" fmla="*/ 48675 h 57264"/>
                <a:gd name="connsiteX8" fmla="*/ 171220 w 362673"/>
                <a:gd name="connsiteY8" fmla="*/ 62418 h 57264"/>
                <a:gd name="connsiteX9" fmla="*/ 342441 w 362673"/>
                <a:gd name="connsiteY9" fmla="*/ 46193 h 57264"/>
                <a:gd name="connsiteX10" fmla="*/ 353321 w 362673"/>
                <a:gd name="connsiteY10" fmla="*/ 22524 h 57264"/>
                <a:gd name="connsiteX11" fmla="*/ 192790 w 362673"/>
                <a:gd name="connsiteY11" fmla="*/ 2100 h 57264"/>
                <a:gd name="connsiteX12" fmla="*/ 22333 w 362673"/>
                <a:gd name="connsiteY12" fmla="*/ 11262 h 57264"/>
                <a:gd name="connsiteX13" fmla="*/ 11262 w 362673"/>
                <a:gd name="connsiteY13" fmla="*/ 48675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0457" y="64327"/>
                  </a:moveTo>
                  <a:cubicBezTo>
                    <a:pt x="102312" y="59937"/>
                    <a:pt x="68145" y="57264"/>
                    <a:pt x="0" y="50011"/>
                  </a:cubicBezTo>
                  <a:cubicBezTo>
                    <a:pt x="4772" y="33786"/>
                    <a:pt x="7063" y="25769"/>
                    <a:pt x="11643" y="9544"/>
                  </a:cubicBezTo>
                  <a:cubicBezTo>
                    <a:pt x="84179" y="4390"/>
                    <a:pt x="120637" y="2672"/>
                    <a:pt x="193363" y="0"/>
                  </a:cubicBezTo>
                  <a:cubicBezTo>
                    <a:pt x="261889" y="10689"/>
                    <a:pt x="296057" y="14889"/>
                    <a:pt x="364583" y="21951"/>
                  </a:cubicBezTo>
                  <a:cubicBezTo>
                    <a:pt x="360001" y="32259"/>
                    <a:pt x="357520" y="37031"/>
                    <a:pt x="352939" y="46957"/>
                  </a:cubicBezTo>
                  <a:cubicBezTo>
                    <a:pt x="279641" y="52301"/>
                    <a:pt x="243182" y="55737"/>
                    <a:pt x="170457" y="64327"/>
                  </a:cubicBezTo>
                  <a:close/>
                  <a:moveTo>
                    <a:pt x="11262" y="48675"/>
                  </a:moveTo>
                  <a:cubicBezTo>
                    <a:pt x="75207" y="55546"/>
                    <a:pt x="107084" y="58219"/>
                    <a:pt x="171220" y="62418"/>
                  </a:cubicBezTo>
                  <a:cubicBezTo>
                    <a:pt x="239555" y="54401"/>
                    <a:pt x="273723" y="51347"/>
                    <a:pt x="342441" y="46193"/>
                  </a:cubicBezTo>
                  <a:cubicBezTo>
                    <a:pt x="346830" y="36840"/>
                    <a:pt x="349122" y="32259"/>
                    <a:pt x="353321" y="22524"/>
                  </a:cubicBezTo>
                  <a:cubicBezTo>
                    <a:pt x="289185" y="15843"/>
                    <a:pt x="256926" y="11835"/>
                    <a:pt x="192790" y="2100"/>
                  </a:cubicBezTo>
                  <a:cubicBezTo>
                    <a:pt x="124454" y="4772"/>
                    <a:pt x="90286" y="6490"/>
                    <a:pt x="22333" y="11262"/>
                  </a:cubicBezTo>
                  <a:cubicBezTo>
                    <a:pt x="17943" y="26342"/>
                    <a:pt x="15652" y="33595"/>
                    <a:pt x="11262" y="486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418DD188-36AC-43D6-9084-2C9290AFD88E}"/>
                </a:ext>
              </a:extLst>
            </p:cNvPr>
            <p:cNvSpPr/>
            <p:nvPr/>
          </p:nvSpPr>
          <p:spPr>
            <a:xfrm>
              <a:off x="5824949" y="3750873"/>
              <a:ext cx="362674" cy="38176"/>
            </a:xfrm>
            <a:custGeom>
              <a:avLst/>
              <a:gdLst>
                <a:gd name="connsiteX0" fmla="*/ 171220 w 362673"/>
                <a:gd name="connsiteY0" fmla="*/ 41039 h 38176"/>
                <a:gd name="connsiteX1" fmla="*/ 0 w 362673"/>
                <a:gd name="connsiteY1" fmla="*/ 32068 h 38176"/>
                <a:gd name="connsiteX2" fmla="*/ 11644 w 362673"/>
                <a:gd name="connsiteY2" fmla="*/ 6681 h 38176"/>
                <a:gd name="connsiteX3" fmla="*/ 194699 w 362673"/>
                <a:gd name="connsiteY3" fmla="*/ 0 h 38176"/>
                <a:gd name="connsiteX4" fmla="*/ 366683 w 362673"/>
                <a:gd name="connsiteY4" fmla="*/ 12026 h 38176"/>
                <a:gd name="connsiteX5" fmla="*/ 355230 w 362673"/>
                <a:gd name="connsiteY5" fmla="*/ 31304 h 38176"/>
                <a:gd name="connsiteX6" fmla="*/ 171220 w 362673"/>
                <a:gd name="connsiteY6" fmla="*/ 41039 h 38176"/>
                <a:gd name="connsiteX7" fmla="*/ 11262 w 362673"/>
                <a:gd name="connsiteY7" fmla="*/ 31114 h 38176"/>
                <a:gd name="connsiteX8" fmla="*/ 171984 w 362673"/>
                <a:gd name="connsiteY8" fmla="*/ 39703 h 38176"/>
                <a:gd name="connsiteX9" fmla="*/ 344541 w 362673"/>
                <a:gd name="connsiteY9" fmla="*/ 30541 h 38176"/>
                <a:gd name="connsiteX10" fmla="*/ 355421 w 362673"/>
                <a:gd name="connsiteY10" fmla="*/ 12598 h 38176"/>
                <a:gd name="connsiteX11" fmla="*/ 194126 w 362673"/>
                <a:gd name="connsiteY11" fmla="*/ 1336 h 38176"/>
                <a:gd name="connsiteX12" fmla="*/ 22333 w 362673"/>
                <a:gd name="connsiteY12" fmla="*/ 7826 h 38176"/>
                <a:gd name="connsiteX13" fmla="*/ 11262 w 362673"/>
                <a:gd name="connsiteY13" fmla="*/ 31114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1220" y="41039"/>
                  </a:moveTo>
                  <a:cubicBezTo>
                    <a:pt x="102694" y="38176"/>
                    <a:pt x="68527" y="36458"/>
                    <a:pt x="0" y="32068"/>
                  </a:cubicBezTo>
                  <a:cubicBezTo>
                    <a:pt x="4772" y="21951"/>
                    <a:pt x="7063" y="17179"/>
                    <a:pt x="11644" y="6681"/>
                  </a:cubicBezTo>
                  <a:cubicBezTo>
                    <a:pt x="84751" y="3436"/>
                    <a:pt x="121401" y="2481"/>
                    <a:pt x="194699" y="0"/>
                  </a:cubicBezTo>
                  <a:cubicBezTo>
                    <a:pt x="263607" y="6681"/>
                    <a:pt x="297774" y="7826"/>
                    <a:pt x="366683" y="12026"/>
                  </a:cubicBezTo>
                  <a:cubicBezTo>
                    <a:pt x="362101" y="20042"/>
                    <a:pt x="359811" y="23669"/>
                    <a:pt x="355230" y="31304"/>
                  </a:cubicBezTo>
                  <a:cubicBezTo>
                    <a:pt x="281168" y="33977"/>
                    <a:pt x="244328" y="35695"/>
                    <a:pt x="171220" y="41039"/>
                  </a:cubicBezTo>
                  <a:close/>
                  <a:moveTo>
                    <a:pt x="11262" y="31114"/>
                  </a:moveTo>
                  <a:cubicBezTo>
                    <a:pt x="75398" y="35313"/>
                    <a:pt x="107657" y="36840"/>
                    <a:pt x="171984" y="39703"/>
                  </a:cubicBezTo>
                  <a:cubicBezTo>
                    <a:pt x="240701" y="34740"/>
                    <a:pt x="275251" y="33213"/>
                    <a:pt x="344541" y="30541"/>
                  </a:cubicBezTo>
                  <a:cubicBezTo>
                    <a:pt x="348930" y="23478"/>
                    <a:pt x="351222" y="20042"/>
                    <a:pt x="355421" y="12598"/>
                  </a:cubicBezTo>
                  <a:cubicBezTo>
                    <a:pt x="290903" y="8781"/>
                    <a:pt x="258835" y="7444"/>
                    <a:pt x="194126" y="1336"/>
                  </a:cubicBezTo>
                  <a:cubicBezTo>
                    <a:pt x="125218" y="3627"/>
                    <a:pt x="90860" y="4772"/>
                    <a:pt x="22333" y="7826"/>
                  </a:cubicBezTo>
                  <a:cubicBezTo>
                    <a:pt x="17943" y="17370"/>
                    <a:pt x="15652" y="21951"/>
                    <a:pt x="11262" y="311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CB8DA183-EB94-4E5D-8675-45F71B31AC8B}"/>
                </a:ext>
              </a:extLst>
            </p:cNvPr>
            <p:cNvSpPr/>
            <p:nvPr/>
          </p:nvSpPr>
          <p:spPr>
            <a:xfrm>
              <a:off x="6168917" y="3752973"/>
              <a:ext cx="362674" cy="38176"/>
            </a:xfrm>
            <a:custGeom>
              <a:avLst/>
              <a:gdLst>
                <a:gd name="connsiteX0" fmla="*/ 174655 w 362673"/>
                <a:gd name="connsiteY0" fmla="*/ 45048 h 38176"/>
                <a:gd name="connsiteX1" fmla="*/ 0 w 362673"/>
                <a:gd name="connsiteY1" fmla="*/ 29014 h 38176"/>
                <a:gd name="connsiteX2" fmla="*/ 11643 w 362673"/>
                <a:gd name="connsiteY2" fmla="*/ 9926 h 38176"/>
                <a:gd name="connsiteX3" fmla="*/ 195271 w 362673"/>
                <a:gd name="connsiteY3" fmla="*/ 0 h 38176"/>
                <a:gd name="connsiteX4" fmla="*/ 370500 w 362673"/>
                <a:gd name="connsiteY4" fmla="*/ 16988 h 38176"/>
                <a:gd name="connsiteX5" fmla="*/ 361720 w 362673"/>
                <a:gd name="connsiteY5" fmla="*/ 42948 h 38176"/>
                <a:gd name="connsiteX6" fmla="*/ 174655 w 362673"/>
                <a:gd name="connsiteY6" fmla="*/ 45048 h 38176"/>
                <a:gd name="connsiteX7" fmla="*/ 11643 w 362673"/>
                <a:gd name="connsiteY7" fmla="*/ 28632 h 38176"/>
                <a:gd name="connsiteX8" fmla="*/ 175420 w 362673"/>
                <a:gd name="connsiteY8" fmla="*/ 43712 h 38176"/>
                <a:gd name="connsiteX9" fmla="*/ 350839 w 362673"/>
                <a:gd name="connsiteY9" fmla="*/ 41612 h 38176"/>
                <a:gd name="connsiteX10" fmla="*/ 359238 w 362673"/>
                <a:gd name="connsiteY10" fmla="*/ 17561 h 38176"/>
                <a:gd name="connsiteX11" fmla="*/ 194890 w 362673"/>
                <a:gd name="connsiteY11" fmla="*/ 1718 h 38176"/>
                <a:gd name="connsiteX12" fmla="*/ 22524 w 362673"/>
                <a:gd name="connsiteY12" fmla="*/ 10689 h 38176"/>
                <a:gd name="connsiteX13" fmla="*/ 11643 w 362673"/>
                <a:gd name="connsiteY13" fmla="*/ 2863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4655" y="45048"/>
                  </a:moveTo>
                  <a:cubicBezTo>
                    <a:pt x="104221" y="37031"/>
                    <a:pt x="69290" y="33786"/>
                    <a:pt x="0" y="29014"/>
                  </a:cubicBezTo>
                  <a:cubicBezTo>
                    <a:pt x="4581" y="21379"/>
                    <a:pt x="7063" y="17943"/>
                    <a:pt x="11643" y="9926"/>
                  </a:cubicBezTo>
                  <a:cubicBezTo>
                    <a:pt x="84942" y="6108"/>
                    <a:pt x="121782" y="4199"/>
                    <a:pt x="195271" y="0"/>
                  </a:cubicBezTo>
                  <a:cubicBezTo>
                    <a:pt x="264943" y="5726"/>
                    <a:pt x="299874" y="8971"/>
                    <a:pt x="370500" y="16988"/>
                  </a:cubicBezTo>
                  <a:cubicBezTo>
                    <a:pt x="367064" y="27678"/>
                    <a:pt x="365347" y="32641"/>
                    <a:pt x="361720" y="42948"/>
                  </a:cubicBezTo>
                  <a:cubicBezTo>
                    <a:pt x="286894" y="43903"/>
                    <a:pt x="249291" y="44093"/>
                    <a:pt x="174655" y="45048"/>
                  </a:cubicBezTo>
                  <a:close/>
                  <a:moveTo>
                    <a:pt x="11643" y="28632"/>
                  </a:moveTo>
                  <a:cubicBezTo>
                    <a:pt x="76734" y="33213"/>
                    <a:pt x="109374" y="36267"/>
                    <a:pt x="175420" y="43712"/>
                  </a:cubicBezTo>
                  <a:cubicBezTo>
                    <a:pt x="245473" y="42757"/>
                    <a:pt x="280595" y="42376"/>
                    <a:pt x="350839" y="41612"/>
                  </a:cubicBezTo>
                  <a:cubicBezTo>
                    <a:pt x="354275" y="32068"/>
                    <a:pt x="355992" y="27296"/>
                    <a:pt x="359238" y="17561"/>
                  </a:cubicBezTo>
                  <a:cubicBezTo>
                    <a:pt x="293002" y="10117"/>
                    <a:pt x="260171" y="7063"/>
                    <a:pt x="194890" y="1718"/>
                  </a:cubicBezTo>
                  <a:cubicBezTo>
                    <a:pt x="125982" y="5536"/>
                    <a:pt x="91432" y="7063"/>
                    <a:pt x="22524" y="10689"/>
                  </a:cubicBezTo>
                  <a:cubicBezTo>
                    <a:pt x="18133" y="18134"/>
                    <a:pt x="15843" y="21570"/>
                    <a:pt x="11643" y="286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4E5D1B8-AE02-4FE6-8361-D887CD012F72}"/>
                </a:ext>
              </a:extLst>
            </p:cNvPr>
            <p:cNvSpPr/>
            <p:nvPr/>
          </p:nvSpPr>
          <p:spPr>
            <a:xfrm>
              <a:off x="6519374" y="3761562"/>
              <a:ext cx="362674" cy="57264"/>
            </a:xfrm>
            <a:custGeom>
              <a:avLst/>
              <a:gdLst>
                <a:gd name="connsiteX0" fmla="*/ 180383 w 362673"/>
                <a:gd name="connsiteY0" fmla="*/ 61845 h 57264"/>
                <a:gd name="connsiteX1" fmla="*/ 0 w 362673"/>
                <a:gd name="connsiteY1" fmla="*/ 33786 h 57264"/>
                <a:gd name="connsiteX2" fmla="*/ 8972 w 362673"/>
                <a:gd name="connsiteY2" fmla="*/ 8017 h 57264"/>
                <a:gd name="connsiteX3" fmla="*/ 193936 w 362673"/>
                <a:gd name="connsiteY3" fmla="*/ 0 h 57264"/>
                <a:gd name="connsiteX4" fmla="*/ 374317 w 362673"/>
                <a:gd name="connsiteY4" fmla="*/ 25960 h 57264"/>
                <a:gd name="connsiteX5" fmla="*/ 370119 w 362673"/>
                <a:gd name="connsiteY5" fmla="*/ 62227 h 57264"/>
                <a:gd name="connsiteX6" fmla="*/ 180383 w 362673"/>
                <a:gd name="connsiteY6" fmla="*/ 61845 h 57264"/>
                <a:gd name="connsiteX7" fmla="*/ 11643 w 362673"/>
                <a:gd name="connsiteY7" fmla="*/ 33786 h 57264"/>
                <a:gd name="connsiteX8" fmla="*/ 180955 w 362673"/>
                <a:gd name="connsiteY8" fmla="*/ 59937 h 57264"/>
                <a:gd name="connsiteX9" fmla="*/ 358665 w 362673"/>
                <a:gd name="connsiteY9" fmla="*/ 60127 h 57264"/>
                <a:gd name="connsiteX10" fmla="*/ 362865 w 362673"/>
                <a:gd name="connsiteY10" fmla="*/ 26532 h 57264"/>
                <a:gd name="connsiteX11" fmla="*/ 193745 w 362673"/>
                <a:gd name="connsiteY11" fmla="*/ 2100 h 57264"/>
                <a:gd name="connsiteX12" fmla="*/ 20042 w 362673"/>
                <a:gd name="connsiteY12" fmla="*/ 9353 h 57264"/>
                <a:gd name="connsiteX13" fmla="*/ 11643 w 362673"/>
                <a:gd name="connsiteY13" fmla="*/ 3378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80383" y="61845"/>
                  </a:moveTo>
                  <a:cubicBezTo>
                    <a:pt x="107466" y="48865"/>
                    <a:pt x="71389" y="43330"/>
                    <a:pt x="0" y="33786"/>
                  </a:cubicBezTo>
                  <a:cubicBezTo>
                    <a:pt x="3627" y="23478"/>
                    <a:pt x="5345" y="18706"/>
                    <a:pt x="8972" y="8017"/>
                  </a:cubicBezTo>
                  <a:cubicBezTo>
                    <a:pt x="83034" y="5345"/>
                    <a:pt x="120064" y="3818"/>
                    <a:pt x="193936" y="0"/>
                  </a:cubicBezTo>
                  <a:cubicBezTo>
                    <a:pt x="265516" y="9162"/>
                    <a:pt x="301401" y="14125"/>
                    <a:pt x="374317" y="25960"/>
                  </a:cubicBezTo>
                  <a:cubicBezTo>
                    <a:pt x="372791" y="40658"/>
                    <a:pt x="371836" y="47720"/>
                    <a:pt x="370119" y="62227"/>
                  </a:cubicBezTo>
                  <a:cubicBezTo>
                    <a:pt x="294148" y="62609"/>
                    <a:pt x="256162" y="62418"/>
                    <a:pt x="180383" y="61845"/>
                  </a:cubicBezTo>
                  <a:close/>
                  <a:moveTo>
                    <a:pt x="11643" y="33786"/>
                  </a:moveTo>
                  <a:cubicBezTo>
                    <a:pt x="78643" y="42757"/>
                    <a:pt x="112429" y="47911"/>
                    <a:pt x="180955" y="59937"/>
                  </a:cubicBezTo>
                  <a:cubicBezTo>
                    <a:pt x="251963" y="60318"/>
                    <a:pt x="287658" y="60509"/>
                    <a:pt x="358665" y="60127"/>
                  </a:cubicBezTo>
                  <a:cubicBezTo>
                    <a:pt x="360383" y="46766"/>
                    <a:pt x="361147" y="40085"/>
                    <a:pt x="362865" y="26532"/>
                  </a:cubicBezTo>
                  <a:cubicBezTo>
                    <a:pt x="294529" y="15461"/>
                    <a:pt x="260744" y="10689"/>
                    <a:pt x="193745" y="2100"/>
                  </a:cubicBezTo>
                  <a:cubicBezTo>
                    <a:pt x="124455" y="5535"/>
                    <a:pt x="89714" y="6872"/>
                    <a:pt x="20042" y="9353"/>
                  </a:cubicBezTo>
                  <a:cubicBezTo>
                    <a:pt x="16607" y="19279"/>
                    <a:pt x="14889" y="24051"/>
                    <a:pt x="11643" y="337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BABC41CC-FAF6-4AA2-9E66-A72F4AC311D3}"/>
                </a:ext>
              </a:extLst>
            </p:cNvPr>
            <p:cNvSpPr/>
            <p:nvPr/>
          </p:nvSpPr>
          <p:spPr>
            <a:xfrm>
              <a:off x="6877658" y="3777405"/>
              <a:ext cx="362674" cy="76352"/>
            </a:xfrm>
            <a:custGeom>
              <a:avLst/>
              <a:gdLst>
                <a:gd name="connsiteX0" fmla="*/ 187636 w 362673"/>
                <a:gd name="connsiteY0" fmla="*/ 84942 h 76352"/>
                <a:gd name="connsiteX1" fmla="*/ 0 w 362673"/>
                <a:gd name="connsiteY1" fmla="*/ 45239 h 76352"/>
                <a:gd name="connsiteX2" fmla="*/ 4390 w 362673"/>
                <a:gd name="connsiteY2" fmla="*/ 9353 h 76352"/>
                <a:gd name="connsiteX3" fmla="*/ 189927 w 362673"/>
                <a:gd name="connsiteY3" fmla="*/ 0 h 76352"/>
                <a:gd name="connsiteX4" fmla="*/ 376226 w 362673"/>
                <a:gd name="connsiteY4" fmla="*/ 34931 h 76352"/>
                <a:gd name="connsiteX5" fmla="*/ 378517 w 362673"/>
                <a:gd name="connsiteY5" fmla="*/ 83988 h 76352"/>
                <a:gd name="connsiteX6" fmla="*/ 187636 w 362673"/>
                <a:gd name="connsiteY6" fmla="*/ 84942 h 76352"/>
                <a:gd name="connsiteX7" fmla="*/ 11835 w 362673"/>
                <a:gd name="connsiteY7" fmla="*/ 45239 h 76352"/>
                <a:gd name="connsiteX8" fmla="*/ 187826 w 362673"/>
                <a:gd name="connsiteY8" fmla="*/ 82270 h 76352"/>
                <a:gd name="connsiteX9" fmla="*/ 366873 w 362673"/>
                <a:gd name="connsiteY9" fmla="*/ 81315 h 76352"/>
                <a:gd name="connsiteX10" fmla="*/ 364964 w 362673"/>
                <a:gd name="connsiteY10" fmla="*/ 35695 h 76352"/>
                <a:gd name="connsiteX11" fmla="*/ 190117 w 362673"/>
                <a:gd name="connsiteY11" fmla="*/ 2672 h 76352"/>
                <a:gd name="connsiteX12" fmla="*/ 15843 w 362673"/>
                <a:gd name="connsiteY12" fmla="*/ 11071 h 76352"/>
                <a:gd name="connsiteX13" fmla="*/ 11835 w 362673"/>
                <a:gd name="connsiteY13" fmla="*/ 4523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87636" y="84942"/>
                  </a:moveTo>
                  <a:cubicBezTo>
                    <a:pt x="111665" y="67190"/>
                    <a:pt x="74253" y="59364"/>
                    <a:pt x="0" y="45239"/>
                  </a:cubicBezTo>
                  <a:cubicBezTo>
                    <a:pt x="1717" y="30923"/>
                    <a:pt x="2673" y="23860"/>
                    <a:pt x="4390" y="9353"/>
                  </a:cubicBezTo>
                  <a:cubicBezTo>
                    <a:pt x="78834" y="6490"/>
                    <a:pt x="116056" y="4772"/>
                    <a:pt x="189927" y="0"/>
                  </a:cubicBezTo>
                  <a:cubicBezTo>
                    <a:pt x="263607" y="12598"/>
                    <a:pt x="300829" y="19470"/>
                    <a:pt x="376226" y="34931"/>
                  </a:cubicBezTo>
                  <a:cubicBezTo>
                    <a:pt x="377181" y="54592"/>
                    <a:pt x="377753" y="64327"/>
                    <a:pt x="378517" y="83988"/>
                  </a:cubicBezTo>
                  <a:cubicBezTo>
                    <a:pt x="302546" y="85515"/>
                    <a:pt x="264370" y="85515"/>
                    <a:pt x="187636" y="84942"/>
                  </a:cubicBezTo>
                  <a:close/>
                  <a:moveTo>
                    <a:pt x="11835" y="45239"/>
                  </a:moveTo>
                  <a:cubicBezTo>
                    <a:pt x="81315" y="58410"/>
                    <a:pt x="116628" y="65854"/>
                    <a:pt x="187826" y="82270"/>
                  </a:cubicBezTo>
                  <a:cubicBezTo>
                    <a:pt x="259598" y="82651"/>
                    <a:pt x="295483" y="82651"/>
                    <a:pt x="366873" y="81315"/>
                  </a:cubicBezTo>
                  <a:cubicBezTo>
                    <a:pt x="366110" y="62991"/>
                    <a:pt x="365727" y="54019"/>
                    <a:pt x="364964" y="35695"/>
                  </a:cubicBezTo>
                  <a:cubicBezTo>
                    <a:pt x="294338" y="21188"/>
                    <a:pt x="259407" y="14698"/>
                    <a:pt x="190117" y="2672"/>
                  </a:cubicBezTo>
                  <a:cubicBezTo>
                    <a:pt x="120637" y="6872"/>
                    <a:pt x="85896" y="8590"/>
                    <a:pt x="15843" y="11071"/>
                  </a:cubicBezTo>
                  <a:cubicBezTo>
                    <a:pt x="14316" y="25005"/>
                    <a:pt x="13362" y="31686"/>
                    <a:pt x="11835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40560146-D006-4583-A80E-2C824120927B}"/>
                </a:ext>
              </a:extLst>
            </p:cNvPr>
            <p:cNvSpPr/>
            <p:nvPr/>
          </p:nvSpPr>
          <p:spPr>
            <a:xfrm>
              <a:off x="7242431" y="3798784"/>
              <a:ext cx="381762" cy="95440"/>
            </a:xfrm>
            <a:custGeom>
              <a:avLst/>
              <a:gdLst>
                <a:gd name="connsiteX0" fmla="*/ 197752 w 381762"/>
                <a:gd name="connsiteY0" fmla="*/ 112238 h 95440"/>
                <a:gd name="connsiteX1" fmla="*/ 2099 w 381762"/>
                <a:gd name="connsiteY1" fmla="*/ 61655 h 95440"/>
                <a:gd name="connsiteX2" fmla="*/ 0 w 381762"/>
                <a:gd name="connsiteY2" fmla="*/ 12980 h 95440"/>
                <a:gd name="connsiteX3" fmla="*/ 184964 w 381762"/>
                <a:gd name="connsiteY3" fmla="*/ 0 h 95440"/>
                <a:gd name="connsiteX4" fmla="*/ 377753 w 381762"/>
                <a:gd name="connsiteY4" fmla="*/ 43521 h 95440"/>
                <a:gd name="connsiteX5" fmla="*/ 389016 w 381762"/>
                <a:gd name="connsiteY5" fmla="*/ 107275 h 95440"/>
                <a:gd name="connsiteX6" fmla="*/ 197752 w 381762"/>
                <a:gd name="connsiteY6" fmla="*/ 112238 h 95440"/>
                <a:gd name="connsiteX7" fmla="*/ 13934 w 381762"/>
                <a:gd name="connsiteY7" fmla="*/ 61464 h 95440"/>
                <a:gd name="connsiteX8" fmla="*/ 197371 w 381762"/>
                <a:gd name="connsiteY8" fmla="*/ 108802 h 95440"/>
                <a:gd name="connsiteX9" fmla="*/ 376608 w 381762"/>
                <a:gd name="connsiteY9" fmla="*/ 103839 h 95440"/>
                <a:gd name="connsiteX10" fmla="*/ 366301 w 381762"/>
                <a:gd name="connsiteY10" fmla="*/ 44475 h 95440"/>
                <a:gd name="connsiteX11" fmla="*/ 185346 w 381762"/>
                <a:gd name="connsiteY11" fmla="*/ 3436 h 95440"/>
                <a:gd name="connsiteX12" fmla="*/ 11643 w 381762"/>
                <a:gd name="connsiteY12" fmla="*/ 15461 h 95440"/>
                <a:gd name="connsiteX13" fmla="*/ 13934 w 381762"/>
                <a:gd name="connsiteY13" fmla="*/ 6146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97752" y="112238"/>
                  </a:moveTo>
                  <a:cubicBezTo>
                    <a:pt x="118346" y="90096"/>
                    <a:pt x="79216" y="79979"/>
                    <a:pt x="2099" y="61655"/>
                  </a:cubicBezTo>
                  <a:cubicBezTo>
                    <a:pt x="1336" y="42185"/>
                    <a:pt x="954" y="32450"/>
                    <a:pt x="0" y="12980"/>
                  </a:cubicBezTo>
                  <a:cubicBezTo>
                    <a:pt x="74444" y="8971"/>
                    <a:pt x="111475" y="6299"/>
                    <a:pt x="184964" y="0"/>
                  </a:cubicBezTo>
                  <a:cubicBezTo>
                    <a:pt x="261125" y="15843"/>
                    <a:pt x="299683" y="24624"/>
                    <a:pt x="377753" y="43521"/>
                  </a:cubicBezTo>
                  <a:cubicBezTo>
                    <a:pt x="382335" y="68908"/>
                    <a:pt x="384435" y="81697"/>
                    <a:pt x="389016" y="107275"/>
                  </a:cubicBezTo>
                  <a:cubicBezTo>
                    <a:pt x="313045" y="110520"/>
                    <a:pt x="274869" y="111474"/>
                    <a:pt x="197752" y="112238"/>
                  </a:cubicBezTo>
                  <a:close/>
                  <a:moveTo>
                    <a:pt x="13934" y="61464"/>
                  </a:moveTo>
                  <a:cubicBezTo>
                    <a:pt x="86470" y="78834"/>
                    <a:pt x="123118" y="88187"/>
                    <a:pt x="197371" y="108802"/>
                  </a:cubicBezTo>
                  <a:cubicBezTo>
                    <a:pt x="269524" y="108039"/>
                    <a:pt x="305410" y="107084"/>
                    <a:pt x="376608" y="103839"/>
                  </a:cubicBezTo>
                  <a:cubicBezTo>
                    <a:pt x="372409" y="79979"/>
                    <a:pt x="370500" y="68144"/>
                    <a:pt x="366301" y="44475"/>
                  </a:cubicBezTo>
                  <a:cubicBezTo>
                    <a:pt x="293002" y="26723"/>
                    <a:pt x="256926" y="18515"/>
                    <a:pt x="185346" y="3436"/>
                  </a:cubicBezTo>
                  <a:cubicBezTo>
                    <a:pt x="116437" y="9353"/>
                    <a:pt x="81698" y="11644"/>
                    <a:pt x="11643" y="15461"/>
                  </a:cubicBezTo>
                  <a:cubicBezTo>
                    <a:pt x="12598" y="33786"/>
                    <a:pt x="12980" y="42948"/>
                    <a:pt x="13934" y="614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5642C293-3F54-41D3-B8BC-659EACAE064A}"/>
                </a:ext>
              </a:extLst>
            </p:cNvPr>
            <p:cNvSpPr/>
            <p:nvPr/>
          </p:nvSpPr>
          <p:spPr>
            <a:xfrm>
              <a:off x="7608350" y="3822263"/>
              <a:ext cx="400850" cy="133617"/>
            </a:xfrm>
            <a:custGeom>
              <a:avLst/>
              <a:gdLst>
                <a:gd name="connsiteX0" fmla="*/ 215314 w 400850"/>
                <a:gd name="connsiteY0" fmla="*/ 142588 h 133616"/>
                <a:gd name="connsiteX1" fmla="*/ 10880 w 400850"/>
                <a:gd name="connsiteY1" fmla="*/ 82270 h 133616"/>
                <a:gd name="connsiteX2" fmla="*/ 0 w 400850"/>
                <a:gd name="connsiteY2" fmla="*/ 18897 h 133616"/>
                <a:gd name="connsiteX3" fmla="*/ 182673 w 400850"/>
                <a:gd name="connsiteY3" fmla="*/ 0 h 133616"/>
                <a:gd name="connsiteX4" fmla="*/ 382335 w 400850"/>
                <a:gd name="connsiteY4" fmla="*/ 51156 h 133616"/>
                <a:gd name="connsiteX5" fmla="*/ 404477 w 400850"/>
                <a:gd name="connsiteY5" fmla="*/ 130562 h 133616"/>
                <a:gd name="connsiteX6" fmla="*/ 215314 w 400850"/>
                <a:gd name="connsiteY6" fmla="*/ 142588 h 133616"/>
                <a:gd name="connsiteX7" fmla="*/ 22715 w 400850"/>
                <a:gd name="connsiteY7" fmla="*/ 81697 h 133616"/>
                <a:gd name="connsiteX8" fmla="*/ 214360 w 400850"/>
                <a:gd name="connsiteY8" fmla="*/ 138007 h 133616"/>
                <a:gd name="connsiteX9" fmla="*/ 391688 w 400850"/>
                <a:gd name="connsiteY9" fmla="*/ 126554 h 133616"/>
                <a:gd name="connsiteX10" fmla="*/ 371264 w 400850"/>
                <a:gd name="connsiteY10" fmla="*/ 52683 h 133616"/>
                <a:gd name="connsiteX11" fmla="*/ 183819 w 400850"/>
                <a:gd name="connsiteY11" fmla="*/ 4390 h 133616"/>
                <a:gd name="connsiteX12" fmla="*/ 12217 w 400850"/>
                <a:gd name="connsiteY12" fmla="*/ 21951 h 133616"/>
                <a:gd name="connsiteX13" fmla="*/ 22715 w 400850"/>
                <a:gd name="connsiteY13" fmla="*/ 8169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15314" y="142588"/>
                  </a:moveTo>
                  <a:cubicBezTo>
                    <a:pt x="132471" y="116819"/>
                    <a:pt x="91624" y="104603"/>
                    <a:pt x="10880" y="82270"/>
                  </a:cubicBezTo>
                  <a:cubicBezTo>
                    <a:pt x="6490" y="56883"/>
                    <a:pt x="4391" y="44093"/>
                    <a:pt x="0" y="18897"/>
                  </a:cubicBezTo>
                  <a:cubicBezTo>
                    <a:pt x="73871" y="12789"/>
                    <a:pt x="110330" y="8971"/>
                    <a:pt x="182673" y="0"/>
                  </a:cubicBezTo>
                  <a:cubicBezTo>
                    <a:pt x="261507" y="18897"/>
                    <a:pt x="301402" y="29205"/>
                    <a:pt x="382335" y="51156"/>
                  </a:cubicBezTo>
                  <a:cubicBezTo>
                    <a:pt x="391115" y="82651"/>
                    <a:pt x="395506" y="98495"/>
                    <a:pt x="404477" y="130562"/>
                  </a:cubicBezTo>
                  <a:cubicBezTo>
                    <a:pt x="329843" y="136862"/>
                    <a:pt x="291858" y="139343"/>
                    <a:pt x="215314" y="142588"/>
                  </a:cubicBezTo>
                  <a:close/>
                  <a:moveTo>
                    <a:pt x="22715" y="81697"/>
                  </a:moveTo>
                  <a:cubicBezTo>
                    <a:pt x="98304" y="102694"/>
                    <a:pt x="136671" y="113956"/>
                    <a:pt x="214360" y="138007"/>
                  </a:cubicBezTo>
                  <a:cubicBezTo>
                    <a:pt x="285941" y="134762"/>
                    <a:pt x="321444" y="132471"/>
                    <a:pt x="391688" y="126554"/>
                  </a:cubicBezTo>
                  <a:cubicBezTo>
                    <a:pt x="383480" y="96777"/>
                    <a:pt x="379472" y="81888"/>
                    <a:pt x="371264" y="52683"/>
                  </a:cubicBezTo>
                  <a:cubicBezTo>
                    <a:pt x="295294" y="32068"/>
                    <a:pt x="257880" y="22333"/>
                    <a:pt x="183819" y="4390"/>
                  </a:cubicBezTo>
                  <a:cubicBezTo>
                    <a:pt x="115865" y="12598"/>
                    <a:pt x="81507" y="16225"/>
                    <a:pt x="12217" y="21951"/>
                  </a:cubicBezTo>
                  <a:cubicBezTo>
                    <a:pt x="16417" y="45811"/>
                    <a:pt x="18516" y="57646"/>
                    <a:pt x="22715" y="816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7C01B0F-66D6-457F-B297-8E1C720B540D}"/>
                </a:ext>
              </a:extLst>
            </p:cNvPr>
            <p:cNvSpPr/>
            <p:nvPr/>
          </p:nvSpPr>
          <p:spPr>
            <a:xfrm>
              <a:off x="7979042" y="3845932"/>
              <a:ext cx="400850" cy="171793"/>
            </a:xfrm>
            <a:custGeom>
              <a:avLst/>
              <a:gdLst>
                <a:gd name="connsiteX0" fmla="*/ 234592 w 400850"/>
                <a:gd name="connsiteY0" fmla="*/ 173320 h 171792"/>
                <a:gd name="connsiteX1" fmla="*/ 21760 w 400850"/>
                <a:gd name="connsiteY1" fmla="*/ 105366 h 171792"/>
                <a:gd name="connsiteX2" fmla="*/ 0 w 400850"/>
                <a:gd name="connsiteY2" fmla="*/ 26532 h 171792"/>
                <a:gd name="connsiteX3" fmla="*/ 178664 w 400850"/>
                <a:gd name="connsiteY3" fmla="*/ 0 h 171792"/>
                <a:gd name="connsiteX4" fmla="*/ 385007 w 400850"/>
                <a:gd name="connsiteY4" fmla="*/ 57264 h 171792"/>
                <a:gd name="connsiteX5" fmla="*/ 419747 w 400850"/>
                <a:gd name="connsiteY5" fmla="*/ 151750 h 171792"/>
                <a:gd name="connsiteX6" fmla="*/ 234592 w 400850"/>
                <a:gd name="connsiteY6" fmla="*/ 173320 h 171792"/>
                <a:gd name="connsiteX7" fmla="*/ 33213 w 400850"/>
                <a:gd name="connsiteY7" fmla="*/ 104412 h 171792"/>
                <a:gd name="connsiteX8" fmla="*/ 232684 w 400850"/>
                <a:gd name="connsiteY8" fmla="*/ 167975 h 171792"/>
                <a:gd name="connsiteX9" fmla="*/ 406003 w 400850"/>
                <a:gd name="connsiteY9" fmla="*/ 147551 h 171792"/>
                <a:gd name="connsiteX10" fmla="*/ 373935 w 400850"/>
                <a:gd name="connsiteY10" fmla="*/ 59173 h 171792"/>
                <a:gd name="connsiteX11" fmla="*/ 180192 w 400850"/>
                <a:gd name="connsiteY11" fmla="*/ 5154 h 171792"/>
                <a:gd name="connsiteX12" fmla="*/ 12407 w 400850"/>
                <a:gd name="connsiteY12" fmla="*/ 29968 h 171792"/>
                <a:gd name="connsiteX13" fmla="*/ 33213 w 400850"/>
                <a:gd name="connsiteY13" fmla="*/ 10441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234592" y="173320"/>
                  </a:moveTo>
                  <a:cubicBezTo>
                    <a:pt x="148314" y="144688"/>
                    <a:pt x="105748" y="130944"/>
                    <a:pt x="21760" y="105366"/>
                  </a:cubicBezTo>
                  <a:cubicBezTo>
                    <a:pt x="12980" y="73680"/>
                    <a:pt x="8589" y="57837"/>
                    <a:pt x="0" y="26532"/>
                  </a:cubicBezTo>
                  <a:cubicBezTo>
                    <a:pt x="72343" y="17370"/>
                    <a:pt x="108038" y="12026"/>
                    <a:pt x="178664" y="0"/>
                  </a:cubicBezTo>
                  <a:cubicBezTo>
                    <a:pt x="260171" y="21570"/>
                    <a:pt x="301401" y="33022"/>
                    <a:pt x="385007" y="57264"/>
                  </a:cubicBezTo>
                  <a:cubicBezTo>
                    <a:pt x="398750" y="94677"/>
                    <a:pt x="405622" y="113574"/>
                    <a:pt x="419747" y="151750"/>
                  </a:cubicBezTo>
                  <a:cubicBezTo>
                    <a:pt x="346639" y="162249"/>
                    <a:pt x="309608" y="166448"/>
                    <a:pt x="234592" y="173320"/>
                  </a:cubicBezTo>
                  <a:close/>
                  <a:moveTo>
                    <a:pt x="33213" y="104412"/>
                  </a:moveTo>
                  <a:cubicBezTo>
                    <a:pt x="112047" y="128463"/>
                    <a:pt x="151941" y="141252"/>
                    <a:pt x="232684" y="167975"/>
                  </a:cubicBezTo>
                  <a:cubicBezTo>
                    <a:pt x="302928" y="161485"/>
                    <a:pt x="337669" y="157286"/>
                    <a:pt x="406003" y="147551"/>
                  </a:cubicBezTo>
                  <a:cubicBezTo>
                    <a:pt x="393023" y="111856"/>
                    <a:pt x="386534" y="94104"/>
                    <a:pt x="373935" y="59173"/>
                  </a:cubicBezTo>
                  <a:cubicBezTo>
                    <a:pt x="295483" y="36458"/>
                    <a:pt x="256734" y="25578"/>
                    <a:pt x="180192" y="5154"/>
                  </a:cubicBezTo>
                  <a:cubicBezTo>
                    <a:pt x="113955" y="16416"/>
                    <a:pt x="80360" y="21379"/>
                    <a:pt x="12407" y="29968"/>
                  </a:cubicBezTo>
                  <a:cubicBezTo>
                    <a:pt x="20805" y="59364"/>
                    <a:pt x="24814" y="74253"/>
                    <a:pt x="33213" y="104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A18275ED-3F14-40D9-8778-E6AD7B4C10B4}"/>
                </a:ext>
              </a:extLst>
            </p:cNvPr>
            <p:cNvSpPr/>
            <p:nvPr/>
          </p:nvSpPr>
          <p:spPr>
            <a:xfrm>
              <a:off x="8352023" y="3866929"/>
              <a:ext cx="419938" cy="190881"/>
            </a:xfrm>
            <a:custGeom>
              <a:avLst/>
              <a:gdLst>
                <a:gd name="connsiteX0" fmla="*/ 254636 w 419938"/>
                <a:gd name="connsiteY0" fmla="*/ 202525 h 190880"/>
                <a:gd name="connsiteX1" fmla="*/ 34167 w 419938"/>
                <a:gd name="connsiteY1" fmla="*/ 129417 h 190880"/>
                <a:gd name="connsiteX2" fmla="*/ 0 w 419938"/>
                <a:gd name="connsiteY2" fmla="*/ 35313 h 190880"/>
                <a:gd name="connsiteX3" fmla="*/ 172556 w 419938"/>
                <a:gd name="connsiteY3" fmla="*/ 0 h 190880"/>
                <a:gd name="connsiteX4" fmla="*/ 384435 w 419938"/>
                <a:gd name="connsiteY4" fmla="*/ 61273 h 190880"/>
                <a:gd name="connsiteX5" fmla="*/ 432536 w 419938"/>
                <a:gd name="connsiteY5" fmla="*/ 169693 h 190880"/>
                <a:gd name="connsiteX6" fmla="*/ 254636 w 419938"/>
                <a:gd name="connsiteY6" fmla="*/ 202525 h 190880"/>
                <a:gd name="connsiteX7" fmla="*/ 45430 w 419938"/>
                <a:gd name="connsiteY7" fmla="*/ 127890 h 190880"/>
                <a:gd name="connsiteX8" fmla="*/ 251963 w 419938"/>
                <a:gd name="connsiteY8" fmla="*/ 196226 h 190880"/>
                <a:gd name="connsiteX9" fmla="*/ 418602 w 419938"/>
                <a:gd name="connsiteY9" fmla="*/ 165112 h 190880"/>
                <a:gd name="connsiteX10" fmla="*/ 373936 w 419938"/>
                <a:gd name="connsiteY10" fmla="*/ 63754 h 190880"/>
                <a:gd name="connsiteX11" fmla="*/ 175038 w 419938"/>
                <a:gd name="connsiteY11" fmla="*/ 5917 h 190880"/>
                <a:gd name="connsiteX12" fmla="*/ 12980 w 419938"/>
                <a:gd name="connsiteY12" fmla="*/ 38940 h 190880"/>
                <a:gd name="connsiteX13" fmla="*/ 45430 w 419938"/>
                <a:gd name="connsiteY13" fmla="*/ 12789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254636" y="202525"/>
                  </a:moveTo>
                  <a:cubicBezTo>
                    <a:pt x="165494" y="172175"/>
                    <a:pt x="121400" y="157477"/>
                    <a:pt x="34167" y="129417"/>
                  </a:cubicBezTo>
                  <a:cubicBezTo>
                    <a:pt x="20233" y="91432"/>
                    <a:pt x="13362" y="72535"/>
                    <a:pt x="0" y="35313"/>
                  </a:cubicBezTo>
                  <a:cubicBezTo>
                    <a:pt x="70244" y="22715"/>
                    <a:pt x="104602" y="15461"/>
                    <a:pt x="172556" y="0"/>
                  </a:cubicBezTo>
                  <a:cubicBezTo>
                    <a:pt x="256353" y="23287"/>
                    <a:pt x="298729" y="35695"/>
                    <a:pt x="384435" y="61273"/>
                  </a:cubicBezTo>
                  <a:cubicBezTo>
                    <a:pt x="403332" y="104030"/>
                    <a:pt x="413067" y="125791"/>
                    <a:pt x="432536" y="169693"/>
                  </a:cubicBezTo>
                  <a:cubicBezTo>
                    <a:pt x="362674" y="184582"/>
                    <a:pt x="327170" y="191263"/>
                    <a:pt x="254636" y="202525"/>
                  </a:cubicBezTo>
                  <a:close/>
                  <a:moveTo>
                    <a:pt x="45430" y="127890"/>
                  </a:moveTo>
                  <a:cubicBezTo>
                    <a:pt x="127126" y="154232"/>
                    <a:pt x="168548" y="167975"/>
                    <a:pt x="251963" y="196226"/>
                  </a:cubicBezTo>
                  <a:cubicBezTo>
                    <a:pt x="319917" y="185536"/>
                    <a:pt x="353130" y="179237"/>
                    <a:pt x="418602" y="165112"/>
                  </a:cubicBezTo>
                  <a:cubicBezTo>
                    <a:pt x="400468" y="124073"/>
                    <a:pt x="391497" y="103839"/>
                    <a:pt x="373936" y="63754"/>
                  </a:cubicBezTo>
                  <a:cubicBezTo>
                    <a:pt x="293575" y="39703"/>
                    <a:pt x="253680" y="28060"/>
                    <a:pt x="175038" y="5917"/>
                  </a:cubicBezTo>
                  <a:cubicBezTo>
                    <a:pt x="111093" y="20424"/>
                    <a:pt x="78834" y="27105"/>
                    <a:pt x="12980" y="38940"/>
                  </a:cubicBezTo>
                  <a:cubicBezTo>
                    <a:pt x="25768" y="74253"/>
                    <a:pt x="32259" y="92005"/>
                    <a:pt x="45430" y="1278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F8D6E26F-6C12-48F5-9B7A-5925E3BDC773}"/>
                </a:ext>
              </a:extLst>
            </p:cNvPr>
            <p:cNvSpPr/>
            <p:nvPr/>
          </p:nvSpPr>
          <p:spPr>
            <a:xfrm>
              <a:off x="8724432" y="3882963"/>
              <a:ext cx="439026" cy="209969"/>
            </a:xfrm>
            <a:custGeom>
              <a:avLst/>
              <a:gdLst>
                <a:gd name="connsiteX0" fmla="*/ 273533 w 439026"/>
                <a:gd name="connsiteY0" fmla="*/ 227339 h 209969"/>
                <a:gd name="connsiteX1" fmla="*/ 47720 w 439026"/>
                <a:gd name="connsiteY1" fmla="*/ 152514 h 209969"/>
                <a:gd name="connsiteX2" fmla="*/ 0 w 439026"/>
                <a:gd name="connsiteY2" fmla="*/ 44666 h 209969"/>
                <a:gd name="connsiteX3" fmla="*/ 164730 w 439026"/>
                <a:gd name="connsiteY3" fmla="*/ 0 h 209969"/>
                <a:gd name="connsiteX4" fmla="*/ 380235 w 439026"/>
                <a:gd name="connsiteY4" fmla="*/ 62418 h 209969"/>
                <a:gd name="connsiteX5" fmla="*/ 441508 w 439026"/>
                <a:gd name="connsiteY5" fmla="*/ 181719 h 209969"/>
                <a:gd name="connsiteX6" fmla="*/ 273533 w 439026"/>
                <a:gd name="connsiteY6" fmla="*/ 227339 h 209969"/>
                <a:gd name="connsiteX7" fmla="*/ 58601 w 439026"/>
                <a:gd name="connsiteY7" fmla="*/ 150223 h 209969"/>
                <a:gd name="connsiteX8" fmla="*/ 270287 w 439026"/>
                <a:gd name="connsiteY8" fmla="*/ 220086 h 209969"/>
                <a:gd name="connsiteX9" fmla="*/ 427764 w 439026"/>
                <a:gd name="connsiteY9" fmla="*/ 177138 h 209969"/>
                <a:gd name="connsiteX10" fmla="*/ 370691 w 439026"/>
                <a:gd name="connsiteY10" fmla="*/ 65472 h 209969"/>
                <a:gd name="connsiteX11" fmla="*/ 168166 w 439026"/>
                <a:gd name="connsiteY11" fmla="*/ 6490 h 209969"/>
                <a:gd name="connsiteX12" fmla="*/ 13552 w 439026"/>
                <a:gd name="connsiteY12" fmla="*/ 48484 h 209969"/>
                <a:gd name="connsiteX13" fmla="*/ 58601 w 439026"/>
                <a:gd name="connsiteY13" fmla="*/ 150223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273533" y="227339"/>
                  </a:moveTo>
                  <a:cubicBezTo>
                    <a:pt x="182482" y="196798"/>
                    <a:pt x="137243" y="181719"/>
                    <a:pt x="47720" y="152514"/>
                  </a:cubicBezTo>
                  <a:cubicBezTo>
                    <a:pt x="28441" y="108802"/>
                    <a:pt x="18897" y="87042"/>
                    <a:pt x="0" y="44666"/>
                  </a:cubicBezTo>
                  <a:cubicBezTo>
                    <a:pt x="67189" y="28060"/>
                    <a:pt x="100021" y="19088"/>
                    <a:pt x="164730" y="0"/>
                  </a:cubicBezTo>
                  <a:cubicBezTo>
                    <a:pt x="250245" y="24242"/>
                    <a:pt x="293384" y="36840"/>
                    <a:pt x="380235" y="62418"/>
                  </a:cubicBezTo>
                  <a:cubicBezTo>
                    <a:pt x="404286" y="109375"/>
                    <a:pt x="416694" y="133426"/>
                    <a:pt x="441508" y="181719"/>
                  </a:cubicBezTo>
                  <a:cubicBezTo>
                    <a:pt x="376036" y="201570"/>
                    <a:pt x="342441" y="210923"/>
                    <a:pt x="273533" y="227339"/>
                  </a:cubicBezTo>
                  <a:close/>
                  <a:moveTo>
                    <a:pt x="58601" y="150223"/>
                  </a:moveTo>
                  <a:cubicBezTo>
                    <a:pt x="142588" y="177519"/>
                    <a:pt x="184964" y="191644"/>
                    <a:pt x="270287" y="220086"/>
                  </a:cubicBezTo>
                  <a:cubicBezTo>
                    <a:pt x="334614" y="204624"/>
                    <a:pt x="366110" y="195844"/>
                    <a:pt x="427764" y="177138"/>
                  </a:cubicBezTo>
                  <a:cubicBezTo>
                    <a:pt x="404668" y="131899"/>
                    <a:pt x="393023" y="109375"/>
                    <a:pt x="370691" y="65472"/>
                  </a:cubicBezTo>
                  <a:cubicBezTo>
                    <a:pt x="288994" y="41421"/>
                    <a:pt x="248526" y="29396"/>
                    <a:pt x="168166" y="6490"/>
                  </a:cubicBezTo>
                  <a:cubicBezTo>
                    <a:pt x="107275" y="24433"/>
                    <a:pt x="76543" y="32832"/>
                    <a:pt x="13552" y="48484"/>
                  </a:cubicBezTo>
                  <a:cubicBezTo>
                    <a:pt x="31114" y="88569"/>
                    <a:pt x="40276" y="108993"/>
                    <a:pt x="58601" y="1502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4376B26-F863-4C09-B127-48B3AD06343E}"/>
                </a:ext>
              </a:extLst>
            </p:cNvPr>
            <p:cNvSpPr/>
            <p:nvPr/>
          </p:nvSpPr>
          <p:spPr>
            <a:xfrm>
              <a:off x="9093214" y="3890407"/>
              <a:ext cx="439026" cy="229057"/>
            </a:xfrm>
            <a:custGeom>
              <a:avLst/>
              <a:gdLst>
                <a:gd name="connsiteX0" fmla="*/ 288803 w 439026"/>
                <a:gd name="connsiteY0" fmla="*/ 245664 h 229057"/>
                <a:gd name="connsiteX1" fmla="*/ 60891 w 439026"/>
                <a:gd name="connsiteY1" fmla="*/ 173320 h 229057"/>
                <a:gd name="connsiteX2" fmla="*/ 0 w 439026"/>
                <a:gd name="connsiteY2" fmla="*/ 54210 h 229057"/>
                <a:gd name="connsiteX3" fmla="*/ 155186 w 439026"/>
                <a:gd name="connsiteY3" fmla="*/ 0 h 229057"/>
                <a:gd name="connsiteX4" fmla="*/ 371454 w 439026"/>
                <a:gd name="connsiteY4" fmla="*/ 60318 h 229057"/>
                <a:gd name="connsiteX5" fmla="*/ 444179 w 439026"/>
                <a:gd name="connsiteY5" fmla="*/ 186491 h 229057"/>
                <a:gd name="connsiteX6" fmla="*/ 288803 w 439026"/>
                <a:gd name="connsiteY6" fmla="*/ 245664 h 229057"/>
                <a:gd name="connsiteX7" fmla="*/ 70816 w 439026"/>
                <a:gd name="connsiteY7" fmla="*/ 170266 h 229057"/>
                <a:gd name="connsiteX8" fmla="*/ 284412 w 439026"/>
                <a:gd name="connsiteY8" fmla="*/ 237838 h 229057"/>
                <a:gd name="connsiteX9" fmla="*/ 430245 w 439026"/>
                <a:gd name="connsiteY9" fmla="*/ 182482 h 229057"/>
                <a:gd name="connsiteX10" fmla="*/ 362292 w 439026"/>
                <a:gd name="connsiteY10" fmla="*/ 64136 h 229057"/>
                <a:gd name="connsiteX11" fmla="*/ 159003 w 439026"/>
                <a:gd name="connsiteY11" fmla="*/ 7253 h 229057"/>
                <a:gd name="connsiteX12" fmla="*/ 13361 w 439026"/>
                <a:gd name="connsiteY12" fmla="*/ 58410 h 229057"/>
                <a:gd name="connsiteX13" fmla="*/ 70816 w 439026"/>
                <a:gd name="connsiteY13" fmla="*/ 17026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88803" y="245664"/>
                  </a:moveTo>
                  <a:cubicBezTo>
                    <a:pt x="197370" y="216841"/>
                    <a:pt x="151560" y="202143"/>
                    <a:pt x="60891" y="173320"/>
                  </a:cubicBezTo>
                  <a:cubicBezTo>
                    <a:pt x="36267" y="125027"/>
                    <a:pt x="23860" y="100976"/>
                    <a:pt x="0" y="54210"/>
                  </a:cubicBezTo>
                  <a:cubicBezTo>
                    <a:pt x="63373" y="33595"/>
                    <a:pt x="94295" y="22524"/>
                    <a:pt x="155186" y="0"/>
                  </a:cubicBezTo>
                  <a:cubicBezTo>
                    <a:pt x="241273" y="23860"/>
                    <a:pt x="284603" y="36076"/>
                    <a:pt x="371454" y="60318"/>
                  </a:cubicBezTo>
                  <a:cubicBezTo>
                    <a:pt x="399895" y="109757"/>
                    <a:pt x="414593" y="135335"/>
                    <a:pt x="444179" y="186491"/>
                  </a:cubicBezTo>
                  <a:cubicBezTo>
                    <a:pt x="383670" y="211687"/>
                    <a:pt x="352748" y="223712"/>
                    <a:pt x="288803" y="245664"/>
                  </a:cubicBezTo>
                  <a:close/>
                  <a:moveTo>
                    <a:pt x="70816" y="170266"/>
                  </a:moveTo>
                  <a:cubicBezTo>
                    <a:pt x="155949" y="197180"/>
                    <a:pt x="198707" y="210923"/>
                    <a:pt x="284412" y="237838"/>
                  </a:cubicBezTo>
                  <a:cubicBezTo>
                    <a:pt x="344158" y="217222"/>
                    <a:pt x="373363" y="205960"/>
                    <a:pt x="430245" y="182482"/>
                  </a:cubicBezTo>
                  <a:cubicBezTo>
                    <a:pt x="402758" y="134571"/>
                    <a:pt x="389016" y="110711"/>
                    <a:pt x="362292" y="64136"/>
                  </a:cubicBezTo>
                  <a:cubicBezTo>
                    <a:pt x="280594" y="41230"/>
                    <a:pt x="239938" y="29777"/>
                    <a:pt x="159003" y="7253"/>
                  </a:cubicBezTo>
                  <a:cubicBezTo>
                    <a:pt x="101739" y="28441"/>
                    <a:pt x="72726" y="38940"/>
                    <a:pt x="13361" y="58410"/>
                  </a:cubicBezTo>
                  <a:cubicBezTo>
                    <a:pt x="36076" y="102312"/>
                    <a:pt x="47529" y="125027"/>
                    <a:pt x="70816" y="1702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7255922D-FCE0-44C0-A731-D5C405EB7329}"/>
                </a:ext>
              </a:extLst>
            </p:cNvPr>
            <p:cNvSpPr/>
            <p:nvPr/>
          </p:nvSpPr>
          <p:spPr>
            <a:xfrm>
              <a:off x="9453406" y="3891934"/>
              <a:ext cx="439026" cy="248145"/>
            </a:xfrm>
            <a:custGeom>
              <a:avLst/>
              <a:gdLst>
                <a:gd name="connsiteX0" fmla="*/ 298538 w 439026"/>
                <a:gd name="connsiteY0" fmla="*/ 250627 h 248145"/>
                <a:gd name="connsiteX1" fmla="*/ 72343 w 439026"/>
                <a:gd name="connsiteY1" fmla="*/ 184964 h 248145"/>
                <a:gd name="connsiteX2" fmla="*/ 0 w 439026"/>
                <a:gd name="connsiteY2" fmla="*/ 58982 h 248145"/>
                <a:gd name="connsiteX3" fmla="*/ 147551 w 439026"/>
                <a:gd name="connsiteY3" fmla="*/ 0 h 248145"/>
                <a:gd name="connsiteX4" fmla="*/ 369927 w 439026"/>
                <a:gd name="connsiteY4" fmla="*/ 64709 h 248145"/>
                <a:gd name="connsiteX5" fmla="*/ 448379 w 439026"/>
                <a:gd name="connsiteY5" fmla="*/ 189163 h 248145"/>
                <a:gd name="connsiteX6" fmla="*/ 298538 w 439026"/>
                <a:gd name="connsiteY6" fmla="*/ 250627 h 248145"/>
                <a:gd name="connsiteX7" fmla="*/ 81696 w 439026"/>
                <a:gd name="connsiteY7" fmla="*/ 180955 h 248145"/>
                <a:gd name="connsiteX8" fmla="*/ 293766 w 439026"/>
                <a:gd name="connsiteY8" fmla="*/ 242419 h 248145"/>
                <a:gd name="connsiteX9" fmla="*/ 434063 w 439026"/>
                <a:gd name="connsiteY9" fmla="*/ 184582 h 248145"/>
                <a:gd name="connsiteX10" fmla="*/ 360575 w 439026"/>
                <a:gd name="connsiteY10" fmla="*/ 67763 h 248145"/>
                <a:gd name="connsiteX11" fmla="*/ 151751 w 439026"/>
                <a:gd name="connsiteY11" fmla="*/ 6872 h 248145"/>
                <a:gd name="connsiteX12" fmla="*/ 13362 w 439026"/>
                <a:gd name="connsiteY12" fmla="*/ 62418 h 248145"/>
                <a:gd name="connsiteX13" fmla="*/ 81696 w 439026"/>
                <a:gd name="connsiteY13" fmla="*/ 18095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48145">
                  <a:moveTo>
                    <a:pt x="298538" y="250627"/>
                  </a:moveTo>
                  <a:cubicBezTo>
                    <a:pt x="207488" y="224285"/>
                    <a:pt x="162630" y="211496"/>
                    <a:pt x="72343" y="184964"/>
                  </a:cubicBezTo>
                  <a:cubicBezTo>
                    <a:pt x="42948" y="133808"/>
                    <a:pt x="28250" y="108420"/>
                    <a:pt x="0" y="58982"/>
                  </a:cubicBezTo>
                  <a:cubicBezTo>
                    <a:pt x="58791" y="34359"/>
                    <a:pt x="87996" y="22142"/>
                    <a:pt x="147551" y="0"/>
                  </a:cubicBezTo>
                  <a:cubicBezTo>
                    <a:pt x="235547" y="25196"/>
                    <a:pt x="280213" y="38176"/>
                    <a:pt x="369927" y="64709"/>
                  </a:cubicBezTo>
                  <a:cubicBezTo>
                    <a:pt x="400659" y="113574"/>
                    <a:pt x="416502" y="138580"/>
                    <a:pt x="448379" y="189163"/>
                  </a:cubicBezTo>
                  <a:cubicBezTo>
                    <a:pt x="388251" y="212641"/>
                    <a:pt x="358283" y="225049"/>
                    <a:pt x="298538" y="250627"/>
                  </a:cubicBezTo>
                  <a:close/>
                  <a:moveTo>
                    <a:pt x="81696" y="180955"/>
                  </a:moveTo>
                  <a:cubicBezTo>
                    <a:pt x="166448" y="205770"/>
                    <a:pt x="208442" y="217795"/>
                    <a:pt x="293766" y="242419"/>
                  </a:cubicBezTo>
                  <a:cubicBezTo>
                    <a:pt x="349694" y="218559"/>
                    <a:pt x="377753" y="206915"/>
                    <a:pt x="434063" y="184582"/>
                  </a:cubicBezTo>
                  <a:cubicBezTo>
                    <a:pt x="404286" y="137243"/>
                    <a:pt x="389397" y="113574"/>
                    <a:pt x="360575" y="67763"/>
                  </a:cubicBezTo>
                  <a:cubicBezTo>
                    <a:pt x="276204" y="42948"/>
                    <a:pt x="234401" y="30541"/>
                    <a:pt x="151751" y="6872"/>
                  </a:cubicBezTo>
                  <a:cubicBezTo>
                    <a:pt x="96013" y="27869"/>
                    <a:pt x="68526" y="39131"/>
                    <a:pt x="13362" y="62418"/>
                  </a:cubicBezTo>
                  <a:cubicBezTo>
                    <a:pt x="40276" y="109184"/>
                    <a:pt x="54018" y="133044"/>
                    <a:pt x="81696" y="1809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B6AA39FB-5A34-431E-8A50-584D1F729089}"/>
                </a:ext>
              </a:extLst>
            </p:cNvPr>
            <p:cNvSpPr/>
            <p:nvPr/>
          </p:nvSpPr>
          <p:spPr>
            <a:xfrm>
              <a:off x="9811689" y="3904723"/>
              <a:ext cx="458114" cy="229057"/>
            </a:xfrm>
            <a:custGeom>
              <a:avLst/>
              <a:gdLst>
                <a:gd name="connsiteX0" fmla="*/ 310373 w 458114"/>
                <a:gd name="connsiteY0" fmla="*/ 244327 h 229057"/>
                <a:gd name="connsiteX1" fmla="*/ 78262 w 458114"/>
                <a:gd name="connsiteY1" fmla="*/ 175801 h 229057"/>
                <a:gd name="connsiteX2" fmla="*/ 0 w 458114"/>
                <a:gd name="connsiteY2" fmla="*/ 51347 h 229057"/>
                <a:gd name="connsiteX3" fmla="*/ 150033 w 458114"/>
                <a:gd name="connsiteY3" fmla="*/ 0 h 229057"/>
                <a:gd name="connsiteX4" fmla="*/ 379472 w 458114"/>
                <a:gd name="connsiteY4" fmla="*/ 68526 h 229057"/>
                <a:gd name="connsiteX5" fmla="*/ 461741 w 458114"/>
                <a:gd name="connsiteY5" fmla="*/ 188781 h 229057"/>
                <a:gd name="connsiteX6" fmla="*/ 310373 w 458114"/>
                <a:gd name="connsiteY6" fmla="*/ 244327 h 229057"/>
                <a:gd name="connsiteX7" fmla="*/ 87615 w 458114"/>
                <a:gd name="connsiteY7" fmla="*/ 172365 h 229057"/>
                <a:gd name="connsiteX8" fmla="*/ 305220 w 458114"/>
                <a:gd name="connsiteY8" fmla="*/ 236692 h 229057"/>
                <a:gd name="connsiteX9" fmla="*/ 447044 w 458114"/>
                <a:gd name="connsiteY9" fmla="*/ 184773 h 229057"/>
                <a:gd name="connsiteX10" fmla="*/ 369927 w 458114"/>
                <a:gd name="connsiteY10" fmla="*/ 71771 h 229057"/>
                <a:gd name="connsiteX11" fmla="*/ 154614 w 458114"/>
                <a:gd name="connsiteY11" fmla="*/ 7444 h 229057"/>
                <a:gd name="connsiteX12" fmla="*/ 13744 w 458114"/>
                <a:gd name="connsiteY12" fmla="*/ 55737 h 229057"/>
                <a:gd name="connsiteX13" fmla="*/ 87615 w 458114"/>
                <a:gd name="connsiteY13" fmla="*/ 172365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10373" y="244327"/>
                  </a:moveTo>
                  <a:cubicBezTo>
                    <a:pt x="217033" y="216841"/>
                    <a:pt x="170648" y="203097"/>
                    <a:pt x="78262" y="175801"/>
                  </a:cubicBezTo>
                  <a:cubicBezTo>
                    <a:pt x="46575" y="125409"/>
                    <a:pt x="30542" y="100212"/>
                    <a:pt x="0" y="51347"/>
                  </a:cubicBezTo>
                  <a:cubicBezTo>
                    <a:pt x="59556" y="29587"/>
                    <a:pt x="89523" y="19279"/>
                    <a:pt x="150033" y="0"/>
                  </a:cubicBezTo>
                  <a:cubicBezTo>
                    <a:pt x="241083" y="26914"/>
                    <a:pt x="286895" y="40849"/>
                    <a:pt x="379472" y="68526"/>
                  </a:cubicBezTo>
                  <a:cubicBezTo>
                    <a:pt x="411730" y="115674"/>
                    <a:pt x="428337" y="140107"/>
                    <a:pt x="461741" y="188781"/>
                  </a:cubicBezTo>
                  <a:cubicBezTo>
                    <a:pt x="400850" y="210160"/>
                    <a:pt x="370501" y="221231"/>
                    <a:pt x="310373" y="244327"/>
                  </a:cubicBezTo>
                  <a:close/>
                  <a:moveTo>
                    <a:pt x="87615" y="172365"/>
                  </a:moveTo>
                  <a:cubicBezTo>
                    <a:pt x="174274" y="197944"/>
                    <a:pt x="217796" y="210923"/>
                    <a:pt x="305220" y="236692"/>
                  </a:cubicBezTo>
                  <a:cubicBezTo>
                    <a:pt x="361720" y="215123"/>
                    <a:pt x="389971" y="204624"/>
                    <a:pt x="447044" y="184773"/>
                  </a:cubicBezTo>
                  <a:cubicBezTo>
                    <a:pt x="415739" y="138961"/>
                    <a:pt x="400278" y="116246"/>
                    <a:pt x="369927" y="71771"/>
                  </a:cubicBezTo>
                  <a:cubicBezTo>
                    <a:pt x="283268" y="45811"/>
                    <a:pt x="240129" y="32831"/>
                    <a:pt x="154614" y="7444"/>
                  </a:cubicBezTo>
                  <a:cubicBezTo>
                    <a:pt x="97732" y="25578"/>
                    <a:pt x="69672" y="35313"/>
                    <a:pt x="13744" y="55737"/>
                  </a:cubicBezTo>
                  <a:cubicBezTo>
                    <a:pt x="42758" y="101358"/>
                    <a:pt x="57646" y="125027"/>
                    <a:pt x="87615" y="1723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DAF5116E-8457-46B4-9730-3C11CA44A798}"/>
                </a:ext>
              </a:extLst>
            </p:cNvPr>
            <p:cNvSpPr/>
            <p:nvPr/>
          </p:nvSpPr>
          <p:spPr>
            <a:xfrm>
              <a:off x="10179326" y="3928010"/>
              <a:ext cx="458114" cy="229057"/>
            </a:xfrm>
            <a:custGeom>
              <a:avLst/>
              <a:gdLst>
                <a:gd name="connsiteX0" fmla="*/ 319345 w 458114"/>
                <a:gd name="connsiteY0" fmla="*/ 234974 h 229057"/>
                <a:gd name="connsiteX1" fmla="*/ 82079 w 458114"/>
                <a:gd name="connsiteY1" fmla="*/ 165112 h 229057"/>
                <a:gd name="connsiteX2" fmla="*/ 0 w 458114"/>
                <a:gd name="connsiteY2" fmla="*/ 44666 h 229057"/>
                <a:gd name="connsiteX3" fmla="*/ 153087 w 458114"/>
                <a:gd name="connsiteY3" fmla="*/ 0 h 229057"/>
                <a:gd name="connsiteX4" fmla="*/ 388252 w 458114"/>
                <a:gd name="connsiteY4" fmla="*/ 70244 h 229057"/>
                <a:gd name="connsiteX5" fmla="*/ 472813 w 458114"/>
                <a:gd name="connsiteY5" fmla="*/ 185155 h 229057"/>
                <a:gd name="connsiteX6" fmla="*/ 319345 w 458114"/>
                <a:gd name="connsiteY6" fmla="*/ 234974 h 229057"/>
                <a:gd name="connsiteX7" fmla="*/ 91433 w 458114"/>
                <a:gd name="connsiteY7" fmla="*/ 161867 h 229057"/>
                <a:gd name="connsiteX8" fmla="*/ 313999 w 458114"/>
                <a:gd name="connsiteY8" fmla="*/ 227530 h 229057"/>
                <a:gd name="connsiteX9" fmla="*/ 457923 w 458114"/>
                <a:gd name="connsiteY9" fmla="*/ 180955 h 229057"/>
                <a:gd name="connsiteX10" fmla="*/ 378708 w 458114"/>
                <a:gd name="connsiteY10" fmla="*/ 72917 h 229057"/>
                <a:gd name="connsiteX11" fmla="*/ 157859 w 458114"/>
                <a:gd name="connsiteY11" fmla="*/ 7063 h 229057"/>
                <a:gd name="connsiteX12" fmla="*/ 14316 w 458114"/>
                <a:gd name="connsiteY12" fmla="*/ 49056 h 229057"/>
                <a:gd name="connsiteX13" fmla="*/ 91433 w 458114"/>
                <a:gd name="connsiteY13" fmla="*/ 16186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19345" y="234974"/>
                  </a:moveTo>
                  <a:cubicBezTo>
                    <a:pt x="224094" y="207297"/>
                    <a:pt x="176565" y="193172"/>
                    <a:pt x="82079" y="165112"/>
                  </a:cubicBezTo>
                  <a:cubicBezTo>
                    <a:pt x="48865" y="116246"/>
                    <a:pt x="32068" y="92005"/>
                    <a:pt x="0" y="44666"/>
                  </a:cubicBezTo>
                  <a:cubicBezTo>
                    <a:pt x="60510" y="25578"/>
                    <a:pt x="91242" y="16607"/>
                    <a:pt x="153087" y="0"/>
                  </a:cubicBezTo>
                  <a:cubicBezTo>
                    <a:pt x="246619" y="28060"/>
                    <a:pt x="293766" y="42185"/>
                    <a:pt x="388252" y="70244"/>
                  </a:cubicBezTo>
                  <a:cubicBezTo>
                    <a:pt x="421466" y="115483"/>
                    <a:pt x="438454" y="138580"/>
                    <a:pt x="472813" y="185155"/>
                  </a:cubicBezTo>
                  <a:cubicBezTo>
                    <a:pt x="410967" y="204243"/>
                    <a:pt x="380236" y="214168"/>
                    <a:pt x="319345" y="234974"/>
                  </a:cubicBezTo>
                  <a:close/>
                  <a:moveTo>
                    <a:pt x="91433" y="161867"/>
                  </a:moveTo>
                  <a:cubicBezTo>
                    <a:pt x="180192" y="188209"/>
                    <a:pt x="224667" y="201379"/>
                    <a:pt x="313999" y="227530"/>
                  </a:cubicBezTo>
                  <a:cubicBezTo>
                    <a:pt x="371264" y="208060"/>
                    <a:pt x="399896" y="198707"/>
                    <a:pt x="457923" y="180955"/>
                  </a:cubicBezTo>
                  <a:cubicBezTo>
                    <a:pt x="425855" y="137243"/>
                    <a:pt x="409822" y="115483"/>
                    <a:pt x="378708" y="72917"/>
                  </a:cubicBezTo>
                  <a:cubicBezTo>
                    <a:pt x="289948" y="46575"/>
                    <a:pt x="245664" y="33213"/>
                    <a:pt x="157859" y="7063"/>
                  </a:cubicBezTo>
                  <a:cubicBezTo>
                    <a:pt x="99832" y="22906"/>
                    <a:pt x="71199" y="31304"/>
                    <a:pt x="14316" y="49056"/>
                  </a:cubicBezTo>
                  <a:cubicBezTo>
                    <a:pt x="44476" y="93341"/>
                    <a:pt x="60128" y="116246"/>
                    <a:pt x="91433" y="1618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BC84E25C-188F-484F-9FFF-9B636F0A0ED7}"/>
                </a:ext>
              </a:extLst>
            </p:cNvPr>
            <p:cNvSpPr/>
            <p:nvPr/>
          </p:nvSpPr>
          <p:spPr>
            <a:xfrm>
              <a:off x="10555362" y="3958551"/>
              <a:ext cx="477202" cy="209969"/>
            </a:xfrm>
            <a:custGeom>
              <a:avLst/>
              <a:gdLst>
                <a:gd name="connsiteX0" fmla="*/ 325834 w 477202"/>
                <a:gd name="connsiteY0" fmla="*/ 223522 h 209969"/>
                <a:gd name="connsiteX1" fmla="*/ 84369 w 477202"/>
                <a:gd name="connsiteY1" fmla="*/ 154041 h 209969"/>
                <a:gd name="connsiteX2" fmla="*/ 0 w 477202"/>
                <a:gd name="connsiteY2" fmla="*/ 38940 h 209969"/>
                <a:gd name="connsiteX3" fmla="*/ 156332 w 477202"/>
                <a:gd name="connsiteY3" fmla="*/ 0 h 209969"/>
                <a:gd name="connsiteX4" fmla="*/ 396269 w 477202"/>
                <a:gd name="connsiteY4" fmla="*/ 70053 h 209969"/>
                <a:gd name="connsiteX5" fmla="*/ 481592 w 477202"/>
                <a:gd name="connsiteY5" fmla="*/ 178855 h 209969"/>
                <a:gd name="connsiteX6" fmla="*/ 325834 w 477202"/>
                <a:gd name="connsiteY6" fmla="*/ 223522 h 209969"/>
                <a:gd name="connsiteX7" fmla="*/ 93913 w 477202"/>
                <a:gd name="connsiteY7" fmla="*/ 151178 h 209969"/>
                <a:gd name="connsiteX8" fmla="*/ 320489 w 477202"/>
                <a:gd name="connsiteY8" fmla="*/ 216459 h 209969"/>
                <a:gd name="connsiteX9" fmla="*/ 466513 w 477202"/>
                <a:gd name="connsiteY9" fmla="*/ 174656 h 209969"/>
                <a:gd name="connsiteX10" fmla="*/ 386343 w 477202"/>
                <a:gd name="connsiteY10" fmla="*/ 72344 h 209969"/>
                <a:gd name="connsiteX11" fmla="*/ 161295 w 477202"/>
                <a:gd name="connsiteY11" fmla="*/ 6681 h 209969"/>
                <a:gd name="connsiteX12" fmla="*/ 14698 w 477202"/>
                <a:gd name="connsiteY12" fmla="*/ 43330 h 209969"/>
                <a:gd name="connsiteX13" fmla="*/ 93913 w 477202"/>
                <a:gd name="connsiteY13" fmla="*/ 15117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5834" y="223522"/>
                  </a:moveTo>
                  <a:cubicBezTo>
                    <a:pt x="229248" y="196226"/>
                    <a:pt x="180765" y="182291"/>
                    <a:pt x="84369" y="154041"/>
                  </a:cubicBezTo>
                  <a:cubicBezTo>
                    <a:pt x="50202" y="107466"/>
                    <a:pt x="33022" y="84178"/>
                    <a:pt x="0" y="38940"/>
                  </a:cubicBezTo>
                  <a:cubicBezTo>
                    <a:pt x="61845" y="22333"/>
                    <a:pt x="93150" y="14507"/>
                    <a:pt x="156332" y="0"/>
                  </a:cubicBezTo>
                  <a:cubicBezTo>
                    <a:pt x="251963" y="28250"/>
                    <a:pt x="300066" y="42185"/>
                    <a:pt x="396269" y="70053"/>
                  </a:cubicBezTo>
                  <a:cubicBezTo>
                    <a:pt x="429864" y="112811"/>
                    <a:pt x="447043" y="134762"/>
                    <a:pt x="481592" y="178855"/>
                  </a:cubicBezTo>
                  <a:cubicBezTo>
                    <a:pt x="418793" y="195844"/>
                    <a:pt x="387679" y="204624"/>
                    <a:pt x="325834" y="223522"/>
                  </a:cubicBezTo>
                  <a:close/>
                  <a:moveTo>
                    <a:pt x="93913" y="151178"/>
                  </a:moveTo>
                  <a:cubicBezTo>
                    <a:pt x="184392" y="177519"/>
                    <a:pt x="229820" y="190690"/>
                    <a:pt x="320489" y="216459"/>
                  </a:cubicBezTo>
                  <a:cubicBezTo>
                    <a:pt x="378517" y="198898"/>
                    <a:pt x="407722" y="190690"/>
                    <a:pt x="466513" y="174656"/>
                  </a:cubicBezTo>
                  <a:cubicBezTo>
                    <a:pt x="434063" y="133235"/>
                    <a:pt x="418030" y="112620"/>
                    <a:pt x="386343" y="72344"/>
                  </a:cubicBezTo>
                  <a:cubicBezTo>
                    <a:pt x="296057" y="46193"/>
                    <a:pt x="251009" y="33022"/>
                    <a:pt x="161295" y="6681"/>
                  </a:cubicBezTo>
                  <a:cubicBezTo>
                    <a:pt x="102121" y="20424"/>
                    <a:pt x="72726" y="27678"/>
                    <a:pt x="14698" y="43330"/>
                  </a:cubicBezTo>
                  <a:cubicBezTo>
                    <a:pt x="46003" y="85705"/>
                    <a:pt x="61845" y="107466"/>
                    <a:pt x="93913" y="1511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DAEF578D-39FD-41FF-8D0F-6AA46E70D274}"/>
                </a:ext>
              </a:extLst>
            </p:cNvPr>
            <p:cNvSpPr/>
            <p:nvPr/>
          </p:nvSpPr>
          <p:spPr>
            <a:xfrm>
              <a:off x="10939414" y="3993292"/>
              <a:ext cx="477202" cy="209969"/>
            </a:xfrm>
            <a:custGeom>
              <a:avLst/>
              <a:gdLst>
                <a:gd name="connsiteX0" fmla="*/ 329461 w 477202"/>
                <a:gd name="connsiteY0" fmla="*/ 210733 h 209969"/>
                <a:gd name="connsiteX1" fmla="*/ 85324 w 477202"/>
                <a:gd name="connsiteY1" fmla="*/ 143161 h 209969"/>
                <a:gd name="connsiteX2" fmla="*/ 0 w 477202"/>
                <a:gd name="connsiteY2" fmla="*/ 34168 h 209969"/>
                <a:gd name="connsiteX3" fmla="*/ 159386 w 477202"/>
                <a:gd name="connsiteY3" fmla="*/ 0 h 209969"/>
                <a:gd name="connsiteX4" fmla="*/ 402377 w 477202"/>
                <a:gd name="connsiteY4" fmla="*/ 68144 h 209969"/>
                <a:gd name="connsiteX5" fmla="*/ 487511 w 477202"/>
                <a:gd name="connsiteY5" fmla="*/ 170266 h 209969"/>
                <a:gd name="connsiteX6" fmla="*/ 329461 w 477202"/>
                <a:gd name="connsiteY6" fmla="*/ 210733 h 209969"/>
                <a:gd name="connsiteX7" fmla="*/ 94868 w 477202"/>
                <a:gd name="connsiteY7" fmla="*/ 140679 h 209969"/>
                <a:gd name="connsiteX8" fmla="*/ 323926 w 477202"/>
                <a:gd name="connsiteY8" fmla="*/ 204052 h 209969"/>
                <a:gd name="connsiteX9" fmla="*/ 472048 w 477202"/>
                <a:gd name="connsiteY9" fmla="*/ 166257 h 209969"/>
                <a:gd name="connsiteX10" fmla="*/ 392070 w 477202"/>
                <a:gd name="connsiteY10" fmla="*/ 70244 h 209969"/>
                <a:gd name="connsiteX11" fmla="*/ 164158 w 477202"/>
                <a:gd name="connsiteY11" fmla="*/ 6299 h 209969"/>
                <a:gd name="connsiteX12" fmla="*/ 14698 w 477202"/>
                <a:gd name="connsiteY12" fmla="*/ 38558 h 209969"/>
                <a:gd name="connsiteX13" fmla="*/ 94868 w 477202"/>
                <a:gd name="connsiteY13" fmla="*/ 140679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9461" y="210733"/>
                  </a:moveTo>
                  <a:cubicBezTo>
                    <a:pt x="231921" y="184391"/>
                    <a:pt x="183055" y="170838"/>
                    <a:pt x="85324" y="143161"/>
                  </a:cubicBezTo>
                  <a:cubicBezTo>
                    <a:pt x="50775" y="99067"/>
                    <a:pt x="33595" y="77116"/>
                    <a:pt x="0" y="34168"/>
                  </a:cubicBezTo>
                  <a:cubicBezTo>
                    <a:pt x="62990" y="19470"/>
                    <a:pt x="94868" y="12598"/>
                    <a:pt x="159386" y="0"/>
                  </a:cubicBezTo>
                  <a:cubicBezTo>
                    <a:pt x="256544" y="27678"/>
                    <a:pt x="305027" y="41421"/>
                    <a:pt x="402377" y="68144"/>
                  </a:cubicBezTo>
                  <a:cubicBezTo>
                    <a:pt x="435973" y="108420"/>
                    <a:pt x="453151" y="129036"/>
                    <a:pt x="487511" y="170266"/>
                  </a:cubicBezTo>
                  <a:cubicBezTo>
                    <a:pt x="423565" y="185727"/>
                    <a:pt x="392070" y="193744"/>
                    <a:pt x="329461" y="210733"/>
                  </a:cubicBezTo>
                  <a:close/>
                  <a:moveTo>
                    <a:pt x="94868" y="140679"/>
                  </a:moveTo>
                  <a:cubicBezTo>
                    <a:pt x="186491" y="166639"/>
                    <a:pt x="232493" y="179237"/>
                    <a:pt x="323926" y="204052"/>
                  </a:cubicBezTo>
                  <a:cubicBezTo>
                    <a:pt x="382716" y="188209"/>
                    <a:pt x="412304" y="180573"/>
                    <a:pt x="472048" y="166257"/>
                  </a:cubicBezTo>
                  <a:cubicBezTo>
                    <a:pt x="439791" y="127508"/>
                    <a:pt x="423565" y="108039"/>
                    <a:pt x="392070" y="70244"/>
                  </a:cubicBezTo>
                  <a:cubicBezTo>
                    <a:pt x="300829" y="45048"/>
                    <a:pt x="255208" y="32259"/>
                    <a:pt x="164158" y="6299"/>
                  </a:cubicBezTo>
                  <a:cubicBezTo>
                    <a:pt x="103839" y="18325"/>
                    <a:pt x="73871" y="24815"/>
                    <a:pt x="14698" y="38558"/>
                  </a:cubicBezTo>
                  <a:cubicBezTo>
                    <a:pt x="46193" y="78834"/>
                    <a:pt x="62418" y="99449"/>
                    <a:pt x="94868" y="1406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DAB2AF3A-BBCB-4F4F-AF02-014743CEC286}"/>
                </a:ext>
              </a:extLst>
            </p:cNvPr>
            <p:cNvSpPr/>
            <p:nvPr/>
          </p:nvSpPr>
          <p:spPr>
            <a:xfrm>
              <a:off x="11329003" y="4029750"/>
              <a:ext cx="477202" cy="190881"/>
            </a:xfrm>
            <a:custGeom>
              <a:avLst/>
              <a:gdLst>
                <a:gd name="connsiteX0" fmla="*/ 330605 w 477202"/>
                <a:gd name="connsiteY0" fmla="*/ 197180 h 190880"/>
                <a:gd name="connsiteX1" fmla="*/ 85132 w 477202"/>
                <a:gd name="connsiteY1" fmla="*/ 133044 h 190880"/>
                <a:gd name="connsiteX2" fmla="*/ 0 w 477202"/>
                <a:gd name="connsiteY2" fmla="*/ 30732 h 190880"/>
                <a:gd name="connsiteX3" fmla="*/ 161676 w 477202"/>
                <a:gd name="connsiteY3" fmla="*/ 0 h 190880"/>
                <a:gd name="connsiteX4" fmla="*/ 405812 w 477202"/>
                <a:gd name="connsiteY4" fmla="*/ 64518 h 190880"/>
                <a:gd name="connsiteX5" fmla="*/ 489991 w 477202"/>
                <a:gd name="connsiteY5" fmla="*/ 159958 h 190880"/>
                <a:gd name="connsiteX6" fmla="*/ 330605 w 477202"/>
                <a:gd name="connsiteY6" fmla="*/ 197180 h 190880"/>
                <a:gd name="connsiteX7" fmla="*/ 94867 w 477202"/>
                <a:gd name="connsiteY7" fmla="*/ 130753 h 190880"/>
                <a:gd name="connsiteX8" fmla="*/ 325261 w 477202"/>
                <a:gd name="connsiteY8" fmla="*/ 191072 h 190880"/>
                <a:gd name="connsiteX9" fmla="*/ 474721 w 477202"/>
                <a:gd name="connsiteY9" fmla="*/ 156141 h 190880"/>
                <a:gd name="connsiteX10" fmla="*/ 395696 w 477202"/>
                <a:gd name="connsiteY10" fmla="*/ 66236 h 190880"/>
                <a:gd name="connsiteX11" fmla="*/ 166639 w 477202"/>
                <a:gd name="connsiteY11" fmla="*/ 5726 h 190880"/>
                <a:gd name="connsiteX12" fmla="*/ 15079 w 477202"/>
                <a:gd name="connsiteY12" fmla="*/ 34740 h 190880"/>
                <a:gd name="connsiteX13" fmla="*/ 94867 w 477202"/>
                <a:gd name="connsiteY13" fmla="*/ 13075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30605" y="197180"/>
                  </a:moveTo>
                  <a:cubicBezTo>
                    <a:pt x="232684" y="172175"/>
                    <a:pt x="183627" y="159386"/>
                    <a:pt x="85132" y="133044"/>
                  </a:cubicBezTo>
                  <a:cubicBezTo>
                    <a:pt x="50774" y="91623"/>
                    <a:pt x="33594" y="71008"/>
                    <a:pt x="0" y="30732"/>
                  </a:cubicBezTo>
                  <a:cubicBezTo>
                    <a:pt x="64136" y="17561"/>
                    <a:pt x="96395" y="11453"/>
                    <a:pt x="161676" y="0"/>
                  </a:cubicBezTo>
                  <a:cubicBezTo>
                    <a:pt x="259598" y="26342"/>
                    <a:pt x="308463" y="39321"/>
                    <a:pt x="405812" y="64518"/>
                  </a:cubicBezTo>
                  <a:cubicBezTo>
                    <a:pt x="439026" y="102312"/>
                    <a:pt x="456014" y="121400"/>
                    <a:pt x="489991" y="159958"/>
                  </a:cubicBezTo>
                  <a:cubicBezTo>
                    <a:pt x="425855" y="174083"/>
                    <a:pt x="393978" y="181719"/>
                    <a:pt x="330605" y="197180"/>
                  </a:cubicBezTo>
                  <a:close/>
                  <a:moveTo>
                    <a:pt x="94867" y="130753"/>
                  </a:moveTo>
                  <a:cubicBezTo>
                    <a:pt x="187254" y="155568"/>
                    <a:pt x="233256" y="167594"/>
                    <a:pt x="325261" y="191072"/>
                  </a:cubicBezTo>
                  <a:cubicBezTo>
                    <a:pt x="384625" y="176565"/>
                    <a:pt x="414593" y="169502"/>
                    <a:pt x="474721" y="156141"/>
                  </a:cubicBezTo>
                  <a:cubicBezTo>
                    <a:pt x="442843" y="119873"/>
                    <a:pt x="427001" y="101739"/>
                    <a:pt x="395696" y="66236"/>
                  </a:cubicBezTo>
                  <a:cubicBezTo>
                    <a:pt x="304264" y="42566"/>
                    <a:pt x="258452" y="30350"/>
                    <a:pt x="166639" y="5726"/>
                  </a:cubicBezTo>
                  <a:cubicBezTo>
                    <a:pt x="105557" y="16607"/>
                    <a:pt x="75207" y="22524"/>
                    <a:pt x="15079" y="34740"/>
                  </a:cubicBezTo>
                  <a:cubicBezTo>
                    <a:pt x="46575" y="72726"/>
                    <a:pt x="62608" y="92005"/>
                    <a:pt x="94867" y="1307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17CB2A20-B658-4C82-B293-28A724CF0A6D}"/>
                </a:ext>
              </a:extLst>
            </p:cNvPr>
            <p:cNvSpPr/>
            <p:nvPr/>
          </p:nvSpPr>
          <p:spPr>
            <a:xfrm>
              <a:off x="11722217" y="4064109"/>
              <a:ext cx="477202" cy="171793"/>
            </a:xfrm>
            <a:custGeom>
              <a:avLst/>
              <a:gdLst>
                <a:gd name="connsiteX0" fmla="*/ 329461 w 477202"/>
                <a:gd name="connsiteY0" fmla="*/ 184391 h 171792"/>
                <a:gd name="connsiteX1" fmla="*/ 84178 w 477202"/>
                <a:gd name="connsiteY1" fmla="*/ 124645 h 171792"/>
                <a:gd name="connsiteX2" fmla="*/ 0 w 477202"/>
                <a:gd name="connsiteY2" fmla="*/ 29014 h 171792"/>
                <a:gd name="connsiteX3" fmla="*/ 162822 w 477202"/>
                <a:gd name="connsiteY3" fmla="*/ 0 h 171792"/>
                <a:gd name="connsiteX4" fmla="*/ 406195 w 477202"/>
                <a:gd name="connsiteY4" fmla="*/ 59555 h 171792"/>
                <a:gd name="connsiteX5" fmla="*/ 489037 w 477202"/>
                <a:gd name="connsiteY5" fmla="*/ 148887 h 171792"/>
                <a:gd name="connsiteX6" fmla="*/ 329461 w 477202"/>
                <a:gd name="connsiteY6" fmla="*/ 184391 h 171792"/>
                <a:gd name="connsiteX7" fmla="*/ 94104 w 477202"/>
                <a:gd name="connsiteY7" fmla="*/ 122546 h 171792"/>
                <a:gd name="connsiteX8" fmla="*/ 324116 w 477202"/>
                <a:gd name="connsiteY8" fmla="*/ 178665 h 171792"/>
                <a:gd name="connsiteX9" fmla="*/ 473958 w 477202"/>
                <a:gd name="connsiteY9" fmla="*/ 145451 h 171792"/>
                <a:gd name="connsiteX10" fmla="*/ 396269 w 477202"/>
                <a:gd name="connsiteY10" fmla="*/ 61464 h 171792"/>
                <a:gd name="connsiteX11" fmla="*/ 167784 w 477202"/>
                <a:gd name="connsiteY11" fmla="*/ 5536 h 171792"/>
                <a:gd name="connsiteX12" fmla="*/ 15079 w 477202"/>
                <a:gd name="connsiteY12" fmla="*/ 33022 h 171792"/>
                <a:gd name="connsiteX13" fmla="*/ 94104 w 477202"/>
                <a:gd name="connsiteY13" fmla="*/ 12254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9461" y="184391"/>
                  </a:moveTo>
                  <a:cubicBezTo>
                    <a:pt x="231921" y="161294"/>
                    <a:pt x="182673" y="149460"/>
                    <a:pt x="84178" y="124645"/>
                  </a:cubicBezTo>
                  <a:cubicBezTo>
                    <a:pt x="50202" y="85896"/>
                    <a:pt x="33213" y="66617"/>
                    <a:pt x="0" y="29014"/>
                  </a:cubicBezTo>
                  <a:cubicBezTo>
                    <a:pt x="64709" y="16798"/>
                    <a:pt x="97349" y="11071"/>
                    <a:pt x="162822" y="0"/>
                  </a:cubicBezTo>
                  <a:cubicBezTo>
                    <a:pt x="260553" y="24624"/>
                    <a:pt x="309227" y="36458"/>
                    <a:pt x="406195" y="59555"/>
                  </a:cubicBezTo>
                  <a:cubicBezTo>
                    <a:pt x="438835" y="94868"/>
                    <a:pt x="455633" y="112811"/>
                    <a:pt x="489037" y="148887"/>
                  </a:cubicBezTo>
                  <a:cubicBezTo>
                    <a:pt x="424901" y="162630"/>
                    <a:pt x="393025" y="169693"/>
                    <a:pt x="329461" y="184391"/>
                  </a:cubicBezTo>
                  <a:close/>
                  <a:moveTo>
                    <a:pt x="94104" y="122546"/>
                  </a:moveTo>
                  <a:cubicBezTo>
                    <a:pt x="186491" y="145642"/>
                    <a:pt x="232493" y="156904"/>
                    <a:pt x="324116" y="178665"/>
                  </a:cubicBezTo>
                  <a:cubicBezTo>
                    <a:pt x="383861" y="164921"/>
                    <a:pt x="413830" y="158240"/>
                    <a:pt x="473958" y="145451"/>
                  </a:cubicBezTo>
                  <a:cubicBezTo>
                    <a:pt x="442653" y="111665"/>
                    <a:pt x="427001" y="94677"/>
                    <a:pt x="396269" y="61464"/>
                  </a:cubicBezTo>
                  <a:cubicBezTo>
                    <a:pt x="305219" y="39894"/>
                    <a:pt x="259598" y="28632"/>
                    <a:pt x="167784" y="5536"/>
                  </a:cubicBezTo>
                  <a:cubicBezTo>
                    <a:pt x="106321" y="16034"/>
                    <a:pt x="75779" y="21379"/>
                    <a:pt x="15079" y="33022"/>
                  </a:cubicBezTo>
                  <a:cubicBezTo>
                    <a:pt x="46384" y="68335"/>
                    <a:pt x="62227" y="86278"/>
                    <a:pt x="94104" y="122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47FA92E2-9AE7-42F0-B073-1CCF549880CD}"/>
                </a:ext>
              </a:extLst>
            </p:cNvPr>
            <p:cNvSpPr/>
            <p:nvPr/>
          </p:nvSpPr>
          <p:spPr>
            <a:xfrm>
              <a:off x="12115814" y="4093695"/>
              <a:ext cx="477202" cy="171793"/>
            </a:xfrm>
            <a:custGeom>
              <a:avLst/>
              <a:gdLst>
                <a:gd name="connsiteX0" fmla="*/ 326216 w 477202"/>
                <a:gd name="connsiteY0" fmla="*/ 172747 h 171792"/>
                <a:gd name="connsiteX1" fmla="*/ 82843 w 477202"/>
                <a:gd name="connsiteY1" fmla="*/ 118537 h 171792"/>
                <a:gd name="connsiteX2" fmla="*/ 0 w 477202"/>
                <a:gd name="connsiteY2" fmla="*/ 29014 h 171792"/>
                <a:gd name="connsiteX3" fmla="*/ 162058 w 477202"/>
                <a:gd name="connsiteY3" fmla="*/ 0 h 171792"/>
                <a:gd name="connsiteX4" fmla="*/ 402569 w 477202"/>
                <a:gd name="connsiteY4" fmla="*/ 53256 h 171792"/>
                <a:gd name="connsiteX5" fmla="*/ 484456 w 477202"/>
                <a:gd name="connsiteY5" fmla="*/ 137243 h 171792"/>
                <a:gd name="connsiteX6" fmla="*/ 326216 w 477202"/>
                <a:gd name="connsiteY6" fmla="*/ 172747 h 171792"/>
                <a:gd name="connsiteX7" fmla="*/ 92768 w 477202"/>
                <a:gd name="connsiteY7" fmla="*/ 116437 h 171792"/>
                <a:gd name="connsiteX8" fmla="*/ 321062 w 477202"/>
                <a:gd name="connsiteY8" fmla="*/ 167403 h 171792"/>
                <a:gd name="connsiteX9" fmla="*/ 469567 w 477202"/>
                <a:gd name="connsiteY9" fmla="*/ 133998 h 171792"/>
                <a:gd name="connsiteX10" fmla="*/ 392833 w 477202"/>
                <a:gd name="connsiteY10" fmla="*/ 55165 h 171792"/>
                <a:gd name="connsiteX11" fmla="*/ 167021 w 477202"/>
                <a:gd name="connsiteY11" fmla="*/ 5154 h 171792"/>
                <a:gd name="connsiteX12" fmla="*/ 15270 w 477202"/>
                <a:gd name="connsiteY12" fmla="*/ 32641 h 171792"/>
                <a:gd name="connsiteX13" fmla="*/ 92768 w 477202"/>
                <a:gd name="connsiteY13" fmla="*/ 11643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216" y="172747"/>
                  </a:moveTo>
                  <a:cubicBezTo>
                    <a:pt x="229439" y="151941"/>
                    <a:pt x="180765" y="141061"/>
                    <a:pt x="82843" y="118537"/>
                  </a:cubicBezTo>
                  <a:cubicBezTo>
                    <a:pt x="49439" y="82461"/>
                    <a:pt x="32832" y="64518"/>
                    <a:pt x="0" y="29014"/>
                  </a:cubicBezTo>
                  <a:cubicBezTo>
                    <a:pt x="64709" y="16988"/>
                    <a:pt x="97159" y="11262"/>
                    <a:pt x="162058" y="0"/>
                  </a:cubicBezTo>
                  <a:cubicBezTo>
                    <a:pt x="258835" y="22142"/>
                    <a:pt x="306937" y="32831"/>
                    <a:pt x="402569" y="53256"/>
                  </a:cubicBezTo>
                  <a:cubicBezTo>
                    <a:pt x="435017" y="86469"/>
                    <a:pt x="451434" y="103267"/>
                    <a:pt x="484456" y="137243"/>
                  </a:cubicBezTo>
                  <a:cubicBezTo>
                    <a:pt x="421275" y="151178"/>
                    <a:pt x="389589" y="158240"/>
                    <a:pt x="326216" y="172747"/>
                  </a:cubicBezTo>
                  <a:close/>
                  <a:moveTo>
                    <a:pt x="92768" y="116437"/>
                  </a:moveTo>
                  <a:cubicBezTo>
                    <a:pt x="184582" y="137625"/>
                    <a:pt x="230202" y="147742"/>
                    <a:pt x="321062" y="167403"/>
                  </a:cubicBezTo>
                  <a:cubicBezTo>
                    <a:pt x="380426" y="153850"/>
                    <a:pt x="410203" y="147169"/>
                    <a:pt x="469567" y="133998"/>
                  </a:cubicBezTo>
                  <a:cubicBezTo>
                    <a:pt x="438644" y="102121"/>
                    <a:pt x="423183" y="86278"/>
                    <a:pt x="392833" y="55165"/>
                  </a:cubicBezTo>
                  <a:cubicBezTo>
                    <a:pt x="303119" y="35886"/>
                    <a:pt x="257880" y="25960"/>
                    <a:pt x="167021" y="5154"/>
                  </a:cubicBezTo>
                  <a:cubicBezTo>
                    <a:pt x="106130" y="15843"/>
                    <a:pt x="75780" y="21379"/>
                    <a:pt x="15270" y="32641"/>
                  </a:cubicBezTo>
                  <a:cubicBezTo>
                    <a:pt x="45812" y="65854"/>
                    <a:pt x="61464" y="82651"/>
                    <a:pt x="92768" y="1164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A789B8D5-0611-40AC-BEA1-1ABD33DD90DE}"/>
                </a:ext>
              </a:extLst>
            </p:cNvPr>
            <p:cNvSpPr/>
            <p:nvPr/>
          </p:nvSpPr>
          <p:spPr>
            <a:xfrm>
              <a:off x="12505975" y="4114883"/>
              <a:ext cx="458114" cy="152705"/>
            </a:xfrm>
            <a:custGeom>
              <a:avLst/>
              <a:gdLst>
                <a:gd name="connsiteX0" fmla="*/ 321825 w 458114"/>
                <a:gd name="connsiteY0" fmla="*/ 163585 h 152704"/>
                <a:gd name="connsiteX1" fmla="*/ 81888 w 458114"/>
                <a:gd name="connsiteY1" fmla="*/ 115483 h 152704"/>
                <a:gd name="connsiteX2" fmla="*/ 0 w 458114"/>
                <a:gd name="connsiteY2" fmla="*/ 31305 h 152704"/>
                <a:gd name="connsiteX3" fmla="*/ 158431 w 458114"/>
                <a:gd name="connsiteY3" fmla="*/ 0 h 152704"/>
                <a:gd name="connsiteX4" fmla="*/ 393979 w 458114"/>
                <a:gd name="connsiteY4" fmla="*/ 45811 h 152704"/>
                <a:gd name="connsiteX5" fmla="*/ 475866 w 458114"/>
                <a:gd name="connsiteY5" fmla="*/ 125791 h 152704"/>
                <a:gd name="connsiteX6" fmla="*/ 321825 w 458114"/>
                <a:gd name="connsiteY6" fmla="*/ 163585 h 152704"/>
                <a:gd name="connsiteX7" fmla="*/ 91623 w 458114"/>
                <a:gd name="connsiteY7" fmla="*/ 113383 h 152704"/>
                <a:gd name="connsiteX8" fmla="*/ 316481 w 458114"/>
                <a:gd name="connsiteY8" fmla="*/ 158431 h 152704"/>
                <a:gd name="connsiteX9" fmla="*/ 461168 w 458114"/>
                <a:gd name="connsiteY9" fmla="*/ 123309 h 152704"/>
                <a:gd name="connsiteX10" fmla="*/ 384244 w 458114"/>
                <a:gd name="connsiteY10" fmla="*/ 48102 h 152704"/>
                <a:gd name="connsiteX11" fmla="*/ 163203 w 458114"/>
                <a:gd name="connsiteY11" fmla="*/ 4963 h 152704"/>
                <a:gd name="connsiteX12" fmla="*/ 14698 w 458114"/>
                <a:gd name="connsiteY12" fmla="*/ 34549 h 152704"/>
                <a:gd name="connsiteX13" fmla="*/ 91623 w 458114"/>
                <a:gd name="connsiteY13" fmla="*/ 113383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21825" y="163585"/>
                  </a:moveTo>
                  <a:cubicBezTo>
                    <a:pt x="226576" y="145260"/>
                    <a:pt x="178473" y="135526"/>
                    <a:pt x="81888" y="115483"/>
                  </a:cubicBezTo>
                  <a:cubicBezTo>
                    <a:pt x="48865" y="81506"/>
                    <a:pt x="32450" y="64709"/>
                    <a:pt x="0" y="31305"/>
                  </a:cubicBezTo>
                  <a:cubicBezTo>
                    <a:pt x="63564" y="18706"/>
                    <a:pt x="95441" y="12598"/>
                    <a:pt x="158431" y="0"/>
                  </a:cubicBezTo>
                  <a:cubicBezTo>
                    <a:pt x="253299" y="19279"/>
                    <a:pt x="300447" y="28441"/>
                    <a:pt x="393979" y="45811"/>
                  </a:cubicBezTo>
                  <a:cubicBezTo>
                    <a:pt x="426429" y="77498"/>
                    <a:pt x="442844" y="93532"/>
                    <a:pt x="475866" y="125791"/>
                  </a:cubicBezTo>
                  <a:cubicBezTo>
                    <a:pt x="414784" y="141061"/>
                    <a:pt x="383861" y="148505"/>
                    <a:pt x="321825" y="163585"/>
                  </a:cubicBezTo>
                  <a:close/>
                  <a:moveTo>
                    <a:pt x="91623" y="113383"/>
                  </a:moveTo>
                  <a:cubicBezTo>
                    <a:pt x="182100" y="132280"/>
                    <a:pt x="227149" y="141252"/>
                    <a:pt x="316481" y="158431"/>
                  </a:cubicBezTo>
                  <a:cubicBezTo>
                    <a:pt x="374700" y="144306"/>
                    <a:pt x="403714" y="137434"/>
                    <a:pt x="461168" y="123309"/>
                  </a:cubicBezTo>
                  <a:cubicBezTo>
                    <a:pt x="430245" y="92959"/>
                    <a:pt x="414784" y="77879"/>
                    <a:pt x="384244" y="48102"/>
                  </a:cubicBezTo>
                  <a:cubicBezTo>
                    <a:pt x="296439" y="31686"/>
                    <a:pt x="252154" y="23097"/>
                    <a:pt x="163203" y="4963"/>
                  </a:cubicBezTo>
                  <a:cubicBezTo>
                    <a:pt x="104030" y="16798"/>
                    <a:pt x="74253" y="22715"/>
                    <a:pt x="14698" y="34549"/>
                  </a:cubicBezTo>
                  <a:cubicBezTo>
                    <a:pt x="45430" y="65854"/>
                    <a:pt x="60700" y="81506"/>
                    <a:pt x="91623" y="1133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9AC33D61-AB17-4C57-A82E-E685315BD3A4}"/>
                </a:ext>
              </a:extLst>
            </p:cNvPr>
            <p:cNvSpPr/>
            <p:nvPr/>
          </p:nvSpPr>
          <p:spPr>
            <a:xfrm>
              <a:off x="-679703" y="4224067"/>
              <a:ext cx="477202" cy="171793"/>
            </a:xfrm>
            <a:custGeom>
              <a:avLst/>
              <a:gdLst>
                <a:gd name="connsiteX0" fmla="*/ 153850 w 477202"/>
                <a:gd name="connsiteY0" fmla="*/ 178474 h 171792"/>
                <a:gd name="connsiteX1" fmla="*/ 0 w 477202"/>
                <a:gd name="connsiteY1" fmla="*/ 137434 h 171792"/>
                <a:gd name="connsiteX2" fmla="*/ 85896 w 477202"/>
                <a:gd name="connsiteY2" fmla="*/ 52683 h 171792"/>
                <a:gd name="connsiteX3" fmla="*/ 328125 w 477202"/>
                <a:gd name="connsiteY3" fmla="*/ 0 h 171792"/>
                <a:gd name="connsiteX4" fmla="*/ 488274 w 477202"/>
                <a:gd name="connsiteY4" fmla="*/ 29778 h 171792"/>
                <a:gd name="connsiteX5" fmla="*/ 398941 w 477202"/>
                <a:gd name="connsiteY5" fmla="*/ 125218 h 171792"/>
                <a:gd name="connsiteX6" fmla="*/ 153850 w 477202"/>
                <a:gd name="connsiteY6" fmla="*/ 178474 h 171792"/>
                <a:gd name="connsiteX7" fmla="*/ 14698 w 477202"/>
                <a:gd name="connsiteY7" fmla="*/ 134762 h 171792"/>
                <a:gd name="connsiteX8" fmla="*/ 159195 w 477202"/>
                <a:gd name="connsiteY8" fmla="*/ 172938 h 171792"/>
                <a:gd name="connsiteX9" fmla="*/ 389016 w 477202"/>
                <a:gd name="connsiteY9" fmla="*/ 122927 h 171792"/>
                <a:gd name="connsiteX10" fmla="*/ 472621 w 477202"/>
                <a:gd name="connsiteY10" fmla="*/ 33786 h 171792"/>
                <a:gd name="connsiteX11" fmla="*/ 322589 w 477202"/>
                <a:gd name="connsiteY11" fmla="*/ 5345 h 171792"/>
                <a:gd name="connsiteX12" fmla="*/ 95250 w 477202"/>
                <a:gd name="connsiteY12" fmla="*/ 54974 h 171792"/>
                <a:gd name="connsiteX13" fmla="*/ 14698 w 477202"/>
                <a:gd name="connsiteY13" fmla="*/ 1347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53850" y="178474"/>
                  </a:moveTo>
                  <a:cubicBezTo>
                    <a:pt x="92005" y="162249"/>
                    <a:pt x="61082" y="154041"/>
                    <a:pt x="0" y="137434"/>
                  </a:cubicBezTo>
                  <a:cubicBezTo>
                    <a:pt x="34549" y="103458"/>
                    <a:pt x="51729" y="86469"/>
                    <a:pt x="85896" y="52683"/>
                  </a:cubicBezTo>
                  <a:cubicBezTo>
                    <a:pt x="181337" y="33786"/>
                    <a:pt x="229630" y="23478"/>
                    <a:pt x="328125" y="0"/>
                  </a:cubicBezTo>
                  <a:cubicBezTo>
                    <a:pt x="392070" y="11835"/>
                    <a:pt x="424138" y="17752"/>
                    <a:pt x="488274" y="29778"/>
                  </a:cubicBezTo>
                  <a:cubicBezTo>
                    <a:pt x="452579" y="67954"/>
                    <a:pt x="434636" y="87233"/>
                    <a:pt x="398941" y="125218"/>
                  </a:cubicBezTo>
                  <a:cubicBezTo>
                    <a:pt x="299683" y="148505"/>
                    <a:pt x="250818" y="159004"/>
                    <a:pt x="153850" y="178474"/>
                  </a:cubicBezTo>
                  <a:close/>
                  <a:moveTo>
                    <a:pt x="14698" y="134762"/>
                  </a:moveTo>
                  <a:cubicBezTo>
                    <a:pt x="72153" y="150223"/>
                    <a:pt x="101167" y="157668"/>
                    <a:pt x="159195" y="172938"/>
                  </a:cubicBezTo>
                  <a:cubicBezTo>
                    <a:pt x="250054" y="154614"/>
                    <a:pt x="296056" y="144688"/>
                    <a:pt x="389016" y="122927"/>
                  </a:cubicBezTo>
                  <a:cubicBezTo>
                    <a:pt x="422420" y="87423"/>
                    <a:pt x="439217" y="69481"/>
                    <a:pt x="472621" y="33786"/>
                  </a:cubicBezTo>
                  <a:cubicBezTo>
                    <a:pt x="412685" y="22333"/>
                    <a:pt x="382526" y="16607"/>
                    <a:pt x="322589" y="5345"/>
                  </a:cubicBezTo>
                  <a:cubicBezTo>
                    <a:pt x="230394" y="27296"/>
                    <a:pt x="184964" y="37031"/>
                    <a:pt x="95250" y="54974"/>
                  </a:cubicBezTo>
                  <a:cubicBezTo>
                    <a:pt x="63373" y="86851"/>
                    <a:pt x="47148" y="102694"/>
                    <a:pt x="14698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81D997F2-1BE5-481D-B858-B12A6D69ED29}"/>
                </a:ext>
              </a:extLst>
            </p:cNvPr>
            <p:cNvSpPr/>
            <p:nvPr/>
          </p:nvSpPr>
          <p:spPr>
            <a:xfrm>
              <a:off x="-293360" y="4185127"/>
              <a:ext cx="496291" cy="190881"/>
            </a:xfrm>
            <a:custGeom>
              <a:avLst/>
              <a:gdLst>
                <a:gd name="connsiteX0" fmla="*/ 157858 w 496290"/>
                <a:gd name="connsiteY0" fmla="*/ 203097 h 190880"/>
                <a:gd name="connsiteX1" fmla="*/ 0 w 496290"/>
                <a:gd name="connsiteY1" fmla="*/ 164730 h 190880"/>
                <a:gd name="connsiteX2" fmla="*/ 89141 w 496290"/>
                <a:gd name="connsiteY2" fmla="*/ 69862 h 190880"/>
                <a:gd name="connsiteX3" fmla="*/ 340532 w 496290"/>
                <a:gd name="connsiteY3" fmla="*/ 0 h 190880"/>
                <a:gd name="connsiteX4" fmla="*/ 502971 w 496290"/>
                <a:gd name="connsiteY4" fmla="*/ 27296 h 190880"/>
                <a:gd name="connsiteX5" fmla="*/ 408676 w 496290"/>
                <a:gd name="connsiteY5" fmla="*/ 137053 h 190880"/>
                <a:gd name="connsiteX6" fmla="*/ 157858 w 496290"/>
                <a:gd name="connsiteY6" fmla="*/ 203097 h 190880"/>
                <a:gd name="connsiteX7" fmla="*/ 15271 w 496290"/>
                <a:gd name="connsiteY7" fmla="*/ 161294 h 190880"/>
                <a:gd name="connsiteX8" fmla="*/ 163394 w 496290"/>
                <a:gd name="connsiteY8" fmla="*/ 196989 h 190880"/>
                <a:gd name="connsiteX9" fmla="*/ 398750 w 496290"/>
                <a:gd name="connsiteY9" fmla="*/ 134953 h 190880"/>
                <a:gd name="connsiteX10" fmla="*/ 487128 w 496290"/>
                <a:gd name="connsiteY10" fmla="*/ 32450 h 190880"/>
                <a:gd name="connsiteX11" fmla="*/ 334805 w 496290"/>
                <a:gd name="connsiteY11" fmla="*/ 6490 h 190880"/>
                <a:gd name="connsiteX12" fmla="*/ 98876 w 496290"/>
                <a:gd name="connsiteY12" fmla="*/ 71962 h 190880"/>
                <a:gd name="connsiteX13" fmla="*/ 15271 w 496290"/>
                <a:gd name="connsiteY13" fmla="*/ 161294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57858" y="203097"/>
                  </a:moveTo>
                  <a:cubicBezTo>
                    <a:pt x="94868" y="187254"/>
                    <a:pt x="63182" y="179619"/>
                    <a:pt x="0" y="164730"/>
                  </a:cubicBezTo>
                  <a:cubicBezTo>
                    <a:pt x="35504" y="126936"/>
                    <a:pt x="53447" y="107848"/>
                    <a:pt x="89141" y="69862"/>
                  </a:cubicBezTo>
                  <a:cubicBezTo>
                    <a:pt x="188399" y="44285"/>
                    <a:pt x="238601" y="30350"/>
                    <a:pt x="340532" y="0"/>
                  </a:cubicBezTo>
                  <a:cubicBezTo>
                    <a:pt x="406004" y="10117"/>
                    <a:pt x="438454" y="15461"/>
                    <a:pt x="502971" y="27296"/>
                  </a:cubicBezTo>
                  <a:cubicBezTo>
                    <a:pt x="465177" y="71390"/>
                    <a:pt x="446089" y="93723"/>
                    <a:pt x="408676" y="137053"/>
                  </a:cubicBezTo>
                  <a:cubicBezTo>
                    <a:pt x="307127" y="165876"/>
                    <a:pt x="257117" y="179046"/>
                    <a:pt x="157858" y="203097"/>
                  </a:cubicBezTo>
                  <a:close/>
                  <a:moveTo>
                    <a:pt x="15271" y="161294"/>
                  </a:moveTo>
                  <a:cubicBezTo>
                    <a:pt x="74634" y="175229"/>
                    <a:pt x="104412" y="182291"/>
                    <a:pt x="163394" y="196989"/>
                  </a:cubicBezTo>
                  <a:cubicBezTo>
                    <a:pt x="256544" y="174083"/>
                    <a:pt x="303501" y="161867"/>
                    <a:pt x="398750" y="134953"/>
                  </a:cubicBezTo>
                  <a:cubicBezTo>
                    <a:pt x="433872" y="94486"/>
                    <a:pt x="451624" y="73680"/>
                    <a:pt x="487128" y="32450"/>
                  </a:cubicBezTo>
                  <a:cubicBezTo>
                    <a:pt x="426619" y="21188"/>
                    <a:pt x="396078" y="16034"/>
                    <a:pt x="334805" y="6490"/>
                  </a:cubicBezTo>
                  <a:cubicBezTo>
                    <a:pt x="239365" y="34740"/>
                    <a:pt x="192217" y="47911"/>
                    <a:pt x="98876" y="71962"/>
                  </a:cubicBezTo>
                  <a:cubicBezTo>
                    <a:pt x="65663" y="107657"/>
                    <a:pt x="48675" y="125600"/>
                    <a:pt x="15271" y="1612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4463E568-FCE1-4653-B068-E5D4DE6CBE83}"/>
                </a:ext>
              </a:extLst>
            </p:cNvPr>
            <p:cNvSpPr/>
            <p:nvPr/>
          </p:nvSpPr>
          <p:spPr>
            <a:xfrm>
              <a:off x="102718" y="4129199"/>
              <a:ext cx="496291" cy="229057"/>
            </a:xfrm>
            <a:custGeom>
              <a:avLst/>
              <a:gdLst>
                <a:gd name="connsiteX0" fmla="*/ 158049 w 496290"/>
                <a:gd name="connsiteY0" fmla="*/ 234211 h 229057"/>
                <a:gd name="connsiteX1" fmla="*/ 0 w 496290"/>
                <a:gd name="connsiteY1" fmla="*/ 194126 h 229057"/>
                <a:gd name="connsiteX2" fmla="*/ 94104 w 496290"/>
                <a:gd name="connsiteY2" fmla="*/ 84942 h 229057"/>
                <a:gd name="connsiteX3" fmla="*/ 350839 w 496290"/>
                <a:gd name="connsiteY3" fmla="*/ 0 h 229057"/>
                <a:gd name="connsiteX4" fmla="*/ 511752 w 496290"/>
                <a:gd name="connsiteY4" fmla="*/ 29777 h 229057"/>
                <a:gd name="connsiteX5" fmla="*/ 412494 w 496290"/>
                <a:gd name="connsiteY5" fmla="*/ 156331 h 229057"/>
                <a:gd name="connsiteX6" fmla="*/ 158049 w 496290"/>
                <a:gd name="connsiteY6" fmla="*/ 234211 h 229057"/>
                <a:gd name="connsiteX7" fmla="*/ 15652 w 496290"/>
                <a:gd name="connsiteY7" fmla="*/ 189736 h 229057"/>
                <a:gd name="connsiteX8" fmla="*/ 163967 w 496290"/>
                <a:gd name="connsiteY8" fmla="*/ 227148 h 229057"/>
                <a:gd name="connsiteX9" fmla="*/ 402759 w 496290"/>
                <a:gd name="connsiteY9" fmla="*/ 153659 h 229057"/>
                <a:gd name="connsiteX10" fmla="*/ 495718 w 496290"/>
                <a:gd name="connsiteY10" fmla="*/ 35504 h 229057"/>
                <a:gd name="connsiteX11" fmla="*/ 344922 w 496290"/>
                <a:gd name="connsiteY11" fmla="*/ 7253 h 229057"/>
                <a:gd name="connsiteX12" fmla="*/ 104030 w 496290"/>
                <a:gd name="connsiteY12" fmla="*/ 86851 h 229057"/>
                <a:gd name="connsiteX13" fmla="*/ 15652 w 496290"/>
                <a:gd name="connsiteY13" fmla="*/ 18973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29057">
                  <a:moveTo>
                    <a:pt x="158049" y="234211"/>
                  </a:moveTo>
                  <a:cubicBezTo>
                    <a:pt x="95249" y="217222"/>
                    <a:pt x="63563" y="209205"/>
                    <a:pt x="0" y="194126"/>
                  </a:cubicBezTo>
                  <a:cubicBezTo>
                    <a:pt x="37413" y="150987"/>
                    <a:pt x="56310" y="128845"/>
                    <a:pt x="94104" y="84942"/>
                  </a:cubicBezTo>
                  <a:cubicBezTo>
                    <a:pt x="195653" y="53256"/>
                    <a:pt x="247191" y="36267"/>
                    <a:pt x="350839" y="0"/>
                  </a:cubicBezTo>
                  <a:cubicBezTo>
                    <a:pt x="415930" y="10498"/>
                    <a:pt x="448189" y="16416"/>
                    <a:pt x="511752" y="29777"/>
                  </a:cubicBezTo>
                  <a:cubicBezTo>
                    <a:pt x="471858" y="80743"/>
                    <a:pt x="451815" y="106511"/>
                    <a:pt x="412494" y="156331"/>
                  </a:cubicBezTo>
                  <a:cubicBezTo>
                    <a:pt x="309609" y="189736"/>
                    <a:pt x="258644" y="205388"/>
                    <a:pt x="158049" y="234211"/>
                  </a:cubicBezTo>
                  <a:close/>
                  <a:moveTo>
                    <a:pt x="15652" y="189736"/>
                  </a:moveTo>
                  <a:cubicBezTo>
                    <a:pt x="75398" y="203861"/>
                    <a:pt x="104985" y="211305"/>
                    <a:pt x="163967" y="227148"/>
                  </a:cubicBezTo>
                  <a:cubicBezTo>
                    <a:pt x="258453" y="199852"/>
                    <a:pt x="306173" y="185154"/>
                    <a:pt x="402759" y="153659"/>
                  </a:cubicBezTo>
                  <a:cubicBezTo>
                    <a:pt x="439599" y="107084"/>
                    <a:pt x="458305" y="83033"/>
                    <a:pt x="495718" y="35504"/>
                  </a:cubicBezTo>
                  <a:cubicBezTo>
                    <a:pt x="436163" y="22906"/>
                    <a:pt x="406004" y="17370"/>
                    <a:pt x="344922" y="7253"/>
                  </a:cubicBezTo>
                  <a:cubicBezTo>
                    <a:pt x="247763" y="41230"/>
                    <a:pt x="199471" y="57073"/>
                    <a:pt x="104030" y="86851"/>
                  </a:cubicBezTo>
                  <a:cubicBezTo>
                    <a:pt x="68526" y="128081"/>
                    <a:pt x="50583" y="148887"/>
                    <a:pt x="15652" y="189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FDB46C57-A37C-4BA7-9B48-A1340978CF31}"/>
                </a:ext>
              </a:extLst>
            </p:cNvPr>
            <p:cNvSpPr/>
            <p:nvPr/>
          </p:nvSpPr>
          <p:spPr>
            <a:xfrm>
              <a:off x="502423" y="4063154"/>
              <a:ext cx="496291" cy="267233"/>
            </a:xfrm>
            <a:custGeom>
              <a:avLst/>
              <a:gdLst>
                <a:gd name="connsiteX0" fmla="*/ 155950 w 496290"/>
                <a:gd name="connsiteY0" fmla="*/ 268760 h 267233"/>
                <a:gd name="connsiteX1" fmla="*/ 0 w 496290"/>
                <a:gd name="connsiteY1" fmla="*/ 223522 h 267233"/>
                <a:gd name="connsiteX2" fmla="*/ 99067 w 496290"/>
                <a:gd name="connsiteY2" fmla="*/ 97540 h 267233"/>
                <a:gd name="connsiteX3" fmla="*/ 357329 w 496290"/>
                <a:gd name="connsiteY3" fmla="*/ 0 h 267233"/>
                <a:gd name="connsiteX4" fmla="*/ 514042 w 496290"/>
                <a:gd name="connsiteY4" fmla="*/ 36076 h 267233"/>
                <a:gd name="connsiteX5" fmla="*/ 411158 w 496290"/>
                <a:gd name="connsiteY5" fmla="*/ 180382 h 267233"/>
                <a:gd name="connsiteX6" fmla="*/ 155950 w 496290"/>
                <a:gd name="connsiteY6" fmla="*/ 268760 h 267233"/>
                <a:gd name="connsiteX7" fmla="*/ 15652 w 496290"/>
                <a:gd name="connsiteY7" fmla="*/ 218368 h 267233"/>
                <a:gd name="connsiteX8" fmla="*/ 161867 w 496290"/>
                <a:gd name="connsiteY8" fmla="*/ 260743 h 267233"/>
                <a:gd name="connsiteX9" fmla="*/ 401614 w 496290"/>
                <a:gd name="connsiteY9" fmla="*/ 177519 h 267233"/>
                <a:gd name="connsiteX10" fmla="*/ 498008 w 496290"/>
                <a:gd name="connsiteY10" fmla="*/ 42566 h 267233"/>
                <a:gd name="connsiteX11" fmla="*/ 351030 w 496290"/>
                <a:gd name="connsiteY11" fmla="*/ 8399 h 267233"/>
                <a:gd name="connsiteX12" fmla="*/ 108802 w 496290"/>
                <a:gd name="connsiteY12" fmla="*/ 99640 h 267233"/>
                <a:gd name="connsiteX13" fmla="*/ 15652 w 496290"/>
                <a:gd name="connsiteY13" fmla="*/ 218368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67233">
                  <a:moveTo>
                    <a:pt x="155950" y="268760"/>
                  </a:moveTo>
                  <a:cubicBezTo>
                    <a:pt x="94104" y="249481"/>
                    <a:pt x="62990" y="240319"/>
                    <a:pt x="0" y="223522"/>
                  </a:cubicBezTo>
                  <a:cubicBezTo>
                    <a:pt x="39130" y="173892"/>
                    <a:pt x="59173" y="148314"/>
                    <a:pt x="99067" y="97540"/>
                  </a:cubicBezTo>
                  <a:cubicBezTo>
                    <a:pt x="201761" y="60700"/>
                    <a:pt x="253490" y="41039"/>
                    <a:pt x="357329" y="0"/>
                  </a:cubicBezTo>
                  <a:cubicBezTo>
                    <a:pt x="420892" y="12598"/>
                    <a:pt x="452388" y="19852"/>
                    <a:pt x="514042" y="36076"/>
                  </a:cubicBezTo>
                  <a:cubicBezTo>
                    <a:pt x="472621" y="94295"/>
                    <a:pt x="451815" y="123500"/>
                    <a:pt x="411158" y="180382"/>
                  </a:cubicBezTo>
                  <a:cubicBezTo>
                    <a:pt x="308273" y="218177"/>
                    <a:pt x="257116" y="235929"/>
                    <a:pt x="155950" y="268760"/>
                  </a:cubicBezTo>
                  <a:close/>
                  <a:moveTo>
                    <a:pt x="15652" y="218368"/>
                  </a:moveTo>
                  <a:cubicBezTo>
                    <a:pt x="74634" y="234211"/>
                    <a:pt x="103839" y="242610"/>
                    <a:pt x="161867" y="260743"/>
                  </a:cubicBezTo>
                  <a:cubicBezTo>
                    <a:pt x="256926" y="229439"/>
                    <a:pt x="305028" y="212832"/>
                    <a:pt x="401614" y="177519"/>
                  </a:cubicBezTo>
                  <a:cubicBezTo>
                    <a:pt x="439790" y="124263"/>
                    <a:pt x="459260" y="96967"/>
                    <a:pt x="498008" y="42566"/>
                  </a:cubicBezTo>
                  <a:cubicBezTo>
                    <a:pt x="439980" y="27296"/>
                    <a:pt x="410585" y="20424"/>
                    <a:pt x="351030" y="8399"/>
                  </a:cubicBezTo>
                  <a:cubicBezTo>
                    <a:pt x="253490" y="46766"/>
                    <a:pt x="205006" y="65090"/>
                    <a:pt x="108802" y="99640"/>
                  </a:cubicBezTo>
                  <a:cubicBezTo>
                    <a:pt x="71389" y="147551"/>
                    <a:pt x="52683" y="171411"/>
                    <a:pt x="15652" y="2183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F9D7BA2A-CCF8-4058-BEAD-CB6034719133}"/>
                </a:ext>
              </a:extLst>
            </p:cNvPr>
            <p:cNvSpPr/>
            <p:nvPr/>
          </p:nvSpPr>
          <p:spPr>
            <a:xfrm>
              <a:off x="900983" y="3994246"/>
              <a:ext cx="496291" cy="286321"/>
            </a:xfrm>
            <a:custGeom>
              <a:avLst/>
              <a:gdLst>
                <a:gd name="connsiteX0" fmla="*/ 152705 w 496290"/>
                <a:gd name="connsiteY0" fmla="*/ 303882 h 286321"/>
                <a:gd name="connsiteX1" fmla="*/ 0 w 496290"/>
                <a:gd name="connsiteY1" fmla="*/ 250627 h 286321"/>
                <a:gd name="connsiteX2" fmla="*/ 102694 w 496290"/>
                <a:gd name="connsiteY2" fmla="*/ 106893 h 286321"/>
                <a:gd name="connsiteX3" fmla="*/ 359238 w 496290"/>
                <a:gd name="connsiteY3" fmla="*/ 0 h 286321"/>
                <a:gd name="connsiteX4" fmla="*/ 510989 w 496290"/>
                <a:gd name="connsiteY4" fmla="*/ 45621 h 286321"/>
                <a:gd name="connsiteX5" fmla="*/ 406767 w 496290"/>
                <a:gd name="connsiteY5" fmla="*/ 207297 h 286321"/>
                <a:gd name="connsiteX6" fmla="*/ 152705 w 496290"/>
                <a:gd name="connsiteY6" fmla="*/ 303882 h 286321"/>
                <a:gd name="connsiteX7" fmla="*/ 15843 w 496290"/>
                <a:gd name="connsiteY7" fmla="*/ 244900 h 286321"/>
                <a:gd name="connsiteX8" fmla="*/ 159004 w 496290"/>
                <a:gd name="connsiteY8" fmla="*/ 294720 h 286321"/>
                <a:gd name="connsiteX9" fmla="*/ 397414 w 496290"/>
                <a:gd name="connsiteY9" fmla="*/ 203670 h 286321"/>
                <a:gd name="connsiteX10" fmla="*/ 495336 w 496290"/>
                <a:gd name="connsiteY10" fmla="*/ 52492 h 286321"/>
                <a:gd name="connsiteX11" fmla="*/ 353130 w 496290"/>
                <a:gd name="connsiteY11" fmla="*/ 9353 h 286321"/>
                <a:gd name="connsiteX12" fmla="*/ 112429 w 496290"/>
                <a:gd name="connsiteY12" fmla="*/ 109375 h 286321"/>
                <a:gd name="connsiteX13" fmla="*/ 15843 w 496290"/>
                <a:gd name="connsiteY13" fmla="*/ 24490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152705" y="303882"/>
                  </a:moveTo>
                  <a:cubicBezTo>
                    <a:pt x="92196" y="281168"/>
                    <a:pt x="61655" y="270478"/>
                    <a:pt x="0" y="250627"/>
                  </a:cubicBezTo>
                  <a:cubicBezTo>
                    <a:pt x="40658" y="193935"/>
                    <a:pt x="61464" y="164921"/>
                    <a:pt x="102694" y="106893"/>
                  </a:cubicBezTo>
                  <a:cubicBezTo>
                    <a:pt x="205006" y="66045"/>
                    <a:pt x="256353" y="44475"/>
                    <a:pt x="359238" y="0"/>
                  </a:cubicBezTo>
                  <a:cubicBezTo>
                    <a:pt x="420893" y="16034"/>
                    <a:pt x="451243" y="25196"/>
                    <a:pt x="510989" y="45621"/>
                  </a:cubicBezTo>
                  <a:cubicBezTo>
                    <a:pt x="468995" y="110902"/>
                    <a:pt x="447998" y="143733"/>
                    <a:pt x="406767" y="207297"/>
                  </a:cubicBezTo>
                  <a:cubicBezTo>
                    <a:pt x="304646" y="248145"/>
                    <a:pt x="253872" y="267615"/>
                    <a:pt x="152705" y="303882"/>
                  </a:cubicBezTo>
                  <a:close/>
                  <a:moveTo>
                    <a:pt x="15843" y="244900"/>
                  </a:moveTo>
                  <a:cubicBezTo>
                    <a:pt x="73680" y="263416"/>
                    <a:pt x="102121" y="273532"/>
                    <a:pt x="159004" y="294720"/>
                  </a:cubicBezTo>
                  <a:cubicBezTo>
                    <a:pt x="253872" y="260171"/>
                    <a:pt x="301592" y="242037"/>
                    <a:pt x="397414" y="203670"/>
                  </a:cubicBezTo>
                  <a:cubicBezTo>
                    <a:pt x="436163" y="144115"/>
                    <a:pt x="456015" y="113383"/>
                    <a:pt x="495336" y="52492"/>
                  </a:cubicBezTo>
                  <a:cubicBezTo>
                    <a:pt x="439217" y="33404"/>
                    <a:pt x="410776" y="24815"/>
                    <a:pt x="353130" y="9353"/>
                  </a:cubicBezTo>
                  <a:cubicBezTo>
                    <a:pt x="256735" y="50965"/>
                    <a:pt x="208442" y="71008"/>
                    <a:pt x="112429" y="109375"/>
                  </a:cubicBezTo>
                  <a:cubicBezTo>
                    <a:pt x="73680" y="164158"/>
                    <a:pt x="54019" y="191644"/>
                    <a:pt x="15843" y="2449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20592231-E6BC-4DA4-8E2D-180D09089B3D}"/>
                </a:ext>
              </a:extLst>
            </p:cNvPr>
            <p:cNvSpPr/>
            <p:nvPr/>
          </p:nvSpPr>
          <p:spPr>
            <a:xfrm>
              <a:off x="1295343" y="3928965"/>
              <a:ext cx="496291" cy="324498"/>
            </a:xfrm>
            <a:custGeom>
              <a:avLst/>
              <a:gdLst>
                <a:gd name="connsiteX0" fmla="*/ 149269 w 496290"/>
                <a:gd name="connsiteY0" fmla="*/ 337096 h 324497"/>
                <a:gd name="connsiteX1" fmla="*/ 0 w 496290"/>
                <a:gd name="connsiteY1" fmla="*/ 273914 h 324497"/>
                <a:gd name="connsiteX2" fmla="*/ 104221 w 496290"/>
                <a:gd name="connsiteY2" fmla="*/ 112811 h 324497"/>
                <a:gd name="connsiteX3" fmla="*/ 356184 w 496290"/>
                <a:gd name="connsiteY3" fmla="*/ 0 h 324497"/>
                <a:gd name="connsiteX4" fmla="*/ 502780 w 496290"/>
                <a:gd name="connsiteY4" fmla="*/ 57264 h 324497"/>
                <a:gd name="connsiteX5" fmla="*/ 399705 w 496290"/>
                <a:gd name="connsiteY5" fmla="*/ 234784 h 324497"/>
                <a:gd name="connsiteX6" fmla="*/ 149269 w 496290"/>
                <a:gd name="connsiteY6" fmla="*/ 337096 h 324497"/>
                <a:gd name="connsiteX7" fmla="*/ 15652 w 496290"/>
                <a:gd name="connsiteY7" fmla="*/ 267615 h 324497"/>
                <a:gd name="connsiteX8" fmla="*/ 155568 w 496290"/>
                <a:gd name="connsiteY8" fmla="*/ 326788 h 324497"/>
                <a:gd name="connsiteX9" fmla="*/ 390542 w 496290"/>
                <a:gd name="connsiteY9" fmla="*/ 230584 h 324497"/>
                <a:gd name="connsiteX10" fmla="*/ 487319 w 496290"/>
                <a:gd name="connsiteY10" fmla="*/ 64327 h 324497"/>
                <a:gd name="connsiteX11" fmla="*/ 349694 w 496290"/>
                <a:gd name="connsiteY11" fmla="*/ 10308 h 324497"/>
                <a:gd name="connsiteX12" fmla="*/ 113383 w 496290"/>
                <a:gd name="connsiteY12" fmla="*/ 115865 h 324497"/>
                <a:gd name="connsiteX13" fmla="*/ 15652 w 496290"/>
                <a:gd name="connsiteY13" fmla="*/ 267615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324497">
                  <a:moveTo>
                    <a:pt x="149269" y="337096"/>
                  </a:moveTo>
                  <a:cubicBezTo>
                    <a:pt x="89905" y="310372"/>
                    <a:pt x="60127" y="297774"/>
                    <a:pt x="0" y="273914"/>
                  </a:cubicBezTo>
                  <a:cubicBezTo>
                    <a:pt x="41230" y="210542"/>
                    <a:pt x="62418" y="177710"/>
                    <a:pt x="104221" y="112811"/>
                  </a:cubicBezTo>
                  <a:cubicBezTo>
                    <a:pt x="205006" y="69099"/>
                    <a:pt x="255590" y="46384"/>
                    <a:pt x="356184" y="0"/>
                  </a:cubicBezTo>
                  <a:cubicBezTo>
                    <a:pt x="415548" y="20615"/>
                    <a:pt x="444944" y="32068"/>
                    <a:pt x="502780" y="57264"/>
                  </a:cubicBezTo>
                  <a:cubicBezTo>
                    <a:pt x="461360" y="128845"/>
                    <a:pt x="440553" y="164921"/>
                    <a:pt x="399705" y="234784"/>
                  </a:cubicBezTo>
                  <a:cubicBezTo>
                    <a:pt x="299301" y="277541"/>
                    <a:pt x="249099" y="298156"/>
                    <a:pt x="149269" y="337096"/>
                  </a:cubicBezTo>
                  <a:close/>
                  <a:moveTo>
                    <a:pt x="15652" y="267615"/>
                  </a:moveTo>
                  <a:cubicBezTo>
                    <a:pt x="71962" y="289948"/>
                    <a:pt x="99831" y="301783"/>
                    <a:pt x="155568" y="326788"/>
                  </a:cubicBezTo>
                  <a:cubicBezTo>
                    <a:pt x="249291" y="289948"/>
                    <a:pt x="296438" y="270669"/>
                    <a:pt x="390542" y="230584"/>
                  </a:cubicBezTo>
                  <a:cubicBezTo>
                    <a:pt x="428910" y="165112"/>
                    <a:pt x="448379" y="131326"/>
                    <a:pt x="487319" y="64327"/>
                  </a:cubicBezTo>
                  <a:cubicBezTo>
                    <a:pt x="432918" y="40658"/>
                    <a:pt x="405431" y="29777"/>
                    <a:pt x="349694" y="10308"/>
                  </a:cubicBezTo>
                  <a:cubicBezTo>
                    <a:pt x="255208" y="53638"/>
                    <a:pt x="208060" y="74825"/>
                    <a:pt x="113383" y="115865"/>
                  </a:cubicBezTo>
                  <a:cubicBezTo>
                    <a:pt x="74062" y="177138"/>
                    <a:pt x="54401" y="207869"/>
                    <a:pt x="15652" y="2676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F0E71964-A625-4045-AF8A-423DF98BCDDE}"/>
                </a:ext>
              </a:extLst>
            </p:cNvPr>
            <p:cNvSpPr/>
            <p:nvPr/>
          </p:nvSpPr>
          <p:spPr>
            <a:xfrm>
              <a:off x="1682831" y="3873037"/>
              <a:ext cx="477202" cy="362674"/>
            </a:xfrm>
            <a:custGeom>
              <a:avLst/>
              <a:gdLst>
                <a:gd name="connsiteX0" fmla="*/ 146406 w 477202"/>
                <a:gd name="connsiteY0" fmla="*/ 366300 h 362673"/>
                <a:gd name="connsiteX1" fmla="*/ 0 w 477202"/>
                <a:gd name="connsiteY1" fmla="*/ 292048 h 362673"/>
                <a:gd name="connsiteX2" fmla="*/ 103076 w 477202"/>
                <a:gd name="connsiteY2" fmla="*/ 114910 h 362673"/>
                <a:gd name="connsiteX3" fmla="*/ 347976 w 477202"/>
                <a:gd name="connsiteY3" fmla="*/ 0 h 362673"/>
                <a:gd name="connsiteX4" fmla="*/ 490183 w 477202"/>
                <a:gd name="connsiteY4" fmla="*/ 70817 h 362673"/>
                <a:gd name="connsiteX5" fmla="*/ 391306 w 477202"/>
                <a:gd name="connsiteY5" fmla="*/ 261889 h 362673"/>
                <a:gd name="connsiteX6" fmla="*/ 146406 w 477202"/>
                <a:gd name="connsiteY6" fmla="*/ 366300 h 362673"/>
                <a:gd name="connsiteX7" fmla="*/ 15271 w 477202"/>
                <a:gd name="connsiteY7" fmla="*/ 285367 h 362673"/>
                <a:gd name="connsiteX8" fmla="*/ 152514 w 477202"/>
                <a:gd name="connsiteY8" fmla="*/ 355038 h 362673"/>
                <a:gd name="connsiteX9" fmla="*/ 382335 w 477202"/>
                <a:gd name="connsiteY9" fmla="*/ 256544 h 362673"/>
                <a:gd name="connsiteX10" fmla="*/ 475294 w 477202"/>
                <a:gd name="connsiteY10" fmla="*/ 77689 h 362673"/>
                <a:gd name="connsiteX11" fmla="*/ 341677 w 477202"/>
                <a:gd name="connsiteY11" fmla="*/ 11071 h 362673"/>
                <a:gd name="connsiteX12" fmla="*/ 111857 w 477202"/>
                <a:gd name="connsiteY12" fmla="*/ 118728 h 362673"/>
                <a:gd name="connsiteX13" fmla="*/ 15271 w 477202"/>
                <a:gd name="connsiteY13" fmla="*/ 285367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62673">
                  <a:moveTo>
                    <a:pt x="146406" y="366300"/>
                  </a:moveTo>
                  <a:cubicBezTo>
                    <a:pt x="87996" y="335378"/>
                    <a:pt x="58792" y="320298"/>
                    <a:pt x="0" y="292048"/>
                  </a:cubicBezTo>
                  <a:cubicBezTo>
                    <a:pt x="40849" y="222376"/>
                    <a:pt x="61655" y="186300"/>
                    <a:pt x="103076" y="114910"/>
                  </a:cubicBezTo>
                  <a:cubicBezTo>
                    <a:pt x="201570" y="69671"/>
                    <a:pt x="250627" y="46575"/>
                    <a:pt x="347976" y="0"/>
                  </a:cubicBezTo>
                  <a:cubicBezTo>
                    <a:pt x="405432" y="25960"/>
                    <a:pt x="433873" y="40276"/>
                    <a:pt x="490183" y="70817"/>
                  </a:cubicBezTo>
                  <a:cubicBezTo>
                    <a:pt x="450479" y="147933"/>
                    <a:pt x="430437" y="186682"/>
                    <a:pt x="391306" y="261889"/>
                  </a:cubicBezTo>
                  <a:cubicBezTo>
                    <a:pt x="293385" y="305028"/>
                    <a:pt x="244328" y="326025"/>
                    <a:pt x="146406" y="366300"/>
                  </a:cubicBezTo>
                  <a:close/>
                  <a:moveTo>
                    <a:pt x="15271" y="285367"/>
                  </a:moveTo>
                  <a:cubicBezTo>
                    <a:pt x="70435" y="311899"/>
                    <a:pt x="97732" y="326025"/>
                    <a:pt x="152514" y="355038"/>
                  </a:cubicBezTo>
                  <a:cubicBezTo>
                    <a:pt x="244519" y="316862"/>
                    <a:pt x="290521" y="297011"/>
                    <a:pt x="382335" y="256544"/>
                  </a:cubicBezTo>
                  <a:cubicBezTo>
                    <a:pt x="419175" y="186109"/>
                    <a:pt x="438072" y="149651"/>
                    <a:pt x="475294" y="77689"/>
                  </a:cubicBezTo>
                  <a:cubicBezTo>
                    <a:pt x="422420" y="49056"/>
                    <a:pt x="395697" y="35695"/>
                    <a:pt x="341677" y="11071"/>
                  </a:cubicBezTo>
                  <a:cubicBezTo>
                    <a:pt x="250245" y="54783"/>
                    <a:pt x="204052" y="76352"/>
                    <a:pt x="111857" y="118728"/>
                  </a:cubicBezTo>
                  <a:cubicBezTo>
                    <a:pt x="73108" y="185918"/>
                    <a:pt x="53638" y="219704"/>
                    <a:pt x="15271" y="2853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B0D62A37-696F-4652-A7D1-6C437D5F557B}"/>
                </a:ext>
              </a:extLst>
            </p:cNvPr>
            <p:cNvSpPr/>
            <p:nvPr/>
          </p:nvSpPr>
          <p:spPr>
            <a:xfrm>
              <a:off x="2062112" y="3831807"/>
              <a:ext cx="458114" cy="381762"/>
            </a:xfrm>
            <a:custGeom>
              <a:avLst/>
              <a:gdLst>
                <a:gd name="connsiteX0" fmla="*/ 144879 w 458114"/>
                <a:gd name="connsiteY0" fmla="*/ 389970 h 381761"/>
                <a:gd name="connsiteX1" fmla="*/ 0 w 458114"/>
                <a:gd name="connsiteY1" fmla="*/ 303882 h 381761"/>
                <a:gd name="connsiteX2" fmla="*/ 99067 w 458114"/>
                <a:gd name="connsiteY2" fmla="*/ 113192 h 381761"/>
                <a:gd name="connsiteX3" fmla="*/ 335569 w 458114"/>
                <a:gd name="connsiteY3" fmla="*/ 0 h 381761"/>
                <a:gd name="connsiteX4" fmla="*/ 475103 w 458114"/>
                <a:gd name="connsiteY4" fmla="*/ 85515 h 381761"/>
                <a:gd name="connsiteX5" fmla="*/ 382907 w 458114"/>
                <a:gd name="connsiteY5" fmla="*/ 286703 h 381761"/>
                <a:gd name="connsiteX6" fmla="*/ 144879 w 458114"/>
                <a:gd name="connsiteY6" fmla="*/ 389970 h 381761"/>
                <a:gd name="connsiteX7" fmla="*/ 15079 w 458114"/>
                <a:gd name="connsiteY7" fmla="*/ 297202 h 381761"/>
                <a:gd name="connsiteX8" fmla="*/ 150796 w 458114"/>
                <a:gd name="connsiteY8" fmla="*/ 378135 h 381761"/>
                <a:gd name="connsiteX9" fmla="*/ 374126 w 458114"/>
                <a:gd name="connsiteY9" fmla="*/ 280786 h 381761"/>
                <a:gd name="connsiteX10" fmla="*/ 460786 w 458114"/>
                <a:gd name="connsiteY10" fmla="*/ 92195 h 381761"/>
                <a:gd name="connsiteX11" fmla="*/ 329842 w 458114"/>
                <a:gd name="connsiteY11" fmla="*/ 11835 h 381761"/>
                <a:gd name="connsiteX12" fmla="*/ 107848 w 458114"/>
                <a:gd name="connsiteY12" fmla="*/ 117964 h 381761"/>
                <a:gd name="connsiteX13" fmla="*/ 15079 w 458114"/>
                <a:gd name="connsiteY13" fmla="*/ 297202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81761">
                  <a:moveTo>
                    <a:pt x="144879" y="389970"/>
                  </a:moveTo>
                  <a:cubicBezTo>
                    <a:pt x="86851" y="354466"/>
                    <a:pt x="57837" y="337096"/>
                    <a:pt x="0" y="303882"/>
                  </a:cubicBezTo>
                  <a:cubicBezTo>
                    <a:pt x="39130" y="228866"/>
                    <a:pt x="59364" y="190117"/>
                    <a:pt x="99067" y="113192"/>
                  </a:cubicBezTo>
                  <a:cubicBezTo>
                    <a:pt x="194317" y="68144"/>
                    <a:pt x="241846" y="45239"/>
                    <a:pt x="335569" y="0"/>
                  </a:cubicBezTo>
                  <a:cubicBezTo>
                    <a:pt x="391688" y="31877"/>
                    <a:pt x="419556" y="49247"/>
                    <a:pt x="475103" y="85515"/>
                  </a:cubicBezTo>
                  <a:cubicBezTo>
                    <a:pt x="438072" y="166639"/>
                    <a:pt x="419366" y="207678"/>
                    <a:pt x="382907" y="286703"/>
                  </a:cubicBezTo>
                  <a:cubicBezTo>
                    <a:pt x="288230" y="328697"/>
                    <a:pt x="240510" y="349694"/>
                    <a:pt x="144879" y="389970"/>
                  </a:cubicBezTo>
                  <a:close/>
                  <a:moveTo>
                    <a:pt x="15079" y="297202"/>
                  </a:moveTo>
                  <a:cubicBezTo>
                    <a:pt x="69289" y="328506"/>
                    <a:pt x="96395" y="344731"/>
                    <a:pt x="150796" y="378135"/>
                  </a:cubicBezTo>
                  <a:cubicBezTo>
                    <a:pt x="240510" y="340150"/>
                    <a:pt x="285176" y="320489"/>
                    <a:pt x="374126" y="280786"/>
                  </a:cubicBezTo>
                  <a:cubicBezTo>
                    <a:pt x="408485" y="206533"/>
                    <a:pt x="426046" y="168166"/>
                    <a:pt x="460786" y="92195"/>
                  </a:cubicBezTo>
                  <a:cubicBezTo>
                    <a:pt x="408676" y="58219"/>
                    <a:pt x="382525" y="41994"/>
                    <a:pt x="329842" y="11835"/>
                  </a:cubicBezTo>
                  <a:cubicBezTo>
                    <a:pt x="241846" y="54210"/>
                    <a:pt x="197180" y="75589"/>
                    <a:pt x="107848" y="117964"/>
                  </a:cubicBezTo>
                  <a:cubicBezTo>
                    <a:pt x="70626" y="190117"/>
                    <a:pt x="51920" y="226576"/>
                    <a:pt x="15079" y="2972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6D6EDCE4-A31C-49AF-B82B-2713EC0BB650}"/>
                </a:ext>
              </a:extLst>
            </p:cNvPr>
            <p:cNvSpPr/>
            <p:nvPr/>
          </p:nvSpPr>
          <p:spPr>
            <a:xfrm>
              <a:off x="2433375" y="3810810"/>
              <a:ext cx="458114" cy="400850"/>
            </a:xfrm>
            <a:custGeom>
              <a:avLst/>
              <a:gdLst>
                <a:gd name="connsiteX0" fmla="*/ 144879 w 458114"/>
                <a:gd name="connsiteY0" fmla="*/ 406195 h 400849"/>
                <a:gd name="connsiteX1" fmla="*/ 0 w 458114"/>
                <a:gd name="connsiteY1" fmla="*/ 308082 h 400849"/>
                <a:gd name="connsiteX2" fmla="*/ 92386 w 458114"/>
                <a:gd name="connsiteY2" fmla="*/ 107084 h 400849"/>
                <a:gd name="connsiteX3" fmla="*/ 319535 w 458114"/>
                <a:gd name="connsiteY3" fmla="*/ 0 h 400849"/>
                <a:gd name="connsiteX4" fmla="*/ 458497 w 458114"/>
                <a:gd name="connsiteY4" fmla="*/ 99831 h 400849"/>
                <a:gd name="connsiteX5" fmla="*/ 376226 w 458114"/>
                <a:gd name="connsiteY5" fmla="*/ 305409 h 400849"/>
                <a:gd name="connsiteX6" fmla="*/ 144879 w 458114"/>
                <a:gd name="connsiteY6" fmla="*/ 406195 h 400849"/>
                <a:gd name="connsiteX7" fmla="*/ 14698 w 458114"/>
                <a:gd name="connsiteY7" fmla="*/ 301592 h 400849"/>
                <a:gd name="connsiteX8" fmla="*/ 150414 w 458114"/>
                <a:gd name="connsiteY8" fmla="*/ 393978 h 400849"/>
                <a:gd name="connsiteX9" fmla="*/ 367255 w 458114"/>
                <a:gd name="connsiteY9" fmla="*/ 299492 h 400849"/>
                <a:gd name="connsiteX10" fmla="*/ 444944 w 458114"/>
                <a:gd name="connsiteY10" fmla="*/ 106321 h 400849"/>
                <a:gd name="connsiteX11" fmla="*/ 314572 w 458114"/>
                <a:gd name="connsiteY11" fmla="*/ 12407 h 400849"/>
                <a:gd name="connsiteX12" fmla="*/ 101358 w 458114"/>
                <a:gd name="connsiteY12" fmla="*/ 112811 h 400849"/>
                <a:gd name="connsiteX13" fmla="*/ 14698 w 458114"/>
                <a:gd name="connsiteY13" fmla="*/ 301592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400849">
                  <a:moveTo>
                    <a:pt x="144879" y="406195"/>
                  </a:moveTo>
                  <a:cubicBezTo>
                    <a:pt x="86469" y="366300"/>
                    <a:pt x="57646" y="346449"/>
                    <a:pt x="0" y="308082"/>
                  </a:cubicBezTo>
                  <a:cubicBezTo>
                    <a:pt x="36458" y="229057"/>
                    <a:pt x="55355" y="188209"/>
                    <a:pt x="92386" y="107084"/>
                  </a:cubicBezTo>
                  <a:cubicBezTo>
                    <a:pt x="184200" y="63754"/>
                    <a:pt x="229821" y="41994"/>
                    <a:pt x="319535" y="0"/>
                  </a:cubicBezTo>
                  <a:cubicBezTo>
                    <a:pt x="375081" y="38367"/>
                    <a:pt x="402186" y="60128"/>
                    <a:pt x="458497" y="99831"/>
                  </a:cubicBezTo>
                  <a:cubicBezTo>
                    <a:pt x="425474" y="182864"/>
                    <a:pt x="408676" y="224858"/>
                    <a:pt x="376226" y="305409"/>
                  </a:cubicBezTo>
                  <a:cubicBezTo>
                    <a:pt x="283267" y="349121"/>
                    <a:pt x="237647" y="367446"/>
                    <a:pt x="144879" y="406195"/>
                  </a:cubicBezTo>
                  <a:close/>
                  <a:moveTo>
                    <a:pt x="14698" y="301592"/>
                  </a:moveTo>
                  <a:cubicBezTo>
                    <a:pt x="68717" y="337668"/>
                    <a:pt x="95823" y="356375"/>
                    <a:pt x="150414" y="393978"/>
                  </a:cubicBezTo>
                  <a:cubicBezTo>
                    <a:pt x="237456" y="357329"/>
                    <a:pt x="280023" y="340532"/>
                    <a:pt x="367255" y="299492"/>
                  </a:cubicBezTo>
                  <a:cubicBezTo>
                    <a:pt x="397987" y="223522"/>
                    <a:pt x="413830" y="184200"/>
                    <a:pt x="444944" y="106321"/>
                  </a:cubicBezTo>
                  <a:cubicBezTo>
                    <a:pt x="392070" y="69099"/>
                    <a:pt x="366682" y="48484"/>
                    <a:pt x="314572" y="12407"/>
                  </a:cubicBezTo>
                  <a:cubicBezTo>
                    <a:pt x="230202" y="51920"/>
                    <a:pt x="187445" y="72153"/>
                    <a:pt x="101358" y="112811"/>
                  </a:cubicBezTo>
                  <a:cubicBezTo>
                    <a:pt x="66427" y="188972"/>
                    <a:pt x="48865" y="227339"/>
                    <a:pt x="14698" y="3015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108F8652-6981-4D51-AF79-D4BC4AC019E9}"/>
                </a:ext>
              </a:extLst>
            </p:cNvPr>
            <p:cNvSpPr/>
            <p:nvPr/>
          </p:nvSpPr>
          <p:spPr>
            <a:xfrm>
              <a:off x="2797767" y="3808328"/>
              <a:ext cx="439026" cy="381762"/>
            </a:xfrm>
            <a:custGeom>
              <a:avLst/>
              <a:gdLst>
                <a:gd name="connsiteX0" fmla="*/ 152132 w 439026"/>
                <a:gd name="connsiteY0" fmla="*/ 398750 h 381761"/>
                <a:gd name="connsiteX1" fmla="*/ 0 w 439026"/>
                <a:gd name="connsiteY1" fmla="*/ 308273 h 381761"/>
                <a:gd name="connsiteX2" fmla="*/ 82842 w 439026"/>
                <a:gd name="connsiteY2" fmla="*/ 102312 h 381761"/>
                <a:gd name="connsiteX3" fmla="*/ 301974 w 439026"/>
                <a:gd name="connsiteY3" fmla="*/ 0 h 381761"/>
                <a:gd name="connsiteX4" fmla="*/ 446853 w 439026"/>
                <a:gd name="connsiteY4" fmla="*/ 94486 h 381761"/>
                <a:gd name="connsiteX5" fmla="*/ 379090 w 439026"/>
                <a:gd name="connsiteY5" fmla="*/ 288421 h 381761"/>
                <a:gd name="connsiteX6" fmla="*/ 152132 w 439026"/>
                <a:gd name="connsiteY6" fmla="*/ 398750 h 381761"/>
                <a:gd name="connsiteX7" fmla="*/ 14507 w 439026"/>
                <a:gd name="connsiteY7" fmla="*/ 301592 h 381761"/>
                <a:gd name="connsiteX8" fmla="*/ 156904 w 439026"/>
                <a:gd name="connsiteY8" fmla="*/ 386725 h 381761"/>
                <a:gd name="connsiteX9" fmla="*/ 369546 w 439026"/>
                <a:gd name="connsiteY9" fmla="*/ 283267 h 381761"/>
                <a:gd name="connsiteX10" fmla="*/ 433491 w 439026"/>
                <a:gd name="connsiteY10" fmla="*/ 100976 h 381761"/>
                <a:gd name="connsiteX11" fmla="*/ 297583 w 439026"/>
                <a:gd name="connsiteY11" fmla="*/ 12216 h 381761"/>
                <a:gd name="connsiteX12" fmla="*/ 91814 w 439026"/>
                <a:gd name="connsiteY12" fmla="*/ 108611 h 381761"/>
                <a:gd name="connsiteX13" fmla="*/ 14507 w 439026"/>
                <a:gd name="connsiteY13" fmla="*/ 301592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1">
                  <a:moveTo>
                    <a:pt x="152132" y="398750"/>
                  </a:moveTo>
                  <a:cubicBezTo>
                    <a:pt x="90096" y="365155"/>
                    <a:pt x="59746" y="346831"/>
                    <a:pt x="0" y="308273"/>
                  </a:cubicBezTo>
                  <a:cubicBezTo>
                    <a:pt x="32641" y="227530"/>
                    <a:pt x="49438" y="185536"/>
                    <a:pt x="82842" y="102312"/>
                  </a:cubicBezTo>
                  <a:cubicBezTo>
                    <a:pt x="171602" y="60509"/>
                    <a:pt x="215505" y="39703"/>
                    <a:pt x="301974" y="0"/>
                  </a:cubicBezTo>
                  <a:cubicBezTo>
                    <a:pt x="359047" y="39131"/>
                    <a:pt x="387870" y="58219"/>
                    <a:pt x="446853" y="94486"/>
                  </a:cubicBezTo>
                  <a:cubicBezTo>
                    <a:pt x="419748" y="172556"/>
                    <a:pt x="406004" y="212069"/>
                    <a:pt x="379090" y="288421"/>
                  </a:cubicBezTo>
                  <a:cubicBezTo>
                    <a:pt x="289185" y="332515"/>
                    <a:pt x="243755" y="355038"/>
                    <a:pt x="152132" y="398750"/>
                  </a:cubicBezTo>
                  <a:close/>
                  <a:moveTo>
                    <a:pt x="14507" y="301592"/>
                  </a:moveTo>
                  <a:cubicBezTo>
                    <a:pt x="70435" y="337668"/>
                    <a:pt x="98877" y="354848"/>
                    <a:pt x="156904" y="386725"/>
                  </a:cubicBezTo>
                  <a:cubicBezTo>
                    <a:pt x="242610" y="345685"/>
                    <a:pt x="285367" y="324498"/>
                    <a:pt x="369546" y="283267"/>
                  </a:cubicBezTo>
                  <a:cubicBezTo>
                    <a:pt x="394933" y="211496"/>
                    <a:pt x="407913" y="174465"/>
                    <a:pt x="433491" y="100976"/>
                  </a:cubicBezTo>
                  <a:cubicBezTo>
                    <a:pt x="378326" y="66808"/>
                    <a:pt x="351030" y="48866"/>
                    <a:pt x="297583" y="12216"/>
                  </a:cubicBezTo>
                  <a:cubicBezTo>
                    <a:pt x="216269" y="49820"/>
                    <a:pt x="175038" y="69290"/>
                    <a:pt x="91814" y="108611"/>
                  </a:cubicBezTo>
                  <a:cubicBezTo>
                    <a:pt x="60701" y="186491"/>
                    <a:pt x="45048" y="225812"/>
                    <a:pt x="14507" y="3015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D0E507C4-F1B1-45DC-8B53-50465F19EE16}"/>
                </a:ext>
              </a:extLst>
            </p:cNvPr>
            <p:cNvSpPr/>
            <p:nvPr/>
          </p:nvSpPr>
          <p:spPr>
            <a:xfrm>
              <a:off x="3165213" y="3806038"/>
              <a:ext cx="419938" cy="362674"/>
            </a:xfrm>
            <a:custGeom>
              <a:avLst/>
              <a:gdLst>
                <a:gd name="connsiteX0" fmla="*/ 158813 w 419938"/>
                <a:gd name="connsiteY0" fmla="*/ 368400 h 362673"/>
                <a:gd name="connsiteX1" fmla="*/ 0 w 419938"/>
                <a:gd name="connsiteY1" fmla="*/ 291475 h 362673"/>
                <a:gd name="connsiteX2" fmla="*/ 68145 w 419938"/>
                <a:gd name="connsiteY2" fmla="*/ 97158 h 362673"/>
                <a:gd name="connsiteX3" fmla="*/ 279068 w 419938"/>
                <a:gd name="connsiteY3" fmla="*/ 0 h 362673"/>
                <a:gd name="connsiteX4" fmla="*/ 430055 w 419938"/>
                <a:gd name="connsiteY4" fmla="*/ 84942 h 362673"/>
                <a:gd name="connsiteX5" fmla="*/ 377181 w 419938"/>
                <a:gd name="connsiteY5" fmla="*/ 259980 h 362673"/>
                <a:gd name="connsiteX6" fmla="*/ 158813 w 419938"/>
                <a:gd name="connsiteY6" fmla="*/ 368400 h 362673"/>
                <a:gd name="connsiteX7" fmla="*/ 13743 w 419938"/>
                <a:gd name="connsiteY7" fmla="*/ 284603 h 362673"/>
                <a:gd name="connsiteX8" fmla="*/ 162440 w 419938"/>
                <a:gd name="connsiteY8" fmla="*/ 357138 h 362673"/>
                <a:gd name="connsiteX9" fmla="*/ 367255 w 419938"/>
                <a:gd name="connsiteY9" fmla="*/ 255590 h 362673"/>
                <a:gd name="connsiteX10" fmla="*/ 417457 w 419938"/>
                <a:gd name="connsiteY10" fmla="*/ 90668 h 362673"/>
                <a:gd name="connsiteX11" fmla="*/ 275632 w 419938"/>
                <a:gd name="connsiteY11" fmla="*/ 11071 h 362673"/>
                <a:gd name="connsiteX12" fmla="*/ 77498 w 419938"/>
                <a:gd name="connsiteY12" fmla="*/ 102694 h 362673"/>
                <a:gd name="connsiteX13" fmla="*/ 13743 w 419938"/>
                <a:gd name="connsiteY13" fmla="*/ 284603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62673">
                  <a:moveTo>
                    <a:pt x="158813" y="368400"/>
                  </a:moveTo>
                  <a:cubicBezTo>
                    <a:pt x="94105" y="340532"/>
                    <a:pt x="62418" y="325070"/>
                    <a:pt x="0" y="291475"/>
                  </a:cubicBezTo>
                  <a:cubicBezTo>
                    <a:pt x="27105" y="215123"/>
                    <a:pt x="40849" y="175420"/>
                    <a:pt x="68145" y="97158"/>
                  </a:cubicBezTo>
                  <a:cubicBezTo>
                    <a:pt x="153660" y="56692"/>
                    <a:pt x="195844" y="37031"/>
                    <a:pt x="279068" y="0"/>
                  </a:cubicBezTo>
                  <a:cubicBezTo>
                    <a:pt x="338623" y="35886"/>
                    <a:pt x="368782" y="53065"/>
                    <a:pt x="430055" y="84942"/>
                  </a:cubicBezTo>
                  <a:cubicBezTo>
                    <a:pt x="408867" y="155377"/>
                    <a:pt x="398178" y="191072"/>
                    <a:pt x="377181" y="259980"/>
                  </a:cubicBezTo>
                  <a:cubicBezTo>
                    <a:pt x="290903" y="302355"/>
                    <a:pt x="247191" y="324307"/>
                    <a:pt x="158813" y="368400"/>
                  </a:cubicBezTo>
                  <a:close/>
                  <a:moveTo>
                    <a:pt x="13743" y="284603"/>
                  </a:moveTo>
                  <a:cubicBezTo>
                    <a:pt x="72153" y="316099"/>
                    <a:pt x="101930" y="330797"/>
                    <a:pt x="162440" y="357138"/>
                  </a:cubicBezTo>
                  <a:cubicBezTo>
                    <a:pt x="245282" y="315908"/>
                    <a:pt x="286322" y="295293"/>
                    <a:pt x="367255" y="255590"/>
                  </a:cubicBezTo>
                  <a:cubicBezTo>
                    <a:pt x="387107" y="190499"/>
                    <a:pt x="397223" y="157095"/>
                    <a:pt x="417457" y="90668"/>
                  </a:cubicBezTo>
                  <a:cubicBezTo>
                    <a:pt x="359811" y="60700"/>
                    <a:pt x="331560" y="44666"/>
                    <a:pt x="275632" y="11071"/>
                  </a:cubicBezTo>
                  <a:cubicBezTo>
                    <a:pt x="197562" y="46002"/>
                    <a:pt x="157859" y="64709"/>
                    <a:pt x="77498" y="102694"/>
                  </a:cubicBezTo>
                  <a:cubicBezTo>
                    <a:pt x="51920" y="175992"/>
                    <a:pt x="38940" y="213023"/>
                    <a:pt x="13743" y="2846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5D840D3A-D471-4ED1-B4C4-AAF4155F43AC}"/>
                </a:ext>
              </a:extLst>
            </p:cNvPr>
            <p:cNvSpPr/>
            <p:nvPr/>
          </p:nvSpPr>
          <p:spPr>
            <a:xfrm>
              <a:off x="3530750" y="3802602"/>
              <a:ext cx="400850" cy="324498"/>
            </a:xfrm>
            <a:custGeom>
              <a:avLst/>
              <a:gdLst>
                <a:gd name="connsiteX0" fmla="*/ 164158 w 400850"/>
                <a:gd name="connsiteY0" fmla="*/ 326406 h 324497"/>
                <a:gd name="connsiteX1" fmla="*/ 0 w 400850"/>
                <a:gd name="connsiteY1" fmla="*/ 264370 h 324497"/>
                <a:gd name="connsiteX2" fmla="*/ 53447 w 400850"/>
                <a:gd name="connsiteY2" fmla="*/ 88569 h 324497"/>
                <a:gd name="connsiteX3" fmla="*/ 256163 w 400850"/>
                <a:gd name="connsiteY3" fmla="*/ 0 h 324497"/>
                <a:gd name="connsiteX4" fmla="*/ 413067 w 400850"/>
                <a:gd name="connsiteY4" fmla="*/ 73107 h 324497"/>
                <a:gd name="connsiteX5" fmla="*/ 373554 w 400850"/>
                <a:gd name="connsiteY5" fmla="*/ 224667 h 324497"/>
                <a:gd name="connsiteX6" fmla="*/ 164158 w 400850"/>
                <a:gd name="connsiteY6" fmla="*/ 326406 h 324497"/>
                <a:gd name="connsiteX7" fmla="*/ 13362 w 400850"/>
                <a:gd name="connsiteY7" fmla="*/ 257880 h 324497"/>
                <a:gd name="connsiteX8" fmla="*/ 167021 w 400850"/>
                <a:gd name="connsiteY8" fmla="*/ 316481 h 324497"/>
                <a:gd name="connsiteX9" fmla="*/ 363247 w 400850"/>
                <a:gd name="connsiteY9" fmla="*/ 221422 h 324497"/>
                <a:gd name="connsiteX10" fmla="*/ 400660 w 400850"/>
                <a:gd name="connsiteY10" fmla="*/ 78452 h 324497"/>
                <a:gd name="connsiteX11" fmla="*/ 253299 w 400850"/>
                <a:gd name="connsiteY11" fmla="*/ 10117 h 324497"/>
                <a:gd name="connsiteX12" fmla="*/ 62800 w 400850"/>
                <a:gd name="connsiteY12" fmla="*/ 93532 h 324497"/>
                <a:gd name="connsiteX13" fmla="*/ 13362 w 400850"/>
                <a:gd name="connsiteY13" fmla="*/ 257880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24497">
                  <a:moveTo>
                    <a:pt x="164158" y="326406"/>
                  </a:moveTo>
                  <a:cubicBezTo>
                    <a:pt x="97540" y="304837"/>
                    <a:pt x="64709" y="292239"/>
                    <a:pt x="0" y="264370"/>
                  </a:cubicBezTo>
                  <a:cubicBezTo>
                    <a:pt x="21188" y="195080"/>
                    <a:pt x="32068" y="159386"/>
                    <a:pt x="53447" y="88569"/>
                  </a:cubicBezTo>
                  <a:cubicBezTo>
                    <a:pt x="135717" y="50965"/>
                    <a:pt x="176183" y="33213"/>
                    <a:pt x="256163" y="0"/>
                  </a:cubicBezTo>
                  <a:cubicBezTo>
                    <a:pt x="318008" y="31495"/>
                    <a:pt x="349504" y="46384"/>
                    <a:pt x="413067" y="73107"/>
                  </a:cubicBezTo>
                  <a:cubicBezTo>
                    <a:pt x="397224" y="134189"/>
                    <a:pt x="389207" y="164921"/>
                    <a:pt x="373554" y="224667"/>
                  </a:cubicBezTo>
                  <a:cubicBezTo>
                    <a:pt x="290712" y="263797"/>
                    <a:pt x="248909" y="284413"/>
                    <a:pt x="164158" y="326406"/>
                  </a:cubicBezTo>
                  <a:close/>
                  <a:moveTo>
                    <a:pt x="13362" y="257880"/>
                  </a:moveTo>
                  <a:cubicBezTo>
                    <a:pt x="74062" y="284031"/>
                    <a:pt x="104794" y="295865"/>
                    <a:pt x="167021" y="316481"/>
                  </a:cubicBezTo>
                  <a:cubicBezTo>
                    <a:pt x="246427" y="277159"/>
                    <a:pt x="285749" y="257880"/>
                    <a:pt x="363247" y="221422"/>
                  </a:cubicBezTo>
                  <a:cubicBezTo>
                    <a:pt x="378136" y="164921"/>
                    <a:pt x="385771" y="136098"/>
                    <a:pt x="400660" y="78452"/>
                  </a:cubicBezTo>
                  <a:cubicBezTo>
                    <a:pt x="340914" y="53256"/>
                    <a:pt x="311518" y="39512"/>
                    <a:pt x="253299" y="10117"/>
                  </a:cubicBezTo>
                  <a:cubicBezTo>
                    <a:pt x="178092" y="41421"/>
                    <a:pt x="140107" y="58219"/>
                    <a:pt x="62800" y="93532"/>
                  </a:cubicBezTo>
                  <a:cubicBezTo>
                    <a:pt x="43139" y="159767"/>
                    <a:pt x="33023" y="193171"/>
                    <a:pt x="13362" y="2578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A009EFA5-8A40-49E5-8609-E182E5BB89CE}"/>
                </a:ext>
              </a:extLst>
            </p:cNvPr>
            <p:cNvSpPr/>
            <p:nvPr/>
          </p:nvSpPr>
          <p:spPr>
            <a:xfrm>
              <a:off x="3892661" y="3799166"/>
              <a:ext cx="381762" cy="267233"/>
            </a:xfrm>
            <a:custGeom>
              <a:avLst/>
              <a:gdLst>
                <a:gd name="connsiteX0" fmla="*/ 167975 w 381762"/>
                <a:gd name="connsiteY0" fmla="*/ 276586 h 267233"/>
                <a:gd name="connsiteX1" fmla="*/ 0 w 381762"/>
                <a:gd name="connsiteY1" fmla="*/ 229630 h 267233"/>
                <a:gd name="connsiteX2" fmla="*/ 39894 w 381762"/>
                <a:gd name="connsiteY2" fmla="*/ 77307 h 267233"/>
                <a:gd name="connsiteX3" fmla="*/ 235356 w 381762"/>
                <a:gd name="connsiteY3" fmla="*/ 0 h 267233"/>
                <a:gd name="connsiteX4" fmla="*/ 397032 w 381762"/>
                <a:gd name="connsiteY4" fmla="*/ 60128 h 267233"/>
                <a:gd name="connsiteX5" fmla="*/ 368591 w 381762"/>
                <a:gd name="connsiteY5" fmla="*/ 185536 h 267233"/>
                <a:gd name="connsiteX6" fmla="*/ 167975 w 381762"/>
                <a:gd name="connsiteY6" fmla="*/ 276586 h 267233"/>
                <a:gd name="connsiteX7" fmla="*/ 12789 w 381762"/>
                <a:gd name="connsiteY7" fmla="*/ 223712 h 267233"/>
                <a:gd name="connsiteX8" fmla="*/ 170075 w 381762"/>
                <a:gd name="connsiteY8" fmla="*/ 268188 h 267233"/>
                <a:gd name="connsiteX9" fmla="*/ 358283 w 381762"/>
                <a:gd name="connsiteY9" fmla="*/ 183055 h 267233"/>
                <a:gd name="connsiteX10" fmla="*/ 385389 w 381762"/>
                <a:gd name="connsiteY10" fmla="*/ 64709 h 267233"/>
                <a:gd name="connsiteX11" fmla="*/ 233638 w 381762"/>
                <a:gd name="connsiteY11" fmla="*/ 8590 h 267233"/>
                <a:gd name="connsiteX12" fmla="*/ 50011 w 381762"/>
                <a:gd name="connsiteY12" fmla="*/ 81697 h 267233"/>
                <a:gd name="connsiteX13" fmla="*/ 12789 w 381762"/>
                <a:gd name="connsiteY13" fmla="*/ 223712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67233">
                  <a:moveTo>
                    <a:pt x="167975" y="276586"/>
                  </a:moveTo>
                  <a:cubicBezTo>
                    <a:pt x="100021" y="260934"/>
                    <a:pt x="66426" y="251581"/>
                    <a:pt x="0" y="229630"/>
                  </a:cubicBezTo>
                  <a:cubicBezTo>
                    <a:pt x="15843" y="169502"/>
                    <a:pt x="24051" y="138580"/>
                    <a:pt x="39894" y="77307"/>
                  </a:cubicBezTo>
                  <a:cubicBezTo>
                    <a:pt x="119110" y="43903"/>
                    <a:pt x="158240" y="28250"/>
                    <a:pt x="235356" y="0"/>
                  </a:cubicBezTo>
                  <a:cubicBezTo>
                    <a:pt x="299301" y="26723"/>
                    <a:pt x="331751" y="38749"/>
                    <a:pt x="397032" y="60128"/>
                  </a:cubicBezTo>
                  <a:cubicBezTo>
                    <a:pt x="385579" y="110520"/>
                    <a:pt x="379853" y="135907"/>
                    <a:pt x="368591" y="185536"/>
                  </a:cubicBezTo>
                  <a:cubicBezTo>
                    <a:pt x="289376" y="219704"/>
                    <a:pt x="249291" y="238029"/>
                    <a:pt x="167975" y="276586"/>
                  </a:cubicBezTo>
                  <a:close/>
                  <a:moveTo>
                    <a:pt x="12789" y="223712"/>
                  </a:moveTo>
                  <a:cubicBezTo>
                    <a:pt x="75016" y="244328"/>
                    <a:pt x="106511" y="253108"/>
                    <a:pt x="170075" y="268188"/>
                  </a:cubicBezTo>
                  <a:cubicBezTo>
                    <a:pt x="246236" y="232302"/>
                    <a:pt x="283840" y="215123"/>
                    <a:pt x="358283" y="183055"/>
                  </a:cubicBezTo>
                  <a:cubicBezTo>
                    <a:pt x="369164" y="136289"/>
                    <a:pt x="374508" y="112238"/>
                    <a:pt x="385389" y="64709"/>
                  </a:cubicBezTo>
                  <a:cubicBezTo>
                    <a:pt x="324116" y="44666"/>
                    <a:pt x="293766" y="33404"/>
                    <a:pt x="233638" y="8590"/>
                  </a:cubicBezTo>
                  <a:cubicBezTo>
                    <a:pt x="161104" y="35504"/>
                    <a:pt x="124263" y="50202"/>
                    <a:pt x="50011" y="81697"/>
                  </a:cubicBezTo>
                  <a:cubicBezTo>
                    <a:pt x="35122" y="138770"/>
                    <a:pt x="27677" y="167594"/>
                    <a:pt x="12789" y="2237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9C4E25E6-048F-4C29-9F46-DDFBD2E1B1FB}"/>
                </a:ext>
              </a:extLst>
            </p:cNvPr>
            <p:cNvSpPr/>
            <p:nvPr/>
          </p:nvSpPr>
          <p:spPr>
            <a:xfrm>
              <a:off x="4249990" y="3795157"/>
              <a:ext cx="381762" cy="209969"/>
            </a:xfrm>
            <a:custGeom>
              <a:avLst/>
              <a:gdLst>
                <a:gd name="connsiteX0" fmla="*/ 170266 w 381762"/>
                <a:gd name="connsiteY0" fmla="*/ 223712 h 209969"/>
                <a:gd name="connsiteX1" fmla="*/ 0 w 381762"/>
                <a:gd name="connsiteY1" fmla="*/ 190881 h 209969"/>
                <a:gd name="connsiteX2" fmla="*/ 28823 w 381762"/>
                <a:gd name="connsiteY2" fmla="*/ 64709 h 209969"/>
                <a:gd name="connsiteX3" fmla="*/ 218368 w 381762"/>
                <a:gd name="connsiteY3" fmla="*/ 0 h 209969"/>
                <a:gd name="connsiteX4" fmla="*/ 383671 w 381762"/>
                <a:gd name="connsiteY4" fmla="*/ 46957 h 209969"/>
                <a:gd name="connsiteX5" fmla="*/ 363437 w 381762"/>
                <a:gd name="connsiteY5" fmla="*/ 145642 h 209969"/>
                <a:gd name="connsiteX6" fmla="*/ 170266 w 381762"/>
                <a:gd name="connsiteY6" fmla="*/ 223712 h 209969"/>
                <a:gd name="connsiteX7" fmla="*/ 12216 w 381762"/>
                <a:gd name="connsiteY7" fmla="*/ 185536 h 209969"/>
                <a:gd name="connsiteX8" fmla="*/ 171793 w 381762"/>
                <a:gd name="connsiteY8" fmla="*/ 216841 h 209969"/>
                <a:gd name="connsiteX9" fmla="*/ 353130 w 381762"/>
                <a:gd name="connsiteY9" fmla="*/ 143733 h 209969"/>
                <a:gd name="connsiteX10" fmla="*/ 372408 w 381762"/>
                <a:gd name="connsiteY10" fmla="*/ 50393 h 209969"/>
                <a:gd name="connsiteX11" fmla="*/ 217223 w 381762"/>
                <a:gd name="connsiteY11" fmla="*/ 6681 h 209969"/>
                <a:gd name="connsiteX12" fmla="*/ 39130 w 381762"/>
                <a:gd name="connsiteY12" fmla="*/ 67763 h 209969"/>
                <a:gd name="connsiteX13" fmla="*/ 12216 w 381762"/>
                <a:gd name="connsiteY13" fmla="*/ 18553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09969">
                  <a:moveTo>
                    <a:pt x="170266" y="223712"/>
                  </a:moveTo>
                  <a:cubicBezTo>
                    <a:pt x="101739" y="213405"/>
                    <a:pt x="67571" y="206915"/>
                    <a:pt x="0" y="190881"/>
                  </a:cubicBezTo>
                  <a:cubicBezTo>
                    <a:pt x="11453" y="141061"/>
                    <a:pt x="17370" y="115483"/>
                    <a:pt x="28823" y="64709"/>
                  </a:cubicBezTo>
                  <a:cubicBezTo>
                    <a:pt x="105366" y="36076"/>
                    <a:pt x="143351" y="23097"/>
                    <a:pt x="218368" y="0"/>
                  </a:cubicBezTo>
                  <a:cubicBezTo>
                    <a:pt x="284031" y="21379"/>
                    <a:pt x="317053" y="30732"/>
                    <a:pt x="383671" y="46957"/>
                  </a:cubicBezTo>
                  <a:cubicBezTo>
                    <a:pt x="375654" y="86660"/>
                    <a:pt x="371454" y="106512"/>
                    <a:pt x="363437" y="145642"/>
                  </a:cubicBezTo>
                  <a:cubicBezTo>
                    <a:pt x="287085" y="174274"/>
                    <a:pt x="248336" y="190117"/>
                    <a:pt x="170266" y="223712"/>
                  </a:cubicBezTo>
                  <a:close/>
                  <a:moveTo>
                    <a:pt x="12216" y="185536"/>
                  </a:moveTo>
                  <a:cubicBezTo>
                    <a:pt x="75589" y="200616"/>
                    <a:pt x="107466" y="206915"/>
                    <a:pt x="171793" y="216841"/>
                  </a:cubicBezTo>
                  <a:cubicBezTo>
                    <a:pt x="244900" y="185536"/>
                    <a:pt x="281167" y="170838"/>
                    <a:pt x="353130" y="143733"/>
                  </a:cubicBezTo>
                  <a:cubicBezTo>
                    <a:pt x="360765" y="106702"/>
                    <a:pt x="364773" y="87805"/>
                    <a:pt x="372408" y="50393"/>
                  </a:cubicBezTo>
                  <a:cubicBezTo>
                    <a:pt x="309800" y="35313"/>
                    <a:pt x="278877" y="26532"/>
                    <a:pt x="217223" y="6681"/>
                  </a:cubicBezTo>
                  <a:cubicBezTo>
                    <a:pt x="146596" y="28632"/>
                    <a:pt x="111092" y="41039"/>
                    <a:pt x="39130" y="67763"/>
                  </a:cubicBezTo>
                  <a:cubicBezTo>
                    <a:pt x="28441" y="115292"/>
                    <a:pt x="22905" y="139152"/>
                    <a:pt x="12216" y="1855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119CA915-387F-4C96-84E1-C14385B701F2}"/>
                </a:ext>
              </a:extLst>
            </p:cNvPr>
            <p:cNvSpPr/>
            <p:nvPr/>
          </p:nvSpPr>
          <p:spPr>
            <a:xfrm>
              <a:off x="4602356" y="3790958"/>
              <a:ext cx="362674" cy="171793"/>
            </a:xfrm>
            <a:custGeom>
              <a:avLst/>
              <a:gdLst>
                <a:gd name="connsiteX0" fmla="*/ 171220 w 362673"/>
                <a:gd name="connsiteY0" fmla="*/ 171793 h 171792"/>
                <a:gd name="connsiteX1" fmla="*/ 0 w 362673"/>
                <a:gd name="connsiteY1" fmla="*/ 150987 h 171792"/>
                <a:gd name="connsiteX2" fmla="*/ 20424 w 362673"/>
                <a:gd name="connsiteY2" fmla="*/ 51538 h 171792"/>
                <a:gd name="connsiteX3" fmla="*/ 205770 w 362673"/>
                <a:gd name="connsiteY3" fmla="*/ 0 h 171792"/>
                <a:gd name="connsiteX4" fmla="*/ 373745 w 362673"/>
                <a:gd name="connsiteY4" fmla="*/ 34359 h 171792"/>
                <a:gd name="connsiteX5" fmla="*/ 358666 w 362673"/>
                <a:gd name="connsiteY5" fmla="*/ 107657 h 171792"/>
                <a:gd name="connsiteX6" fmla="*/ 171220 w 362673"/>
                <a:gd name="connsiteY6" fmla="*/ 171793 h 171792"/>
                <a:gd name="connsiteX7" fmla="*/ 11835 w 362673"/>
                <a:gd name="connsiteY7" fmla="*/ 146787 h 171792"/>
                <a:gd name="connsiteX8" fmla="*/ 172366 w 362673"/>
                <a:gd name="connsiteY8" fmla="*/ 166639 h 171792"/>
                <a:gd name="connsiteX9" fmla="*/ 348358 w 362673"/>
                <a:gd name="connsiteY9" fmla="*/ 106893 h 171792"/>
                <a:gd name="connsiteX10" fmla="*/ 362483 w 362673"/>
                <a:gd name="connsiteY10" fmla="*/ 37413 h 171792"/>
                <a:gd name="connsiteX11" fmla="*/ 204816 w 362673"/>
                <a:gd name="connsiteY11" fmla="*/ 5536 h 171792"/>
                <a:gd name="connsiteX12" fmla="*/ 30732 w 362673"/>
                <a:gd name="connsiteY12" fmla="*/ 54210 h 171792"/>
                <a:gd name="connsiteX13" fmla="*/ 11835 w 362673"/>
                <a:gd name="connsiteY13" fmla="*/ 14678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71792">
                  <a:moveTo>
                    <a:pt x="171220" y="171793"/>
                  </a:moveTo>
                  <a:cubicBezTo>
                    <a:pt x="102503" y="165876"/>
                    <a:pt x="68335" y="161867"/>
                    <a:pt x="0" y="150987"/>
                  </a:cubicBezTo>
                  <a:cubicBezTo>
                    <a:pt x="8208" y="111665"/>
                    <a:pt x="12407" y="91432"/>
                    <a:pt x="20424" y="51538"/>
                  </a:cubicBezTo>
                  <a:cubicBezTo>
                    <a:pt x="95059" y="28250"/>
                    <a:pt x="132090" y="17943"/>
                    <a:pt x="205770" y="0"/>
                  </a:cubicBezTo>
                  <a:cubicBezTo>
                    <a:pt x="272578" y="16225"/>
                    <a:pt x="306173" y="23097"/>
                    <a:pt x="373745" y="34359"/>
                  </a:cubicBezTo>
                  <a:cubicBezTo>
                    <a:pt x="367827" y="63754"/>
                    <a:pt x="364773" y="78452"/>
                    <a:pt x="358666" y="107657"/>
                  </a:cubicBezTo>
                  <a:cubicBezTo>
                    <a:pt x="284222" y="130753"/>
                    <a:pt x="246809" y="143733"/>
                    <a:pt x="171220" y="171793"/>
                  </a:cubicBezTo>
                  <a:close/>
                  <a:moveTo>
                    <a:pt x="11835" y="146787"/>
                  </a:moveTo>
                  <a:cubicBezTo>
                    <a:pt x="75780" y="157095"/>
                    <a:pt x="107848" y="160913"/>
                    <a:pt x="172366" y="166639"/>
                  </a:cubicBezTo>
                  <a:cubicBezTo>
                    <a:pt x="243182" y="140488"/>
                    <a:pt x="278304" y="128463"/>
                    <a:pt x="348358" y="106893"/>
                  </a:cubicBezTo>
                  <a:cubicBezTo>
                    <a:pt x="354084" y="79216"/>
                    <a:pt x="356948" y="65281"/>
                    <a:pt x="362483" y="37413"/>
                  </a:cubicBezTo>
                  <a:cubicBezTo>
                    <a:pt x="299111" y="26914"/>
                    <a:pt x="267615" y="20424"/>
                    <a:pt x="204816" y="5536"/>
                  </a:cubicBezTo>
                  <a:cubicBezTo>
                    <a:pt x="135526" y="22715"/>
                    <a:pt x="100785" y="32450"/>
                    <a:pt x="30732" y="54210"/>
                  </a:cubicBezTo>
                  <a:cubicBezTo>
                    <a:pt x="23288" y="91241"/>
                    <a:pt x="19470" y="109947"/>
                    <a:pt x="11835" y="1467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124EC521-70F0-4A37-96DB-5E9406120481}"/>
                </a:ext>
              </a:extLst>
            </p:cNvPr>
            <p:cNvSpPr/>
            <p:nvPr/>
          </p:nvSpPr>
          <p:spPr>
            <a:xfrm>
              <a:off x="4950332" y="3787331"/>
              <a:ext cx="362674" cy="114529"/>
            </a:xfrm>
            <a:custGeom>
              <a:avLst/>
              <a:gdLst>
                <a:gd name="connsiteX0" fmla="*/ 171220 w 362673"/>
                <a:gd name="connsiteY0" fmla="*/ 124073 h 114528"/>
                <a:gd name="connsiteX1" fmla="*/ 0 w 362673"/>
                <a:gd name="connsiteY1" fmla="*/ 112620 h 114528"/>
                <a:gd name="connsiteX2" fmla="*/ 15079 w 362673"/>
                <a:gd name="connsiteY2" fmla="*/ 38558 h 114528"/>
                <a:gd name="connsiteX3" fmla="*/ 197944 w 362673"/>
                <a:gd name="connsiteY3" fmla="*/ 0 h 114528"/>
                <a:gd name="connsiteX4" fmla="*/ 367446 w 362673"/>
                <a:gd name="connsiteY4" fmla="*/ 23287 h 114528"/>
                <a:gd name="connsiteX5" fmla="*/ 355229 w 362673"/>
                <a:gd name="connsiteY5" fmla="*/ 74444 h 114528"/>
                <a:gd name="connsiteX6" fmla="*/ 171220 w 362673"/>
                <a:gd name="connsiteY6" fmla="*/ 124073 h 114528"/>
                <a:gd name="connsiteX7" fmla="*/ 11452 w 362673"/>
                <a:gd name="connsiteY7" fmla="*/ 109184 h 114528"/>
                <a:gd name="connsiteX8" fmla="*/ 171983 w 362673"/>
                <a:gd name="connsiteY8" fmla="*/ 120255 h 114528"/>
                <a:gd name="connsiteX9" fmla="*/ 344540 w 362673"/>
                <a:gd name="connsiteY9" fmla="*/ 73871 h 114528"/>
                <a:gd name="connsiteX10" fmla="*/ 356184 w 362673"/>
                <a:gd name="connsiteY10" fmla="*/ 25387 h 114528"/>
                <a:gd name="connsiteX11" fmla="*/ 197180 w 362673"/>
                <a:gd name="connsiteY11" fmla="*/ 3818 h 114528"/>
                <a:gd name="connsiteX12" fmla="*/ 25578 w 362673"/>
                <a:gd name="connsiteY12" fmla="*/ 40467 h 114528"/>
                <a:gd name="connsiteX13" fmla="*/ 11452 w 362673"/>
                <a:gd name="connsiteY13" fmla="*/ 1091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71220" y="124073"/>
                  </a:moveTo>
                  <a:cubicBezTo>
                    <a:pt x="102693" y="121400"/>
                    <a:pt x="68335" y="119301"/>
                    <a:pt x="0" y="112620"/>
                  </a:cubicBezTo>
                  <a:cubicBezTo>
                    <a:pt x="6108" y="83033"/>
                    <a:pt x="9162" y="68144"/>
                    <a:pt x="15079" y="38558"/>
                  </a:cubicBezTo>
                  <a:cubicBezTo>
                    <a:pt x="88377" y="20615"/>
                    <a:pt x="125027" y="12980"/>
                    <a:pt x="197944" y="0"/>
                  </a:cubicBezTo>
                  <a:cubicBezTo>
                    <a:pt x="265706" y="11453"/>
                    <a:pt x="299492" y="16034"/>
                    <a:pt x="367446" y="23287"/>
                  </a:cubicBezTo>
                  <a:cubicBezTo>
                    <a:pt x="362483" y="43521"/>
                    <a:pt x="360001" y="53638"/>
                    <a:pt x="355229" y="74444"/>
                  </a:cubicBezTo>
                  <a:cubicBezTo>
                    <a:pt x="281740" y="91814"/>
                    <a:pt x="244900" y="101740"/>
                    <a:pt x="171220" y="124073"/>
                  </a:cubicBezTo>
                  <a:close/>
                  <a:moveTo>
                    <a:pt x="11452" y="109184"/>
                  </a:moveTo>
                  <a:cubicBezTo>
                    <a:pt x="75589" y="115292"/>
                    <a:pt x="107657" y="117392"/>
                    <a:pt x="171983" y="120255"/>
                  </a:cubicBezTo>
                  <a:cubicBezTo>
                    <a:pt x="241082" y="99449"/>
                    <a:pt x="275632" y="90287"/>
                    <a:pt x="344540" y="73871"/>
                  </a:cubicBezTo>
                  <a:cubicBezTo>
                    <a:pt x="349121" y="54210"/>
                    <a:pt x="351412" y="44475"/>
                    <a:pt x="356184" y="25387"/>
                  </a:cubicBezTo>
                  <a:cubicBezTo>
                    <a:pt x="292429" y="18515"/>
                    <a:pt x="260744" y="14316"/>
                    <a:pt x="197180" y="3818"/>
                  </a:cubicBezTo>
                  <a:cubicBezTo>
                    <a:pt x="128654" y="16225"/>
                    <a:pt x="94295" y="23478"/>
                    <a:pt x="25578" y="40467"/>
                  </a:cubicBezTo>
                  <a:cubicBezTo>
                    <a:pt x="19851" y="67954"/>
                    <a:pt x="17179" y="81697"/>
                    <a:pt x="11452" y="1091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AF855725-457F-4B63-85EA-5B06702D6159}"/>
                </a:ext>
              </a:extLst>
            </p:cNvPr>
            <p:cNvSpPr/>
            <p:nvPr/>
          </p:nvSpPr>
          <p:spPr>
            <a:xfrm>
              <a:off x="5294491" y="3784086"/>
              <a:ext cx="362674" cy="76352"/>
            </a:xfrm>
            <a:custGeom>
              <a:avLst/>
              <a:gdLst>
                <a:gd name="connsiteX0" fmla="*/ 171029 w 362673"/>
                <a:gd name="connsiteY0" fmla="*/ 84369 h 76352"/>
                <a:gd name="connsiteX1" fmla="*/ 0 w 362673"/>
                <a:gd name="connsiteY1" fmla="*/ 78643 h 76352"/>
                <a:gd name="connsiteX2" fmla="*/ 12407 w 362673"/>
                <a:gd name="connsiteY2" fmla="*/ 26914 h 76352"/>
                <a:gd name="connsiteX3" fmla="*/ 194508 w 362673"/>
                <a:gd name="connsiteY3" fmla="*/ 0 h 76352"/>
                <a:gd name="connsiteX4" fmla="*/ 364964 w 362673"/>
                <a:gd name="connsiteY4" fmla="*/ 14698 h 76352"/>
                <a:gd name="connsiteX5" fmla="*/ 353511 w 362673"/>
                <a:gd name="connsiteY5" fmla="*/ 48293 h 76352"/>
                <a:gd name="connsiteX6" fmla="*/ 171029 w 362673"/>
                <a:gd name="connsiteY6" fmla="*/ 84369 h 76352"/>
                <a:gd name="connsiteX7" fmla="*/ 11452 w 362673"/>
                <a:gd name="connsiteY7" fmla="*/ 75971 h 76352"/>
                <a:gd name="connsiteX8" fmla="*/ 171793 w 362673"/>
                <a:gd name="connsiteY8" fmla="*/ 81506 h 76352"/>
                <a:gd name="connsiteX9" fmla="*/ 342822 w 362673"/>
                <a:gd name="connsiteY9" fmla="*/ 47911 h 76352"/>
                <a:gd name="connsiteX10" fmla="*/ 353702 w 362673"/>
                <a:gd name="connsiteY10" fmla="*/ 15843 h 76352"/>
                <a:gd name="connsiteX11" fmla="*/ 193744 w 362673"/>
                <a:gd name="connsiteY11" fmla="*/ 2481 h 76352"/>
                <a:gd name="connsiteX12" fmla="*/ 22905 w 362673"/>
                <a:gd name="connsiteY12" fmla="*/ 28059 h 76352"/>
                <a:gd name="connsiteX13" fmla="*/ 11452 w 362673"/>
                <a:gd name="connsiteY13" fmla="*/ 7597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71029" y="84369"/>
                  </a:moveTo>
                  <a:cubicBezTo>
                    <a:pt x="102694" y="83033"/>
                    <a:pt x="68526" y="82270"/>
                    <a:pt x="0" y="78643"/>
                  </a:cubicBezTo>
                  <a:cubicBezTo>
                    <a:pt x="4963" y="57646"/>
                    <a:pt x="7444" y="47338"/>
                    <a:pt x="12407" y="26914"/>
                  </a:cubicBezTo>
                  <a:cubicBezTo>
                    <a:pt x="85133" y="13934"/>
                    <a:pt x="121591" y="8590"/>
                    <a:pt x="194508" y="0"/>
                  </a:cubicBezTo>
                  <a:cubicBezTo>
                    <a:pt x="262652" y="7444"/>
                    <a:pt x="296629" y="10308"/>
                    <a:pt x="364964" y="14698"/>
                  </a:cubicBezTo>
                  <a:cubicBezTo>
                    <a:pt x="360383" y="27678"/>
                    <a:pt x="357902" y="34168"/>
                    <a:pt x="353511" y="48293"/>
                  </a:cubicBezTo>
                  <a:cubicBezTo>
                    <a:pt x="280213" y="60509"/>
                    <a:pt x="243755" y="67572"/>
                    <a:pt x="171029" y="84369"/>
                  </a:cubicBezTo>
                  <a:close/>
                  <a:moveTo>
                    <a:pt x="11452" y="75971"/>
                  </a:moveTo>
                  <a:cubicBezTo>
                    <a:pt x="75589" y="79406"/>
                    <a:pt x="107657" y="80170"/>
                    <a:pt x="171793" y="81506"/>
                  </a:cubicBezTo>
                  <a:cubicBezTo>
                    <a:pt x="240128" y="66045"/>
                    <a:pt x="274296" y="59364"/>
                    <a:pt x="342822" y="47911"/>
                  </a:cubicBezTo>
                  <a:cubicBezTo>
                    <a:pt x="347022" y="34549"/>
                    <a:pt x="349312" y="28250"/>
                    <a:pt x="353702" y="15843"/>
                  </a:cubicBezTo>
                  <a:cubicBezTo>
                    <a:pt x="289757" y="11835"/>
                    <a:pt x="257689" y="9162"/>
                    <a:pt x="193744" y="2481"/>
                  </a:cubicBezTo>
                  <a:cubicBezTo>
                    <a:pt x="125408" y="10880"/>
                    <a:pt x="91241" y="15843"/>
                    <a:pt x="22905" y="28059"/>
                  </a:cubicBezTo>
                  <a:cubicBezTo>
                    <a:pt x="18324" y="47148"/>
                    <a:pt x="16034" y="56692"/>
                    <a:pt x="11452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1EBDDBD1-0E1F-4A8B-9F55-004CB16D24DD}"/>
                </a:ext>
              </a:extLst>
            </p:cNvPr>
            <p:cNvSpPr/>
            <p:nvPr/>
          </p:nvSpPr>
          <p:spPr>
            <a:xfrm>
              <a:off x="5636740" y="3781796"/>
              <a:ext cx="362674" cy="38176"/>
            </a:xfrm>
            <a:custGeom>
              <a:avLst/>
              <a:gdLst>
                <a:gd name="connsiteX0" fmla="*/ 171220 w 362673"/>
                <a:gd name="connsiteY0" fmla="*/ 55737 h 38176"/>
                <a:gd name="connsiteX1" fmla="*/ 0 w 362673"/>
                <a:gd name="connsiteY1" fmla="*/ 51538 h 38176"/>
                <a:gd name="connsiteX2" fmla="*/ 11453 w 362673"/>
                <a:gd name="connsiteY2" fmla="*/ 17370 h 38176"/>
                <a:gd name="connsiteX3" fmla="*/ 193935 w 362673"/>
                <a:gd name="connsiteY3" fmla="*/ 0 h 38176"/>
                <a:gd name="connsiteX4" fmla="*/ 365155 w 362673"/>
                <a:gd name="connsiteY4" fmla="*/ 9162 h 38176"/>
                <a:gd name="connsiteX5" fmla="*/ 353702 w 362673"/>
                <a:gd name="connsiteY5" fmla="*/ 31877 h 38176"/>
                <a:gd name="connsiteX6" fmla="*/ 171220 w 362673"/>
                <a:gd name="connsiteY6" fmla="*/ 55737 h 38176"/>
                <a:gd name="connsiteX7" fmla="*/ 11453 w 362673"/>
                <a:gd name="connsiteY7" fmla="*/ 49438 h 38176"/>
                <a:gd name="connsiteX8" fmla="*/ 171984 w 362673"/>
                <a:gd name="connsiteY8" fmla="*/ 53447 h 38176"/>
                <a:gd name="connsiteX9" fmla="*/ 343204 w 362673"/>
                <a:gd name="connsiteY9" fmla="*/ 31114 h 38176"/>
                <a:gd name="connsiteX10" fmla="*/ 354084 w 362673"/>
                <a:gd name="connsiteY10" fmla="*/ 9735 h 38176"/>
                <a:gd name="connsiteX11" fmla="*/ 193553 w 362673"/>
                <a:gd name="connsiteY11" fmla="*/ 1336 h 38176"/>
                <a:gd name="connsiteX12" fmla="*/ 22333 w 362673"/>
                <a:gd name="connsiteY12" fmla="*/ 17752 h 38176"/>
                <a:gd name="connsiteX13" fmla="*/ 11453 w 362673"/>
                <a:gd name="connsiteY13" fmla="*/ 49438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1220" y="55737"/>
                  </a:moveTo>
                  <a:cubicBezTo>
                    <a:pt x="102694" y="54019"/>
                    <a:pt x="68526" y="53447"/>
                    <a:pt x="0" y="51538"/>
                  </a:cubicBezTo>
                  <a:cubicBezTo>
                    <a:pt x="4581" y="37222"/>
                    <a:pt x="6871" y="30541"/>
                    <a:pt x="11453" y="17370"/>
                  </a:cubicBezTo>
                  <a:cubicBezTo>
                    <a:pt x="84179" y="8781"/>
                    <a:pt x="120827" y="5345"/>
                    <a:pt x="193935" y="0"/>
                  </a:cubicBezTo>
                  <a:cubicBezTo>
                    <a:pt x="262461" y="4581"/>
                    <a:pt x="296629" y="6108"/>
                    <a:pt x="365155" y="9162"/>
                  </a:cubicBezTo>
                  <a:cubicBezTo>
                    <a:pt x="360383" y="17370"/>
                    <a:pt x="358093" y="21570"/>
                    <a:pt x="353702" y="31877"/>
                  </a:cubicBezTo>
                  <a:cubicBezTo>
                    <a:pt x="280595" y="39512"/>
                    <a:pt x="244137" y="44094"/>
                    <a:pt x="171220" y="55737"/>
                  </a:cubicBezTo>
                  <a:close/>
                  <a:moveTo>
                    <a:pt x="11453" y="49438"/>
                  </a:moveTo>
                  <a:cubicBezTo>
                    <a:pt x="75589" y="51347"/>
                    <a:pt x="107657" y="51920"/>
                    <a:pt x="171984" y="53447"/>
                  </a:cubicBezTo>
                  <a:cubicBezTo>
                    <a:pt x="240319" y="42757"/>
                    <a:pt x="274487" y="38558"/>
                    <a:pt x="343204" y="31114"/>
                  </a:cubicBezTo>
                  <a:cubicBezTo>
                    <a:pt x="347404" y="21570"/>
                    <a:pt x="349503" y="17561"/>
                    <a:pt x="354084" y="9735"/>
                  </a:cubicBezTo>
                  <a:cubicBezTo>
                    <a:pt x="289757" y="6872"/>
                    <a:pt x="257689" y="5536"/>
                    <a:pt x="193553" y="1336"/>
                  </a:cubicBezTo>
                  <a:cubicBezTo>
                    <a:pt x="124836" y="6490"/>
                    <a:pt x="90668" y="9735"/>
                    <a:pt x="22333" y="17752"/>
                  </a:cubicBezTo>
                  <a:cubicBezTo>
                    <a:pt x="17752" y="30159"/>
                    <a:pt x="15652" y="36267"/>
                    <a:pt x="11453" y="494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05CBE27C-82E0-4F4F-9B4A-727C13F5831E}"/>
                </a:ext>
              </a:extLst>
            </p:cNvPr>
            <p:cNvSpPr/>
            <p:nvPr/>
          </p:nvSpPr>
          <p:spPr>
            <a:xfrm>
              <a:off x="5979562" y="3781223"/>
              <a:ext cx="362674" cy="38176"/>
            </a:xfrm>
            <a:custGeom>
              <a:avLst/>
              <a:gdLst>
                <a:gd name="connsiteX0" fmla="*/ 173702 w 362673"/>
                <a:gd name="connsiteY0" fmla="*/ 45239 h 38176"/>
                <a:gd name="connsiteX1" fmla="*/ 0 w 362673"/>
                <a:gd name="connsiteY1" fmla="*/ 32641 h 38176"/>
                <a:gd name="connsiteX2" fmla="*/ 11453 w 362673"/>
                <a:gd name="connsiteY2" fmla="*/ 9735 h 38176"/>
                <a:gd name="connsiteX3" fmla="*/ 195463 w 362673"/>
                <a:gd name="connsiteY3" fmla="*/ 0 h 38176"/>
                <a:gd name="connsiteX4" fmla="*/ 370118 w 362673"/>
                <a:gd name="connsiteY4" fmla="*/ 16034 h 38176"/>
                <a:gd name="connsiteX5" fmla="*/ 360193 w 362673"/>
                <a:gd name="connsiteY5" fmla="*/ 40849 h 38176"/>
                <a:gd name="connsiteX6" fmla="*/ 173702 w 362673"/>
                <a:gd name="connsiteY6" fmla="*/ 45239 h 38176"/>
                <a:gd name="connsiteX7" fmla="*/ 11453 w 362673"/>
                <a:gd name="connsiteY7" fmla="*/ 31495 h 38176"/>
                <a:gd name="connsiteX8" fmla="*/ 174466 w 362673"/>
                <a:gd name="connsiteY8" fmla="*/ 43521 h 38176"/>
                <a:gd name="connsiteX9" fmla="*/ 349504 w 362673"/>
                <a:gd name="connsiteY9" fmla="*/ 39321 h 38176"/>
                <a:gd name="connsiteX10" fmla="*/ 358857 w 362673"/>
                <a:gd name="connsiteY10" fmla="*/ 16225 h 38176"/>
                <a:gd name="connsiteX11" fmla="*/ 195080 w 362673"/>
                <a:gd name="connsiteY11" fmla="*/ 1145 h 38176"/>
                <a:gd name="connsiteX12" fmla="*/ 22333 w 362673"/>
                <a:gd name="connsiteY12" fmla="*/ 10117 h 38176"/>
                <a:gd name="connsiteX13" fmla="*/ 11453 w 362673"/>
                <a:gd name="connsiteY13" fmla="*/ 31495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3702" y="45239"/>
                  </a:moveTo>
                  <a:cubicBezTo>
                    <a:pt x="103267" y="36649"/>
                    <a:pt x="68717" y="35122"/>
                    <a:pt x="0" y="32641"/>
                  </a:cubicBezTo>
                  <a:cubicBezTo>
                    <a:pt x="4390" y="22333"/>
                    <a:pt x="6681" y="18134"/>
                    <a:pt x="11453" y="9735"/>
                  </a:cubicBezTo>
                  <a:cubicBezTo>
                    <a:pt x="84751" y="4390"/>
                    <a:pt x="121591" y="2672"/>
                    <a:pt x="195463" y="0"/>
                  </a:cubicBezTo>
                  <a:cubicBezTo>
                    <a:pt x="264752" y="4772"/>
                    <a:pt x="299683" y="8017"/>
                    <a:pt x="370118" y="16034"/>
                  </a:cubicBezTo>
                  <a:cubicBezTo>
                    <a:pt x="365919" y="25196"/>
                    <a:pt x="364010" y="29777"/>
                    <a:pt x="360193" y="40849"/>
                  </a:cubicBezTo>
                  <a:cubicBezTo>
                    <a:pt x="285367" y="41612"/>
                    <a:pt x="247955" y="42185"/>
                    <a:pt x="173702" y="45239"/>
                  </a:cubicBezTo>
                  <a:close/>
                  <a:moveTo>
                    <a:pt x="11453" y="31495"/>
                  </a:moveTo>
                  <a:cubicBezTo>
                    <a:pt x="75971" y="33786"/>
                    <a:pt x="108420" y="35695"/>
                    <a:pt x="174466" y="43521"/>
                  </a:cubicBezTo>
                  <a:cubicBezTo>
                    <a:pt x="244137" y="40658"/>
                    <a:pt x="279068" y="40085"/>
                    <a:pt x="349504" y="39321"/>
                  </a:cubicBezTo>
                  <a:cubicBezTo>
                    <a:pt x="352939" y="29205"/>
                    <a:pt x="354848" y="24815"/>
                    <a:pt x="358857" y="16225"/>
                  </a:cubicBezTo>
                  <a:cubicBezTo>
                    <a:pt x="292811" y="8781"/>
                    <a:pt x="260171" y="5917"/>
                    <a:pt x="195080" y="1145"/>
                  </a:cubicBezTo>
                  <a:cubicBezTo>
                    <a:pt x="125791" y="3627"/>
                    <a:pt x="91241" y="5154"/>
                    <a:pt x="22333" y="10117"/>
                  </a:cubicBezTo>
                  <a:cubicBezTo>
                    <a:pt x="17752" y="18134"/>
                    <a:pt x="15461" y="22142"/>
                    <a:pt x="11453" y="314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5C264E0F-52B1-43FC-AD19-D8EB076B7C95}"/>
                </a:ext>
              </a:extLst>
            </p:cNvPr>
            <p:cNvSpPr/>
            <p:nvPr/>
          </p:nvSpPr>
          <p:spPr>
            <a:xfrm>
              <a:off x="6328684" y="3794585"/>
              <a:ext cx="362674" cy="57264"/>
            </a:xfrm>
            <a:custGeom>
              <a:avLst/>
              <a:gdLst>
                <a:gd name="connsiteX0" fmla="*/ 180383 w 362673"/>
                <a:gd name="connsiteY0" fmla="*/ 57455 h 57264"/>
                <a:gd name="connsiteX1" fmla="*/ 0 w 362673"/>
                <a:gd name="connsiteY1" fmla="*/ 26914 h 57264"/>
                <a:gd name="connsiteX2" fmla="*/ 9926 w 362673"/>
                <a:gd name="connsiteY2" fmla="*/ 2291 h 57264"/>
                <a:gd name="connsiteX3" fmla="*/ 196798 w 362673"/>
                <a:gd name="connsiteY3" fmla="*/ 0 h 57264"/>
                <a:gd name="connsiteX4" fmla="*/ 377181 w 362673"/>
                <a:gd name="connsiteY4" fmla="*/ 27869 h 57264"/>
                <a:gd name="connsiteX5" fmla="*/ 370882 w 362673"/>
                <a:gd name="connsiteY5" fmla="*/ 60891 h 57264"/>
                <a:gd name="connsiteX6" fmla="*/ 180383 w 362673"/>
                <a:gd name="connsiteY6" fmla="*/ 57455 h 57264"/>
                <a:gd name="connsiteX7" fmla="*/ 11452 w 362673"/>
                <a:gd name="connsiteY7" fmla="*/ 26723 h 57264"/>
                <a:gd name="connsiteX8" fmla="*/ 180764 w 362673"/>
                <a:gd name="connsiteY8" fmla="*/ 55355 h 57264"/>
                <a:gd name="connsiteX9" fmla="*/ 359429 w 362673"/>
                <a:gd name="connsiteY9" fmla="*/ 58600 h 57264"/>
                <a:gd name="connsiteX10" fmla="*/ 365538 w 362673"/>
                <a:gd name="connsiteY10" fmla="*/ 28059 h 57264"/>
                <a:gd name="connsiteX11" fmla="*/ 196225 w 362673"/>
                <a:gd name="connsiteY11" fmla="*/ 1718 h 57264"/>
                <a:gd name="connsiteX12" fmla="*/ 20807 w 362673"/>
                <a:gd name="connsiteY12" fmla="*/ 3627 h 57264"/>
                <a:gd name="connsiteX13" fmla="*/ 11452 w 362673"/>
                <a:gd name="connsiteY13" fmla="*/ 2672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80383" y="57455"/>
                  </a:moveTo>
                  <a:cubicBezTo>
                    <a:pt x="107466" y="43139"/>
                    <a:pt x="71389" y="37031"/>
                    <a:pt x="0" y="26914"/>
                  </a:cubicBezTo>
                  <a:cubicBezTo>
                    <a:pt x="3818" y="16034"/>
                    <a:pt x="5726" y="11453"/>
                    <a:pt x="9926" y="2291"/>
                  </a:cubicBezTo>
                  <a:cubicBezTo>
                    <a:pt x="84560" y="1145"/>
                    <a:pt x="121973" y="954"/>
                    <a:pt x="196798" y="0"/>
                  </a:cubicBezTo>
                  <a:cubicBezTo>
                    <a:pt x="268188" y="9353"/>
                    <a:pt x="304264" y="14889"/>
                    <a:pt x="377181" y="27869"/>
                  </a:cubicBezTo>
                  <a:cubicBezTo>
                    <a:pt x="374508" y="40467"/>
                    <a:pt x="373172" y="46766"/>
                    <a:pt x="370882" y="60891"/>
                  </a:cubicBezTo>
                  <a:cubicBezTo>
                    <a:pt x="294338" y="59173"/>
                    <a:pt x="256162" y="58219"/>
                    <a:pt x="180383" y="57455"/>
                  </a:cubicBezTo>
                  <a:close/>
                  <a:moveTo>
                    <a:pt x="11452" y="26723"/>
                  </a:moveTo>
                  <a:cubicBezTo>
                    <a:pt x="78452" y="36267"/>
                    <a:pt x="112238" y="41994"/>
                    <a:pt x="180764" y="55355"/>
                  </a:cubicBezTo>
                  <a:cubicBezTo>
                    <a:pt x="251963" y="56119"/>
                    <a:pt x="287849" y="56883"/>
                    <a:pt x="359429" y="58600"/>
                  </a:cubicBezTo>
                  <a:cubicBezTo>
                    <a:pt x="361720" y="45621"/>
                    <a:pt x="362865" y="39703"/>
                    <a:pt x="365538" y="28059"/>
                  </a:cubicBezTo>
                  <a:cubicBezTo>
                    <a:pt x="297202" y="16034"/>
                    <a:pt x="263416" y="10689"/>
                    <a:pt x="196225" y="1718"/>
                  </a:cubicBezTo>
                  <a:cubicBezTo>
                    <a:pt x="125981" y="2481"/>
                    <a:pt x="90860" y="2672"/>
                    <a:pt x="20807" y="3627"/>
                  </a:cubicBezTo>
                  <a:cubicBezTo>
                    <a:pt x="16798" y="12025"/>
                    <a:pt x="15079" y="16416"/>
                    <a:pt x="11452" y="267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50F3FA97-4BAA-473F-9E40-A0912CF3BF64}"/>
                </a:ext>
              </a:extLst>
            </p:cNvPr>
            <p:cNvSpPr/>
            <p:nvPr/>
          </p:nvSpPr>
          <p:spPr>
            <a:xfrm>
              <a:off x="6688113" y="3821499"/>
              <a:ext cx="381762" cy="76352"/>
            </a:xfrm>
            <a:custGeom>
              <a:avLst/>
              <a:gdLst>
                <a:gd name="connsiteX0" fmla="*/ 188208 w 381762"/>
                <a:gd name="connsiteY0" fmla="*/ 77116 h 76352"/>
                <a:gd name="connsiteX1" fmla="*/ 0 w 381762"/>
                <a:gd name="connsiteY1" fmla="*/ 32641 h 76352"/>
                <a:gd name="connsiteX2" fmla="*/ 6489 w 381762"/>
                <a:gd name="connsiteY2" fmla="*/ 0 h 76352"/>
                <a:gd name="connsiteX3" fmla="*/ 195844 w 381762"/>
                <a:gd name="connsiteY3" fmla="*/ 191 h 76352"/>
                <a:gd name="connsiteX4" fmla="*/ 383288 w 381762"/>
                <a:gd name="connsiteY4" fmla="*/ 39703 h 76352"/>
                <a:gd name="connsiteX5" fmla="*/ 382525 w 381762"/>
                <a:gd name="connsiteY5" fmla="*/ 84178 h 76352"/>
                <a:gd name="connsiteX6" fmla="*/ 188208 w 381762"/>
                <a:gd name="connsiteY6" fmla="*/ 77116 h 76352"/>
                <a:gd name="connsiteX7" fmla="*/ 11643 w 381762"/>
                <a:gd name="connsiteY7" fmla="*/ 32831 h 76352"/>
                <a:gd name="connsiteX8" fmla="*/ 188208 w 381762"/>
                <a:gd name="connsiteY8" fmla="*/ 74444 h 76352"/>
                <a:gd name="connsiteX9" fmla="*/ 370308 w 381762"/>
                <a:gd name="connsiteY9" fmla="*/ 80933 h 76352"/>
                <a:gd name="connsiteX10" fmla="*/ 371263 w 381762"/>
                <a:gd name="connsiteY10" fmla="*/ 39512 h 76352"/>
                <a:gd name="connsiteX11" fmla="*/ 195271 w 381762"/>
                <a:gd name="connsiteY11" fmla="*/ 2291 h 76352"/>
                <a:gd name="connsiteX12" fmla="*/ 17370 w 381762"/>
                <a:gd name="connsiteY12" fmla="*/ 1909 h 76352"/>
                <a:gd name="connsiteX13" fmla="*/ 11643 w 381762"/>
                <a:gd name="connsiteY13" fmla="*/ 3283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88208" y="77116"/>
                  </a:moveTo>
                  <a:cubicBezTo>
                    <a:pt x="111856" y="57264"/>
                    <a:pt x="74252" y="48293"/>
                    <a:pt x="0" y="32641"/>
                  </a:cubicBezTo>
                  <a:cubicBezTo>
                    <a:pt x="2290" y="18706"/>
                    <a:pt x="3627" y="12407"/>
                    <a:pt x="6489" y="0"/>
                  </a:cubicBezTo>
                  <a:cubicBezTo>
                    <a:pt x="82270" y="382"/>
                    <a:pt x="120255" y="573"/>
                    <a:pt x="195844" y="191"/>
                  </a:cubicBezTo>
                  <a:cubicBezTo>
                    <a:pt x="269905" y="14125"/>
                    <a:pt x="307509" y="22142"/>
                    <a:pt x="383288" y="39703"/>
                  </a:cubicBezTo>
                  <a:cubicBezTo>
                    <a:pt x="382907" y="57073"/>
                    <a:pt x="382716" y="65854"/>
                    <a:pt x="382525" y="84178"/>
                  </a:cubicBezTo>
                  <a:cubicBezTo>
                    <a:pt x="304645" y="81697"/>
                    <a:pt x="265706" y="79979"/>
                    <a:pt x="188208" y="77116"/>
                  </a:cubicBezTo>
                  <a:close/>
                  <a:moveTo>
                    <a:pt x="11643" y="32831"/>
                  </a:moveTo>
                  <a:cubicBezTo>
                    <a:pt x="81315" y="47529"/>
                    <a:pt x="116819" y="55928"/>
                    <a:pt x="188208" y="74444"/>
                  </a:cubicBezTo>
                  <a:cubicBezTo>
                    <a:pt x="260934" y="77116"/>
                    <a:pt x="297392" y="78643"/>
                    <a:pt x="370308" y="80933"/>
                  </a:cubicBezTo>
                  <a:cubicBezTo>
                    <a:pt x="370500" y="63945"/>
                    <a:pt x="370691" y="55737"/>
                    <a:pt x="371263" y="39512"/>
                  </a:cubicBezTo>
                  <a:cubicBezTo>
                    <a:pt x="300064" y="22906"/>
                    <a:pt x="264943" y="15461"/>
                    <a:pt x="195271" y="2291"/>
                  </a:cubicBezTo>
                  <a:cubicBezTo>
                    <a:pt x="124264" y="2672"/>
                    <a:pt x="88568" y="2481"/>
                    <a:pt x="17370" y="1909"/>
                  </a:cubicBezTo>
                  <a:cubicBezTo>
                    <a:pt x="15079" y="13743"/>
                    <a:pt x="13743" y="19852"/>
                    <a:pt x="11643" y="328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C41B14C2-4BDD-423C-9576-A0E1AC936A97}"/>
                </a:ext>
              </a:extLst>
            </p:cNvPr>
            <p:cNvSpPr/>
            <p:nvPr/>
          </p:nvSpPr>
          <p:spPr>
            <a:xfrm>
              <a:off x="7058422" y="3858912"/>
              <a:ext cx="381762" cy="95440"/>
            </a:xfrm>
            <a:custGeom>
              <a:avLst/>
              <a:gdLst>
                <a:gd name="connsiteX0" fmla="*/ 197563 w 381762"/>
                <a:gd name="connsiteY0" fmla="*/ 102312 h 95440"/>
                <a:gd name="connsiteX1" fmla="*/ 0 w 381762"/>
                <a:gd name="connsiteY1" fmla="*/ 45048 h 95440"/>
                <a:gd name="connsiteX2" fmla="*/ 954 w 381762"/>
                <a:gd name="connsiteY2" fmla="*/ 954 h 95440"/>
                <a:gd name="connsiteX3" fmla="*/ 191835 w 381762"/>
                <a:gd name="connsiteY3" fmla="*/ 0 h 95440"/>
                <a:gd name="connsiteX4" fmla="*/ 387488 w 381762"/>
                <a:gd name="connsiteY4" fmla="*/ 50393 h 95440"/>
                <a:gd name="connsiteX5" fmla="*/ 394552 w 381762"/>
                <a:gd name="connsiteY5" fmla="*/ 108802 h 95440"/>
                <a:gd name="connsiteX6" fmla="*/ 197563 w 381762"/>
                <a:gd name="connsiteY6" fmla="*/ 102312 h 95440"/>
                <a:gd name="connsiteX7" fmla="*/ 12026 w 381762"/>
                <a:gd name="connsiteY7" fmla="*/ 45239 h 95440"/>
                <a:gd name="connsiteX8" fmla="*/ 197371 w 381762"/>
                <a:gd name="connsiteY8" fmla="*/ 98876 h 95440"/>
                <a:gd name="connsiteX9" fmla="*/ 381953 w 381762"/>
                <a:gd name="connsiteY9" fmla="*/ 104794 h 95440"/>
                <a:gd name="connsiteX10" fmla="*/ 375654 w 381762"/>
                <a:gd name="connsiteY10" fmla="*/ 50393 h 95440"/>
                <a:gd name="connsiteX11" fmla="*/ 192026 w 381762"/>
                <a:gd name="connsiteY11" fmla="*/ 2863 h 95440"/>
                <a:gd name="connsiteX12" fmla="*/ 12790 w 381762"/>
                <a:gd name="connsiteY12" fmla="*/ 3627 h 95440"/>
                <a:gd name="connsiteX13" fmla="*/ 12026 w 381762"/>
                <a:gd name="connsiteY13" fmla="*/ 4523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97563" y="102312"/>
                  </a:moveTo>
                  <a:cubicBezTo>
                    <a:pt x="117392" y="77307"/>
                    <a:pt x="77880" y="65854"/>
                    <a:pt x="0" y="45048"/>
                  </a:cubicBezTo>
                  <a:cubicBezTo>
                    <a:pt x="191" y="26723"/>
                    <a:pt x="382" y="18134"/>
                    <a:pt x="954" y="954"/>
                  </a:cubicBezTo>
                  <a:cubicBezTo>
                    <a:pt x="77498" y="1336"/>
                    <a:pt x="115865" y="1336"/>
                    <a:pt x="191835" y="0"/>
                  </a:cubicBezTo>
                  <a:cubicBezTo>
                    <a:pt x="268952" y="18325"/>
                    <a:pt x="308082" y="28441"/>
                    <a:pt x="387488" y="50393"/>
                  </a:cubicBezTo>
                  <a:cubicBezTo>
                    <a:pt x="390161" y="73489"/>
                    <a:pt x="391497" y="85133"/>
                    <a:pt x="394552" y="108802"/>
                  </a:cubicBezTo>
                  <a:cubicBezTo>
                    <a:pt x="316099" y="107084"/>
                    <a:pt x="276586" y="105557"/>
                    <a:pt x="197563" y="102312"/>
                  </a:cubicBezTo>
                  <a:close/>
                  <a:moveTo>
                    <a:pt x="12026" y="45239"/>
                  </a:moveTo>
                  <a:cubicBezTo>
                    <a:pt x="85133" y="64900"/>
                    <a:pt x="122164" y="75589"/>
                    <a:pt x="197371" y="98876"/>
                  </a:cubicBezTo>
                  <a:cubicBezTo>
                    <a:pt x="271433" y="101930"/>
                    <a:pt x="308273" y="103267"/>
                    <a:pt x="381953" y="104794"/>
                  </a:cubicBezTo>
                  <a:cubicBezTo>
                    <a:pt x="379280" y="82651"/>
                    <a:pt x="377944" y="71771"/>
                    <a:pt x="375654" y="50393"/>
                  </a:cubicBezTo>
                  <a:cubicBezTo>
                    <a:pt x="301211" y="29777"/>
                    <a:pt x="264562" y="20233"/>
                    <a:pt x="192026" y="2863"/>
                  </a:cubicBezTo>
                  <a:cubicBezTo>
                    <a:pt x="120637" y="4008"/>
                    <a:pt x="84751" y="4008"/>
                    <a:pt x="12790" y="3627"/>
                  </a:cubicBezTo>
                  <a:cubicBezTo>
                    <a:pt x="12408" y="19852"/>
                    <a:pt x="12217" y="28060"/>
                    <a:pt x="12026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1356F78B-F2CE-4CA1-AF23-1D1D86AA7A42}"/>
                </a:ext>
              </a:extLst>
            </p:cNvPr>
            <p:cNvSpPr/>
            <p:nvPr/>
          </p:nvSpPr>
          <p:spPr>
            <a:xfrm>
              <a:off x="7433885" y="3902432"/>
              <a:ext cx="400850" cy="133617"/>
            </a:xfrm>
            <a:custGeom>
              <a:avLst/>
              <a:gdLst>
                <a:gd name="connsiteX0" fmla="*/ 214359 w 400850"/>
                <a:gd name="connsiteY0" fmla="*/ 131708 h 133616"/>
                <a:gd name="connsiteX1" fmla="*/ 6680 w 400850"/>
                <a:gd name="connsiteY1" fmla="*/ 63182 h 133616"/>
                <a:gd name="connsiteX2" fmla="*/ 0 w 400850"/>
                <a:gd name="connsiteY2" fmla="*/ 5154 h 133616"/>
                <a:gd name="connsiteX3" fmla="*/ 191071 w 400850"/>
                <a:gd name="connsiteY3" fmla="*/ 0 h 133616"/>
                <a:gd name="connsiteX4" fmla="*/ 395314 w 400850"/>
                <a:gd name="connsiteY4" fmla="*/ 60128 h 133616"/>
                <a:gd name="connsiteX5" fmla="*/ 412494 w 400850"/>
                <a:gd name="connsiteY5" fmla="*/ 134189 h 133616"/>
                <a:gd name="connsiteX6" fmla="*/ 214359 w 400850"/>
                <a:gd name="connsiteY6" fmla="*/ 131708 h 133616"/>
                <a:gd name="connsiteX7" fmla="*/ 18897 w 400850"/>
                <a:gd name="connsiteY7" fmla="*/ 63372 h 133616"/>
                <a:gd name="connsiteX8" fmla="*/ 213596 w 400850"/>
                <a:gd name="connsiteY8" fmla="*/ 127508 h 133616"/>
                <a:gd name="connsiteX9" fmla="*/ 399132 w 400850"/>
                <a:gd name="connsiteY9" fmla="*/ 129417 h 133616"/>
                <a:gd name="connsiteX10" fmla="*/ 383479 w 400850"/>
                <a:gd name="connsiteY10" fmla="*/ 60509 h 133616"/>
                <a:gd name="connsiteX11" fmla="*/ 191835 w 400850"/>
                <a:gd name="connsiteY11" fmla="*/ 4009 h 133616"/>
                <a:gd name="connsiteX12" fmla="*/ 12407 w 400850"/>
                <a:gd name="connsiteY12" fmla="*/ 8781 h 133616"/>
                <a:gd name="connsiteX13" fmla="*/ 18897 w 400850"/>
                <a:gd name="connsiteY13" fmla="*/ 6337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14359" y="131708"/>
                  </a:moveTo>
                  <a:cubicBezTo>
                    <a:pt x="130180" y="102503"/>
                    <a:pt x="88568" y="88760"/>
                    <a:pt x="6680" y="63182"/>
                  </a:cubicBezTo>
                  <a:cubicBezTo>
                    <a:pt x="3817" y="39512"/>
                    <a:pt x="2480" y="28060"/>
                    <a:pt x="0" y="5154"/>
                  </a:cubicBezTo>
                  <a:cubicBezTo>
                    <a:pt x="76924" y="4390"/>
                    <a:pt x="115101" y="3436"/>
                    <a:pt x="191071" y="0"/>
                  </a:cubicBezTo>
                  <a:cubicBezTo>
                    <a:pt x="271623" y="22333"/>
                    <a:pt x="312472" y="34359"/>
                    <a:pt x="395314" y="60128"/>
                  </a:cubicBezTo>
                  <a:cubicBezTo>
                    <a:pt x="401995" y="89523"/>
                    <a:pt x="405431" y="104221"/>
                    <a:pt x="412494" y="134189"/>
                  </a:cubicBezTo>
                  <a:cubicBezTo>
                    <a:pt x="333660" y="134380"/>
                    <a:pt x="294147" y="133808"/>
                    <a:pt x="214359" y="131708"/>
                  </a:cubicBezTo>
                  <a:close/>
                  <a:moveTo>
                    <a:pt x="18897" y="63372"/>
                  </a:moveTo>
                  <a:cubicBezTo>
                    <a:pt x="95630" y="87423"/>
                    <a:pt x="134571" y="100212"/>
                    <a:pt x="213596" y="127508"/>
                  </a:cubicBezTo>
                  <a:cubicBezTo>
                    <a:pt x="288230" y="129417"/>
                    <a:pt x="325452" y="129799"/>
                    <a:pt x="399132" y="129417"/>
                  </a:cubicBezTo>
                  <a:cubicBezTo>
                    <a:pt x="392832" y="101740"/>
                    <a:pt x="389588" y="87805"/>
                    <a:pt x="383479" y="60509"/>
                  </a:cubicBezTo>
                  <a:cubicBezTo>
                    <a:pt x="305791" y="36458"/>
                    <a:pt x="267423" y="25005"/>
                    <a:pt x="191835" y="4009"/>
                  </a:cubicBezTo>
                  <a:cubicBezTo>
                    <a:pt x="120636" y="7063"/>
                    <a:pt x="84751" y="8017"/>
                    <a:pt x="12407" y="8781"/>
                  </a:cubicBezTo>
                  <a:cubicBezTo>
                    <a:pt x="14888" y="30159"/>
                    <a:pt x="16224" y="41230"/>
                    <a:pt x="18897" y="633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AAE6BA5E-7FE2-45EF-9C56-366812F38494}"/>
                </a:ext>
              </a:extLst>
            </p:cNvPr>
            <p:cNvSpPr/>
            <p:nvPr/>
          </p:nvSpPr>
          <p:spPr>
            <a:xfrm>
              <a:off x="7816793" y="3948435"/>
              <a:ext cx="419938" cy="152705"/>
            </a:xfrm>
            <a:custGeom>
              <a:avLst/>
              <a:gdLst>
                <a:gd name="connsiteX0" fmla="*/ 234592 w 419938"/>
                <a:gd name="connsiteY0" fmla="*/ 163394 h 152704"/>
                <a:gd name="connsiteX1" fmla="*/ 16798 w 419938"/>
                <a:gd name="connsiteY1" fmla="*/ 85706 h 152704"/>
                <a:gd name="connsiteX2" fmla="*/ 0 w 419938"/>
                <a:gd name="connsiteY2" fmla="*/ 12216 h 152704"/>
                <a:gd name="connsiteX3" fmla="*/ 188971 w 419938"/>
                <a:gd name="connsiteY3" fmla="*/ 0 h 152704"/>
                <a:gd name="connsiteX4" fmla="*/ 401613 w 419938"/>
                <a:gd name="connsiteY4" fmla="*/ 67763 h 152704"/>
                <a:gd name="connsiteX5" fmla="*/ 430817 w 419938"/>
                <a:gd name="connsiteY5" fmla="*/ 157859 h 152704"/>
                <a:gd name="connsiteX6" fmla="*/ 234592 w 419938"/>
                <a:gd name="connsiteY6" fmla="*/ 163394 h 152704"/>
                <a:gd name="connsiteX7" fmla="*/ 28822 w 419938"/>
                <a:gd name="connsiteY7" fmla="*/ 85706 h 152704"/>
                <a:gd name="connsiteX8" fmla="*/ 233065 w 419938"/>
                <a:gd name="connsiteY8" fmla="*/ 158240 h 152704"/>
                <a:gd name="connsiteX9" fmla="*/ 417075 w 419938"/>
                <a:gd name="connsiteY9" fmla="*/ 152705 h 152704"/>
                <a:gd name="connsiteX10" fmla="*/ 390161 w 419938"/>
                <a:gd name="connsiteY10" fmla="*/ 68717 h 152704"/>
                <a:gd name="connsiteX11" fmla="*/ 190499 w 419938"/>
                <a:gd name="connsiteY11" fmla="*/ 4963 h 152704"/>
                <a:gd name="connsiteX12" fmla="*/ 12980 w 419938"/>
                <a:gd name="connsiteY12" fmla="*/ 16225 h 152704"/>
                <a:gd name="connsiteX13" fmla="*/ 28822 w 419938"/>
                <a:gd name="connsiteY13" fmla="*/ 8570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52704">
                  <a:moveTo>
                    <a:pt x="234592" y="163394"/>
                  </a:moveTo>
                  <a:cubicBezTo>
                    <a:pt x="146214" y="130944"/>
                    <a:pt x="102694" y="115292"/>
                    <a:pt x="16798" y="85706"/>
                  </a:cubicBezTo>
                  <a:cubicBezTo>
                    <a:pt x="9925" y="56119"/>
                    <a:pt x="6680" y="41421"/>
                    <a:pt x="0" y="12216"/>
                  </a:cubicBezTo>
                  <a:cubicBezTo>
                    <a:pt x="76352" y="8971"/>
                    <a:pt x="114338" y="6490"/>
                    <a:pt x="188971" y="0"/>
                  </a:cubicBezTo>
                  <a:cubicBezTo>
                    <a:pt x="272960" y="25578"/>
                    <a:pt x="315526" y="39131"/>
                    <a:pt x="401613" y="67763"/>
                  </a:cubicBezTo>
                  <a:cubicBezTo>
                    <a:pt x="413257" y="103648"/>
                    <a:pt x="419174" y="121782"/>
                    <a:pt x="430817" y="157859"/>
                  </a:cubicBezTo>
                  <a:cubicBezTo>
                    <a:pt x="353320" y="161676"/>
                    <a:pt x="313998" y="162821"/>
                    <a:pt x="234592" y="163394"/>
                  </a:cubicBezTo>
                  <a:close/>
                  <a:moveTo>
                    <a:pt x="28822" y="85706"/>
                  </a:moveTo>
                  <a:cubicBezTo>
                    <a:pt x="109374" y="113383"/>
                    <a:pt x="150223" y="127890"/>
                    <a:pt x="233065" y="158240"/>
                  </a:cubicBezTo>
                  <a:cubicBezTo>
                    <a:pt x="307509" y="157477"/>
                    <a:pt x="344349" y="156522"/>
                    <a:pt x="417075" y="152705"/>
                  </a:cubicBezTo>
                  <a:cubicBezTo>
                    <a:pt x="406194" y="119110"/>
                    <a:pt x="400850" y="102121"/>
                    <a:pt x="390161" y="68717"/>
                  </a:cubicBezTo>
                  <a:cubicBezTo>
                    <a:pt x="309226" y="41994"/>
                    <a:pt x="269333" y="29014"/>
                    <a:pt x="190499" y="4963"/>
                  </a:cubicBezTo>
                  <a:cubicBezTo>
                    <a:pt x="120255" y="10880"/>
                    <a:pt x="84751" y="13171"/>
                    <a:pt x="12980" y="16225"/>
                  </a:cubicBezTo>
                  <a:cubicBezTo>
                    <a:pt x="19278" y="43712"/>
                    <a:pt x="22333" y="57646"/>
                    <a:pt x="28822" y="857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0369C3E2-A2C2-478C-BABD-AB06DAD60B39}"/>
                </a:ext>
              </a:extLst>
            </p:cNvPr>
            <p:cNvSpPr/>
            <p:nvPr/>
          </p:nvSpPr>
          <p:spPr>
            <a:xfrm>
              <a:off x="8205998" y="3992719"/>
              <a:ext cx="439026" cy="190881"/>
            </a:xfrm>
            <a:custGeom>
              <a:avLst/>
              <a:gdLst>
                <a:gd name="connsiteX0" fmla="*/ 255781 w 439026"/>
                <a:gd name="connsiteY0" fmla="*/ 194889 h 190880"/>
                <a:gd name="connsiteX1" fmla="*/ 28823 w 439026"/>
                <a:gd name="connsiteY1" fmla="*/ 111284 h 190880"/>
                <a:gd name="connsiteX2" fmla="*/ 0 w 439026"/>
                <a:gd name="connsiteY2" fmla="*/ 21760 h 190880"/>
                <a:gd name="connsiteX3" fmla="*/ 184773 w 439026"/>
                <a:gd name="connsiteY3" fmla="*/ 0 h 190880"/>
                <a:gd name="connsiteX4" fmla="*/ 404859 w 439026"/>
                <a:gd name="connsiteY4" fmla="*/ 72726 h 190880"/>
                <a:gd name="connsiteX5" fmla="*/ 447616 w 439026"/>
                <a:gd name="connsiteY5" fmla="*/ 178092 h 190880"/>
                <a:gd name="connsiteX6" fmla="*/ 255781 w 439026"/>
                <a:gd name="connsiteY6" fmla="*/ 194889 h 190880"/>
                <a:gd name="connsiteX7" fmla="*/ 40849 w 439026"/>
                <a:gd name="connsiteY7" fmla="*/ 110520 h 190880"/>
                <a:gd name="connsiteX8" fmla="*/ 253682 w 439026"/>
                <a:gd name="connsiteY8" fmla="*/ 188590 h 190880"/>
                <a:gd name="connsiteX9" fmla="*/ 433491 w 439026"/>
                <a:gd name="connsiteY9" fmla="*/ 172747 h 190880"/>
                <a:gd name="connsiteX10" fmla="*/ 393788 w 439026"/>
                <a:gd name="connsiteY10" fmla="*/ 74444 h 190880"/>
                <a:gd name="connsiteX11" fmla="*/ 187064 w 439026"/>
                <a:gd name="connsiteY11" fmla="*/ 5726 h 190880"/>
                <a:gd name="connsiteX12" fmla="*/ 13553 w 439026"/>
                <a:gd name="connsiteY12" fmla="*/ 25960 h 190880"/>
                <a:gd name="connsiteX13" fmla="*/ 40849 w 439026"/>
                <a:gd name="connsiteY13" fmla="*/ 11052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90880">
                  <a:moveTo>
                    <a:pt x="255781" y="194889"/>
                  </a:moveTo>
                  <a:cubicBezTo>
                    <a:pt x="163967" y="160531"/>
                    <a:pt x="118538" y="143542"/>
                    <a:pt x="28823" y="111284"/>
                  </a:cubicBezTo>
                  <a:cubicBezTo>
                    <a:pt x="17371" y="75398"/>
                    <a:pt x="11454" y="57455"/>
                    <a:pt x="0" y="21760"/>
                  </a:cubicBezTo>
                  <a:cubicBezTo>
                    <a:pt x="75016" y="14889"/>
                    <a:pt x="112047" y="10499"/>
                    <a:pt x="184773" y="0"/>
                  </a:cubicBezTo>
                  <a:cubicBezTo>
                    <a:pt x="271816" y="27869"/>
                    <a:pt x="315909" y="42567"/>
                    <a:pt x="404859" y="72726"/>
                  </a:cubicBezTo>
                  <a:cubicBezTo>
                    <a:pt x="422039" y="114910"/>
                    <a:pt x="430628" y="136098"/>
                    <a:pt x="447616" y="178092"/>
                  </a:cubicBezTo>
                  <a:cubicBezTo>
                    <a:pt x="372218" y="186873"/>
                    <a:pt x="333852" y="190117"/>
                    <a:pt x="255781" y="194889"/>
                  </a:cubicBezTo>
                  <a:close/>
                  <a:moveTo>
                    <a:pt x="40849" y="110520"/>
                  </a:moveTo>
                  <a:cubicBezTo>
                    <a:pt x="125028" y="140870"/>
                    <a:pt x="167594" y="156522"/>
                    <a:pt x="253682" y="188590"/>
                  </a:cubicBezTo>
                  <a:cubicBezTo>
                    <a:pt x="326598" y="184009"/>
                    <a:pt x="362674" y="180955"/>
                    <a:pt x="433491" y="172747"/>
                  </a:cubicBezTo>
                  <a:cubicBezTo>
                    <a:pt x="417648" y="133426"/>
                    <a:pt x="409631" y="113765"/>
                    <a:pt x="393788" y="74444"/>
                  </a:cubicBezTo>
                  <a:cubicBezTo>
                    <a:pt x="310182" y="46002"/>
                    <a:pt x="268761" y="32259"/>
                    <a:pt x="187064" y="5726"/>
                  </a:cubicBezTo>
                  <a:cubicBezTo>
                    <a:pt x="118729" y="15461"/>
                    <a:pt x="83988" y="19470"/>
                    <a:pt x="13553" y="25960"/>
                  </a:cubicBezTo>
                  <a:cubicBezTo>
                    <a:pt x="24433" y="59746"/>
                    <a:pt x="29968" y="76734"/>
                    <a:pt x="40849" y="1105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B2D8E9F7-56F1-4150-B8CE-882A180908A6}"/>
                </a:ext>
              </a:extLst>
            </p:cNvPr>
            <p:cNvSpPr/>
            <p:nvPr/>
          </p:nvSpPr>
          <p:spPr>
            <a:xfrm>
              <a:off x="8598449" y="4031086"/>
              <a:ext cx="458114" cy="209969"/>
            </a:xfrm>
            <a:custGeom>
              <a:avLst/>
              <a:gdLst>
                <a:gd name="connsiteX0" fmla="*/ 276205 w 458114"/>
                <a:gd name="connsiteY0" fmla="*/ 223331 h 209969"/>
                <a:gd name="connsiteX1" fmla="*/ 42185 w 458114"/>
                <a:gd name="connsiteY1" fmla="*/ 137816 h 209969"/>
                <a:gd name="connsiteX2" fmla="*/ 0 w 458114"/>
                <a:gd name="connsiteY2" fmla="*/ 33022 h 209969"/>
                <a:gd name="connsiteX3" fmla="*/ 177710 w 458114"/>
                <a:gd name="connsiteY3" fmla="*/ 0 h 209969"/>
                <a:gd name="connsiteX4" fmla="*/ 403332 w 458114"/>
                <a:gd name="connsiteY4" fmla="*/ 74444 h 209969"/>
                <a:gd name="connsiteX5" fmla="*/ 460024 w 458114"/>
                <a:gd name="connsiteY5" fmla="*/ 192981 h 209969"/>
                <a:gd name="connsiteX6" fmla="*/ 276205 w 458114"/>
                <a:gd name="connsiteY6" fmla="*/ 223331 h 209969"/>
                <a:gd name="connsiteX7" fmla="*/ 53829 w 458114"/>
                <a:gd name="connsiteY7" fmla="*/ 136480 h 209969"/>
                <a:gd name="connsiteX8" fmla="*/ 273151 w 458114"/>
                <a:gd name="connsiteY8" fmla="*/ 216459 h 209969"/>
                <a:gd name="connsiteX9" fmla="*/ 445135 w 458114"/>
                <a:gd name="connsiteY9" fmla="*/ 187827 h 209969"/>
                <a:gd name="connsiteX10" fmla="*/ 392451 w 458114"/>
                <a:gd name="connsiteY10" fmla="*/ 76925 h 209969"/>
                <a:gd name="connsiteX11" fmla="*/ 180574 w 458114"/>
                <a:gd name="connsiteY11" fmla="*/ 6681 h 209969"/>
                <a:gd name="connsiteX12" fmla="*/ 13744 w 458114"/>
                <a:gd name="connsiteY12" fmla="*/ 37604 h 209969"/>
                <a:gd name="connsiteX13" fmla="*/ 53829 w 458114"/>
                <a:gd name="connsiteY13" fmla="*/ 13648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09969">
                  <a:moveTo>
                    <a:pt x="276205" y="223331"/>
                  </a:moveTo>
                  <a:cubicBezTo>
                    <a:pt x="181910" y="188781"/>
                    <a:pt x="134953" y="171411"/>
                    <a:pt x="42185" y="137816"/>
                  </a:cubicBezTo>
                  <a:cubicBezTo>
                    <a:pt x="25388" y="96013"/>
                    <a:pt x="16798" y="74825"/>
                    <a:pt x="0" y="33022"/>
                  </a:cubicBezTo>
                  <a:cubicBezTo>
                    <a:pt x="72536" y="21760"/>
                    <a:pt x="108039" y="15080"/>
                    <a:pt x="177710" y="0"/>
                  </a:cubicBezTo>
                  <a:cubicBezTo>
                    <a:pt x="267044" y="29014"/>
                    <a:pt x="312282" y="44094"/>
                    <a:pt x="403332" y="74444"/>
                  </a:cubicBezTo>
                  <a:cubicBezTo>
                    <a:pt x="426047" y="121973"/>
                    <a:pt x="437500" y="145833"/>
                    <a:pt x="460024" y="192981"/>
                  </a:cubicBezTo>
                  <a:cubicBezTo>
                    <a:pt x="388061" y="207297"/>
                    <a:pt x="351413" y="213405"/>
                    <a:pt x="276205" y="223331"/>
                  </a:cubicBezTo>
                  <a:close/>
                  <a:moveTo>
                    <a:pt x="53829" y="136480"/>
                  </a:moveTo>
                  <a:cubicBezTo>
                    <a:pt x="140870" y="167975"/>
                    <a:pt x="184774" y="184200"/>
                    <a:pt x="273151" y="216459"/>
                  </a:cubicBezTo>
                  <a:cubicBezTo>
                    <a:pt x="343396" y="206915"/>
                    <a:pt x="377945" y="201188"/>
                    <a:pt x="445135" y="187827"/>
                  </a:cubicBezTo>
                  <a:cubicBezTo>
                    <a:pt x="424138" y="143733"/>
                    <a:pt x="413640" y="121400"/>
                    <a:pt x="392451" y="76925"/>
                  </a:cubicBezTo>
                  <a:cubicBezTo>
                    <a:pt x="307128" y="48293"/>
                    <a:pt x="264562" y="34168"/>
                    <a:pt x="180574" y="6681"/>
                  </a:cubicBezTo>
                  <a:cubicBezTo>
                    <a:pt x="115102" y="20615"/>
                    <a:pt x="81698" y="26914"/>
                    <a:pt x="13744" y="37604"/>
                  </a:cubicBezTo>
                  <a:cubicBezTo>
                    <a:pt x="29777" y="77116"/>
                    <a:pt x="37986" y="96967"/>
                    <a:pt x="53829" y="136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816E7DA6-2576-4320-960B-A7DC9DF2E656}"/>
                </a:ext>
              </a:extLst>
            </p:cNvPr>
            <p:cNvSpPr/>
            <p:nvPr/>
          </p:nvSpPr>
          <p:spPr>
            <a:xfrm>
              <a:off x="8989375" y="4058382"/>
              <a:ext cx="458114" cy="229057"/>
            </a:xfrm>
            <a:custGeom>
              <a:avLst/>
              <a:gdLst>
                <a:gd name="connsiteX0" fmla="*/ 293384 w 458114"/>
                <a:gd name="connsiteY0" fmla="*/ 246427 h 229057"/>
                <a:gd name="connsiteX1" fmla="*/ 56119 w 458114"/>
                <a:gd name="connsiteY1" fmla="*/ 163967 h 229057"/>
                <a:gd name="connsiteX2" fmla="*/ 0 w 458114"/>
                <a:gd name="connsiteY2" fmla="*/ 45811 h 229057"/>
                <a:gd name="connsiteX3" fmla="*/ 167975 w 458114"/>
                <a:gd name="connsiteY3" fmla="*/ 0 h 229057"/>
                <a:gd name="connsiteX4" fmla="*/ 395696 w 458114"/>
                <a:gd name="connsiteY4" fmla="*/ 71962 h 229057"/>
                <a:gd name="connsiteX5" fmla="*/ 465177 w 458114"/>
                <a:gd name="connsiteY5" fmla="*/ 199852 h 229057"/>
                <a:gd name="connsiteX6" fmla="*/ 293384 w 458114"/>
                <a:gd name="connsiteY6" fmla="*/ 246427 h 229057"/>
                <a:gd name="connsiteX7" fmla="*/ 67189 w 458114"/>
                <a:gd name="connsiteY7" fmla="*/ 161867 h 229057"/>
                <a:gd name="connsiteX8" fmla="*/ 289566 w 458114"/>
                <a:gd name="connsiteY8" fmla="*/ 238983 h 229057"/>
                <a:gd name="connsiteX9" fmla="*/ 450479 w 458114"/>
                <a:gd name="connsiteY9" fmla="*/ 195462 h 229057"/>
                <a:gd name="connsiteX10" fmla="*/ 385580 w 458114"/>
                <a:gd name="connsiteY10" fmla="*/ 75589 h 229057"/>
                <a:gd name="connsiteX11" fmla="*/ 171602 w 458114"/>
                <a:gd name="connsiteY11" fmla="*/ 7635 h 229057"/>
                <a:gd name="connsiteX12" fmla="*/ 13934 w 458114"/>
                <a:gd name="connsiteY12" fmla="*/ 50583 h 229057"/>
                <a:gd name="connsiteX13" fmla="*/ 67189 w 458114"/>
                <a:gd name="connsiteY13" fmla="*/ 16186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293384" y="246427"/>
                  </a:moveTo>
                  <a:cubicBezTo>
                    <a:pt x="198324" y="213978"/>
                    <a:pt x="150604" y="197180"/>
                    <a:pt x="56119" y="163967"/>
                  </a:cubicBezTo>
                  <a:cubicBezTo>
                    <a:pt x="33785" y="117010"/>
                    <a:pt x="22524" y="93150"/>
                    <a:pt x="0" y="45811"/>
                  </a:cubicBezTo>
                  <a:cubicBezTo>
                    <a:pt x="68717" y="29396"/>
                    <a:pt x="102312" y="20042"/>
                    <a:pt x="167975" y="0"/>
                  </a:cubicBezTo>
                  <a:cubicBezTo>
                    <a:pt x="258644" y="28632"/>
                    <a:pt x="304264" y="43330"/>
                    <a:pt x="395696" y="71962"/>
                  </a:cubicBezTo>
                  <a:cubicBezTo>
                    <a:pt x="423756" y="123309"/>
                    <a:pt x="437881" y="149269"/>
                    <a:pt x="465177" y="199852"/>
                  </a:cubicBezTo>
                  <a:cubicBezTo>
                    <a:pt x="398369" y="220849"/>
                    <a:pt x="364010" y="230202"/>
                    <a:pt x="293384" y="246427"/>
                  </a:cubicBezTo>
                  <a:close/>
                  <a:moveTo>
                    <a:pt x="67189" y="161867"/>
                  </a:moveTo>
                  <a:cubicBezTo>
                    <a:pt x="155949" y="192981"/>
                    <a:pt x="200616" y="208442"/>
                    <a:pt x="289566" y="238983"/>
                  </a:cubicBezTo>
                  <a:cubicBezTo>
                    <a:pt x="355611" y="223712"/>
                    <a:pt x="387870" y="214932"/>
                    <a:pt x="450479" y="195462"/>
                  </a:cubicBezTo>
                  <a:cubicBezTo>
                    <a:pt x="424901" y="147933"/>
                    <a:pt x="411730" y="123882"/>
                    <a:pt x="385580" y="75589"/>
                  </a:cubicBezTo>
                  <a:cubicBezTo>
                    <a:pt x="299873" y="48484"/>
                    <a:pt x="256925" y="34740"/>
                    <a:pt x="171602" y="7635"/>
                  </a:cubicBezTo>
                  <a:cubicBezTo>
                    <a:pt x="109948" y="26342"/>
                    <a:pt x="78452" y="35122"/>
                    <a:pt x="13934" y="50583"/>
                  </a:cubicBezTo>
                  <a:cubicBezTo>
                    <a:pt x="35313" y="95250"/>
                    <a:pt x="46193" y="117583"/>
                    <a:pt x="67189" y="1618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6A473C8C-7357-4E43-A012-68F0BD58BB48}"/>
                </a:ext>
              </a:extLst>
            </p:cNvPr>
            <p:cNvSpPr/>
            <p:nvPr/>
          </p:nvSpPr>
          <p:spPr>
            <a:xfrm>
              <a:off x="9372854" y="4071171"/>
              <a:ext cx="458114" cy="248145"/>
            </a:xfrm>
            <a:custGeom>
              <a:avLst/>
              <a:gdLst>
                <a:gd name="connsiteX0" fmla="*/ 304264 w 458114"/>
                <a:gd name="connsiteY0" fmla="*/ 259980 h 248145"/>
                <a:gd name="connsiteX1" fmla="*/ 69099 w 458114"/>
                <a:gd name="connsiteY1" fmla="*/ 186682 h 248145"/>
                <a:gd name="connsiteX2" fmla="*/ 0 w 458114"/>
                <a:gd name="connsiteY2" fmla="*/ 58982 h 248145"/>
                <a:gd name="connsiteX3" fmla="*/ 155377 w 458114"/>
                <a:gd name="connsiteY3" fmla="*/ 0 h 248145"/>
                <a:gd name="connsiteX4" fmla="*/ 381381 w 458114"/>
                <a:gd name="connsiteY4" fmla="*/ 65663 h 248145"/>
                <a:gd name="connsiteX5" fmla="*/ 459833 w 458114"/>
                <a:gd name="connsiteY5" fmla="*/ 196035 h 248145"/>
                <a:gd name="connsiteX6" fmla="*/ 304264 w 458114"/>
                <a:gd name="connsiteY6" fmla="*/ 259980 h 248145"/>
                <a:gd name="connsiteX7" fmla="*/ 79407 w 458114"/>
                <a:gd name="connsiteY7" fmla="*/ 183437 h 248145"/>
                <a:gd name="connsiteX8" fmla="*/ 299874 w 458114"/>
                <a:gd name="connsiteY8" fmla="*/ 252154 h 248145"/>
                <a:gd name="connsiteX9" fmla="*/ 445708 w 458114"/>
                <a:gd name="connsiteY9" fmla="*/ 192026 h 248145"/>
                <a:gd name="connsiteX10" fmla="*/ 372218 w 458114"/>
                <a:gd name="connsiteY10" fmla="*/ 69671 h 248145"/>
                <a:gd name="connsiteX11" fmla="*/ 159958 w 458114"/>
                <a:gd name="connsiteY11" fmla="*/ 8017 h 248145"/>
                <a:gd name="connsiteX12" fmla="*/ 14125 w 458114"/>
                <a:gd name="connsiteY12" fmla="*/ 63563 h 248145"/>
                <a:gd name="connsiteX13" fmla="*/ 79407 w 458114"/>
                <a:gd name="connsiteY13" fmla="*/ 183437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304264" y="259980"/>
                  </a:moveTo>
                  <a:cubicBezTo>
                    <a:pt x="210923" y="232111"/>
                    <a:pt x="163585" y="217223"/>
                    <a:pt x="69099" y="186682"/>
                  </a:cubicBezTo>
                  <a:cubicBezTo>
                    <a:pt x="41803" y="136098"/>
                    <a:pt x="27869" y="110329"/>
                    <a:pt x="0" y="58982"/>
                  </a:cubicBezTo>
                  <a:cubicBezTo>
                    <a:pt x="63946" y="37031"/>
                    <a:pt x="94868" y="25196"/>
                    <a:pt x="155377" y="0"/>
                  </a:cubicBezTo>
                  <a:cubicBezTo>
                    <a:pt x="245664" y="26532"/>
                    <a:pt x="290522" y="39131"/>
                    <a:pt x="381381" y="65663"/>
                  </a:cubicBezTo>
                  <a:cubicBezTo>
                    <a:pt x="413067" y="118155"/>
                    <a:pt x="428910" y="144497"/>
                    <a:pt x="459833" y="196035"/>
                  </a:cubicBezTo>
                  <a:cubicBezTo>
                    <a:pt x="398560" y="221995"/>
                    <a:pt x="368973" y="236883"/>
                    <a:pt x="304264" y="259980"/>
                  </a:cubicBezTo>
                  <a:close/>
                  <a:moveTo>
                    <a:pt x="79407" y="183437"/>
                  </a:moveTo>
                  <a:cubicBezTo>
                    <a:pt x="167975" y="211878"/>
                    <a:pt x="212260" y="225812"/>
                    <a:pt x="299874" y="252154"/>
                  </a:cubicBezTo>
                  <a:cubicBezTo>
                    <a:pt x="360192" y="230393"/>
                    <a:pt x="388061" y="216459"/>
                    <a:pt x="445708" y="192026"/>
                  </a:cubicBezTo>
                  <a:cubicBezTo>
                    <a:pt x="416694" y="143542"/>
                    <a:pt x="401804" y="118919"/>
                    <a:pt x="372218" y="69671"/>
                  </a:cubicBezTo>
                  <a:cubicBezTo>
                    <a:pt x="286895" y="44857"/>
                    <a:pt x="244901" y="33022"/>
                    <a:pt x="159958" y="8017"/>
                  </a:cubicBezTo>
                  <a:cubicBezTo>
                    <a:pt x="103076" y="31686"/>
                    <a:pt x="74062" y="42757"/>
                    <a:pt x="14125" y="63563"/>
                  </a:cubicBezTo>
                  <a:cubicBezTo>
                    <a:pt x="40467" y="111665"/>
                    <a:pt x="53638" y="135716"/>
                    <a:pt x="79407" y="1834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7B9D12C-3BDC-44C3-AFFE-E104674F4498}"/>
                </a:ext>
              </a:extLst>
            </p:cNvPr>
            <p:cNvSpPr/>
            <p:nvPr/>
          </p:nvSpPr>
          <p:spPr>
            <a:xfrm>
              <a:off x="9742590" y="4074989"/>
              <a:ext cx="458114" cy="248145"/>
            </a:xfrm>
            <a:custGeom>
              <a:avLst/>
              <a:gdLst>
                <a:gd name="connsiteX0" fmla="*/ 310755 w 458114"/>
                <a:gd name="connsiteY0" fmla="*/ 256735 h 248145"/>
                <a:gd name="connsiteX1" fmla="*/ 78262 w 458114"/>
                <a:gd name="connsiteY1" fmla="*/ 192026 h 248145"/>
                <a:gd name="connsiteX2" fmla="*/ 0 w 458114"/>
                <a:gd name="connsiteY2" fmla="*/ 61655 h 248145"/>
                <a:gd name="connsiteX3" fmla="*/ 149651 w 458114"/>
                <a:gd name="connsiteY3" fmla="*/ 0 h 248145"/>
                <a:gd name="connsiteX4" fmla="*/ 381572 w 458114"/>
                <a:gd name="connsiteY4" fmla="*/ 68526 h 248145"/>
                <a:gd name="connsiteX5" fmla="*/ 464796 w 458114"/>
                <a:gd name="connsiteY5" fmla="*/ 195462 h 248145"/>
                <a:gd name="connsiteX6" fmla="*/ 310755 w 458114"/>
                <a:gd name="connsiteY6" fmla="*/ 256735 h 248145"/>
                <a:gd name="connsiteX7" fmla="*/ 87806 w 458114"/>
                <a:gd name="connsiteY7" fmla="*/ 188018 h 248145"/>
                <a:gd name="connsiteX8" fmla="*/ 305983 w 458114"/>
                <a:gd name="connsiteY8" fmla="*/ 248909 h 248145"/>
                <a:gd name="connsiteX9" fmla="*/ 450289 w 458114"/>
                <a:gd name="connsiteY9" fmla="*/ 191454 h 248145"/>
                <a:gd name="connsiteX10" fmla="*/ 372218 w 458114"/>
                <a:gd name="connsiteY10" fmla="*/ 72153 h 248145"/>
                <a:gd name="connsiteX11" fmla="*/ 154423 w 458114"/>
                <a:gd name="connsiteY11" fmla="*/ 7826 h 248145"/>
                <a:gd name="connsiteX12" fmla="*/ 13935 w 458114"/>
                <a:gd name="connsiteY12" fmla="*/ 65663 h 248145"/>
                <a:gd name="connsiteX13" fmla="*/ 87806 w 458114"/>
                <a:gd name="connsiteY13" fmla="*/ 188018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310755" y="256735"/>
                  </a:moveTo>
                  <a:cubicBezTo>
                    <a:pt x="217605" y="231157"/>
                    <a:pt x="171030" y="218177"/>
                    <a:pt x="78262" y="192026"/>
                  </a:cubicBezTo>
                  <a:cubicBezTo>
                    <a:pt x="47339" y="140488"/>
                    <a:pt x="31496" y="114147"/>
                    <a:pt x="0" y="61655"/>
                  </a:cubicBezTo>
                  <a:cubicBezTo>
                    <a:pt x="59746" y="36267"/>
                    <a:pt x="89523" y="23860"/>
                    <a:pt x="149651" y="0"/>
                  </a:cubicBezTo>
                  <a:cubicBezTo>
                    <a:pt x="241847" y="27296"/>
                    <a:pt x="288422" y="41039"/>
                    <a:pt x="381572" y="68526"/>
                  </a:cubicBezTo>
                  <a:cubicBezTo>
                    <a:pt x="415166" y="119491"/>
                    <a:pt x="431964" y="145260"/>
                    <a:pt x="464796" y="195462"/>
                  </a:cubicBezTo>
                  <a:cubicBezTo>
                    <a:pt x="403332" y="219513"/>
                    <a:pt x="372600" y="231920"/>
                    <a:pt x="310755" y="256735"/>
                  </a:cubicBezTo>
                  <a:close/>
                  <a:moveTo>
                    <a:pt x="87806" y="188018"/>
                  </a:moveTo>
                  <a:cubicBezTo>
                    <a:pt x="174848" y="212450"/>
                    <a:pt x="218368" y="224667"/>
                    <a:pt x="305983" y="248909"/>
                  </a:cubicBezTo>
                  <a:cubicBezTo>
                    <a:pt x="363819" y="225621"/>
                    <a:pt x="392642" y="213978"/>
                    <a:pt x="450289" y="191454"/>
                  </a:cubicBezTo>
                  <a:cubicBezTo>
                    <a:pt x="419557" y="144115"/>
                    <a:pt x="403714" y="120064"/>
                    <a:pt x="372218" y="72153"/>
                  </a:cubicBezTo>
                  <a:cubicBezTo>
                    <a:pt x="284795" y="46384"/>
                    <a:pt x="241083" y="33595"/>
                    <a:pt x="154423" y="7826"/>
                  </a:cubicBezTo>
                  <a:cubicBezTo>
                    <a:pt x="98113" y="30159"/>
                    <a:pt x="70054" y="41803"/>
                    <a:pt x="13935" y="65663"/>
                  </a:cubicBezTo>
                  <a:cubicBezTo>
                    <a:pt x="43904" y="114910"/>
                    <a:pt x="58792" y="139534"/>
                    <a:pt x="87806" y="1880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8AEA19B6-AAE3-43D7-B2B1-DD2E426EDCD9}"/>
                </a:ext>
              </a:extLst>
            </p:cNvPr>
            <p:cNvSpPr/>
            <p:nvPr/>
          </p:nvSpPr>
          <p:spPr>
            <a:xfrm>
              <a:off x="10112518" y="4087969"/>
              <a:ext cx="458114" cy="248145"/>
            </a:xfrm>
            <a:custGeom>
              <a:avLst/>
              <a:gdLst>
                <a:gd name="connsiteX0" fmla="*/ 320108 w 458114"/>
                <a:gd name="connsiteY0" fmla="*/ 248336 h 248145"/>
                <a:gd name="connsiteX1" fmla="*/ 83034 w 458114"/>
                <a:gd name="connsiteY1" fmla="*/ 182482 h 248145"/>
                <a:gd name="connsiteX2" fmla="*/ 0 w 458114"/>
                <a:gd name="connsiteY2" fmla="*/ 55355 h 248145"/>
                <a:gd name="connsiteX3" fmla="*/ 151179 w 458114"/>
                <a:gd name="connsiteY3" fmla="*/ 0 h 248145"/>
                <a:gd name="connsiteX4" fmla="*/ 388444 w 458114"/>
                <a:gd name="connsiteY4" fmla="*/ 69862 h 248145"/>
                <a:gd name="connsiteX5" fmla="*/ 474721 w 458114"/>
                <a:gd name="connsiteY5" fmla="*/ 191835 h 248145"/>
                <a:gd name="connsiteX6" fmla="*/ 320108 w 458114"/>
                <a:gd name="connsiteY6" fmla="*/ 248336 h 248145"/>
                <a:gd name="connsiteX7" fmla="*/ 92387 w 458114"/>
                <a:gd name="connsiteY7" fmla="*/ 178665 h 248145"/>
                <a:gd name="connsiteX8" fmla="*/ 314954 w 458114"/>
                <a:gd name="connsiteY8" fmla="*/ 240701 h 248145"/>
                <a:gd name="connsiteX9" fmla="*/ 459833 w 458114"/>
                <a:gd name="connsiteY9" fmla="*/ 187636 h 248145"/>
                <a:gd name="connsiteX10" fmla="*/ 378899 w 458114"/>
                <a:gd name="connsiteY10" fmla="*/ 73107 h 248145"/>
                <a:gd name="connsiteX11" fmla="*/ 156332 w 458114"/>
                <a:gd name="connsiteY11" fmla="*/ 7635 h 248145"/>
                <a:gd name="connsiteX12" fmla="*/ 14507 w 458114"/>
                <a:gd name="connsiteY12" fmla="*/ 59555 h 248145"/>
                <a:gd name="connsiteX13" fmla="*/ 92387 w 458114"/>
                <a:gd name="connsiteY13" fmla="*/ 17866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320108" y="248336"/>
                  </a:moveTo>
                  <a:cubicBezTo>
                    <a:pt x="225239" y="222376"/>
                    <a:pt x="177710" y="209205"/>
                    <a:pt x="83034" y="182482"/>
                  </a:cubicBezTo>
                  <a:cubicBezTo>
                    <a:pt x="50202" y="132090"/>
                    <a:pt x="33404" y="106512"/>
                    <a:pt x="0" y="55355"/>
                  </a:cubicBezTo>
                  <a:cubicBezTo>
                    <a:pt x="60128" y="32259"/>
                    <a:pt x="90288" y="21188"/>
                    <a:pt x="151179" y="0"/>
                  </a:cubicBezTo>
                  <a:cubicBezTo>
                    <a:pt x="245664" y="28060"/>
                    <a:pt x="293194" y="42185"/>
                    <a:pt x="388444" y="69862"/>
                  </a:cubicBezTo>
                  <a:cubicBezTo>
                    <a:pt x="423184" y="118919"/>
                    <a:pt x="440554" y="143542"/>
                    <a:pt x="474721" y="191835"/>
                  </a:cubicBezTo>
                  <a:cubicBezTo>
                    <a:pt x="412685" y="213787"/>
                    <a:pt x="381953" y="225240"/>
                    <a:pt x="320108" y="248336"/>
                  </a:cubicBezTo>
                  <a:close/>
                  <a:moveTo>
                    <a:pt x="92387" y="178665"/>
                  </a:moveTo>
                  <a:cubicBezTo>
                    <a:pt x="181337" y="203861"/>
                    <a:pt x="225813" y="216268"/>
                    <a:pt x="314954" y="240701"/>
                  </a:cubicBezTo>
                  <a:cubicBezTo>
                    <a:pt x="372982" y="219131"/>
                    <a:pt x="401804" y="208442"/>
                    <a:pt x="459833" y="187636"/>
                  </a:cubicBezTo>
                  <a:cubicBezTo>
                    <a:pt x="427765" y="142206"/>
                    <a:pt x="411539" y="119110"/>
                    <a:pt x="378899" y="73107"/>
                  </a:cubicBezTo>
                  <a:cubicBezTo>
                    <a:pt x="289567" y="47148"/>
                    <a:pt x="245092" y="33977"/>
                    <a:pt x="156332" y="7635"/>
                  </a:cubicBezTo>
                  <a:cubicBezTo>
                    <a:pt x="99258" y="27678"/>
                    <a:pt x="71008" y="37985"/>
                    <a:pt x="14507" y="59555"/>
                  </a:cubicBezTo>
                  <a:cubicBezTo>
                    <a:pt x="45812" y="107275"/>
                    <a:pt x="61464" y="131326"/>
                    <a:pt x="92387" y="1786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529C3107-3473-4CA4-B23A-6D098F9ADD9A}"/>
                </a:ext>
              </a:extLst>
            </p:cNvPr>
            <p:cNvSpPr/>
            <p:nvPr/>
          </p:nvSpPr>
          <p:spPr>
            <a:xfrm>
              <a:off x="10488553" y="4107439"/>
              <a:ext cx="477202" cy="229057"/>
            </a:xfrm>
            <a:custGeom>
              <a:avLst/>
              <a:gdLst>
                <a:gd name="connsiteX0" fmla="*/ 327170 w 477202"/>
                <a:gd name="connsiteY0" fmla="*/ 237456 h 229057"/>
                <a:gd name="connsiteX1" fmla="*/ 86279 w 477202"/>
                <a:gd name="connsiteY1" fmla="*/ 171793 h 229057"/>
                <a:gd name="connsiteX2" fmla="*/ 0 w 477202"/>
                <a:gd name="connsiteY2" fmla="*/ 49629 h 229057"/>
                <a:gd name="connsiteX3" fmla="*/ 153278 w 477202"/>
                <a:gd name="connsiteY3" fmla="*/ 0 h 229057"/>
                <a:gd name="connsiteX4" fmla="*/ 394742 w 477202"/>
                <a:gd name="connsiteY4" fmla="*/ 69481 h 229057"/>
                <a:gd name="connsiteX5" fmla="*/ 482548 w 477202"/>
                <a:gd name="connsiteY5" fmla="*/ 185345 h 229057"/>
                <a:gd name="connsiteX6" fmla="*/ 327170 w 477202"/>
                <a:gd name="connsiteY6" fmla="*/ 237456 h 229057"/>
                <a:gd name="connsiteX7" fmla="*/ 95823 w 477202"/>
                <a:gd name="connsiteY7" fmla="*/ 168548 h 229057"/>
                <a:gd name="connsiteX8" fmla="*/ 321825 w 477202"/>
                <a:gd name="connsiteY8" fmla="*/ 230202 h 229057"/>
                <a:gd name="connsiteX9" fmla="*/ 467658 w 477202"/>
                <a:gd name="connsiteY9" fmla="*/ 181528 h 229057"/>
                <a:gd name="connsiteX10" fmla="*/ 385198 w 477202"/>
                <a:gd name="connsiteY10" fmla="*/ 72726 h 229057"/>
                <a:gd name="connsiteX11" fmla="*/ 158622 w 477202"/>
                <a:gd name="connsiteY11" fmla="*/ 7635 h 229057"/>
                <a:gd name="connsiteX12" fmla="*/ 14698 w 477202"/>
                <a:gd name="connsiteY12" fmla="*/ 54210 h 229057"/>
                <a:gd name="connsiteX13" fmla="*/ 95823 w 477202"/>
                <a:gd name="connsiteY13" fmla="*/ 16854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327170" y="237456"/>
                  </a:moveTo>
                  <a:cubicBezTo>
                    <a:pt x="230966" y="211878"/>
                    <a:pt x="182673" y="198707"/>
                    <a:pt x="86279" y="171793"/>
                  </a:cubicBezTo>
                  <a:cubicBezTo>
                    <a:pt x="52110" y="123309"/>
                    <a:pt x="34740" y="98685"/>
                    <a:pt x="0" y="49629"/>
                  </a:cubicBezTo>
                  <a:cubicBezTo>
                    <a:pt x="60891" y="28823"/>
                    <a:pt x="91623" y="18897"/>
                    <a:pt x="153278" y="0"/>
                  </a:cubicBezTo>
                  <a:cubicBezTo>
                    <a:pt x="249673" y="28250"/>
                    <a:pt x="297965" y="42185"/>
                    <a:pt x="394742" y="69481"/>
                  </a:cubicBezTo>
                  <a:cubicBezTo>
                    <a:pt x="430055" y="115865"/>
                    <a:pt x="447807" y="139343"/>
                    <a:pt x="482548" y="185345"/>
                  </a:cubicBezTo>
                  <a:cubicBezTo>
                    <a:pt x="420320" y="205770"/>
                    <a:pt x="389207" y="216077"/>
                    <a:pt x="327170" y="237456"/>
                  </a:cubicBezTo>
                  <a:close/>
                  <a:moveTo>
                    <a:pt x="95823" y="168548"/>
                  </a:moveTo>
                  <a:cubicBezTo>
                    <a:pt x="186300" y="193744"/>
                    <a:pt x="231539" y="206151"/>
                    <a:pt x="321825" y="230202"/>
                  </a:cubicBezTo>
                  <a:cubicBezTo>
                    <a:pt x="380045" y="210160"/>
                    <a:pt x="409249" y="200425"/>
                    <a:pt x="467658" y="181528"/>
                  </a:cubicBezTo>
                  <a:cubicBezTo>
                    <a:pt x="435017" y="138198"/>
                    <a:pt x="418411" y="116246"/>
                    <a:pt x="385198" y="72726"/>
                  </a:cubicBezTo>
                  <a:cubicBezTo>
                    <a:pt x="294529" y="47148"/>
                    <a:pt x="249099" y="33977"/>
                    <a:pt x="158622" y="7635"/>
                  </a:cubicBezTo>
                  <a:cubicBezTo>
                    <a:pt x="100595" y="25387"/>
                    <a:pt x="71963" y="34740"/>
                    <a:pt x="14698" y="54210"/>
                  </a:cubicBezTo>
                  <a:cubicBezTo>
                    <a:pt x="47529" y="100022"/>
                    <a:pt x="63945" y="123118"/>
                    <a:pt x="95823" y="1685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D3F26D70-4ABF-4A87-AF12-BA4B559AE4A0}"/>
                </a:ext>
              </a:extLst>
            </p:cNvPr>
            <p:cNvSpPr/>
            <p:nvPr/>
          </p:nvSpPr>
          <p:spPr>
            <a:xfrm>
              <a:off x="10871079" y="4131871"/>
              <a:ext cx="477202" cy="209969"/>
            </a:xfrm>
            <a:custGeom>
              <a:avLst/>
              <a:gdLst>
                <a:gd name="connsiteX0" fmla="*/ 331179 w 477202"/>
                <a:gd name="connsiteY0" fmla="*/ 224476 h 209969"/>
                <a:gd name="connsiteX1" fmla="*/ 87806 w 477202"/>
                <a:gd name="connsiteY1" fmla="*/ 160531 h 209969"/>
                <a:gd name="connsiteX2" fmla="*/ 0 w 477202"/>
                <a:gd name="connsiteY2" fmla="*/ 44475 h 209969"/>
                <a:gd name="connsiteX3" fmla="*/ 155760 w 477202"/>
                <a:gd name="connsiteY3" fmla="*/ 0 h 209969"/>
                <a:gd name="connsiteX4" fmla="*/ 399896 w 477202"/>
                <a:gd name="connsiteY4" fmla="*/ 67572 h 209969"/>
                <a:gd name="connsiteX5" fmla="*/ 487892 w 477202"/>
                <a:gd name="connsiteY5" fmla="*/ 176565 h 209969"/>
                <a:gd name="connsiteX6" fmla="*/ 331179 w 477202"/>
                <a:gd name="connsiteY6" fmla="*/ 224476 h 209969"/>
                <a:gd name="connsiteX7" fmla="*/ 97541 w 477202"/>
                <a:gd name="connsiteY7" fmla="*/ 157477 h 209969"/>
                <a:gd name="connsiteX8" fmla="*/ 325834 w 477202"/>
                <a:gd name="connsiteY8" fmla="*/ 217604 h 209969"/>
                <a:gd name="connsiteX9" fmla="*/ 472813 w 477202"/>
                <a:gd name="connsiteY9" fmla="*/ 172747 h 209969"/>
                <a:gd name="connsiteX10" fmla="*/ 390161 w 477202"/>
                <a:gd name="connsiteY10" fmla="*/ 70244 h 209969"/>
                <a:gd name="connsiteX11" fmla="*/ 161104 w 477202"/>
                <a:gd name="connsiteY11" fmla="*/ 6872 h 209969"/>
                <a:gd name="connsiteX12" fmla="*/ 15080 w 477202"/>
                <a:gd name="connsiteY12" fmla="*/ 48675 h 209969"/>
                <a:gd name="connsiteX13" fmla="*/ 97541 w 477202"/>
                <a:gd name="connsiteY13" fmla="*/ 15747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31179" y="224476"/>
                  </a:moveTo>
                  <a:cubicBezTo>
                    <a:pt x="234020" y="199661"/>
                    <a:pt x="185346" y="186872"/>
                    <a:pt x="87806" y="160531"/>
                  </a:cubicBezTo>
                  <a:cubicBezTo>
                    <a:pt x="53065" y="114529"/>
                    <a:pt x="35314" y="91050"/>
                    <a:pt x="0" y="44475"/>
                  </a:cubicBezTo>
                  <a:cubicBezTo>
                    <a:pt x="61846" y="25769"/>
                    <a:pt x="92960" y="16797"/>
                    <a:pt x="155760" y="0"/>
                  </a:cubicBezTo>
                  <a:cubicBezTo>
                    <a:pt x="253491" y="27678"/>
                    <a:pt x="302356" y="41230"/>
                    <a:pt x="399896" y="67572"/>
                  </a:cubicBezTo>
                  <a:cubicBezTo>
                    <a:pt x="435210" y="111283"/>
                    <a:pt x="452961" y="133235"/>
                    <a:pt x="487892" y="176565"/>
                  </a:cubicBezTo>
                  <a:cubicBezTo>
                    <a:pt x="425092" y="195271"/>
                    <a:pt x="393788" y="204815"/>
                    <a:pt x="331179" y="224476"/>
                  </a:cubicBezTo>
                  <a:close/>
                  <a:moveTo>
                    <a:pt x="97541" y="157477"/>
                  </a:moveTo>
                  <a:cubicBezTo>
                    <a:pt x="189164" y="182100"/>
                    <a:pt x="234785" y="194317"/>
                    <a:pt x="325834" y="217604"/>
                  </a:cubicBezTo>
                  <a:cubicBezTo>
                    <a:pt x="384435" y="199089"/>
                    <a:pt x="413831" y="190117"/>
                    <a:pt x="472813" y="172747"/>
                  </a:cubicBezTo>
                  <a:cubicBezTo>
                    <a:pt x="439982" y="131899"/>
                    <a:pt x="423375" y="111283"/>
                    <a:pt x="390161" y="70244"/>
                  </a:cubicBezTo>
                  <a:cubicBezTo>
                    <a:pt x="298538" y="45430"/>
                    <a:pt x="252727" y="32831"/>
                    <a:pt x="161104" y="6872"/>
                  </a:cubicBezTo>
                  <a:cubicBezTo>
                    <a:pt x="102313" y="22906"/>
                    <a:pt x="73108" y="31114"/>
                    <a:pt x="15080" y="48675"/>
                  </a:cubicBezTo>
                  <a:cubicBezTo>
                    <a:pt x="48102" y="92386"/>
                    <a:pt x="64900" y="114338"/>
                    <a:pt x="97541" y="1574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3FA6C307-E47F-42DB-85F0-ED7429F2FC8C}"/>
                </a:ext>
              </a:extLst>
            </p:cNvPr>
            <p:cNvSpPr/>
            <p:nvPr/>
          </p:nvSpPr>
          <p:spPr>
            <a:xfrm>
              <a:off x="11258568" y="4158595"/>
              <a:ext cx="477202" cy="209969"/>
            </a:xfrm>
            <a:custGeom>
              <a:avLst/>
              <a:gdLst>
                <a:gd name="connsiteX0" fmla="*/ 332705 w 477202"/>
                <a:gd name="connsiteY0" fmla="*/ 210542 h 209969"/>
                <a:gd name="connsiteX1" fmla="*/ 87996 w 477202"/>
                <a:gd name="connsiteY1" fmla="*/ 149460 h 209969"/>
                <a:gd name="connsiteX2" fmla="*/ 0 w 477202"/>
                <a:gd name="connsiteY2" fmla="*/ 40276 h 209969"/>
                <a:gd name="connsiteX3" fmla="*/ 157858 w 477202"/>
                <a:gd name="connsiteY3" fmla="*/ 0 h 209969"/>
                <a:gd name="connsiteX4" fmla="*/ 403332 w 477202"/>
                <a:gd name="connsiteY4" fmla="*/ 64327 h 209969"/>
                <a:gd name="connsiteX5" fmla="*/ 490563 w 477202"/>
                <a:gd name="connsiteY5" fmla="*/ 166257 h 209969"/>
                <a:gd name="connsiteX6" fmla="*/ 332705 w 477202"/>
                <a:gd name="connsiteY6" fmla="*/ 210542 h 209969"/>
                <a:gd name="connsiteX7" fmla="*/ 97731 w 477202"/>
                <a:gd name="connsiteY7" fmla="*/ 146597 h 209969"/>
                <a:gd name="connsiteX8" fmla="*/ 327360 w 477202"/>
                <a:gd name="connsiteY8" fmla="*/ 204052 h 209969"/>
                <a:gd name="connsiteX9" fmla="*/ 475484 w 477202"/>
                <a:gd name="connsiteY9" fmla="*/ 162440 h 209969"/>
                <a:gd name="connsiteX10" fmla="*/ 393597 w 477202"/>
                <a:gd name="connsiteY10" fmla="*/ 66618 h 209969"/>
                <a:gd name="connsiteX11" fmla="*/ 163203 w 477202"/>
                <a:gd name="connsiteY11" fmla="*/ 6299 h 209969"/>
                <a:gd name="connsiteX12" fmla="*/ 15079 w 477202"/>
                <a:gd name="connsiteY12" fmla="*/ 44284 h 209969"/>
                <a:gd name="connsiteX13" fmla="*/ 97731 w 477202"/>
                <a:gd name="connsiteY13" fmla="*/ 14659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32705" y="210542"/>
                  </a:moveTo>
                  <a:cubicBezTo>
                    <a:pt x="235166" y="186872"/>
                    <a:pt x="186299" y="174656"/>
                    <a:pt x="87996" y="149460"/>
                  </a:cubicBezTo>
                  <a:cubicBezTo>
                    <a:pt x="53064" y="105939"/>
                    <a:pt x="35313" y="83988"/>
                    <a:pt x="0" y="40276"/>
                  </a:cubicBezTo>
                  <a:cubicBezTo>
                    <a:pt x="62608" y="23287"/>
                    <a:pt x="94295" y="15271"/>
                    <a:pt x="157858" y="0"/>
                  </a:cubicBezTo>
                  <a:cubicBezTo>
                    <a:pt x="256353" y="26532"/>
                    <a:pt x="305410" y="39322"/>
                    <a:pt x="403332" y="64327"/>
                  </a:cubicBezTo>
                  <a:cubicBezTo>
                    <a:pt x="438262" y="105175"/>
                    <a:pt x="455824" y="125791"/>
                    <a:pt x="490563" y="166257"/>
                  </a:cubicBezTo>
                  <a:cubicBezTo>
                    <a:pt x="427192" y="183246"/>
                    <a:pt x="395696" y="192217"/>
                    <a:pt x="332705" y="210542"/>
                  </a:cubicBezTo>
                  <a:close/>
                  <a:moveTo>
                    <a:pt x="97731" y="146597"/>
                  </a:moveTo>
                  <a:cubicBezTo>
                    <a:pt x="189926" y="170266"/>
                    <a:pt x="235929" y="181910"/>
                    <a:pt x="327360" y="204052"/>
                  </a:cubicBezTo>
                  <a:cubicBezTo>
                    <a:pt x="386343" y="186872"/>
                    <a:pt x="415929" y="178665"/>
                    <a:pt x="475484" y="162440"/>
                  </a:cubicBezTo>
                  <a:cubicBezTo>
                    <a:pt x="442843" y="124264"/>
                    <a:pt x="426428" y="104985"/>
                    <a:pt x="393597" y="66618"/>
                  </a:cubicBezTo>
                  <a:cubicBezTo>
                    <a:pt x="301783" y="43139"/>
                    <a:pt x="255589" y="31114"/>
                    <a:pt x="163203" y="6299"/>
                  </a:cubicBezTo>
                  <a:cubicBezTo>
                    <a:pt x="103648" y="20806"/>
                    <a:pt x="74062" y="28250"/>
                    <a:pt x="15079" y="44284"/>
                  </a:cubicBezTo>
                  <a:cubicBezTo>
                    <a:pt x="48292" y="85324"/>
                    <a:pt x="64899" y="105939"/>
                    <a:pt x="97731" y="1465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6AEC52F9-7AE1-4063-B9C8-EB02F3493DF2}"/>
                </a:ext>
              </a:extLst>
            </p:cNvPr>
            <p:cNvSpPr/>
            <p:nvPr/>
          </p:nvSpPr>
          <p:spPr>
            <a:xfrm>
              <a:off x="11649492" y="4184745"/>
              <a:ext cx="477202" cy="190881"/>
            </a:xfrm>
            <a:custGeom>
              <a:avLst/>
              <a:gdLst>
                <a:gd name="connsiteX0" fmla="*/ 332133 w 477202"/>
                <a:gd name="connsiteY0" fmla="*/ 196798 h 190880"/>
                <a:gd name="connsiteX1" fmla="*/ 87233 w 477202"/>
                <a:gd name="connsiteY1" fmla="*/ 139343 h 190880"/>
                <a:gd name="connsiteX2" fmla="*/ 0 w 477202"/>
                <a:gd name="connsiteY2" fmla="*/ 37222 h 190880"/>
                <a:gd name="connsiteX3" fmla="*/ 159385 w 477202"/>
                <a:gd name="connsiteY3" fmla="*/ 0 h 190880"/>
                <a:gd name="connsiteX4" fmla="*/ 404668 w 477202"/>
                <a:gd name="connsiteY4" fmla="*/ 59746 h 190880"/>
                <a:gd name="connsiteX5" fmla="*/ 490564 w 477202"/>
                <a:gd name="connsiteY5" fmla="*/ 154995 h 190880"/>
                <a:gd name="connsiteX6" fmla="*/ 332133 w 477202"/>
                <a:gd name="connsiteY6" fmla="*/ 196798 h 190880"/>
                <a:gd name="connsiteX7" fmla="*/ 96968 w 477202"/>
                <a:gd name="connsiteY7" fmla="*/ 136862 h 190880"/>
                <a:gd name="connsiteX8" fmla="*/ 326788 w 477202"/>
                <a:gd name="connsiteY8" fmla="*/ 190881 h 190880"/>
                <a:gd name="connsiteX9" fmla="*/ 475294 w 477202"/>
                <a:gd name="connsiteY9" fmla="*/ 151750 h 190880"/>
                <a:gd name="connsiteX10" fmla="*/ 394551 w 477202"/>
                <a:gd name="connsiteY10" fmla="*/ 62227 h 190880"/>
                <a:gd name="connsiteX11" fmla="*/ 164539 w 477202"/>
                <a:gd name="connsiteY11" fmla="*/ 6108 h 190880"/>
                <a:gd name="connsiteX12" fmla="*/ 15079 w 477202"/>
                <a:gd name="connsiteY12" fmla="*/ 41230 h 190880"/>
                <a:gd name="connsiteX13" fmla="*/ 96968 w 477202"/>
                <a:gd name="connsiteY13" fmla="*/ 13686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32133" y="196798"/>
                  </a:moveTo>
                  <a:cubicBezTo>
                    <a:pt x="234592" y="174656"/>
                    <a:pt x="185727" y="163203"/>
                    <a:pt x="87233" y="139343"/>
                  </a:cubicBezTo>
                  <a:cubicBezTo>
                    <a:pt x="52492" y="98685"/>
                    <a:pt x="34932" y="78070"/>
                    <a:pt x="0" y="37222"/>
                  </a:cubicBezTo>
                  <a:cubicBezTo>
                    <a:pt x="63373" y="21569"/>
                    <a:pt x="95249" y="14316"/>
                    <a:pt x="159385" y="0"/>
                  </a:cubicBezTo>
                  <a:cubicBezTo>
                    <a:pt x="257880" y="24815"/>
                    <a:pt x="306937" y="36649"/>
                    <a:pt x="404668" y="59746"/>
                  </a:cubicBezTo>
                  <a:cubicBezTo>
                    <a:pt x="439026" y="97731"/>
                    <a:pt x="456396" y="117010"/>
                    <a:pt x="490564" y="154995"/>
                  </a:cubicBezTo>
                  <a:cubicBezTo>
                    <a:pt x="427001" y="171220"/>
                    <a:pt x="395315" y="179619"/>
                    <a:pt x="332133" y="196798"/>
                  </a:cubicBezTo>
                  <a:close/>
                  <a:moveTo>
                    <a:pt x="96968" y="136862"/>
                  </a:moveTo>
                  <a:cubicBezTo>
                    <a:pt x="189354" y="159195"/>
                    <a:pt x="235166" y="170075"/>
                    <a:pt x="326788" y="190881"/>
                  </a:cubicBezTo>
                  <a:cubicBezTo>
                    <a:pt x="385961" y="174847"/>
                    <a:pt x="415738" y="167021"/>
                    <a:pt x="475294" y="151750"/>
                  </a:cubicBezTo>
                  <a:cubicBezTo>
                    <a:pt x="443225" y="116056"/>
                    <a:pt x="427001" y="98113"/>
                    <a:pt x="394551" y="62227"/>
                  </a:cubicBezTo>
                  <a:cubicBezTo>
                    <a:pt x="302928" y="40658"/>
                    <a:pt x="256926" y="29396"/>
                    <a:pt x="164539" y="6108"/>
                  </a:cubicBezTo>
                  <a:cubicBezTo>
                    <a:pt x="104411" y="19470"/>
                    <a:pt x="74444" y="26532"/>
                    <a:pt x="15079" y="41230"/>
                  </a:cubicBezTo>
                  <a:cubicBezTo>
                    <a:pt x="47911" y="79407"/>
                    <a:pt x="64518" y="98685"/>
                    <a:pt x="96968" y="1368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12DBFE27-ED10-4350-8E7E-2990F637DD2E}"/>
                </a:ext>
              </a:extLst>
            </p:cNvPr>
            <p:cNvSpPr/>
            <p:nvPr/>
          </p:nvSpPr>
          <p:spPr>
            <a:xfrm>
              <a:off x="12041561" y="4208415"/>
              <a:ext cx="477202" cy="171793"/>
            </a:xfrm>
            <a:custGeom>
              <a:avLst/>
              <a:gdLst>
                <a:gd name="connsiteX0" fmla="*/ 329843 w 477202"/>
                <a:gd name="connsiteY0" fmla="*/ 184009 h 171792"/>
                <a:gd name="connsiteX1" fmla="*/ 85896 w 477202"/>
                <a:gd name="connsiteY1" fmla="*/ 130944 h 171792"/>
                <a:gd name="connsiteX2" fmla="*/ 0 w 477202"/>
                <a:gd name="connsiteY2" fmla="*/ 35504 h 171792"/>
                <a:gd name="connsiteX3" fmla="*/ 159767 w 477202"/>
                <a:gd name="connsiteY3" fmla="*/ 0 h 171792"/>
                <a:gd name="connsiteX4" fmla="*/ 403141 w 477202"/>
                <a:gd name="connsiteY4" fmla="*/ 54210 h 171792"/>
                <a:gd name="connsiteX5" fmla="*/ 487892 w 477202"/>
                <a:gd name="connsiteY5" fmla="*/ 143352 h 171792"/>
                <a:gd name="connsiteX6" fmla="*/ 329843 w 477202"/>
                <a:gd name="connsiteY6" fmla="*/ 184009 h 171792"/>
                <a:gd name="connsiteX7" fmla="*/ 95632 w 477202"/>
                <a:gd name="connsiteY7" fmla="*/ 128463 h 171792"/>
                <a:gd name="connsiteX8" fmla="*/ 324498 w 477202"/>
                <a:gd name="connsiteY8" fmla="*/ 178283 h 171792"/>
                <a:gd name="connsiteX9" fmla="*/ 472622 w 477202"/>
                <a:gd name="connsiteY9" fmla="*/ 140488 h 171792"/>
                <a:gd name="connsiteX10" fmla="*/ 393025 w 477202"/>
                <a:gd name="connsiteY10" fmla="*/ 56692 h 171792"/>
                <a:gd name="connsiteX11" fmla="*/ 164730 w 477202"/>
                <a:gd name="connsiteY11" fmla="*/ 5726 h 171792"/>
                <a:gd name="connsiteX12" fmla="*/ 15080 w 477202"/>
                <a:gd name="connsiteY12" fmla="*/ 39131 h 171792"/>
                <a:gd name="connsiteX13" fmla="*/ 95632 w 477202"/>
                <a:gd name="connsiteY13" fmla="*/ 12846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9843" y="184009"/>
                  </a:moveTo>
                  <a:cubicBezTo>
                    <a:pt x="232875" y="163585"/>
                    <a:pt x="184010" y="153087"/>
                    <a:pt x="85896" y="130944"/>
                  </a:cubicBezTo>
                  <a:cubicBezTo>
                    <a:pt x="51729" y="92959"/>
                    <a:pt x="34360" y="73680"/>
                    <a:pt x="0" y="35504"/>
                  </a:cubicBezTo>
                  <a:cubicBezTo>
                    <a:pt x="63564" y="20806"/>
                    <a:pt x="95632" y="13743"/>
                    <a:pt x="159767" y="0"/>
                  </a:cubicBezTo>
                  <a:cubicBezTo>
                    <a:pt x="257689" y="22524"/>
                    <a:pt x="306365" y="33404"/>
                    <a:pt x="403141" y="54210"/>
                  </a:cubicBezTo>
                  <a:cubicBezTo>
                    <a:pt x="436927" y="89905"/>
                    <a:pt x="453916" y="107657"/>
                    <a:pt x="487892" y="143352"/>
                  </a:cubicBezTo>
                  <a:cubicBezTo>
                    <a:pt x="424519" y="159386"/>
                    <a:pt x="392833" y="167403"/>
                    <a:pt x="329843" y="184009"/>
                  </a:cubicBezTo>
                  <a:close/>
                  <a:moveTo>
                    <a:pt x="95632" y="128463"/>
                  </a:moveTo>
                  <a:cubicBezTo>
                    <a:pt x="187636" y="149078"/>
                    <a:pt x="233448" y="159195"/>
                    <a:pt x="324498" y="178283"/>
                  </a:cubicBezTo>
                  <a:cubicBezTo>
                    <a:pt x="383672" y="162821"/>
                    <a:pt x="413258" y="155377"/>
                    <a:pt x="472622" y="140488"/>
                  </a:cubicBezTo>
                  <a:cubicBezTo>
                    <a:pt x="440936" y="106893"/>
                    <a:pt x="424901" y="90096"/>
                    <a:pt x="393025" y="56692"/>
                  </a:cubicBezTo>
                  <a:cubicBezTo>
                    <a:pt x="302165" y="37031"/>
                    <a:pt x="256544" y="26914"/>
                    <a:pt x="164730" y="5726"/>
                  </a:cubicBezTo>
                  <a:cubicBezTo>
                    <a:pt x="104604" y="18706"/>
                    <a:pt x="74635" y="25387"/>
                    <a:pt x="15080" y="39131"/>
                  </a:cubicBezTo>
                  <a:cubicBezTo>
                    <a:pt x="47339" y="74825"/>
                    <a:pt x="63564" y="92768"/>
                    <a:pt x="95632" y="1284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DE26C05-C2D8-4E36-8EA4-38F76D53BD0D}"/>
                </a:ext>
              </a:extLst>
            </p:cNvPr>
            <p:cNvSpPr/>
            <p:nvPr/>
          </p:nvSpPr>
          <p:spPr>
            <a:xfrm>
              <a:off x="12432104" y="4226739"/>
              <a:ext cx="477202" cy="171793"/>
            </a:xfrm>
            <a:custGeom>
              <a:avLst/>
              <a:gdLst>
                <a:gd name="connsiteX0" fmla="*/ 326788 w 477202"/>
                <a:gd name="connsiteY0" fmla="*/ 173129 h 171792"/>
                <a:gd name="connsiteX1" fmla="*/ 84751 w 477202"/>
                <a:gd name="connsiteY1" fmla="*/ 124836 h 171792"/>
                <a:gd name="connsiteX2" fmla="*/ 0 w 477202"/>
                <a:gd name="connsiteY2" fmla="*/ 35504 h 171792"/>
                <a:gd name="connsiteX3" fmla="*/ 158240 w 477202"/>
                <a:gd name="connsiteY3" fmla="*/ 0 h 171792"/>
                <a:gd name="connsiteX4" fmla="*/ 397986 w 477202"/>
                <a:gd name="connsiteY4" fmla="*/ 48102 h 171792"/>
                <a:gd name="connsiteX5" fmla="*/ 482357 w 477202"/>
                <a:gd name="connsiteY5" fmla="*/ 132662 h 171792"/>
                <a:gd name="connsiteX6" fmla="*/ 326788 w 477202"/>
                <a:gd name="connsiteY6" fmla="*/ 173129 h 171792"/>
                <a:gd name="connsiteX7" fmla="*/ 94486 w 477202"/>
                <a:gd name="connsiteY7" fmla="*/ 122355 h 171792"/>
                <a:gd name="connsiteX8" fmla="*/ 321444 w 477202"/>
                <a:gd name="connsiteY8" fmla="*/ 167784 h 171792"/>
                <a:gd name="connsiteX9" fmla="*/ 467467 w 477202"/>
                <a:gd name="connsiteY9" fmla="*/ 129799 h 171792"/>
                <a:gd name="connsiteX10" fmla="*/ 388442 w 477202"/>
                <a:gd name="connsiteY10" fmla="*/ 50393 h 171792"/>
                <a:gd name="connsiteX11" fmla="*/ 163394 w 477202"/>
                <a:gd name="connsiteY11" fmla="*/ 5154 h 171792"/>
                <a:gd name="connsiteX12" fmla="*/ 15079 w 477202"/>
                <a:gd name="connsiteY12" fmla="*/ 38558 h 171792"/>
                <a:gd name="connsiteX13" fmla="*/ 94486 w 477202"/>
                <a:gd name="connsiteY13" fmla="*/ 12235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788" y="173129"/>
                  </a:moveTo>
                  <a:cubicBezTo>
                    <a:pt x="230394" y="154614"/>
                    <a:pt x="182100" y="144879"/>
                    <a:pt x="84751" y="124836"/>
                  </a:cubicBezTo>
                  <a:cubicBezTo>
                    <a:pt x="50965" y="89142"/>
                    <a:pt x="33786" y="71199"/>
                    <a:pt x="0" y="35504"/>
                  </a:cubicBezTo>
                  <a:cubicBezTo>
                    <a:pt x="63182" y="20997"/>
                    <a:pt x="95058" y="13934"/>
                    <a:pt x="158240" y="0"/>
                  </a:cubicBezTo>
                  <a:cubicBezTo>
                    <a:pt x="254826" y="20043"/>
                    <a:pt x="302737" y="29778"/>
                    <a:pt x="397986" y="48102"/>
                  </a:cubicBezTo>
                  <a:cubicBezTo>
                    <a:pt x="431582" y="81697"/>
                    <a:pt x="448570" y="98686"/>
                    <a:pt x="482357" y="132662"/>
                  </a:cubicBezTo>
                  <a:cubicBezTo>
                    <a:pt x="420320" y="148696"/>
                    <a:pt x="389207" y="156904"/>
                    <a:pt x="326788" y="173129"/>
                  </a:cubicBezTo>
                  <a:close/>
                  <a:moveTo>
                    <a:pt x="94486" y="122355"/>
                  </a:moveTo>
                  <a:cubicBezTo>
                    <a:pt x="185727" y="141252"/>
                    <a:pt x="231157" y="150223"/>
                    <a:pt x="321444" y="167784"/>
                  </a:cubicBezTo>
                  <a:cubicBezTo>
                    <a:pt x="380044" y="152514"/>
                    <a:pt x="409249" y="144879"/>
                    <a:pt x="467467" y="129799"/>
                  </a:cubicBezTo>
                  <a:cubicBezTo>
                    <a:pt x="435782" y="97922"/>
                    <a:pt x="419938" y="82079"/>
                    <a:pt x="388442" y="50393"/>
                  </a:cubicBezTo>
                  <a:cubicBezTo>
                    <a:pt x="298919" y="33022"/>
                    <a:pt x="254063" y="24051"/>
                    <a:pt x="163394" y="5154"/>
                  </a:cubicBezTo>
                  <a:cubicBezTo>
                    <a:pt x="104030" y="18325"/>
                    <a:pt x="74444" y="25006"/>
                    <a:pt x="15079" y="38558"/>
                  </a:cubicBezTo>
                  <a:cubicBezTo>
                    <a:pt x="46766" y="72153"/>
                    <a:pt x="62608" y="88951"/>
                    <a:pt x="94486" y="1223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2E707A1A-710C-4472-B45C-EB2DC43302EB}"/>
                </a:ext>
              </a:extLst>
            </p:cNvPr>
            <p:cNvSpPr/>
            <p:nvPr/>
          </p:nvSpPr>
          <p:spPr>
            <a:xfrm>
              <a:off x="12817875" y="4237047"/>
              <a:ext cx="458114" cy="152705"/>
            </a:xfrm>
            <a:custGeom>
              <a:avLst/>
              <a:gdLst>
                <a:gd name="connsiteX0" fmla="*/ 323733 w 458114"/>
                <a:gd name="connsiteY0" fmla="*/ 165685 h 152704"/>
                <a:gd name="connsiteX1" fmla="*/ 84369 w 458114"/>
                <a:gd name="connsiteY1" fmla="*/ 122164 h 152704"/>
                <a:gd name="connsiteX2" fmla="*/ 0 w 458114"/>
                <a:gd name="connsiteY2" fmla="*/ 37604 h 152704"/>
                <a:gd name="connsiteX3" fmla="*/ 154231 w 458114"/>
                <a:gd name="connsiteY3" fmla="*/ 0 h 152704"/>
                <a:gd name="connsiteX4" fmla="*/ 389016 w 458114"/>
                <a:gd name="connsiteY4" fmla="*/ 41421 h 152704"/>
                <a:gd name="connsiteX5" fmla="*/ 474721 w 458114"/>
                <a:gd name="connsiteY5" fmla="*/ 123118 h 152704"/>
                <a:gd name="connsiteX6" fmla="*/ 323733 w 458114"/>
                <a:gd name="connsiteY6" fmla="*/ 165685 h 152704"/>
                <a:gd name="connsiteX7" fmla="*/ 93913 w 458114"/>
                <a:gd name="connsiteY7" fmla="*/ 119682 h 152704"/>
                <a:gd name="connsiteX8" fmla="*/ 318389 w 458114"/>
                <a:gd name="connsiteY8" fmla="*/ 160531 h 152704"/>
                <a:gd name="connsiteX9" fmla="*/ 460214 w 458114"/>
                <a:gd name="connsiteY9" fmla="*/ 120828 h 152704"/>
                <a:gd name="connsiteX10" fmla="*/ 379853 w 458114"/>
                <a:gd name="connsiteY10" fmla="*/ 44094 h 152704"/>
                <a:gd name="connsiteX11" fmla="*/ 159385 w 458114"/>
                <a:gd name="connsiteY11" fmla="*/ 5154 h 152704"/>
                <a:gd name="connsiteX12" fmla="*/ 14697 w 458114"/>
                <a:gd name="connsiteY12" fmla="*/ 40467 h 152704"/>
                <a:gd name="connsiteX13" fmla="*/ 93913 w 458114"/>
                <a:gd name="connsiteY13" fmla="*/ 11968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23733" y="165685"/>
                  </a:moveTo>
                  <a:cubicBezTo>
                    <a:pt x="228484" y="148887"/>
                    <a:pt x="180573" y="140298"/>
                    <a:pt x="84369" y="122164"/>
                  </a:cubicBezTo>
                  <a:cubicBezTo>
                    <a:pt x="50583" y="88187"/>
                    <a:pt x="33594" y="71199"/>
                    <a:pt x="0" y="37604"/>
                  </a:cubicBezTo>
                  <a:cubicBezTo>
                    <a:pt x="62036" y="22715"/>
                    <a:pt x="92959" y="15271"/>
                    <a:pt x="154231" y="0"/>
                  </a:cubicBezTo>
                  <a:cubicBezTo>
                    <a:pt x="248908" y="17370"/>
                    <a:pt x="295674" y="25578"/>
                    <a:pt x="389016" y="41421"/>
                  </a:cubicBezTo>
                  <a:cubicBezTo>
                    <a:pt x="422992" y="73871"/>
                    <a:pt x="440172" y="90096"/>
                    <a:pt x="474721" y="123118"/>
                  </a:cubicBezTo>
                  <a:cubicBezTo>
                    <a:pt x="414784" y="140298"/>
                    <a:pt x="384625" y="148696"/>
                    <a:pt x="323733" y="165685"/>
                  </a:cubicBezTo>
                  <a:close/>
                  <a:moveTo>
                    <a:pt x="93913" y="119682"/>
                  </a:moveTo>
                  <a:cubicBezTo>
                    <a:pt x="184008" y="136671"/>
                    <a:pt x="228866" y="144688"/>
                    <a:pt x="318389" y="160531"/>
                  </a:cubicBezTo>
                  <a:cubicBezTo>
                    <a:pt x="375463" y="144688"/>
                    <a:pt x="403904" y="136862"/>
                    <a:pt x="460214" y="120828"/>
                  </a:cubicBezTo>
                  <a:cubicBezTo>
                    <a:pt x="427955" y="89905"/>
                    <a:pt x="411729" y="74635"/>
                    <a:pt x="379853" y="44094"/>
                  </a:cubicBezTo>
                  <a:cubicBezTo>
                    <a:pt x="292239" y="29205"/>
                    <a:pt x="248145" y="21379"/>
                    <a:pt x="159385" y="5154"/>
                  </a:cubicBezTo>
                  <a:cubicBezTo>
                    <a:pt x="101930" y="19470"/>
                    <a:pt x="72916" y="26342"/>
                    <a:pt x="14697" y="40467"/>
                  </a:cubicBezTo>
                  <a:cubicBezTo>
                    <a:pt x="46384" y="71962"/>
                    <a:pt x="62226" y="87805"/>
                    <a:pt x="93913" y="1196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7B68B77-4A6E-4637-9778-01F2F7F3B75A}"/>
                </a:ext>
              </a:extLst>
            </p:cNvPr>
            <p:cNvSpPr/>
            <p:nvPr/>
          </p:nvSpPr>
          <p:spPr>
            <a:xfrm>
              <a:off x="-995611" y="4357493"/>
              <a:ext cx="477202" cy="152705"/>
            </a:xfrm>
            <a:custGeom>
              <a:avLst/>
              <a:gdLst>
                <a:gd name="connsiteX0" fmla="*/ 151178 w 477202"/>
                <a:gd name="connsiteY0" fmla="*/ 171602 h 152704"/>
                <a:gd name="connsiteX1" fmla="*/ 0 w 477202"/>
                <a:gd name="connsiteY1" fmla="*/ 124836 h 152704"/>
                <a:gd name="connsiteX2" fmla="*/ 88760 w 477202"/>
                <a:gd name="connsiteY2" fmla="*/ 40276 h 152704"/>
                <a:gd name="connsiteX3" fmla="*/ 325834 w 477202"/>
                <a:gd name="connsiteY3" fmla="*/ 0 h 152704"/>
                <a:gd name="connsiteX4" fmla="*/ 479875 w 477202"/>
                <a:gd name="connsiteY4" fmla="*/ 40658 h 152704"/>
                <a:gd name="connsiteX5" fmla="*/ 392451 w 477202"/>
                <a:gd name="connsiteY5" fmla="*/ 129608 h 152704"/>
                <a:gd name="connsiteX6" fmla="*/ 151178 w 477202"/>
                <a:gd name="connsiteY6" fmla="*/ 171602 h 152704"/>
                <a:gd name="connsiteX7" fmla="*/ 14889 w 477202"/>
                <a:gd name="connsiteY7" fmla="*/ 122736 h 152704"/>
                <a:gd name="connsiteX8" fmla="*/ 156713 w 477202"/>
                <a:gd name="connsiteY8" fmla="*/ 166448 h 152704"/>
                <a:gd name="connsiteX9" fmla="*/ 383098 w 477202"/>
                <a:gd name="connsiteY9" fmla="*/ 126936 h 152704"/>
                <a:gd name="connsiteX10" fmla="*/ 464986 w 477202"/>
                <a:gd name="connsiteY10" fmla="*/ 43712 h 152704"/>
                <a:gd name="connsiteX11" fmla="*/ 320489 w 477202"/>
                <a:gd name="connsiteY11" fmla="*/ 5345 h 152704"/>
                <a:gd name="connsiteX12" fmla="*/ 97922 w 477202"/>
                <a:gd name="connsiteY12" fmla="*/ 43330 h 152704"/>
                <a:gd name="connsiteX13" fmla="*/ 14889 w 477202"/>
                <a:gd name="connsiteY13" fmla="*/ 12273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51178" y="171602"/>
                  </a:moveTo>
                  <a:cubicBezTo>
                    <a:pt x="89905" y="153468"/>
                    <a:pt x="59555" y="144306"/>
                    <a:pt x="0" y="124836"/>
                  </a:cubicBezTo>
                  <a:cubicBezTo>
                    <a:pt x="35695" y="90668"/>
                    <a:pt x="53447" y="73871"/>
                    <a:pt x="88760" y="40276"/>
                  </a:cubicBezTo>
                  <a:cubicBezTo>
                    <a:pt x="182673" y="25578"/>
                    <a:pt x="230012" y="17752"/>
                    <a:pt x="325834" y="0"/>
                  </a:cubicBezTo>
                  <a:cubicBezTo>
                    <a:pt x="387107" y="16416"/>
                    <a:pt x="418030" y="24433"/>
                    <a:pt x="479875" y="40658"/>
                  </a:cubicBezTo>
                  <a:cubicBezTo>
                    <a:pt x="444562" y="76734"/>
                    <a:pt x="427001" y="94486"/>
                    <a:pt x="392451" y="129608"/>
                  </a:cubicBezTo>
                  <a:cubicBezTo>
                    <a:pt x="295675" y="147360"/>
                    <a:pt x="247573" y="155568"/>
                    <a:pt x="151178" y="171602"/>
                  </a:cubicBezTo>
                  <a:close/>
                  <a:moveTo>
                    <a:pt x="14889" y="122736"/>
                  </a:moveTo>
                  <a:cubicBezTo>
                    <a:pt x="70817" y="140870"/>
                    <a:pt x="99258" y="149460"/>
                    <a:pt x="156713" y="166448"/>
                  </a:cubicBezTo>
                  <a:cubicBezTo>
                    <a:pt x="247000" y="151369"/>
                    <a:pt x="292048" y="143733"/>
                    <a:pt x="383098" y="126936"/>
                  </a:cubicBezTo>
                  <a:cubicBezTo>
                    <a:pt x="415548" y="94104"/>
                    <a:pt x="431964" y="77498"/>
                    <a:pt x="464986" y="43712"/>
                  </a:cubicBezTo>
                  <a:cubicBezTo>
                    <a:pt x="406958" y="28441"/>
                    <a:pt x="377944" y="20806"/>
                    <a:pt x="320489" y="5345"/>
                  </a:cubicBezTo>
                  <a:cubicBezTo>
                    <a:pt x="230584" y="21951"/>
                    <a:pt x="186109" y="29396"/>
                    <a:pt x="97922" y="43330"/>
                  </a:cubicBezTo>
                  <a:cubicBezTo>
                    <a:pt x="64900" y="74825"/>
                    <a:pt x="48293" y="90668"/>
                    <a:pt x="14889" y="122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5A99EED6-929B-4B14-8C14-26639D6BA8A2}"/>
                </a:ext>
              </a:extLst>
            </p:cNvPr>
            <p:cNvSpPr/>
            <p:nvPr/>
          </p:nvSpPr>
          <p:spPr>
            <a:xfrm>
              <a:off x="-615185" y="4345276"/>
              <a:ext cx="477202" cy="171793"/>
            </a:xfrm>
            <a:custGeom>
              <a:avLst/>
              <a:gdLst>
                <a:gd name="connsiteX0" fmla="*/ 156713 w 477202"/>
                <a:gd name="connsiteY0" fmla="*/ 185154 h 171792"/>
                <a:gd name="connsiteX1" fmla="*/ 0 w 477202"/>
                <a:gd name="connsiteY1" fmla="*/ 141825 h 171792"/>
                <a:gd name="connsiteX2" fmla="*/ 87232 w 477202"/>
                <a:gd name="connsiteY2" fmla="*/ 53256 h 171792"/>
                <a:gd name="connsiteX3" fmla="*/ 332133 w 477202"/>
                <a:gd name="connsiteY3" fmla="*/ 0 h 171792"/>
                <a:gd name="connsiteX4" fmla="*/ 490182 w 477202"/>
                <a:gd name="connsiteY4" fmla="*/ 37985 h 171792"/>
                <a:gd name="connsiteX5" fmla="*/ 400659 w 477202"/>
                <a:gd name="connsiteY5" fmla="*/ 136480 h 171792"/>
                <a:gd name="connsiteX6" fmla="*/ 156713 w 477202"/>
                <a:gd name="connsiteY6" fmla="*/ 185154 h 171792"/>
                <a:gd name="connsiteX7" fmla="*/ 14889 w 477202"/>
                <a:gd name="connsiteY7" fmla="*/ 139152 h 171792"/>
                <a:gd name="connsiteX8" fmla="*/ 161867 w 477202"/>
                <a:gd name="connsiteY8" fmla="*/ 179619 h 171792"/>
                <a:gd name="connsiteX9" fmla="*/ 390924 w 477202"/>
                <a:gd name="connsiteY9" fmla="*/ 133807 h 171792"/>
                <a:gd name="connsiteX10" fmla="*/ 474912 w 477202"/>
                <a:gd name="connsiteY10" fmla="*/ 41803 h 171792"/>
                <a:gd name="connsiteX11" fmla="*/ 326788 w 477202"/>
                <a:gd name="connsiteY11" fmla="*/ 5917 h 171792"/>
                <a:gd name="connsiteX12" fmla="*/ 96968 w 477202"/>
                <a:gd name="connsiteY12" fmla="*/ 55737 h 171792"/>
                <a:gd name="connsiteX13" fmla="*/ 14889 w 477202"/>
                <a:gd name="connsiteY13" fmla="*/ 13915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56713" y="185154"/>
                  </a:moveTo>
                  <a:cubicBezTo>
                    <a:pt x="93723" y="167975"/>
                    <a:pt x="62418" y="159386"/>
                    <a:pt x="0" y="141825"/>
                  </a:cubicBezTo>
                  <a:cubicBezTo>
                    <a:pt x="34549" y="106893"/>
                    <a:pt x="52110" y="89141"/>
                    <a:pt x="87232" y="53256"/>
                  </a:cubicBezTo>
                  <a:cubicBezTo>
                    <a:pt x="184009" y="33786"/>
                    <a:pt x="232875" y="23287"/>
                    <a:pt x="332133" y="0"/>
                  </a:cubicBezTo>
                  <a:cubicBezTo>
                    <a:pt x="395505" y="14698"/>
                    <a:pt x="427001" y="22333"/>
                    <a:pt x="490182" y="37985"/>
                  </a:cubicBezTo>
                  <a:cubicBezTo>
                    <a:pt x="453533" y="78452"/>
                    <a:pt x="435590" y="98304"/>
                    <a:pt x="400659" y="136480"/>
                  </a:cubicBezTo>
                  <a:cubicBezTo>
                    <a:pt x="302165" y="157477"/>
                    <a:pt x="253490" y="167021"/>
                    <a:pt x="156713" y="185154"/>
                  </a:cubicBezTo>
                  <a:close/>
                  <a:moveTo>
                    <a:pt x="14889" y="139152"/>
                  </a:moveTo>
                  <a:cubicBezTo>
                    <a:pt x="73298" y="155377"/>
                    <a:pt x="102694" y="163585"/>
                    <a:pt x="161867" y="179619"/>
                  </a:cubicBezTo>
                  <a:cubicBezTo>
                    <a:pt x="252726" y="162630"/>
                    <a:pt x="298538" y="153468"/>
                    <a:pt x="390924" y="133807"/>
                  </a:cubicBezTo>
                  <a:cubicBezTo>
                    <a:pt x="423756" y="98113"/>
                    <a:pt x="440553" y="79597"/>
                    <a:pt x="474912" y="41803"/>
                  </a:cubicBezTo>
                  <a:cubicBezTo>
                    <a:pt x="415739" y="26914"/>
                    <a:pt x="386152" y="19851"/>
                    <a:pt x="326788" y="5917"/>
                  </a:cubicBezTo>
                  <a:cubicBezTo>
                    <a:pt x="233829" y="27678"/>
                    <a:pt x="187827" y="37603"/>
                    <a:pt x="96968" y="55737"/>
                  </a:cubicBezTo>
                  <a:cubicBezTo>
                    <a:pt x="63754" y="89523"/>
                    <a:pt x="47338" y="106321"/>
                    <a:pt x="14889" y="1391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80FDB535-16D0-482E-9AA0-39AF209042E0}"/>
                </a:ext>
              </a:extLst>
            </p:cNvPr>
            <p:cNvSpPr/>
            <p:nvPr/>
          </p:nvSpPr>
          <p:spPr>
            <a:xfrm>
              <a:off x="-226933" y="4317598"/>
              <a:ext cx="496291" cy="190881"/>
            </a:xfrm>
            <a:custGeom>
              <a:avLst/>
              <a:gdLst>
                <a:gd name="connsiteX0" fmla="*/ 158622 w 496290"/>
                <a:gd name="connsiteY0" fmla="*/ 208060 h 190880"/>
                <a:gd name="connsiteX1" fmla="*/ 0 w 496290"/>
                <a:gd name="connsiteY1" fmla="*/ 164348 h 190880"/>
                <a:gd name="connsiteX2" fmla="*/ 89332 w 496290"/>
                <a:gd name="connsiteY2" fmla="*/ 66236 h 190880"/>
                <a:gd name="connsiteX3" fmla="*/ 340150 w 496290"/>
                <a:gd name="connsiteY3" fmla="*/ 0 h 190880"/>
                <a:gd name="connsiteX4" fmla="*/ 498390 w 496290"/>
                <a:gd name="connsiteY4" fmla="*/ 39703 h 190880"/>
                <a:gd name="connsiteX5" fmla="*/ 405050 w 496290"/>
                <a:gd name="connsiteY5" fmla="*/ 151369 h 190880"/>
                <a:gd name="connsiteX6" fmla="*/ 158622 w 496290"/>
                <a:gd name="connsiteY6" fmla="*/ 208060 h 190880"/>
                <a:gd name="connsiteX7" fmla="*/ 15271 w 496290"/>
                <a:gd name="connsiteY7" fmla="*/ 161104 h 190880"/>
                <a:gd name="connsiteX8" fmla="*/ 163967 w 496290"/>
                <a:gd name="connsiteY8" fmla="*/ 201952 h 190880"/>
                <a:gd name="connsiteX9" fmla="*/ 395505 w 496290"/>
                <a:gd name="connsiteY9" fmla="*/ 148696 h 190880"/>
                <a:gd name="connsiteX10" fmla="*/ 482929 w 496290"/>
                <a:gd name="connsiteY10" fmla="*/ 44284 h 190880"/>
                <a:gd name="connsiteX11" fmla="*/ 334614 w 496290"/>
                <a:gd name="connsiteY11" fmla="*/ 6681 h 190880"/>
                <a:gd name="connsiteX12" fmla="*/ 99258 w 496290"/>
                <a:gd name="connsiteY12" fmla="*/ 68526 h 190880"/>
                <a:gd name="connsiteX13" fmla="*/ 15271 w 496290"/>
                <a:gd name="connsiteY13" fmla="*/ 161104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58622" y="208060"/>
                  </a:moveTo>
                  <a:cubicBezTo>
                    <a:pt x="95059" y="190499"/>
                    <a:pt x="63373" y="181719"/>
                    <a:pt x="0" y="164348"/>
                  </a:cubicBezTo>
                  <a:cubicBezTo>
                    <a:pt x="34740" y="126363"/>
                    <a:pt x="52874" y="106703"/>
                    <a:pt x="89332" y="66236"/>
                  </a:cubicBezTo>
                  <a:cubicBezTo>
                    <a:pt x="188591" y="41994"/>
                    <a:pt x="238601" y="28823"/>
                    <a:pt x="340150" y="0"/>
                  </a:cubicBezTo>
                  <a:cubicBezTo>
                    <a:pt x="403904" y="14889"/>
                    <a:pt x="435400" y="22906"/>
                    <a:pt x="498390" y="39703"/>
                  </a:cubicBezTo>
                  <a:cubicBezTo>
                    <a:pt x="460023" y="86087"/>
                    <a:pt x="441126" y="108802"/>
                    <a:pt x="405050" y="151369"/>
                  </a:cubicBezTo>
                  <a:cubicBezTo>
                    <a:pt x="305410" y="176374"/>
                    <a:pt x="256353" y="187445"/>
                    <a:pt x="158622" y="208060"/>
                  </a:cubicBezTo>
                  <a:close/>
                  <a:moveTo>
                    <a:pt x="15271" y="161104"/>
                  </a:moveTo>
                  <a:cubicBezTo>
                    <a:pt x="74635" y="177328"/>
                    <a:pt x="104412" y="185536"/>
                    <a:pt x="163967" y="201952"/>
                  </a:cubicBezTo>
                  <a:cubicBezTo>
                    <a:pt x="255590" y="182482"/>
                    <a:pt x="301974" y="171793"/>
                    <a:pt x="395505" y="148696"/>
                  </a:cubicBezTo>
                  <a:cubicBezTo>
                    <a:pt x="429291" y="108802"/>
                    <a:pt x="446853" y="87614"/>
                    <a:pt x="482929" y="44284"/>
                  </a:cubicBezTo>
                  <a:cubicBezTo>
                    <a:pt x="423947" y="28441"/>
                    <a:pt x="394360" y="20997"/>
                    <a:pt x="334614" y="6681"/>
                  </a:cubicBezTo>
                  <a:cubicBezTo>
                    <a:pt x="239365" y="33404"/>
                    <a:pt x="192408" y="45811"/>
                    <a:pt x="99258" y="68526"/>
                  </a:cubicBezTo>
                  <a:cubicBezTo>
                    <a:pt x="64899" y="106703"/>
                    <a:pt x="47911" y="125409"/>
                    <a:pt x="15271" y="1611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58BD1D24-3AC2-4E10-8951-38DC10D6B5A1}"/>
                </a:ext>
              </a:extLst>
            </p:cNvPr>
            <p:cNvSpPr/>
            <p:nvPr/>
          </p:nvSpPr>
          <p:spPr>
            <a:xfrm>
              <a:off x="165709" y="4280186"/>
              <a:ext cx="496291" cy="229057"/>
            </a:xfrm>
            <a:custGeom>
              <a:avLst/>
              <a:gdLst>
                <a:gd name="connsiteX0" fmla="*/ 158431 w 496290"/>
                <a:gd name="connsiteY0" fmla="*/ 236501 h 229057"/>
                <a:gd name="connsiteX1" fmla="*/ 0 w 496290"/>
                <a:gd name="connsiteY1" fmla="*/ 189545 h 229057"/>
                <a:gd name="connsiteX2" fmla="*/ 93150 w 496290"/>
                <a:gd name="connsiteY2" fmla="*/ 78261 h 229057"/>
                <a:gd name="connsiteX3" fmla="*/ 347594 w 496290"/>
                <a:gd name="connsiteY3" fmla="*/ 0 h 229057"/>
                <a:gd name="connsiteX4" fmla="*/ 503544 w 496290"/>
                <a:gd name="connsiteY4" fmla="*/ 45048 h 229057"/>
                <a:gd name="connsiteX5" fmla="*/ 406576 w 496290"/>
                <a:gd name="connsiteY5" fmla="*/ 172175 h 229057"/>
                <a:gd name="connsiteX6" fmla="*/ 158431 w 496290"/>
                <a:gd name="connsiteY6" fmla="*/ 236501 h 229057"/>
                <a:gd name="connsiteX7" fmla="*/ 15461 w 496290"/>
                <a:gd name="connsiteY7" fmla="*/ 185727 h 229057"/>
                <a:gd name="connsiteX8" fmla="*/ 163967 w 496290"/>
                <a:gd name="connsiteY8" fmla="*/ 229821 h 229057"/>
                <a:gd name="connsiteX9" fmla="*/ 397032 w 496290"/>
                <a:gd name="connsiteY9" fmla="*/ 169121 h 229057"/>
                <a:gd name="connsiteX10" fmla="*/ 487892 w 496290"/>
                <a:gd name="connsiteY10" fmla="*/ 50202 h 229057"/>
                <a:gd name="connsiteX11" fmla="*/ 341486 w 496290"/>
                <a:gd name="connsiteY11" fmla="*/ 7826 h 229057"/>
                <a:gd name="connsiteX12" fmla="*/ 102885 w 496290"/>
                <a:gd name="connsiteY12" fmla="*/ 80933 h 229057"/>
                <a:gd name="connsiteX13" fmla="*/ 15461 w 496290"/>
                <a:gd name="connsiteY13" fmla="*/ 18572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29057">
                  <a:moveTo>
                    <a:pt x="158431" y="236501"/>
                  </a:moveTo>
                  <a:cubicBezTo>
                    <a:pt x="95059" y="217413"/>
                    <a:pt x="63372" y="207869"/>
                    <a:pt x="0" y="189545"/>
                  </a:cubicBezTo>
                  <a:cubicBezTo>
                    <a:pt x="35885" y="147169"/>
                    <a:pt x="54783" y="124454"/>
                    <a:pt x="93150" y="78261"/>
                  </a:cubicBezTo>
                  <a:cubicBezTo>
                    <a:pt x="193935" y="49438"/>
                    <a:pt x="244709" y="33786"/>
                    <a:pt x="347594" y="0"/>
                  </a:cubicBezTo>
                  <a:cubicBezTo>
                    <a:pt x="410585" y="16797"/>
                    <a:pt x="441699" y="25769"/>
                    <a:pt x="503544" y="45048"/>
                  </a:cubicBezTo>
                  <a:cubicBezTo>
                    <a:pt x="463459" y="98304"/>
                    <a:pt x="443798" y="124073"/>
                    <a:pt x="406576" y="172175"/>
                  </a:cubicBezTo>
                  <a:cubicBezTo>
                    <a:pt x="306364" y="200425"/>
                    <a:pt x="256735" y="213214"/>
                    <a:pt x="158431" y="236501"/>
                  </a:cubicBezTo>
                  <a:close/>
                  <a:moveTo>
                    <a:pt x="15461" y="185727"/>
                  </a:moveTo>
                  <a:cubicBezTo>
                    <a:pt x="74825" y="202906"/>
                    <a:pt x="104603" y="211878"/>
                    <a:pt x="163967" y="229821"/>
                  </a:cubicBezTo>
                  <a:cubicBezTo>
                    <a:pt x="256353" y="207488"/>
                    <a:pt x="302928" y="195462"/>
                    <a:pt x="397032" y="169121"/>
                  </a:cubicBezTo>
                  <a:cubicBezTo>
                    <a:pt x="431964" y="123882"/>
                    <a:pt x="450288" y="99831"/>
                    <a:pt x="487892" y="50202"/>
                  </a:cubicBezTo>
                  <a:cubicBezTo>
                    <a:pt x="429864" y="32068"/>
                    <a:pt x="400659" y="23669"/>
                    <a:pt x="341486" y="7826"/>
                  </a:cubicBezTo>
                  <a:cubicBezTo>
                    <a:pt x="245091" y="39131"/>
                    <a:pt x="197371" y="53828"/>
                    <a:pt x="102885" y="80933"/>
                  </a:cubicBezTo>
                  <a:cubicBezTo>
                    <a:pt x="66808" y="124454"/>
                    <a:pt x="49247" y="145642"/>
                    <a:pt x="15461" y="1857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EEBA0588-2BAC-44C1-8E92-C6BCEA9FE44C}"/>
                </a:ext>
              </a:extLst>
            </p:cNvPr>
            <p:cNvSpPr/>
            <p:nvPr/>
          </p:nvSpPr>
          <p:spPr>
            <a:xfrm>
              <a:off x="559688" y="4237429"/>
              <a:ext cx="496291" cy="267233"/>
            </a:xfrm>
            <a:custGeom>
              <a:avLst/>
              <a:gdLst>
                <a:gd name="connsiteX0" fmla="*/ 157286 w 496290"/>
                <a:gd name="connsiteY0" fmla="*/ 268188 h 267233"/>
                <a:gd name="connsiteX1" fmla="*/ 0 w 496290"/>
                <a:gd name="connsiteY1" fmla="*/ 215505 h 267233"/>
                <a:gd name="connsiteX2" fmla="*/ 96777 w 496290"/>
                <a:gd name="connsiteY2" fmla="*/ 88760 h 267233"/>
                <a:gd name="connsiteX3" fmla="*/ 352366 w 496290"/>
                <a:gd name="connsiteY3" fmla="*/ 0 h 267233"/>
                <a:gd name="connsiteX4" fmla="*/ 505071 w 496290"/>
                <a:gd name="connsiteY4" fmla="*/ 53065 h 267233"/>
                <a:gd name="connsiteX5" fmla="*/ 406004 w 496290"/>
                <a:gd name="connsiteY5" fmla="*/ 196416 h 267233"/>
                <a:gd name="connsiteX6" fmla="*/ 157286 w 496290"/>
                <a:gd name="connsiteY6" fmla="*/ 268188 h 267233"/>
                <a:gd name="connsiteX7" fmla="*/ 15652 w 496290"/>
                <a:gd name="connsiteY7" fmla="*/ 211305 h 267233"/>
                <a:gd name="connsiteX8" fmla="*/ 162821 w 496290"/>
                <a:gd name="connsiteY8" fmla="*/ 260743 h 267233"/>
                <a:gd name="connsiteX9" fmla="*/ 396269 w 496290"/>
                <a:gd name="connsiteY9" fmla="*/ 192981 h 267233"/>
                <a:gd name="connsiteX10" fmla="*/ 489228 w 496290"/>
                <a:gd name="connsiteY10" fmla="*/ 58982 h 267233"/>
                <a:gd name="connsiteX11" fmla="*/ 346067 w 496290"/>
                <a:gd name="connsiteY11" fmla="*/ 8971 h 267233"/>
                <a:gd name="connsiteX12" fmla="*/ 106511 w 496290"/>
                <a:gd name="connsiteY12" fmla="*/ 91814 h 267233"/>
                <a:gd name="connsiteX13" fmla="*/ 15652 w 496290"/>
                <a:gd name="connsiteY13" fmla="*/ 21130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67233">
                  <a:moveTo>
                    <a:pt x="157286" y="268188"/>
                  </a:moveTo>
                  <a:cubicBezTo>
                    <a:pt x="94295" y="246809"/>
                    <a:pt x="62990" y="236120"/>
                    <a:pt x="0" y="215505"/>
                  </a:cubicBezTo>
                  <a:cubicBezTo>
                    <a:pt x="37031" y="167593"/>
                    <a:pt x="56691" y="141825"/>
                    <a:pt x="96777" y="88760"/>
                  </a:cubicBezTo>
                  <a:cubicBezTo>
                    <a:pt x="198134" y="55546"/>
                    <a:pt x="249291" y="37794"/>
                    <a:pt x="352366" y="0"/>
                  </a:cubicBezTo>
                  <a:cubicBezTo>
                    <a:pt x="414021" y="19661"/>
                    <a:pt x="444371" y="30350"/>
                    <a:pt x="505071" y="53065"/>
                  </a:cubicBezTo>
                  <a:cubicBezTo>
                    <a:pt x="463841" y="113192"/>
                    <a:pt x="443607" y="142397"/>
                    <a:pt x="406004" y="196416"/>
                  </a:cubicBezTo>
                  <a:cubicBezTo>
                    <a:pt x="305410" y="227912"/>
                    <a:pt x="255780" y="242228"/>
                    <a:pt x="157286" y="268188"/>
                  </a:cubicBezTo>
                  <a:close/>
                  <a:moveTo>
                    <a:pt x="15652" y="211305"/>
                  </a:moveTo>
                  <a:cubicBezTo>
                    <a:pt x="74634" y="230584"/>
                    <a:pt x="103839" y="240701"/>
                    <a:pt x="162821" y="260743"/>
                  </a:cubicBezTo>
                  <a:cubicBezTo>
                    <a:pt x="255399" y="235929"/>
                    <a:pt x="301974" y="222376"/>
                    <a:pt x="396269" y="192981"/>
                  </a:cubicBezTo>
                  <a:cubicBezTo>
                    <a:pt x="431773" y="142206"/>
                    <a:pt x="450670" y="115101"/>
                    <a:pt x="489228" y="58982"/>
                  </a:cubicBezTo>
                  <a:cubicBezTo>
                    <a:pt x="432345" y="37794"/>
                    <a:pt x="403713" y="27678"/>
                    <a:pt x="346067" y="8971"/>
                  </a:cubicBezTo>
                  <a:cubicBezTo>
                    <a:pt x="249481" y="44093"/>
                    <a:pt x="201570" y="60700"/>
                    <a:pt x="106511" y="91814"/>
                  </a:cubicBezTo>
                  <a:cubicBezTo>
                    <a:pt x="68908" y="141825"/>
                    <a:pt x="50583" y="166066"/>
                    <a:pt x="15652" y="2113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00BBE6F3-52FE-48B7-9D0A-B9C5BD6F455B}"/>
                </a:ext>
              </a:extLst>
            </p:cNvPr>
            <p:cNvSpPr/>
            <p:nvPr/>
          </p:nvSpPr>
          <p:spPr>
            <a:xfrm>
              <a:off x="953093" y="4194862"/>
              <a:ext cx="496291" cy="286321"/>
            </a:xfrm>
            <a:custGeom>
              <a:avLst/>
              <a:gdLst>
                <a:gd name="connsiteX0" fmla="*/ 155759 w 496290"/>
                <a:gd name="connsiteY0" fmla="*/ 299492 h 286321"/>
                <a:gd name="connsiteX1" fmla="*/ 0 w 496290"/>
                <a:gd name="connsiteY1" fmla="*/ 239937 h 286321"/>
                <a:gd name="connsiteX2" fmla="*/ 99067 w 496290"/>
                <a:gd name="connsiteY2" fmla="*/ 96968 h 286321"/>
                <a:gd name="connsiteX3" fmla="*/ 353130 w 496290"/>
                <a:gd name="connsiteY3" fmla="*/ 0 h 286321"/>
                <a:gd name="connsiteX4" fmla="*/ 502208 w 496290"/>
                <a:gd name="connsiteY4" fmla="*/ 62991 h 286321"/>
                <a:gd name="connsiteX5" fmla="*/ 402950 w 496290"/>
                <a:gd name="connsiteY5" fmla="*/ 221804 h 286321"/>
                <a:gd name="connsiteX6" fmla="*/ 155759 w 496290"/>
                <a:gd name="connsiteY6" fmla="*/ 299492 h 286321"/>
                <a:gd name="connsiteX7" fmla="*/ 15461 w 496290"/>
                <a:gd name="connsiteY7" fmla="*/ 235165 h 286321"/>
                <a:gd name="connsiteX8" fmla="*/ 161294 w 496290"/>
                <a:gd name="connsiteY8" fmla="*/ 291284 h 286321"/>
                <a:gd name="connsiteX9" fmla="*/ 393787 w 496290"/>
                <a:gd name="connsiteY9" fmla="*/ 217795 h 286321"/>
                <a:gd name="connsiteX10" fmla="*/ 486937 w 496290"/>
                <a:gd name="connsiteY10" fmla="*/ 69099 h 286321"/>
                <a:gd name="connsiteX11" fmla="*/ 346831 w 496290"/>
                <a:gd name="connsiteY11" fmla="*/ 9926 h 286321"/>
                <a:gd name="connsiteX12" fmla="*/ 108611 w 496290"/>
                <a:gd name="connsiteY12" fmla="*/ 100594 h 286321"/>
                <a:gd name="connsiteX13" fmla="*/ 15461 w 496290"/>
                <a:gd name="connsiteY13" fmla="*/ 23516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155759" y="299492"/>
                  </a:moveTo>
                  <a:cubicBezTo>
                    <a:pt x="93150" y="275441"/>
                    <a:pt x="62227" y="263225"/>
                    <a:pt x="0" y="239937"/>
                  </a:cubicBezTo>
                  <a:cubicBezTo>
                    <a:pt x="37794" y="186109"/>
                    <a:pt x="57837" y="157095"/>
                    <a:pt x="99067" y="96968"/>
                  </a:cubicBezTo>
                  <a:cubicBezTo>
                    <a:pt x="200234" y="60318"/>
                    <a:pt x="251008" y="40849"/>
                    <a:pt x="353130" y="0"/>
                  </a:cubicBezTo>
                  <a:cubicBezTo>
                    <a:pt x="413257" y="23669"/>
                    <a:pt x="443035" y="36458"/>
                    <a:pt x="502208" y="62991"/>
                  </a:cubicBezTo>
                  <a:cubicBezTo>
                    <a:pt x="460787" y="129799"/>
                    <a:pt x="440553" y="162249"/>
                    <a:pt x="402950" y="221804"/>
                  </a:cubicBezTo>
                  <a:cubicBezTo>
                    <a:pt x="303310" y="255399"/>
                    <a:pt x="253872" y="271051"/>
                    <a:pt x="155759" y="299492"/>
                  </a:cubicBezTo>
                  <a:close/>
                  <a:moveTo>
                    <a:pt x="15461" y="235165"/>
                  </a:moveTo>
                  <a:cubicBezTo>
                    <a:pt x="73680" y="257308"/>
                    <a:pt x="102694" y="268569"/>
                    <a:pt x="161294" y="291284"/>
                  </a:cubicBezTo>
                  <a:cubicBezTo>
                    <a:pt x="253490" y="264179"/>
                    <a:pt x="300065" y="249291"/>
                    <a:pt x="393787" y="217795"/>
                  </a:cubicBezTo>
                  <a:cubicBezTo>
                    <a:pt x="429291" y="161867"/>
                    <a:pt x="448189" y="131517"/>
                    <a:pt x="486937" y="69099"/>
                  </a:cubicBezTo>
                  <a:cubicBezTo>
                    <a:pt x="431200" y="44094"/>
                    <a:pt x="403331" y="32259"/>
                    <a:pt x="346831" y="9926"/>
                  </a:cubicBezTo>
                  <a:cubicBezTo>
                    <a:pt x="251008" y="48102"/>
                    <a:pt x="203288" y="66236"/>
                    <a:pt x="108611" y="100594"/>
                  </a:cubicBezTo>
                  <a:cubicBezTo>
                    <a:pt x="69862" y="156904"/>
                    <a:pt x="50965" y="184200"/>
                    <a:pt x="15461" y="2351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6F269354-3894-4CA4-B149-A7F0711E8C2F}"/>
                </a:ext>
              </a:extLst>
            </p:cNvPr>
            <p:cNvSpPr/>
            <p:nvPr/>
          </p:nvSpPr>
          <p:spPr>
            <a:xfrm>
              <a:off x="1343826" y="4156113"/>
              <a:ext cx="477202" cy="324498"/>
            </a:xfrm>
            <a:custGeom>
              <a:avLst/>
              <a:gdLst>
                <a:gd name="connsiteX0" fmla="*/ 154614 w 477202"/>
                <a:gd name="connsiteY0" fmla="*/ 328506 h 324497"/>
                <a:gd name="connsiteX1" fmla="*/ 0 w 477202"/>
                <a:gd name="connsiteY1" fmla="*/ 261125 h 324497"/>
                <a:gd name="connsiteX2" fmla="*/ 99258 w 477202"/>
                <a:gd name="connsiteY2" fmla="*/ 102694 h 324497"/>
                <a:gd name="connsiteX3" fmla="*/ 349694 w 477202"/>
                <a:gd name="connsiteY3" fmla="*/ 0 h 324497"/>
                <a:gd name="connsiteX4" fmla="*/ 495909 w 477202"/>
                <a:gd name="connsiteY4" fmla="*/ 74253 h 324497"/>
                <a:gd name="connsiteX5" fmla="*/ 399133 w 477202"/>
                <a:gd name="connsiteY5" fmla="*/ 246618 h 324497"/>
                <a:gd name="connsiteX6" fmla="*/ 154614 w 477202"/>
                <a:gd name="connsiteY6" fmla="*/ 328506 h 324497"/>
                <a:gd name="connsiteX7" fmla="*/ 15271 w 477202"/>
                <a:gd name="connsiteY7" fmla="*/ 255971 h 324497"/>
                <a:gd name="connsiteX8" fmla="*/ 159959 w 477202"/>
                <a:gd name="connsiteY8" fmla="*/ 319535 h 324497"/>
                <a:gd name="connsiteX9" fmla="*/ 389779 w 477202"/>
                <a:gd name="connsiteY9" fmla="*/ 242228 h 324497"/>
                <a:gd name="connsiteX10" fmla="*/ 480639 w 477202"/>
                <a:gd name="connsiteY10" fmla="*/ 80933 h 324497"/>
                <a:gd name="connsiteX11" fmla="*/ 343204 w 477202"/>
                <a:gd name="connsiteY11" fmla="*/ 11262 h 324497"/>
                <a:gd name="connsiteX12" fmla="*/ 108229 w 477202"/>
                <a:gd name="connsiteY12" fmla="*/ 107084 h 324497"/>
                <a:gd name="connsiteX13" fmla="*/ 15271 w 477202"/>
                <a:gd name="connsiteY13" fmla="*/ 255971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24497">
                  <a:moveTo>
                    <a:pt x="154614" y="328506"/>
                  </a:moveTo>
                  <a:cubicBezTo>
                    <a:pt x="92196" y="301592"/>
                    <a:pt x="61464" y="287848"/>
                    <a:pt x="0" y="261125"/>
                  </a:cubicBezTo>
                  <a:cubicBezTo>
                    <a:pt x="37795" y="201761"/>
                    <a:pt x="57837" y="169502"/>
                    <a:pt x="99258" y="102694"/>
                  </a:cubicBezTo>
                  <a:cubicBezTo>
                    <a:pt x="199280" y="63563"/>
                    <a:pt x="249481" y="42948"/>
                    <a:pt x="349694" y="0"/>
                  </a:cubicBezTo>
                  <a:cubicBezTo>
                    <a:pt x="408486" y="28250"/>
                    <a:pt x="437690" y="43330"/>
                    <a:pt x="495909" y="74253"/>
                  </a:cubicBezTo>
                  <a:cubicBezTo>
                    <a:pt x="455442" y="146978"/>
                    <a:pt x="435781" y="182291"/>
                    <a:pt x="399133" y="246618"/>
                  </a:cubicBezTo>
                  <a:cubicBezTo>
                    <a:pt x="301019" y="281740"/>
                    <a:pt x="251963" y="298156"/>
                    <a:pt x="154614" y="328506"/>
                  </a:cubicBezTo>
                  <a:close/>
                  <a:moveTo>
                    <a:pt x="15271" y="255971"/>
                  </a:moveTo>
                  <a:cubicBezTo>
                    <a:pt x="72917" y="281168"/>
                    <a:pt x="101740" y="294148"/>
                    <a:pt x="159959" y="319535"/>
                  </a:cubicBezTo>
                  <a:cubicBezTo>
                    <a:pt x="251390" y="290712"/>
                    <a:pt x="297393" y="275059"/>
                    <a:pt x="389779" y="242228"/>
                  </a:cubicBezTo>
                  <a:cubicBezTo>
                    <a:pt x="424328" y="181719"/>
                    <a:pt x="442844" y="148887"/>
                    <a:pt x="480639" y="80933"/>
                  </a:cubicBezTo>
                  <a:cubicBezTo>
                    <a:pt x="425856" y="51920"/>
                    <a:pt x="398369" y="37794"/>
                    <a:pt x="343204" y="11262"/>
                  </a:cubicBezTo>
                  <a:cubicBezTo>
                    <a:pt x="249100" y="51156"/>
                    <a:pt x="201952" y="70435"/>
                    <a:pt x="108229" y="107084"/>
                  </a:cubicBezTo>
                  <a:cubicBezTo>
                    <a:pt x="69672" y="169502"/>
                    <a:pt x="50774" y="199852"/>
                    <a:pt x="15271" y="25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57603955-3470-4AC7-A3BD-E9BE6F840B1B}"/>
                </a:ext>
              </a:extLst>
            </p:cNvPr>
            <p:cNvSpPr/>
            <p:nvPr/>
          </p:nvSpPr>
          <p:spPr>
            <a:xfrm>
              <a:off x="1730933" y="4126336"/>
              <a:ext cx="477202" cy="343586"/>
            </a:xfrm>
            <a:custGeom>
              <a:avLst/>
              <a:gdLst>
                <a:gd name="connsiteX0" fmla="*/ 154614 w 477202"/>
                <a:gd name="connsiteY0" fmla="*/ 351984 h 343585"/>
                <a:gd name="connsiteX1" fmla="*/ 0 w 477202"/>
                <a:gd name="connsiteY1" fmla="*/ 276968 h 343585"/>
                <a:gd name="connsiteX2" fmla="*/ 96777 w 477202"/>
                <a:gd name="connsiteY2" fmla="*/ 104985 h 343585"/>
                <a:gd name="connsiteX3" fmla="*/ 341868 w 477202"/>
                <a:gd name="connsiteY3" fmla="*/ 0 h 343585"/>
                <a:gd name="connsiteX4" fmla="*/ 486555 w 477202"/>
                <a:gd name="connsiteY4" fmla="*/ 86278 h 343585"/>
                <a:gd name="connsiteX5" fmla="*/ 395314 w 477202"/>
                <a:gd name="connsiteY5" fmla="*/ 268760 h 343585"/>
                <a:gd name="connsiteX6" fmla="*/ 154614 w 477202"/>
                <a:gd name="connsiteY6" fmla="*/ 351984 h 343585"/>
                <a:gd name="connsiteX7" fmla="*/ 15079 w 477202"/>
                <a:gd name="connsiteY7" fmla="*/ 271623 h 343585"/>
                <a:gd name="connsiteX8" fmla="*/ 159767 w 477202"/>
                <a:gd name="connsiteY8" fmla="*/ 342440 h 343585"/>
                <a:gd name="connsiteX9" fmla="*/ 385770 w 477202"/>
                <a:gd name="connsiteY9" fmla="*/ 263607 h 343585"/>
                <a:gd name="connsiteX10" fmla="*/ 471667 w 477202"/>
                <a:gd name="connsiteY10" fmla="*/ 92577 h 343585"/>
                <a:gd name="connsiteX11" fmla="*/ 335760 w 477202"/>
                <a:gd name="connsiteY11" fmla="*/ 11835 h 343585"/>
                <a:gd name="connsiteX12" fmla="*/ 105939 w 477202"/>
                <a:gd name="connsiteY12" fmla="*/ 109947 h 343585"/>
                <a:gd name="connsiteX13" fmla="*/ 15079 w 477202"/>
                <a:gd name="connsiteY13" fmla="*/ 27162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43585">
                  <a:moveTo>
                    <a:pt x="154614" y="351984"/>
                  </a:moveTo>
                  <a:cubicBezTo>
                    <a:pt x="92005" y="322589"/>
                    <a:pt x="61273" y="307127"/>
                    <a:pt x="0" y="276968"/>
                  </a:cubicBezTo>
                  <a:cubicBezTo>
                    <a:pt x="36649" y="212832"/>
                    <a:pt x="56310" y="177710"/>
                    <a:pt x="96777" y="104985"/>
                  </a:cubicBezTo>
                  <a:cubicBezTo>
                    <a:pt x="194889" y="64518"/>
                    <a:pt x="243946" y="43330"/>
                    <a:pt x="341868" y="0"/>
                  </a:cubicBezTo>
                  <a:cubicBezTo>
                    <a:pt x="399705" y="33213"/>
                    <a:pt x="428528" y="50774"/>
                    <a:pt x="486555" y="86278"/>
                  </a:cubicBezTo>
                  <a:cubicBezTo>
                    <a:pt x="448379" y="163776"/>
                    <a:pt x="429673" y="200998"/>
                    <a:pt x="395314" y="268760"/>
                  </a:cubicBezTo>
                  <a:cubicBezTo>
                    <a:pt x="298729" y="304073"/>
                    <a:pt x="250436" y="320871"/>
                    <a:pt x="154614" y="351984"/>
                  </a:cubicBezTo>
                  <a:close/>
                  <a:moveTo>
                    <a:pt x="15079" y="271623"/>
                  </a:moveTo>
                  <a:cubicBezTo>
                    <a:pt x="72343" y="300065"/>
                    <a:pt x="101167" y="314572"/>
                    <a:pt x="159767" y="342440"/>
                  </a:cubicBezTo>
                  <a:cubicBezTo>
                    <a:pt x="249863" y="312854"/>
                    <a:pt x="295102" y="297011"/>
                    <a:pt x="385770" y="263607"/>
                  </a:cubicBezTo>
                  <a:cubicBezTo>
                    <a:pt x="418220" y="199661"/>
                    <a:pt x="435781" y="164921"/>
                    <a:pt x="471667" y="92577"/>
                  </a:cubicBezTo>
                  <a:cubicBezTo>
                    <a:pt x="417266" y="59364"/>
                    <a:pt x="390161" y="42948"/>
                    <a:pt x="335760" y="11835"/>
                  </a:cubicBezTo>
                  <a:cubicBezTo>
                    <a:pt x="243946" y="52301"/>
                    <a:pt x="197944" y="71962"/>
                    <a:pt x="105939" y="109947"/>
                  </a:cubicBezTo>
                  <a:cubicBezTo>
                    <a:pt x="68145" y="177901"/>
                    <a:pt x="49629" y="210923"/>
                    <a:pt x="15079" y="2716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A4139B8E-B3EA-4429-AC27-87D0DB4E3147}"/>
                </a:ext>
              </a:extLst>
            </p:cNvPr>
            <p:cNvSpPr/>
            <p:nvPr/>
          </p:nvSpPr>
          <p:spPr>
            <a:xfrm>
              <a:off x="2113841" y="4109347"/>
              <a:ext cx="458114" cy="362674"/>
            </a:xfrm>
            <a:custGeom>
              <a:avLst/>
              <a:gdLst>
                <a:gd name="connsiteX0" fmla="*/ 155949 w 458114"/>
                <a:gd name="connsiteY0" fmla="*/ 367828 h 362673"/>
                <a:gd name="connsiteX1" fmla="*/ 0 w 458114"/>
                <a:gd name="connsiteY1" fmla="*/ 285940 h 362673"/>
                <a:gd name="connsiteX2" fmla="*/ 91432 w 458114"/>
                <a:gd name="connsiteY2" fmla="*/ 103648 h 362673"/>
                <a:gd name="connsiteX3" fmla="*/ 329461 w 458114"/>
                <a:gd name="connsiteY3" fmla="*/ 0 h 362673"/>
                <a:gd name="connsiteX4" fmla="*/ 474148 w 458114"/>
                <a:gd name="connsiteY4" fmla="*/ 98304 h 362673"/>
                <a:gd name="connsiteX5" fmla="*/ 390924 w 458114"/>
                <a:gd name="connsiteY5" fmla="*/ 286512 h 362673"/>
                <a:gd name="connsiteX6" fmla="*/ 155949 w 458114"/>
                <a:gd name="connsiteY6" fmla="*/ 367828 h 362673"/>
                <a:gd name="connsiteX7" fmla="*/ 14889 w 458114"/>
                <a:gd name="connsiteY7" fmla="*/ 280595 h 362673"/>
                <a:gd name="connsiteX8" fmla="*/ 160721 w 458114"/>
                <a:gd name="connsiteY8" fmla="*/ 358093 h 362673"/>
                <a:gd name="connsiteX9" fmla="*/ 381571 w 458114"/>
                <a:gd name="connsiteY9" fmla="*/ 281168 h 362673"/>
                <a:gd name="connsiteX10" fmla="*/ 459832 w 458114"/>
                <a:gd name="connsiteY10" fmla="*/ 104603 h 362673"/>
                <a:gd name="connsiteX11" fmla="*/ 323925 w 458114"/>
                <a:gd name="connsiteY11" fmla="*/ 12598 h 362673"/>
                <a:gd name="connsiteX12" fmla="*/ 100594 w 458114"/>
                <a:gd name="connsiteY12" fmla="*/ 109375 h 362673"/>
                <a:gd name="connsiteX13" fmla="*/ 14889 w 458114"/>
                <a:gd name="connsiteY13" fmla="*/ 28059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155949" y="367828"/>
                  </a:moveTo>
                  <a:cubicBezTo>
                    <a:pt x="92577" y="336141"/>
                    <a:pt x="61654" y="319535"/>
                    <a:pt x="0" y="285940"/>
                  </a:cubicBezTo>
                  <a:cubicBezTo>
                    <a:pt x="34549" y="218177"/>
                    <a:pt x="53256" y="180955"/>
                    <a:pt x="91432" y="103648"/>
                  </a:cubicBezTo>
                  <a:cubicBezTo>
                    <a:pt x="187063" y="63182"/>
                    <a:pt x="234783" y="42185"/>
                    <a:pt x="329461" y="0"/>
                  </a:cubicBezTo>
                  <a:cubicBezTo>
                    <a:pt x="387107" y="38367"/>
                    <a:pt x="415930" y="58410"/>
                    <a:pt x="474148" y="98304"/>
                  </a:cubicBezTo>
                  <a:cubicBezTo>
                    <a:pt x="439217" y="178665"/>
                    <a:pt x="422229" y="217223"/>
                    <a:pt x="390924" y="286512"/>
                  </a:cubicBezTo>
                  <a:cubicBezTo>
                    <a:pt x="297202" y="320680"/>
                    <a:pt x="250054" y="337096"/>
                    <a:pt x="155949" y="367828"/>
                  </a:cubicBezTo>
                  <a:close/>
                  <a:moveTo>
                    <a:pt x="14889" y="280595"/>
                  </a:moveTo>
                  <a:cubicBezTo>
                    <a:pt x="72535" y="312281"/>
                    <a:pt x="101549" y="328124"/>
                    <a:pt x="160721" y="358093"/>
                  </a:cubicBezTo>
                  <a:cubicBezTo>
                    <a:pt x="249099" y="328697"/>
                    <a:pt x="293193" y="313236"/>
                    <a:pt x="381571" y="281168"/>
                  </a:cubicBezTo>
                  <a:cubicBezTo>
                    <a:pt x="411158" y="215695"/>
                    <a:pt x="427001" y="179619"/>
                    <a:pt x="459832" y="104603"/>
                  </a:cubicBezTo>
                  <a:cubicBezTo>
                    <a:pt x="405050" y="67190"/>
                    <a:pt x="377944" y="48484"/>
                    <a:pt x="323925" y="12598"/>
                  </a:cubicBezTo>
                  <a:cubicBezTo>
                    <a:pt x="234974" y="51920"/>
                    <a:pt x="190308" y="71580"/>
                    <a:pt x="100594" y="109375"/>
                  </a:cubicBezTo>
                  <a:cubicBezTo>
                    <a:pt x="64899" y="181719"/>
                    <a:pt x="47338" y="216650"/>
                    <a:pt x="14889" y="2805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50BA1537-8E10-4F14-82AB-0D2118DA93E6}"/>
                </a:ext>
              </a:extLst>
            </p:cNvPr>
            <p:cNvSpPr/>
            <p:nvPr/>
          </p:nvSpPr>
          <p:spPr>
            <a:xfrm>
              <a:off x="2492930" y="4106866"/>
              <a:ext cx="458114" cy="362674"/>
            </a:xfrm>
            <a:custGeom>
              <a:avLst/>
              <a:gdLst>
                <a:gd name="connsiteX0" fmla="*/ 159767 w 458114"/>
                <a:gd name="connsiteY0" fmla="*/ 372981 h 362673"/>
                <a:gd name="connsiteX1" fmla="*/ 0 w 458114"/>
                <a:gd name="connsiteY1" fmla="*/ 288994 h 362673"/>
                <a:gd name="connsiteX2" fmla="*/ 83415 w 458114"/>
                <a:gd name="connsiteY2" fmla="*/ 100785 h 362673"/>
                <a:gd name="connsiteX3" fmla="*/ 314572 w 458114"/>
                <a:gd name="connsiteY3" fmla="*/ 0 h 362673"/>
                <a:gd name="connsiteX4" fmla="*/ 466323 w 458114"/>
                <a:gd name="connsiteY4" fmla="*/ 90859 h 362673"/>
                <a:gd name="connsiteX5" fmla="*/ 394360 w 458114"/>
                <a:gd name="connsiteY5" fmla="*/ 276777 h 362673"/>
                <a:gd name="connsiteX6" fmla="*/ 159767 w 458114"/>
                <a:gd name="connsiteY6" fmla="*/ 372981 h 362673"/>
                <a:gd name="connsiteX7" fmla="*/ 14507 w 458114"/>
                <a:gd name="connsiteY7" fmla="*/ 283840 h 362673"/>
                <a:gd name="connsiteX8" fmla="*/ 163967 w 458114"/>
                <a:gd name="connsiteY8" fmla="*/ 363437 h 362673"/>
                <a:gd name="connsiteX9" fmla="*/ 384244 w 458114"/>
                <a:gd name="connsiteY9" fmla="*/ 272387 h 362673"/>
                <a:gd name="connsiteX10" fmla="*/ 452197 w 458114"/>
                <a:gd name="connsiteY10" fmla="*/ 97731 h 362673"/>
                <a:gd name="connsiteX11" fmla="*/ 309609 w 458114"/>
                <a:gd name="connsiteY11" fmla="*/ 12789 h 362673"/>
                <a:gd name="connsiteX12" fmla="*/ 92577 w 458114"/>
                <a:gd name="connsiteY12" fmla="*/ 107084 h 362673"/>
                <a:gd name="connsiteX13" fmla="*/ 14507 w 458114"/>
                <a:gd name="connsiteY13" fmla="*/ 28384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159767" y="372981"/>
                  </a:moveTo>
                  <a:cubicBezTo>
                    <a:pt x="93341" y="345304"/>
                    <a:pt x="62418" y="325452"/>
                    <a:pt x="0" y="288994"/>
                  </a:cubicBezTo>
                  <a:cubicBezTo>
                    <a:pt x="31305" y="219704"/>
                    <a:pt x="48293" y="181146"/>
                    <a:pt x="83415" y="100785"/>
                  </a:cubicBezTo>
                  <a:cubicBezTo>
                    <a:pt x="176183" y="61845"/>
                    <a:pt x="221804" y="43712"/>
                    <a:pt x="314572" y="0"/>
                  </a:cubicBezTo>
                  <a:cubicBezTo>
                    <a:pt x="374127" y="38558"/>
                    <a:pt x="404477" y="57073"/>
                    <a:pt x="466323" y="90859"/>
                  </a:cubicBezTo>
                  <a:cubicBezTo>
                    <a:pt x="436163" y="169884"/>
                    <a:pt x="421656" y="207869"/>
                    <a:pt x="394360" y="276777"/>
                  </a:cubicBezTo>
                  <a:cubicBezTo>
                    <a:pt x="300447" y="318389"/>
                    <a:pt x="253299" y="338432"/>
                    <a:pt x="159767" y="372981"/>
                  </a:cubicBezTo>
                  <a:close/>
                  <a:moveTo>
                    <a:pt x="14507" y="283840"/>
                  </a:moveTo>
                  <a:cubicBezTo>
                    <a:pt x="72917" y="318199"/>
                    <a:pt x="101930" y="337096"/>
                    <a:pt x="163967" y="363437"/>
                  </a:cubicBezTo>
                  <a:cubicBezTo>
                    <a:pt x="251772" y="330415"/>
                    <a:pt x="296057" y="311709"/>
                    <a:pt x="384244" y="272387"/>
                  </a:cubicBezTo>
                  <a:cubicBezTo>
                    <a:pt x="410013" y="207297"/>
                    <a:pt x="423756" y="171793"/>
                    <a:pt x="452197" y="97731"/>
                  </a:cubicBezTo>
                  <a:cubicBezTo>
                    <a:pt x="393979" y="66045"/>
                    <a:pt x="365538" y="48866"/>
                    <a:pt x="309609" y="12789"/>
                  </a:cubicBezTo>
                  <a:cubicBezTo>
                    <a:pt x="222377" y="53828"/>
                    <a:pt x="179619" y="70817"/>
                    <a:pt x="92577" y="107084"/>
                  </a:cubicBezTo>
                  <a:cubicBezTo>
                    <a:pt x="59937" y="182100"/>
                    <a:pt x="43903" y="218368"/>
                    <a:pt x="14507" y="2838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CA60F224-CCE2-4B16-B777-05EEAD393252}"/>
                </a:ext>
              </a:extLst>
            </p:cNvPr>
            <p:cNvSpPr/>
            <p:nvPr/>
          </p:nvSpPr>
          <p:spPr>
            <a:xfrm>
              <a:off x="2875265" y="4088160"/>
              <a:ext cx="439026" cy="343586"/>
            </a:xfrm>
            <a:custGeom>
              <a:avLst/>
              <a:gdLst>
                <a:gd name="connsiteX0" fmla="*/ 169121 w 439026"/>
                <a:gd name="connsiteY0" fmla="*/ 357902 h 343585"/>
                <a:gd name="connsiteX1" fmla="*/ 0 w 439026"/>
                <a:gd name="connsiteY1" fmla="*/ 296438 h 343585"/>
                <a:gd name="connsiteX2" fmla="*/ 72344 w 439026"/>
                <a:gd name="connsiteY2" fmla="*/ 110329 h 343585"/>
                <a:gd name="connsiteX3" fmla="*/ 299111 w 439026"/>
                <a:gd name="connsiteY3" fmla="*/ 0 h 343585"/>
                <a:gd name="connsiteX4" fmla="*/ 457542 w 439026"/>
                <a:gd name="connsiteY4" fmla="*/ 77307 h 343585"/>
                <a:gd name="connsiteX5" fmla="*/ 399132 w 439026"/>
                <a:gd name="connsiteY5" fmla="*/ 250627 h 343585"/>
                <a:gd name="connsiteX6" fmla="*/ 169121 w 439026"/>
                <a:gd name="connsiteY6" fmla="*/ 357902 h 343585"/>
                <a:gd name="connsiteX7" fmla="*/ 14316 w 439026"/>
                <a:gd name="connsiteY7" fmla="*/ 289948 h 343585"/>
                <a:gd name="connsiteX8" fmla="*/ 172748 w 439026"/>
                <a:gd name="connsiteY8" fmla="*/ 348167 h 343585"/>
                <a:gd name="connsiteX9" fmla="*/ 388443 w 439026"/>
                <a:gd name="connsiteY9" fmla="*/ 247191 h 343585"/>
                <a:gd name="connsiteX10" fmla="*/ 443798 w 439026"/>
                <a:gd name="connsiteY10" fmla="*/ 83988 h 343585"/>
                <a:gd name="connsiteX11" fmla="*/ 294911 w 439026"/>
                <a:gd name="connsiteY11" fmla="*/ 11835 h 343585"/>
                <a:gd name="connsiteX12" fmla="*/ 82079 w 439026"/>
                <a:gd name="connsiteY12" fmla="*/ 115483 h 343585"/>
                <a:gd name="connsiteX13" fmla="*/ 14316 w 439026"/>
                <a:gd name="connsiteY13" fmla="*/ 289948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43585">
                  <a:moveTo>
                    <a:pt x="169121" y="357902"/>
                  </a:moveTo>
                  <a:cubicBezTo>
                    <a:pt x="100022" y="337096"/>
                    <a:pt x="66236" y="324688"/>
                    <a:pt x="0" y="296438"/>
                  </a:cubicBezTo>
                  <a:cubicBezTo>
                    <a:pt x="27296" y="227530"/>
                    <a:pt x="41994" y="189354"/>
                    <a:pt x="72344" y="110329"/>
                  </a:cubicBezTo>
                  <a:cubicBezTo>
                    <a:pt x="163776" y="66617"/>
                    <a:pt x="209396" y="44094"/>
                    <a:pt x="299111" y="0"/>
                  </a:cubicBezTo>
                  <a:cubicBezTo>
                    <a:pt x="361338" y="33786"/>
                    <a:pt x="393024" y="49247"/>
                    <a:pt x="457542" y="77307"/>
                  </a:cubicBezTo>
                  <a:cubicBezTo>
                    <a:pt x="433300" y="150414"/>
                    <a:pt x="421466" y="185918"/>
                    <a:pt x="399132" y="250627"/>
                  </a:cubicBezTo>
                  <a:cubicBezTo>
                    <a:pt x="307510" y="295102"/>
                    <a:pt x="261316" y="317053"/>
                    <a:pt x="169121" y="357902"/>
                  </a:cubicBezTo>
                  <a:close/>
                  <a:moveTo>
                    <a:pt x="14316" y="289948"/>
                  </a:moveTo>
                  <a:cubicBezTo>
                    <a:pt x="76352" y="316481"/>
                    <a:pt x="108039" y="328315"/>
                    <a:pt x="172748" y="348167"/>
                  </a:cubicBezTo>
                  <a:cubicBezTo>
                    <a:pt x="259217" y="309609"/>
                    <a:pt x="302547" y="288994"/>
                    <a:pt x="388443" y="247191"/>
                  </a:cubicBezTo>
                  <a:cubicBezTo>
                    <a:pt x="409631" y="185918"/>
                    <a:pt x="420893" y="152705"/>
                    <a:pt x="443798" y="83988"/>
                  </a:cubicBezTo>
                  <a:cubicBezTo>
                    <a:pt x="383289" y="57646"/>
                    <a:pt x="353512" y="43139"/>
                    <a:pt x="294911" y="11835"/>
                  </a:cubicBezTo>
                  <a:cubicBezTo>
                    <a:pt x="210542" y="53256"/>
                    <a:pt x="167785" y="74444"/>
                    <a:pt x="82079" y="115483"/>
                  </a:cubicBezTo>
                  <a:cubicBezTo>
                    <a:pt x="53638" y="189354"/>
                    <a:pt x="39894" y="225049"/>
                    <a:pt x="14316" y="2899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A473E189-52EA-4868-9889-DD7D6AD3B563}"/>
                </a:ext>
              </a:extLst>
            </p:cNvPr>
            <p:cNvSpPr/>
            <p:nvPr/>
          </p:nvSpPr>
          <p:spPr>
            <a:xfrm>
              <a:off x="3261799" y="4058573"/>
              <a:ext cx="439026" cy="324498"/>
            </a:xfrm>
            <a:custGeom>
              <a:avLst/>
              <a:gdLst>
                <a:gd name="connsiteX0" fmla="*/ 174084 w 439026"/>
                <a:gd name="connsiteY0" fmla="*/ 326597 h 324497"/>
                <a:gd name="connsiteX1" fmla="*/ 0 w 439026"/>
                <a:gd name="connsiteY1" fmla="*/ 282122 h 324497"/>
                <a:gd name="connsiteX2" fmla="*/ 58982 w 439026"/>
                <a:gd name="connsiteY2" fmla="*/ 108229 h 324497"/>
                <a:gd name="connsiteX3" fmla="*/ 277160 w 439026"/>
                <a:gd name="connsiteY3" fmla="*/ 0 h 324497"/>
                <a:gd name="connsiteX4" fmla="*/ 440935 w 439026"/>
                <a:gd name="connsiteY4" fmla="*/ 62418 h 324497"/>
                <a:gd name="connsiteX5" fmla="*/ 395697 w 439026"/>
                <a:gd name="connsiteY5" fmla="*/ 216650 h 324497"/>
                <a:gd name="connsiteX6" fmla="*/ 174084 w 439026"/>
                <a:gd name="connsiteY6" fmla="*/ 326597 h 324497"/>
                <a:gd name="connsiteX7" fmla="*/ 14126 w 439026"/>
                <a:gd name="connsiteY7" fmla="*/ 275250 h 324497"/>
                <a:gd name="connsiteX8" fmla="*/ 177138 w 439026"/>
                <a:gd name="connsiteY8" fmla="*/ 317626 h 324497"/>
                <a:gd name="connsiteX9" fmla="*/ 385198 w 439026"/>
                <a:gd name="connsiteY9" fmla="*/ 214359 h 324497"/>
                <a:gd name="connsiteX10" fmla="*/ 427955 w 439026"/>
                <a:gd name="connsiteY10" fmla="*/ 68908 h 324497"/>
                <a:gd name="connsiteX11" fmla="*/ 273914 w 439026"/>
                <a:gd name="connsiteY11" fmla="*/ 10689 h 324497"/>
                <a:gd name="connsiteX12" fmla="*/ 68908 w 439026"/>
                <a:gd name="connsiteY12" fmla="*/ 112429 h 324497"/>
                <a:gd name="connsiteX13" fmla="*/ 14126 w 439026"/>
                <a:gd name="connsiteY13" fmla="*/ 275250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24497">
                  <a:moveTo>
                    <a:pt x="174084" y="326597"/>
                  </a:moveTo>
                  <a:cubicBezTo>
                    <a:pt x="103458" y="312663"/>
                    <a:pt x="68526" y="303692"/>
                    <a:pt x="0" y="282122"/>
                  </a:cubicBezTo>
                  <a:cubicBezTo>
                    <a:pt x="22524" y="217032"/>
                    <a:pt x="34549" y="181528"/>
                    <a:pt x="58982" y="108229"/>
                  </a:cubicBezTo>
                  <a:cubicBezTo>
                    <a:pt x="147360" y="64327"/>
                    <a:pt x="191072" y="42185"/>
                    <a:pt x="277160" y="0"/>
                  </a:cubicBezTo>
                  <a:cubicBezTo>
                    <a:pt x="341677" y="28060"/>
                    <a:pt x="374509" y="40658"/>
                    <a:pt x="440935" y="62418"/>
                  </a:cubicBezTo>
                  <a:cubicBezTo>
                    <a:pt x="422420" y="127127"/>
                    <a:pt x="413258" y="158622"/>
                    <a:pt x="395697" y="216650"/>
                  </a:cubicBezTo>
                  <a:cubicBezTo>
                    <a:pt x="307891" y="260743"/>
                    <a:pt x="263607" y="283267"/>
                    <a:pt x="174084" y="326597"/>
                  </a:cubicBezTo>
                  <a:close/>
                  <a:moveTo>
                    <a:pt x="14126" y="275250"/>
                  </a:moveTo>
                  <a:cubicBezTo>
                    <a:pt x="78261" y="295484"/>
                    <a:pt x="110902" y="304073"/>
                    <a:pt x="177138" y="317626"/>
                  </a:cubicBezTo>
                  <a:cubicBezTo>
                    <a:pt x="260935" y="276777"/>
                    <a:pt x="302738" y="255780"/>
                    <a:pt x="385198" y="214359"/>
                  </a:cubicBezTo>
                  <a:cubicBezTo>
                    <a:pt x="401805" y="159386"/>
                    <a:pt x="410394" y="129799"/>
                    <a:pt x="427955" y="68908"/>
                  </a:cubicBezTo>
                  <a:cubicBezTo>
                    <a:pt x="365538" y="48484"/>
                    <a:pt x="334614" y="36840"/>
                    <a:pt x="273914" y="10689"/>
                  </a:cubicBezTo>
                  <a:cubicBezTo>
                    <a:pt x="192981" y="50583"/>
                    <a:pt x="151751" y="71199"/>
                    <a:pt x="68908" y="112429"/>
                  </a:cubicBezTo>
                  <a:cubicBezTo>
                    <a:pt x="46385" y="180955"/>
                    <a:pt x="35122" y="213978"/>
                    <a:pt x="14126" y="2752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41C1C468-7CB9-4EC0-A481-577A24F99D77}"/>
                </a:ext>
              </a:extLst>
            </p:cNvPr>
            <p:cNvSpPr/>
            <p:nvPr/>
          </p:nvSpPr>
          <p:spPr>
            <a:xfrm>
              <a:off x="3645470" y="4020970"/>
              <a:ext cx="419938" cy="267233"/>
            </a:xfrm>
            <a:custGeom>
              <a:avLst/>
              <a:gdLst>
                <a:gd name="connsiteX0" fmla="*/ 176756 w 419938"/>
                <a:gd name="connsiteY0" fmla="*/ 284985 h 267233"/>
                <a:gd name="connsiteX1" fmla="*/ 0 w 419938"/>
                <a:gd name="connsiteY1" fmla="*/ 256353 h 267233"/>
                <a:gd name="connsiteX2" fmla="*/ 45621 w 419938"/>
                <a:gd name="connsiteY2" fmla="*/ 101358 h 267233"/>
                <a:gd name="connsiteX3" fmla="*/ 254826 w 419938"/>
                <a:gd name="connsiteY3" fmla="*/ 0 h 267233"/>
                <a:gd name="connsiteX4" fmla="*/ 422611 w 419938"/>
                <a:gd name="connsiteY4" fmla="*/ 47338 h 267233"/>
                <a:gd name="connsiteX5" fmla="*/ 389207 w 419938"/>
                <a:gd name="connsiteY5" fmla="*/ 178664 h 267233"/>
                <a:gd name="connsiteX6" fmla="*/ 176756 w 419938"/>
                <a:gd name="connsiteY6" fmla="*/ 284985 h 267233"/>
                <a:gd name="connsiteX7" fmla="*/ 13552 w 419938"/>
                <a:gd name="connsiteY7" fmla="*/ 249672 h 267233"/>
                <a:gd name="connsiteX8" fmla="*/ 179046 w 419938"/>
                <a:gd name="connsiteY8" fmla="*/ 277159 h 267233"/>
                <a:gd name="connsiteX9" fmla="*/ 378135 w 419938"/>
                <a:gd name="connsiteY9" fmla="*/ 177710 h 267233"/>
                <a:gd name="connsiteX10" fmla="*/ 409822 w 419938"/>
                <a:gd name="connsiteY10" fmla="*/ 53637 h 267233"/>
                <a:gd name="connsiteX11" fmla="*/ 252154 w 419938"/>
                <a:gd name="connsiteY11" fmla="*/ 9544 h 267233"/>
                <a:gd name="connsiteX12" fmla="*/ 55738 w 419938"/>
                <a:gd name="connsiteY12" fmla="*/ 104794 h 267233"/>
                <a:gd name="connsiteX13" fmla="*/ 13552 w 419938"/>
                <a:gd name="connsiteY13" fmla="*/ 249672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67233">
                  <a:moveTo>
                    <a:pt x="176756" y="284985"/>
                  </a:moveTo>
                  <a:cubicBezTo>
                    <a:pt x="105367" y="277159"/>
                    <a:pt x="70054" y="271433"/>
                    <a:pt x="0" y="256353"/>
                  </a:cubicBezTo>
                  <a:cubicBezTo>
                    <a:pt x="17561" y="197944"/>
                    <a:pt x="26914" y="166448"/>
                    <a:pt x="45621" y="101358"/>
                  </a:cubicBezTo>
                  <a:cubicBezTo>
                    <a:pt x="130372" y="59364"/>
                    <a:pt x="172175" y="38749"/>
                    <a:pt x="254826" y="0"/>
                  </a:cubicBezTo>
                  <a:cubicBezTo>
                    <a:pt x="321253" y="22142"/>
                    <a:pt x="354657" y="31686"/>
                    <a:pt x="422611" y="47338"/>
                  </a:cubicBezTo>
                  <a:cubicBezTo>
                    <a:pt x="408867" y="102121"/>
                    <a:pt x="402186" y="128845"/>
                    <a:pt x="389207" y="178664"/>
                  </a:cubicBezTo>
                  <a:cubicBezTo>
                    <a:pt x="305028" y="220658"/>
                    <a:pt x="262461" y="242228"/>
                    <a:pt x="176756" y="284985"/>
                  </a:cubicBezTo>
                  <a:close/>
                  <a:moveTo>
                    <a:pt x="13552" y="249672"/>
                  </a:moveTo>
                  <a:cubicBezTo>
                    <a:pt x="79025" y="263797"/>
                    <a:pt x="112238" y="269142"/>
                    <a:pt x="179046" y="277159"/>
                  </a:cubicBezTo>
                  <a:cubicBezTo>
                    <a:pt x="259407" y="236883"/>
                    <a:pt x="299301" y="216650"/>
                    <a:pt x="378135" y="177710"/>
                  </a:cubicBezTo>
                  <a:cubicBezTo>
                    <a:pt x="390542" y="130372"/>
                    <a:pt x="397033" y="105366"/>
                    <a:pt x="409822" y="53637"/>
                  </a:cubicBezTo>
                  <a:cubicBezTo>
                    <a:pt x="346067" y="38749"/>
                    <a:pt x="314572" y="29968"/>
                    <a:pt x="252154" y="9544"/>
                  </a:cubicBezTo>
                  <a:cubicBezTo>
                    <a:pt x="174466" y="46193"/>
                    <a:pt x="135144" y="65472"/>
                    <a:pt x="55738" y="104794"/>
                  </a:cubicBezTo>
                  <a:cubicBezTo>
                    <a:pt x="38558" y="165303"/>
                    <a:pt x="29968" y="194889"/>
                    <a:pt x="13552" y="2496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6824CA61-8A2A-4F2B-9899-96B3E7F87B36}"/>
                </a:ext>
              </a:extLst>
            </p:cNvPr>
            <p:cNvSpPr/>
            <p:nvPr/>
          </p:nvSpPr>
          <p:spPr>
            <a:xfrm>
              <a:off x="4022651" y="3979548"/>
              <a:ext cx="400850" cy="229057"/>
            </a:xfrm>
            <a:custGeom>
              <a:avLst/>
              <a:gdLst>
                <a:gd name="connsiteX0" fmla="*/ 177329 w 400850"/>
                <a:gd name="connsiteY0" fmla="*/ 237647 h 229057"/>
                <a:gd name="connsiteX1" fmla="*/ 0 w 400850"/>
                <a:gd name="connsiteY1" fmla="*/ 222758 h 229057"/>
                <a:gd name="connsiteX2" fmla="*/ 33786 w 400850"/>
                <a:gd name="connsiteY2" fmla="*/ 90668 h 229057"/>
                <a:gd name="connsiteX3" fmla="*/ 234402 w 400850"/>
                <a:gd name="connsiteY3" fmla="*/ 0 h 229057"/>
                <a:gd name="connsiteX4" fmla="*/ 404477 w 400850"/>
                <a:gd name="connsiteY4" fmla="*/ 33404 h 229057"/>
                <a:gd name="connsiteX5" fmla="*/ 380235 w 400850"/>
                <a:gd name="connsiteY5" fmla="*/ 140488 h 229057"/>
                <a:gd name="connsiteX6" fmla="*/ 177329 w 400850"/>
                <a:gd name="connsiteY6" fmla="*/ 237647 h 229057"/>
                <a:gd name="connsiteX7" fmla="*/ 12980 w 400850"/>
                <a:gd name="connsiteY7" fmla="*/ 216459 h 229057"/>
                <a:gd name="connsiteX8" fmla="*/ 179046 w 400850"/>
                <a:gd name="connsiteY8" fmla="*/ 230966 h 229057"/>
                <a:gd name="connsiteX9" fmla="*/ 369355 w 400850"/>
                <a:gd name="connsiteY9" fmla="*/ 139725 h 229057"/>
                <a:gd name="connsiteX10" fmla="*/ 392260 w 400850"/>
                <a:gd name="connsiteY10" fmla="*/ 38558 h 229057"/>
                <a:gd name="connsiteX11" fmla="*/ 232493 w 400850"/>
                <a:gd name="connsiteY11" fmla="*/ 7826 h 229057"/>
                <a:gd name="connsiteX12" fmla="*/ 44285 w 400850"/>
                <a:gd name="connsiteY12" fmla="*/ 93341 h 229057"/>
                <a:gd name="connsiteX13" fmla="*/ 12980 w 400850"/>
                <a:gd name="connsiteY13" fmla="*/ 216459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29057">
                  <a:moveTo>
                    <a:pt x="177329" y="237647"/>
                  </a:moveTo>
                  <a:cubicBezTo>
                    <a:pt x="105939" y="234784"/>
                    <a:pt x="70435" y="231920"/>
                    <a:pt x="0" y="222758"/>
                  </a:cubicBezTo>
                  <a:cubicBezTo>
                    <a:pt x="13171" y="172556"/>
                    <a:pt x="20042" y="145642"/>
                    <a:pt x="33786" y="90668"/>
                  </a:cubicBezTo>
                  <a:cubicBezTo>
                    <a:pt x="114910" y="52301"/>
                    <a:pt x="154995" y="33977"/>
                    <a:pt x="234402" y="0"/>
                  </a:cubicBezTo>
                  <a:cubicBezTo>
                    <a:pt x="301974" y="16225"/>
                    <a:pt x="335951" y="22906"/>
                    <a:pt x="404477" y="33404"/>
                  </a:cubicBezTo>
                  <a:cubicBezTo>
                    <a:pt x="394742" y="77689"/>
                    <a:pt x="389779" y="99449"/>
                    <a:pt x="380235" y="140488"/>
                  </a:cubicBezTo>
                  <a:cubicBezTo>
                    <a:pt x="299874" y="177901"/>
                    <a:pt x="259216" y="197562"/>
                    <a:pt x="177329" y="237647"/>
                  </a:cubicBezTo>
                  <a:close/>
                  <a:moveTo>
                    <a:pt x="12980" y="216459"/>
                  </a:moveTo>
                  <a:cubicBezTo>
                    <a:pt x="79024" y="225049"/>
                    <a:pt x="112238" y="227912"/>
                    <a:pt x="179046" y="230966"/>
                  </a:cubicBezTo>
                  <a:cubicBezTo>
                    <a:pt x="255971" y="193362"/>
                    <a:pt x="293957" y="174847"/>
                    <a:pt x="369355" y="139725"/>
                  </a:cubicBezTo>
                  <a:cubicBezTo>
                    <a:pt x="378517" y="100785"/>
                    <a:pt x="383098" y="80361"/>
                    <a:pt x="392260" y="38558"/>
                  </a:cubicBezTo>
                  <a:cubicBezTo>
                    <a:pt x="327933" y="28823"/>
                    <a:pt x="296057" y="22715"/>
                    <a:pt x="232493" y="7826"/>
                  </a:cubicBezTo>
                  <a:cubicBezTo>
                    <a:pt x="158049" y="40085"/>
                    <a:pt x="120255" y="57264"/>
                    <a:pt x="44285" y="93341"/>
                  </a:cubicBezTo>
                  <a:cubicBezTo>
                    <a:pt x="31495" y="144497"/>
                    <a:pt x="25196" y="169502"/>
                    <a:pt x="12980" y="2164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FA1C082A-2D69-4A35-BADE-0DBDF0B03650}"/>
                </a:ext>
              </a:extLst>
            </p:cNvPr>
            <p:cNvSpPr/>
            <p:nvPr/>
          </p:nvSpPr>
          <p:spPr>
            <a:xfrm>
              <a:off x="4391242" y="3936791"/>
              <a:ext cx="381762" cy="171793"/>
            </a:xfrm>
            <a:custGeom>
              <a:avLst/>
              <a:gdLst>
                <a:gd name="connsiteX0" fmla="*/ 176374 w 381762"/>
                <a:gd name="connsiteY0" fmla="*/ 190117 h 171792"/>
                <a:gd name="connsiteX1" fmla="*/ 0 w 381762"/>
                <a:gd name="connsiteY1" fmla="*/ 185727 h 171792"/>
                <a:gd name="connsiteX2" fmla="*/ 24433 w 381762"/>
                <a:gd name="connsiteY2" fmla="*/ 77879 h 171792"/>
                <a:gd name="connsiteX3" fmla="*/ 217604 w 381762"/>
                <a:gd name="connsiteY3" fmla="*/ 0 h 171792"/>
                <a:gd name="connsiteX4" fmla="*/ 388633 w 381762"/>
                <a:gd name="connsiteY4" fmla="*/ 21188 h 171792"/>
                <a:gd name="connsiteX5" fmla="*/ 371073 w 381762"/>
                <a:gd name="connsiteY5" fmla="*/ 104794 h 171792"/>
                <a:gd name="connsiteX6" fmla="*/ 176374 w 381762"/>
                <a:gd name="connsiteY6" fmla="*/ 190117 h 171792"/>
                <a:gd name="connsiteX7" fmla="*/ 12407 w 381762"/>
                <a:gd name="connsiteY7" fmla="*/ 180001 h 171792"/>
                <a:gd name="connsiteX8" fmla="*/ 177710 w 381762"/>
                <a:gd name="connsiteY8" fmla="*/ 184773 h 171792"/>
                <a:gd name="connsiteX9" fmla="*/ 360383 w 381762"/>
                <a:gd name="connsiteY9" fmla="*/ 104794 h 171792"/>
                <a:gd name="connsiteX10" fmla="*/ 376990 w 381762"/>
                <a:gd name="connsiteY10" fmla="*/ 25578 h 171792"/>
                <a:gd name="connsiteX11" fmla="*/ 216459 w 381762"/>
                <a:gd name="connsiteY11" fmla="*/ 6108 h 171792"/>
                <a:gd name="connsiteX12" fmla="*/ 35122 w 381762"/>
                <a:gd name="connsiteY12" fmla="*/ 79406 h 171792"/>
                <a:gd name="connsiteX13" fmla="*/ 12407 w 381762"/>
                <a:gd name="connsiteY13" fmla="*/ 18000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176374" y="190117"/>
                  </a:moveTo>
                  <a:cubicBezTo>
                    <a:pt x="105557" y="190690"/>
                    <a:pt x="70244" y="189926"/>
                    <a:pt x="0" y="185727"/>
                  </a:cubicBezTo>
                  <a:cubicBezTo>
                    <a:pt x="9735" y="144306"/>
                    <a:pt x="14507" y="122546"/>
                    <a:pt x="24433" y="77879"/>
                  </a:cubicBezTo>
                  <a:cubicBezTo>
                    <a:pt x="102503" y="44284"/>
                    <a:pt x="141061" y="28632"/>
                    <a:pt x="217604" y="0"/>
                  </a:cubicBezTo>
                  <a:cubicBezTo>
                    <a:pt x="285749" y="11071"/>
                    <a:pt x="319917" y="15080"/>
                    <a:pt x="388633" y="21188"/>
                  </a:cubicBezTo>
                  <a:cubicBezTo>
                    <a:pt x="381571" y="55355"/>
                    <a:pt x="377944" y="72153"/>
                    <a:pt x="371073" y="104794"/>
                  </a:cubicBezTo>
                  <a:cubicBezTo>
                    <a:pt x="293957" y="137052"/>
                    <a:pt x="255017" y="154232"/>
                    <a:pt x="176374" y="190117"/>
                  </a:cubicBezTo>
                  <a:close/>
                  <a:moveTo>
                    <a:pt x="12407" y="180001"/>
                  </a:moveTo>
                  <a:cubicBezTo>
                    <a:pt x="78261" y="184009"/>
                    <a:pt x="111474" y="184773"/>
                    <a:pt x="177710" y="184773"/>
                  </a:cubicBezTo>
                  <a:cubicBezTo>
                    <a:pt x="251390" y="151178"/>
                    <a:pt x="287848" y="135144"/>
                    <a:pt x="360383" y="104794"/>
                  </a:cubicBezTo>
                  <a:cubicBezTo>
                    <a:pt x="367064" y="73871"/>
                    <a:pt x="370309" y="58028"/>
                    <a:pt x="376990" y="25578"/>
                  </a:cubicBezTo>
                  <a:cubicBezTo>
                    <a:pt x="312472" y="20042"/>
                    <a:pt x="280404" y="16225"/>
                    <a:pt x="216459" y="6108"/>
                  </a:cubicBezTo>
                  <a:cubicBezTo>
                    <a:pt x="144497" y="33213"/>
                    <a:pt x="108229" y="48102"/>
                    <a:pt x="35122" y="79406"/>
                  </a:cubicBezTo>
                  <a:cubicBezTo>
                    <a:pt x="25960" y="121018"/>
                    <a:pt x="21379" y="141252"/>
                    <a:pt x="12407" y="1800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880A9378-7926-4FF4-B24C-F50AE588B707}"/>
                </a:ext>
              </a:extLst>
            </p:cNvPr>
            <p:cNvSpPr/>
            <p:nvPr/>
          </p:nvSpPr>
          <p:spPr>
            <a:xfrm>
              <a:off x="4751053" y="3895942"/>
              <a:ext cx="362674" cy="133617"/>
            </a:xfrm>
            <a:custGeom>
              <a:avLst/>
              <a:gdLst>
                <a:gd name="connsiteX0" fmla="*/ 174656 w 362673"/>
                <a:gd name="connsiteY0" fmla="*/ 146215 h 133616"/>
                <a:gd name="connsiteX1" fmla="*/ 0 w 362673"/>
                <a:gd name="connsiteY1" fmla="*/ 148124 h 133616"/>
                <a:gd name="connsiteX2" fmla="*/ 17752 w 362673"/>
                <a:gd name="connsiteY2" fmla="*/ 63754 h 133616"/>
                <a:gd name="connsiteX3" fmla="*/ 205388 w 362673"/>
                <a:gd name="connsiteY3" fmla="*/ 0 h 133616"/>
                <a:gd name="connsiteX4" fmla="*/ 376608 w 362673"/>
                <a:gd name="connsiteY4" fmla="*/ 11835 h 133616"/>
                <a:gd name="connsiteX5" fmla="*/ 363055 w 362673"/>
                <a:gd name="connsiteY5" fmla="*/ 74825 h 133616"/>
                <a:gd name="connsiteX6" fmla="*/ 174656 w 362673"/>
                <a:gd name="connsiteY6" fmla="*/ 146215 h 133616"/>
                <a:gd name="connsiteX7" fmla="*/ 11835 w 362673"/>
                <a:gd name="connsiteY7" fmla="*/ 143161 h 133616"/>
                <a:gd name="connsiteX8" fmla="*/ 175610 w 362673"/>
                <a:gd name="connsiteY8" fmla="*/ 141634 h 133616"/>
                <a:gd name="connsiteX9" fmla="*/ 352175 w 362673"/>
                <a:gd name="connsiteY9" fmla="*/ 74825 h 133616"/>
                <a:gd name="connsiteX10" fmla="*/ 364964 w 362673"/>
                <a:gd name="connsiteY10" fmla="*/ 15080 h 133616"/>
                <a:gd name="connsiteX11" fmla="*/ 204433 w 362673"/>
                <a:gd name="connsiteY11" fmla="*/ 4390 h 133616"/>
                <a:gd name="connsiteX12" fmla="*/ 28441 w 362673"/>
                <a:gd name="connsiteY12" fmla="*/ 64518 h 133616"/>
                <a:gd name="connsiteX13" fmla="*/ 11835 w 362673"/>
                <a:gd name="connsiteY13" fmla="*/ 14316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174656" y="146215"/>
                  </a:moveTo>
                  <a:cubicBezTo>
                    <a:pt x="104793" y="148505"/>
                    <a:pt x="69863" y="149078"/>
                    <a:pt x="0" y="148124"/>
                  </a:cubicBezTo>
                  <a:cubicBezTo>
                    <a:pt x="7063" y="115292"/>
                    <a:pt x="10689" y="98304"/>
                    <a:pt x="17752" y="63754"/>
                  </a:cubicBezTo>
                  <a:cubicBezTo>
                    <a:pt x="93150" y="35695"/>
                    <a:pt x="130754" y="22906"/>
                    <a:pt x="205388" y="0"/>
                  </a:cubicBezTo>
                  <a:cubicBezTo>
                    <a:pt x="273723" y="6681"/>
                    <a:pt x="307891" y="8971"/>
                    <a:pt x="376608" y="11835"/>
                  </a:cubicBezTo>
                  <a:cubicBezTo>
                    <a:pt x="371263" y="37031"/>
                    <a:pt x="368400" y="49629"/>
                    <a:pt x="363055" y="74825"/>
                  </a:cubicBezTo>
                  <a:cubicBezTo>
                    <a:pt x="288039" y="101167"/>
                    <a:pt x="250436" y="115483"/>
                    <a:pt x="174656" y="146215"/>
                  </a:cubicBezTo>
                  <a:close/>
                  <a:moveTo>
                    <a:pt x="11835" y="143161"/>
                  </a:moveTo>
                  <a:cubicBezTo>
                    <a:pt x="77307" y="144115"/>
                    <a:pt x="110138" y="143542"/>
                    <a:pt x="175610" y="141634"/>
                  </a:cubicBezTo>
                  <a:cubicBezTo>
                    <a:pt x="246618" y="113002"/>
                    <a:pt x="281931" y="99640"/>
                    <a:pt x="352175" y="74825"/>
                  </a:cubicBezTo>
                  <a:cubicBezTo>
                    <a:pt x="357329" y="50965"/>
                    <a:pt x="359811" y="38940"/>
                    <a:pt x="364964" y="15080"/>
                  </a:cubicBezTo>
                  <a:cubicBezTo>
                    <a:pt x="300638" y="12407"/>
                    <a:pt x="268569" y="10499"/>
                    <a:pt x="204433" y="4390"/>
                  </a:cubicBezTo>
                  <a:cubicBezTo>
                    <a:pt x="134380" y="26151"/>
                    <a:pt x="99258" y="38176"/>
                    <a:pt x="28441" y="64518"/>
                  </a:cubicBezTo>
                  <a:cubicBezTo>
                    <a:pt x="21760" y="96777"/>
                    <a:pt x="18515" y="112429"/>
                    <a:pt x="11835" y="1431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DF0B9F34-736C-426D-BD79-141E998E0E56}"/>
                </a:ext>
              </a:extLst>
            </p:cNvPr>
            <p:cNvSpPr/>
            <p:nvPr/>
          </p:nvSpPr>
          <p:spPr>
            <a:xfrm>
              <a:off x="5102846" y="3860057"/>
              <a:ext cx="362674" cy="95440"/>
            </a:xfrm>
            <a:custGeom>
              <a:avLst/>
              <a:gdLst>
                <a:gd name="connsiteX0" fmla="*/ 173129 w 362673"/>
                <a:gd name="connsiteY0" fmla="*/ 109184 h 95440"/>
                <a:gd name="connsiteX1" fmla="*/ 0 w 362673"/>
                <a:gd name="connsiteY1" fmla="*/ 113001 h 95440"/>
                <a:gd name="connsiteX2" fmla="*/ 13552 w 362673"/>
                <a:gd name="connsiteY2" fmla="*/ 49438 h 95440"/>
                <a:gd name="connsiteX3" fmla="*/ 197562 w 362673"/>
                <a:gd name="connsiteY3" fmla="*/ 0 h 95440"/>
                <a:gd name="connsiteX4" fmla="*/ 368400 w 362673"/>
                <a:gd name="connsiteY4" fmla="*/ 5917 h 95440"/>
                <a:gd name="connsiteX5" fmla="*/ 357138 w 362673"/>
                <a:gd name="connsiteY5" fmla="*/ 52874 h 95440"/>
                <a:gd name="connsiteX6" fmla="*/ 173129 w 362673"/>
                <a:gd name="connsiteY6" fmla="*/ 109184 h 95440"/>
                <a:gd name="connsiteX7" fmla="*/ 11643 w 362673"/>
                <a:gd name="connsiteY7" fmla="*/ 108802 h 95440"/>
                <a:gd name="connsiteX8" fmla="*/ 173892 w 362673"/>
                <a:gd name="connsiteY8" fmla="*/ 105557 h 95440"/>
                <a:gd name="connsiteX9" fmla="*/ 346640 w 362673"/>
                <a:gd name="connsiteY9" fmla="*/ 52683 h 95440"/>
                <a:gd name="connsiteX10" fmla="*/ 357329 w 362673"/>
                <a:gd name="connsiteY10" fmla="*/ 8399 h 95440"/>
                <a:gd name="connsiteX11" fmla="*/ 196989 w 362673"/>
                <a:gd name="connsiteY11" fmla="*/ 3054 h 95440"/>
                <a:gd name="connsiteX12" fmla="*/ 24433 w 362673"/>
                <a:gd name="connsiteY12" fmla="*/ 49629 h 95440"/>
                <a:gd name="connsiteX13" fmla="*/ 11643 w 362673"/>
                <a:gd name="connsiteY13" fmla="*/ 108802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73129" y="109184"/>
                  </a:moveTo>
                  <a:cubicBezTo>
                    <a:pt x="103839" y="111093"/>
                    <a:pt x="69290" y="112047"/>
                    <a:pt x="0" y="113001"/>
                  </a:cubicBezTo>
                  <a:cubicBezTo>
                    <a:pt x="5536" y="87423"/>
                    <a:pt x="8208" y="74825"/>
                    <a:pt x="13552" y="49438"/>
                  </a:cubicBezTo>
                  <a:cubicBezTo>
                    <a:pt x="87233" y="27105"/>
                    <a:pt x="124073" y="17370"/>
                    <a:pt x="197562" y="0"/>
                  </a:cubicBezTo>
                  <a:cubicBezTo>
                    <a:pt x="265897" y="3627"/>
                    <a:pt x="300065" y="4581"/>
                    <a:pt x="368400" y="5917"/>
                  </a:cubicBezTo>
                  <a:cubicBezTo>
                    <a:pt x="363819" y="23860"/>
                    <a:pt x="361529" y="33022"/>
                    <a:pt x="357138" y="52874"/>
                  </a:cubicBezTo>
                  <a:cubicBezTo>
                    <a:pt x="283840" y="72917"/>
                    <a:pt x="247000" y="84178"/>
                    <a:pt x="173129" y="109184"/>
                  </a:cubicBezTo>
                  <a:close/>
                  <a:moveTo>
                    <a:pt x="11643" y="108802"/>
                  </a:moveTo>
                  <a:cubicBezTo>
                    <a:pt x="76543" y="108229"/>
                    <a:pt x="108993" y="107275"/>
                    <a:pt x="173892" y="105557"/>
                  </a:cubicBezTo>
                  <a:cubicBezTo>
                    <a:pt x="243182" y="82461"/>
                    <a:pt x="277732" y="71771"/>
                    <a:pt x="346640" y="52683"/>
                  </a:cubicBezTo>
                  <a:cubicBezTo>
                    <a:pt x="350839" y="34168"/>
                    <a:pt x="352939" y="25387"/>
                    <a:pt x="357329" y="8399"/>
                  </a:cubicBezTo>
                  <a:cubicBezTo>
                    <a:pt x="293193" y="7253"/>
                    <a:pt x="261125" y="6299"/>
                    <a:pt x="196989" y="3054"/>
                  </a:cubicBezTo>
                  <a:cubicBezTo>
                    <a:pt x="128081" y="19470"/>
                    <a:pt x="93532" y="28823"/>
                    <a:pt x="24433" y="49629"/>
                  </a:cubicBezTo>
                  <a:cubicBezTo>
                    <a:pt x="19279" y="73298"/>
                    <a:pt x="16798" y="85133"/>
                    <a:pt x="11643" y="1088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5A448FDC-F26F-4561-BC5C-541328BBDC8E}"/>
                </a:ext>
              </a:extLst>
            </p:cNvPr>
            <p:cNvSpPr/>
            <p:nvPr/>
          </p:nvSpPr>
          <p:spPr>
            <a:xfrm>
              <a:off x="5449104" y="3831043"/>
              <a:ext cx="362674" cy="76352"/>
            </a:xfrm>
            <a:custGeom>
              <a:avLst/>
              <a:gdLst>
                <a:gd name="connsiteX0" fmla="*/ 172366 w 362673"/>
                <a:gd name="connsiteY0" fmla="*/ 83033 h 76352"/>
                <a:gd name="connsiteX1" fmla="*/ 0 w 362673"/>
                <a:gd name="connsiteY1" fmla="*/ 83224 h 76352"/>
                <a:gd name="connsiteX2" fmla="*/ 11453 w 362673"/>
                <a:gd name="connsiteY2" fmla="*/ 35886 h 76352"/>
                <a:gd name="connsiteX3" fmla="*/ 193745 w 362673"/>
                <a:gd name="connsiteY3" fmla="*/ 0 h 76352"/>
                <a:gd name="connsiteX4" fmla="*/ 364965 w 362673"/>
                <a:gd name="connsiteY4" fmla="*/ 4390 h 76352"/>
                <a:gd name="connsiteX5" fmla="*/ 354848 w 362673"/>
                <a:gd name="connsiteY5" fmla="*/ 41039 h 76352"/>
                <a:gd name="connsiteX6" fmla="*/ 172366 w 362673"/>
                <a:gd name="connsiteY6" fmla="*/ 83033 h 76352"/>
                <a:gd name="connsiteX7" fmla="*/ 11453 w 362673"/>
                <a:gd name="connsiteY7" fmla="*/ 80170 h 76352"/>
                <a:gd name="connsiteX8" fmla="*/ 173129 w 362673"/>
                <a:gd name="connsiteY8" fmla="*/ 79979 h 76352"/>
                <a:gd name="connsiteX9" fmla="*/ 344159 w 362673"/>
                <a:gd name="connsiteY9" fmla="*/ 40849 h 76352"/>
                <a:gd name="connsiteX10" fmla="*/ 353703 w 362673"/>
                <a:gd name="connsiteY10" fmla="*/ 6299 h 76352"/>
                <a:gd name="connsiteX11" fmla="*/ 193172 w 362673"/>
                <a:gd name="connsiteY11" fmla="*/ 2291 h 76352"/>
                <a:gd name="connsiteX12" fmla="*/ 22142 w 362673"/>
                <a:gd name="connsiteY12" fmla="*/ 36076 h 76352"/>
                <a:gd name="connsiteX13" fmla="*/ 11453 w 362673"/>
                <a:gd name="connsiteY13" fmla="*/ 8017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72366" y="83033"/>
                  </a:moveTo>
                  <a:cubicBezTo>
                    <a:pt x="103267" y="82270"/>
                    <a:pt x="68717" y="82842"/>
                    <a:pt x="0" y="83224"/>
                  </a:cubicBezTo>
                  <a:cubicBezTo>
                    <a:pt x="4390" y="63372"/>
                    <a:pt x="6681" y="54019"/>
                    <a:pt x="11453" y="35886"/>
                  </a:cubicBezTo>
                  <a:cubicBezTo>
                    <a:pt x="84370" y="19279"/>
                    <a:pt x="120828" y="12216"/>
                    <a:pt x="193745" y="0"/>
                  </a:cubicBezTo>
                  <a:cubicBezTo>
                    <a:pt x="262080" y="2100"/>
                    <a:pt x="296248" y="2672"/>
                    <a:pt x="364965" y="4390"/>
                  </a:cubicBezTo>
                  <a:cubicBezTo>
                    <a:pt x="360575" y="17370"/>
                    <a:pt x="358666" y="24624"/>
                    <a:pt x="354848" y="41039"/>
                  </a:cubicBezTo>
                  <a:cubicBezTo>
                    <a:pt x="281741" y="55737"/>
                    <a:pt x="245282" y="64136"/>
                    <a:pt x="172366" y="83033"/>
                  </a:cubicBezTo>
                  <a:close/>
                  <a:moveTo>
                    <a:pt x="11453" y="80170"/>
                  </a:moveTo>
                  <a:cubicBezTo>
                    <a:pt x="75971" y="79788"/>
                    <a:pt x="108230" y="79406"/>
                    <a:pt x="173129" y="79979"/>
                  </a:cubicBezTo>
                  <a:cubicBezTo>
                    <a:pt x="241465" y="62418"/>
                    <a:pt x="275632" y="54592"/>
                    <a:pt x="344159" y="40849"/>
                  </a:cubicBezTo>
                  <a:cubicBezTo>
                    <a:pt x="347785" y="25387"/>
                    <a:pt x="349694" y="18706"/>
                    <a:pt x="353703" y="6299"/>
                  </a:cubicBezTo>
                  <a:cubicBezTo>
                    <a:pt x="289376" y="4772"/>
                    <a:pt x="257308" y="4199"/>
                    <a:pt x="193172" y="2291"/>
                  </a:cubicBezTo>
                  <a:cubicBezTo>
                    <a:pt x="124646" y="13934"/>
                    <a:pt x="90478" y="20615"/>
                    <a:pt x="22142" y="36076"/>
                  </a:cubicBezTo>
                  <a:cubicBezTo>
                    <a:pt x="17752" y="52874"/>
                    <a:pt x="15462" y="61655"/>
                    <a:pt x="11453" y="801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F29F9375-DBA6-43D8-AD9A-B139DC623944}"/>
                </a:ext>
              </a:extLst>
            </p:cNvPr>
            <p:cNvSpPr/>
            <p:nvPr/>
          </p:nvSpPr>
          <p:spPr>
            <a:xfrm>
              <a:off x="5792881" y="3812718"/>
              <a:ext cx="362674" cy="57264"/>
            </a:xfrm>
            <a:custGeom>
              <a:avLst/>
              <a:gdLst>
                <a:gd name="connsiteX0" fmla="*/ 173893 w 362673"/>
                <a:gd name="connsiteY0" fmla="*/ 69671 h 57264"/>
                <a:gd name="connsiteX1" fmla="*/ 0 w 362673"/>
                <a:gd name="connsiteY1" fmla="*/ 60509 h 57264"/>
                <a:gd name="connsiteX2" fmla="*/ 10117 w 362673"/>
                <a:gd name="connsiteY2" fmla="*/ 23669 h 57264"/>
                <a:gd name="connsiteX3" fmla="*/ 192599 w 362673"/>
                <a:gd name="connsiteY3" fmla="*/ 0 h 57264"/>
                <a:gd name="connsiteX4" fmla="*/ 366301 w 362673"/>
                <a:gd name="connsiteY4" fmla="*/ 12789 h 57264"/>
                <a:gd name="connsiteX5" fmla="*/ 357711 w 362673"/>
                <a:gd name="connsiteY5" fmla="*/ 46957 h 57264"/>
                <a:gd name="connsiteX6" fmla="*/ 173893 w 362673"/>
                <a:gd name="connsiteY6" fmla="*/ 69671 h 57264"/>
                <a:gd name="connsiteX7" fmla="*/ 11262 w 362673"/>
                <a:gd name="connsiteY7" fmla="*/ 58219 h 57264"/>
                <a:gd name="connsiteX8" fmla="*/ 174274 w 362673"/>
                <a:gd name="connsiteY8" fmla="*/ 66808 h 57264"/>
                <a:gd name="connsiteX9" fmla="*/ 346831 w 362673"/>
                <a:gd name="connsiteY9" fmla="*/ 45239 h 57264"/>
                <a:gd name="connsiteX10" fmla="*/ 354848 w 362673"/>
                <a:gd name="connsiteY10" fmla="*/ 13171 h 57264"/>
                <a:gd name="connsiteX11" fmla="*/ 192026 w 362673"/>
                <a:gd name="connsiteY11" fmla="*/ 1527 h 57264"/>
                <a:gd name="connsiteX12" fmla="*/ 20806 w 362673"/>
                <a:gd name="connsiteY12" fmla="*/ 23860 h 57264"/>
                <a:gd name="connsiteX13" fmla="*/ 11262 w 362673"/>
                <a:gd name="connsiteY13" fmla="*/ 58219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3893" y="69671"/>
                  </a:moveTo>
                  <a:cubicBezTo>
                    <a:pt x="103839" y="63945"/>
                    <a:pt x="69099" y="62418"/>
                    <a:pt x="0" y="60509"/>
                  </a:cubicBezTo>
                  <a:cubicBezTo>
                    <a:pt x="3818" y="43903"/>
                    <a:pt x="5917" y="36649"/>
                    <a:pt x="10117" y="23669"/>
                  </a:cubicBezTo>
                  <a:cubicBezTo>
                    <a:pt x="82842" y="12216"/>
                    <a:pt x="119492" y="7635"/>
                    <a:pt x="192599" y="0"/>
                  </a:cubicBezTo>
                  <a:cubicBezTo>
                    <a:pt x="261316" y="2481"/>
                    <a:pt x="296057" y="4390"/>
                    <a:pt x="366301" y="12789"/>
                  </a:cubicBezTo>
                  <a:cubicBezTo>
                    <a:pt x="362483" y="24242"/>
                    <a:pt x="360575" y="30923"/>
                    <a:pt x="357711" y="46957"/>
                  </a:cubicBezTo>
                  <a:cubicBezTo>
                    <a:pt x="283649" y="51920"/>
                    <a:pt x="246809" y="56501"/>
                    <a:pt x="173893" y="69671"/>
                  </a:cubicBezTo>
                  <a:close/>
                  <a:moveTo>
                    <a:pt x="11262" y="58219"/>
                  </a:moveTo>
                  <a:cubicBezTo>
                    <a:pt x="76161" y="60127"/>
                    <a:pt x="108611" y="61464"/>
                    <a:pt x="174274" y="66808"/>
                  </a:cubicBezTo>
                  <a:cubicBezTo>
                    <a:pt x="242610" y="54592"/>
                    <a:pt x="277160" y="50011"/>
                    <a:pt x="346831" y="45239"/>
                  </a:cubicBezTo>
                  <a:cubicBezTo>
                    <a:pt x="349694" y="30350"/>
                    <a:pt x="351221" y="24051"/>
                    <a:pt x="354848" y="13171"/>
                  </a:cubicBezTo>
                  <a:cubicBezTo>
                    <a:pt x="288803" y="5345"/>
                    <a:pt x="256544" y="3818"/>
                    <a:pt x="192026" y="1527"/>
                  </a:cubicBezTo>
                  <a:cubicBezTo>
                    <a:pt x="123309" y="8781"/>
                    <a:pt x="88951" y="13171"/>
                    <a:pt x="20806" y="23860"/>
                  </a:cubicBezTo>
                  <a:cubicBezTo>
                    <a:pt x="16798" y="36076"/>
                    <a:pt x="14889" y="42757"/>
                    <a:pt x="11262" y="582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38CA1548-8E6C-4FD3-80A5-81683BE3D4E9}"/>
                </a:ext>
              </a:extLst>
            </p:cNvPr>
            <p:cNvSpPr/>
            <p:nvPr/>
          </p:nvSpPr>
          <p:spPr>
            <a:xfrm>
              <a:off x="6139521" y="3820545"/>
              <a:ext cx="362674" cy="57264"/>
            </a:xfrm>
            <a:custGeom>
              <a:avLst/>
              <a:gdLst>
                <a:gd name="connsiteX0" fmla="*/ 180764 w 362673"/>
                <a:gd name="connsiteY0" fmla="*/ 72153 h 57264"/>
                <a:gd name="connsiteX1" fmla="*/ 0 w 362673"/>
                <a:gd name="connsiteY1" fmla="*/ 38749 h 57264"/>
                <a:gd name="connsiteX2" fmla="*/ 8590 w 362673"/>
                <a:gd name="connsiteY2" fmla="*/ 4581 h 57264"/>
                <a:gd name="connsiteX3" fmla="*/ 195080 w 362673"/>
                <a:gd name="connsiteY3" fmla="*/ 0 h 57264"/>
                <a:gd name="connsiteX4" fmla="*/ 375463 w 362673"/>
                <a:gd name="connsiteY4" fmla="*/ 30541 h 57264"/>
                <a:gd name="connsiteX5" fmla="*/ 369737 w 362673"/>
                <a:gd name="connsiteY5" fmla="*/ 68717 h 57264"/>
                <a:gd name="connsiteX6" fmla="*/ 180764 w 362673"/>
                <a:gd name="connsiteY6" fmla="*/ 72153 h 57264"/>
                <a:gd name="connsiteX7" fmla="*/ 11453 w 362673"/>
                <a:gd name="connsiteY7" fmla="*/ 37794 h 57264"/>
                <a:gd name="connsiteX8" fmla="*/ 180955 w 362673"/>
                <a:gd name="connsiteY8" fmla="*/ 69099 h 57264"/>
                <a:gd name="connsiteX9" fmla="*/ 358283 w 362673"/>
                <a:gd name="connsiteY9" fmla="*/ 65854 h 57264"/>
                <a:gd name="connsiteX10" fmla="*/ 363820 w 362673"/>
                <a:gd name="connsiteY10" fmla="*/ 30350 h 57264"/>
                <a:gd name="connsiteX11" fmla="*/ 194507 w 362673"/>
                <a:gd name="connsiteY11" fmla="*/ 1718 h 57264"/>
                <a:gd name="connsiteX12" fmla="*/ 19470 w 362673"/>
                <a:gd name="connsiteY12" fmla="*/ 5917 h 57264"/>
                <a:gd name="connsiteX13" fmla="*/ 11453 w 362673"/>
                <a:gd name="connsiteY13" fmla="*/ 3779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80764" y="72153"/>
                  </a:moveTo>
                  <a:cubicBezTo>
                    <a:pt x="107657" y="56310"/>
                    <a:pt x="71389" y="49629"/>
                    <a:pt x="0" y="38749"/>
                  </a:cubicBezTo>
                  <a:cubicBezTo>
                    <a:pt x="2863" y="22715"/>
                    <a:pt x="4772" y="16034"/>
                    <a:pt x="8590" y="4581"/>
                  </a:cubicBezTo>
                  <a:cubicBezTo>
                    <a:pt x="82842" y="1336"/>
                    <a:pt x="120255" y="763"/>
                    <a:pt x="195080" y="0"/>
                  </a:cubicBezTo>
                  <a:cubicBezTo>
                    <a:pt x="266470" y="10117"/>
                    <a:pt x="302547" y="16225"/>
                    <a:pt x="375463" y="30541"/>
                  </a:cubicBezTo>
                  <a:cubicBezTo>
                    <a:pt x="372791" y="44093"/>
                    <a:pt x="371454" y="51538"/>
                    <a:pt x="369737" y="68717"/>
                  </a:cubicBezTo>
                  <a:cubicBezTo>
                    <a:pt x="293575" y="68335"/>
                    <a:pt x="255780" y="68717"/>
                    <a:pt x="180764" y="72153"/>
                  </a:cubicBezTo>
                  <a:close/>
                  <a:moveTo>
                    <a:pt x="11453" y="37794"/>
                  </a:moveTo>
                  <a:cubicBezTo>
                    <a:pt x="78452" y="48293"/>
                    <a:pt x="112429" y="54401"/>
                    <a:pt x="180955" y="69099"/>
                  </a:cubicBezTo>
                  <a:cubicBezTo>
                    <a:pt x="251391" y="66045"/>
                    <a:pt x="286894" y="65663"/>
                    <a:pt x="358283" y="65854"/>
                  </a:cubicBezTo>
                  <a:cubicBezTo>
                    <a:pt x="360002" y="50011"/>
                    <a:pt x="361147" y="42948"/>
                    <a:pt x="363820" y="30350"/>
                  </a:cubicBezTo>
                  <a:cubicBezTo>
                    <a:pt x="295293" y="16988"/>
                    <a:pt x="261507" y="11262"/>
                    <a:pt x="194507" y="1718"/>
                  </a:cubicBezTo>
                  <a:cubicBezTo>
                    <a:pt x="124073" y="2291"/>
                    <a:pt x="89142" y="3054"/>
                    <a:pt x="19470" y="5917"/>
                  </a:cubicBezTo>
                  <a:cubicBezTo>
                    <a:pt x="15843" y="16607"/>
                    <a:pt x="14316" y="22906"/>
                    <a:pt x="11453" y="377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4E6AA4BF-5830-4352-AF82-3700176C86BB}"/>
                </a:ext>
              </a:extLst>
            </p:cNvPr>
            <p:cNvSpPr/>
            <p:nvPr/>
          </p:nvSpPr>
          <p:spPr>
            <a:xfrm>
              <a:off x="6497804" y="3849749"/>
              <a:ext cx="381762" cy="76352"/>
            </a:xfrm>
            <a:custGeom>
              <a:avLst/>
              <a:gdLst>
                <a:gd name="connsiteX0" fmla="*/ 188782 w 381762"/>
                <a:gd name="connsiteY0" fmla="*/ 87042 h 76352"/>
                <a:gd name="connsiteX1" fmla="*/ 0 w 381762"/>
                <a:gd name="connsiteY1" fmla="*/ 37985 h 76352"/>
                <a:gd name="connsiteX2" fmla="*/ 5917 w 381762"/>
                <a:gd name="connsiteY2" fmla="*/ 0 h 76352"/>
                <a:gd name="connsiteX3" fmla="*/ 196417 w 381762"/>
                <a:gd name="connsiteY3" fmla="*/ 3436 h 76352"/>
                <a:gd name="connsiteX4" fmla="*/ 384626 w 381762"/>
                <a:gd name="connsiteY4" fmla="*/ 47720 h 76352"/>
                <a:gd name="connsiteX5" fmla="*/ 383289 w 381762"/>
                <a:gd name="connsiteY5" fmla="*/ 93532 h 76352"/>
                <a:gd name="connsiteX6" fmla="*/ 188782 w 381762"/>
                <a:gd name="connsiteY6" fmla="*/ 87042 h 76352"/>
                <a:gd name="connsiteX7" fmla="*/ 11643 w 381762"/>
                <a:gd name="connsiteY7" fmla="*/ 37985 h 76352"/>
                <a:gd name="connsiteX8" fmla="*/ 188782 w 381762"/>
                <a:gd name="connsiteY8" fmla="*/ 83988 h 76352"/>
                <a:gd name="connsiteX9" fmla="*/ 371073 w 381762"/>
                <a:gd name="connsiteY9" fmla="*/ 90096 h 76352"/>
                <a:gd name="connsiteX10" fmla="*/ 372600 w 381762"/>
                <a:gd name="connsiteY10" fmla="*/ 47338 h 76352"/>
                <a:gd name="connsiteX11" fmla="*/ 196035 w 381762"/>
                <a:gd name="connsiteY11" fmla="*/ 5536 h 76352"/>
                <a:gd name="connsiteX12" fmla="*/ 17180 w 381762"/>
                <a:gd name="connsiteY12" fmla="*/ 2291 h 76352"/>
                <a:gd name="connsiteX13" fmla="*/ 11643 w 381762"/>
                <a:gd name="connsiteY13" fmla="*/ 3798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88782" y="87042"/>
                  </a:moveTo>
                  <a:cubicBezTo>
                    <a:pt x="112238" y="65090"/>
                    <a:pt x="74444" y="55165"/>
                    <a:pt x="0" y="37985"/>
                  </a:cubicBezTo>
                  <a:cubicBezTo>
                    <a:pt x="1910" y="20806"/>
                    <a:pt x="3055" y="13553"/>
                    <a:pt x="5917" y="0"/>
                  </a:cubicBezTo>
                  <a:cubicBezTo>
                    <a:pt x="81889" y="764"/>
                    <a:pt x="119874" y="1718"/>
                    <a:pt x="196417" y="3436"/>
                  </a:cubicBezTo>
                  <a:cubicBezTo>
                    <a:pt x="270669" y="19088"/>
                    <a:pt x="308273" y="27869"/>
                    <a:pt x="384626" y="47720"/>
                  </a:cubicBezTo>
                  <a:cubicBezTo>
                    <a:pt x="383672" y="64709"/>
                    <a:pt x="383289" y="73871"/>
                    <a:pt x="383289" y="93532"/>
                  </a:cubicBezTo>
                  <a:cubicBezTo>
                    <a:pt x="305029" y="90287"/>
                    <a:pt x="266088" y="88760"/>
                    <a:pt x="188782" y="87042"/>
                  </a:cubicBezTo>
                  <a:close/>
                  <a:moveTo>
                    <a:pt x="11643" y="37985"/>
                  </a:moveTo>
                  <a:cubicBezTo>
                    <a:pt x="81507" y="54401"/>
                    <a:pt x="117010" y="63563"/>
                    <a:pt x="188782" y="83988"/>
                  </a:cubicBezTo>
                  <a:cubicBezTo>
                    <a:pt x="261316" y="85515"/>
                    <a:pt x="297775" y="86851"/>
                    <a:pt x="371073" y="90096"/>
                  </a:cubicBezTo>
                  <a:cubicBezTo>
                    <a:pt x="371264" y="71771"/>
                    <a:pt x="371646" y="63372"/>
                    <a:pt x="372600" y="47338"/>
                  </a:cubicBezTo>
                  <a:cubicBezTo>
                    <a:pt x="301020" y="28823"/>
                    <a:pt x="265706" y="20424"/>
                    <a:pt x="196035" y="5536"/>
                  </a:cubicBezTo>
                  <a:cubicBezTo>
                    <a:pt x="124264" y="3818"/>
                    <a:pt x="88569" y="3054"/>
                    <a:pt x="17180" y="2291"/>
                  </a:cubicBezTo>
                  <a:cubicBezTo>
                    <a:pt x="14507" y="15080"/>
                    <a:pt x="13362" y="21951"/>
                    <a:pt x="11643" y="37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C0AF679E-350C-408B-9AE2-44DEE98B5F53}"/>
                </a:ext>
              </a:extLst>
            </p:cNvPr>
            <p:cNvSpPr/>
            <p:nvPr/>
          </p:nvSpPr>
          <p:spPr>
            <a:xfrm>
              <a:off x="6868686" y="3895752"/>
              <a:ext cx="381762" cy="114529"/>
            </a:xfrm>
            <a:custGeom>
              <a:avLst/>
              <a:gdLst>
                <a:gd name="connsiteX0" fmla="*/ 198708 w 381762"/>
                <a:gd name="connsiteY0" fmla="*/ 108993 h 114528"/>
                <a:gd name="connsiteX1" fmla="*/ 0 w 381762"/>
                <a:gd name="connsiteY1" fmla="*/ 45621 h 114528"/>
                <a:gd name="connsiteX2" fmla="*/ 1527 w 381762"/>
                <a:gd name="connsiteY2" fmla="*/ 0 h 114528"/>
                <a:gd name="connsiteX3" fmla="*/ 195653 w 381762"/>
                <a:gd name="connsiteY3" fmla="*/ 6872 h 114528"/>
                <a:gd name="connsiteX4" fmla="*/ 393216 w 381762"/>
                <a:gd name="connsiteY4" fmla="*/ 63945 h 114528"/>
                <a:gd name="connsiteX5" fmla="*/ 397988 w 381762"/>
                <a:gd name="connsiteY5" fmla="*/ 120637 h 114528"/>
                <a:gd name="connsiteX6" fmla="*/ 198708 w 381762"/>
                <a:gd name="connsiteY6" fmla="*/ 108993 h 114528"/>
                <a:gd name="connsiteX7" fmla="*/ 12217 w 381762"/>
                <a:gd name="connsiteY7" fmla="*/ 46193 h 114528"/>
                <a:gd name="connsiteX8" fmla="*/ 198517 w 381762"/>
                <a:gd name="connsiteY8" fmla="*/ 105557 h 114528"/>
                <a:gd name="connsiteX9" fmla="*/ 385389 w 381762"/>
                <a:gd name="connsiteY9" fmla="*/ 116437 h 114528"/>
                <a:gd name="connsiteX10" fmla="*/ 380999 w 381762"/>
                <a:gd name="connsiteY10" fmla="*/ 63563 h 114528"/>
                <a:gd name="connsiteX11" fmla="*/ 195653 w 381762"/>
                <a:gd name="connsiteY11" fmla="*/ 9735 h 114528"/>
                <a:gd name="connsiteX12" fmla="*/ 13362 w 381762"/>
                <a:gd name="connsiteY12" fmla="*/ 3054 h 114528"/>
                <a:gd name="connsiteX13" fmla="*/ 12217 w 381762"/>
                <a:gd name="connsiteY13" fmla="*/ 4619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198708" y="108993"/>
                  </a:moveTo>
                  <a:cubicBezTo>
                    <a:pt x="117964" y="81506"/>
                    <a:pt x="78262" y="68717"/>
                    <a:pt x="0" y="45621"/>
                  </a:cubicBezTo>
                  <a:cubicBezTo>
                    <a:pt x="191" y="25960"/>
                    <a:pt x="573" y="16988"/>
                    <a:pt x="1527" y="0"/>
                  </a:cubicBezTo>
                  <a:cubicBezTo>
                    <a:pt x="79025" y="2863"/>
                    <a:pt x="117964" y="4390"/>
                    <a:pt x="195653" y="6872"/>
                  </a:cubicBezTo>
                  <a:cubicBezTo>
                    <a:pt x="273533" y="27678"/>
                    <a:pt x="313045" y="39131"/>
                    <a:pt x="393216" y="63945"/>
                  </a:cubicBezTo>
                  <a:cubicBezTo>
                    <a:pt x="394742" y="85705"/>
                    <a:pt x="395697" y="96967"/>
                    <a:pt x="397988" y="120637"/>
                  </a:cubicBezTo>
                  <a:cubicBezTo>
                    <a:pt x="318199" y="115865"/>
                    <a:pt x="278305" y="113383"/>
                    <a:pt x="198708" y="108993"/>
                  </a:cubicBezTo>
                  <a:close/>
                  <a:moveTo>
                    <a:pt x="12217" y="46193"/>
                  </a:moveTo>
                  <a:cubicBezTo>
                    <a:pt x="85705" y="67954"/>
                    <a:pt x="122927" y="79979"/>
                    <a:pt x="198517" y="105557"/>
                  </a:cubicBezTo>
                  <a:cubicBezTo>
                    <a:pt x="273151" y="109757"/>
                    <a:pt x="310564" y="112047"/>
                    <a:pt x="385389" y="116437"/>
                  </a:cubicBezTo>
                  <a:cubicBezTo>
                    <a:pt x="383289" y="94486"/>
                    <a:pt x="382526" y="83988"/>
                    <a:pt x="380999" y="63563"/>
                  </a:cubicBezTo>
                  <a:cubicBezTo>
                    <a:pt x="305792" y="40276"/>
                    <a:pt x="268761" y="29587"/>
                    <a:pt x="195653" y="9735"/>
                  </a:cubicBezTo>
                  <a:cubicBezTo>
                    <a:pt x="122736" y="7253"/>
                    <a:pt x="86088" y="5917"/>
                    <a:pt x="13362" y="3054"/>
                  </a:cubicBezTo>
                  <a:cubicBezTo>
                    <a:pt x="12599" y="19088"/>
                    <a:pt x="12408" y="27678"/>
                    <a:pt x="12217" y="461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B17823D9-B7E4-4BE6-AC4E-078144504FB6}"/>
                </a:ext>
              </a:extLst>
            </p:cNvPr>
            <p:cNvSpPr/>
            <p:nvPr/>
          </p:nvSpPr>
          <p:spPr>
            <a:xfrm>
              <a:off x="7249876" y="3957597"/>
              <a:ext cx="400850" cy="133617"/>
            </a:xfrm>
            <a:custGeom>
              <a:avLst/>
              <a:gdLst>
                <a:gd name="connsiteX0" fmla="*/ 214168 w 400850"/>
                <a:gd name="connsiteY0" fmla="*/ 132090 h 133616"/>
                <a:gd name="connsiteX1" fmla="*/ 4581 w 400850"/>
                <a:gd name="connsiteY1" fmla="*/ 56310 h 133616"/>
                <a:gd name="connsiteX2" fmla="*/ 0 w 400850"/>
                <a:gd name="connsiteY2" fmla="*/ 0 h 133616"/>
                <a:gd name="connsiteX3" fmla="*/ 196798 w 400850"/>
                <a:gd name="connsiteY3" fmla="*/ 6299 h 133616"/>
                <a:gd name="connsiteX4" fmla="*/ 404286 w 400850"/>
                <a:gd name="connsiteY4" fmla="*/ 74635 h 133616"/>
                <a:gd name="connsiteX5" fmla="*/ 417457 w 400850"/>
                <a:gd name="connsiteY5" fmla="*/ 144306 h 133616"/>
                <a:gd name="connsiteX6" fmla="*/ 214168 w 400850"/>
                <a:gd name="connsiteY6" fmla="*/ 132090 h 133616"/>
                <a:gd name="connsiteX7" fmla="*/ 16798 w 400850"/>
                <a:gd name="connsiteY7" fmla="*/ 57073 h 133616"/>
                <a:gd name="connsiteX8" fmla="*/ 213405 w 400850"/>
                <a:gd name="connsiteY8" fmla="*/ 127890 h 133616"/>
                <a:gd name="connsiteX9" fmla="*/ 403904 w 400850"/>
                <a:gd name="connsiteY9" fmla="*/ 139152 h 133616"/>
                <a:gd name="connsiteX10" fmla="*/ 391687 w 400850"/>
                <a:gd name="connsiteY10" fmla="*/ 74253 h 133616"/>
                <a:gd name="connsiteX11" fmla="*/ 196989 w 400850"/>
                <a:gd name="connsiteY11" fmla="*/ 9926 h 133616"/>
                <a:gd name="connsiteX12" fmla="*/ 12217 w 400850"/>
                <a:gd name="connsiteY12" fmla="*/ 3818 h 133616"/>
                <a:gd name="connsiteX13" fmla="*/ 16798 w 400850"/>
                <a:gd name="connsiteY13" fmla="*/ 5707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14168" y="132090"/>
                  </a:moveTo>
                  <a:cubicBezTo>
                    <a:pt x="129036" y="100022"/>
                    <a:pt x="87042" y="84751"/>
                    <a:pt x="4581" y="56310"/>
                  </a:cubicBezTo>
                  <a:cubicBezTo>
                    <a:pt x="2290" y="32832"/>
                    <a:pt x="1527" y="21760"/>
                    <a:pt x="0" y="0"/>
                  </a:cubicBezTo>
                  <a:cubicBezTo>
                    <a:pt x="78834" y="3245"/>
                    <a:pt x="118346" y="4581"/>
                    <a:pt x="196798" y="6299"/>
                  </a:cubicBezTo>
                  <a:cubicBezTo>
                    <a:pt x="278495" y="31686"/>
                    <a:pt x="320107" y="45430"/>
                    <a:pt x="404286" y="74635"/>
                  </a:cubicBezTo>
                  <a:cubicBezTo>
                    <a:pt x="409440" y="102121"/>
                    <a:pt x="411922" y="115865"/>
                    <a:pt x="417457" y="144306"/>
                  </a:cubicBezTo>
                  <a:cubicBezTo>
                    <a:pt x="336141" y="140107"/>
                    <a:pt x="295483" y="137434"/>
                    <a:pt x="214168" y="132090"/>
                  </a:cubicBezTo>
                  <a:close/>
                  <a:moveTo>
                    <a:pt x="16798" y="57073"/>
                  </a:moveTo>
                  <a:cubicBezTo>
                    <a:pt x="94295" y="83797"/>
                    <a:pt x="133617" y="98113"/>
                    <a:pt x="213405" y="127890"/>
                  </a:cubicBezTo>
                  <a:cubicBezTo>
                    <a:pt x="289757" y="132853"/>
                    <a:pt x="327933" y="135335"/>
                    <a:pt x="403904" y="139152"/>
                  </a:cubicBezTo>
                  <a:cubicBezTo>
                    <a:pt x="398751" y="112811"/>
                    <a:pt x="396459" y="99831"/>
                    <a:pt x="391687" y="74253"/>
                  </a:cubicBezTo>
                  <a:cubicBezTo>
                    <a:pt x="312663" y="46957"/>
                    <a:pt x="273723" y="33977"/>
                    <a:pt x="196989" y="9926"/>
                  </a:cubicBezTo>
                  <a:cubicBezTo>
                    <a:pt x="123308" y="8208"/>
                    <a:pt x="86277" y="6872"/>
                    <a:pt x="12217" y="3818"/>
                  </a:cubicBezTo>
                  <a:cubicBezTo>
                    <a:pt x="13743" y="24242"/>
                    <a:pt x="14697" y="34931"/>
                    <a:pt x="16798" y="570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2ED93C5D-8FDC-42A1-A224-5BB6ACE05F7A}"/>
                </a:ext>
              </a:extLst>
            </p:cNvPr>
            <p:cNvSpPr/>
            <p:nvPr/>
          </p:nvSpPr>
          <p:spPr>
            <a:xfrm>
              <a:off x="7641373" y="4029750"/>
              <a:ext cx="439026" cy="152705"/>
            </a:xfrm>
            <a:custGeom>
              <a:avLst/>
              <a:gdLst>
                <a:gd name="connsiteX0" fmla="*/ 233829 w 439026"/>
                <a:gd name="connsiteY0" fmla="*/ 154995 h 152704"/>
                <a:gd name="connsiteX1" fmla="*/ 12980 w 439026"/>
                <a:gd name="connsiteY1" fmla="*/ 69290 h 152704"/>
                <a:gd name="connsiteX2" fmla="*/ 0 w 439026"/>
                <a:gd name="connsiteY2" fmla="*/ 0 h 152704"/>
                <a:gd name="connsiteX3" fmla="*/ 197752 w 439026"/>
                <a:gd name="connsiteY3" fmla="*/ 1909 h 152704"/>
                <a:gd name="connsiteX4" fmla="*/ 415356 w 439026"/>
                <a:gd name="connsiteY4" fmla="*/ 79216 h 152704"/>
                <a:gd name="connsiteX5" fmla="*/ 439026 w 439026"/>
                <a:gd name="connsiteY5" fmla="*/ 163012 h 152704"/>
                <a:gd name="connsiteX6" fmla="*/ 233829 w 439026"/>
                <a:gd name="connsiteY6" fmla="*/ 154995 h 152704"/>
                <a:gd name="connsiteX7" fmla="*/ 25577 w 439026"/>
                <a:gd name="connsiteY7" fmla="*/ 69862 h 152704"/>
                <a:gd name="connsiteX8" fmla="*/ 232684 w 439026"/>
                <a:gd name="connsiteY8" fmla="*/ 150032 h 152704"/>
                <a:gd name="connsiteX9" fmla="*/ 424900 w 439026"/>
                <a:gd name="connsiteY9" fmla="*/ 157668 h 152704"/>
                <a:gd name="connsiteX10" fmla="*/ 403141 w 439026"/>
                <a:gd name="connsiteY10" fmla="*/ 79406 h 152704"/>
                <a:gd name="connsiteX11" fmla="*/ 198898 w 439026"/>
                <a:gd name="connsiteY11" fmla="*/ 6490 h 152704"/>
                <a:gd name="connsiteX12" fmla="*/ 13171 w 439026"/>
                <a:gd name="connsiteY12" fmla="*/ 4390 h 152704"/>
                <a:gd name="connsiteX13" fmla="*/ 25577 w 439026"/>
                <a:gd name="connsiteY13" fmla="*/ 6986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52704">
                  <a:moveTo>
                    <a:pt x="233829" y="154995"/>
                  </a:moveTo>
                  <a:cubicBezTo>
                    <a:pt x="144306" y="119301"/>
                    <a:pt x="100021" y="102121"/>
                    <a:pt x="12980" y="69290"/>
                  </a:cubicBezTo>
                  <a:cubicBezTo>
                    <a:pt x="7635" y="41039"/>
                    <a:pt x="4962" y="27296"/>
                    <a:pt x="0" y="0"/>
                  </a:cubicBezTo>
                  <a:cubicBezTo>
                    <a:pt x="79597" y="2100"/>
                    <a:pt x="119110" y="2481"/>
                    <a:pt x="197752" y="1909"/>
                  </a:cubicBezTo>
                  <a:cubicBezTo>
                    <a:pt x="283649" y="31304"/>
                    <a:pt x="327169" y="46957"/>
                    <a:pt x="415356" y="79216"/>
                  </a:cubicBezTo>
                  <a:cubicBezTo>
                    <a:pt x="424710" y="112620"/>
                    <a:pt x="429482" y="129417"/>
                    <a:pt x="439026" y="163012"/>
                  </a:cubicBezTo>
                  <a:cubicBezTo>
                    <a:pt x="357520" y="161103"/>
                    <a:pt x="316290" y="159386"/>
                    <a:pt x="233829" y="154995"/>
                  </a:cubicBezTo>
                  <a:close/>
                  <a:moveTo>
                    <a:pt x="25577" y="69862"/>
                  </a:moveTo>
                  <a:cubicBezTo>
                    <a:pt x="107275" y="100594"/>
                    <a:pt x="148887" y="116819"/>
                    <a:pt x="232684" y="150032"/>
                  </a:cubicBezTo>
                  <a:cubicBezTo>
                    <a:pt x="309991" y="154041"/>
                    <a:pt x="348548" y="155759"/>
                    <a:pt x="424900" y="157668"/>
                  </a:cubicBezTo>
                  <a:cubicBezTo>
                    <a:pt x="416120" y="126363"/>
                    <a:pt x="411730" y="110711"/>
                    <a:pt x="403141" y="79406"/>
                  </a:cubicBezTo>
                  <a:cubicBezTo>
                    <a:pt x="320298" y="49056"/>
                    <a:pt x="279449" y="34359"/>
                    <a:pt x="198898" y="6490"/>
                  </a:cubicBezTo>
                  <a:cubicBezTo>
                    <a:pt x="125027" y="6872"/>
                    <a:pt x="87805" y="6299"/>
                    <a:pt x="13171" y="4390"/>
                  </a:cubicBezTo>
                  <a:cubicBezTo>
                    <a:pt x="17943" y="30350"/>
                    <a:pt x="20233" y="43330"/>
                    <a:pt x="25577" y="698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048C3715-E058-4D9D-800A-466D33E74EDC}"/>
                </a:ext>
              </a:extLst>
            </p:cNvPr>
            <p:cNvSpPr/>
            <p:nvPr/>
          </p:nvSpPr>
          <p:spPr>
            <a:xfrm>
              <a:off x="8043749" y="4100567"/>
              <a:ext cx="458114" cy="171793"/>
            </a:xfrm>
            <a:custGeom>
              <a:avLst/>
              <a:gdLst>
                <a:gd name="connsiteX0" fmla="*/ 254636 w 458114"/>
                <a:gd name="connsiteY0" fmla="*/ 181337 h 171792"/>
                <a:gd name="connsiteX1" fmla="*/ 23288 w 458114"/>
                <a:gd name="connsiteY1" fmla="*/ 89332 h 171792"/>
                <a:gd name="connsiteX2" fmla="*/ 0 w 458114"/>
                <a:gd name="connsiteY2" fmla="*/ 5917 h 171792"/>
                <a:gd name="connsiteX3" fmla="*/ 196226 w 458114"/>
                <a:gd name="connsiteY3" fmla="*/ 0 h 171792"/>
                <a:gd name="connsiteX4" fmla="*/ 422993 w 458114"/>
                <a:gd name="connsiteY4" fmla="*/ 83224 h 171792"/>
                <a:gd name="connsiteX5" fmla="*/ 458688 w 458114"/>
                <a:gd name="connsiteY5" fmla="*/ 181146 h 171792"/>
                <a:gd name="connsiteX6" fmla="*/ 254636 w 458114"/>
                <a:gd name="connsiteY6" fmla="*/ 181337 h 171792"/>
                <a:gd name="connsiteX7" fmla="*/ 35886 w 458114"/>
                <a:gd name="connsiteY7" fmla="*/ 89714 h 171792"/>
                <a:gd name="connsiteX8" fmla="*/ 252917 w 458114"/>
                <a:gd name="connsiteY8" fmla="*/ 175801 h 171792"/>
                <a:gd name="connsiteX9" fmla="*/ 443989 w 458114"/>
                <a:gd name="connsiteY9" fmla="*/ 175610 h 171792"/>
                <a:gd name="connsiteX10" fmla="*/ 410967 w 458114"/>
                <a:gd name="connsiteY10" fmla="*/ 84178 h 171792"/>
                <a:gd name="connsiteX11" fmla="*/ 197944 w 458114"/>
                <a:gd name="connsiteY11" fmla="*/ 5726 h 171792"/>
                <a:gd name="connsiteX12" fmla="*/ 13744 w 458114"/>
                <a:gd name="connsiteY12" fmla="*/ 11071 h 171792"/>
                <a:gd name="connsiteX13" fmla="*/ 35886 w 458114"/>
                <a:gd name="connsiteY13" fmla="*/ 8971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54636" y="181337"/>
                  </a:moveTo>
                  <a:cubicBezTo>
                    <a:pt x="161104" y="143733"/>
                    <a:pt x="114720" y="125218"/>
                    <a:pt x="23288" y="89332"/>
                  </a:cubicBezTo>
                  <a:cubicBezTo>
                    <a:pt x="13935" y="55928"/>
                    <a:pt x="9354" y="39321"/>
                    <a:pt x="0" y="5917"/>
                  </a:cubicBezTo>
                  <a:cubicBezTo>
                    <a:pt x="79407" y="5345"/>
                    <a:pt x="118729" y="4199"/>
                    <a:pt x="196226" y="0"/>
                  </a:cubicBezTo>
                  <a:cubicBezTo>
                    <a:pt x="285941" y="32259"/>
                    <a:pt x="331370" y="49056"/>
                    <a:pt x="422993" y="83224"/>
                  </a:cubicBezTo>
                  <a:cubicBezTo>
                    <a:pt x="437500" y="122736"/>
                    <a:pt x="444563" y="142588"/>
                    <a:pt x="458688" y="181146"/>
                  </a:cubicBezTo>
                  <a:cubicBezTo>
                    <a:pt x="377945" y="183246"/>
                    <a:pt x="337097" y="183246"/>
                    <a:pt x="254636" y="181337"/>
                  </a:cubicBezTo>
                  <a:close/>
                  <a:moveTo>
                    <a:pt x="35886" y="89714"/>
                  </a:moveTo>
                  <a:cubicBezTo>
                    <a:pt x="121782" y="123309"/>
                    <a:pt x="165113" y="140679"/>
                    <a:pt x="252917" y="175801"/>
                  </a:cubicBezTo>
                  <a:cubicBezTo>
                    <a:pt x="330225" y="177328"/>
                    <a:pt x="368401" y="177328"/>
                    <a:pt x="443989" y="175610"/>
                  </a:cubicBezTo>
                  <a:cubicBezTo>
                    <a:pt x="431010" y="139534"/>
                    <a:pt x="424329" y="121019"/>
                    <a:pt x="410967" y="84178"/>
                  </a:cubicBezTo>
                  <a:cubicBezTo>
                    <a:pt x="324880" y="51920"/>
                    <a:pt x="282314" y="36077"/>
                    <a:pt x="197944" y="5726"/>
                  </a:cubicBezTo>
                  <a:cubicBezTo>
                    <a:pt x="125028" y="9353"/>
                    <a:pt x="88187" y="10498"/>
                    <a:pt x="13744" y="11071"/>
                  </a:cubicBezTo>
                  <a:cubicBezTo>
                    <a:pt x="22524" y="42566"/>
                    <a:pt x="26915" y="58410"/>
                    <a:pt x="35886" y="897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FBA4EC1A-D443-4CDF-9654-911497ECC59D}"/>
                </a:ext>
              </a:extLst>
            </p:cNvPr>
            <p:cNvSpPr/>
            <p:nvPr/>
          </p:nvSpPr>
          <p:spPr>
            <a:xfrm>
              <a:off x="8453762" y="4164894"/>
              <a:ext cx="458114" cy="190881"/>
            </a:xfrm>
            <a:custGeom>
              <a:avLst/>
              <a:gdLst>
                <a:gd name="connsiteX0" fmla="*/ 274677 w 458114"/>
                <a:gd name="connsiteY0" fmla="*/ 208060 h 190880"/>
                <a:gd name="connsiteX1" fmla="*/ 35121 w 458114"/>
                <a:gd name="connsiteY1" fmla="*/ 114338 h 190880"/>
                <a:gd name="connsiteX2" fmla="*/ 0 w 458114"/>
                <a:gd name="connsiteY2" fmla="*/ 16798 h 190880"/>
                <a:gd name="connsiteX3" fmla="*/ 191644 w 458114"/>
                <a:gd name="connsiteY3" fmla="*/ 0 h 190880"/>
                <a:gd name="connsiteX4" fmla="*/ 425473 w 458114"/>
                <a:gd name="connsiteY4" fmla="*/ 85133 h 190880"/>
                <a:gd name="connsiteX5" fmla="*/ 473767 w 458114"/>
                <a:gd name="connsiteY5" fmla="*/ 195653 h 190880"/>
                <a:gd name="connsiteX6" fmla="*/ 274677 w 458114"/>
                <a:gd name="connsiteY6" fmla="*/ 208060 h 190880"/>
                <a:gd name="connsiteX7" fmla="*/ 47529 w 458114"/>
                <a:gd name="connsiteY7" fmla="*/ 114147 h 190880"/>
                <a:gd name="connsiteX8" fmla="*/ 272197 w 458114"/>
                <a:gd name="connsiteY8" fmla="*/ 201761 h 190880"/>
                <a:gd name="connsiteX9" fmla="*/ 458686 w 458114"/>
                <a:gd name="connsiteY9" fmla="*/ 190117 h 190880"/>
                <a:gd name="connsiteX10" fmla="*/ 413639 w 458114"/>
                <a:gd name="connsiteY10" fmla="*/ 86660 h 190880"/>
                <a:gd name="connsiteX11" fmla="*/ 194126 w 458114"/>
                <a:gd name="connsiteY11" fmla="*/ 6490 h 190880"/>
                <a:gd name="connsiteX12" fmla="*/ 14125 w 458114"/>
                <a:gd name="connsiteY12" fmla="*/ 22142 h 190880"/>
                <a:gd name="connsiteX13" fmla="*/ 47529 w 458114"/>
                <a:gd name="connsiteY13" fmla="*/ 11414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74677" y="208060"/>
                  </a:moveTo>
                  <a:cubicBezTo>
                    <a:pt x="178282" y="170648"/>
                    <a:pt x="130181" y="151560"/>
                    <a:pt x="35121" y="114338"/>
                  </a:cubicBezTo>
                  <a:cubicBezTo>
                    <a:pt x="21188" y="75780"/>
                    <a:pt x="14125" y="56310"/>
                    <a:pt x="0" y="16798"/>
                  </a:cubicBezTo>
                  <a:cubicBezTo>
                    <a:pt x="77879" y="12026"/>
                    <a:pt x="116246" y="8781"/>
                    <a:pt x="191644" y="0"/>
                  </a:cubicBezTo>
                  <a:cubicBezTo>
                    <a:pt x="284412" y="33595"/>
                    <a:pt x="331178" y="50774"/>
                    <a:pt x="425473" y="85133"/>
                  </a:cubicBezTo>
                  <a:cubicBezTo>
                    <a:pt x="445325" y="130181"/>
                    <a:pt x="455060" y="152514"/>
                    <a:pt x="473767" y="195653"/>
                  </a:cubicBezTo>
                  <a:cubicBezTo>
                    <a:pt x="395505" y="202907"/>
                    <a:pt x="355611" y="205388"/>
                    <a:pt x="274677" y="208060"/>
                  </a:cubicBezTo>
                  <a:close/>
                  <a:moveTo>
                    <a:pt x="47529" y="114147"/>
                  </a:moveTo>
                  <a:cubicBezTo>
                    <a:pt x="136670" y="149078"/>
                    <a:pt x="181718" y="166830"/>
                    <a:pt x="272197" y="201761"/>
                  </a:cubicBezTo>
                  <a:cubicBezTo>
                    <a:pt x="347976" y="199089"/>
                    <a:pt x="385389" y="196798"/>
                    <a:pt x="458686" y="190117"/>
                  </a:cubicBezTo>
                  <a:cubicBezTo>
                    <a:pt x="441126" y="149651"/>
                    <a:pt x="432154" y="128845"/>
                    <a:pt x="413639" y="86660"/>
                  </a:cubicBezTo>
                  <a:cubicBezTo>
                    <a:pt x="325261" y="54210"/>
                    <a:pt x="281167" y="37985"/>
                    <a:pt x="194126" y="6490"/>
                  </a:cubicBezTo>
                  <a:cubicBezTo>
                    <a:pt x="123308" y="14507"/>
                    <a:pt x="87233" y="17752"/>
                    <a:pt x="14125" y="22142"/>
                  </a:cubicBezTo>
                  <a:cubicBezTo>
                    <a:pt x="27677" y="59364"/>
                    <a:pt x="34358" y="77879"/>
                    <a:pt x="47529" y="1141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196DEE7C-AEEB-4D84-BBB4-877F6FC3384C}"/>
                </a:ext>
              </a:extLst>
            </p:cNvPr>
            <p:cNvSpPr/>
            <p:nvPr/>
          </p:nvSpPr>
          <p:spPr>
            <a:xfrm>
              <a:off x="8865874" y="4217768"/>
              <a:ext cx="477202" cy="229057"/>
            </a:xfrm>
            <a:custGeom>
              <a:avLst/>
              <a:gdLst>
                <a:gd name="connsiteX0" fmla="*/ 291667 w 477202"/>
                <a:gd name="connsiteY0" fmla="*/ 230202 h 229057"/>
                <a:gd name="connsiteX1" fmla="*/ 47911 w 477202"/>
                <a:gd name="connsiteY1" fmla="*/ 140679 h 229057"/>
                <a:gd name="connsiteX2" fmla="*/ 0 w 477202"/>
                <a:gd name="connsiteY2" fmla="*/ 30541 h 229057"/>
                <a:gd name="connsiteX3" fmla="*/ 183436 w 477202"/>
                <a:gd name="connsiteY3" fmla="*/ 0 h 229057"/>
                <a:gd name="connsiteX4" fmla="*/ 420511 w 477202"/>
                <a:gd name="connsiteY4" fmla="*/ 82079 h 229057"/>
                <a:gd name="connsiteX5" fmla="*/ 481020 w 477202"/>
                <a:gd name="connsiteY5" fmla="*/ 202143 h 229057"/>
                <a:gd name="connsiteX6" fmla="*/ 291667 w 477202"/>
                <a:gd name="connsiteY6" fmla="*/ 230202 h 229057"/>
                <a:gd name="connsiteX7" fmla="*/ 59937 w 477202"/>
                <a:gd name="connsiteY7" fmla="*/ 139534 h 229057"/>
                <a:gd name="connsiteX8" fmla="*/ 288421 w 477202"/>
                <a:gd name="connsiteY8" fmla="*/ 223331 h 229057"/>
                <a:gd name="connsiteX9" fmla="*/ 465941 w 477202"/>
                <a:gd name="connsiteY9" fmla="*/ 196798 h 229057"/>
                <a:gd name="connsiteX10" fmla="*/ 409440 w 477202"/>
                <a:gd name="connsiteY10" fmla="*/ 84369 h 229057"/>
                <a:gd name="connsiteX11" fmla="*/ 186682 w 477202"/>
                <a:gd name="connsiteY11" fmla="*/ 7063 h 229057"/>
                <a:gd name="connsiteX12" fmla="*/ 14507 w 477202"/>
                <a:gd name="connsiteY12" fmla="*/ 35695 h 229057"/>
                <a:gd name="connsiteX13" fmla="*/ 59937 w 477202"/>
                <a:gd name="connsiteY13" fmla="*/ 13953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291667" y="230202"/>
                  </a:moveTo>
                  <a:cubicBezTo>
                    <a:pt x="194317" y="195462"/>
                    <a:pt x="145260" y="177137"/>
                    <a:pt x="47911" y="140679"/>
                  </a:cubicBezTo>
                  <a:cubicBezTo>
                    <a:pt x="29396" y="97731"/>
                    <a:pt x="19661" y="75398"/>
                    <a:pt x="0" y="30541"/>
                  </a:cubicBezTo>
                  <a:cubicBezTo>
                    <a:pt x="75016" y="20615"/>
                    <a:pt x="111666" y="14507"/>
                    <a:pt x="183436" y="0"/>
                  </a:cubicBezTo>
                  <a:cubicBezTo>
                    <a:pt x="277923" y="33022"/>
                    <a:pt x="325643" y="49820"/>
                    <a:pt x="420511" y="82079"/>
                  </a:cubicBezTo>
                  <a:cubicBezTo>
                    <a:pt x="445517" y="131517"/>
                    <a:pt x="457923" y="155759"/>
                    <a:pt x="481020" y="202143"/>
                  </a:cubicBezTo>
                  <a:cubicBezTo>
                    <a:pt x="407150" y="215886"/>
                    <a:pt x="369355" y="221422"/>
                    <a:pt x="291667" y="230202"/>
                  </a:cubicBezTo>
                  <a:close/>
                  <a:moveTo>
                    <a:pt x="59937" y="139534"/>
                  </a:moveTo>
                  <a:cubicBezTo>
                    <a:pt x="151179" y="173702"/>
                    <a:pt x="197180" y="190690"/>
                    <a:pt x="288421" y="223331"/>
                  </a:cubicBezTo>
                  <a:cubicBezTo>
                    <a:pt x="361148" y="214932"/>
                    <a:pt x="396651" y="209778"/>
                    <a:pt x="465941" y="196798"/>
                  </a:cubicBezTo>
                  <a:cubicBezTo>
                    <a:pt x="444180" y="153277"/>
                    <a:pt x="432918" y="130562"/>
                    <a:pt x="409440" y="84369"/>
                  </a:cubicBezTo>
                  <a:cubicBezTo>
                    <a:pt x="320299" y="53828"/>
                    <a:pt x="275632" y="38176"/>
                    <a:pt x="186682" y="7063"/>
                  </a:cubicBezTo>
                  <a:cubicBezTo>
                    <a:pt x="119301" y="20424"/>
                    <a:pt x="84751" y="26151"/>
                    <a:pt x="14507" y="35695"/>
                  </a:cubicBezTo>
                  <a:cubicBezTo>
                    <a:pt x="33213" y="78070"/>
                    <a:pt x="42376" y="99067"/>
                    <a:pt x="59937" y="1395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F5BE28C6-538A-445C-A7C5-96CCA0AF7465}"/>
                </a:ext>
              </a:extLst>
            </p:cNvPr>
            <p:cNvSpPr/>
            <p:nvPr/>
          </p:nvSpPr>
          <p:spPr>
            <a:xfrm>
              <a:off x="9273406" y="4252317"/>
              <a:ext cx="458114" cy="229057"/>
            </a:xfrm>
            <a:custGeom>
              <a:avLst/>
              <a:gdLst>
                <a:gd name="connsiteX0" fmla="*/ 301974 w 458114"/>
                <a:gd name="connsiteY0" fmla="*/ 244328 h 229057"/>
                <a:gd name="connsiteX1" fmla="*/ 60127 w 458114"/>
                <a:gd name="connsiteY1" fmla="*/ 166066 h 229057"/>
                <a:gd name="connsiteX2" fmla="*/ 0 w 458114"/>
                <a:gd name="connsiteY2" fmla="*/ 46384 h 229057"/>
                <a:gd name="connsiteX3" fmla="*/ 171411 w 458114"/>
                <a:gd name="connsiteY3" fmla="*/ 0 h 229057"/>
                <a:gd name="connsiteX4" fmla="*/ 406385 w 458114"/>
                <a:gd name="connsiteY4" fmla="*/ 73107 h 229057"/>
                <a:gd name="connsiteX5" fmla="*/ 476629 w 458114"/>
                <a:gd name="connsiteY5" fmla="*/ 197562 h 229057"/>
                <a:gd name="connsiteX6" fmla="*/ 301974 w 458114"/>
                <a:gd name="connsiteY6" fmla="*/ 244328 h 229057"/>
                <a:gd name="connsiteX7" fmla="*/ 71580 w 458114"/>
                <a:gd name="connsiteY7" fmla="*/ 163776 h 229057"/>
                <a:gd name="connsiteX8" fmla="*/ 298347 w 458114"/>
                <a:gd name="connsiteY8" fmla="*/ 237265 h 229057"/>
                <a:gd name="connsiteX9" fmla="*/ 462313 w 458114"/>
                <a:gd name="connsiteY9" fmla="*/ 193362 h 229057"/>
                <a:gd name="connsiteX10" fmla="*/ 396650 w 458114"/>
                <a:gd name="connsiteY10" fmla="*/ 76543 h 229057"/>
                <a:gd name="connsiteX11" fmla="*/ 175992 w 458114"/>
                <a:gd name="connsiteY11" fmla="*/ 7635 h 229057"/>
                <a:gd name="connsiteX12" fmla="*/ 15079 w 458114"/>
                <a:gd name="connsiteY12" fmla="*/ 51156 h 229057"/>
                <a:gd name="connsiteX13" fmla="*/ 71580 w 458114"/>
                <a:gd name="connsiteY13" fmla="*/ 16377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01974" y="244328"/>
                  </a:moveTo>
                  <a:cubicBezTo>
                    <a:pt x="206342" y="215123"/>
                    <a:pt x="157667" y="199089"/>
                    <a:pt x="60127" y="166066"/>
                  </a:cubicBezTo>
                  <a:cubicBezTo>
                    <a:pt x="37031" y="119873"/>
                    <a:pt x="24814" y="95631"/>
                    <a:pt x="0" y="46384"/>
                  </a:cubicBezTo>
                  <a:cubicBezTo>
                    <a:pt x="70625" y="30159"/>
                    <a:pt x="104793" y="20806"/>
                    <a:pt x="171411" y="0"/>
                  </a:cubicBezTo>
                  <a:cubicBezTo>
                    <a:pt x="265897" y="30350"/>
                    <a:pt x="313044" y="45430"/>
                    <a:pt x="406385" y="73107"/>
                  </a:cubicBezTo>
                  <a:cubicBezTo>
                    <a:pt x="435780" y="124836"/>
                    <a:pt x="450097" y="150032"/>
                    <a:pt x="476629" y="197562"/>
                  </a:cubicBezTo>
                  <a:cubicBezTo>
                    <a:pt x="409249" y="218940"/>
                    <a:pt x="374317" y="228294"/>
                    <a:pt x="301974" y="244328"/>
                  </a:cubicBezTo>
                  <a:close/>
                  <a:moveTo>
                    <a:pt x="71580" y="163776"/>
                  </a:moveTo>
                  <a:cubicBezTo>
                    <a:pt x="163012" y="194698"/>
                    <a:pt x="208442" y="209778"/>
                    <a:pt x="298347" y="237265"/>
                  </a:cubicBezTo>
                  <a:cubicBezTo>
                    <a:pt x="365919" y="222185"/>
                    <a:pt x="398750" y="213405"/>
                    <a:pt x="462313" y="193362"/>
                  </a:cubicBezTo>
                  <a:cubicBezTo>
                    <a:pt x="437308" y="148505"/>
                    <a:pt x="423946" y="125027"/>
                    <a:pt x="396650" y="76543"/>
                  </a:cubicBezTo>
                  <a:cubicBezTo>
                    <a:pt x="309036" y="50393"/>
                    <a:pt x="264561" y="36267"/>
                    <a:pt x="175992" y="7635"/>
                  </a:cubicBezTo>
                  <a:cubicBezTo>
                    <a:pt x="113383" y="27105"/>
                    <a:pt x="81124" y="35695"/>
                    <a:pt x="15079" y="51156"/>
                  </a:cubicBezTo>
                  <a:cubicBezTo>
                    <a:pt x="38366" y="97540"/>
                    <a:pt x="49820" y="120255"/>
                    <a:pt x="71580" y="1637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AC5AECDB-5138-4EC0-BC6D-415DAC4C767F}"/>
                </a:ext>
              </a:extLst>
            </p:cNvPr>
            <p:cNvSpPr/>
            <p:nvPr/>
          </p:nvSpPr>
          <p:spPr>
            <a:xfrm>
              <a:off x="9667765" y="4260907"/>
              <a:ext cx="458114" cy="229057"/>
            </a:xfrm>
            <a:custGeom>
              <a:avLst/>
              <a:gdLst>
                <a:gd name="connsiteX0" fmla="*/ 301592 w 458114"/>
                <a:gd name="connsiteY0" fmla="*/ 247191 h 229057"/>
                <a:gd name="connsiteX1" fmla="*/ 70053 w 458114"/>
                <a:gd name="connsiteY1" fmla="*/ 188400 h 229057"/>
                <a:gd name="connsiteX2" fmla="*/ 0 w 458114"/>
                <a:gd name="connsiteY2" fmla="*/ 63945 h 229057"/>
                <a:gd name="connsiteX3" fmla="*/ 155568 w 458114"/>
                <a:gd name="connsiteY3" fmla="*/ 0 h 229057"/>
                <a:gd name="connsiteX4" fmla="*/ 388061 w 458114"/>
                <a:gd name="connsiteY4" fmla="*/ 64900 h 229057"/>
                <a:gd name="connsiteX5" fmla="*/ 464605 w 458114"/>
                <a:gd name="connsiteY5" fmla="*/ 188400 h 229057"/>
                <a:gd name="connsiteX6" fmla="*/ 301592 w 458114"/>
                <a:gd name="connsiteY6" fmla="*/ 247191 h 229057"/>
                <a:gd name="connsiteX7" fmla="*/ 80361 w 458114"/>
                <a:gd name="connsiteY7" fmla="*/ 185155 h 229057"/>
                <a:gd name="connsiteX8" fmla="*/ 297393 w 458114"/>
                <a:gd name="connsiteY8" fmla="*/ 240128 h 229057"/>
                <a:gd name="connsiteX9" fmla="*/ 449907 w 458114"/>
                <a:gd name="connsiteY9" fmla="*/ 184582 h 229057"/>
                <a:gd name="connsiteX10" fmla="*/ 378326 w 458114"/>
                <a:gd name="connsiteY10" fmla="*/ 68717 h 229057"/>
                <a:gd name="connsiteX11" fmla="*/ 160341 w 458114"/>
                <a:gd name="connsiteY11" fmla="*/ 8017 h 229057"/>
                <a:gd name="connsiteX12" fmla="*/ 14507 w 458114"/>
                <a:gd name="connsiteY12" fmla="*/ 68335 h 229057"/>
                <a:gd name="connsiteX13" fmla="*/ 80361 w 458114"/>
                <a:gd name="connsiteY13" fmla="*/ 185155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01592" y="247191"/>
                  </a:moveTo>
                  <a:cubicBezTo>
                    <a:pt x="209587" y="225049"/>
                    <a:pt x="164730" y="215314"/>
                    <a:pt x="70053" y="188400"/>
                  </a:cubicBezTo>
                  <a:cubicBezTo>
                    <a:pt x="43521" y="140870"/>
                    <a:pt x="29395" y="115674"/>
                    <a:pt x="0" y="63945"/>
                  </a:cubicBezTo>
                  <a:cubicBezTo>
                    <a:pt x="64518" y="40849"/>
                    <a:pt x="94104" y="26151"/>
                    <a:pt x="155568" y="0"/>
                  </a:cubicBezTo>
                  <a:cubicBezTo>
                    <a:pt x="248145" y="26151"/>
                    <a:pt x="294720" y="39131"/>
                    <a:pt x="388061" y="64900"/>
                  </a:cubicBezTo>
                  <a:cubicBezTo>
                    <a:pt x="419938" y="116056"/>
                    <a:pt x="435400" y="141061"/>
                    <a:pt x="464605" y="188400"/>
                  </a:cubicBezTo>
                  <a:cubicBezTo>
                    <a:pt x="400087" y="212260"/>
                    <a:pt x="367637" y="224285"/>
                    <a:pt x="301592" y="247191"/>
                  </a:cubicBezTo>
                  <a:close/>
                  <a:moveTo>
                    <a:pt x="80361" y="185155"/>
                  </a:moveTo>
                  <a:cubicBezTo>
                    <a:pt x="168929" y="210160"/>
                    <a:pt x="211114" y="219322"/>
                    <a:pt x="297393" y="240128"/>
                  </a:cubicBezTo>
                  <a:cubicBezTo>
                    <a:pt x="359047" y="218368"/>
                    <a:pt x="389398" y="207106"/>
                    <a:pt x="449907" y="184582"/>
                  </a:cubicBezTo>
                  <a:cubicBezTo>
                    <a:pt x="422611" y="140107"/>
                    <a:pt x="408104" y="116628"/>
                    <a:pt x="378326" y="68717"/>
                  </a:cubicBezTo>
                  <a:cubicBezTo>
                    <a:pt x="290902" y="44666"/>
                    <a:pt x="247191" y="32450"/>
                    <a:pt x="160341" y="8017"/>
                  </a:cubicBezTo>
                  <a:cubicBezTo>
                    <a:pt x="102694" y="32450"/>
                    <a:pt x="74825" y="46384"/>
                    <a:pt x="14507" y="68335"/>
                  </a:cubicBezTo>
                  <a:cubicBezTo>
                    <a:pt x="41994" y="116819"/>
                    <a:pt x="55356" y="140488"/>
                    <a:pt x="80361" y="1851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378E4D64-06D3-4AFF-B4E6-7ABFCB1FD152}"/>
                </a:ext>
              </a:extLst>
            </p:cNvPr>
            <p:cNvSpPr/>
            <p:nvPr/>
          </p:nvSpPr>
          <p:spPr>
            <a:xfrm>
              <a:off x="10043801" y="4264534"/>
              <a:ext cx="458114" cy="229057"/>
            </a:xfrm>
            <a:custGeom>
              <a:avLst/>
              <a:gdLst>
                <a:gd name="connsiteX0" fmla="*/ 310564 w 458114"/>
                <a:gd name="connsiteY0" fmla="*/ 242801 h 229057"/>
                <a:gd name="connsiteX1" fmla="*/ 76352 w 458114"/>
                <a:gd name="connsiteY1" fmla="*/ 184773 h 229057"/>
                <a:gd name="connsiteX2" fmla="*/ 0 w 458114"/>
                <a:gd name="connsiteY2" fmla="*/ 61273 h 229057"/>
                <a:gd name="connsiteX3" fmla="*/ 153850 w 458114"/>
                <a:gd name="connsiteY3" fmla="*/ 0 h 229057"/>
                <a:gd name="connsiteX4" fmla="*/ 391115 w 458114"/>
                <a:gd name="connsiteY4" fmla="*/ 66045 h 229057"/>
                <a:gd name="connsiteX5" fmla="*/ 472048 w 458114"/>
                <a:gd name="connsiteY5" fmla="*/ 186300 h 229057"/>
                <a:gd name="connsiteX6" fmla="*/ 310564 w 458114"/>
                <a:gd name="connsiteY6" fmla="*/ 242801 h 229057"/>
                <a:gd name="connsiteX7" fmla="*/ 86088 w 458114"/>
                <a:gd name="connsiteY7" fmla="*/ 181146 h 229057"/>
                <a:gd name="connsiteX8" fmla="*/ 305982 w 458114"/>
                <a:gd name="connsiteY8" fmla="*/ 235929 h 229057"/>
                <a:gd name="connsiteX9" fmla="*/ 457160 w 458114"/>
                <a:gd name="connsiteY9" fmla="*/ 182673 h 229057"/>
                <a:gd name="connsiteX10" fmla="*/ 381380 w 458114"/>
                <a:gd name="connsiteY10" fmla="*/ 69672 h 229057"/>
                <a:gd name="connsiteX11" fmla="*/ 159004 w 458114"/>
                <a:gd name="connsiteY11" fmla="*/ 7826 h 229057"/>
                <a:gd name="connsiteX12" fmla="*/ 14507 w 458114"/>
                <a:gd name="connsiteY12" fmla="*/ 65281 h 229057"/>
                <a:gd name="connsiteX13" fmla="*/ 86088 w 458114"/>
                <a:gd name="connsiteY13" fmla="*/ 18114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10564" y="242801"/>
                  </a:moveTo>
                  <a:cubicBezTo>
                    <a:pt x="217032" y="220277"/>
                    <a:pt x="170074" y="208633"/>
                    <a:pt x="76352" y="184773"/>
                  </a:cubicBezTo>
                  <a:cubicBezTo>
                    <a:pt x="47338" y="137434"/>
                    <a:pt x="31877" y="112429"/>
                    <a:pt x="0" y="61273"/>
                  </a:cubicBezTo>
                  <a:cubicBezTo>
                    <a:pt x="61654" y="36458"/>
                    <a:pt x="92386" y="24051"/>
                    <a:pt x="153850" y="0"/>
                  </a:cubicBezTo>
                  <a:cubicBezTo>
                    <a:pt x="248527" y="26914"/>
                    <a:pt x="296057" y="40085"/>
                    <a:pt x="391115" y="66045"/>
                  </a:cubicBezTo>
                  <a:cubicBezTo>
                    <a:pt x="424710" y="115674"/>
                    <a:pt x="441126" y="139916"/>
                    <a:pt x="472048" y="186300"/>
                  </a:cubicBezTo>
                  <a:cubicBezTo>
                    <a:pt x="407913" y="209015"/>
                    <a:pt x="375654" y="220468"/>
                    <a:pt x="310564" y="242801"/>
                  </a:cubicBezTo>
                  <a:close/>
                  <a:moveTo>
                    <a:pt x="86088" y="181146"/>
                  </a:moveTo>
                  <a:cubicBezTo>
                    <a:pt x="174083" y="203670"/>
                    <a:pt x="218177" y="214550"/>
                    <a:pt x="305982" y="235929"/>
                  </a:cubicBezTo>
                  <a:cubicBezTo>
                    <a:pt x="366873" y="214932"/>
                    <a:pt x="397032" y="204052"/>
                    <a:pt x="457160" y="182673"/>
                  </a:cubicBezTo>
                  <a:cubicBezTo>
                    <a:pt x="428146" y="139152"/>
                    <a:pt x="412685" y="116246"/>
                    <a:pt x="381380" y="69672"/>
                  </a:cubicBezTo>
                  <a:cubicBezTo>
                    <a:pt x="292239" y="45430"/>
                    <a:pt x="247763" y="32832"/>
                    <a:pt x="159004" y="7826"/>
                  </a:cubicBezTo>
                  <a:cubicBezTo>
                    <a:pt x="101358" y="30350"/>
                    <a:pt x="72535" y="41994"/>
                    <a:pt x="14507" y="65281"/>
                  </a:cubicBezTo>
                  <a:cubicBezTo>
                    <a:pt x="44285" y="113192"/>
                    <a:pt x="58792" y="136480"/>
                    <a:pt x="86088" y="1811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445D113A-71C1-4CB3-B86B-0F04A7FCD481}"/>
                </a:ext>
              </a:extLst>
            </p:cNvPr>
            <p:cNvSpPr/>
            <p:nvPr/>
          </p:nvSpPr>
          <p:spPr>
            <a:xfrm>
              <a:off x="10422508" y="4274078"/>
              <a:ext cx="477202" cy="229057"/>
            </a:xfrm>
            <a:custGeom>
              <a:avLst/>
              <a:gdLst>
                <a:gd name="connsiteX0" fmla="*/ 318391 w 477202"/>
                <a:gd name="connsiteY0" fmla="*/ 234784 h 229057"/>
                <a:gd name="connsiteX1" fmla="*/ 80743 w 477202"/>
                <a:gd name="connsiteY1" fmla="*/ 176756 h 229057"/>
                <a:gd name="connsiteX2" fmla="*/ 0 w 477202"/>
                <a:gd name="connsiteY2" fmla="*/ 56501 h 229057"/>
                <a:gd name="connsiteX3" fmla="*/ 154423 w 477202"/>
                <a:gd name="connsiteY3" fmla="*/ 0 h 229057"/>
                <a:gd name="connsiteX4" fmla="*/ 395315 w 477202"/>
                <a:gd name="connsiteY4" fmla="*/ 65854 h 229057"/>
                <a:gd name="connsiteX5" fmla="*/ 478921 w 477202"/>
                <a:gd name="connsiteY5" fmla="*/ 181337 h 229057"/>
                <a:gd name="connsiteX6" fmla="*/ 318391 w 477202"/>
                <a:gd name="connsiteY6" fmla="*/ 234784 h 229057"/>
                <a:gd name="connsiteX7" fmla="*/ 90860 w 477202"/>
                <a:gd name="connsiteY7" fmla="*/ 173129 h 229057"/>
                <a:gd name="connsiteX8" fmla="*/ 313808 w 477202"/>
                <a:gd name="connsiteY8" fmla="*/ 227912 h 229057"/>
                <a:gd name="connsiteX9" fmla="*/ 464223 w 477202"/>
                <a:gd name="connsiteY9" fmla="*/ 177328 h 229057"/>
                <a:gd name="connsiteX10" fmla="*/ 385771 w 477202"/>
                <a:gd name="connsiteY10" fmla="*/ 68908 h 229057"/>
                <a:gd name="connsiteX11" fmla="*/ 159768 w 477202"/>
                <a:gd name="connsiteY11" fmla="*/ 7444 h 229057"/>
                <a:gd name="connsiteX12" fmla="*/ 14698 w 477202"/>
                <a:gd name="connsiteY12" fmla="*/ 60509 h 229057"/>
                <a:gd name="connsiteX13" fmla="*/ 90860 w 477202"/>
                <a:gd name="connsiteY13" fmla="*/ 173129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318391" y="234784"/>
                  </a:moveTo>
                  <a:cubicBezTo>
                    <a:pt x="223713" y="212450"/>
                    <a:pt x="175993" y="200807"/>
                    <a:pt x="80743" y="176756"/>
                  </a:cubicBezTo>
                  <a:cubicBezTo>
                    <a:pt x="49821" y="130372"/>
                    <a:pt x="33404" y="106130"/>
                    <a:pt x="0" y="56501"/>
                  </a:cubicBezTo>
                  <a:cubicBezTo>
                    <a:pt x="61846" y="33404"/>
                    <a:pt x="92578" y="21951"/>
                    <a:pt x="154423" y="0"/>
                  </a:cubicBezTo>
                  <a:cubicBezTo>
                    <a:pt x="250818" y="26914"/>
                    <a:pt x="299111" y="40085"/>
                    <a:pt x="395315" y="65854"/>
                  </a:cubicBezTo>
                  <a:cubicBezTo>
                    <a:pt x="429864" y="113383"/>
                    <a:pt x="446853" y="136671"/>
                    <a:pt x="478921" y="181337"/>
                  </a:cubicBezTo>
                  <a:cubicBezTo>
                    <a:pt x="415166" y="202525"/>
                    <a:pt x="383098" y="213405"/>
                    <a:pt x="318391" y="234784"/>
                  </a:cubicBezTo>
                  <a:close/>
                  <a:moveTo>
                    <a:pt x="90860" y="173129"/>
                  </a:moveTo>
                  <a:cubicBezTo>
                    <a:pt x="180192" y="195653"/>
                    <a:pt x="224858" y="206724"/>
                    <a:pt x="313808" y="227912"/>
                  </a:cubicBezTo>
                  <a:cubicBezTo>
                    <a:pt x="374319" y="207678"/>
                    <a:pt x="404287" y="197562"/>
                    <a:pt x="464223" y="177328"/>
                  </a:cubicBezTo>
                  <a:cubicBezTo>
                    <a:pt x="434064" y="135335"/>
                    <a:pt x="418030" y="113383"/>
                    <a:pt x="385771" y="68908"/>
                  </a:cubicBezTo>
                  <a:cubicBezTo>
                    <a:pt x="295485" y="44857"/>
                    <a:pt x="250246" y="32450"/>
                    <a:pt x="159768" y="7444"/>
                  </a:cubicBezTo>
                  <a:cubicBezTo>
                    <a:pt x="101740" y="28250"/>
                    <a:pt x="72726" y="38749"/>
                    <a:pt x="14698" y="60509"/>
                  </a:cubicBezTo>
                  <a:cubicBezTo>
                    <a:pt x="46385" y="106702"/>
                    <a:pt x="61655" y="129608"/>
                    <a:pt x="90860" y="1731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BD9C3C63-BEC1-4ED3-9302-0A730F1BB0AF}"/>
                </a:ext>
              </a:extLst>
            </p:cNvPr>
            <p:cNvSpPr/>
            <p:nvPr/>
          </p:nvSpPr>
          <p:spPr>
            <a:xfrm>
              <a:off x="10805607" y="4287248"/>
              <a:ext cx="477202" cy="209969"/>
            </a:xfrm>
            <a:custGeom>
              <a:avLst/>
              <a:gdLst>
                <a:gd name="connsiteX0" fmla="*/ 323544 w 477202"/>
                <a:gd name="connsiteY0" fmla="*/ 224667 h 209969"/>
                <a:gd name="connsiteX1" fmla="*/ 83606 w 477202"/>
                <a:gd name="connsiteY1" fmla="*/ 167593 h 209969"/>
                <a:gd name="connsiteX2" fmla="*/ 0 w 477202"/>
                <a:gd name="connsiteY2" fmla="*/ 51920 h 209969"/>
                <a:gd name="connsiteX3" fmla="*/ 155377 w 477202"/>
                <a:gd name="connsiteY3" fmla="*/ 0 h 209969"/>
                <a:gd name="connsiteX4" fmla="*/ 398751 w 477202"/>
                <a:gd name="connsiteY4" fmla="*/ 64136 h 209969"/>
                <a:gd name="connsiteX5" fmla="*/ 483884 w 477202"/>
                <a:gd name="connsiteY5" fmla="*/ 173893 h 209969"/>
                <a:gd name="connsiteX6" fmla="*/ 323544 w 477202"/>
                <a:gd name="connsiteY6" fmla="*/ 224667 h 209969"/>
                <a:gd name="connsiteX7" fmla="*/ 93532 w 477202"/>
                <a:gd name="connsiteY7" fmla="*/ 164348 h 209969"/>
                <a:gd name="connsiteX8" fmla="*/ 318772 w 477202"/>
                <a:gd name="connsiteY8" fmla="*/ 217986 h 209969"/>
                <a:gd name="connsiteX9" fmla="*/ 468995 w 477202"/>
                <a:gd name="connsiteY9" fmla="*/ 170266 h 209969"/>
                <a:gd name="connsiteX10" fmla="*/ 389207 w 477202"/>
                <a:gd name="connsiteY10" fmla="*/ 66999 h 209969"/>
                <a:gd name="connsiteX11" fmla="*/ 160913 w 477202"/>
                <a:gd name="connsiteY11" fmla="*/ 7063 h 209969"/>
                <a:gd name="connsiteX12" fmla="*/ 15080 w 477202"/>
                <a:gd name="connsiteY12" fmla="*/ 55928 h 209969"/>
                <a:gd name="connsiteX13" fmla="*/ 93532 w 477202"/>
                <a:gd name="connsiteY13" fmla="*/ 16434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3544" y="224667"/>
                  </a:moveTo>
                  <a:cubicBezTo>
                    <a:pt x="227912" y="202715"/>
                    <a:pt x="179811" y="191263"/>
                    <a:pt x="83606" y="167593"/>
                  </a:cubicBezTo>
                  <a:cubicBezTo>
                    <a:pt x="51538" y="122927"/>
                    <a:pt x="34549" y="99449"/>
                    <a:pt x="0" y="51920"/>
                  </a:cubicBezTo>
                  <a:cubicBezTo>
                    <a:pt x="62036" y="30541"/>
                    <a:pt x="93150" y="20042"/>
                    <a:pt x="155377" y="0"/>
                  </a:cubicBezTo>
                  <a:cubicBezTo>
                    <a:pt x="252917" y="26342"/>
                    <a:pt x="301593" y="39321"/>
                    <a:pt x="398751" y="64136"/>
                  </a:cubicBezTo>
                  <a:cubicBezTo>
                    <a:pt x="433682" y="109184"/>
                    <a:pt x="451052" y="131326"/>
                    <a:pt x="483884" y="173893"/>
                  </a:cubicBezTo>
                  <a:cubicBezTo>
                    <a:pt x="419938" y="194126"/>
                    <a:pt x="388061" y="204243"/>
                    <a:pt x="323544" y="224667"/>
                  </a:cubicBezTo>
                  <a:close/>
                  <a:moveTo>
                    <a:pt x="93532" y="164348"/>
                  </a:moveTo>
                  <a:cubicBezTo>
                    <a:pt x="184010" y="186682"/>
                    <a:pt x="229057" y="197371"/>
                    <a:pt x="318772" y="217986"/>
                  </a:cubicBezTo>
                  <a:cubicBezTo>
                    <a:pt x="379091" y="198898"/>
                    <a:pt x="409058" y="189163"/>
                    <a:pt x="468995" y="170266"/>
                  </a:cubicBezTo>
                  <a:cubicBezTo>
                    <a:pt x="438072" y="130181"/>
                    <a:pt x="422039" y="109375"/>
                    <a:pt x="389207" y="66999"/>
                  </a:cubicBezTo>
                  <a:cubicBezTo>
                    <a:pt x="298156" y="43712"/>
                    <a:pt x="252345" y="31686"/>
                    <a:pt x="160913" y="7063"/>
                  </a:cubicBezTo>
                  <a:cubicBezTo>
                    <a:pt x="102503" y="25960"/>
                    <a:pt x="73299" y="35886"/>
                    <a:pt x="15080" y="55928"/>
                  </a:cubicBezTo>
                  <a:cubicBezTo>
                    <a:pt x="47339" y="100403"/>
                    <a:pt x="63182" y="122355"/>
                    <a:pt x="93532" y="1643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5AC323EF-3497-4D9C-AF41-5D6876E1C0D7}"/>
                </a:ext>
              </a:extLst>
            </p:cNvPr>
            <p:cNvSpPr/>
            <p:nvPr/>
          </p:nvSpPr>
          <p:spPr>
            <a:xfrm>
              <a:off x="11191949" y="4303282"/>
              <a:ext cx="477202" cy="209969"/>
            </a:xfrm>
            <a:custGeom>
              <a:avLst/>
              <a:gdLst>
                <a:gd name="connsiteX0" fmla="*/ 326789 w 477202"/>
                <a:gd name="connsiteY0" fmla="*/ 212641 h 209969"/>
                <a:gd name="connsiteX1" fmla="*/ 85133 w 477202"/>
                <a:gd name="connsiteY1" fmla="*/ 157668 h 209969"/>
                <a:gd name="connsiteX2" fmla="*/ 0 w 477202"/>
                <a:gd name="connsiteY2" fmla="*/ 47720 h 209969"/>
                <a:gd name="connsiteX3" fmla="*/ 156714 w 477202"/>
                <a:gd name="connsiteY3" fmla="*/ 0 h 209969"/>
                <a:gd name="connsiteX4" fmla="*/ 401423 w 477202"/>
                <a:gd name="connsiteY4" fmla="*/ 61273 h 209969"/>
                <a:gd name="connsiteX5" fmla="*/ 486747 w 477202"/>
                <a:gd name="connsiteY5" fmla="*/ 164921 h 209969"/>
                <a:gd name="connsiteX6" fmla="*/ 326789 w 477202"/>
                <a:gd name="connsiteY6" fmla="*/ 212641 h 209969"/>
                <a:gd name="connsiteX7" fmla="*/ 95060 w 477202"/>
                <a:gd name="connsiteY7" fmla="*/ 154614 h 209969"/>
                <a:gd name="connsiteX8" fmla="*/ 321826 w 477202"/>
                <a:gd name="connsiteY8" fmla="*/ 206533 h 209969"/>
                <a:gd name="connsiteX9" fmla="*/ 472050 w 477202"/>
                <a:gd name="connsiteY9" fmla="*/ 161485 h 209969"/>
                <a:gd name="connsiteX10" fmla="*/ 391879 w 477202"/>
                <a:gd name="connsiteY10" fmla="*/ 64136 h 209969"/>
                <a:gd name="connsiteX11" fmla="*/ 162249 w 477202"/>
                <a:gd name="connsiteY11" fmla="*/ 6872 h 209969"/>
                <a:gd name="connsiteX12" fmla="*/ 15271 w 477202"/>
                <a:gd name="connsiteY12" fmla="*/ 51729 h 209969"/>
                <a:gd name="connsiteX13" fmla="*/ 95060 w 477202"/>
                <a:gd name="connsiteY13" fmla="*/ 15461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6789" y="212641"/>
                  </a:moveTo>
                  <a:cubicBezTo>
                    <a:pt x="230585" y="191454"/>
                    <a:pt x="182292" y="180573"/>
                    <a:pt x="85133" y="157668"/>
                  </a:cubicBezTo>
                  <a:cubicBezTo>
                    <a:pt x="52302" y="114910"/>
                    <a:pt x="35123" y="92768"/>
                    <a:pt x="0" y="47720"/>
                  </a:cubicBezTo>
                  <a:cubicBezTo>
                    <a:pt x="62418" y="28060"/>
                    <a:pt x="93723" y="18325"/>
                    <a:pt x="156714" y="0"/>
                  </a:cubicBezTo>
                  <a:cubicBezTo>
                    <a:pt x="255018" y="25387"/>
                    <a:pt x="303883" y="37604"/>
                    <a:pt x="401423" y="61273"/>
                  </a:cubicBezTo>
                  <a:cubicBezTo>
                    <a:pt x="436355" y="103457"/>
                    <a:pt x="453725" y="124454"/>
                    <a:pt x="486747" y="164921"/>
                  </a:cubicBezTo>
                  <a:cubicBezTo>
                    <a:pt x="422993" y="183628"/>
                    <a:pt x="391116" y="193362"/>
                    <a:pt x="326789" y="212641"/>
                  </a:cubicBezTo>
                  <a:close/>
                  <a:moveTo>
                    <a:pt x="95060" y="154614"/>
                  </a:moveTo>
                  <a:cubicBezTo>
                    <a:pt x="186109" y="176183"/>
                    <a:pt x="231539" y="186491"/>
                    <a:pt x="321826" y="206533"/>
                  </a:cubicBezTo>
                  <a:cubicBezTo>
                    <a:pt x="381953" y="188400"/>
                    <a:pt x="412113" y="179237"/>
                    <a:pt x="472050" y="161485"/>
                  </a:cubicBezTo>
                  <a:cubicBezTo>
                    <a:pt x="440936" y="123500"/>
                    <a:pt x="424710" y="103839"/>
                    <a:pt x="391879" y="64136"/>
                  </a:cubicBezTo>
                  <a:cubicBezTo>
                    <a:pt x="300448" y="41994"/>
                    <a:pt x="254445" y="30541"/>
                    <a:pt x="162249" y="6872"/>
                  </a:cubicBezTo>
                  <a:cubicBezTo>
                    <a:pt x="103267" y="24242"/>
                    <a:pt x="73872" y="33213"/>
                    <a:pt x="15271" y="51729"/>
                  </a:cubicBezTo>
                  <a:cubicBezTo>
                    <a:pt x="47911" y="93723"/>
                    <a:pt x="64137" y="114529"/>
                    <a:pt x="95060" y="1546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7AADA7F8-0996-41D8-9672-6EDCEC71A1D9}"/>
                </a:ext>
              </a:extLst>
            </p:cNvPr>
            <p:cNvSpPr/>
            <p:nvPr/>
          </p:nvSpPr>
          <p:spPr>
            <a:xfrm>
              <a:off x="11581156" y="4319698"/>
              <a:ext cx="477202" cy="190881"/>
            </a:xfrm>
            <a:custGeom>
              <a:avLst/>
              <a:gdLst>
                <a:gd name="connsiteX0" fmla="*/ 327744 w 477202"/>
                <a:gd name="connsiteY0" fmla="*/ 200616 h 190880"/>
                <a:gd name="connsiteX1" fmla="*/ 85324 w 477202"/>
                <a:gd name="connsiteY1" fmla="*/ 148124 h 190880"/>
                <a:gd name="connsiteX2" fmla="*/ 0 w 477202"/>
                <a:gd name="connsiteY2" fmla="*/ 44284 h 190880"/>
                <a:gd name="connsiteX3" fmla="*/ 157859 w 477202"/>
                <a:gd name="connsiteY3" fmla="*/ 0 h 190880"/>
                <a:gd name="connsiteX4" fmla="*/ 402760 w 477202"/>
                <a:gd name="connsiteY4" fmla="*/ 57455 h 190880"/>
                <a:gd name="connsiteX5" fmla="*/ 487892 w 477202"/>
                <a:gd name="connsiteY5" fmla="*/ 154995 h 190880"/>
                <a:gd name="connsiteX6" fmla="*/ 327744 w 477202"/>
                <a:gd name="connsiteY6" fmla="*/ 200616 h 190880"/>
                <a:gd name="connsiteX7" fmla="*/ 95249 w 477202"/>
                <a:gd name="connsiteY7" fmla="*/ 145260 h 190880"/>
                <a:gd name="connsiteX8" fmla="*/ 322780 w 477202"/>
                <a:gd name="connsiteY8" fmla="*/ 194698 h 190880"/>
                <a:gd name="connsiteX9" fmla="*/ 472813 w 477202"/>
                <a:gd name="connsiteY9" fmla="*/ 151941 h 190880"/>
                <a:gd name="connsiteX10" fmla="*/ 393025 w 477202"/>
                <a:gd name="connsiteY10" fmla="*/ 60318 h 190880"/>
                <a:gd name="connsiteX11" fmla="*/ 163203 w 477202"/>
                <a:gd name="connsiteY11" fmla="*/ 6490 h 190880"/>
                <a:gd name="connsiteX12" fmla="*/ 15080 w 477202"/>
                <a:gd name="connsiteY12" fmla="*/ 48102 h 190880"/>
                <a:gd name="connsiteX13" fmla="*/ 95249 w 477202"/>
                <a:gd name="connsiteY13" fmla="*/ 14526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27744" y="200616"/>
                  </a:moveTo>
                  <a:cubicBezTo>
                    <a:pt x="231348" y="180573"/>
                    <a:pt x="182864" y="170075"/>
                    <a:pt x="85324" y="148124"/>
                  </a:cubicBezTo>
                  <a:cubicBezTo>
                    <a:pt x="52111" y="107657"/>
                    <a:pt x="34932" y="86660"/>
                    <a:pt x="0" y="44284"/>
                  </a:cubicBezTo>
                  <a:cubicBezTo>
                    <a:pt x="62990" y="25960"/>
                    <a:pt x="94486" y="17179"/>
                    <a:pt x="157859" y="0"/>
                  </a:cubicBezTo>
                  <a:cubicBezTo>
                    <a:pt x="256353" y="23860"/>
                    <a:pt x="305219" y="35313"/>
                    <a:pt x="402760" y="57455"/>
                  </a:cubicBezTo>
                  <a:cubicBezTo>
                    <a:pt x="437500" y="96968"/>
                    <a:pt x="454679" y="116628"/>
                    <a:pt x="487892" y="154995"/>
                  </a:cubicBezTo>
                  <a:cubicBezTo>
                    <a:pt x="423756" y="172938"/>
                    <a:pt x="391879" y="182100"/>
                    <a:pt x="327744" y="200616"/>
                  </a:cubicBezTo>
                  <a:close/>
                  <a:moveTo>
                    <a:pt x="95249" y="145260"/>
                  </a:moveTo>
                  <a:cubicBezTo>
                    <a:pt x="186682" y="165876"/>
                    <a:pt x="232112" y="175610"/>
                    <a:pt x="322780" y="194698"/>
                  </a:cubicBezTo>
                  <a:cubicBezTo>
                    <a:pt x="382907" y="177519"/>
                    <a:pt x="412876" y="168930"/>
                    <a:pt x="472813" y="151941"/>
                  </a:cubicBezTo>
                  <a:cubicBezTo>
                    <a:pt x="441508" y="115865"/>
                    <a:pt x="425475" y="97540"/>
                    <a:pt x="393025" y="60318"/>
                  </a:cubicBezTo>
                  <a:cubicBezTo>
                    <a:pt x="301592" y="39512"/>
                    <a:pt x="255590" y="28823"/>
                    <a:pt x="163203" y="6490"/>
                  </a:cubicBezTo>
                  <a:cubicBezTo>
                    <a:pt x="103839" y="22715"/>
                    <a:pt x="74253" y="30923"/>
                    <a:pt x="15080" y="48102"/>
                  </a:cubicBezTo>
                  <a:cubicBezTo>
                    <a:pt x="47911" y="87614"/>
                    <a:pt x="63946" y="107275"/>
                    <a:pt x="95249" y="1452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0A28B193-5199-464B-BBB1-09EA5772F69F}"/>
                </a:ext>
              </a:extLst>
            </p:cNvPr>
            <p:cNvSpPr/>
            <p:nvPr/>
          </p:nvSpPr>
          <p:spPr>
            <a:xfrm>
              <a:off x="11971317" y="4334969"/>
              <a:ext cx="477202" cy="171793"/>
            </a:xfrm>
            <a:custGeom>
              <a:avLst/>
              <a:gdLst>
                <a:gd name="connsiteX0" fmla="*/ 327552 w 477202"/>
                <a:gd name="connsiteY0" fmla="*/ 189163 h 171792"/>
                <a:gd name="connsiteX1" fmla="*/ 85133 w 477202"/>
                <a:gd name="connsiteY1" fmla="*/ 139534 h 171792"/>
                <a:gd name="connsiteX2" fmla="*/ 0 w 477202"/>
                <a:gd name="connsiteY2" fmla="*/ 41803 h 171792"/>
                <a:gd name="connsiteX3" fmla="*/ 158431 w 477202"/>
                <a:gd name="connsiteY3" fmla="*/ 0 h 171792"/>
                <a:gd name="connsiteX4" fmla="*/ 402377 w 477202"/>
                <a:gd name="connsiteY4" fmla="*/ 53065 h 171792"/>
                <a:gd name="connsiteX5" fmla="*/ 487129 w 477202"/>
                <a:gd name="connsiteY5" fmla="*/ 145069 h 171792"/>
                <a:gd name="connsiteX6" fmla="*/ 327552 w 477202"/>
                <a:gd name="connsiteY6" fmla="*/ 189163 h 171792"/>
                <a:gd name="connsiteX7" fmla="*/ 95060 w 477202"/>
                <a:gd name="connsiteY7" fmla="*/ 136862 h 171792"/>
                <a:gd name="connsiteX8" fmla="*/ 322589 w 477202"/>
                <a:gd name="connsiteY8" fmla="*/ 183437 h 171792"/>
                <a:gd name="connsiteX9" fmla="*/ 472050 w 477202"/>
                <a:gd name="connsiteY9" fmla="*/ 142397 h 171792"/>
                <a:gd name="connsiteX10" fmla="*/ 392642 w 477202"/>
                <a:gd name="connsiteY10" fmla="*/ 55928 h 171792"/>
                <a:gd name="connsiteX11" fmla="*/ 163776 w 477202"/>
                <a:gd name="connsiteY11" fmla="*/ 6108 h 171792"/>
                <a:gd name="connsiteX12" fmla="*/ 15270 w 477202"/>
                <a:gd name="connsiteY12" fmla="*/ 45430 h 171792"/>
                <a:gd name="connsiteX13" fmla="*/ 95060 w 477202"/>
                <a:gd name="connsiteY13" fmla="*/ 1368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7552" y="189163"/>
                  </a:moveTo>
                  <a:cubicBezTo>
                    <a:pt x="230967" y="170075"/>
                    <a:pt x="182482" y="160340"/>
                    <a:pt x="85133" y="139534"/>
                  </a:cubicBezTo>
                  <a:cubicBezTo>
                    <a:pt x="51920" y="101167"/>
                    <a:pt x="34740" y="81506"/>
                    <a:pt x="0" y="41803"/>
                  </a:cubicBezTo>
                  <a:cubicBezTo>
                    <a:pt x="63182" y="24624"/>
                    <a:pt x="94868" y="16225"/>
                    <a:pt x="158431" y="0"/>
                  </a:cubicBezTo>
                  <a:cubicBezTo>
                    <a:pt x="256544" y="22142"/>
                    <a:pt x="305410" y="32641"/>
                    <a:pt x="402377" y="53065"/>
                  </a:cubicBezTo>
                  <a:cubicBezTo>
                    <a:pt x="436736" y="90287"/>
                    <a:pt x="453725" y="108802"/>
                    <a:pt x="487129" y="145069"/>
                  </a:cubicBezTo>
                  <a:cubicBezTo>
                    <a:pt x="423374" y="162630"/>
                    <a:pt x="391497" y="171411"/>
                    <a:pt x="327552" y="189163"/>
                  </a:cubicBezTo>
                  <a:close/>
                  <a:moveTo>
                    <a:pt x="95060" y="136862"/>
                  </a:moveTo>
                  <a:cubicBezTo>
                    <a:pt x="186491" y="156141"/>
                    <a:pt x="231921" y="165494"/>
                    <a:pt x="322589" y="183437"/>
                  </a:cubicBezTo>
                  <a:cubicBezTo>
                    <a:pt x="382526" y="166830"/>
                    <a:pt x="412304" y="158622"/>
                    <a:pt x="472050" y="142397"/>
                  </a:cubicBezTo>
                  <a:cubicBezTo>
                    <a:pt x="440745" y="108229"/>
                    <a:pt x="424710" y="90859"/>
                    <a:pt x="392642" y="55928"/>
                  </a:cubicBezTo>
                  <a:cubicBezTo>
                    <a:pt x="301592" y="36840"/>
                    <a:pt x="255781" y="26914"/>
                    <a:pt x="163776" y="6108"/>
                  </a:cubicBezTo>
                  <a:cubicBezTo>
                    <a:pt x="104221" y="21379"/>
                    <a:pt x="74444" y="29205"/>
                    <a:pt x="15270" y="45430"/>
                  </a:cubicBezTo>
                  <a:cubicBezTo>
                    <a:pt x="47720" y="82461"/>
                    <a:pt x="63755" y="100785"/>
                    <a:pt x="95060" y="1368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F1BDC32-4850-49E6-AB58-299B01AB146D}"/>
                </a:ext>
              </a:extLst>
            </p:cNvPr>
            <p:cNvSpPr/>
            <p:nvPr/>
          </p:nvSpPr>
          <p:spPr>
            <a:xfrm>
              <a:off x="12361287" y="4347376"/>
              <a:ext cx="477202" cy="171793"/>
            </a:xfrm>
            <a:custGeom>
              <a:avLst/>
              <a:gdLst>
                <a:gd name="connsiteX0" fmla="*/ 326979 w 477202"/>
                <a:gd name="connsiteY0" fmla="*/ 179237 h 171792"/>
                <a:gd name="connsiteX1" fmla="*/ 84751 w 477202"/>
                <a:gd name="connsiteY1" fmla="*/ 132662 h 171792"/>
                <a:gd name="connsiteX2" fmla="*/ 0 w 477202"/>
                <a:gd name="connsiteY2" fmla="*/ 40467 h 171792"/>
                <a:gd name="connsiteX3" fmla="*/ 157859 w 477202"/>
                <a:gd name="connsiteY3" fmla="*/ 0 h 171792"/>
                <a:gd name="connsiteX4" fmla="*/ 399896 w 477202"/>
                <a:gd name="connsiteY4" fmla="*/ 48293 h 171792"/>
                <a:gd name="connsiteX5" fmla="*/ 485029 w 477202"/>
                <a:gd name="connsiteY5" fmla="*/ 135907 h 171792"/>
                <a:gd name="connsiteX6" fmla="*/ 326979 w 477202"/>
                <a:gd name="connsiteY6" fmla="*/ 179237 h 171792"/>
                <a:gd name="connsiteX7" fmla="*/ 94486 w 477202"/>
                <a:gd name="connsiteY7" fmla="*/ 129990 h 171792"/>
                <a:gd name="connsiteX8" fmla="*/ 321826 w 477202"/>
                <a:gd name="connsiteY8" fmla="*/ 173702 h 171792"/>
                <a:gd name="connsiteX9" fmla="*/ 469949 w 477202"/>
                <a:gd name="connsiteY9" fmla="*/ 133426 h 171792"/>
                <a:gd name="connsiteX10" fmla="*/ 390161 w 477202"/>
                <a:gd name="connsiteY10" fmla="*/ 51156 h 171792"/>
                <a:gd name="connsiteX11" fmla="*/ 163013 w 477202"/>
                <a:gd name="connsiteY11" fmla="*/ 5726 h 171792"/>
                <a:gd name="connsiteX12" fmla="*/ 15080 w 477202"/>
                <a:gd name="connsiteY12" fmla="*/ 43712 h 171792"/>
                <a:gd name="connsiteX13" fmla="*/ 94486 w 477202"/>
                <a:gd name="connsiteY13" fmla="*/ 1299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979" y="179237"/>
                  </a:moveTo>
                  <a:cubicBezTo>
                    <a:pt x="230394" y="161294"/>
                    <a:pt x="182101" y="151941"/>
                    <a:pt x="84751" y="132662"/>
                  </a:cubicBezTo>
                  <a:cubicBezTo>
                    <a:pt x="51347" y="96204"/>
                    <a:pt x="34360" y="77689"/>
                    <a:pt x="0" y="40467"/>
                  </a:cubicBezTo>
                  <a:cubicBezTo>
                    <a:pt x="62992" y="24051"/>
                    <a:pt x="94677" y="15843"/>
                    <a:pt x="157859" y="0"/>
                  </a:cubicBezTo>
                  <a:cubicBezTo>
                    <a:pt x="255208" y="20233"/>
                    <a:pt x="303501" y="29778"/>
                    <a:pt x="399896" y="48293"/>
                  </a:cubicBezTo>
                  <a:cubicBezTo>
                    <a:pt x="434063" y="83415"/>
                    <a:pt x="451243" y="101167"/>
                    <a:pt x="485029" y="135907"/>
                  </a:cubicBezTo>
                  <a:cubicBezTo>
                    <a:pt x="421848" y="153468"/>
                    <a:pt x="390352" y="162058"/>
                    <a:pt x="326979" y="179237"/>
                  </a:cubicBezTo>
                  <a:close/>
                  <a:moveTo>
                    <a:pt x="94486" y="129990"/>
                  </a:moveTo>
                  <a:cubicBezTo>
                    <a:pt x="185728" y="148124"/>
                    <a:pt x="231158" y="156713"/>
                    <a:pt x="321826" y="173702"/>
                  </a:cubicBezTo>
                  <a:cubicBezTo>
                    <a:pt x="381190" y="157477"/>
                    <a:pt x="410967" y="149460"/>
                    <a:pt x="469949" y="133426"/>
                  </a:cubicBezTo>
                  <a:cubicBezTo>
                    <a:pt x="438263" y="100594"/>
                    <a:pt x="422229" y="84179"/>
                    <a:pt x="390161" y="51156"/>
                  </a:cubicBezTo>
                  <a:cubicBezTo>
                    <a:pt x="299683" y="33595"/>
                    <a:pt x="254445" y="24624"/>
                    <a:pt x="163013" y="5726"/>
                  </a:cubicBezTo>
                  <a:cubicBezTo>
                    <a:pt x="103839" y="20615"/>
                    <a:pt x="74062" y="28250"/>
                    <a:pt x="15080" y="43712"/>
                  </a:cubicBezTo>
                  <a:cubicBezTo>
                    <a:pt x="47148" y="78643"/>
                    <a:pt x="63182" y="96013"/>
                    <a:pt x="94486" y="1299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64ED46D1-86CD-487A-87FF-DEB6CFFAA30B}"/>
                </a:ext>
              </a:extLst>
            </p:cNvPr>
            <p:cNvSpPr/>
            <p:nvPr/>
          </p:nvSpPr>
          <p:spPr>
            <a:xfrm>
              <a:off x="12748966" y="4355202"/>
              <a:ext cx="477202" cy="171793"/>
            </a:xfrm>
            <a:custGeom>
              <a:avLst/>
              <a:gdLst>
                <a:gd name="connsiteX0" fmla="*/ 326788 w 477202"/>
                <a:gd name="connsiteY0" fmla="*/ 172175 h 171792"/>
                <a:gd name="connsiteX1" fmla="*/ 84942 w 477202"/>
                <a:gd name="connsiteY1" fmla="*/ 128272 h 171792"/>
                <a:gd name="connsiteX2" fmla="*/ 0 w 477202"/>
                <a:gd name="connsiteY2" fmla="*/ 40467 h 171792"/>
                <a:gd name="connsiteX3" fmla="*/ 155568 w 477202"/>
                <a:gd name="connsiteY3" fmla="*/ 0 h 171792"/>
                <a:gd name="connsiteX4" fmla="*/ 394742 w 477202"/>
                <a:gd name="connsiteY4" fmla="*/ 43521 h 171792"/>
                <a:gd name="connsiteX5" fmla="*/ 481785 w 477202"/>
                <a:gd name="connsiteY5" fmla="*/ 128654 h 171792"/>
                <a:gd name="connsiteX6" fmla="*/ 326788 w 477202"/>
                <a:gd name="connsiteY6" fmla="*/ 172175 h 171792"/>
                <a:gd name="connsiteX7" fmla="*/ 94486 w 477202"/>
                <a:gd name="connsiteY7" fmla="*/ 125790 h 171792"/>
                <a:gd name="connsiteX8" fmla="*/ 321253 w 477202"/>
                <a:gd name="connsiteY8" fmla="*/ 167021 h 171792"/>
                <a:gd name="connsiteX9" fmla="*/ 466513 w 477202"/>
                <a:gd name="connsiteY9" fmla="*/ 126172 h 171792"/>
                <a:gd name="connsiteX10" fmla="*/ 385008 w 477202"/>
                <a:gd name="connsiteY10" fmla="*/ 46384 h 171792"/>
                <a:gd name="connsiteX11" fmla="*/ 160532 w 477202"/>
                <a:gd name="connsiteY11" fmla="*/ 5536 h 171792"/>
                <a:gd name="connsiteX12" fmla="*/ 14507 w 477202"/>
                <a:gd name="connsiteY12" fmla="*/ 43712 h 171792"/>
                <a:gd name="connsiteX13" fmla="*/ 94486 w 477202"/>
                <a:gd name="connsiteY13" fmla="*/ 1257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788" y="172175"/>
                  </a:moveTo>
                  <a:cubicBezTo>
                    <a:pt x="230202" y="154995"/>
                    <a:pt x="181910" y="146215"/>
                    <a:pt x="84942" y="128272"/>
                  </a:cubicBezTo>
                  <a:cubicBezTo>
                    <a:pt x="51156" y="93341"/>
                    <a:pt x="34168" y="75780"/>
                    <a:pt x="0" y="40467"/>
                  </a:cubicBezTo>
                  <a:cubicBezTo>
                    <a:pt x="62418" y="24051"/>
                    <a:pt x="93532" y="16034"/>
                    <a:pt x="155568" y="0"/>
                  </a:cubicBezTo>
                  <a:cubicBezTo>
                    <a:pt x="251772" y="18134"/>
                    <a:pt x="299492" y="26723"/>
                    <a:pt x="394742" y="43521"/>
                  </a:cubicBezTo>
                  <a:cubicBezTo>
                    <a:pt x="429482" y="77498"/>
                    <a:pt x="446853" y="94486"/>
                    <a:pt x="481785" y="128654"/>
                  </a:cubicBezTo>
                  <a:cubicBezTo>
                    <a:pt x="420129" y="146215"/>
                    <a:pt x="389016" y="154804"/>
                    <a:pt x="326788" y="172175"/>
                  </a:cubicBezTo>
                  <a:close/>
                  <a:moveTo>
                    <a:pt x="94486" y="125790"/>
                  </a:moveTo>
                  <a:cubicBezTo>
                    <a:pt x="185346" y="142588"/>
                    <a:pt x="230776" y="150796"/>
                    <a:pt x="321253" y="167021"/>
                  </a:cubicBezTo>
                  <a:cubicBezTo>
                    <a:pt x="379663" y="150796"/>
                    <a:pt x="408868" y="142588"/>
                    <a:pt x="466513" y="126172"/>
                  </a:cubicBezTo>
                  <a:cubicBezTo>
                    <a:pt x="433873" y="94104"/>
                    <a:pt x="417457" y="78070"/>
                    <a:pt x="385008" y="46384"/>
                  </a:cubicBezTo>
                  <a:cubicBezTo>
                    <a:pt x="295485" y="30541"/>
                    <a:pt x="250627" y="22524"/>
                    <a:pt x="160532" y="5536"/>
                  </a:cubicBezTo>
                  <a:cubicBezTo>
                    <a:pt x="102313" y="20615"/>
                    <a:pt x="73108" y="28250"/>
                    <a:pt x="14507" y="43712"/>
                  </a:cubicBezTo>
                  <a:cubicBezTo>
                    <a:pt x="46766" y="76543"/>
                    <a:pt x="62801" y="92959"/>
                    <a:pt x="94486" y="1257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40F24D2-144A-4252-A019-1F7644E0C0A8}"/>
                </a:ext>
              </a:extLst>
            </p:cNvPr>
            <p:cNvSpPr/>
            <p:nvPr/>
          </p:nvSpPr>
          <p:spPr>
            <a:xfrm>
              <a:off x="-933956" y="4483092"/>
              <a:ext cx="477202" cy="171793"/>
            </a:xfrm>
            <a:custGeom>
              <a:avLst/>
              <a:gdLst>
                <a:gd name="connsiteX0" fmla="*/ 157095 w 477202"/>
                <a:gd name="connsiteY0" fmla="*/ 171793 h 171792"/>
                <a:gd name="connsiteX1" fmla="*/ 0 w 477202"/>
                <a:gd name="connsiteY1" fmla="*/ 127318 h 171792"/>
                <a:gd name="connsiteX2" fmla="*/ 87614 w 477202"/>
                <a:gd name="connsiteY2" fmla="*/ 41994 h 171792"/>
                <a:gd name="connsiteX3" fmla="*/ 328888 w 477202"/>
                <a:gd name="connsiteY3" fmla="*/ 0 h 171792"/>
                <a:gd name="connsiteX4" fmla="*/ 485410 w 477202"/>
                <a:gd name="connsiteY4" fmla="*/ 43139 h 171792"/>
                <a:gd name="connsiteX5" fmla="*/ 402950 w 477202"/>
                <a:gd name="connsiteY5" fmla="*/ 128272 h 171792"/>
                <a:gd name="connsiteX6" fmla="*/ 157095 w 477202"/>
                <a:gd name="connsiteY6" fmla="*/ 171793 h 171792"/>
                <a:gd name="connsiteX7" fmla="*/ 15079 w 477202"/>
                <a:gd name="connsiteY7" fmla="*/ 124836 h 171792"/>
                <a:gd name="connsiteX8" fmla="*/ 162821 w 477202"/>
                <a:gd name="connsiteY8" fmla="*/ 166257 h 171792"/>
                <a:gd name="connsiteX9" fmla="*/ 392833 w 477202"/>
                <a:gd name="connsiteY9" fmla="*/ 125982 h 171792"/>
                <a:gd name="connsiteX10" fmla="*/ 470331 w 477202"/>
                <a:gd name="connsiteY10" fmla="*/ 46193 h 171792"/>
                <a:gd name="connsiteX11" fmla="*/ 323352 w 477202"/>
                <a:gd name="connsiteY11" fmla="*/ 5536 h 171792"/>
                <a:gd name="connsiteX12" fmla="*/ 96777 w 477202"/>
                <a:gd name="connsiteY12" fmla="*/ 45048 h 171792"/>
                <a:gd name="connsiteX13" fmla="*/ 15079 w 477202"/>
                <a:gd name="connsiteY13" fmla="*/ 12483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57095" y="171793"/>
                  </a:moveTo>
                  <a:cubicBezTo>
                    <a:pt x="94677" y="153278"/>
                    <a:pt x="62990" y="144688"/>
                    <a:pt x="0" y="127318"/>
                  </a:cubicBezTo>
                  <a:cubicBezTo>
                    <a:pt x="34740" y="93532"/>
                    <a:pt x="52301" y="76543"/>
                    <a:pt x="87614" y="41994"/>
                  </a:cubicBezTo>
                  <a:cubicBezTo>
                    <a:pt x="183818" y="25960"/>
                    <a:pt x="231920" y="17752"/>
                    <a:pt x="328888" y="0"/>
                  </a:cubicBezTo>
                  <a:cubicBezTo>
                    <a:pt x="391115" y="17370"/>
                    <a:pt x="422419" y="25960"/>
                    <a:pt x="485410" y="43139"/>
                  </a:cubicBezTo>
                  <a:cubicBezTo>
                    <a:pt x="451243" y="78834"/>
                    <a:pt x="434636" y="96013"/>
                    <a:pt x="402950" y="128272"/>
                  </a:cubicBezTo>
                  <a:cubicBezTo>
                    <a:pt x="306173" y="144497"/>
                    <a:pt x="256544" y="153468"/>
                    <a:pt x="157095" y="171793"/>
                  </a:cubicBezTo>
                  <a:close/>
                  <a:moveTo>
                    <a:pt x="15079" y="124836"/>
                  </a:moveTo>
                  <a:cubicBezTo>
                    <a:pt x="74253" y="141061"/>
                    <a:pt x="104412" y="148696"/>
                    <a:pt x="162821" y="166257"/>
                  </a:cubicBezTo>
                  <a:cubicBezTo>
                    <a:pt x="256162" y="148887"/>
                    <a:pt x="301974" y="141252"/>
                    <a:pt x="392833" y="125982"/>
                  </a:cubicBezTo>
                  <a:cubicBezTo>
                    <a:pt x="422611" y="95631"/>
                    <a:pt x="438263" y="79407"/>
                    <a:pt x="470331" y="46193"/>
                  </a:cubicBezTo>
                  <a:cubicBezTo>
                    <a:pt x="411158" y="29968"/>
                    <a:pt x="381762" y="21951"/>
                    <a:pt x="323352" y="5536"/>
                  </a:cubicBezTo>
                  <a:cubicBezTo>
                    <a:pt x="232302" y="22142"/>
                    <a:pt x="187254" y="29778"/>
                    <a:pt x="96777" y="45048"/>
                  </a:cubicBezTo>
                  <a:cubicBezTo>
                    <a:pt x="63945" y="77116"/>
                    <a:pt x="47529" y="93150"/>
                    <a:pt x="15079" y="1248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EAB8B6F0-B8EF-4422-8E0E-8C044C15BD49}"/>
                </a:ext>
              </a:extLst>
            </p:cNvPr>
            <p:cNvSpPr/>
            <p:nvPr/>
          </p:nvSpPr>
          <p:spPr>
            <a:xfrm>
              <a:off x="-543605" y="4477366"/>
              <a:ext cx="477202" cy="171793"/>
            </a:xfrm>
            <a:custGeom>
              <a:avLst/>
              <a:gdLst>
                <a:gd name="connsiteX0" fmla="*/ 160340 w 477202"/>
                <a:gd name="connsiteY0" fmla="*/ 177710 h 171792"/>
                <a:gd name="connsiteX1" fmla="*/ 0 w 477202"/>
                <a:gd name="connsiteY1" fmla="*/ 133998 h 171792"/>
                <a:gd name="connsiteX2" fmla="*/ 82652 w 477202"/>
                <a:gd name="connsiteY2" fmla="*/ 48865 h 171792"/>
                <a:gd name="connsiteX3" fmla="*/ 326788 w 477202"/>
                <a:gd name="connsiteY3" fmla="*/ 0 h 171792"/>
                <a:gd name="connsiteX4" fmla="*/ 485410 w 477202"/>
                <a:gd name="connsiteY4" fmla="*/ 43712 h 171792"/>
                <a:gd name="connsiteX5" fmla="*/ 404095 w 477202"/>
                <a:gd name="connsiteY5" fmla="*/ 133808 h 171792"/>
                <a:gd name="connsiteX6" fmla="*/ 160340 w 477202"/>
                <a:gd name="connsiteY6" fmla="*/ 177710 h 171792"/>
                <a:gd name="connsiteX7" fmla="*/ 15079 w 477202"/>
                <a:gd name="connsiteY7" fmla="*/ 131517 h 171792"/>
                <a:gd name="connsiteX8" fmla="*/ 165876 w 477202"/>
                <a:gd name="connsiteY8" fmla="*/ 171984 h 171792"/>
                <a:gd name="connsiteX9" fmla="*/ 393978 w 477202"/>
                <a:gd name="connsiteY9" fmla="*/ 131326 h 171792"/>
                <a:gd name="connsiteX10" fmla="*/ 470331 w 477202"/>
                <a:gd name="connsiteY10" fmla="*/ 46957 h 171792"/>
                <a:gd name="connsiteX11" fmla="*/ 321444 w 477202"/>
                <a:gd name="connsiteY11" fmla="*/ 6108 h 171792"/>
                <a:gd name="connsiteX12" fmla="*/ 92386 w 477202"/>
                <a:gd name="connsiteY12" fmla="*/ 51729 h 171792"/>
                <a:gd name="connsiteX13" fmla="*/ 15079 w 477202"/>
                <a:gd name="connsiteY13" fmla="*/ 13151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60340" y="177710"/>
                  </a:moveTo>
                  <a:cubicBezTo>
                    <a:pt x="96777" y="159195"/>
                    <a:pt x="65090" y="150414"/>
                    <a:pt x="0" y="133998"/>
                  </a:cubicBezTo>
                  <a:cubicBezTo>
                    <a:pt x="31686" y="101740"/>
                    <a:pt x="48484" y="84560"/>
                    <a:pt x="82652" y="48865"/>
                  </a:cubicBezTo>
                  <a:cubicBezTo>
                    <a:pt x="179619" y="30732"/>
                    <a:pt x="228294" y="21188"/>
                    <a:pt x="326788" y="0"/>
                  </a:cubicBezTo>
                  <a:cubicBezTo>
                    <a:pt x="390161" y="17179"/>
                    <a:pt x="421847" y="25960"/>
                    <a:pt x="485410" y="43712"/>
                  </a:cubicBezTo>
                  <a:cubicBezTo>
                    <a:pt x="450861" y="82461"/>
                    <a:pt x="434445" y="100785"/>
                    <a:pt x="404095" y="133808"/>
                  </a:cubicBezTo>
                  <a:cubicBezTo>
                    <a:pt x="307700" y="150605"/>
                    <a:pt x="259025" y="159195"/>
                    <a:pt x="160340" y="177710"/>
                  </a:cubicBezTo>
                  <a:close/>
                  <a:moveTo>
                    <a:pt x="15079" y="131517"/>
                  </a:moveTo>
                  <a:cubicBezTo>
                    <a:pt x="75971" y="146978"/>
                    <a:pt x="106321" y="154614"/>
                    <a:pt x="165876" y="171984"/>
                  </a:cubicBezTo>
                  <a:cubicBezTo>
                    <a:pt x="258453" y="154614"/>
                    <a:pt x="303501" y="147169"/>
                    <a:pt x="393978" y="131326"/>
                  </a:cubicBezTo>
                  <a:cubicBezTo>
                    <a:pt x="422611" y="100212"/>
                    <a:pt x="438072" y="83033"/>
                    <a:pt x="470331" y="46957"/>
                  </a:cubicBezTo>
                  <a:cubicBezTo>
                    <a:pt x="410585" y="30350"/>
                    <a:pt x="380998" y="22142"/>
                    <a:pt x="321444" y="6108"/>
                  </a:cubicBezTo>
                  <a:cubicBezTo>
                    <a:pt x="229057" y="25769"/>
                    <a:pt x="183437" y="34740"/>
                    <a:pt x="92386" y="51729"/>
                  </a:cubicBezTo>
                  <a:cubicBezTo>
                    <a:pt x="60509" y="85133"/>
                    <a:pt x="44857" y="101167"/>
                    <a:pt x="15079" y="1315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65B2568B-8268-48D5-85BC-E366462A5C1C}"/>
                </a:ext>
              </a:extLst>
            </p:cNvPr>
            <p:cNvSpPr/>
            <p:nvPr/>
          </p:nvSpPr>
          <p:spPr>
            <a:xfrm>
              <a:off x="-152108" y="4464577"/>
              <a:ext cx="477202" cy="171793"/>
            </a:xfrm>
            <a:custGeom>
              <a:avLst/>
              <a:gdLst>
                <a:gd name="connsiteX0" fmla="*/ 163013 w 477202"/>
                <a:gd name="connsiteY0" fmla="*/ 190117 h 171792"/>
                <a:gd name="connsiteX1" fmla="*/ 0 w 477202"/>
                <a:gd name="connsiteY1" fmla="*/ 146597 h 171792"/>
                <a:gd name="connsiteX2" fmla="*/ 81315 w 477202"/>
                <a:gd name="connsiteY2" fmla="*/ 56692 h 171792"/>
                <a:gd name="connsiteX3" fmla="*/ 328125 w 477202"/>
                <a:gd name="connsiteY3" fmla="*/ 0 h 171792"/>
                <a:gd name="connsiteX4" fmla="*/ 486365 w 477202"/>
                <a:gd name="connsiteY4" fmla="*/ 47147 h 171792"/>
                <a:gd name="connsiteX5" fmla="*/ 404477 w 477202"/>
                <a:gd name="connsiteY5" fmla="*/ 145642 h 171792"/>
                <a:gd name="connsiteX6" fmla="*/ 163013 w 477202"/>
                <a:gd name="connsiteY6" fmla="*/ 190117 h 171792"/>
                <a:gd name="connsiteX7" fmla="*/ 14889 w 477202"/>
                <a:gd name="connsiteY7" fmla="*/ 144115 h 171792"/>
                <a:gd name="connsiteX8" fmla="*/ 167975 w 477202"/>
                <a:gd name="connsiteY8" fmla="*/ 184582 h 171792"/>
                <a:gd name="connsiteX9" fmla="*/ 394360 w 477202"/>
                <a:gd name="connsiteY9" fmla="*/ 142970 h 171792"/>
                <a:gd name="connsiteX10" fmla="*/ 471285 w 477202"/>
                <a:gd name="connsiteY10" fmla="*/ 50774 h 171792"/>
                <a:gd name="connsiteX11" fmla="*/ 322589 w 477202"/>
                <a:gd name="connsiteY11" fmla="*/ 6681 h 171792"/>
                <a:gd name="connsiteX12" fmla="*/ 91241 w 477202"/>
                <a:gd name="connsiteY12" fmla="*/ 59555 h 171792"/>
                <a:gd name="connsiteX13" fmla="*/ 14889 w 477202"/>
                <a:gd name="connsiteY13" fmla="*/ 14411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63013" y="190117"/>
                  </a:moveTo>
                  <a:cubicBezTo>
                    <a:pt x="97922" y="171984"/>
                    <a:pt x="65663" y="163012"/>
                    <a:pt x="0" y="146597"/>
                  </a:cubicBezTo>
                  <a:cubicBezTo>
                    <a:pt x="30350" y="113574"/>
                    <a:pt x="46957" y="95440"/>
                    <a:pt x="81315" y="56692"/>
                  </a:cubicBezTo>
                  <a:cubicBezTo>
                    <a:pt x="179046" y="35886"/>
                    <a:pt x="228294" y="24814"/>
                    <a:pt x="328125" y="0"/>
                  </a:cubicBezTo>
                  <a:cubicBezTo>
                    <a:pt x="391497" y="18325"/>
                    <a:pt x="422992" y="27869"/>
                    <a:pt x="486365" y="47147"/>
                  </a:cubicBezTo>
                  <a:cubicBezTo>
                    <a:pt x="451052" y="90478"/>
                    <a:pt x="434445" y="110520"/>
                    <a:pt x="404477" y="145642"/>
                  </a:cubicBezTo>
                  <a:cubicBezTo>
                    <a:pt x="308273" y="163585"/>
                    <a:pt x="260362" y="171984"/>
                    <a:pt x="163013" y="190117"/>
                  </a:cubicBezTo>
                  <a:close/>
                  <a:moveTo>
                    <a:pt x="14889" y="144115"/>
                  </a:moveTo>
                  <a:cubicBezTo>
                    <a:pt x="76543" y="159576"/>
                    <a:pt x="107084" y="167593"/>
                    <a:pt x="167975" y="184582"/>
                  </a:cubicBezTo>
                  <a:cubicBezTo>
                    <a:pt x="259216" y="167403"/>
                    <a:pt x="303883" y="159958"/>
                    <a:pt x="394360" y="142970"/>
                  </a:cubicBezTo>
                  <a:cubicBezTo>
                    <a:pt x="422611" y="109757"/>
                    <a:pt x="438263" y="91050"/>
                    <a:pt x="471285" y="50774"/>
                  </a:cubicBezTo>
                  <a:cubicBezTo>
                    <a:pt x="411730" y="32831"/>
                    <a:pt x="382144" y="23860"/>
                    <a:pt x="322589" y="6681"/>
                  </a:cubicBezTo>
                  <a:cubicBezTo>
                    <a:pt x="229057" y="29586"/>
                    <a:pt x="182864" y="40085"/>
                    <a:pt x="91241" y="59555"/>
                  </a:cubicBezTo>
                  <a:cubicBezTo>
                    <a:pt x="58982" y="95822"/>
                    <a:pt x="43521" y="113001"/>
                    <a:pt x="14889" y="1441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BC0BC65A-C4C4-40DE-BC6A-2A6DDC26ABF6}"/>
                </a:ext>
              </a:extLst>
            </p:cNvPr>
            <p:cNvSpPr/>
            <p:nvPr/>
          </p:nvSpPr>
          <p:spPr>
            <a:xfrm>
              <a:off x="239962" y="4447207"/>
              <a:ext cx="477202" cy="190881"/>
            </a:xfrm>
            <a:custGeom>
              <a:avLst/>
              <a:gdLst>
                <a:gd name="connsiteX0" fmla="*/ 165494 w 477202"/>
                <a:gd name="connsiteY0" fmla="*/ 206915 h 190880"/>
                <a:gd name="connsiteX1" fmla="*/ 0 w 477202"/>
                <a:gd name="connsiteY1" fmla="*/ 163012 h 190880"/>
                <a:gd name="connsiteX2" fmla="*/ 81888 w 477202"/>
                <a:gd name="connsiteY2" fmla="*/ 64709 h 190880"/>
                <a:gd name="connsiteX3" fmla="*/ 330415 w 477202"/>
                <a:gd name="connsiteY3" fmla="*/ 0 h 190880"/>
                <a:gd name="connsiteX4" fmla="*/ 487319 w 477202"/>
                <a:gd name="connsiteY4" fmla="*/ 52683 h 190880"/>
                <a:gd name="connsiteX5" fmla="*/ 404668 w 477202"/>
                <a:gd name="connsiteY5" fmla="*/ 161294 h 190880"/>
                <a:gd name="connsiteX6" fmla="*/ 165494 w 477202"/>
                <a:gd name="connsiteY6" fmla="*/ 206915 h 190880"/>
                <a:gd name="connsiteX7" fmla="*/ 14889 w 477202"/>
                <a:gd name="connsiteY7" fmla="*/ 160340 h 190880"/>
                <a:gd name="connsiteX8" fmla="*/ 170075 w 477202"/>
                <a:gd name="connsiteY8" fmla="*/ 201570 h 190880"/>
                <a:gd name="connsiteX9" fmla="*/ 394551 w 477202"/>
                <a:gd name="connsiteY9" fmla="*/ 158813 h 190880"/>
                <a:gd name="connsiteX10" fmla="*/ 472239 w 477202"/>
                <a:gd name="connsiteY10" fmla="*/ 57073 h 190880"/>
                <a:gd name="connsiteX11" fmla="*/ 324879 w 477202"/>
                <a:gd name="connsiteY11" fmla="*/ 7635 h 190880"/>
                <a:gd name="connsiteX12" fmla="*/ 92004 w 477202"/>
                <a:gd name="connsiteY12" fmla="*/ 67763 h 190880"/>
                <a:gd name="connsiteX13" fmla="*/ 14889 w 477202"/>
                <a:gd name="connsiteY13" fmla="*/ 16034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165494" y="206915"/>
                  </a:moveTo>
                  <a:cubicBezTo>
                    <a:pt x="98685" y="189354"/>
                    <a:pt x="66045" y="180382"/>
                    <a:pt x="0" y="163012"/>
                  </a:cubicBezTo>
                  <a:cubicBezTo>
                    <a:pt x="29968" y="127890"/>
                    <a:pt x="46575" y="108039"/>
                    <a:pt x="81888" y="64709"/>
                  </a:cubicBezTo>
                  <a:cubicBezTo>
                    <a:pt x="180191" y="41039"/>
                    <a:pt x="229821" y="28250"/>
                    <a:pt x="330415" y="0"/>
                  </a:cubicBezTo>
                  <a:cubicBezTo>
                    <a:pt x="393215" y="20615"/>
                    <a:pt x="424519" y="31304"/>
                    <a:pt x="487319" y="52683"/>
                  </a:cubicBezTo>
                  <a:cubicBezTo>
                    <a:pt x="451243" y="101167"/>
                    <a:pt x="434445" y="123500"/>
                    <a:pt x="404668" y="161294"/>
                  </a:cubicBezTo>
                  <a:cubicBezTo>
                    <a:pt x="308463" y="180955"/>
                    <a:pt x="261125" y="189163"/>
                    <a:pt x="165494" y="206915"/>
                  </a:cubicBezTo>
                  <a:close/>
                  <a:moveTo>
                    <a:pt x="14889" y="160340"/>
                  </a:moveTo>
                  <a:cubicBezTo>
                    <a:pt x="76734" y="176756"/>
                    <a:pt x="107657" y="184964"/>
                    <a:pt x="170075" y="201570"/>
                  </a:cubicBezTo>
                  <a:cubicBezTo>
                    <a:pt x="259789" y="184773"/>
                    <a:pt x="304264" y="177137"/>
                    <a:pt x="394551" y="158813"/>
                  </a:cubicBezTo>
                  <a:cubicBezTo>
                    <a:pt x="422611" y="122927"/>
                    <a:pt x="438453" y="102121"/>
                    <a:pt x="472239" y="57073"/>
                  </a:cubicBezTo>
                  <a:cubicBezTo>
                    <a:pt x="413066" y="37031"/>
                    <a:pt x="383671" y="26914"/>
                    <a:pt x="324879" y="7635"/>
                  </a:cubicBezTo>
                  <a:cubicBezTo>
                    <a:pt x="230775" y="33786"/>
                    <a:pt x="184200" y="45811"/>
                    <a:pt x="92004" y="67763"/>
                  </a:cubicBezTo>
                  <a:cubicBezTo>
                    <a:pt x="58791" y="108229"/>
                    <a:pt x="43139" y="127127"/>
                    <a:pt x="14889" y="1603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B3AC6112-1CDE-4987-A222-505418082A1B}"/>
                </a:ext>
              </a:extLst>
            </p:cNvPr>
            <p:cNvSpPr/>
            <p:nvPr/>
          </p:nvSpPr>
          <p:spPr>
            <a:xfrm>
              <a:off x="632222" y="4428309"/>
              <a:ext cx="477202" cy="209969"/>
            </a:xfrm>
            <a:custGeom>
              <a:avLst/>
              <a:gdLst>
                <a:gd name="connsiteX0" fmla="*/ 167975 w 477202"/>
                <a:gd name="connsiteY0" fmla="*/ 225049 h 209969"/>
                <a:gd name="connsiteX1" fmla="*/ 0 w 477202"/>
                <a:gd name="connsiteY1" fmla="*/ 180573 h 209969"/>
                <a:gd name="connsiteX2" fmla="*/ 82652 w 477202"/>
                <a:gd name="connsiteY2" fmla="*/ 72153 h 209969"/>
                <a:gd name="connsiteX3" fmla="*/ 331561 w 477202"/>
                <a:gd name="connsiteY3" fmla="*/ 0 h 209969"/>
                <a:gd name="connsiteX4" fmla="*/ 486938 w 477202"/>
                <a:gd name="connsiteY4" fmla="*/ 59937 h 209969"/>
                <a:gd name="connsiteX5" fmla="*/ 404477 w 477202"/>
                <a:gd name="connsiteY5" fmla="*/ 179046 h 209969"/>
                <a:gd name="connsiteX6" fmla="*/ 167975 w 477202"/>
                <a:gd name="connsiteY6" fmla="*/ 225049 h 209969"/>
                <a:gd name="connsiteX7" fmla="*/ 14698 w 477202"/>
                <a:gd name="connsiteY7" fmla="*/ 177519 h 209969"/>
                <a:gd name="connsiteX8" fmla="*/ 171793 w 477202"/>
                <a:gd name="connsiteY8" fmla="*/ 219704 h 209969"/>
                <a:gd name="connsiteX9" fmla="*/ 394169 w 477202"/>
                <a:gd name="connsiteY9" fmla="*/ 175801 h 209969"/>
                <a:gd name="connsiteX10" fmla="*/ 471476 w 477202"/>
                <a:gd name="connsiteY10" fmla="*/ 64327 h 209969"/>
                <a:gd name="connsiteX11" fmla="*/ 325452 w 477202"/>
                <a:gd name="connsiteY11" fmla="*/ 8399 h 209969"/>
                <a:gd name="connsiteX12" fmla="*/ 92196 w 477202"/>
                <a:gd name="connsiteY12" fmla="*/ 75398 h 209969"/>
                <a:gd name="connsiteX13" fmla="*/ 14698 w 477202"/>
                <a:gd name="connsiteY13" fmla="*/ 177519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167975" y="225049"/>
                  </a:moveTo>
                  <a:cubicBezTo>
                    <a:pt x="99449" y="208251"/>
                    <a:pt x="66045" y="199280"/>
                    <a:pt x="0" y="180573"/>
                  </a:cubicBezTo>
                  <a:cubicBezTo>
                    <a:pt x="29778" y="142779"/>
                    <a:pt x="46575" y="120637"/>
                    <a:pt x="82652" y="72153"/>
                  </a:cubicBezTo>
                  <a:cubicBezTo>
                    <a:pt x="181146" y="45811"/>
                    <a:pt x="230966" y="31304"/>
                    <a:pt x="331561" y="0"/>
                  </a:cubicBezTo>
                  <a:cubicBezTo>
                    <a:pt x="393597" y="23478"/>
                    <a:pt x="424519" y="35695"/>
                    <a:pt x="486938" y="59937"/>
                  </a:cubicBezTo>
                  <a:cubicBezTo>
                    <a:pt x="450670" y="113765"/>
                    <a:pt x="433682" y="138198"/>
                    <a:pt x="404477" y="179046"/>
                  </a:cubicBezTo>
                  <a:cubicBezTo>
                    <a:pt x="308464" y="199852"/>
                    <a:pt x="261889" y="207869"/>
                    <a:pt x="167975" y="225049"/>
                  </a:cubicBezTo>
                  <a:close/>
                  <a:moveTo>
                    <a:pt x="14698" y="177519"/>
                  </a:moveTo>
                  <a:cubicBezTo>
                    <a:pt x="76734" y="195271"/>
                    <a:pt x="107848" y="203861"/>
                    <a:pt x="171793" y="219704"/>
                  </a:cubicBezTo>
                  <a:cubicBezTo>
                    <a:pt x="259980" y="203479"/>
                    <a:pt x="304074" y="195653"/>
                    <a:pt x="394169" y="175801"/>
                  </a:cubicBezTo>
                  <a:cubicBezTo>
                    <a:pt x="421847" y="137053"/>
                    <a:pt x="437690" y="114338"/>
                    <a:pt x="471476" y="64327"/>
                  </a:cubicBezTo>
                  <a:cubicBezTo>
                    <a:pt x="412876" y="41803"/>
                    <a:pt x="383671" y="30350"/>
                    <a:pt x="325452" y="8399"/>
                  </a:cubicBezTo>
                  <a:cubicBezTo>
                    <a:pt x="231348" y="37413"/>
                    <a:pt x="184582" y="50774"/>
                    <a:pt x="92196" y="75398"/>
                  </a:cubicBezTo>
                  <a:cubicBezTo>
                    <a:pt x="58601" y="120637"/>
                    <a:pt x="42757" y="141443"/>
                    <a:pt x="14698" y="1775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CC423C7E-FB57-49DA-BAD4-6DC976F3802A}"/>
                </a:ext>
              </a:extLst>
            </p:cNvPr>
            <p:cNvSpPr/>
            <p:nvPr/>
          </p:nvSpPr>
          <p:spPr>
            <a:xfrm>
              <a:off x="1024101" y="4410367"/>
              <a:ext cx="477202" cy="229057"/>
            </a:xfrm>
            <a:custGeom>
              <a:avLst/>
              <a:gdLst>
                <a:gd name="connsiteX0" fmla="*/ 170457 w 477202"/>
                <a:gd name="connsiteY0" fmla="*/ 242228 h 229057"/>
                <a:gd name="connsiteX1" fmla="*/ 0 w 477202"/>
                <a:gd name="connsiteY1" fmla="*/ 196989 h 229057"/>
                <a:gd name="connsiteX2" fmla="*/ 82461 w 477202"/>
                <a:gd name="connsiteY2" fmla="*/ 78261 h 229057"/>
                <a:gd name="connsiteX3" fmla="*/ 330224 w 477202"/>
                <a:gd name="connsiteY3" fmla="*/ 0 h 229057"/>
                <a:gd name="connsiteX4" fmla="*/ 484456 w 477202"/>
                <a:gd name="connsiteY4" fmla="*/ 67763 h 229057"/>
                <a:gd name="connsiteX5" fmla="*/ 404095 w 477202"/>
                <a:gd name="connsiteY5" fmla="*/ 195844 h 229057"/>
                <a:gd name="connsiteX6" fmla="*/ 170457 w 477202"/>
                <a:gd name="connsiteY6" fmla="*/ 242228 h 229057"/>
                <a:gd name="connsiteX7" fmla="*/ 14889 w 477202"/>
                <a:gd name="connsiteY7" fmla="*/ 193744 h 229057"/>
                <a:gd name="connsiteX8" fmla="*/ 174084 w 477202"/>
                <a:gd name="connsiteY8" fmla="*/ 237265 h 229057"/>
                <a:gd name="connsiteX9" fmla="*/ 394169 w 477202"/>
                <a:gd name="connsiteY9" fmla="*/ 192408 h 229057"/>
                <a:gd name="connsiteX10" fmla="*/ 469568 w 477202"/>
                <a:gd name="connsiteY10" fmla="*/ 72344 h 229057"/>
                <a:gd name="connsiteX11" fmla="*/ 324498 w 477202"/>
                <a:gd name="connsiteY11" fmla="*/ 9162 h 229057"/>
                <a:gd name="connsiteX12" fmla="*/ 92387 w 477202"/>
                <a:gd name="connsiteY12" fmla="*/ 81888 h 229057"/>
                <a:gd name="connsiteX13" fmla="*/ 14889 w 477202"/>
                <a:gd name="connsiteY13" fmla="*/ 19374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170457" y="242228"/>
                  </a:moveTo>
                  <a:cubicBezTo>
                    <a:pt x="100213" y="226003"/>
                    <a:pt x="66427" y="217222"/>
                    <a:pt x="0" y="196989"/>
                  </a:cubicBezTo>
                  <a:cubicBezTo>
                    <a:pt x="29205" y="156141"/>
                    <a:pt x="46193" y="131899"/>
                    <a:pt x="82461" y="78261"/>
                  </a:cubicBezTo>
                  <a:cubicBezTo>
                    <a:pt x="180764" y="49438"/>
                    <a:pt x="230394" y="33786"/>
                    <a:pt x="330224" y="0"/>
                  </a:cubicBezTo>
                  <a:cubicBezTo>
                    <a:pt x="391688" y="26914"/>
                    <a:pt x="422420" y="40658"/>
                    <a:pt x="484456" y="67763"/>
                  </a:cubicBezTo>
                  <a:cubicBezTo>
                    <a:pt x="448761" y="126172"/>
                    <a:pt x="432346" y="152514"/>
                    <a:pt x="404095" y="195844"/>
                  </a:cubicBezTo>
                  <a:cubicBezTo>
                    <a:pt x="309036" y="217795"/>
                    <a:pt x="262652" y="225812"/>
                    <a:pt x="170457" y="242228"/>
                  </a:cubicBezTo>
                  <a:close/>
                  <a:moveTo>
                    <a:pt x="14889" y="193744"/>
                  </a:moveTo>
                  <a:cubicBezTo>
                    <a:pt x="76925" y="213023"/>
                    <a:pt x="108421" y="221804"/>
                    <a:pt x="174084" y="237265"/>
                  </a:cubicBezTo>
                  <a:cubicBezTo>
                    <a:pt x="260744" y="221613"/>
                    <a:pt x="304646" y="213405"/>
                    <a:pt x="394169" y="192408"/>
                  </a:cubicBezTo>
                  <a:cubicBezTo>
                    <a:pt x="420893" y="151369"/>
                    <a:pt x="436354" y="126745"/>
                    <a:pt x="469568" y="72344"/>
                  </a:cubicBezTo>
                  <a:cubicBezTo>
                    <a:pt x="411158" y="47148"/>
                    <a:pt x="382144" y="34359"/>
                    <a:pt x="324498" y="9162"/>
                  </a:cubicBezTo>
                  <a:cubicBezTo>
                    <a:pt x="230966" y="40467"/>
                    <a:pt x="184582" y="54974"/>
                    <a:pt x="92387" y="81888"/>
                  </a:cubicBezTo>
                  <a:cubicBezTo>
                    <a:pt x="58219" y="132090"/>
                    <a:pt x="42567" y="154804"/>
                    <a:pt x="14889" y="1937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9EB10D09-BEC3-4ACA-9ABF-AA0CFE7B0CEE}"/>
                </a:ext>
              </a:extLst>
            </p:cNvPr>
            <p:cNvSpPr/>
            <p:nvPr/>
          </p:nvSpPr>
          <p:spPr>
            <a:xfrm>
              <a:off x="1415789" y="4395860"/>
              <a:ext cx="477202" cy="248145"/>
            </a:xfrm>
            <a:custGeom>
              <a:avLst/>
              <a:gdLst>
                <a:gd name="connsiteX0" fmla="*/ 172938 w 477202"/>
                <a:gd name="connsiteY0" fmla="*/ 256353 h 248145"/>
                <a:gd name="connsiteX1" fmla="*/ 0 w 477202"/>
                <a:gd name="connsiteY1" fmla="*/ 210351 h 248145"/>
                <a:gd name="connsiteX2" fmla="*/ 80361 w 477202"/>
                <a:gd name="connsiteY2" fmla="*/ 82461 h 248145"/>
                <a:gd name="connsiteX3" fmla="*/ 325452 w 477202"/>
                <a:gd name="connsiteY3" fmla="*/ 0 h 248145"/>
                <a:gd name="connsiteX4" fmla="*/ 479684 w 477202"/>
                <a:gd name="connsiteY4" fmla="*/ 75589 h 248145"/>
                <a:gd name="connsiteX5" fmla="*/ 403713 w 477202"/>
                <a:gd name="connsiteY5" fmla="*/ 209778 h 248145"/>
                <a:gd name="connsiteX6" fmla="*/ 172938 w 477202"/>
                <a:gd name="connsiteY6" fmla="*/ 256353 h 248145"/>
                <a:gd name="connsiteX7" fmla="*/ 14698 w 477202"/>
                <a:gd name="connsiteY7" fmla="*/ 206724 h 248145"/>
                <a:gd name="connsiteX8" fmla="*/ 175992 w 477202"/>
                <a:gd name="connsiteY8" fmla="*/ 251199 h 248145"/>
                <a:gd name="connsiteX9" fmla="*/ 393406 w 477202"/>
                <a:gd name="connsiteY9" fmla="*/ 206151 h 248145"/>
                <a:gd name="connsiteX10" fmla="*/ 464795 w 477202"/>
                <a:gd name="connsiteY10" fmla="*/ 80170 h 248145"/>
                <a:gd name="connsiteX11" fmla="*/ 319726 w 477202"/>
                <a:gd name="connsiteY11" fmla="*/ 9926 h 248145"/>
                <a:gd name="connsiteX12" fmla="*/ 90096 w 477202"/>
                <a:gd name="connsiteY12" fmla="*/ 86469 h 248145"/>
                <a:gd name="connsiteX13" fmla="*/ 14698 w 477202"/>
                <a:gd name="connsiteY13" fmla="*/ 20672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48145">
                  <a:moveTo>
                    <a:pt x="172938" y="256353"/>
                  </a:moveTo>
                  <a:cubicBezTo>
                    <a:pt x="101549" y="240510"/>
                    <a:pt x="66808" y="231920"/>
                    <a:pt x="0" y="210351"/>
                  </a:cubicBezTo>
                  <a:cubicBezTo>
                    <a:pt x="28251" y="167021"/>
                    <a:pt x="44666" y="140870"/>
                    <a:pt x="80361" y="82461"/>
                  </a:cubicBezTo>
                  <a:cubicBezTo>
                    <a:pt x="177710" y="51920"/>
                    <a:pt x="226767" y="35313"/>
                    <a:pt x="325452" y="0"/>
                  </a:cubicBezTo>
                  <a:cubicBezTo>
                    <a:pt x="386534" y="30350"/>
                    <a:pt x="417266" y="45811"/>
                    <a:pt x="479684" y="75589"/>
                  </a:cubicBezTo>
                  <a:cubicBezTo>
                    <a:pt x="445707" y="137625"/>
                    <a:pt x="430055" y="165303"/>
                    <a:pt x="403713" y="209778"/>
                  </a:cubicBezTo>
                  <a:cubicBezTo>
                    <a:pt x="309609" y="232111"/>
                    <a:pt x="263798" y="240319"/>
                    <a:pt x="172938" y="256353"/>
                  </a:cubicBezTo>
                  <a:close/>
                  <a:moveTo>
                    <a:pt x="14698" y="206724"/>
                  </a:moveTo>
                  <a:cubicBezTo>
                    <a:pt x="77307" y="227339"/>
                    <a:pt x="109184" y="236120"/>
                    <a:pt x="175992" y="251199"/>
                  </a:cubicBezTo>
                  <a:cubicBezTo>
                    <a:pt x="261316" y="235929"/>
                    <a:pt x="304837" y="227530"/>
                    <a:pt x="393406" y="206151"/>
                  </a:cubicBezTo>
                  <a:cubicBezTo>
                    <a:pt x="418411" y="163776"/>
                    <a:pt x="433109" y="138007"/>
                    <a:pt x="464795" y="80170"/>
                  </a:cubicBezTo>
                  <a:cubicBezTo>
                    <a:pt x="406195" y="52492"/>
                    <a:pt x="377181" y="38176"/>
                    <a:pt x="319726" y="9926"/>
                  </a:cubicBezTo>
                  <a:cubicBezTo>
                    <a:pt x="227339" y="42567"/>
                    <a:pt x="181528" y="58028"/>
                    <a:pt x="90096" y="86469"/>
                  </a:cubicBezTo>
                  <a:cubicBezTo>
                    <a:pt x="56883" y="141061"/>
                    <a:pt x="41421" y="165685"/>
                    <a:pt x="14698" y="2067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5EF93370-8949-422D-A919-58F44CF3BDE9}"/>
                </a:ext>
              </a:extLst>
            </p:cNvPr>
            <p:cNvSpPr/>
            <p:nvPr/>
          </p:nvSpPr>
          <p:spPr>
            <a:xfrm>
              <a:off x="1807095" y="4387270"/>
              <a:ext cx="458114" cy="248145"/>
            </a:xfrm>
            <a:custGeom>
              <a:avLst/>
              <a:gdLst>
                <a:gd name="connsiteX0" fmla="*/ 175229 w 458114"/>
                <a:gd name="connsiteY0" fmla="*/ 264752 h 248145"/>
                <a:gd name="connsiteX1" fmla="*/ 0 w 458114"/>
                <a:gd name="connsiteY1" fmla="*/ 218177 h 248145"/>
                <a:gd name="connsiteX2" fmla="*/ 76161 w 458114"/>
                <a:gd name="connsiteY2" fmla="*/ 83988 h 248145"/>
                <a:gd name="connsiteX3" fmla="*/ 317054 w 458114"/>
                <a:gd name="connsiteY3" fmla="*/ 0 h 248145"/>
                <a:gd name="connsiteX4" fmla="*/ 472430 w 458114"/>
                <a:gd name="connsiteY4" fmla="*/ 82651 h 248145"/>
                <a:gd name="connsiteX5" fmla="*/ 403332 w 458114"/>
                <a:gd name="connsiteY5" fmla="*/ 218750 h 248145"/>
                <a:gd name="connsiteX6" fmla="*/ 175229 w 458114"/>
                <a:gd name="connsiteY6" fmla="*/ 264752 h 248145"/>
                <a:gd name="connsiteX7" fmla="*/ 14507 w 458114"/>
                <a:gd name="connsiteY7" fmla="*/ 214741 h 248145"/>
                <a:gd name="connsiteX8" fmla="*/ 177901 w 458114"/>
                <a:gd name="connsiteY8" fmla="*/ 259789 h 248145"/>
                <a:gd name="connsiteX9" fmla="*/ 392642 w 458114"/>
                <a:gd name="connsiteY9" fmla="*/ 215123 h 248145"/>
                <a:gd name="connsiteX10" fmla="*/ 457733 w 458114"/>
                <a:gd name="connsiteY10" fmla="*/ 87423 h 248145"/>
                <a:gd name="connsiteX11" fmla="*/ 311518 w 458114"/>
                <a:gd name="connsiteY11" fmla="*/ 10689 h 248145"/>
                <a:gd name="connsiteX12" fmla="*/ 85896 w 458114"/>
                <a:gd name="connsiteY12" fmla="*/ 88569 h 248145"/>
                <a:gd name="connsiteX13" fmla="*/ 14507 w 458114"/>
                <a:gd name="connsiteY13" fmla="*/ 214741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175229" y="264752"/>
                  </a:moveTo>
                  <a:cubicBezTo>
                    <a:pt x="102885" y="248909"/>
                    <a:pt x="67572" y="240701"/>
                    <a:pt x="0" y="218177"/>
                  </a:cubicBezTo>
                  <a:cubicBezTo>
                    <a:pt x="26342" y="173702"/>
                    <a:pt x="41994" y="146024"/>
                    <a:pt x="76161" y="83988"/>
                  </a:cubicBezTo>
                  <a:cubicBezTo>
                    <a:pt x="172174" y="52492"/>
                    <a:pt x="220467" y="35695"/>
                    <a:pt x="317054" y="0"/>
                  </a:cubicBezTo>
                  <a:cubicBezTo>
                    <a:pt x="378326" y="33786"/>
                    <a:pt x="409249" y="50583"/>
                    <a:pt x="472430" y="82651"/>
                  </a:cubicBezTo>
                  <a:cubicBezTo>
                    <a:pt x="441126" y="146597"/>
                    <a:pt x="427001" y="174656"/>
                    <a:pt x="403332" y="218750"/>
                  </a:cubicBezTo>
                  <a:cubicBezTo>
                    <a:pt x="310563" y="240701"/>
                    <a:pt x="264943" y="249100"/>
                    <a:pt x="175229" y="264752"/>
                  </a:cubicBezTo>
                  <a:close/>
                  <a:moveTo>
                    <a:pt x="14507" y="214741"/>
                  </a:moveTo>
                  <a:cubicBezTo>
                    <a:pt x="77880" y="236120"/>
                    <a:pt x="110329" y="244709"/>
                    <a:pt x="177901" y="259789"/>
                  </a:cubicBezTo>
                  <a:cubicBezTo>
                    <a:pt x="262270" y="244709"/>
                    <a:pt x="305410" y="236120"/>
                    <a:pt x="392642" y="215123"/>
                  </a:cubicBezTo>
                  <a:cubicBezTo>
                    <a:pt x="415166" y="173129"/>
                    <a:pt x="428528" y="146787"/>
                    <a:pt x="457733" y="87423"/>
                  </a:cubicBezTo>
                  <a:cubicBezTo>
                    <a:pt x="398369" y="57646"/>
                    <a:pt x="369164" y="41994"/>
                    <a:pt x="311518" y="10689"/>
                  </a:cubicBezTo>
                  <a:cubicBezTo>
                    <a:pt x="221041" y="43521"/>
                    <a:pt x="175801" y="59364"/>
                    <a:pt x="85896" y="88569"/>
                  </a:cubicBezTo>
                  <a:cubicBezTo>
                    <a:pt x="54020" y="146597"/>
                    <a:pt x="39513" y="172365"/>
                    <a:pt x="14507" y="2147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86F2613A-1350-48E8-97BF-0D4439E9A904}"/>
                </a:ext>
              </a:extLst>
            </p:cNvPr>
            <p:cNvSpPr/>
            <p:nvPr/>
          </p:nvSpPr>
          <p:spPr>
            <a:xfrm>
              <a:off x="2197828" y="4387843"/>
              <a:ext cx="458114" cy="248145"/>
            </a:xfrm>
            <a:custGeom>
              <a:avLst/>
              <a:gdLst>
                <a:gd name="connsiteX0" fmla="*/ 177519 w 458114"/>
                <a:gd name="connsiteY0" fmla="*/ 264752 h 248145"/>
                <a:gd name="connsiteX1" fmla="*/ 0 w 458114"/>
                <a:gd name="connsiteY1" fmla="*/ 218177 h 248145"/>
                <a:gd name="connsiteX2" fmla="*/ 69290 w 458114"/>
                <a:gd name="connsiteY2" fmla="*/ 82079 h 248145"/>
                <a:gd name="connsiteX3" fmla="*/ 304646 w 458114"/>
                <a:gd name="connsiteY3" fmla="*/ 0 h 248145"/>
                <a:gd name="connsiteX4" fmla="*/ 464032 w 458114"/>
                <a:gd name="connsiteY4" fmla="*/ 84560 h 248145"/>
                <a:gd name="connsiteX5" fmla="*/ 403141 w 458114"/>
                <a:gd name="connsiteY5" fmla="*/ 218559 h 248145"/>
                <a:gd name="connsiteX6" fmla="*/ 177519 w 458114"/>
                <a:gd name="connsiteY6" fmla="*/ 264752 h 248145"/>
                <a:gd name="connsiteX7" fmla="*/ 14316 w 458114"/>
                <a:gd name="connsiteY7" fmla="*/ 214741 h 248145"/>
                <a:gd name="connsiteX8" fmla="*/ 180001 w 458114"/>
                <a:gd name="connsiteY8" fmla="*/ 259789 h 248145"/>
                <a:gd name="connsiteX9" fmla="*/ 392260 w 458114"/>
                <a:gd name="connsiteY9" fmla="*/ 215696 h 248145"/>
                <a:gd name="connsiteX10" fmla="*/ 449525 w 458114"/>
                <a:gd name="connsiteY10" fmla="*/ 90096 h 248145"/>
                <a:gd name="connsiteX11" fmla="*/ 299683 w 458114"/>
                <a:gd name="connsiteY11" fmla="*/ 11071 h 248145"/>
                <a:gd name="connsiteX12" fmla="*/ 79025 w 458114"/>
                <a:gd name="connsiteY12" fmla="*/ 87233 h 248145"/>
                <a:gd name="connsiteX13" fmla="*/ 14316 w 458114"/>
                <a:gd name="connsiteY13" fmla="*/ 214741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177519" y="264752"/>
                  </a:moveTo>
                  <a:cubicBezTo>
                    <a:pt x="104793" y="248336"/>
                    <a:pt x="68908" y="240510"/>
                    <a:pt x="0" y="218177"/>
                  </a:cubicBezTo>
                  <a:cubicBezTo>
                    <a:pt x="23669" y="174274"/>
                    <a:pt x="37985" y="146024"/>
                    <a:pt x="69290" y="82079"/>
                  </a:cubicBezTo>
                  <a:cubicBezTo>
                    <a:pt x="163394" y="50965"/>
                    <a:pt x="210542" y="34359"/>
                    <a:pt x="304646" y="0"/>
                  </a:cubicBezTo>
                  <a:cubicBezTo>
                    <a:pt x="366873" y="36649"/>
                    <a:pt x="397796" y="56692"/>
                    <a:pt x="464032" y="84560"/>
                  </a:cubicBezTo>
                  <a:cubicBezTo>
                    <a:pt x="436354" y="148505"/>
                    <a:pt x="423756" y="176374"/>
                    <a:pt x="403141" y="218559"/>
                  </a:cubicBezTo>
                  <a:cubicBezTo>
                    <a:pt x="311327" y="242228"/>
                    <a:pt x="266470" y="248909"/>
                    <a:pt x="177519" y="264752"/>
                  </a:cubicBezTo>
                  <a:close/>
                  <a:moveTo>
                    <a:pt x="14316" y="214741"/>
                  </a:moveTo>
                  <a:cubicBezTo>
                    <a:pt x="78834" y="236120"/>
                    <a:pt x="112047" y="244137"/>
                    <a:pt x="180001" y="259789"/>
                  </a:cubicBezTo>
                  <a:cubicBezTo>
                    <a:pt x="263798" y="244518"/>
                    <a:pt x="305982" y="237838"/>
                    <a:pt x="392260" y="215696"/>
                  </a:cubicBezTo>
                  <a:cubicBezTo>
                    <a:pt x="411921" y="175420"/>
                    <a:pt x="423565" y="149460"/>
                    <a:pt x="449525" y="90096"/>
                  </a:cubicBezTo>
                  <a:cubicBezTo>
                    <a:pt x="387298" y="63945"/>
                    <a:pt x="358283" y="45048"/>
                    <a:pt x="299683" y="11071"/>
                  </a:cubicBezTo>
                  <a:cubicBezTo>
                    <a:pt x="211496" y="42948"/>
                    <a:pt x="167212" y="58219"/>
                    <a:pt x="79025" y="87233"/>
                  </a:cubicBezTo>
                  <a:cubicBezTo>
                    <a:pt x="50011" y="146597"/>
                    <a:pt x="36840" y="172938"/>
                    <a:pt x="14316" y="2147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0328E9C0-4C56-49D3-9973-368DD12A2F56}"/>
                </a:ext>
              </a:extLst>
            </p:cNvPr>
            <p:cNvSpPr/>
            <p:nvPr/>
          </p:nvSpPr>
          <p:spPr>
            <a:xfrm>
              <a:off x="2588562" y="4376008"/>
              <a:ext cx="458114" cy="248145"/>
            </a:xfrm>
            <a:custGeom>
              <a:avLst/>
              <a:gdLst>
                <a:gd name="connsiteX0" fmla="*/ 183436 w 458114"/>
                <a:gd name="connsiteY0" fmla="*/ 265515 h 248145"/>
                <a:gd name="connsiteX1" fmla="*/ 0 w 458114"/>
                <a:gd name="connsiteY1" fmla="*/ 230775 h 248145"/>
                <a:gd name="connsiteX2" fmla="*/ 60891 w 458114"/>
                <a:gd name="connsiteY2" fmla="*/ 96968 h 248145"/>
                <a:gd name="connsiteX3" fmla="*/ 295674 w 458114"/>
                <a:gd name="connsiteY3" fmla="*/ 0 h 248145"/>
                <a:gd name="connsiteX4" fmla="*/ 464413 w 458114"/>
                <a:gd name="connsiteY4" fmla="*/ 62036 h 248145"/>
                <a:gd name="connsiteX5" fmla="*/ 410585 w 458114"/>
                <a:gd name="connsiteY5" fmla="*/ 198134 h 248145"/>
                <a:gd name="connsiteX6" fmla="*/ 183436 w 458114"/>
                <a:gd name="connsiteY6" fmla="*/ 265515 h 248145"/>
                <a:gd name="connsiteX7" fmla="*/ 14316 w 458114"/>
                <a:gd name="connsiteY7" fmla="*/ 227148 h 248145"/>
                <a:gd name="connsiteX8" fmla="*/ 185727 w 458114"/>
                <a:gd name="connsiteY8" fmla="*/ 260743 h 248145"/>
                <a:gd name="connsiteX9" fmla="*/ 399705 w 458114"/>
                <a:gd name="connsiteY9" fmla="*/ 196416 h 248145"/>
                <a:gd name="connsiteX10" fmla="*/ 450479 w 458114"/>
                <a:gd name="connsiteY10" fmla="*/ 68526 h 248145"/>
                <a:gd name="connsiteX11" fmla="*/ 291857 w 458114"/>
                <a:gd name="connsiteY11" fmla="*/ 10880 h 248145"/>
                <a:gd name="connsiteX12" fmla="*/ 71580 w 458114"/>
                <a:gd name="connsiteY12" fmla="*/ 101358 h 248145"/>
                <a:gd name="connsiteX13" fmla="*/ 14316 w 458114"/>
                <a:gd name="connsiteY13" fmla="*/ 227148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183436" y="265515"/>
                  </a:moveTo>
                  <a:cubicBezTo>
                    <a:pt x="107466" y="256926"/>
                    <a:pt x="71199" y="250245"/>
                    <a:pt x="0" y="230775"/>
                  </a:cubicBezTo>
                  <a:cubicBezTo>
                    <a:pt x="20615" y="188590"/>
                    <a:pt x="33213" y="160913"/>
                    <a:pt x="60891" y="96968"/>
                  </a:cubicBezTo>
                  <a:cubicBezTo>
                    <a:pt x="154423" y="62036"/>
                    <a:pt x="201570" y="41994"/>
                    <a:pt x="295674" y="0"/>
                  </a:cubicBezTo>
                  <a:cubicBezTo>
                    <a:pt x="361720" y="28632"/>
                    <a:pt x="395505" y="41039"/>
                    <a:pt x="464413" y="62036"/>
                  </a:cubicBezTo>
                  <a:cubicBezTo>
                    <a:pt x="440553" y="125027"/>
                    <a:pt x="429482" y="153087"/>
                    <a:pt x="410585" y="198134"/>
                  </a:cubicBezTo>
                  <a:cubicBezTo>
                    <a:pt x="318199" y="231920"/>
                    <a:pt x="272960" y="243564"/>
                    <a:pt x="183436" y="265515"/>
                  </a:cubicBezTo>
                  <a:close/>
                  <a:moveTo>
                    <a:pt x="14316" y="227148"/>
                  </a:moveTo>
                  <a:cubicBezTo>
                    <a:pt x="80933" y="245473"/>
                    <a:pt x="114720" y="252154"/>
                    <a:pt x="185727" y="260743"/>
                  </a:cubicBezTo>
                  <a:cubicBezTo>
                    <a:pt x="269906" y="239937"/>
                    <a:pt x="312663" y="227912"/>
                    <a:pt x="399705" y="196416"/>
                  </a:cubicBezTo>
                  <a:cubicBezTo>
                    <a:pt x="417648" y="153659"/>
                    <a:pt x="428146" y="127318"/>
                    <a:pt x="450479" y="68526"/>
                  </a:cubicBezTo>
                  <a:cubicBezTo>
                    <a:pt x="385770" y="48866"/>
                    <a:pt x="354084" y="37222"/>
                    <a:pt x="291857" y="10880"/>
                  </a:cubicBezTo>
                  <a:cubicBezTo>
                    <a:pt x="203479" y="50011"/>
                    <a:pt x="159386" y="68526"/>
                    <a:pt x="71580" y="101358"/>
                  </a:cubicBezTo>
                  <a:cubicBezTo>
                    <a:pt x="45430" y="160722"/>
                    <a:pt x="33786" y="186872"/>
                    <a:pt x="14316" y="227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77F970BB-F3CC-43D7-8F1D-4763C672B8CD}"/>
                </a:ext>
              </a:extLst>
            </p:cNvPr>
            <p:cNvSpPr/>
            <p:nvPr/>
          </p:nvSpPr>
          <p:spPr>
            <a:xfrm>
              <a:off x="2986549" y="4332296"/>
              <a:ext cx="439026" cy="248145"/>
            </a:xfrm>
            <a:custGeom>
              <a:avLst/>
              <a:gdLst>
                <a:gd name="connsiteX0" fmla="*/ 188591 w 439026"/>
                <a:gd name="connsiteY0" fmla="*/ 257689 h 248145"/>
                <a:gd name="connsiteX1" fmla="*/ 0 w 439026"/>
                <a:gd name="connsiteY1" fmla="*/ 243564 h 248145"/>
                <a:gd name="connsiteX2" fmla="*/ 54019 w 439026"/>
                <a:gd name="connsiteY2" fmla="*/ 107466 h 248145"/>
                <a:gd name="connsiteX3" fmla="*/ 283840 w 439026"/>
                <a:gd name="connsiteY3" fmla="*/ 0 h 248145"/>
                <a:gd name="connsiteX4" fmla="*/ 457542 w 439026"/>
                <a:gd name="connsiteY4" fmla="*/ 45239 h 248145"/>
                <a:gd name="connsiteX5" fmla="*/ 412876 w 439026"/>
                <a:gd name="connsiteY5" fmla="*/ 174465 h 248145"/>
                <a:gd name="connsiteX6" fmla="*/ 188591 w 439026"/>
                <a:gd name="connsiteY6" fmla="*/ 257689 h 248145"/>
                <a:gd name="connsiteX7" fmla="*/ 14316 w 439026"/>
                <a:gd name="connsiteY7" fmla="*/ 238410 h 248145"/>
                <a:gd name="connsiteX8" fmla="*/ 190308 w 439026"/>
                <a:gd name="connsiteY8" fmla="*/ 253108 h 248145"/>
                <a:gd name="connsiteX9" fmla="*/ 401614 w 439026"/>
                <a:gd name="connsiteY9" fmla="*/ 173320 h 248145"/>
                <a:gd name="connsiteX10" fmla="*/ 443798 w 439026"/>
                <a:gd name="connsiteY10" fmla="*/ 51729 h 248145"/>
                <a:gd name="connsiteX11" fmla="*/ 280595 w 439026"/>
                <a:gd name="connsiteY11" fmla="*/ 9926 h 248145"/>
                <a:gd name="connsiteX12" fmla="*/ 64899 w 439026"/>
                <a:gd name="connsiteY12" fmla="*/ 110520 h 248145"/>
                <a:gd name="connsiteX13" fmla="*/ 14316 w 439026"/>
                <a:gd name="connsiteY13" fmla="*/ 238410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48145">
                  <a:moveTo>
                    <a:pt x="188591" y="257689"/>
                  </a:moveTo>
                  <a:cubicBezTo>
                    <a:pt x="111093" y="257307"/>
                    <a:pt x="73298" y="255780"/>
                    <a:pt x="0" y="243564"/>
                  </a:cubicBezTo>
                  <a:cubicBezTo>
                    <a:pt x="19088" y="198516"/>
                    <a:pt x="30159" y="170457"/>
                    <a:pt x="54019" y="107466"/>
                  </a:cubicBezTo>
                  <a:cubicBezTo>
                    <a:pt x="146215" y="66426"/>
                    <a:pt x="192408" y="44475"/>
                    <a:pt x="283840" y="0"/>
                  </a:cubicBezTo>
                  <a:cubicBezTo>
                    <a:pt x="352175" y="21760"/>
                    <a:pt x="386916" y="30923"/>
                    <a:pt x="457542" y="45239"/>
                  </a:cubicBezTo>
                  <a:cubicBezTo>
                    <a:pt x="438263" y="103648"/>
                    <a:pt x="429100" y="130181"/>
                    <a:pt x="412876" y="174465"/>
                  </a:cubicBezTo>
                  <a:cubicBezTo>
                    <a:pt x="322207" y="213596"/>
                    <a:pt x="277159" y="229057"/>
                    <a:pt x="188591" y="257689"/>
                  </a:cubicBezTo>
                  <a:close/>
                  <a:moveTo>
                    <a:pt x="14316" y="238410"/>
                  </a:moveTo>
                  <a:cubicBezTo>
                    <a:pt x="83033" y="249863"/>
                    <a:pt x="117964" y="252535"/>
                    <a:pt x="190308" y="253108"/>
                  </a:cubicBezTo>
                  <a:cubicBezTo>
                    <a:pt x="273532" y="226194"/>
                    <a:pt x="316290" y="210160"/>
                    <a:pt x="401614" y="173320"/>
                  </a:cubicBezTo>
                  <a:cubicBezTo>
                    <a:pt x="417075" y="131326"/>
                    <a:pt x="425664" y="106511"/>
                    <a:pt x="443798" y="51729"/>
                  </a:cubicBezTo>
                  <a:cubicBezTo>
                    <a:pt x="377563" y="38367"/>
                    <a:pt x="344922" y="29968"/>
                    <a:pt x="280595" y="9926"/>
                  </a:cubicBezTo>
                  <a:cubicBezTo>
                    <a:pt x="194698" y="51538"/>
                    <a:pt x="151369" y="72153"/>
                    <a:pt x="64899" y="110520"/>
                  </a:cubicBezTo>
                  <a:cubicBezTo>
                    <a:pt x="42566" y="169311"/>
                    <a:pt x="32259" y="195653"/>
                    <a:pt x="14316" y="2384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265237A4-08C7-4AE1-9CD2-79DD69CCF277}"/>
                </a:ext>
              </a:extLst>
            </p:cNvPr>
            <p:cNvSpPr/>
            <p:nvPr/>
          </p:nvSpPr>
          <p:spPr>
            <a:xfrm>
              <a:off x="3387017" y="4269497"/>
              <a:ext cx="439026" cy="229057"/>
            </a:xfrm>
            <a:custGeom>
              <a:avLst/>
              <a:gdLst>
                <a:gd name="connsiteX0" fmla="*/ 189354 w 439026"/>
                <a:gd name="connsiteY0" fmla="*/ 238792 h 229057"/>
                <a:gd name="connsiteX1" fmla="*/ 0 w 439026"/>
                <a:gd name="connsiteY1" fmla="*/ 239555 h 229057"/>
                <a:gd name="connsiteX2" fmla="*/ 44857 w 439026"/>
                <a:gd name="connsiteY2" fmla="*/ 110138 h 229057"/>
                <a:gd name="connsiteX3" fmla="*/ 266661 w 439026"/>
                <a:gd name="connsiteY3" fmla="*/ 0 h 229057"/>
                <a:gd name="connsiteX4" fmla="*/ 443035 w 439026"/>
                <a:gd name="connsiteY4" fmla="*/ 29205 h 229057"/>
                <a:gd name="connsiteX5" fmla="*/ 407913 w 439026"/>
                <a:gd name="connsiteY5" fmla="*/ 145451 h 229057"/>
                <a:gd name="connsiteX6" fmla="*/ 189354 w 439026"/>
                <a:gd name="connsiteY6" fmla="*/ 238792 h 229057"/>
                <a:gd name="connsiteX7" fmla="*/ 13935 w 439026"/>
                <a:gd name="connsiteY7" fmla="*/ 233638 h 229057"/>
                <a:gd name="connsiteX8" fmla="*/ 190881 w 439026"/>
                <a:gd name="connsiteY8" fmla="*/ 234402 h 229057"/>
                <a:gd name="connsiteX9" fmla="*/ 396269 w 439026"/>
                <a:gd name="connsiteY9" fmla="*/ 145642 h 229057"/>
                <a:gd name="connsiteX10" fmla="*/ 429482 w 439026"/>
                <a:gd name="connsiteY10" fmla="*/ 36076 h 229057"/>
                <a:gd name="connsiteX11" fmla="*/ 263798 w 439026"/>
                <a:gd name="connsiteY11" fmla="*/ 9353 h 229057"/>
                <a:gd name="connsiteX12" fmla="*/ 55738 w 439026"/>
                <a:gd name="connsiteY12" fmla="*/ 112429 h 229057"/>
                <a:gd name="connsiteX13" fmla="*/ 13935 w 439026"/>
                <a:gd name="connsiteY13" fmla="*/ 23363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189354" y="238792"/>
                  </a:moveTo>
                  <a:cubicBezTo>
                    <a:pt x="112238" y="243182"/>
                    <a:pt x="74062" y="245091"/>
                    <a:pt x="0" y="239555"/>
                  </a:cubicBezTo>
                  <a:cubicBezTo>
                    <a:pt x="16225" y="195271"/>
                    <a:pt x="25388" y="168739"/>
                    <a:pt x="44857" y="110138"/>
                  </a:cubicBezTo>
                  <a:cubicBezTo>
                    <a:pt x="134189" y="66808"/>
                    <a:pt x="178665" y="44284"/>
                    <a:pt x="266661" y="0"/>
                  </a:cubicBezTo>
                  <a:cubicBezTo>
                    <a:pt x="336333" y="15270"/>
                    <a:pt x="371645" y="20997"/>
                    <a:pt x="443035" y="29205"/>
                  </a:cubicBezTo>
                  <a:cubicBezTo>
                    <a:pt x="428147" y="80933"/>
                    <a:pt x="420893" y="104603"/>
                    <a:pt x="407913" y="145451"/>
                  </a:cubicBezTo>
                  <a:cubicBezTo>
                    <a:pt x="319917" y="186872"/>
                    <a:pt x="276014" y="205006"/>
                    <a:pt x="189354" y="238792"/>
                  </a:cubicBezTo>
                  <a:close/>
                  <a:moveTo>
                    <a:pt x="13935" y="233638"/>
                  </a:moveTo>
                  <a:cubicBezTo>
                    <a:pt x="83415" y="238983"/>
                    <a:pt x="118728" y="238410"/>
                    <a:pt x="190881" y="234402"/>
                  </a:cubicBezTo>
                  <a:cubicBezTo>
                    <a:pt x="272388" y="202715"/>
                    <a:pt x="313999" y="184582"/>
                    <a:pt x="396269" y="145642"/>
                  </a:cubicBezTo>
                  <a:cubicBezTo>
                    <a:pt x="408676" y="106893"/>
                    <a:pt x="415548" y="84560"/>
                    <a:pt x="429482" y="36076"/>
                  </a:cubicBezTo>
                  <a:cubicBezTo>
                    <a:pt x="362483" y="28441"/>
                    <a:pt x="329270" y="23097"/>
                    <a:pt x="263798" y="9353"/>
                  </a:cubicBezTo>
                  <a:cubicBezTo>
                    <a:pt x="181337" y="50774"/>
                    <a:pt x="139535" y="71771"/>
                    <a:pt x="55738" y="112429"/>
                  </a:cubicBezTo>
                  <a:cubicBezTo>
                    <a:pt x="37795" y="166830"/>
                    <a:pt x="29205" y="191644"/>
                    <a:pt x="13935" y="2336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43273FD2-B0FD-489C-A695-F4BC11E3C082}"/>
                </a:ext>
              </a:extLst>
            </p:cNvPr>
            <p:cNvSpPr/>
            <p:nvPr/>
          </p:nvSpPr>
          <p:spPr>
            <a:xfrm>
              <a:off x="3782332" y="4195244"/>
              <a:ext cx="419938" cy="209969"/>
            </a:xfrm>
            <a:custGeom>
              <a:avLst/>
              <a:gdLst>
                <a:gd name="connsiteX0" fmla="*/ 187254 w 419938"/>
                <a:gd name="connsiteY0" fmla="*/ 213023 h 209969"/>
                <a:gd name="connsiteX1" fmla="*/ 0 w 419938"/>
                <a:gd name="connsiteY1" fmla="*/ 222949 h 209969"/>
                <a:gd name="connsiteX2" fmla="*/ 35504 w 419938"/>
                <a:gd name="connsiteY2" fmla="*/ 106130 h 209969"/>
                <a:gd name="connsiteX3" fmla="*/ 247763 w 419938"/>
                <a:gd name="connsiteY3" fmla="*/ 0 h 209969"/>
                <a:gd name="connsiteX4" fmla="*/ 424710 w 419938"/>
                <a:gd name="connsiteY4" fmla="*/ 15461 h 209969"/>
                <a:gd name="connsiteX5" fmla="*/ 397796 w 419938"/>
                <a:gd name="connsiteY5" fmla="*/ 115865 h 209969"/>
                <a:gd name="connsiteX6" fmla="*/ 187254 w 419938"/>
                <a:gd name="connsiteY6" fmla="*/ 213023 h 209969"/>
                <a:gd name="connsiteX7" fmla="*/ 13552 w 419938"/>
                <a:gd name="connsiteY7" fmla="*/ 216650 h 209969"/>
                <a:gd name="connsiteX8" fmla="*/ 188781 w 419938"/>
                <a:gd name="connsiteY8" fmla="*/ 208251 h 209969"/>
                <a:gd name="connsiteX9" fmla="*/ 386725 w 419938"/>
                <a:gd name="connsiteY9" fmla="*/ 116628 h 209969"/>
                <a:gd name="connsiteX10" fmla="*/ 412112 w 419938"/>
                <a:gd name="connsiteY10" fmla="*/ 21760 h 209969"/>
                <a:gd name="connsiteX11" fmla="*/ 245855 w 419938"/>
                <a:gd name="connsiteY11" fmla="*/ 7826 h 209969"/>
                <a:gd name="connsiteX12" fmla="*/ 46575 w 419938"/>
                <a:gd name="connsiteY12" fmla="*/ 107275 h 209969"/>
                <a:gd name="connsiteX13" fmla="*/ 13552 w 419938"/>
                <a:gd name="connsiteY13" fmla="*/ 21665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187254" y="213023"/>
                  </a:moveTo>
                  <a:cubicBezTo>
                    <a:pt x="111666" y="219131"/>
                    <a:pt x="74062" y="223140"/>
                    <a:pt x="0" y="222949"/>
                  </a:cubicBezTo>
                  <a:cubicBezTo>
                    <a:pt x="13171" y="181910"/>
                    <a:pt x="20424" y="158049"/>
                    <a:pt x="35504" y="106130"/>
                  </a:cubicBezTo>
                  <a:cubicBezTo>
                    <a:pt x="121210" y="63182"/>
                    <a:pt x="163776" y="41612"/>
                    <a:pt x="247763" y="0"/>
                  </a:cubicBezTo>
                  <a:cubicBezTo>
                    <a:pt x="318008" y="9353"/>
                    <a:pt x="353511" y="12216"/>
                    <a:pt x="424710" y="15461"/>
                  </a:cubicBezTo>
                  <a:cubicBezTo>
                    <a:pt x="413639" y="59173"/>
                    <a:pt x="408104" y="79788"/>
                    <a:pt x="397796" y="115865"/>
                  </a:cubicBezTo>
                  <a:cubicBezTo>
                    <a:pt x="313999" y="156522"/>
                    <a:pt x="271433" y="175992"/>
                    <a:pt x="187254" y="213023"/>
                  </a:cubicBezTo>
                  <a:close/>
                  <a:moveTo>
                    <a:pt x="13552" y="216650"/>
                  </a:moveTo>
                  <a:cubicBezTo>
                    <a:pt x="83033" y="216841"/>
                    <a:pt x="117964" y="214168"/>
                    <a:pt x="188781" y="208251"/>
                  </a:cubicBezTo>
                  <a:cubicBezTo>
                    <a:pt x="267806" y="173320"/>
                    <a:pt x="307700" y="154614"/>
                    <a:pt x="386725" y="116628"/>
                  </a:cubicBezTo>
                  <a:cubicBezTo>
                    <a:pt x="396460" y="82270"/>
                    <a:pt x="401613" y="62991"/>
                    <a:pt x="412112" y="21760"/>
                  </a:cubicBezTo>
                  <a:cubicBezTo>
                    <a:pt x="345113" y="18897"/>
                    <a:pt x="311899" y="16225"/>
                    <a:pt x="245855" y="7826"/>
                  </a:cubicBezTo>
                  <a:cubicBezTo>
                    <a:pt x="167021" y="46957"/>
                    <a:pt x="127127" y="67190"/>
                    <a:pt x="46575" y="107275"/>
                  </a:cubicBezTo>
                  <a:cubicBezTo>
                    <a:pt x="32640" y="155759"/>
                    <a:pt x="25960" y="177901"/>
                    <a:pt x="13552" y="2166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1DB786BD-7A39-47AB-9908-68013D79EF70}"/>
                </a:ext>
              </a:extLst>
            </p:cNvPr>
            <p:cNvSpPr/>
            <p:nvPr/>
          </p:nvSpPr>
          <p:spPr>
            <a:xfrm>
              <a:off x="4168293" y="4116410"/>
              <a:ext cx="400850" cy="190881"/>
            </a:xfrm>
            <a:custGeom>
              <a:avLst/>
              <a:gdLst>
                <a:gd name="connsiteX0" fmla="*/ 183627 w 400850"/>
                <a:gd name="connsiteY0" fmla="*/ 184582 h 190880"/>
                <a:gd name="connsiteX1" fmla="*/ 0 w 400850"/>
                <a:gd name="connsiteY1" fmla="*/ 198325 h 190880"/>
                <a:gd name="connsiteX2" fmla="*/ 27105 w 400850"/>
                <a:gd name="connsiteY2" fmla="*/ 97349 h 190880"/>
                <a:gd name="connsiteX3" fmla="*/ 230011 w 400850"/>
                <a:gd name="connsiteY3" fmla="*/ 0 h 190880"/>
                <a:gd name="connsiteX4" fmla="*/ 406195 w 400850"/>
                <a:gd name="connsiteY4" fmla="*/ 4963 h 190880"/>
                <a:gd name="connsiteX5" fmla="*/ 385961 w 400850"/>
                <a:gd name="connsiteY5" fmla="*/ 89141 h 190880"/>
                <a:gd name="connsiteX6" fmla="*/ 183627 w 400850"/>
                <a:gd name="connsiteY6" fmla="*/ 184582 h 190880"/>
                <a:gd name="connsiteX7" fmla="*/ 12789 w 400850"/>
                <a:gd name="connsiteY7" fmla="*/ 192217 h 190880"/>
                <a:gd name="connsiteX8" fmla="*/ 184773 w 400850"/>
                <a:gd name="connsiteY8" fmla="*/ 179619 h 190880"/>
                <a:gd name="connsiteX9" fmla="*/ 374700 w 400850"/>
                <a:gd name="connsiteY9" fmla="*/ 90287 h 190880"/>
                <a:gd name="connsiteX10" fmla="*/ 393788 w 400850"/>
                <a:gd name="connsiteY10" fmla="*/ 10689 h 190880"/>
                <a:gd name="connsiteX11" fmla="*/ 228294 w 400850"/>
                <a:gd name="connsiteY11" fmla="*/ 6490 h 190880"/>
                <a:gd name="connsiteX12" fmla="*/ 37794 w 400850"/>
                <a:gd name="connsiteY12" fmla="*/ 97731 h 190880"/>
                <a:gd name="connsiteX13" fmla="*/ 12789 w 400850"/>
                <a:gd name="connsiteY13" fmla="*/ 19221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183627" y="184582"/>
                  </a:moveTo>
                  <a:cubicBezTo>
                    <a:pt x="109947" y="190117"/>
                    <a:pt x="73107" y="194699"/>
                    <a:pt x="0" y="198325"/>
                  </a:cubicBezTo>
                  <a:cubicBezTo>
                    <a:pt x="10307" y="161867"/>
                    <a:pt x="15843" y="141443"/>
                    <a:pt x="27105" y="97349"/>
                  </a:cubicBezTo>
                  <a:cubicBezTo>
                    <a:pt x="109184" y="57264"/>
                    <a:pt x="149651" y="37413"/>
                    <a:pt x="230011" y="0"/>
                  </a:cubicBezTo>
                  <a:cubicBezTo>
                    <a:pt x="300255" y="4581"/>
                    <a:pt x="335569" y="5345"/>
                    <a:pt x="406195" y="4963"/>
                  </a:cubicBezTo>
                  <a:cubicBezTo>
                    <a:pt x="397986" y="40848"/>
                    <a:pt x="393978" y="57837"/>
                    <a:pt x="385961" y="89141"/>
                  </a:cubicBezTo>
                  <a:cubicBezTo>
                    <a:pt x="305600" y="126745"/>
                    <a:pt x="264752" y="146024"/>
                    <a:pt x="183627" y="184582"/>
                  </a:cubicBezTo>
                  <a:close/>
                  <a:moveTo>
                    <a:pt x="12789" y="192217"/>
                  </a:moveTo>
                  <a:cubicBezTo>
                    <a:pt x="81315" y="188972"/>
                    <a:pt x="115864" y="184964"/>
                    <a:pt x="184773" y="179619"/>
                  </a:cubicBezTo>
                  <a:cubicBezTo>
                    <a:pt x="261125" y="143542"/>
                    <a:pt x="299301" y="125409"/>
                    <a:pt x="374700" y="90287"/>
                  </a:cubicBezTo>
                  <a:cubicBezTo>
                    <a:pt x="382144" y="60509"/>
                    <a:pt x="386152" y="44475"/>
                    <a:pt x="393788" y="10689"/>
                  </a:cubicBezTo>
                  <a:cubicBezTo>
                    <a:pt x="327361" y="11071"/>
                    <a:pt x="294338" y="10308"/>
                    <a:pt x="228294" y="6490"/>
                  </a:cubicBezTo>
                  <a:cubicBezTo>
                    <a:pt x="152895" y="41612"/>
                    <a:pt x="114719" y="60127"/>
                    <a:pt x="37794" y="97731"/>
                  </a:cubicBezTo>
                  <a:cubicBezTo>
                    <a:pt x="27677" y="138770"/>
                    <a:pt x="22524" y="157859"/>
                    <a:pt x="12789" y="1922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577B999-06BA-4225-8005-6EEEE9EF668E}"/>
                </a:ext>
              </a:extLst>
            </p:cNvPr>
            <p:cNvSpPr/>
            <p:nvPr/>
          </p:nvSpPr>
          <p:spPr>
            <a:xfrm>
              <a:off x="4542419" y="4037576"/>
              <a:ext cx="381762" cy="152705"/>
            </a:xfrm>
            <a:custGeom>
              <a:avLst/>
              <a:gdLst>
                <a:gd name="connsiteX0" fmla="*/ 179619 w 381762"/>
                <a:gd name="connsiteY0" fmla="*/ 159004 h 152704"/>
                <a:gd name="connsiteX1" fmla="*/ 0 w 381762"/>
                <a:gd name="connsiteY1" fmla="*/ 171411 h 152704"/>
                <a:gd name="connsiteX2" fmla="*/ 20424 w 381762"/>
                <a:gd name="connsiteY2" fmla="*/ 86660 h 152704"/>
                <a:gd name="connsiteX3" fmla="*/ 215123 w 381762"/>
                <a:gd name="connsiteY3" fmla="*/ 1527 h 152704"/>
                <a:gd name="connsiteX4" fmla="*/ 389779 w 381762"/>
                <a:gd name="connsiteY4" fmla="*/ 0 h 152704"/>
                <a:gd name="connsiteX5" fmla="*/ 374318 w 381762"/>
                <a:gd name="connsiteY5" fmla="*/ 69862 h 152704"/>
                <a:gd name="connsiteX6" fmla="*/ 179619 w 381762"/>
                <a:gd name="connsiteY6" fmla="*/ 159004 h 152704"/>
                <a:gd name="connsiteX7" fmla="*/ 12408 w 381762"/>
                <a:gd name="connsiteY7" fmla="*/ 165685 h 152704"/>
                <a:gd name="connsiteX8" fmla="*/ 180764 w 381762"/>
                <a:gd name="connsiteY8" fmla="*/ 153659 h 152704"/>
                <a:gd name="connsiteX9" fmla="*/ 363438 w 381762"/>
                <a:gd name="connsiteY9" fmla="*/ 70817 h 152704"/>
                <a:gd name="connsiteX10" fmla="*/ 377945 w 381762"/>
                <a:gd name="connsiteY10" fmla="*/ 4772 h 152704"/>
                <a:gd name="connsiteX11" fmla="*/ 213978 w 381762"/>
                <a:gd name="connsiteY11" fmla="*/ 6681 h 152704"/>
                <a:gd name="connsiteX12" fmla="*/ 31305 w 381762"/>
                <a:gd name="connsiteY12" fmla="*/ 86660 h 152704"/>
                <a:gd name="connsiteX13" fmla="*/ 12408 w 381762"/>
                <a:gd name="connsiteY13" fmla="*/ 165685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179619" y="159004"/>
                  </a:moveTo>
                  <a:cubicBezTo>
                    <a:pt x="107657" y="162058"/>
                    <a:pt x="71963" y="165876"/>
                    <a:pt x="0" y="171411"/>
                  </a:cubicBezTo>
                  <a:cubicBezTo>
                    <a:pt x="8017" y="139916"/>
                    <a:pt x="12026" y="122736"/>
                    <a:pt x="20424" y="86660"/>
                  </a:cubicBezTo>
                  <a:cubicBezTo>
                    <a:pt x="98877" y="50774"/>
                    <a:pt x="137816" y="33595"/>
                    <a:pt x="215123" y="1527"/>
                  </a:cubicBezTo>
                  <a:cubicBezTo>
                    <a:pt x="284795" y="2672"/>
                    <a:pt x="319726" y="2100"/>
                    <a:pt x="389779" y="0"/>
                  </a:cubicBezTo>
                  <a:cubicBezTo>
                    <a:pt x="383671" y="28632"/>
                    <a:pt x="380426" y="42757"/>
                    <a:pt x="374318" y="69862"/>
                  </a:cubicBezTo>
                  <a:cubicBezTo>
                    <a:pt x="297011" y="102694"/>
                    <a:pt x="257880" y="121018"/>
                    <a:pt x="179619" y="159004"/>
                  </a:cubicBezTo>
                  <a:close/>
                  <a:moveTo>
                    <a:pt x="12408" y="165685"/>
                  </a:moveTo>
                  <a:cubicBezTo>
                    <a:pt x="79789" y="160531"/>
                    <a:pt x="113383" y="156713"/>
                    <a:pt x="180764" y="153659"/>
                  </a:cubicBezTo>
                  <a:cubicBezTo>
                    <a:pt x="254254" y="118155"/>
                    <a:pt x="290903" y="101549"/>
                    <a:pt x="363438" y="70817"/>
                  </a:cubicBezTo>
                  <a:cubicBezTo>
                    <a:pt x="369164" y="45048"/>
                    <a:pt x="372218" y="31877"/>
                    <a:pt x="377945" y="4772"/>
                  </a:cubicBezTo>
                  <a:cubicBezTo>
                    <a:pt x="312282" y="6681"/>
                    <a:pt x="279641" y="7444"/>
                    <a:pt x="213978" y="6681"/>
                  </a:cubicBezTo>
                  <a:cubicBezTo>
                    <a:pt x="141443" y="37031"/>
                    <a:pt x="104985" y="53065"/>
                    <a:pt x="31305" y="86660"/>
                  </a:cubicBezTo>
                  <a:cubicBezTo>
                    <a:pt x="23670" y="120064"/>
                    <a:pt x="19852" y="136098"/>
                    <a:pt x="12408" y="165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E366FAC8-888A-4F9D-A8B6-2FAC50934442}"/>
                </a:ext>
              </a:extLst>
            </p:cNvPr>
            <p:cNvSpPr/>
            <p:nvPr/>
          </p:nvSpPr>
          <p:spPr>
            <a:xfrm>
              <a:off x="4905284" y="3965614"/>
              <a:ext cx="362674" cy="133617"/>
            </a:xfrm>
            <a:custGeom>
              <a:avLst/>
              <a:gdLst>
                <a:gd name="connsiteX0" fmla="*/ 176565 w 362673"/>
                <a:gd name="connsiteY0" fmla="*/ 138198 h 133616"/>
                <a:gd name="connsiteX1" fmla="*/ 0 w 362673"/>
                <a:gd name="connsiteY1" fmla="*/ 144879 h 133616"/>
                <a:gd name="connsiteX2" fmla="*/ 15461 w 362673"/>
                <a:gd name="connsiteY2" fmla="*/ 74634 h 133616"/>
                <a:gd name="connsiteX3" fmla="*/ 203670 w 362673"/>
                <a:gd name="connsiteY3" fmla="*/ 3436 h 133616"/>
                <a:gd name="connsiteX4" fmla="*/ 376608 w 362673"/>
                <a:gd name="connsiteY4" fmla="*/ 0 h 133616"/>
                <a:gd name="connsiteX5" fmla="*/ 364583 w 362673"/>
                <a:gd name="connsiteY5" fmla="*/ 59364 h 133616"/>
                <a:gd name="connsiteX6" fmla="*/ 176565 w 362673"/>
                <a:gd name="connsiteY6" fmla="*/ 138198 h 133616"/>
                <a:gd name="connsiteX7" fmla="*/ 11835 w 362673"/>
                <a:gd name="connsiteY7" fmla="*/ 139725 h 133616"/>
                <a:gd name="connsiteX8" fmla="*/ 177329 w 362673"/>
                <a:gd name="connsiteY8" fmla="*/ 132471 h 133616"/>
                <a:gd name="connsiteX9" fmla="*/ 353894 w 362673"/>
                <a:gd name="connsiteY9" fmla="*/ 59555 h 133616"/>
                <a:gd name="connsiteX10" fmla="*/ 365155 w 362673"/>
                <a:gd name="connsiteY10" fmla="*/ 3627 h 133616"/>
                <a:gd name="connsiteX11" fmla="*/ 202907 w 362673"/>
                <a:gd name="connsiteY11" fmla="*/ 7063 h 133616"/>
                <a:gd name="connsiteX12" fmla="*/ 26342 w 362673"/>
                <a:gd name="connsiteY12" fmla="*/ 74062 h 133616"/>
                <a:gd name="connsiteX13" fmla="*/ 11835 w 362673"/>
                <a:gd name="connsiteY13" fmla="*/ 13972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176565" y="138198"/>
                  </a:moveTo>
                  <a:cubicBezTo>
                    <a:pt x="105748" y="137243"/>
                    <a:pt x="70626" y="139534"/>
                    <a:pt x="0" y="144879"/>
                  </a:cubicBezTo>
                  <a:cubicBezTo>
                    <a:pt x="6108" y="117583"/>
                    <a:pt x="9353" y="103457"/>
                    <a:pt x="15461" y="74634"/>
                  </a:cubicBezTo>
                  <a:cubicBezTo>
                    <a:pt x="91241" y="44094"/>
                    <a:pt x="128845" y="29587"/>
                    <a:pt x="203670" y="3436"/>
                  </a:cubicBezTo>
                  <a:cubicBezTo>
                    <a:pt x="272769" y="2863"/>
                    <a:pt x="307319" y="1718"/>
                    <a:pt x="376608" y="0"/>
                  </a:cubicBezTo>
                  <a:cubicBezTo>
                    <a:pt x="371836" y="23097"/>
                    <a:pt x="369355" y="34740"/>
                    <a:pt x="364583" y="59364"/>
                  </a:cubicBezTo>
                  <a:cubicBezTo>
                    <a:pt x="289948" y="86469"/>
                    <a:pt x="252154" y="102694"/>
                    <a:pt x="176565" y="138198"/>
                  </a:cubicBezTo>
                  <a:close/>
                  <a:moveTo>
                    <a:pt x="11835" y="139725"/>
                  </a:moveTo>
                  <a:cubicBezTo>
                    <a:pt x="78070" y="134762"/>
                    <a:pt x="111093" y="131899"/>
                    <a:pt x="177329" y="132471"/>
                  </a:cubicBezTo>
                  <a:cubicBezTo>
                    <a:pt x="248145" y="99449"/>
                    <a:pt x="283649" y="85324"/>
                    <a:pt x="353894" y="59555"/>
                  </a:cubicBezTo>
                  <a:cubicBezTo>
                    <a:pt x="358284" y="36649"/>
                    <a:pt x="360575" y="25387"/>
                    <a:pt x="365155" y="3627"/>
                  </a:cubicBezTo>
                  <a:cubicBezTo>
                    <a:pt x="300256" y="5345"/>
                    <a:pt x="267806" y="6299"/>
                    <a:pt x="202907" y="7063"/>
                  </a:cubicBezTo>
                  <a:cubicBezTo>
                    <a:pt x="132663" y="31877"/>
                    <a:pt x="97349" y="45430"/>
                    <a:pt x="26342" y="74062"/>
                  </a:cubicBezTo>
                  <a:cubicBezTo>
                    <a:pt x="20615" y="100976"/>
                    <a:pt x="17752" y="114147"/>
                    <a:pt x="11835" y="1397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20237105-D8FE-42DA-BBA0-B3183E90516A}"/>
                </a:ext>
              </a:extLst>
            </p:cNvPr>
            <p:cNvSpPr/>
            <p:nvPr/>
          </p:nvSpPr>
          <p:spPr>
            <a:xfrm>
              <a:off x="5258987" y="3910730"/>
              <a:ext cx="362674" cy="114529"/>
            </a:xfrm>
            <a:custGeom>
              <a:avLst/>
              <a:gdLst>
                <a:gd name="connsiteX0" fmla="*/ 175229 w 362673"/>
                <a:gd name="connsiteY0" fmla="*/ 119783 h 114528"/>
                <a:gd name="connsiteX1" fmla="*/ 0 w 362673"/>
                <a:gd name="connsiteY1" fmla="*/ 116348 h 114528"/>
                <a:gd name="connsiteX2" fmla="*/ 12026 w 362673"/>
                <a:gd name="connsiteY2" fmla="*/ 56793 h 114528"/>
                <a:gd name="connsiteX3" fmla="*/ 196226 w 362673"/>
                <a:gd name="connsiteY3" fmla="*/ 483 h 114528"/>
                <a:gd name="connsiteX4" fmla="*/ 368591 w 362673"/>
                <a:gd name="connsiteY4" fmla="*/ 292 h 114528"/>
                <a:gd name="connsiteX5" fmla="*/ 359429 w 362673"/>
                <a:gd name="connsiteY5" fmla="*/ 54311 h 114528"/>
                <a:gd name="connsiteX6" fmla="*/ 175229 w 362673"/>
                <a:gd name="connsiteY6" fmla="*/ 119783 h 114528"/>
                <a:gd name="connsiteX7" fmla="*/ 11453 w 362673"/>
                <a:gd name="connsiteY7" fmla="*/ 112148 h 114528"/>
                <a:gd name="connsiteX8" fmla="*/ 175611 w 362673"/>
                <a:gd name="connsiteY8" fmla="*/ 114057 h 114528"/>
                <a:gd name="connsiteX9" fmla="*/ 348358 w 362673"/>
                <a:gd name="connsiteY9" fmla="*/ 53930 h 114528"/>
                <a:gd name="connsiteX10" fmla="*/ 356948 w 362673"/>
                <a:gd name="connsiteY10" fmla="*/ 3346 h 114528"/>
                <a:gd name="connsiteX11" fmla="*/ 195271 w 362673"/>
                <a:gd name="connsiteY11" fmla="*/ 3537 h 114528"/>
                <a:gd name="connsiteX12" fmla="*/ 22524 w 362673"/>
                <a:gd name="connsiteY12" fmla="*/ 56602 h 114528"/>
                <a:gd name="connsiteX13" fmla="*/ 11453 w 362673"/>
                <a:gd name="connsiteY13" fmla="*/ 11214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75229" y="119783"/>
                  </a:moveTo>
                  <a:cubicBezTo>
                    <a:pt x="104603" y="113866"/>
                    <a:pt x="69863" y="113675"/>
                    <a:pt x="0" y="116348"/>
                  </a:cubicBezTo>
                  <a:cubicBezTo>
                    <a:pt x="4772" y="91915"/>
                    <a:pt x="7254" y="79889"/>
                    <a:pt x="12026" y="56793"/>
                  </a:cubicBezTo>
                  <a:cubicBezTo>
                    <a:pt x="85896" y="31978"/>
                    <a:pt x="122546" y="20716"/>
                    <a:pt x="196226" y="483"/>
                  </a:cubicBezTo>
                  <a:cubicBezTo>
                    <a:pt x="264943" y="101"/>
                    <a:pt x="299492" y="-281"/>
                    <a:pt x="368591" y="292"/>
                  </a:cubicBezTo>
                  <a:cubicBezTo>
                    <a:pt x="364583" y="19762"/>
                    <a:pt x="362865" y="30451"/>
                    <a:pt x="359429" y="54311"/>
                  </a:cubicBezTo>
                  <a:cubicBezTo>
                    <a:pt x="285749" y="75881"/>
                    <a:pt x="248718" y="88861"/>
                    <a:pt x="175229" y="119783"/>
                  </a:cubicBezTo>
                  <a:close/>
                  <a:moveTo>
                    <a:pt x="11453" y="112148"/>
                  </a:moveTo>
                  <a:cubicBezTo>
                    <a:pt x="76925" y="109667"/>
                    <a:pt x="109566" y="108903"/>
                    <a:pt x="175611" y="114057"/>
                  </a:cubicBezTo>
                  <a:cubicBezTo>
                    <a:pt x="244710" y="85425"/>
                    <a:pt x="279259" y="74163"/>
                    <a:pt x="348358" y="53930"/>
                  </a:cubicBezTo>
                  <a:cubicBezTo>
                    <a:pt x="351603" y="31787"/>
                    <a:pt x="353321" y="21671"/>
                    <a:pt x="356948" y="3346"/>
                  </a:cubicBezTo>
                  <a:cubicBezTo>
                    <a:pt x="292048" y="2773"/>
                    <a:pt x="259789" y="3155"/>
                    <a:pt x="195271" y="3537"/>
                  </a:cubicBezTo>
                  <a:cubicBezTo>
                    <a:pt x="126363" y="22625"/>
                    <a:pt x="91814" y="33314"/>
                    <a:pt x="22524" y="56602"/>
                  </a:cubicBezTo>
                  <a:cubicBezTo>
                    <a:pt x="18134" y="78171"/>
                    <a:pt x="16034" y="89243"/>
                    <a:pt x="11453" y="112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4C94F302-368C-4865-9C24-7CC9B0AB7F58}"/>
                </a:ext>
              </a:extLst>
            </p:cNvPr>
            <p:cNvSpPr/>
            <p:nvPr/>
          </p:nvSpPr>
          <p:spPr>
            <a:xfrm>
              <a:off x="5607345" y="3870937"/>
              <a:ext cx="362674" cy="95440"/>
            </a:xfrm>
            <a:custGeom>
              <a:avLst/>
              <a:gdLst>
                <a:gd name="connsiteX0" fmla="*/ 176756 w 362673"/>
                <a:gd name="connsiteY0" fmla="*/ 113001 h 95440"/>
                <a:gd name="connsiteX1" fmla="*/ 0 w 362673"/>
                <a:gd name="connsiteY1" fmla="*/ 95631 h 95440"/>
                <a:gd name="connsiteX2" fmla="*/ 9162 w 362673"/>
                <a:gd name="connsiteY2" fmla="*/ 41612 h 95440"/>
                <a:gd name="connsiteX3" fmla="*/ 191454 w 362673"/>
                <a:gd name="connsiteY3" fmla="*/ 0 h 95440"/>
                <a:gd name="connsiteX4" fmla="*/ 365347 w 362673"/>
                <a:gd name="connsiteY4" fmla="*/ 9162 h 95440"/>
                <a:gd name="connsiteX5" fmla="*/ 359620 w 362673"/>
                <a:gd name="connsiteY5" fmla="*/ 64709 h 95440"/>
                <a:gd name="connsiteX6" fmla="*/ 176756 w 362673"/>
                <a:gd name="connsiteY6" fmla="*/ 113001 h 95440"/>
                <a:gd name="connsiteX7" fmla="*/ 11262 w 362673"/>
                <a:gd name="connsiteY7" fmla="*/ 92386 h 95440"/>
                <a:gd name="connsiteX8" fmla="*/ 176947 w 362673"/>
                <a:gd name="connsiteY8" fmla="*/ 107657 h 95440"/>
                <a:gd name="connsiteX9" fmla="*/ 348549 w 362673"/>
                <a:gd name="connsiteY9" fmla="*/ 63182 h 95440"/>
                <a:gd name="connsiteX10" fmla="*/ 354085 w 362673"/>
                <a:gd name="connsiteY10" fmla="*/ 11262 h 95440"/>
                <a:gd name="connsiteX11" fmla="*/ 190881 w 362673"/>
                <a:gd name="connsiteY11" fmla="*/ 2672 h 95440"/>
                <a:gd name="connsiteX12" fmla="*/ 19852 w 362673"/>
                <a:gd name="connsiteY12" fmla="*/ 41803 h 95440"/>
                <a:gd name="connsiteX13" fmla="*/ 11262 w 362673"/>
                <a:gd name="connsiteY13" fmla="*/ 9238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76756" y="113001"/>
                  </a:moveTo>
                  <a:cubicBezTo>
                    <a:pt x="105176" y="101549"/>
                    <a:pt x="70054" y="97922"/>
                    <a:pt x="0" y="95631"/>
                  </a:cubicBezTo>
                  <a:cubicBezTo>
                    <a:pt x="3436" y="71771"/>
                    <a:pt x="5345" y="61273"/>
                    <a:pt x="9162" y="41612"/>
                  </a:cubicBezTo>
                  <a:cubicBezTo>
                    <a:pt x="82079" y="22715"/>
                    <a:pt x="118537" y="14316"/>
                    <a:pt x="191454" y="0"/>
                  </a:cubicBezTo>
                  <a:cubicBezTo>
                    <a:pt x="260552" y="2100"/>
                    <a:pt x="295293" y="3436"/>
                    <a:pt x="365347" y="9162"/>
                  </a:cubicBezTo>
                  <a:cubicBezTo>
                    <a:pt x="362483" y="28059"/>
                    <a:pt x="361147" y="38749"/>
                    <a:pt x="359620" y="64709"/>
                  </a:cubicBezTo>
                  <a:cubicBezTo>
                    <a:pt x="286131" y="80170"/>
                    <a:pt x="249291" y="88951"/>
                    <a:pt x="176756" y="113001"/>
                  </a:cubicBezTo>
                  <a:close/>
                  <a:moveTo>
                    <a:pt x="11262" y="92386"/>
                  </a:moveTo>
                  <a:cubicBezTo>
                    <a:pt x="76925" y="94677"/>
                    <a:pt x="109948" y="97158"/>
                    <a:pt x="176947" y="107657"/>
                  </a:cubicBezTo>
                  <a:cubicBezTo>
                    <a:pt x="245282" y="85515"/>
                    <a:pt x="279641" y="77689"/>
                    <a:pt x="348549" y="63182"/>
                  </a:cubicBezTo>
                  <a:cubicBezTo>
                    <a:pt x="350267" y="39131"/>
                    <a:pt x="351412" y="29014"/>
                    <a:pt x="354085" y="11262"/>
                  </a:cubicBezTo>
                  <a:cubicBezTo>
                    <a:pt x="288422" y="5917"/>
                    <a:pt x="255780" y="4581"/>
                    <a:pt x="190881" y="2672"/>
                  </a:cubicBezTo>
                  <a:cubicBezTo>
                    <a:pt x="122355" y="16416"/>
                    <a:pt x="88187" y="24242"/>
                    <a:pt x="19852" y="41803"/>
                  </a:cubicBezTo>
                  <a:cubicBezTo>
                    <a:pt x="16225" y="60127"/>
                    <a:pt x="14507" y="70053"/>
                    <a:pt x="11262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A95D51A1-DE79-406F-80E2-FB64E7F52B0A}"/>
                </a:ext>
              </a:extLst>
            </p:cNvPr>
            <p:cNvSpPr/>
            <p:nvPr/>
          </p:nvSpPr>
          <p:spPr>
            <a:xfrm>
              <a:off x="5955702" y="3857575"/>
              <a:ext cx="362674" cy="114529"/>
            </a:xfrm>
            <a:custGeom>
              <a:avLst/>
              <a:gdLst>
                <a:gd name="connsiteX0" fmla="*/ 182101 w 362673"/>
                <a:gd name="connsiteY0" fmla="*/ 115674 h 114528"/>
                <a:gd name="connsiteX1" fmla="*/ 0 w 362673"/>
                <a:gd name="connsiteY1" fmla="*/ 78452 h 114528"/>
                <a:gd name="connsiteX2" fmla="*/ 5917 w 362673"/>
                <a:gd name="connsiteY2" fmla="*/ 23097 h 114528"/>
                <a:gd name="connsiteX3" fmla="*/ 189736 w 362673"/>
                <a:gd name="connsiteY3" fmla="*/ 0 h 114528"/>
                <a:gd name="connsiteX4" fmla="*/ 370500 w 362673"/>
                <a:gd name="connsiteY4" fmla="*/ 33404 h 114528"/>
                <a:gd name="connsiteX5" fmla="*/ 367828 w 362673"/>
                <a:gd name="connsiteY5" fmla="*/ 88760 h 114528"/>
                <a:gd name="connsiteX6" fmla="*/ 182101 w 362673"/>
                <a:gd name="connsiteY6" fmla="*/ 115674 h 114528"/>
                <a:gd name="connsiteX7" fmla="*/ 11262 w 362673"/>
                <a:gd name="connsiteY7" fmla="*/ 75971 h 114528"/>
                <a:gd name="connsiteX8" fmla="*/ 181910 w 362673"/>
                <a:gd name="connsiteY8" fmla="*/ 110329 h 114528"/>
                <a:gd name="connsiteX9" fmla="*/ 355993 w 362673"/>
                <a:gd name="connsiteY9" fmla="*/ 85705 h 114528"/>
                <a:gd name="connsiteX10" fmla="*/ 358666 w 362673"/>
                <a:gd name="connsiteY10" fmla="*/ 33786 h 114528"/>
                <a:gd name="connsiteX11" fmla="*/ 189163 w 362673"/>
                <a:gd name="connsiteY11" fmla="*/ 2291 h 114528"/>
                <a:gd name="connsiteX12" fmla="*/ 16607 w 362673"/>
                <a:gd name="connsiteY12" fmla="*/ 23669 h 114528"/>
                <a:gd name="connsiteX13" fmla="*/ 11262 w 362673"/>
                <a:gd name="connsiteY13" fmla="*/ 7597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82101" y="115674"/>
                  </a:moveTo>
                  <a:cubicBezTo>
                    <a:pt x="107848" y="95822"/>
                    <a:pt x="71580" y="88760"/>
                    <a:pt x="0" y="78452"/>
                  </a:cubicBezTo>
                  <a:cubicBezTo>
                    <a:pt x="1718" y="52683"/>
                    <a:pt x="2863" y="41803"/>
                    <a:pt x="5917" y="23097"/>
                  </a:cubicBezTo>
                  <a:cubicBezTo>
                    <a:pt x="78834" y="9926"/>
                    <a:pt x="115483" y="4963"/>
                    <a:pt x="189736" y="0"/>
                  </a:cubicBezTo>
                  <a:cubicBezTo>
                    <a:pt x="261125" y="10880"/>
                    <a:pt x="297202" y="17561"/>
                    <a:pt x="370500" y="33404"/>
                  </a:cubicBezTo>
                  <a:cubicBezTo>
                    <a:pt x="368591" y="52301"/>
                    <a:pt x="368019" y="63182"/>
                    <a:pt x="367828" y="88760"/>
                  </a:cubicBezTo>
                  <a:cubicBezTo>
                    <a:pt x="292621" y="95440"/>
                    <a:pt x="255590" y="100976"/>
                    <a:pt x="182101" y="115674"/>
                  </a:cubicBezTo>
                  <a:close/>
                  <a:moveTo>
                    <a:pt x="11262" y="75971"/>
                  </a:moveTo>
                  <a:cubicBezTo>
                    <a:pt x="78452" y="85705"/>
                    <a:pt x="112620" y="92195"/>
                    <a:pt x="181910" y="110329"/>
                  </a:cubicBezTo>
                  <a:cubicBezTo>
                    <a:pt x="250818" y="96967"/>
                    <a:pt x="285749" y="92005"/>
                    <a:pt x="355993" y="85705"/>
                  </a:cubicBezTo>
                  <a:cubicBezTo>
                    <a:pt x="356375" y="61845"/>
                    <a:pt x="356948" y="51729"/>
                    <a:pt x="358666" y="33786"/>
                  </a:cubicBezTo>
                  <a:cubicBezTo>
                    <a:pt x="290139" y="19088"/>
                    <a:pt x="256163" y="12789"/>
                    <a:pt x="189163" y="2291"/>
                  </a:cubicBezTo>
                  <a:cubicBezTo>
                    <a:pt x="119492" y="7063"/>
                    <a:pt x="84942" y="11453"/>
                    <a:pt x="16607" y="23669"/>
                  </a:cubicBezTo>
                  <a:cubicBezTo>
                    <a:pt x="14126" y="41803"/>
                    <a:pt x="12980" y="51920"/>
                    <a:pt x="11262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2E9B1D48-48C2-491B-B091-D1DE18E86AEB}"/>
                </a:ext>
              </a:extLst>
            </p:cNvPr>
            <p:cNvSpPr/>
            <p:nvPr/>
          </p:nvSpPr>
          <p:spPr>
            <a:xfrm>
              <a:off x="6311886" y="3886486"/>
              <a:ext cx="362674" cy="114529"/>
            </a:xfrm>
            <a:custGeom>
              <a:avLst/>
              <a:gdLst>
                <a:gd name="connsiteX0" fmla="*/ 190881 w 362673"/>
                <a:gd name="connsiteY0" fmla="*/ 117304 h 114528"/>
                <a:gd name="connsiteX1" fmla="*/ 0 w 362673"/>
                <a:gd name="connsiteY1" fmla="*/ 58895 h 114528"/>
                <a:gd name="connsiteX2" fmla="*/ 2863 w 362673"/>
                <a:gd name="connsiteY2" fmla="*/ 3539 h 114528"/>
                <a:gd name="connsiteX3" fmla="*/ 191835 w 362673"/>
                <a:gd name="connsiteY3" fmla="*/ 104 h 114528"/>
                <a:gd name="connsiteX4" fmla="*/ 380617 w 362673"/>
                <a:gd name="connsiteY4" fmla="*/ 49160 h 114528"/>
                <a:gd name="connsiteX5" fmla="*/ 381380 w 362673"/>
                <a:gd name="connsiteY5" fmla="*/ 106233 h 114528"/>
                <a:gd name="connsiteX6" fmla="*/ 190881 w 362673"/>
                <a:gd name="connsiteY6" fmla="*/ 117304 h 114528"/>
                <a:gd name="connsiteX7" fmla="*/ 11644 w 362673"/>
                <a:gd name="connsiteY7" fmla="*/ 57940 h 114528"/>
                <a:gd name="connsiteX8" fmla="*/ 190499 w 362673"/>
                <a:gd name="connsiteY8" fmla="*/ 111578 h 114528"/>
                <a:gd name="connsiteX9" fmla="*/ 369354 w 362673"/>
                <a:gd name="connsiteY9" fmla="*/ 102034 h 114528"/>
                <a:gd name="connsiteX10" fmla="*/ 368782 w 362673"/>
                <a:gd name="connsiteY10" fmla="*/ 48587 h 114528"/>
                <a:gd name="connsiteX11" fmla="*/ 191644 w 362673"/>
                <a:gd name="connsiteY11" fmla="*/ 2585 h 114528"/>
                <a:gd name="connsiteX12" fmla="*/ 14316 w 362673"/>
                <a:gd name="connsiteY12" fmla="*/ 5830 h 114528"/>
                <a:gd name="connsiteX13" fmla="*/ 11644 w 362673"/>
                <a:gd name="connsiteY13" fmla="*/ 5794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90881" y="117304"/>
                  </a:moveTo>
                  <a:cubicBezTo>
                    <a:pt x="112810" y="89245"/>
                    <a:pt x="74825" y="77983"/>
                    <a:pt x="0" y="58895"/>
                  </a:cubicBezTo>
                  <a:cubicBezTo>
                    <a:pt x="382" y="33317"/>
                    <a:pt x="954" y="22437"/>
                    <a:pt x="2863" y="3539"/>
                  </a:cubicBezTo>
                  <a:cubicBezTo>
                    <a:pt x="77880" y="294"/>
                    <a:pt x="115865" y="-278"/>
                    <a:pt x="191835" y="104"/>
                  </a:cubicBezTo>
                  <a:cubicBezTo>
                    <a:pt x="266279" y="17283"/>
                    <a:pt x="304073" y="27209"/>
                    <a:pt x="380617" y="49160"/>
                  </a:cubicBezTo>
                  <a:cubicBezTo>
                    <a:pt x="380235" y="69584"/>
                    <a:pt x="380235" y="80655"/>
                    <a:pt x="381380" y="106233"/>
                  </a:cubicBezTo>
                  <a:cubicBezTo>
                    <a:pt x="304073" y="106233"/>
                    <a:pt x="265897" y="108524"/>
                    <a:pt x="190881" y="117304"/>
                  </a:cubicBezTo>
                  <a:close/>
                  <a:moveTo>
                    <a:pt x="11644" y="57940"/>
                  </a:moveTo>
                  <a:cubicBezTo>
                    <a:pt x="81888" y="75883"/>
                    <a:pt x="117392" y="85809"/>
                    <a:pt x="190499" y="111578"/>
                  </a:cubicBezTo>
                  <a:cubicBezTo>
                    <a:pt x="260934" y="103752"/>
                    <a:pt x="296820" y="102416"/>
                    <a:pt x="369354" y="102034"/>
                  </a:cubicBezTo>
                  <a:cubicBezTo>
                    <a:pt x="368400" y="78365"/>
                    <a:pt x="368400" y="67866"/>
                    <a:pt x="368782" y="48587"/>
                  </a:cubicBezTo>
                  <a:cubicBezTo>
                    <a:pt x="297011" y="28163"/>
                    <a:pt x="261507" y="18810"/>
                    <a:pt x="191644" y="2585"/>
                  </a:cubicBezTo>
                  <a:cubicBezTo>
                    <a:pt x="120255" y="2394"/>
                    <a:pt x="84751" y="2776"/>
                    <a:pt x="14316" y="5830"/>
                  </a:cubicBezTo>
                  <a:cubicBezTo>
                    <a:pt x="12407" y="23964"/>
                    <a:pt x="11835" y="34080"/>
                    <a:pt x="11644" y="579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9766475D-C7BF-4F1E-9B55-21BCE016724E}"/>
                </a:ext>
              </a:extLst>
            </p:cNvPr>
            <p:cNvSpPr/>
            <p:nvPr/>
          </p:nvSpPr>
          <p:spPr>
            <a:xfrm>
              <a:off x="6680292" y="3933546"/>
              <a:ext cx="381762" cy="114529"/>
            </a:xfrm>
            <a:custGeom>
              <a:avLst/>
              <a:gdLst>
                <a:gd name="connsiteX0" fmla="*/ 202138 w 381762"/>
                <a:gd name="connsiteY0" fmla="*/ 130944 h 114528"/>
                <a:gd name="connsiteX1" fmla="*/ 949 w 381762"/>
                <a:gd name="connsiteY1" fmla="*/ 56883 h 114528"/>
                <a:gd name="connsiteX2" fmla="*/ 377 w 381762"/>
                <a:gd name="connsiteY2" fmla="*/ 0 h 114528"/>
                <a:gd name="connsiteX3" fmla="*/ 194693 w 381762"/>
                <a:gd name="connsiteY3" fmla="*/ 6490 h 114528"/>
                <a:gd name="connsiteX4" fmla="*/ 393400 w 381762"/>
                <a:gd name="connsiteY4" fmla="*/ 69672 h 114528"/>
                <a:gd name="connsiteX5" fmla="*/ 398936 w 381762"/>
                <a:gd name="connsiteY5" fmla="*/ 131899 h 114528"/>
                <a:gd name="connsiteX6" fmla="*/ 202138 w 381762"/>
                <a:gd name="connsiteY6" fmla="*/ 130944 h 114528"/>
                <a:gd name="connsiteX7" fmla="*/ 12974 w 381762"/>
                <a:gd name="connsiteY7" fmla="*/ 56883 h 114528"/>
                <a:gd name="connsiteX8" fmla="*/ 201374 w 381762"/>
                <a:gd name="connsiteY8" fmla="*/ 125218 h 114528"/>
                <a:gd name="connsiteX9" fmla="*/ 385956 w 381762"/>
                <a:gd name="connsiteY9" fmla="*/ 127127 h 114528"/>
                <a:gd name="connsiteX10" fmla="*/ 380993 w 381762"/>
                <a:gd name="connsiteY10" fmla="*/ 68908 h 114528"/>
                <a:gd name="connsiteX11" fmla="*/ 194693 w 381762"/>
                <a:gd name="connsiteY11" fmla="*/ 9353 h 114528"/>
                <a:gd name="connsiteX12" fmla="*/ 12402 w 381762"/>
                <a:gd name="connsiteY12" fmla="*/ 3245 h 114528"/>
                <a:gd name="connsiteX13" fmla="*/ 12974 w 381762"/>
                <a:gd name="connsiteY13" fmla="*/ 5688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02138" y="130944"/>
                  </a:moveTo>
                  <a:cubicBezTo>
                    <a:pt x="119868" y="97349"/>
                    <a:pt x="79593" y="82270"/>
                    <a:pt x="949" y="56883"/>
                  </a:cubicBezTo>
                  <a:cubicBezTo>
                    <a:pt x="-197" y="31495"/>
                    <a:pt x="-197" y="20233"/>
                    <a:pt x="377" y="0"/>
                  </a:cubicBezTo>
                  <a:cubicBezTo>
                    <a:pt x="77683" y="1527"/>
                    <a:pt x="116622" y="3054"/>
                    <a:pt x="194693" y="6490"/>
                  </a:cubicBezTo>
                  <a:cubicBezTo>
                    <a:pt x="272954" y="29587"/>
                    <a:pt x="312658" y="42376"/>
                    <a:pt x="393400" y="69672"/>
                  </a:cubicBezTo>
                  <a:cubicBezTo>
                    <a:pt x="394927" y="92768"/>
                    <a:pt x="396073" y="105175"/>
                    <a:pt x="398936" y="131899"/>
                  </a:cubicBezTo>
                  <a:cubicBezTo>
                    <a:pt x="318766" y="128081"/>
                    <a:pt x="279445" y="127508"/>
                    <a:pt x="202138" y="130944"/>
                  </a:cubicBezTo>
                  <a:close/>
                  <a:moveTo>
                    <a:pt x="12974" y="56883"/>
                  </a:moveTo>
                  <a:cubicBezTo>
                    <a:pt x="86845" y="80552"/>
                    <a:pt x="124258" y="93913"/>
                    <a:pt x="201374" y="125218"/>
                  </a:cubicBezTo>
                  <a:cubicBezTo>
                    <a:pt x="273909" y="122355"/>
                    <a:pt x="311130" y="123500"/>
                    <a:pt x="385956" y="127127"/>
                  </a:cubicBezTo>
                  <a:cubicBezTo>
                    <a:pt x="383284" y="102121"/>
                    <a:pt x="382330" y="90668"/>
                    <a:pt x="380993" y="68908"/>
                  </a:cubicBezTo>
                  <a:cubicBezTo>
                    <a:pt x="305404" y="43330"/>
                    <a:pt x="268182" y="31304"/>
                    <a:pt x="194693" y="9353"/>
                  </a:cubicBezTo>
                  <a:cubicBezTo>
                    <a:pt x="121394" y="6108"/>
                    <a:pt x="84937" y="4772"/>
                    <a:pt x="12402" y="3245"/>
                  </a:cubicBezTo>
                  <a:cubicBezTo>
                    <a:pt x="11829" y="22715"/>
                    <a:pt x="11829" y="33213"/>
                    <a:pt x="12974" y="568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A6E9ECAB-77CB-48D2-BFE6-7AAFDA61FB5E}"/>
                </a:ext>
              </a:extLst>
            </p:cNvPr>
            <p:cNvSpPr/>
            <p:nvPr/>
          </p:nvSpPr>
          <p:spPr>
            <a:xfrm>
              <a:off x="7061094" y="4000927"/>
              <a:ext cx="419938" cy="152705"/>
            </a:xfrm>
            <a:custGeom>
              <a:avLst/>
              <a:gdLst>
                <a:gd name="connsiteX0" fmla="*/ 217605 w 419938"/>
                <a:gd name="connsiteY0" fmla="*/ 147551 h 152704"/>
                <a:gd name="connsiteX1" fmla="*/ 5345 w 419938"/>
                <a:gd name="connsiteY1" fmla="*/ 62036 h 152704"/>
                <a:gd name="connsiteX2" fmla="*/ 0 w 419938"/>
                <a:gd name="connsiteY2" fmla="*/ 0 h 152704"/>
                <a:gd name="connsiteX3" fmla="*/ 199280 w 419938"/>
                <a:gd name="connsiteY3" fmla="*/ 11644 h 152704"/>
                <a:gd name="connsiteX4" fmla="*/ 408867 w 419938"/>
                <a:gd name="connsiteY4" fmla="*/ 87233 h 152704"/>
                <a:gd name="connsiteX5" fmla="*/ 420701 w 419938"/>
                <a:gd name="connsiteY5" fmla="*/ 157286 h 152704"/>
                <a:gd name="connsiteX6" fmla="*/ 217605 w 419938"/>
                <a:gd name="connsiteY6" fmla="*/ 147551 h 152704"/>
                <a:gd name="connsiteX7" fmla="*/ 17752 w 419938"/>
                <a:gd name="connsiteY7" fmla="*/ 62609 h 152704"/>
                <a:gd name="connsiteX8" fmla="*/ 216460 w 419938"/>
                <a:gd name="connsiteY8" fmla="*/ 142015 h 152704"/>
                <a:gd name="connsiteX9" fmla="*/ 407150 w 419938"/>
                <a:gd name="connsiteY9" fmla="*/ 151750 h 152704"/>
                <a:gd name="connsiteX10" fmla="*/ 396269 w 419938"/>
                <a:gd name="connsiteY10" fmla="*/ 86278 h 152704"/>
                <a:gd name="connsiteX11" fmla="*/ 199662 w 419938"/>
                <a:gd name="connsiteY11" fmla="*/ 15080 h 152704"/>
                <a:gd name="connsiteX12" fmla="*/ 12598 w 419938"/>
                <a:gd name="connsiteY12" fmla="*/ 4009 h 152704"/>
                <a:gd name="connsiteX13" fmla="*/ 17752 w 419938"/>
                <a:gd name="connsiteY13" fmla="*/ 6260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52704">
                  <a:moveTo>
                    <a:pt x="217605" y="147551"/>
                  </a:moveTo>
                  <a:cubicBezTo>
                    <a:pt x="130944" y="110520"/>
                    <a:pt x="88378" y="92768"/>
                    <a:pt x="5345" y="62036"/>
                  </a:cubicBezTo>
                  <a:cubicBezTo>
                    <a:pt x="2482" y="35313"/>
                    <a:pt x="1527" y="23097"/>
                    <a:pt x="0" y="0"/>
                  </a:cubicBezTo>
                  <a:cubicBezTo>
                    <a:pt x="79406" y="4390"/>
                    <a:pt x="119301" y="6872"/>
                    <a:pt x="199280" y="11644"/>
                  </a:cubicBezTo>
                  <a:cubicBezTo>
                    <a:pt x="281932" y="39894"/>
                    <a:pt x="323735" y="55165"/>
                    <a:pt x="408867" y="87233"/>
                  </a:cubicBezTo>
                  <a:cubicBezTo>
                    <a:pt x="413067" y="114147"/>
                    <a:pt x="415357" y="128081"/>
                    <a:pt x="420701" y="157286"/>
                  </a:cubicBezTo>
                  <a:cubicBezTo>
                    <a:pt x="338432" y="151178"/>
                    <a:pt x="297584" y="148696"/>
                    <a:pt x="217605" y="147551"/>
                  </a:cubicBezTo>
                  <a:close/>
                  <a:moveTo>
                    <a:pt x="17752" y="62609"/>
                  </a:moveTo>
                  <a:cubicBezTo>
                    <a:pt x="95823" y="91432"/>
                    <a:pt x="135335" y="107466"/>
                    <a:pt x="216460" y="142015"/>
                  </a:cubicBezTo>
                  <a:cubicBezTo>
                    <a:pt x="291667" y="143352"/>
                    <a:pt x="330033" y="146215"/>
                    <a:pt x="407150" y="151750"/>
                  </a:cubicBezTo>
                  <a:cubicBezTo>
                    <a:pt x="402377" y="124645"/>
                    <a:pt x="400278" y="111665"/>
                    <a:pt x="396269" y="86278"/>
                  </a:cubicBezTo>
                  <a:cubicBezTo>
                    <a:pt x="316481" y="56310"/>
                    <a:pt x="277160" y="41994"/>
                    <a:pt x="199662" y="15080"/>
                  </a:cubicBezTo>
                  <a:cubicBezTo>
                    <a:pt x="124646" y="10689"/>
                    <a:pt x="87233" y="8208"/>
                    <a:pt x="12598" y="4009"/>
                  </a:cubicBezTo>
                  <a:cubicBezTo>
                    <a:pt x="13934" y="25960"/>
                    <a:pt x="15079" y="37604"/>
                    <a:pt x="17752" y="626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F0FCB2D-841A-48A7-8071-7487E4F37860}"/>
                </a:ext>
              </a:extLst>
            </p:cNvPr>
            <p:cNvSpPr/>
            <p:nvPr/>
          </p:nvSpPr>
          <p:spPr>
            <a:xfrm>
              <a:off x="7456790" y="4085296"/>
              <a:ext cx="439026" cy="171793"/>
            </a:xfrm>
            <a:custGeom>
              <a:avLst/>
              <a:gdLst>
                <a:gd name="connsiteX0" fmla="*/ 234974 w 439026"/>
                <a:gd name="connsiteY0" fmla="*/ 162630 h 171792"/>
                <a:gd name="connsiteX1" fmla="*/ 11645 w 439026"/>
                <a:gd name="connsiteY1" fmla="*/ 69672 h 171792"/>
                <a:gd name="connsiteX2" fmla="*/ 0 w 439026"/>
                <a:gd name="connsiteY2" fmla="*/ 0 h 171792"/>
                <a:gd name="connsiteX3" fmla="*/ 203098 w 439026"/>
                <a:gd name="connsiteY3" fmla="*/ 12026 h 171792"/>
                <a:gd name="connsiteX4" fmla="*/ 423947 w 439026"/>
                <a:gd name="connsiteY4" fmla="*/ 97349 h 171792"/>
                <a:gd name="connsiteX5" fmla="*/ 443608 w 439026"/>
                <a:gd name="connsiteY5" fmla="*/ 176947 h 171792"/>
                <a:gd name="connsiteX6" fmla="*/ 234974 w 439026"/>
                <a:gd name="connsiteY6" fmla="*/ 162630 h 171792"/>
                <a:gd name="connsiteX7" fmla="*/ 24624 w 439026"/>
                <a:gd name="connsiteY7" fmla="*/ 70435 h 171792"/>
                <a:gd name="connsiteX8" fmla="*/ 233829 w 439026"/>
                <a:gd name="connsiteY8" fmla="*/ 157286 h 171792"/>
                <a:gd name="connsiteX9" fmla="*/ 429673 w 439026"/>
                <a:gd name="connsiteY9" fmla="*/ 170838 h 171792"/>
                <a:gd name="connsiteX10" fmla="*/ 411539 w 439026"/>
                <a:gd name="connsiteY10" fmla="*/ 96586 h 171792"/>
                <a:gd name="connsiteX11" fmla="*/ 204243 w 439026"/>
                <a:gd name="connsiteY11" fmla="*/ 16225 h 171792"/>
                <a:gd name="connsiteX12" fmla="*/ 13553 w 439026"/>
                <a:gd name="connsiteY12" fmla="*/ 4772 h 171792"/>
                <a:gd name="connsiteX13" fmla="*/ 24624 w 439026"/>
                <a:gd name="connsiteY13" fmla="*/ 7043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34974" y="162630"/>
                  </a:moveTo>
                  <a:cubicBezTo>
                    <a:pt x="144306" y="124264"/>
                    <a:pt x="99449" y="104985"/>
                    <a:pt x="11645" y="69672"/>
                  </a:cubicBezTo>
                  <a:cubicBezTo>
                    <a:pt x="6490" y="40658"/>
                    <a:pt x="4200" y="26723"/>
                    <a:pt x="0" y="0"/>
                  </a:cubicBezTo>
                  <a:cubicBezTo>
                    <a:pt x="81315" y="5345"/>
                    <a:pt x="121973" y="7826"/>
                    <a:pt x="203098" y="12026"/>
                  </a:cubicBezTo>
                  <a:cubicBezTo>
                    <a:pt x="290139" y="44666"/>
                    <a:pt x="334424" y="61845"/>
                    <a:pt x="423947" y="97349"/>
                  </a:cubicBezTo>
                  <a:cubicBezTo>
                    <a:pt x="431583" y="128845"/>
                    <a:pt x="435591" y="144879"/>
                    <a:pt x="443608" y="176947"/>
                  </a:cubicBezTo>
                  <a:cubicBezTo>
                    <a:pt x="360002" y="170838"/>
                    <a:pt x="317817" y="167212"/>
                    <a:pt x="234974" y="162630"/>
                  </a:cubicBezTo>
                  <a:close/>
                  <a:moveTo>
                    <a:pt x="24624" y="70435"/>
                  </a:moveTo>
                  <a:cubicBezTo>
                    <a:pt x="107085" y="103457"/>
                    <a:pt x="148888" y="121209"/>
                    <a:pt x="233829" y="157286"/>
                  </a:cubicBezTo>
                  <a:cubicBezTo>
                    <a:pt x="311518" y="161676"/>
                    <a:pt x="351222" y="165303"/>
                    <a:pt x="429673" y="170838"/>
                  </a:cubicBezTo>
                  <a:cubicBezTo>
                    <a:pt x="422229" y="140870"/>
                    <a:pt x="418602" y="125981"/>
                    <a:pt x="411539" y="96586"/>
                  </a:cubicBezTo>
                  <a:cubicBezTo>
                    <a:pt x="327552" y="63182"/>
                    <a:pt x="286132" y="46957"/>
                    <a:pt x="204243" y="16225"/>
                  </a:cubicBezTo>
                  <a:cubicBezTo>
                    <a:pt x="128082" y="12216"/>
                    <a:pt x="89905" y="9735"/>
                    <a:pt x="13553" y="4772"/>
                  </a:cubicBezTo>
                  <a:cubicBezTo>
                    <a:pt x="17562" y="30159"/>
                    <a:pt x="19661" y="43330"/>
                    <a:pt x="24624" y="704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0D7AE7E8-DC37-4741-B112-0C84CE2094C4}"/>
                </a:ext>
              </a:extLst>
            </p:cNvPr>
            <p:cNvSpPr/>
            <p:nvPr/>
          </p:nvSpPr>
          <p:spPr>
            <a:xfrm>
              <a:off x="7867567" y="4179592"/>
              <a:ext cx="458114" cy="171793"/>
            </a:xfrm>
            <a:custGeom>
              <a:avLst/>
              <a:gdLst>
                <a:gd name="connsiteX0" fmla="*/ 252535 w 458114"/>
                <a:gd name="connsiteY0" fmla="*/ 175038 h 171792"/>
                <a:gd name="connsiteX1" fmla="*/ 19470 w 458114"/>
                <a:gd name="connsiteY1" fmla="*/ 79215 h 171792"/>
                <a:gd name="connsiteX2" fmla="*/ 0 w 458114"/>
                <a:gd name="connsiteY2" fmla="*/ 0 h 171792"/>
                <a:gd name="connsiteX3" fmla="*/ 205006 w 458114"/>
                <a:gd name="connsiteY3" fmla="*/ 8208 h 171792"/>
                <a:gd name="connsiteX4" fmla="*/ 436354 w 458114"/>
                <a:gd name="connsiteY4" fmla="*/ 100022 h 171792"/>
                <a:gd name="connsiteX5" fmla="*/ 465177 w 458114"/>
                <a:gd name="connsiteY5" fmla="*/ 189545 h 171792"/>
                <a:gd name="connsiteX6" fmla="*/ 252535 w 458114"/>
                <a:gd name="connsiteY6" fmla="*/ 175038 h 171792"/>
                <a:gd name="connsiteX7" fmla="*/ 32450 w 458114"/>
                <a:gd name="connsiteY7" fmla="*/ 79979 h 171792"/>
                <a:gd name="connsiteX8" fmla="*/ 251009 w 458114"/>
                <a:gd name="connsiteY8" fmla="*/ 170075 h 171792"/>
                <a:gd name="connsiteX9" fmla="*/ 450289 w 458114"/>
                <a:gd name="connsiteY9" fmla="*/ 183055 h 171792"/>
                <a:gd name="connsiteX10" fmla="*/ 423374 w 458114"/>
                <a:gd name="connsiteY10" fmla="*/ 99449 h 171792"/>
                <a:gd name="connsiteX11" fmla="*/ 206342 w 458114"/>
                <a:gd name="connsiteY11" fmla="*/ 13171 h 171792"/>
                <a:gd name="connsiteX12" fmla="*/ 13934 w 458114"/>
                <a:gd name="connsiteY12" fmla="*/ 5345 h 171792"/>
                <a:gd name="connsiteX13" fmla="*/ 32450 w 458114"/>
                <a:gd name="connsiteY13" fmla="*/ 7997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52535" y="175038"/>
                  </a:moveTo>
                  <a:cubicBezTo>
                    <a:pt x="158813" y="137434"/>
                    <a:pt x="111856" y="117392"/>
                    <a:pt x="19470" y="79215"/>
                  </a:cubicBezTo>
                  <a:cubicBezTo>
                    <a:pt x="11452" y="47338"/>
                    <a:pt x="7636" y="31495"/>
                    <a:pt x="0" y="0"/>
                  </a:cubicBezTo>
                  <a:cubicBezTo>
                    <a:pt x="82461" y="4390"/>
                    <a:pt x="123501" y="6108"/>
                    <a:pt x="205006" y="8208"/>
                  </a:cubicBezTo>
                  <a:cubicBezTo>
                    <a:pt x="296439" y="43903"/>
                    <a:pt x="342823" y="62418"/>
                    <a:pt x="436354" y="100022"/>
                  </a:cubicBezTo>
                  <a:cubicBezTo>
                    <a:pt x="448188" y="136289"/>
                    <a:pt x="453916" y="154232"/>
                    <a:pt x="465177" y="189545"/>
                  </a:cubicBezTo>
                  <a:cubicBezTo>
                    <a:pt x="380808" y="185345"/>
                    <a:pt x="337669" y="181528"/>
                    <a:pt x="252535" y="175038"/>
                  </a:cubicBezTo>
                  <a:close/>
                  <a:moveTo>
                    <a:pt x="32450" y="79979"/>
                  </a:moveTo>
                  <a:cubicBezTo>
                    <a:pt x="119301" y="115865"/>
                    <a:pt x="163203" y="134571"/>
                    <a:pt x="251009" y="170075"/>
                  </a:cubicBezTo>
                  <a:cubicBezTo>
                    <a:pt x="330988" y="176183"/>
                    <a:pt x="371073" y="179428"/>
                    <a:pt x="450289" y="183055"/>
                  </a:cubicBezTo>
                  <a:cubicBezTo>
                    <a:pt x="439789" y="150032"/>
                    <a:pt x="434254" y="133426"/>
                    <a:pt x="423374" y="99449"/>
                  </a:cubicBezTo>
                  <a:cubicBezTo>
                    <a:pt x="335760" y="64327"/>
                    <a:pt x="292239" y="46766"/>
                    <a:pt x="206342" y="13171"/>
                  </a:cubicBezTo>
                  <a:cubicBezTo>
                    <a:pt x="129799" y="11262"/>
                    <a:pt x="91242" y="9544"/>
                    <a:pt x="13934" y="5345"/>
                  </a:cubicBezTo>
                  <a:cubicBezTo>
                    <a:pt x="21188" y="35122"/>
                    <a:pt x="25005" y="50011"/>
                    <a:pt x="32450" y="799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B73AB4B4-9CD0-419B-B4D4-2E7415F984A3}"/>
                </a:ext>
              </a:extLst>
            </p:cNvPr>
            <p:cNvSpPr/>
            <p:nvPr/>
          </p:nvSpPr>
          <p:spPr>
            <a:xfrm>
              <a:off x="8290177" y="4276177"/>
              <a:ext cx="477202" cy="190881"/>
            </a:xfrm>
            <a:custGeom>
              <a:avLst/>
              <a:gdLst>
                <a:gd name="connsiteX0" fmla="*/ 268951 w 477202"/>
                <a:gd name="connsiteY0" fmla="*/ 183246 h 190880"/>
                <a:gd name="connsiteX1" fmla="*/ 28632 w 477202"/>
                <a:gd name="connsiteY1" fmla="*/ 89332 h 190880"/>
                <a:gd name="connsiteX2" fmla="*/ 0 w 477202"/>
                <a:gd name="connsiteY2" fmla="*/ 191 h 190880"/>
                <a:gd name="connsiteX3" fmla="*/ 203670 w 477202"/>
                <a:gd name="connsiteY3" fmla="*/ 0 h 190880"/>
                <a:gd name="connsiteX4" fmla="*/ 443034 w 477202"/>
                <a:gd name="connsiteY4" fmla="*/ 93532 h 190880"/>
                <a:gd name="connsiteX5" fmla="*/ 481783 w 477202"/>
                <a:gd name="connsiteY5" fmla="*/ 191835 h 190880"/>
                <a:gd name="connsiteX6" fmla="*/ 268951 w 477202"/>
                <a:gd name="connsiteY6" fmla="*/ 183246 h 190880"/>
                <a:gd name="connsiteX7" fmla="*/ 41803 w 477202"/>
                <a:gd name="connsiteY7" fmla="*/ 89905 h 190880"/>
                <a:gd name="connsiteX8" fmla="*/ 267424 w 477202"/>
                <a:gd name="connsiteY8" fmla="*/ 178665 h 190880"/>
                <a:gd name="connsiteX9" fmla="*/ 466894 w 477202"/>
                <a:gd name="connsiteY9" fmla="*/ 186109 h 190880"/>
                <a:gd name="connsiteX10" fmla="*/ 430819 w 477202"/>
                <a:gd name="connsiteY10" fmla="*/ 94104 h 190880"/>
                <a:gd name="connsiteX11" fmla="*/ 205960 w 477202"/>
                <a:gd name="connsiteY11" fmla="*/ 6299 h 190880"/>
                <a:gd name="connsiteX12" fmla="*/ 14507 w 477202"/>
                <a:gd name="connsiteY12" fmla="*/ 6299 h 190880"/>
                <a:gd name="connsiteX13" fmla="*/ 41803 w 477202"/>
                <a:gd name="connsiteY13" fmla="*/ 8990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268951" y="183246"/>
                  </a:moveTo>
                  <a:cubicBezTo>
                    <a:pt x="173129" y="148124"/>
                    <a:pt x="125027" y="128845"/>
                    <a:pt x="28632" y="89332"/>
                  </a:cubicBezTo>
                  <a:cubicBezTo>
                    <a:pt x="17370" y="54210"/>
                    <a:pt x="11643" y="36458"/>
                    <a:pt x="0" y="191"/>
                  </a:cubicBezTo>
                  <a:cubicBezTo>
                    <a:pt x="82461" y="1909"/>
                    <a:pt x="123308" y="1909"/>
                    <a:pt x="203670" y="0"/>
                  </a:cubicBezTo>
                  <a:cubicBezTo>
                    <a:pt x="298728" y="37222"/>
                    <a:pt x="346830" y="56119"/>
                    <a:pt x="443034" y="93532"/>
                  </a:cubicBezTo>
                  <a:cubicBezTo>
                    <a:pt x="459260" y="134189"/>
                    <a:pt x="467085" y="154041"/>
                    <a:pt x="481783" y="191835"/>
                  </a:cubicBezTo>
                  <a:cubicBezTo>
                    <a:pt x="398560" y="192026"/>
                    <a:pt x="355229" y="189354"/>
                    <a:pt x="268951" y="183246"/>
                  </a:cubicBezTo>
                  <a:close/>
                  <a:moveTo>
                    <a:pt x="41803" y="89905"/>
                  </a:moveTo>
                  <a:cubicBezTo>
                    <a:pt x="132280" y="126936"/>
                    <a:pt x="177710" y="145642"/>
                    <a:pt x="267424" y="178665"/>
                  </a:cubicBezTo>
                  <a:cubicBezTo>
                    <a:pt x="348358" y="184391"/>
                    <a:pt x="388442" y="186109"/>
                    <a:pt x="466894" y="186109"/>
                  </a:cubicBezTo>
                  <a:cubicBezTo>
                    <a:pt x="453151" y="150605"/>
                    <a:pt x="445898" y="132090"/>
                    <a:pt x="430819" y="94104"/>
                  </a:cubicBezTo>
                  <a:cubicBezTo>
                    <a:pt x="340341" y="58982"/>
                    <a:pt x="295292" y="41230"/>
                    <a:pt x="205960" y="6299"/>
                  </a:cubicBezTo>
                  <a:cubicBezTo>
                    <a:pt x="130181" y="7826"/>
                    <a:pt x="92005" y="7826"/>
                    <a:pt x="14507" y="6299"/>
                  </a:cubicBezTo>
                  <a:cubicBezTo>
                    <a:pt x="25577" y="40085"/>
                    <a:pt x="31114" y="56882"/>
                    <a:pt x="41803" y="899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F1FB6431-17E3-44AC-8E84-6004DFDB5E40}"/>
                </a:ext>
              </a:extLst>
            </p:cNvPr>
            <p:cNvSpPr/>
            <p:nvPr/>
          </p:nvSpPr>
          <p:spPr>
            <a:xfrm>
              <a:off x="8719660" y="4354629"/>
              <a:ext cx="477202" cy="190881"/>
            </a:xfrm>
            <a:custGeom>
              <a:avLst/>
              <a:gdLst>
                <a:gd name="connsiteX0" fmla="*/ 281930 w 477202"/>
                <a:gd name="connsiteY0" fmla="*/ 196989 h 190880"/>
                <a:gd name="connsiteX1" fmla="*/ 38367 w 477202"/>
                <a:gd name="connsiteY1" fmla="*/ 110520 h 190880"/>
                <a:gd name="connsiteX2" fmla="*/ 0 w 477202"/>
                <a:gd name="connsiteY2" fmla="*/ 12407 h 190880"/>
                <a:gd name="connsiteX3" fmla="*/ 198707 w 477202"/>
                <a:gd name="connsiteY3" fmla="*/ 0 h 190880"/>
                <a:gd name="connsiteX4" fmla="*/ 442271 w 477202"/>
                <a:gd name="connsiteY4" fmla="*/ 89332 h 190880"/>
                <a:gd name="connsiteX5" fmla="*/ 490182 w 477202"/>
                <a:gd name="connsiteY5" fmla="*/ 194126 h 190880"/>
                <a:gd name="connsiteX6" fmla="*/ 281930 w 477202"/>
                <a:gd name="connsiteY6" fmla="*/ 196989 h 190880"/>
                <a:gd name="connsiteX7" fmla="*/ 51347 w 477202"/>
                <a:gd name="connsiteY7" fmla="*/ 110520 h 190880"/>
                <a:gd name="connsiteX8" fmla="*/ 280213 w 477202"/>
                <a:gd name="connsiteY8" fmla="*/ 192599 h 190880"/>
                <a:gd name="connsiteX9" fmla="*/ 475103 w 477202"/>
                <a:gd name="connsiteY9" fmla="*/ 188781 h 190880"/>
                <a:gd name="connsiteX10" fmla="*/ 430436 w 477202"/>
                <a:gd name="connsiteY10" fmla="*/ 90668 h 190880"/>
                <a:gd name="connsiteX11" fmla="*/ 201761 w 477202"/>
                <a:gd name="connsiteY11" fmla="*/ 6681 h 190880"/>
                <a:gd name="connsiteX12" fmla="*/ 15079 w 477202"/>
                <a:gd name="connsiteY12" fmla="*/ 18134 h 190880"/>
                <a:gd name="connsiteX13" fmla="*/ 51347 w 477202"/>
                <a:gd name="connsiteY13" fmla="*/ 11052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281930" y="196989"/>
                  </a:moveTo>
                  <a:cubicBezTo>
                    <a:pt x="185918" y="166257"/>
                    <a:pt x="137243" y="148887"/>
                    <a:pt x="38367" y="110520"/>
                  </a:cubicBezTo>
                  <a:cubicBezTo>
                    <a:pt x="23669" y="72726"/>
                    <a:pt x="16033" y="53065"/>
                    <a:pt x="0" y="12407"/>
                  </a:cubicBezTo>
                  <a:cubicBezTo>
                    <a:pt x="80933" y="9735"/>
                    <a:pt x="120637" y="7253"/>
                    <a:pt x="198707" y="0"/>
                  </a:cubicBezTo>
                  <a:cubicBezTo>
                    <a:pt x="296057" y="36458"/>
                    <a:pt x="344922" y="54592"/>
                    <a:pt x="442271" y="89332"/>
                  </a:cubicBezTo>
                  <a:cubicBezTo>
                    <a:pt x="462695" y="133426"/>
                    <a:pt x="472430" y="154614"/>
                    <a:pt x="490182" y="194126"/>
                  </a:cubicBezTo>
                  <a:cubicBezTo>
                    <a:pt x="409630" y="199852"/>
                    <a:pt x="367637" y="200043"/>
                    <a:pt x="281930" y="196989"/>
                  </a:cubicBezTo>
                  <a:close/>
                  <a:moveTo>
                    <a:pt x="51347" y="110520"/>
                  </a:moveTo>
                  <a:cubicBezTo>
                    <a:pt x="143924" y="146406"/>
                    <a:pt x="190117" y="163585"/>
                    <a:pt x="280213" y="192599"/>
                  </a:cubicBezTo>
                  <a:cubicBezTo>
                    <a:pt x="360383" y="195271"/>
                    <a:pt x="399323" y="194317"/>
                    <a:pt x="475103" y="188781"/>
                  </a:cubicBezTo>
                  <a:cubicBezTo>
                    <a:pt x="458495" y="151750"/>
                    <a:pt x="449333" y="131899"/>
                    <a:pt x="430436" y="90668"/>
                  </a:cubicBezTo>
                  <a:cubicBezTo>
                    <a:pt x="339005" y="58028"/>
                    <a:pt x="293193" y="40849"/>
                    <a:pt x="201761" y="6681"/>
                  </a:cubicBezTo>
                  <a:cubicBezTo>
                    <a:pt x="128463" y="13362"/>
                    <a:pt x="91049" y="15461"/>
                    <a:pt x="15079" y="18134"/>
                  </a:cubicBezTo>
                  <a:cubicBezTo>
                    <a:pt x="30160" y="56310"/>
                    <a:pt x="37412" y="75016"/>
                    <a:pt x="51347" y="1105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0138A2C-9569-4D3F-B669-01DBA9E15584}"/>
                </a:ext>
              </a:extLst>
            </p:cNvPr>
            <p:cNvSpPr/>
            <p:nvPr/>
          </p:nvSpPr>
          <p:spPr>
            <a:xfrm>
              <a:off x="9148378" y="4413612"/>
              <a:ext cx="477202" cy="190881"/>
            </a:xfrm>
            <a:custGeom>
              <a:avLst/>
              <a:gdLst>
                <a:gd name="connsiteX0" fmla="*/ 288994 w 477202"/>
                <a:gd name="connsiteY0" fmla="*/ 205961 h 190880"/>
                <a:gd name="connsiteX1" fmla="*/ 47720 w 477202"/>
                <a:gd name="connsiteY1" fmla="*/ 132853 h 190880"/>
                <a:gd name="connsiteX2" fmla="*/ 0 w 477202"/>
                <a:gd name="connsiteY2" fmla="*/ 28250 h 190880"/>
                <a:gd name="connsiteX3" fmla="*/ 189164 w 477202"/>
                <a:gd name="connsiteY3" fmla="*/ 0 h 190880"/>
                <a:gd name="connsiteX4" fmla="*/ 430819 w 477202"/>
                <a:gd name="connsiteY4" fmla="*/ 78261 h 190880"/>
                <a:gd name="connsiteX5" fmla="*/ 485792 w 477202"/>
                <a:gd name="connsiteY5" fmla="*/ 184773 h 190880"/>
                <a:gd name="connsiteX6" fmla="*/ 288994 w 477202"/>
                <a:gd name="connsiteY6" fmla="*/ 205961 h 190880"/>
                <a:gd name="connsiteX7" fmla="*/ 60128 w 477202"/>
                <a:gd name="connsiteY7" fmla="*/ 131899 h 190880"/>
                <a:gd name="connsiteX8" fmla="*/ 286895 w 477202"/>
                <a:gd name="connsiteY8" fmla="*/ 201570 h 190880"/>
                <a:gd name="connsiteX9" fmla="*/ 471095 w 477202"/>
                <a:gd name="connsiteY9" fmla="*/ 180764 h 190880"/>
                <a:gd name="connsiteX10" fmla="*/ 419748 w 477202"/>
                <a:gd name="connsiteY10" fmla="*/ 80743 h 190880"/>
                <a:gd name="connsiteX11" fmla="*/ 192791 w 477202"/>
                <a:gd name="connsiteY11" fmla="*/ 7254 h 190880"/>
                <a:gd name="connsiteX12" fmla="*/ 15080 w 477202"/>
                <a:gd name="connsiteY12" fmla="*/ 33595 h 190880"/>
                <a:gd name="connsiteX13" fmla="*/ 60128 w 477202"/>
                <a:gd name="connsiteY13" fmla="*/ 13189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288994" y="205961"/>
                  </a:moveTo>
                  <a:cubicBezTo>
                    <a:pt x="194699" y="181146"/>
                    <a:pt x="146598" y="166830"/>
                    <a:pt x="47720" y="132853"/>
                  </a:cubicBezTo>
                  <a:cubicBezTo>
                    <a:pt x="30160" y="93532"/>
                    <a:pt x="20424" y="72344"/>
                    <a:pt x="0" y="28250"/>
                  </a:cubicBezTo>
                  <a:cubicBezTo>
                    <a:pt x="77498" y="19470"/>
                    <a:pt x="115484" y="13934"/>
                    <a:pt x="189164" y="0"/>
                  </a:cubicBezTo>
                  <a:cubicBezTo>
                    <a:pt x="286513" y="33022"/>
                    <a:pt x="335187" y="49056"/>
                    <a:pt x="430819" y="78261"/>
                  </a:cubicBezTo>
                  <a:cubicBezTo>
                    <a:pt x="454870" y="124073"/>
                    <a:pt x="466132" y="145833"/>
                    <a:pt x="485792" y="184773"/>
                  </a:cubicBezTo>
                  <a:cubicBezTo>
                    <a:pt x="410394" y="198325"/>
                    <a:pt x="371073" y="202716"/>
                    <a:pt x="288994" y="205961"/>
                  </a:cubicBezTo>
                  <a:close/>
                  <a:moveTo>
                    <a:pt x="60128" y="131899"/>
                  </a:moveTo>
                  <a:cubicBezTo>
                    <a:pt x="152896" y="163776"/>
                    <a:pt x="198326" y="178092"/>
                    <a:pt x="286895" y="201570"/>
                  </a:cubicBezTo>
                  <a:cubicBezTo>
                    <a:pt x="363629" y="198134"/>
                    <a:pt x="400087" y="193172"/>
                    <a:pt x="471095" y="180764"/>
                  </a:cubicBezTo>
                  <a:cubicBezTo>
                    <a:pt x="452579" y="143924"/>
                    <a:pt x="442081" y="123500"/>
                    <a:pt x="419748" y="80743"/>
                  </a:cubicBezTo>
                  <a:cubicBezTo>
                    <a:pt x="329843" y="53256"/>
                    <a:pt x="284413" y="38176"/>
                    <a:pt x="192791" y="7254"/>
                  </a:cubicBezTo>
                  <a:cubicBezTo>
                    <a:pt x="123501" y="20043"/>
                    <a:pt x="87806" y="25387"/>
                    <a:pt x="15080" y="33595"/>
                  </a:cubicBezTo>
                  <a:cubicBezTo>
                    <a:pt x="34360" y="75016"/>
                    <a:pt x="43521" y="94868"/>
                    <a:pt x="60128" y="131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BD181083-B522-4476-8E36-433F9409E062}"/>
                </a:ext>
              </a:extLst>
            </p:cNvPr>
            <p:cNvSpPr/>
            <p:nvPr/>
          </p:nvSpPr>
          <p:spPr>
            <a:xfrm>
              <a:off x="9566216" y="4444343"/>
              <a:ext cx="458114" cy="190881"/>
            </a:xfrm>
            <a:custGeom>
              <a:avLst/>
              <a:gdLst>
                <a:gd name="connsiteX0" fmla="*/ 286895 w 458114"/>
                <a:gd name="connsiteY0" fmla="*/ 207488 h 190880"/>
                <a:gd name="connsiteX1" fmla="*/ 54783 w 458114"/>
                <a:gd name="connsiteY1" fmla="*/ 153277 h 190880"/>
                <a:gd name="connsiteX2" fmla="*/ 0 w 458114"/>
                <a:gd name="connsiteY2" fmla="*/ 46766 h 190880"/>
                <a:gd name="connsiteX3" fmla="*/ 174657 w 458114"/>
                <a:gd name="connsiteY3" fmla="*/ 0 h 190880"/>
                <a:gd name="connsiteX4" fmla="*/ 406195 w 458114"/>
                <a:gd name="connsiteY4" fmla="*/ 58791 h 190880"/>
                <a:gd name="connsiteX5" fmla="*/ 466322 w 458114"/>
                <a:gd name="connsiteY5" fmla="*/ 164158 h 190880"/>
                <a:gd name="connsiteX6" fmla="*/ 286895 w 458114"/>
                <a:gd name="connsiteY6" fmla="*/ 207488 h 190880"/>
                <a:gd name="connsiteX7" fmla="*/ 66427 w 458114"/>
                <a:gd name="connsiteY7" fmla="*/ 151178 h 190880"/>
                <a:gd name="connsiteX8" fmla="*/ 284413 w 458114"/>
                <a:gd name="connsiteY8" fmla="*/ 202525 h 190880"/>
                <a:gd name="connsiteX9" fmla="*/ 452197 w 458114"/>
                <a:gd name="connsiteY9" fmla="*/ 161104 h 190880"/>
                <a:gd name="connsiteX10" fmla="*/ 396078 w 458114"/>
                <a:gd name="connsiteY10" fmla="*/ 62227 h 190880"/>
                <a:gd name="connsiteX11" fmla="*/ 178855 w 458114"/>
                <a:gd name="connsiteY11" fmla="*/ 7254 h 190880"/>
                <a:gd name="connsiteX12" fmla="*/ 14889 w 458114"/>
                <a:gd name="connsiteY12" fmla="*/ 51156 h 190880"/>
                <a:gd name="connsiteX13" fmla="*/ 66427 w 458114"/>
                <a:gd name="connsiteY13" fmla="*/ 15117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86895" y="207488"/>
                  </a:moveTo>
                  <a:cubicBezTo>
                    <a:pt x="196226" y="189736"/>
                    <a:pt x="150414" y="179619"/>
                    <a:pt x="54783" y="153277"/>
                  </a:cubicBezTo>
                  <a:cubicBezTo>
                    <a:pt x="35123" y="114147"/>
                    <a:pt x="23860" y="92577"/>
                    <a:pt x="0" y="46766"/>
                  </a:cubicBezTo>
                  <a:cubicBezTo>
                    <a:pt x="72154" y="30732"/>
                    <a:pt x="107084" y="21379"/>
                    <a:pt x="174657" y="0"/>
                  </a:cubicBezTo>
                  <a:cubicBezTo>
                    <a:pt x="269333" y="26914"/>
                    <a:pt x="313999" y="36649"/>
                    <a:pt x="406195" y="58791"/>
                  </a:cubicBezTo>
                  <a:cubicBezTo>
                    <a:pt x="432727" y="104603"/>
                    <a:pt x="445135" y="125981"/>
                    <a:pt x="466322" y="164158"/>
                  </a:cubicBezTo>
                  <a:cubicBezTo>
                    <a:pt x="396269" y="183437"/>
                    <a:pt x="361529" y="193935"/>
                    <a:pt x="286895" y="207488"/>
                  </a:cubicBezTo>
                  <a:close/>
                  <a:moveTo>
                    <a:pt x="66427" y="151178"/>
                  </a:moveTo>
                  <a:cubicBezTo>
                    <a:pt x="155949" y="175801"/>
                    <a:pt x="199280" y="185727"/>
                    <a:pt x="284413" y="202525"/>
                  </a:cubicBezTo>
                  <a:cubicBezTo>
                    <a:pt x="353894" y="189354"/>
                    <a:pt x="386534" y="179428"/>
                    <a:pt x="452197" y="161104"/>
                  </a:cubicBezTo>
                  <a:cubicBezTo>
                    <a:pt x="432155" y="125027"/>
                    <a:pt x="420702" y="104985"/>
                    <a:pt x="396078" y="62227"/>
                  </a:cubicBezTo>
                  <a:cubicBezTo>
                    <a:pt x="309801" y="41421"/>
                    <a:pt x="267616" y="32259"/>
                    <a:pt x="178855" y="7254"/>
                  </a:cubicBezTo>
                  <a:cubicBezTo>
                    <a:pt x="115293" y="27296"/>
                    <a:pt x="82461" y="36076"/>
                    <a:pt x="14889" y="51156"/>
                  </a:cubicBezTo>
                  <a:cubicBezTo>
                    <a:pt x="37413" y="93913"/>
                    <a:pt x="47911" y="114338"/>
                    <a:pt x="66427" y="1511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218DEC7E-752C-4260-9723-0EA87D2C9DC1}"/>
                </a:ext>
              </a:extLst>
            </p:cNvPr>
            <p:cNvSpPr/>
            <p:nvPr/>
          </p:nvSpPr>
          <p:spPr>
            <a:xfrm>
              <a:off x="9960195" y="4443962"/>
              <a:ext cx="458114" cy="190881"/>
            </a:xfrm>
            <a:custGeom>
              <a:avLst/>
              <a:gdLst>
                <a:gd name="connsiteX0" fmla="*/ 286704 w 458114"/>
                <a:gd name="connsiteY0" fmla="*/ 207678 h 190880"/>
                <a:gd name="connsiteX1" fmla="*/ 59937 w 458114"/>
                <a:gd name="connsiteY1" fmla="*/ 164539 h 190880"/>
                <a:gd name="connsiteX2" fmla="*/ 0 w 458114"/>
                <a:gd name="connsiteY2" fmla="*/ 59173 h 190880"/>
                <a:gd name="connsiteX3" fmla="*/ 162631 w 458114"/>
                <a:gd name="connsiteY3" fmla="*/ 0 h 190880"/>
                <a:gd name="connsiteX4" fmla="*/ 397032 w 458114"/>
                <a:gd name="connsiteY4" fmla="*/ 58410 h 190880"/>
                <a:gd name="connsiteX5" fmla="*/ 463269 w 458114"/>
                <a:gd name="connsiteY5" fmla="*/ 164158 h 190880"/>
                <a:gd name="connsiteX6" fmla="*/ 286704 w 458114"/>
                <a:gd name="connsiteY6" fmla="*/ 207678 h 190880"/>
                <a:gd name="connsiteX7" fmla="*/ 70817 w 458114"/>
                <a:gd name="connsiteY7" fmla="*/ 161485 h 190880"/>
                <a:gd name="connsiteX8" fmla="*/ 284031 w 458114"/>
                <a:gd name="connsiteY8" fmla="*/ 202906 h 190880"/>
                <a:gd name="connsiteX9" fmla="*/ 448953 w 458114"/>
                <a:gd name="connsiteY9" fmla="*/ 160913 h 190880"/>
                <a:gd name="connsiteX10" fmla="*/ 386916 w 458114"/>
                <a:gd name="connsiteY10" fmla="*/ 61654 h 190880"/>
                <a:gd name="connsiteX11" fmla="*/ 167212 w 458114"/>
                <a:gd name="connsiteY11" fmla="*/ 7253 h 190880"/>
                <a:gd name="connsiteX12" fmla="*/ 14507 w 458114"/>
                <a:gd name="connsiteY12" fmla="*/ 62418 h 190880"/>
                <a:gd name="connsiteX13" fmla="*/ 70817 w 458114"/>
                <a:gd name="connsiteY13" fmla="*/ 16148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86704" y="207678"/>
                  </a:moveTo>
                  <a:cubicBezTo>
                    <a:pt x="196989" y="192599"/>
                    <a:pt x="151369" y="183437"/>
                    <a:pt x="59937" y="164539"/>
                  </a:cubicBezTo>
                  <a:cubicBezTo>
                    <a:pt x="38748" y="126363"/>
                    <a:pt x="26533" y="104985"/>
                    <a:pt x="0" y="59173"/>
                  </a:cubicBezTo>
                  <a:cubicBezTo>
                    <a:pt x="65854" y="36076"/>
                    <a:pt x="98304" y="24051"/>
                    <a:pt x="162631" y="0"/>
                  </a:cubicBezTo>
                  <a:cubicBezTo>
                    <a:pt x="256544" y="24051"/>
                    <a:pt x="303310" y="35695"/>
                    <a:pt x="397032" y="58410"/>
                  </a:cubicBezTo>
                  <a:cubicBezTo>
                    <a:pt x="425855" y="103839"/>
                    <a:pt x="439408" y="125409"/>
                    <a:pt x="463269" y="164158"/>
                  </a:cubicBezTo>
                  <a:cubicBezTo>
                    <a:pt x="394360" y="183627"/>
                    <a:pt x="358856" y="192217"/>
                    <a:pt x="286704" y="207678"/>
                  </a:cubicBezTo>
                  <a:close/>
                  <a:moveTo>
                    <a:pt x="70817" y="161485"/>
                  </a:moveTo>
                  <a:cubicBezTo>
                    <a:pt x="156714" y="179428"/>
                    <a:pt x="199662" y="188399"/>
                    <a:pt x="284031" y="202906"/>
                  </a:cubicBezTo>
                  <a:cubicBezTo>
                    <a:pt x="351411" y="188209"/>
                    <a:pt x="384435" y="179428"/>
                    <a:pt x="448953" y="160913"/>
                  </a:cubicBezTo>
                  <a:cubicBezTo>
                    <a:pt x="426429" y="124264"/>
                    <a:pt x="413830" y="104221"/>
                    <a:pt x="386916" y="61654"/>
                  </a:cubicBezTo>
                  <a:cubicBezTo>
                    <a:pt x="299110" y="40467"/>
                    <a:pt x="255208" y="29586"/>
                    <a:pt x="167212" y="7253"/>
                  </a:cubicBezTo>
                  <a:cubicBezTo>
                    <a:pt x="106703" y="29777"/>
                    <a:pt x="76161" y="40849"/>
                    <a:pt x="14507" y="62418"/>
                  </a:cubicBezTo>
                  <a:cubicBezTo>
                    <a:pt x="39130" y="105366"/>
                    <a:pt x="50584" y="125409"/>
                    <a:pt x="70817" y="1614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7B765773-D367-482C-9152-9C56EB701AA1}"/>
                </a:ext>
              </a:extLst>
            </p:cNvPr>
            <p:cNvSpPr/>
            <p:nvPr/>
          </p:nvSpPr>
          <p:spPr>
            <a:xfrm>
              <a:off x="10345011" y="4445489"/>
              <a:ext cx="458114" cy="190881"/>
            </a:xfrm>
            <a:custGeom>
              <a:avLst/>
              <a:gdLst>
                <a:gd name="connsiteX0" fmla="*/ 295294 w 458114"/>
                <a:gd name="connsiteY0" fmla="*/ 205770 h 190880"/>
                <a:gd name="connsiteX1" fmla="*/ 66045 w 458114"/>
                <a:gd name="connsiteY1" fmla="*/ 162440 h 190880"/>
                <a:gd name="connsiteX2" fmla="*/ 0 w 458114"/>
                <a:gd name="connsiteY2" fmla="*/ 56692 h 190880"/>
                <a:gd name="connsiteX3" fmla="*/ 161104 w 458114"/>
                <a:gd name="connsiteY3" fmla="*/ 0 h 190880"/>
                <a:gd name="connsiteX4" fmla="*/ 398751 w 458114"/>
                <a:gd name="connsiteY4" fmla="*/ 58410 h 190880"/>
                <a:gd name="connsiteX5" fmla="*/ 469568 w 458114"/>
                <a:gd name="connsiteY5" fmla="*/ 162630 h 190880"/>
                <a:gd name="connsiteX6" fmla="*/ 295294 w 458114"/>
                <a:gd name="connsiteY6" fmla="*/ 205770 h 190880"/>
                <a:gd name="connsiteX7" fmla="*/ 76543 w 458114"/>
                <a:gd name="connsiteY7" fmla="*/ 159386 h 190880"/>
                <a:gd name="connsiteX8" fmla="*/ 292239 w 458114"/>
                <a:gd name="connsiteY8" fmla="*/ 200998 h 190880"/>
                <a:gd name="connsiteX9" fmla="*/ 455061 w 458114"/>
                <a:gd name="connsiteY9" fmla="*/ 159386 h 190880"/>
                <a:gd name="connsiteX10" fmla="*/ 388635 w 458114"/>
                <a:gd name="connsiteY10" fmla="*/ 61654 h 190880"/>
                <a:gd name="connsiteX11" fmla="*/ 165686 w 458114"/>
                <a:gd name="connsiteY11" fmla="*/ 7253 h 190880"/>
                <a:gd name="connsiteX12" fmla="*/ 14316 w 458114"/>
                <a:gd name="connsiteY12" fmla="*/ 60318 h 190880"/>
                <a:gd name="connsiteX13" fmla="*/ 76543 w 458114"/>
                <a:gd name="connsiteY13" fmla="*/ 15938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95294" y="205770"/>
                  </a:moveTo>
                  <a:cubicBezTo>
                    <a:pt x="204625" y="190690"/>
                    <a:pt x="158813" y="181910"/>
                    <a:pt x="66045" y="162440"/>
                  </a:cubicBezTo>
                  <a:cubicBezTo>
                    <a:pt x="42376" y="123691"/>
                    <a:pt x="28823" y="102121"/>
                    <a:pt x="0" y="56692"/>
                  </a:cubicBezTo>
                  <a:cubicBezTo>
                    <a:pt x="65091" y="34168"/>
                    <a:pt x="97159" y="22715"/>
                    <a:pt x="161104" y="0"/>
                  </a:cubicBezTo>
                  <a:cubicBezTo>
                    <a:pt x="256354" y="24051"/>
                    <a:pt x="304074" y="35886"/>
                    <a:pt x="398751" y="58410"/>
                  </a:cubicBezTo>
                  <a:cubicBezTo>
                    <a:pt x="429292" y="102885"/>
                    <a:pt x="443798" y="123882"/>
                    <a:pt x="469568" y="162630"/>
                  </a:cubicBezTo>
                  <a:cubicBezTo>
                    <a:pt x="401614" y="181910"/>
                    <a:pt x="366683" y="190690"/>
                    <a:pt x="295294" y="205770"/>
                  </a:cubicBezTo>
                  <a:close/>
                  <a:moveTo>
                    <a:pt x="76543" y="159386"/>
                  </a:moveTo>
                  <a:cubicBezTo>
                    <a:pt x="163776" y="177710"/>
                    <a:pt x="207107" y="186491"/>
                    <a:pt x="292239" y="200998"/>
                  </a:cubicBezTo>
                  <a:cubicBezTo>
                    <a:pt x="359047" y="186491"/>
                    <a:pt x="391306" y="177710"/>
                    <a:pt x="455061" y="159386"/>
                  </a:cubicBezTo>
                  <a:cubicBezTo>
                    <a:pt x="430628" y="122927"/>
                    <a:pt x="417267" y="103076"/>
                    <a:pt x="388635" y="61654"/>
                  </a:cubicBezTo>
                  <a:cubicBezTo>
                    <a:pt x="299683" y="40658"/>
                    <a:pt x="255018" y="29586"/>
                    <a:pt x="165686" y="7253"/>
                  </a:cubicBezTo>
                  <a:cubicBezTo>
                    <a:pt x="105558" y="28632"/>
                    <a:pt x="75398" y="39321"/>
                    <a:pt x="14316" y="60318"/>
                  </a:cubicBezTo>
                  <a:cubicBezTo>
                    <a:pt x="41422" y="102694"/>
                    <a:pt x="54020" y="122927"/>
                    <a:pt x="76543" y="159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7B0AC08D-4067-458C-93DD-CFEC27FF6E9B}"/>
                </a:ext>
              </a:extLst>
            </p:cNvPr>
            <p:cNvSpPr/>
            <p:nvPr/>
          </p:nvSpPr>
          <p:spPr>
            <a:xfrm>
              <a:off x="10731545" y="4449879"/>
              <a:ext cx="458114" cy="190881"/>
            </a:xfrm>
            <a:custGeom>
              <a:avLst/>
              <a:gdLst>
                <a:gd name="connsiteX0" fmla="*/ 302547 w 458114"/>
                <a:gd name="connsiteY0" fmla="*/ 201761 h 190880"/>
                <a:gd name="connsiteX1" fmla="*/ 70626 w 458114"/>
                <a:gd name="connsiteY1" fmla="*/ 158049 h 190880"/>
                <a:gd name="connsiteX2" fmla="*/ 0 w 458114"/>
                <a:gd name="connsiteY2" fmla="*/ 53828 h 190880"/>
                <a:gd name="connsiteX3" fmla="*/ 160341 w 458114"/>
                <a:gd name="connsiteY3" fmla="*/ 0 h 190880"/>
                <a:gd name="connsiteX4" fmla="*/ 400469 w 458114"/>
                <a:gd name="connsiteY4" fmla="*/ 57264 h 190880"/>
                <a:gd name="connsiteX5" fmla="*/ 474531 w 458114"/>
                <a:gd name="connsiteY5" fmla="*/ 158431 h 190880"/>
                <a:gd name="connsiteX6" fmla="*/ 302547 w 458114"/>
                <a:gd name="connsiteY6" fmla="*/ 201761 h 190880"/>
                <a:gd name="connsiteX7" fmla="*/ 80935 w 458114"/>
                <a:gd name="connsiteY7" fmla="*/ 155186 h 190880"/>
                <a:gd name="connsiteX8" fmla="*/ 299111 w 458114"/>
                <a:gd name="connsiteY8" fmla="*/ 196989 h 190880"/>
                <a:gd name="connsiteX9" fmla="*/ 459642 w 458114"/>
                <a:gd name="connsiteY9" fmla="*/ 155568 h 190880"/>
                <a:gd name="connsiteX10" fmla="*/ 390161 w 458114"/>
                <a:gd name="connsiteY10" fmla="*/ 60509 h 190880"/>
                <a:gd name="connsiteX11" fmla="*/ 164921 w 458114"/>
                <a:gd name="connsiteY11" fmla="*/ 7063 h 190880"/>
                <a:gd name="connsiteX12" fmla="*/ 14316 w 458114"/>
                <a:gd name="connsiteY12" fmla="*/ 57455 h 190880"/>
                <a:gd name="connsiteX13" fmla="*/ 80935 w 458114"/>
                <a:gd name="connsiteY13" fmla="*/ 15518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302547" y="201761"/>
                  </a:moveTo>
                  <a:cubicBezTo>
                    <a:pt x="210733" y="186109"/>
                    <a:pt x="164539" y="177519"/>
                    <a:pt x="70626" y="158049"/>
                  </a:cubicBezTo>
                  <a:cubicBezTo>
                    <a:pt x="44858" y="119491"/>
                    <a:pt x="30542" y="98304"/>
                    <a:pt x="0" y="53828"/>
                  </a:cubicBezTo>
                  <a:cubicBezTo>
                    <a:pt x="64518" y="32259"/>
                    <a:pt x="96586" y="21379"/>
                    <a:pt x="160341" y="0"/>
                  </a:cubicBezTo>
                  <a:cubicBezTo>
                    <a:pt x="256735" y="23860"/>
                    <a:pt x="304838" y="35313"/>
                    <a:pt x="400469" y="57264"/>
                  </a:cubicBezTo>
                  <a:cubicBezTo>
                    <a:pt x="432155" y="100022"/>
                    <a:pt x="447235" y="120637"/>
                    <a:pt x="474531" y="158431"/>
                  </a:cubicBezTo>
                  <a:cubicBezTo>
                    <a:pt x="407341" y="177519"/>
                    <a:pt x="372982" y="186491"/>
                    <a:pt x="302547" y="201761"/>
                  </a:cubicBezTo>
                  <a:close/>
                  <a:moveTo>
                    <a:pt x="80935" y="155186"/>
                  </a:moveTo>
                  <a:cubicBezTo>
                    <a:pt x="169121" y="173511"/>
                    <a:pt x="212833" y="182100"/>
                    <a:pt x="299111" y="196989"/>
                  </a:cubicBezTo>
                  <a:cubicBezTo>
                    <a:pt x="364964" y="182291"/>
                    <a:pt x="396842" y="173320"/>
                    <a:pt x="459642" y="155568"/>
                  </a:cubicBezTo>
                  <a:cubicBezTo>
                    <a:pt x="433873" y="119873"/>
                    <a:pt x="419748" y="100594"/>
                    <a:pt x="390161" y="60509"/>
                  </a:cubicBezTo>
                  <a:cubicBezTo>
                    <a:pt x="300448" y="39894"/>
                    <a:pt x="255399" y="29205"/>
                    <a:pt x="164921" y="7063"/>
                  </a:cubicBezTo>
                  <a:cubicBezTo>
                    <a:pt x="104985" y="27105"/>
                    <a:pt x="74826" y="37413"/>
                    <a:pt x="14316" y="57455"/>
                  </a:cubicBezTo>
                  <a:cubicBezTo>
                    <a:pt x="43139" y="98876"/>
                    <a:pt x="56692" y="118728"/>
                    <a:pt x="80935" y="1551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3D84416F-CE35-4CBE-B74A-DB89D812D980}"/>
                </a:ext>
              </a:extLst>
            </p:cNvPr>
            <p:cNvSpPr/>
            <p:nvPr/>
          </p:nvSpPr>
          <p:spPr>
            <a:xfrm>
              <a:off x="11119415" y="4456178"/>
              <a:ext cx="477202" cy="190881"/>
            </a:xfrm>
            <a:custGeom>
              <a:avLst/>
              <a:gdLst>
                <a:gd name="connsiteX0" fmla="*/ 308845 w 477202"/>
                <a:gd name="connsiteY0" fmla="*/ 196416 h 190880"/>
                <a:gd name="connsiteX1" fmla="*/ 74062 w 477202"/>
                <a:gd name="connsiteY1" fmla="*/ 152132 h 190880"/>
                <a:gd name="connsiteX2" fmla="*/ 0 w 477202"/>
                <a:gd name="connsiteY2" fmla="*/ 50774 h 190880"/>
                <a:gd name="connsiteX3" fmla="*/ 160149 w 477202"/>
                <a:gd name="connsiteY3" fmla="*/ 0 h 190880"/>
                <a:gd name="connsiteX4" fmla="*/ 401804 w 477202"/>
                <a:gd name="connsiteY4" fmla="*/ 55355 h 190880"/>
                <a:gd name="connsiteX5" fmla="*/ 478157 w 477202"/>
                <a:gd name="connsiteY5" fmla="*/ 152896 h 190880"/>
                <a:gd name="connsiteX6" fmla="*/ 308845 w 477202"/>
                <a:gd name="connsiteY6" fmla="*/ 196416 h 190880"/>
                <a:gd name="connsiteX7" fmla="*/ 84370 w 477202"/>
                <a:gd name="connsiteY7" fmla="*/ 149269 h 190880"/>
                <a:gd name="connsiteX8" fmla="*/ 305029 w 477202"/>
                <a:gd name="connsiteY8" fmla="*/ 191263 h 190880"/>
                <a:gd name="connsiteX9" fmla="*/ 463460 w 477202"/>
                <a:gd name="connsiteY9" fmla="*/ 149841 h 190880"/>
                <a:gd name="connsiteX10" fmla="*/ 391879 w 477202"/>
                <a:gd name="connsiteY10" fmla="*/ 58219 h 190880"/>
                <a:gd name="connsiteX11" fmla="*/ 165304 w 477202"/>
                <a:gd name="connsiteY11" fmla="*/ 6681 h 190880"/>
                <a:gd name="connsiteX12" fmla="*/ 14889 w 477202"/>
                <a:gd name="connsiteY12" fmla="*/ 54401 h 190880"/>
                <a:gd name="connsiteX13" fmla="*/ 84370 w 477202"/>
                <a:gd name="connsiteY13" fmla="*/ 14926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08845" y="196416"/>
                  </a:moveTo>
                  <a:cubicBezTo>
                    <a:pt x="215505" y="180001"/>
                    <a:pt x="168930" y="171411"/>
                    <a:pt x="74062" y="152132"/>
                  </a:cubicBezTo>
                  <a:cubicBezTo>
                    <a:pt x="46766" y="114147"/>
                    <a:pt x="31687" y="93722"/>
                    <a:pt x="0" y="50774"/>
                  </a:cubicBezTo>
                  <a:cubicBezTo>
                    <a:pt x="64327" y="30350"/>
                    <a:pt x="96205" y="20042"/>
                    <a:pt x="160149" y="0"/>
                  </a:cubicBezTo>
                  <a:cubicBezTo>
                    <a:pt x="257308" y="23097"/>
                    <a:pt x="305601" y="33977"/>
                    <a:pt x="401804" y="55355"/>
                  </a:cubicBezTo>
                  <a:cubicBezTo>
                    <a:pt x="434063" y="96204"/>
                    <a:pt x="449525" y="115865"/>
                    <a:pt x="478157" y="152896"/>
                  </a:cubicBezTo>
                  <a:cubicBezTo>
                    <a:pt x="411539" y="171220"/>
                    <a:pt x="377944" y="180382"/>
                    <a:pt x="308845" y="196416"/>
                  </a:cubicBezTo>
                  <a:close/>
                  <a:moveTo>
                    <a:pt x="84370" y="149269"/>
                  </a:moveTo>
                  <a:cubicBezTo>
                    <a:pt x="173320" y="167403"/>
                    <a:pt x="217414" y="175801"/>
                    <a:pt x="305029" y="191263"/>
                  </a:cubicBezTo>
                  <a:cubicBezTo>
                    <a:pt x="369736" y="175992"/>
                    <a:pt x="401041" y="167212"/>
                    <a:pt x="463460" y="149841"/>
                  </a:cubicBezTo>
                  <a:cubicBezTo>
                    <a:pt x="436545" y="115101"/>
                    <a:pt x="422039" y="96586"/>
                    <a:pt x="391879" y="58219"/>
                  </a:cubicBezTo>
                  <a:cubicBezTo>
                    <a:pt x="301592" y="38367"/>
                    <a:pt x="256353" y="28060"/>
                    <a:pt x="165304" y="6681"/>
                  </a:cubicBezTo>
                  <a:cubicBezTo>
                    <a:pt x="105367" y="25578"/>
                    <a:pt x="75398" y="35122"/>
                    <a:pt x="14889" y="54401"/>
                  </a:cubicBezTo>
                  <a:cubicBezTo>
                    <a:pt x="44476" y="94295"/>
                    <a:pt x="58601" y="113574"/>
                    <a:pt x="84370" y="1492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F3FB7C21-D232-4382-AA9D-787B4DD54539}"/>
                </a:ext>
              </a:extLst>
            </p:cNvPr>
            <p:cNvSpPr/>
            <p:nvPr/>
          </p:nvSpPr>
          <p:spPr>
            <a:xfrm>
              <a:off x="11508813" y="4463431"/>
              <a:ext cx="477202" cy="171793"/>
            </a:xfrm>
            <a:custGeom>
              <a:avLst/>
              <a:gdLst>
                <a:gd name="connsiteX0" fmla="*/ 313808 w 477202"/>
                <a:gd name="connsiteY0" fmla="*/ 190117 h 171792"/>
                <a:gd name="connsiteX1" fmla="*/ 76352 w 477202"/>
                <a:gd name="connsiteY1" fmla="*/ 145451 h 171792"/>
                <a:gd name="connsiteX2" fmla="*/ 0 w 477202"/>
                <a:gd name="connsiteY2" fmla="*/ 47911 h 171792"/>
                <a:gd name="connsiteX3" fmla="*/ 160149 w 477202"/>
                <a:gd name="connsiteY3" fmla="*/ 0 h 171792"/>
                <a:gd name="connsiteX4" fmla="*/ 402567 w 477202"/>
                <a:gd name="connsiteY4" fmla="*/ 52683 h 171792"/>
                <a:gd name="connsiteX5" fmla="*/ 480638 w 477202"/>
                <a:gd name="connsiteY5" fmla="*/ 146215 h 171792"/>
                <a:gd name="connsiteX6" fmla="*/ 313808 w 477202"/>
                <a:gd name="connsiteY6" fmla="*/ 190117 h 171792"/>
                <a:gd name="connsiteX7" fmla="*/ 86660 w 477202"/>
                <a:gd name="connsiteY7" fmla="*/ 142588 h 171792"/>
                <a:gd name="connsiteX8" fmla="*/ 309608 w 477202"/>
                <a:gd name="connsiteY8" fmla="*/ 184773 h 171792"/>
                <a:gd name="connsiteX9" fmla="*/ 465749 w 477202"/>
                <a:gd name="connsiteY9" fmla="*/ 143161 h 171792"/>
                <a:gd name="connsiteX10" fmla="*/ 392642 w 477202"/>
                <a:gd name="connsiteY10" fmla="*/ 55355 h 171792"/>
                <a:gd name="connsiteX11" fmla="*/ 165302 w 477202"/>
                <a:gd name="connsiteY11" fmla="*/ 6108 h 171792"/>
                <a:gd name="connsiteX12" fmla="*/ 15079 w 477202"/>
                <a:gd name="connsiteY12" fmla="*/ 51156 h 171792"/>
                <a:gd name="connsiteX13" fmla="*/ 86660 w 477202"/>
                <a:gd name="connsiteY13" fmla="*/ 14258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13808" y="190117"/>
                  </a:moveTo>
                  <a:cubicBezTo>
                    <a:pt x="218940" y="172747"/>
                    <a:pt x="171793" y="164158"/>
                    <a:pt x="76352" y="145451"/>
                  </a:cubicBezTo>
                  <a:cubicBezTo>
                    <a:pt x="47720" y="108611"/>
                    <a:pt x="32450" y="88760"/>
                    <a:pt x="0" y="47911"/>
                  </a:cubicBezTo>
                  <a:cubicBezTo>
                    <a:pt x="64136" y="28632"/>
                    <a:pt x="96204" y="18897"/>
                    <a:pt x="160149" y="0"/>
                  </a:cubicBezTo>
                  <a:cubicBezTo>
                    <a:pt x="257689" y="21951"/>
                    <a:pt x="306173" y="32450"/>
                    <a:pt x="402567" y="52683"/>
                  </a:cubicBezTo>
                  <a:cubicBezTo>
                    <a:pt x="435208" y="91623"/>
                    <a:pt x="451052" y="110520"/>
                    <a:pt x="480638" y="146215"/>
                  </a:cubicBezTo>
                  <a:cubicBezTo>
                    <a:pt x="414403" y="163967"/>
                    <a:pt x="381380" y="173320"/>
                    <a:pt x="313808" y="190117"/>
                  </a:cubicBezTo>
                  <a:close/>
                  <a:moveTo>
                    <a:pt x="86660" y="142588"/>
                  </a:moveTo>
                  <a:cubicBezTo>
                    <a:pt x="176183" y="160149"/>
                    <a:pt x="220658" y="168548"/>
                    <a:pt x="309608" y="184773"/>
                  </a:cubicBezTo>
                  <a:cubicBezTo>
                    <a:pt x="372790" y="168739"/>
                    <a:pt x="403713" y="159958"/>
                    <a:pt x="465749" y="143161"/>
                  </a:cubicBezTo>
                  <a:cubicBezTo>
                    <a:pt x="437881" y="109566"/>
                    <a:pt x="423183" y="91814"/>
                    <a:pt x="392642" y="55355"/>
                  </a:cubicBezTo>
                  <a:cubicBezTo>
                    <a:pt x="302165" y="36458"/>
                    <a:pt x="256735" y="26532"/>
                    <a:pt x="165302" y="6108"/>
                  </a:cubicBezTo>
                  <a:cubicBezTo>
                    <a:pt x="105367" y="23860"/>
                    <a:pt x="75207" y="33022"/>
                    <a:pt x="15079" y="51156"/>
                  </a:cubicBezTo>
                  <a:cubicBezTo>
                    <a:pt x="45239" y="89332"/>
                    <a:pt x="59746" y="107848"/>
                    <a:pt x="86660" y="1425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C85F9A41-6311-430C-BDC6-0FD01AC9E498}"/>
                </a:ext>
              </a:extLst>
            </p:cNvPr>
            <p:cNvSpPr/>
            <p:nvPr/>
          </p:nvSpPr>
          <p:spPr>
            <a:xfrm>
              <a:off x="11898973" y="4470112"/>
              <a:ext cx="477202" cy="171793"/>
            </a:xfrm>
            <a:custGeom>
              <a:avLst/>
              <a:gdLst>
                <a:gd name="connsiteX0" fmla="*/ 318198 w 477202"/>
                <a:gd name="connsiteY0" fmla="*/ 184391 h 171792"/>
                <a:gd name="connsiteX1" fmla="*/ 77880 w 477202"/>
                <a:gd name="connsiteY1" fmla="*/ 139343 h 171792"/>
                <a:gd name="connsiteX2" fmla="*/ 0 w 477202"/>
                <a:gd name="connsiteY2" fmla="*/ 45621 h 171792"/>
                <a:gd name="connsiteX3" fmla="*/ 159958 w 477202"/>
                <a:gd name="connsiteY3" fmla="*/ 0 h 171792"/>
                <a:gd name="connsiteX4" fmla="*/ 402567 w 477202"/>
                <a:gd name="connsiteY4" fmla="*/ 49629 h 171792"/>
                <a:gd name="connsiteX5" fmla="*/ 482166 w 477202"/>
                <a:gd name="connsiteY5" fmla="*/ 139534 h 171792"/>
                <a:gd name="connsiteX6" fmla="*/ 318198 w 477202"/>
                <a:gd name="connsiteY6" fmla="*/ 184391 h 171792"/>
                <a:gd name="connsiteX7" fmla="*/ 88187 w 477202"/>
                <a:gd name="connsiteY7" fmla="*/ 136480 h 171792"/>
                <a:gd name="connsiteX8" fmla="*/ 313617 w 477202"/>
                <a:gd name="connsiteY8" fmla="*/ 178855 h 171792"/>
                <a:gd name="connsiteX9" fmla="*/ 467276 w 477202"/>
                <a:gd name="connsiteY9" fmla="*/ 137053 h 171792"/>
                <a:gd name="connsiteX10" fmla="*/ 392642 w 477202"/>
                <a:gd name="connsiteY10" fmla="*/ 52492 h 171792"/>
                <a:gd name="connsiteX11" fmla="*/ 165111 w 477202"/>
                <a:gd name="connsiteY11" fmla="*/ 6108 h 171792"/>
                <a:gd name="connsiteX12" fmla="*/ 14888 w 477202"/>
                <a:gd name="connsiteY12" fmla="*/ 48866 h 171792"/>
                <a:gd name="connsiteX13" fmla="*/ 88187 w 477202"/>
                <a:gd name="connsiteY13" fmla="*/ 1364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18198" y="184391"/>
                  </a:moveTo>
                  <a:cubicBezTo>
                    <a:pt x="221804" y="166257"/>
                    <a:pt x="173892" y="157477"/>
                    <a:pt x="77880" y="139343"/>
                  </a:cubicBezTo>
                  <a:cubicBezTo>
                    <a:pt x="48292" y="103648"/>
                    <a:pt x="32640" y="84751"/>
                    <a:pt x="0" y="45621"/>
                  </a:cubicBezTo>
                  <a:cubicBezTo>
                    <a:pt x="64136" y="27296"/>
                    <a:pt x="96013" y="18134"/>
                    <a:pt x="159958" y="0"/>
                  </a:cubicBezTo>
                  <a:cubicBezTo>
                    <a:pt x="257498" y="20615"/>
                    <a:pt x="305982" y="30541"/>
                    <a:pt x="402567" y="49629"/>
                  </a:cubicBezTo>
                  <a:cubicBezTo>
                    <a:pt x="435591" y="86660"/>
                    <a:pt x="451624" y="104794"/>
                    <a:pt x="482166" y="139534"/>
                  </a:cubicBezTo>
                  <a:cubicBezTo>
                    <a:pt x="416502" y="157286"/>
                    <a:pt x="384052" y="166639"/>
                    <a:pt x="318198" y="184391"/>
                  </a:cubicBezTo>
                  <a:close/>
                  <a:moveTo>
                    <a:pt x="88187" y="136480"/>
                  </a:moveTo>
                  <a:cubicBezTo>
                    <a:pt x="178282" y="153468"/>
                    <a:pt x="222949" y="161676"/>
                    <a:pt x="313617" y="178855"/>
                  </a:cubicBezTo>
                  <a:cubicBezTo>
                    <a:pt x="375272" y="162058"/>
                    <a:pt x="405813" y="153468"/>
                    <a:pt x="467276" y="137053"/>
                  </a:cubicBezTo>
                  <a:cubicBezTo>
                    <a:pt x="438453" y="104221"/>
                    <a:pt x="423565" y="87233"/>
                    <a:pt x="392642" y="52492"/>
                  </a:cubicBezTo>
                  <a:cubicBezTo>
                    <a:pt x="301974" y="34550"/>
                    <a:pt x="256544" y="25387"/>
                    <a:pt x="165111" y="6108"/>
                  </a:cubicBezTo>
                  <a:cubicBezTo>
                    <a:pt x="105176" y="22906"/>
                    <a:pt x="75207" y="31495"/>
                    <a:pt x="14888" y="48866"/>
                  </a:cubicBezTo>
                  <a:cubicBezTo>
                    <a:pt x="45430" y="85324"/>
                    <a:pt x="60318" y="102885"/>
                    <a:pt x="88187" y="136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1F0B2A95-A7F4-43CD-B84C-77D9BA14E282}"/>
                </a:ext>
              </a:extLst>
            </p:cNvPr>
            <p:cNvSpPr/>
            <p:nvPr/>
          </p:nvSpPr>
          <p:spPr>
            <a:xfrm>
              <a:off x="12288943" y="4476030"/>
              <a:ext cx="477202" cy="171793"/>
            </a:xfrm>
            <a:custGeom>
              <a:avLst/>
              <a:gdLst>
                <a:gd name="connsiteX0" fmla="*/ 322589 w 477202"/>
                <a:gd name="connsiteY0" fmla="*/ 179237 h 171792"/>
                <a:gd name="connsiteX1" fmla="*/ 79597 w 477202"/>
                <a:gd name="connsiteY1" fmla="*/ 133807 h 171792"/>
                <a:gd name="connsiteX2" fmla="*/ 0 w 477202"/>
                <a:gd name="connsiteY2" fmla="*/ 43712 h 171792"/>
                <a:gd name="connsiteX3" fmla="*/ 159385 w 477202"/>
                <a:gd name="connsiteY3" fmla="*/ 0 h 171792"/>
                <a:gd name="connsiteX4" fmla="*/ 401613 w 477202"/>
                <a:gd name="connsiteY4" fmla="*/ 46766 h 171792"/>
                <a:gd name="connsiteX5" fmla="*/ 483502 w 477202"/>
                <a:gd name="connsiteY5" fmla="*/ 134189 h 171792"/>
                <a:gd name="connsiteX6" fmla="*/ 322589 w 477202"/>
                <a:gd name="connsiteY6" fmla="*/ 179237 h 171792"/>
                <a:gd name="connsiteX7" fmla="*/ 89714 w 477202"/>
                <a:gd name="connsiteY7" fmla="*/ 131135 h 171792"/>
                <a:gd name="connsiteX8" fmla="*/ 317244 w 477202"/>
                <a:gd name="connsiteY8" fmla="*/ 173511 h 171792"/>
                <a:gd name="connsiteX9" fmla="*/ 468613 w 477202"/>
                <a:gd name="connsiteY9" fmla="*/ 131517 h 171792"/>
                <a:gd name="connsiteX10" fmla="*/ 391878 w 477202"/>
                <a:gd name="connsiteY10" fmla="*/ 49438 h 171792"/>
                <a:gd name="connsiteX11" fmla="*/ 164539 w 477202"/>
                <a:gd name="connsiteY11" fmla="*/ 5726 h 171792"/>
                <a:gd name="connsiteX12" fmla="*/ 14888 w 477202"/>
                <a:gd name="connsiteY12" fmla="*/ 46766 h 171792"/>
                <a:gd name="connsiteX13" fmla="*/ 89714 w 477202"/>
                <a:gd name="connsiteY13" fmla="*/ 13113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2589" y="179237"/>
                  </a:moveTo>
                  <a:cubicBezTo>
                    <a:pt x="224667" y="160531"/>
                    <a:pt x="175992" y="151559"/>
                    <a:pt x="79597" y="133807"/>
                  </a:cubicBezTo>
                  <a:cubicBezTo>
                    <a:pt x="49057" y="99067"/>
                    <a:pt x="33022" y="80743"/>
                    <a:pt x="0" y="43712"/>
                  </a:cubicBezTo>
                  <a:cubicBezTo>
                    <a:pt x="63945" y="25960"/>
                    <a:pt x="95823" y="17179"/>
                    <a:pt x="159385" y="0"/>
                  </a:cubicBezTo>
                  <a:cubicBezTo>
                    <a:pt x="256735" y="19279"/>
                    <a:pt x="305027" y="28632"/>
                    <a:pt x="401613" y="46766"/>
                  </a:cubicBezTo>
                  <a:cubicBezTo>
                    <a:pt x="435017" y="82461"/>
                    <a:pt x="451624" y="100022"/>
                    <a:pt x="483502" y="134189"/>
                  </a:cubicBezTo>
                  <a:cubicBezTo>
                    <a:pt x="418793" y="151369"/>
                    <a:pt x="386916" y="160722"/>
                    <a:pt x="322589" y="179237"/>
                  </a:cubicBezTo>
                  <a:close/>
                  <a:moveTo>
                    <a:pt x="89714" y="131135"/>
                  </a:moveTo>
                  <a:cubicBezTo>
                    <a:pt x="180192" y="147742"/>
                    <a:pt x="225430" y="155950"/>
                    <a:pt x="317244" y="173511"/>
                  </a:cubicBezTo>
                  <a:cubicBezTo>
                    <a:pt x="377372" y="156141"/>
                    <a:pt x="407722" y="147742"/>
                    <a:pt x="468613" y="131517"/>
                  </a:cubicBezTo>
                  <a:cubicBezTo>
                    <a:pt x="438644" y="99258"/>
                    <a:pt x="423183" y="82842"/>
                    <a:pt x="391878" y="49438"/>
                  </a:cubicBezTo>
                  <a:cubicBezTo>
                    <a:pt x="301210" y="32450"/>
                    <a:pt x="255781" y="23860"/>
                    <a:pt x="164539" y="5726"/>
                  </a:cubicBezTo>
                  <a:cubicBezTo>
                    <a:pt x="104793" y="21951"/>
                    <a:pt x="75016" y="30159"/>
                    <a:pt x="14888" y="46766"/>
                  </a:cubicBezTo>
                  <a:cubicBezTo>
                    <a:pt x="46002" y="81506"/>
                    <a:pt x="60891" y="98494"/>
                    <a:pt x="89714" y="1311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E02F9735-13C4-4141-8861-55E9B232E2D3}"/>
                </a:ext>
              </a:extLst>
            </p:cNvPr>
            <p:cNvSpPr/>
            <p:nvPr/>
          </p:nvSpPr>
          <p:spPr>
            <a:xfrm>
              <a:off x="12678150" y="4479656"/>
              <a:ext cx="477202" cy="171793"/>
            </a:xfrm>
            <a:custGeom>
              <a:avLst/>
              <a:gdLst>
                <a:gd name="connsiteX0" fmla="*/ 327360 w 477202"/>
                <a:gd name="connsiteY0" fmla="*/ 175801 h 171792"/>
                <a:gd name="connsiteX1" fmla="*/ 81888 w 477202"/>
                <a:gd name="connsiteY1" fmla="*/ 130563 h 171792"/>
                <a:gd name="connsiteX2" fmla="*/ 0 w 477202"/>
                <a:gd name="connsiteY2" fmla="*/ 42948 h 171792"/>
                <a:gd name="connsiteX3" fmla="*/ 157858 w 477202"/>
                <a:gd name="connsiteY3" fmla="*/ 0 h 171792"/>
                <a:gd name="connsiteX4" fmla="*/ 399705 w 477202"/>
                <a:gd name="connsiteY4" fmla="*/ 43903 h 171792"/>
                <a:gd name="connsiteX5" fmla="*/ 485410 w 477202"/>
                <a:gd name="connsiteY5" fmla="*/ 130372 h 171792"/>
                <a:gd name="connsiteX6" fmla="*/ 327360 w 477202"/>
                <a:gd name="connsiteY6" fmla="*/ 175801 h 171792"/>
                <a:gd name="connsiteX7" fmla="*/ 92005 w 477202"/>
                <a:gd name="connsiteY7" fmla="*/ 127890 h 171792"/>
                <a:gd name="connsiteX8" fmla="*/ 321825 w 477202"/>
                <a:gd name="connsiteY8" fmla="*/ 170075 h 171792"/>
                <a:gd name="connsiteX9" fmla="*/ 470521 w 477202"/>
                <a:gd name="connsiteY9" fmla="*/ 127890 h 171792"/>
                <a:gd name="connsiteX10" fmla="*/ 390161 w 477202"/>
                <a:gd name="connsiteY10" fmla="*/ 46766 h 171792"/>
                <a:gd name="connsiteX11" fmla="*/ 163203 w 477202"/>
                <a:gd name="connsiteY11" fmla="*/ 5536 h 171792"/>
                <a:gd name="connsiteX12" fmla="*/ 15079 w 477202"/>
                <a:gd name="connsiteY12" fmla="*/ 46002 h 171792"/>
                <a:gd name="connsiteX13" fmla="*/ 92005 w 477202"/>
                <a:gd name="connsiteY13" fmla="*/ 1278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7360" y="175801"/>
                  </a:moveTo>
                  <a:cubicBezTo>
                    <a:pt x="228293" y="157095"/>
                    <a:pt x="179046" y="147742"/>
                    <a:pt x="81888" y="130563"/>
                  </a:cubicBezTo>
                  <a:cubicBezTo>
                    <a:pt x="50011" y="96204"/>
                    <a:pt x="33595" y="78643"/>
                    <a:pt x="0" y="42948"/>
                  </a:cubicBezTo>
                  <a:cubicBezTo>
                    <a:pt x="63373" y="25578"/>
                    <a:pt x="94867" y="16989"/>
                    <a:pt x="157858" y="0"/>
                  </a:cubicBezTo>
                  <a:cubicBezTo>
                    <a:pt x="254826" y="17943"/>
                    <a:pt x="303119" y="26723"/>
                    <a:pt x="399705" y="43903"/>
                  </a:cubicBezTo>
                  <a:cubicBezTo>
                    <a:pt x="434254" y="78643"/>
                    <a:pt x="451433" y="96013"/>
                    <a:pt x="485410" y="130372"/>
                  </a:cubicBezTo>
                  <a:cubicBezTo>
                    <a:pt x="421847" y="147742"/>
                    <a:pt x="390352" y="156904"/>
                    <a:pt x="327360" y="175801"/>
                  </a:cubicBezTo>
                  <a:close/>
                  <a:moveTo>
                    <a:pt x="92005" y="127890"/>
                  </a:moveTo>
                  <a:cubicBezTo>
                    <a:pt x="183054" y="144115"/>
                    <a:pt x="228866" y="152323"/>
                    <a:pt x="321825" y="170075"/>
                  </a:cubicBezTo>
                  <a:cubicBezTo>
                    <a:pt x="380808" y="152323"/>
                    <a:pt x="410775" y="144115"/>
                    <a:pt x="470521" y="127890"/>
                  </a:cubicBezTo>
                  <a:cubicBezTo>
                    <a:pt x="438644" y="95631"/>
                    <a:pt x="422610" y="79407"/>
                    <a:pt x="390161" y="46766"/>
                  </a:cubicBezTo>
                  <a:cubicBezTo>
                    <a:pt x="299492" y="30541"/>
                    <a:pt x="254254" y="22524"/>
                    <a:pt x="163203" y="5536"/>
                  </a:cubicBezTo>
                  <a:cubicBezTo>
                    <a:pt x="104220" y="21570"/>
                    <a:pt x="74634" y="29778"/>
                    <a:pt x="15079" y="46002"/>
                  </a:cubicBezTo>
                  <a:cubicBezTo>
                    <a:pt x="46384" y="79216"/>
                    <a:pt x="61845" y="95631"/>
                    <a:pt x="92005" y="1278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0C3ECEB0-D46E-41D0-8694-556F008C0AD7}"/>
                </a:ext>
              </a:extLst>
            </p:cNvPr>
            <p:cNvSpPr/>
            <p:nvPr/>
          </p:nvSpPr>
          <p:spPr>
            <a:xfrm>
              <a:off x="13065829" y="4480038"/>
              <a:ext cx="477202" cy="171793"/>
            </a:xfrm>
            <a:custGeom>
              <a:avLst/>
              <a:gdLst>
                <a:gd name="connsiteX0" fmla="*/ 332897 w 477202"/>
                <a:gd name="connsiteY0" fmla="*/ 174847 h 171792"/>
                <a:gd name="connsiteX1" fmla="*/ 85514 w 477202"/>
                <a:gd name="connsiteY1" fmla="*/ 129990 h 171792"/>
                <a:gd name="connsiteX2" fmla="*/ 0 w 477202"/>
                <a:gd name="connsiteY2" fmla="*/ 43521 h 171792"/>
                <a:gd name="connsiteX3" fmla="*/ 154804 w 477202"/>
                <a:gd name="connsiteY3" fmla="*/ 0 h 171792"/>
                <a:gd name="connsiteX4" fmla="*/ 396459 w 477202"/>
                <a:gd name="connsiteY4" fmla="*/ 41612 h 171792"/>
                <a:gd name="connsiteX5" fmla="*/ 488464 w 477202"/>
                <a:gd name="connsiteY5" fmla="*/ 129417 h 171792"/>
                <a:gd name="connsiteX6" fmla="*/ 332897 w 477202"/>
                <a:gd name="connsiteY6" fmla="*/ 174847 h 171792"/>
                <a:gd name="connsiteX7" fmla="*/ 95249 w 477202"/>
                <a:gd name="connsiteY7" fmla="*/ 127318 h 171792"/>
                <a:gd name="connsiteX8" fmla="*/ 326979 w 477202"/>
                <a:gd name="connsiteY8" fmla="*/ 169121 h 171792"/>
                <a:gd name="connsiteX9" fmla="*/ 473003 w 477202"/>
                <a:gd name="connsiteY9" fmla="*/ 126745 h 171792"/>
                <a:gd name="connsiteX10" fmla="*/ 386915 w 477202"/>
                <a:gd name="connsiteY10" fmla="*/ 44475 h 171792"/>
                <a:gd name="connsiteX11" fmla="*/ 160149 w 477202"/>
                <a:gd name="connsiteY11" fmla="*/ 5345 h 171792"/>
                <a:gd name="connsiteX12" fmla="*/ 14888 w 477202"/>
                <a:gd name="connsiteY12" fmla="*/ 46193 h 171792"/>
                <a:gd name="connsiteX13" fmla="*/ 95249 w 477202"/>
                <a:gd name="connsiteY13" fmla="*/ 12731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32897" y="174847"/>
                  </a:moveTo>
                  <a:cubicBezTo>
                    <a:pt x="233256" y="156713"/>
                    <a:pt x="183436" y="147360"/>
                    <a:pt x="85514" y="129990"/>
                  </a:cubicBezTo>
                  <a:cubicBezTo>
                    <a:pt x="51538" y="95631"/>
                    <a:pt x="34358" y="78261"/>
                    <a:pt x="0" y="43521"/>
                  </a:cubicBezTo>
                  <a:cubicBezTo>
                    <a:pt x="62417" y="26151"/>
                    <a:pt x="93341" y="17561"/>
                    <a:pt x="154804" y="0"/>
                  </a:cubicBezTo>
                  <a:cubicBezTo>
                    <a:pt x="251390" y="16797"/>
                    <a:pt x="299683" y="25005"/>
                    <a:pt x="396459" y="41612"/>
                  </a:cubicBezTo>
                  <a:cubicBezTo>
                    <a:pt x="432918" y="76543"/>
                    <a:pt x="451433" y="93913"/>
                    <a:pt x="488464" y="129417"/>
                  </a:cubicBezTo>
                  <a:cubicBezTo>
                    <a:pt x="426236" y="147360"/>
                    <a:pt x="394933" y="156141"/>
                    <a:pt x="332897" y="174847"/>
                  </a:cubicBezTo>
                  <a:close/>
                  <a:moveTo>
                    <a:pt x="95249" y="127318"/>
                  </a:moveTo>
                  <a:cubicBezTo>
                    <a:pt x="187063" y="143542"/>
                    <a:pt x="233638" y="151941"/>
                    <a:pt x="326979" y="169121"/>
                  </a:cubicBezTo>
                  <a:cubicBezTo>
                    <a:pt x="385198" y="151750"/>
                    <a:pt x="414784" y="143542"/>
                    <a:pt x="473003" y="126745"/>
                  </a:cubicBezTo>
                  <a:cubicBezTo>
                    <a:pt x="438262" y="93532"/>
                    <a:pt x="421083" y="77116"/>
                    <a:pt x="386915" y="44475"/>
                  </a:cubicBezTo>
                  <a:cubicBezTo>
                    <a:pt x="296057" y="28823"/>
                    <a:pt x="250818" y="21188"/>
                    <a:pt x="160149" y="5345"/>
                  </a:cubicBezTo>
                  <a:cubicBezTo>
                    <a:pt x="102312" y="21760"/>
                    <a:pt x="73298" y="29968"/>
                    <a:pt x="14888" y="46193"/>
                  </a:cubicBezTo>
                  <a:cubicBezTo>
                    <a:pt x="47147" y="78834"/>
                    <a:pt x="63373" y="95059"/>
                    <a:pt x="95249" y="1273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0B162D98-CB67-4FBA-8317-612DA9B63C9B}"/>
                </a:ext>
              </a:extLst>
            </p:cNvPr>
            <p:cNvSpPr/>
            <p:nvPr/>
          </p:nvSpPr>
          <p:spPr>
            <a:xfrm>
              <a:off x="-1266853" y="4606592"/>
              <a:ext cx="496291" cy="171793"/>
            </a:xfrm>
            <a:custGeom>
              <a:avLst/>
              <a:gdLst>
                <a:gd name="connsiteX0" fmla="*/ 155950 w 496290"/>
                <a:gd name="connsiteY0" fmla="*/ 182482 h 171792"/>
                <a:gd name="connsiteX1" fmla="*/ 0 w 496290"/>
                <a:gd name="connsiteY1" fmla="*/ 134380 h 171792"/>
                <a:gd name="connsiteX2" fmla="*/ 95631 w 496290"/>
                <a:gd name="connsiteY2" fmla="*/ 43330 h 171792"/>
                <a:gd name="connsiteX3" fmla="*/ 343204 w 496290"/>
                <a:gd name="connsiteY3" fmla="*/ 0 h 171792"/>
                <a:gd name="connsiteX4" fmla="*/ 500681 w 496290"/>
                <a:gd name="connsiteY4" fmla="*/ 44094 h 171792"/>
                <a:gd name="connsiteX5" fmla="*/ 408295 w 496290"/>
                <a:gd name="connsiteY5" fmla="*/ 136671 h 171792"/>
                <a:gd name="connsiteX6" fmla="*/ 155950 w 496290"/>
                <a:gd name="connsiteY6" fmla="*/ 182482 h 171792"/>
                <a:gd name="connsiteX7" fmla="*/ 15652 w 496290"/>
                <a:gd name="connsiteY7" fmla="*/ 131708 h 171792"/>
                <a:gd name="connsiteX8" fmla="*/ 161867 w 496290"/>
                <a:gd name="connsiteY8" fmla="*/ 176756 h 171792"/>
                <a:gd name="connsiteX9" fmla="*/ 398369 w 496290"/>
                <a:gd name="connsiteY9" fmla="*/ 133808 h 171792"/>
                <a:gd name="connsiteX10" fmla="*/ 485220 w 496290"/>
                <a:gd name="connsiteY10" fmla="*/ 46957 h 171792"/>
                <a:gd name="connsiteX11" fmla="*/ 337669 w 496290"/>
                <a:gd name="connsiteY11" fmla="*/ 5154 h 171792"/>
                <a:gd name="connsiteX12" fmla="*/ 105175 w 496290"/>
                <a:gd name="connsiteY12" fmla="*/ 46193 h 171792"/>
                <a:gd name="connsiteX13" fmla="*/ 15652 w 496290"/>
                <a:gd name="connsiteY13" fmla="*/ 13170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55950" y="182482"/>
                  </a:moveTo>
                  <a:cubicBezTo>
                    <a:pt x="92959" y="163394"/>
                    <a:pt x="61846" y="153659"/>
                    <a:pt x="0" y="134380"/>
                  </a:cubicBezTo>
                  <a:cubicBezTo>
                    <a:pt x="38558" y="97731"/>
                    <a:pt x="57646" y="79407"/>
                    <a:pt x="95631" y="43330"/>
                  </a:cubicBezTo>
                  <a:cubicBezTo>
                    <a:pt x="195080" y="25578"/>
                    <a:pt x="245091" y="16416"/>
                    <a:pt x="343204" y="0"/>
                  </a:cubicBezTo>
                  <a:cubicBezTo>
                    <a:pt x="406386" y="17370"/>
                    <a:pt x="438454" y="25578"/>
                    <a:pt x="500681" y="44094"/>
                  </a:cubicBezTo>
                  <a:cubicBezTo>
                    <a:pt x="463268" y="81315"/>
                    <a:pt x="444753" y="99831"/>
                    <a:pt x="408295" y="136671"/>
                  </a:cubicBezTo>
                  <a:cubicBezTo>
                    <a:pt x="307509" y="154995"/>
                    <a:pt x="257117" y="164348"/>
                    <a:pt x="155950" y="182482"/>
                  </a:cubicBezTo>
                  <a:close/>
                  <a:moveTo>
                    <a:pt x="15652" y="131708"/>
                  </a:moveTo>
                  <a:cubicBezTo>
                    <a:pt x="73680" y="149841"/>
                    <a:pt x="102885" y="159004"/>
                    <a:pt x="161867" y="176756"/>
                  </a:cubicBezTo>
                  <a:cubicBezTo>
                    <a:pt x="256544" y="159576"/>
                    <a:pt x="303883" y="150987"/>
                    <a:pt x="398369" y="133808"/>
                  </a:cubicBezTo>
                  <a:cubicBezTo>
                    <a:pt x="432727" y="99258"/>
                    <a:pt x="450098" y="81888"/>
                    <a:pt x="485220" y="46957"/>
                  </a:cubicBezTo>
                  <a:cubicBezTo>
                    <a:pt x="426810" y="29587"/>
                    <a:pt x="397033" y="21379"/>
                    <a:pt x="337669" y="5154"/>
                  </a:cubicBezTo>
                  <a:cubicBezTo>
                    <a:pt x="245664" y="20806"/>
                    <a:pt x="198516" y="29396"/>
                    <a:pt x="105175" y="46193"/>
                  </a:cubicBezTo>
                  <a:cubicBezTo>
                    <a:pt x="69672" y="80170"/>
                    <a:pt x="51729" y="97158"/>
                    <a:pt x="15652" y="1317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43343915-EC18-4771-8E01-B60EBCA92835}"/>
                </a:ext>
              </a:extLst>
            </p:cNvPr>
            <p:cNvSpPr/>
            <p:nvPr/>
          </p:nvSpPr>
          <p:spPr>
            <a:xfrm>
              <a:off x="-871347" y="4607738"/>
              <a:ext cx="496291" cy="171793"/>
            </a:xfrm>
            <a:custGeom>
              <a:avLst/>
              <a:gdLst>
                <a:gd name="connsiteX0" fmla="*/ 162249 w 496290"/>
                <a:gd name="connsiteY0" fmla="*/ 180955 h 171792"/>
                <a:gd name="connsiteX1" fmla="*/ 0 w 496290"/>
                <a:gd name="connsiteY1" fmla="*/ 135525 h 171792"/>
                <a:gd name="connsiteX2" fmla="*/ 92577 w 496290"/>
                <a:gd name="connsiteY2" fmla="*/ 42948 h 171792"/>
                <a:gd name="connsiteX3" fmla="*/ 337859 w 496290"/>
                <a:gd name="connsiteY3" fmla="*/ 0 h 171792"/>
                <a:gd name="connsiteX4" fmla="*/ 498581 w 496290"/>
                <a:gd name="connsiteY4" fmla="*/ 43139 h 171792"/>
                <a:gd name="connsiteX5" fmla="*/ 412875 w 496290"/>
                <a:gd name="connsiteY5" fmla="*/ 134571 h 171792"/>
                <a:gd name="connsiteX6" fmla="*/ 162249 w 496290"/>
                <a:gd name="connsiteY6" fmla="*/ 180955 h 171792"/>
                <a:gd name="connsiteX7" fmla="*/ 15652 w 496290"/>
                <a:gd name="connsiteY7" fmla="*/ 132662 h 171792"/>
                <a:gd name="connsiteX8" fmla="*/ 167784 w 496290"/>
                <a:gd name="connsiteY8" fmla="*/ 175419 h 171792"/>
                <a:gd name="connsiteX9" fmla="*/ 402759 w 496290"/>
                <a:gd name="connsiteY9" fmla="*/ 131899 h 171792"/>
                <a:gd name="connsiteX10" fmla="*/ 483311 w 496290"/>
                <a:gd name="connsiteY10" fmla="*/ 46002 h 171792"/>
                <a:gd name="connsiteX11" fmla="*/ 332896 w 496290"/>
                <a:gd name="connsiteY11" fmla="*/ 4963 h 171792"/>
                <a:gd name="connsiteX12" fmla="*/ 102312 w 496290"/>
                <a:gd name="connsiteY12" fmla="*/ 45811 h 171792"/>
                <a:gd name="connsiteX13" fmla="*/ 15652 w 496290"/>
                <a:gd name="connsiteY13" fmla="*/ 1326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62249" y="180955"/>
                  </a:moveTo>
                  <a:cubicBezTo>
                    <a:pt x="96204" y="163394"/>
                    <a:pt x="63945" y="154041"/>
                    <a:pt x="0" y="135525"/>
                  </a:cubicBezTo>
                  <a:cubicBezTo>
                    <a:pt x="36649" y="98685"/>
                    <a:pt x="54974" y="80170"/>
                    <a:pt x="92577" y="42948"/>
                  </a:cubicBezTo>
                  <a:cubicBezTo>
                    <a:pt x="192026" y="24624"/>
                    <a:pt x="240892" y="16225"/>
                    <a:pt x="337859" y="0"/>
                  </a:cubicBezTo>
                  <a:cubicBezTo>
                    <a:pt x="402759" y="16416"/>
                    <a:pt x="435208" y="24624"/>
                    <a:pt x="498581" y="43139"/>
                  </a:cubicBezTo>
                  <a:cubicBezTo>
                    <a:pt x="463077" y="80552"/>
                    <a:pt x="446089" y="98685"/>
                    <a:pt x="412875" y="134571"/>
                  </a:cubicBezTo>
                  <a:cubicBezTo>
                    <a:pt x="313045" y="152896"/>
                    <a:pt x="263034" y="162249"/>
                    <a:pt x="162249" y="180955"/>
                  </a:cubicBezTo>
                  <a:close/>
                  <a:moveTo>
                    <a:pt x="15652" y="132662"/>
                  </a:moveTo>
                  <a:cubicBezTo>
                    <a:pt x="75589" y="150223"/>
                    <a:pt x="105939" y="158813"/>
                    <a:pt x="167784" y="175419"/>
                  </a:cubicBezTo>
                  <a:cubicBezTo>
                    <a:pt x="262080" y="157858"/>
                    <a:pt x="309036" y="149269"/>
                    <a:pt x="402759" y="131899"/>
                  </a:cubicBezTo>
                  <a:cubicBezTo>
                    <a:pt x="434063" y="98304"/>
                    <a:pt x="450097" y="81124"/>
                    <a:pt x="483311" y="46002"/>
                  </a:cubicBezTo>
                  <a:cubicBezTo>
                    <a:pt x="423756" y="28632"/>
                    <a:pt x="393978" y="20233"/>
                    <a:pt x="332896" y="4963"/>
                  </a:cubicBezTo>
                  <a:cubicBezTo>
                    <a:pt x="242037" y="20042"/>
                    <a:pt x="195653" y="28441"/>
                    <a:pt x="102312" y="45811"/>
                  </a:cubicBezTo>
                  <a:cubicBezTo>
                    <a:pt x="67190" y="80743"/>
                    <a:pt x="49820" y="98113"/>
                    <a:pt x="15652" y="1326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18FADC2B-2D26-4BE2-BE87-15C02E90DDFA}"/>
                </a:ext>
              </a:extLst>
            </p:cNvPr>
            <p:cNvSpPr/>
            <p:nvPr/>
          </p:nvSpPr>
          <p:spPr>
            <a:xfrm>
              <a:off x="-471452" y="4607547"/>
              <a:ext cx="477202" cy="171793"/>
            </a:xfrm>
            <a:custGeom>
              <a:avLst/>
              <a:gdLst>
                <a:gd name="connsiteX0" fmla="*/ 169121 w 477202"/>
                <a:gd name="connsiteY0" fmla="*/ 176947 h 171792"/>
                <a:gd name="connsiteX1" fmla="*/ 0 w 477202"/>
                <a:gd name="connsiteY1" fmla="*/ 134762 h 171792"/>
                <a:gd name="connsiteX2" fmla="*/ 85896 w 477202"/>
                <a:gd name="connsiteY2" fmla="*/ 43330 h 171792"/>
                <a:gd name="connsiteX3" fmla="*/ 329079 w 477202"/>
                <a:gd name="connsiteY3" fmla="*/ 0 h 171792"/>
                <a:gd name="connsiteX4" fmla="*/ 492282 w 477202"/>
                <a:gd name="connsiteY4" fmla="*/ 43139 h 171792"/>
                <a:gd name="connsiteX5" fmla="*/ 415548 w 477202"/>
                <a:gd name="connsiteY5" fmla="*/ 131517 h 171792"/>
                <a:gd name="connsiteX6" fmla="*/ 169121 w 477202"/>
                <a:gd name="connsiteY6" fmla="*/ 176947 h 171792"/>
                <a:gd name="connsiteX7" fmla="*/ 15461 w 477202"/>
                <a:gd name="connsiteY7" fmla="*/ 131899 h 171792"/>
                <a:gd name="connsiteX8" fmla="*/ 173893 w 477202"/>
                <a:gd name="connsiteY8" fmla="*/ 171602 h 171792"/>
                <a:gd name="connsiteX9" fmla="*/ 405050 w 477202"/>
                <a:gd name="connsiteY9" fmla="*/ 128845 h 171792"/>
                <a:gd name="connsiteX10" fmla="*/ 477203 w 477202"/>
                <a:gd name="connsiteY10" fmla="*/ 45811 h 171792"/>
                <a:gd name="connsiteX11" fmla="*/ 324307 w 477202"/>
                <a:gd name="connsiteY11" fmla="*/ 4963 h 171792"/>
                <a:gd name="connsiteX12" fmla="*/ 95631 w 477202"/>
                <a:gd name="connsiteY12" fmla="*/ 46193 h 171792"/>
                <a:gd name="connsiteX13" fmla="*/ 15461 w 477202"/>
                <a:gd name="connsiteY13" fmla="*/ 13189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69121" y="176947"/>
                  </a:moveTo>
                  <a:cubicBezTo>
                    <a:pt x="100021" y="160913"/>
                    <a:pt x="66427" y="152323"/>
                    <a:pt x="0" y="134762"/>
                  </a:cubicBezTo>
                  <a:cubicBezTo>
                    <a:pt x="33213" y="98876"/>
                    <a:pt x="50393" y="80743"/>
                    <a:pt x="85896" y="43330"/>
                  </a:cubicBezTo>
                  <a:cubicBezTo>
                    <a:pt x="184582" y="24814"/>
                    <a:pt x="232684" y="16797"/>
                    <a:pt x="329079" y="0"/>
                  </a:cubicBezTo>
                  <a:cubicBezTo>
                    <a:pt x="394742" y="16607"/>
                    <a:pt x="427383" y="25005"/>
                    <a:pt x="492282" y="43139"/>
                  </a:cubicBezTo>
                  <a:cubicBezTo>
                    <a:pt x="459641" y="79979"/>
                    <a:pt x="444562" y="97540"/>
                    <a:pt x="415548" y="131517"/>
                  </a:cubicBezTo>
                  <a:cubicBezTo>
                    <a:pt x="317626" y="149460"/>
                    <a:pt x="268379" y="158431"/>
                    <a:pt x="169121" y="176947"/>
                  </a:cubicBezTo>
                  <a:close/>
                  <a:moveTo>
                    <a:pt x="15461" y="131899"/>
                  </a:moveTo>
                  <a:cubicBezTo>
                    <a:pt x="77688" y="148314"/>
                    <a:pt x="109184" y="156332"/>
                    <a:pt x="173893" y="171602"/>
                  </a:cubicBezTo>
                  <a:cubicBezTo>
                    <a:pt x="266852" y="154423"/>
                    <a:pt x="313045" y="145833"/>
                    <a:pt x="405050" y="128845"/>
                  </a:cubicBezTo>
                  <a:cubicBezTo>
                    <a:pt x="432345" y="96777"/>
                    <a:pt x="446661" y="80170"/>
                    <a:pt x="477203" y="45811"/>
                  </a:cubicBezTo>
                  <a:cubicBezTo>
                    <a:pt x="416121" y="28823"/>
                    <a:pt x="385961" y="20424"/>
                    <a:pt x="324307" y="4963"/>
                  </a:cubicBezTo>
                  <a:cubicBezTo>
                    <a:pt x="234020" y="20615"/>
                    <a:pt x="188209" y="28632"/>
                    <a:pt x="95631" y="46193"/>
                  </a:cubicBezTo>
                  <a:cubicBezTo>
                    <a:pt x="62609" y="81124"/>
                    <a:pt x="46766" y="98304"/>
                    <a:pt x="15461" y="131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CB11A833-C85F-41E9-A113-78D6564C3C52}"/>
                </a:ext>
              </a:extLst>
            </p:cNvPr>
            <p:cNvSpPr/>
            <p:nvPr/>
          </p:nvSpPr>
          <p:spPr>
            <a:xfrm>
              <a:off x="-68502" y="4606020"/>
              <a:ext cx="477202" cy="152705"/>
            </a:xfrm>
            <a:custGeom>
              <a:avLst/>
              <a:gdLst>
                <a:gd name="connsiteX0" fmla="*/ 175801 w 477202"/>
                <a:gd name="connsiteY0" fmla="*/ 171602 h 152704"/>
                <a:gd name="connsiteX1" fmla="*/ 0 w 477202"/>
                <a:gd name="connsiteY1" fmla="*/ 133044 h 152704"/>
                <a:gd name="connsiteX2" fmla="*/ 76925 w 477202"/>
                <a:gd name="connsiteY2" fmla="*/ 44475 h 152704"/>
                <a:gd name="connsiteX3" fmla="*/ 318199 w 477202"/>
                <a:gd name="connsiteY3" fmla="*/ 0 h 152704"/>
                <a:gd name="connsiteX4" fmla="*/ 483692 w 477202"/>
                <a:gd name="connsiteY4" fmla="*/ 43903 h 152704"/>
                <a:gd name="connsiteX5" fmla="*/ 416884 w 477202"/>
                <a:gd name="connsiteY5" fmla="*/ 128081 h 152704"/>
                <a:gd name="connsiteX6" fmla="*/ 175801 w 477202"/>
                <a:gd name="connsiteY6" fmla="*/ 171602 h 152704"/>
                <a:gd name="connsiteX7" fmla="*/ 15079 w 477202"/>
                <a:gd name="connsiteY7" fmla="*/ 130181 h 152704"/>
                <a:gd name="connsiteX8" fmla="*/ 179810 w 477202"/>
                <a:gd name="connsiteY8" fmla="*/ 166448 h 152704"/>
                <a:gd name="connsiteX9" fmla="*/ 406004 w 477202"/>
                <a:gd name="connsiteY9" fmla="*/ 125791 h 152704"/>
                <a:gd name="connsiteX10" fmla="*/ 468804 w 477202"/>
                <a:gd name="connsiteY10" fmla="*/ 46575 h 152704"/>
                <a:gd name="connsiteX11" fmla="*/ 313427 w 477202"/>
                <a:gd name="connsiteY11" fmla="*/ 5345 h 152704"/>
                <a:gd name="connsiteX12" fmla="*/ 86851 w 477202"/>
                <a:gd name="connsiteY12" fmla="*/ 47148 h 152704"/>
                <a:gd name="connsiteX13" fmla="*/ 15079 w 477202"/>
                <a:gd name="connsiteY13" fmla="*/ 13018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75801" y="171602"/>
                  </a:moveTo>
                  <a:cubicBezTo>
                    <a:pt x="103839" y="157286"/>
                    <a:pt x="68717" y="149460"/>
                    <a:pt x="0" y="133044"/>
                  </a:cubicBezTo>
                  <a:cubicBezTo>
                    <a:pt x="29014" y="98876"/>
                    <a:pt x="44284" y="81315"/>
                    <a:pt x="76925" y="44475"/>
                  </a:cubicBezTo>
                  <a:cubicBezTo>
                    <a:pt x="174274" y="26151"/>
                    <a:pt x="221804" y="18325"/>
                    <a:pt x="318199" y="0"/>
                  </a:cubicBezTo>
                  <a:cubicBezTo>
                    <a:pt x="384052" y="17561"/>
                    <a:pt x="416884" y="26342"/>
                    <a:pt x="483692" y="43903"/>
                  </a:cubicBezTo>
                  <a:cubicBezTo>
                    <a:pt x="454488" y="79597"/>
                    <a:pt x="441317" y="96204"/>
                    <a:pt x="416884" y="128081"/>
                  </a:cubicBezTo>
                  <a:cubicBezTo>
                    <a:pt x="321062" y="145260"/>
                    <a:pt x="272769" y="153850"/>
                    <a:pt x="175801" y="171602"/>
                  </a:cubicBezTo>
                  <a:close/>
                  <a:moveTo>
                    <a:pt x="15079" y="130181"/>
                  </a:moveTo>
                  <a:cubicBezTo>
                    <a:pt x="79597" y="145451"/>
                    <a:pt x="112429" y="152896"/>
                    <a:pt x="179810" y="166448"/>
                  </a:cubicBezTo>
                  <a:cubicBezTo>
                    <a:pt x="270860" y="150032"/>
                    <a:pt x="316099" y="141825"/>
                    <a:pt x="406004" y="125791"/>
                  </a:cubicBezTo>
                  <a:cubicBezTo>
                    <a:pt x="429100" y="95631"/>
                    <a:pt x="441508" y="79979"/>
                    <a:pt x="468804" y="46575"/>
                  </a:cubicBezTo>
                  <a:cubicBezTo>
                    <a:pt x="406195" y="30159"/>
                    <a:pt x="375463" y="21760"/>
                    <a:pt x="313427" y="5345"/>
                  </a:cubicBezTo>
                  <a:cubicBezTo>
                    <a:pt x="223140" y="22142"/>
                    <a:pt x="178092" y="29968"/>
                    <a:pt x="86851" y="47148"/>
                  </a:cubicBezTo>
                  <a:cubicBezTo>
                    <a:pt x="56501" y="81697"/>
                    <a:pt x="42376" y="98113"/>
                    <a:pt x="15079" y="1301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72FCDCE-676C-42EA-96C3-2983C98DB803}"/>
                </a:ext>
              </a:extLst>
            </p:cNvPr>
            <p:cNvSpPr/>
            <p:nvPr/>
          </p:nvSpPr>
          <p:spPr>
            <a:xfrm>
              <a:off x="335593" y="4604302"/>
              <a:ext cx="458114" cy="152705"/>
            </a:xfrm>
            <a:custGeom>
              <a:avLst/>
              <a:gdLst>
                <a:gd name="connsiteX0" fmla="*/ 182100 w 458114"/>
                <a:gd name="connsiteY0" fmla="*/ 164921 h 152704"/>
                <a:gd name="connsiteX1" fmla="*/ 0 w 458114"/>
                <a:gd name="connsiteY1" fmla="*/ 129990 h 152704"/>
                <a:gd name="connsiteX2" fmla="*/ 66999 w 458114"/>
                <a:gd name="connsiteY2" fmla="*/ 45621 h 152704"/>
                <a:gd name="connsiteX3" fmla="*/ 306173 w 458114"/>
                <a:gd name="connsiteY3" fmla="*/ 0 h 152704"/>
                <a:gd name="connsiteX4" fmla="*/ 473767 w 458114"/>
                <a:gd name="connsiteY4" fmla="*/ 45048 h 152704"/>
                <a:gd name="connsiteX5" fmla="*/ 417075 w 458114"/>
                <a:gd name="connsiteY5" fmla="*/ 124645 h 152704"/>
                <a:gd name="connsiteX6" fmla="*/ 182100 w 458114"/>
                <a:gd name="connsiteY6" fmla="*/ 164921 h 152704"/>
                <a:gd name="connsiteX7" fmla="*/ 14698 w 458114"/>
                <a:gd name="connsiteY7" fmla="*/ 127508 h 152704"/>
                <a:gd name="connsiteX8" fmla="*/ 185155 w 458114"/>
                <a:gd name="connsiteY8" fmla="*/ 160531 h 152704"/>
                <a:gd name="connsiteX9" fmla="*/ 405622 w 458114"/>
                <a:gd name="connsiteY9" fmla="*/ 122736 h 152704"/>
                <a:gd name="connsiteX10" fmla="*/ 459069 w 458114"/>
                <a:gd name="connsiteY10" fmla="*/ 47911 h 152704"/>
                <a:gd name="connsiteX11" fmla="*/ 301401 w 458114"/>
                <a:gd name="connsiteY11" fmla="*/ 6108 h 152704"/>
                <a:gd name="connsiteX12" fmla="*/ 77116 w 458114"/>
                <a:gd name="connsiteY12" fmla="*/ 48675 h 152704"/>
                <a:gd name="connsiteX13" fmla="*/ 14698 w 458114"/>
                <a:gd name="connsiteY13" fmla="*/ 12750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82100" y="164921"/>
                  </a:moveTo>
                  <a:cubicBezTo>
                    <a:pt x="107657" y="152132"/>
                    <a:pt x="71199" y="145069"/>
                    <a:pt x="0" y="129990"/>
                  </a:cubicBezTo>
                  <a:cubicBezTo>
                    <a:pt x="24433" y="98113"/>
                    <a:pt x="37794" y="81315"/>
                    <a:pt x="66999" y="45621"/>
                  </a:cubicBezTo>
                  <a:cubicBezTo>
                    <a:pt x="162631" y="27869"/>
                    <a:pt x="209969" y="19661"/>
                    <a:pt x="306173" y="0"/>
                  </a:cubicBezTo>
                  <a:cubicBezTo>
                    <a:pt x="372218" y="18897"/>
                    <a:pt x="405240" y="28059"/>
                    <a:pt x="473767" y="45048"/>
                  </a:cubicBezTo>
                  <a:cubicBezTo>
                    <a:pt x="447998" y="79406"/>
                    <a:pt x="436927" y="95250"/>
                    <a:pt x="417075" y="124645"/>
                  </a:cubicBezTo>
                  <a:cubicBezTo>
                    <a:pt x="323543" y="140679"/>
                    <a:pt x="276587" y="148696"/>
                    <a:pt x="182100" y="164921"/>
                  </a:cubicBezTo>
                  <a:close/>
                  <a:moveTo>
                    <a:pt x="14698" y="127508"/>
                  </a:moveTo>
                  <a:cubicBezTo>
                    <a:pt x="81506" y="141634"/>
                    <a:pt x="115674" y="148314"/>
                    <a:pt x="185155" y="160531"/>
                  </a:cubicBezTo>
                  <a:cubicBezTo>
                    <a:pt x="273723" y="145260"/>
                    <a:pt x="317817" y="137625"/>
                    <a:pt x="405622" y="122736"/>
                  </a:cubicBezTo>
                  <a:cubicBezTo>
                    <a:pt x="424519" y="94868"/>
                    <a:pt x="435018" y="79979"/>
                    <a:pt x="459069" y="47911"/>
                  </a:cubicBezTo>
                  <a:cubicBezTo>
                    <a:pt x="394742" y="32068"/>
                    <a:pt x="363628" y="23669"/>
                    <a:pt x="301401" y="6108"/>
                  </a:cubicBezTo>
                  <a:cubicBezTo>
                    <a:pt x="211305" y="24242"/>
                    <a:pt x="166830" y="31877"/>
                    <a:pt x="77116" y="48675"/>
                  </a:cubicBezTo>
                  <a:cubicBezTo>
                    <a:pt x="50011" y="81697"/>
                    <a:pt x="37794" y="97349"/>
                    <a:pt x="14698" y="1275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EF68DD4C-5F08-470B-BE43-8D6C2EF640D9}"/>
                </a:ext>
              </a:extLst>
            </p:cNvPr>
            <p:cNvSpPr/>
            <p:nvPr/>
          </p:nvSpPr>
          <p:spPr>
            <a:xfrm>
              <a:off x="739879" y="4602393"/>
              <a:ext cx="458114" cy="152705"/>
            </a:xfrm>
            <a:custGeom>
              <a:avLst/>
              <a:gdLst>
                <a:gd name="connsiteX0" fmla="*/ 187636 w 458114"/>
                <a:gd name="connsiteY0" fmla="*/ 158431 h 152704"/>
                <a:gd name="connsiteX1" fmla="*/ 0 w 458114"/>
                <a:gd name="connsiteY1" fmla="*/ 126745 h 152704"/>
                <a:gd name="connsiteX2" fmla="*/ 57074 w 458114"/>
                <a:gd name="connsiteY2" fmla="*/ 46957 h 152704"/>
                <a:gd name="connsiteX3" fmla="*/ 294148 w 458114"/>
                <a:gd name="connsiteY3" fmla="*/ 0 h 152704"/>
                <a:gd name="connsiteX4" fmla="*/ 463841 w 458114"/>
                <a:gd name="connsiteY4" fmla="*/ 46384 h 152704"/>
                <a:gd name="connsiteX5" fmla="*/ 416502 w 458114"/>
                <a:gd name="connsiteY5" fmla="*/ 121591 h 152704"/>
                <a:gd name="connsiteX6" fmla="*/ 187636 w 458114"/>
                <a:gd name="connsiteY6" fmla="*/ 158431 h 152704"/>
                <a:gd name="connsiteX7" fmla="*/ 14316 w 458114"/>
                <a:gd name="connsiteY7" fmla="*/ 124264 h 152704"/>
                <a:gd name="connsiteX8" fmla="*/ 189927 w 458114"/>
                <a:gd name="connsiteY8" fmla="*/ 154232 h 152704"/>
                <a:gd name="connsiteX9" fmla="*/ 404477 w 458114"/>
                <a:gd name="connsiteY9" fmla="*/ 119682 h 152704"/>
                <a:gd name="connsiteX10" fmla="*/ 449143 w 458114"/>
                <a:gd name="connsiteY10" fmla="*/ 48866 h 152704"/>
                <a:gd name="connsiteX11" fmla="*/ 289185 w 458114"/>
                <a:gd name="connsiteY11" fmla="*/ 6299 h 152704"/>
                <a:gd name="connsiteX12" fmla="*/ 67381 w 458114"/>
                <a:gd name="connsiteY12" fmla="*/ 49438 h 152704"/>
                <a:gd name="connsiteX13" fmla="*/ 14316 w 458114"/>
                <a:gd name="connsiteY13" fmla="*/ 124264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87636" y="158431"/>
                  </a:moveTo>
                  <a:cubicBezTo>
                    <a:pt x="110902" y="146978"/>
                    <a:pt x="73489" y="140679"/>
                    <a:pt x="0" y="126745"/>
                  </a:cubicBezTo>
                  <a:cubicBezTo>
                    <a:pt x="20043" y="97158"/>
                    <a:pt x="31114" y="81315"/>
                    <a:pt x="57074" y="46957"/>
                  </a:cubicBezTo>
                  <a:cubicBezTo>
                    <a:pt x="150987" y="29778"/>
                    <a:pt x="198135" y="21379"/>
                    <a:pt x="294148" y="0"/>
                  </a:cubicBezTo>
                  <a:cubicBezTo>
                    <a:pt x="360383" y="20615"/>
                    <a:pt x="393788" y="29968"/>
                    <a:pt x="463841" y="46384"/>
                  </a:cubicBezTo>
                  <a:cubicBezTo>
                    <a:pt x="441317" y="79597"/>
                    <a:pt x="432155" y="94486"/>
                    <a:pt x="416502" y="121591"/>
                  </a:cubicBezTo>
                  <a:cubicBezTo>
                    <a:pt x="325070" y="136289"/>
                    <a:pt x="279450" y="143543"/>
                    <a:pt x="187636" y="158431"/>
                  </a:cubicBezTo>
                  <a:close/>
                  <a:moveTo>
                    <a:pt x="14316" y="124264"/>
                  </a:moveTo>
                  <a:cubicBezTo>
                    <a:pt x="83224" y="137243"/>
                    <a:pt x="118346" y="143352"/>
                    <a:pt x="189927" y="154232"/>
                  </a:cubicBezTo>
                  <a:cubicBezTo>
                    <a:pt x="276014" y="140298"/>
                    <a:pt x="318962" y="133426"/>
                    <a:pt x="404477" y="119682"/>
                  </a:cubicBezTo>
                  <a:cubicBezTo>
                    <a:pt x="419557" y="93914"/>
                    <a:pt x="428146" y="79979"/>
                    <a:pt x="449143" y="48866"/>
                  </a:cubicBezTo>
                  <a:cubicBezTo>
                    <a:pt x="383480" y="33595"/>
                    <a:pt x="351603" y="25387"/>
                    <a:pt x="289185" y="6299"/>
                  </a:cubicBezTo>
                  <a:cubicBezTo>
                    <a:pt x="199280" y="25769"/>
                    <a:pt x="155377" y="33404"/>
                    <a:pt x="67381" y="49438"/>
                  </a:cubicBezTo>
                  <a:cubicBezTo>
                    <a:pt x="43521" y="81697"/>
                    <a:pt x="33213" y="96586"/>
                    <a:pt x="14316" y="1242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D03EA47D-AE9F-4E33-8E9A-84E26498E141}"/>
                </a:ext>
              </a:extLst>
            </p:cNvPr>
            <p:cNvSpPr/>
            <p:nvPr/>
          </p:nvSpPr>
          <p:spPr>
            <a:xfrm>
              <a:off x="1143211" y="4601057"/>
              <a:ext cx="439026" cy="133617"/>
            </a:xfrm>
            <a:custGeom>
              <a:avLst/>
              <a:gdLst>
                <a:gd name="connsiteX0" fmla="*/ 192026 w 439026"/>
                <a:gd name="connsiteY0" fmla="*/ 152323 h 133616"/>
                <a:gd name="connsiteX1" fmla="*/ 0 w 439026"/>
                <a:gd name="connsiteY1" fmla="*/ 123309 h 133616"/>
                <a:gd name="connsiteX2" fmla="*/ 47720 w 439026"/>
                <a:gd name="connsiteY2" fmla="*/ 47911 h 133616"/>
                <a:gd name="connsiteX3" fmla="*/ 282313 w 439026"/>
                <a:gd name="connsiteY3" fmla="*/ 0 h 133616"/>
                <a:gd name="connsiteX4" fmla="*/ 454106 w 439026"/>
                <a:gd name="connsiteY4" fmla="*/ 47529 h 133616"/>
                <a:gd name="connsiteX5" fmla="*/ 414403 w 439026"/>
                <a:gd name="connsiteY5" fmla="*/ 119491 h 133616"/>
                <a:gd name="connsiteX6" fmla="*/ 192026 w 439026"/>
                <a:gd name="connsiteY6" fmla="*/ 152323 h 133616"/>
                <a:gd name="connsiteX7" fmla="*/ 14125 w 439026"/>
                <a:gd name="connsiteY7" fmla="*/ 120828 h 133616"/>
                <a:gd name="connsiteX8" fmla="*/ 193744 w 439026"/>
                <a:gd name="connsiteY8" fmla="*/ 148505 h 133616"/>
                <a:gd name="connsiteX9" fmla="*/ 402759 w 439026"/>
                <a:gd name="connsiteY9" fmla="*/ 117201 h 133616"/>
                <a:gd name="connsiteX10" fmla="*/ 440172 w 439026"/>
                <a:gd name="connsiteY10" fmla="*/ 49629 h 133616"/>
                <a:gd name="connsiteX11" fmla="*/ 277923 w 439026"/>
                <a:gd name="connsiteY11" fmla="*/ 6490 h 133616"/>
                <a:gd name="connsiteX12" fmla="*/ 58601 w 439026"/>
                <a:gd name="connsiteY12" fmla="*/ 50011 h 133616"/>
                <a:gd name="connsiteX13" fmla="*/ 14125 w 439026"/>
                <a:gd name="connsiteY13" fmla="*/ 12082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2026" y="152323"/>
                  </a:moveTo>
                  <a:cubicBezTo>
                    <a:pt x="113765" y="141825"/>
                    <a:pt x="75398" y="136098"/>
                    <a:pt x="0" y="123309"/>
                  </a:cubicBezTo>
                  <a:cubicBezTo>
                    <a:pt x="15843" y="96013"/>
                    <a:pt x="25005" y="81124"/>
                    <a:pt x="47720" y="47911"/>
                  </a:cubicBezTo>
                  <a:cubicBezTo>
                    <a:pt x="140107" y="31304"/>
                    <a:pt x="186873" y="22524"/>
                    <a:pt x="282313" y="0"/>
                  </a:cubicBezTo>
                  <a:cubicBezTo>
                    <a:pt x="348930" y="21951"/>
                    <a:pt x="382907" y="31304"/>
                    <a:pt x="454106" y="47529"/>
                  </a:cubicBezTo>
                  <a:cubicBezTo>
                    <a:pt x="434254" y="79979"/>
                    <a:pt x="426619" y="94104"/>
                    <a:pt x="414403" y="119491"/>
                  </a:cubicBezTo>
                  <a:cubicBezTo>
                    <a:pt x="325452" y="132662"/>
                    <a:pt x="281168" y="139152"/>
                    <a:pt x="192026" y="152323"/>
                  </a:cubicBezTo>
                  <a:close/>
                  <a:moveTo>
                    <a:pt x="14125" y="120828"/>
                  </a:moveTo>
                  <a:cubicBezTo>
                    <a:pt x="84751" y="132853"/>
                    <a:pt x="120637" y="138389"/>
                    <a:pt x="193744" y="148505"/>
                  </a:cubicBezTo>
                  <a:cubicBezTo>
                    <a:pt x="277541" y="136098"/>
                    <a:pt x="319153" y="129990"/>
                    <a:pt x="402759" y="117201"/>
                  </a:cubicBezTo>
                  <a:cubicBezTo>
                    <a:pt x="414403" y="93150"/>
                    <a:pt x="421656" y="79979"/>
                    <a:pt x="440172" y="49629"/>
                  </a:cubicBezTo>
                  <a:cubicBezTo>
                    <a:pt x="373172" y="34740"/>
                    <a:pt x="340723" y="26723"/>
                    <a:pt x="277923" y="6490"/>
                  </a:cubicBezTo>
                  <a:cubicBezTo>
                    <a:pt x="188591" y="27105"/>
                    <a:pt x="145260" y="34550"/>
                    <a:pt x="58601" y="50011"/>
                  </a:cubicBezTo>
                  <a:cubicBezTo>
                    <a:pt x="37604" y="81315"/>
                    <a:pt x="29014" y="95250"/>
                    <a:pt x="14125" y="1208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F8AAEA8F-D6F0-4A8A-BFC9-47F7CB71869A}"/>
                </a:ext>
              </a:extLst>
            </p:cNvPr>
            <p:cNvSpPr/>
            <p:nvPr/>
          </p:nvSpPr>
          <p:spPr>
            <a:xfrm>
              <a:off x="1544824" y="4600293"/>
              <a:ext cx="439026" cy="133617"/>
            </a:xfrm>
            <a:custGeom>
              <a:avLst/>
              <a:gdLst>
                <a:gd name="connsiteX0" fmla="*/ 194889 w 439026"/>
                <a:gd name="connsiteY0" fmla="*/ 147742 h 133616"/>
                <a:gd name="connsiteX1" fmla="*/ 0 w 439026"/>
                <a:gd name="connsiteY1" fmla="*/ 120064 h 133616"/>
                <a:gd name="connsiteX2" fmla="*/ 39894 w 439026"/>
                <a:gd name="connsiteY2" fmla="*/ 48102 h 133616"/>
                <a:gd name="connsiteX3" fmla="*/ 271623 w 439026"/>
                <a:gd name="connsiteY3" fmla="*/ 0 h 133616"/>
                <a:gd name="connsiteX4" fmla="*/ 445898 w 439026"/>
                <a:gd name="connsiteY4" fmla="*/ 48102 h 133616"/>
                <a:gd name="connsiteX5" fmla="*/ 412112 w 439026"/>
                <a:gd name="connsiteY5" fmla="*/ 118155 h 133616"/>
                <a:gd name="connsiteX6" fmla="*/ 194889 w 439026"/>
                <a:gd name="connsiteY6" fmla="*/ 147742 h 133616"/>
                <a:gd name="connsiteX7" fmla="*/ 13743 w 439026"/>
                <a:gd name="connsiteY7" fmla="*/ 117964 h 133616"/>
                <a:gd name="connsiteX8" fmla="*/ 196035 w 439026"/>
                <a:gd name="connsiteY8" fmla="*/ 144306 h 133616"/>
                <a:gd name="connsiteX9" fmla="*/ 399895 w 439026"/>
                <a:gd name="connsiteY9" fmla="*/ 116247 h 133616"/>
                <a:gd name="connsiteX10" fmla="*/ 431773 w 439026"/>
                <a:gd name="connsiteY10" fmla="*/ 50583 h 133616"/>
                <a:gd name="connsiteX11" fmla="*/ 267424 w 439026"/>
                <a:gd name="connsiteY11" fmla="*/ 7063 h 133616"/>
                <a:gd name="connsiteX12" fmla="*/ 50774 w 439026"/>
                <a:gd name="connsiteY12" fmla="*/ 50774 h 133616"/>
                <a:gd name="connsiteX13" fmla="*/ 13743 w 439026"/>
                <a:gd name="connsiteY13" fmla="*/ 11796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4889" y="147742"/>
                  </a:moveTo>
                  <a:cubicBezTo>
                    <a:pt x="115674" y="137625"/>
                    <a:pt x="76543" y="132280"/>
                    <a:pt x="0" y="120064"/>
                  </a:cubicBezTo>
                  <a:cubicBezTo>
                    <a:pt x="12216" y="94677"/>
                    <a:pt x="19851" y="80552"/>
                    <a:pt x="39894" y="48102"/>
                  </a:cubicBezTo>
                  <a:cubicBezTo>
                    <a:pt x="130754" y="31877"/>
                    <a:pt x="177138" y="22906"/>
                    <a:pt x="271623" y="0"/>
                  </a:cubicBezTo>
                  <a:cubicBezTo>
                    <a:pt x="339004" y="22906"/>
                    <a:pt x="373745" y="32068"/>
                    <a:pt x="445898" y="48102"/>
                  </a:cubicBezTo>
                  <a:cubicBezTo>
                    <a:pt x="428146" y="80361"/>
                    <a:pt x="421656" y="94104"/>
                    <a:pt x="412112" y="118155"/>
                  </a:cubicBezTo>
                  <a:cubicBezTo>
                    <a:pt x="325070" y="130372"/>
                    <a:pt x="281740" y="136098"/>
                    <a:pt x="194889" y="147742"/>
                  </a:cubicBezTo>
                  <a:close/>
                  <a:moveTo>
                    <a:pt x="13743" y="117964"/>
                  </a:moveTo>
                  <a:cubicBezTo>
                    <a:pt x="85514" y="129417"/>
                    <a:pt x="121973" y="134762"/>
                    <a:pt x="196035" y="144306"/>
                  </a:cubicBezTo>
                  <a:cubicBezTo>
                    <a:pt x="277541" y="133235"/>
                    <a:pt x="318198" y="127890"/>
                    <a:pt x="399895" y="116247"/>
                  </a:cubicBezTo>
                  <a:cubicBezTo>
                    <a:pt x="409058" y="93341"/>
                    <a:pt x="415166" y="80552"/>
                    <a:pt x="431773" y="50583"/>
                  </a:cubicBezTo>
                  <a:cubicBezTo>
                    <a:pt x="364010" y="35695"/>
                    <a:pt x="330797" y="27869"/>
                    <a:pt x="267424" y="7063"/>
                  </a:cubicBezTo>
                  <a:cubicBezTo>
                    <a:pt x="179046" y="28060"/>
                    <a:pt x="136098" y="35695"/>
                    <a:pt x="50774" y="50774"/>
                  </a:cubicBezTo>
                  <a:cubicBezTo>
                    <a:pt x="32640" y="80743"/>
                    <a:pt x="25387" y="94104"/>
                    <a:pt x="13743" y="1179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03068E54-5D28-46F7-8E84-76E6CB018406}"/>
                </a:ext>
              </a:extLst>
            </p:cNvPr>
            <p:cNvSpPr/>
            <p:nvPr/>
          </p:nvSpPr>
          <p:spPr>
            <a:xfrm>
              <a:off x="1944147" y="4600866"/>
              <a:ext cx="439026" cy="133617"/>
            </a:xfrm>
            <a:custGeom>
              <a:avLst/>
              <a:gdLst>
                <a:gd name="connsiteX0" fmla="*/ 196417 w 439026"/>
                <a:gd name="connsiteY0" fmla="*/ 145260 h 133616"/>
                <a:gd name="connsiteX1" fmla="*/ 0 w 439026"/>
                <a:gd name="connsiteY1" fmla="*/ 117583 h 133616"/>
                <a:gd name="connsiteX2" fmla="*/ 33977 w 439026"/>
                <a:gd name="connsiteY2" fmla="*/ 47529 h 133616"/>
                <a:gd name="connsiteX3" fmla="*/ 262844 w 439026"/>
                <a:gd name="connsiteY3" fmla="*/ 0 h 133616"/>
                <a:gd name="connsiteX4" fmla="*/ 439599 w 439026"/>
                <a:gd name="connsiteY4" fmla="*/ 48102 h 133616"/>
                <a:gd name="connsiteX5" fmla="*/ 409249 w 439026"/>
                <a:gd name="connsiteY5" fmla="*/ 118728 h 133616"/>
                <a:gd name="connsiteX6" fmla="*/ 196417 w 439026"/>
                <a:gd name="connsiteY6" fmla="*/ 145260 h 133616"/>
                <a:gd name="connsiteX7" fmla="*/ 13553 w 439026"/>
                <a:gd name="connsiteY7" fmla="*/ 115674 h 133616"/>
                <a:gd name="connsiteX8" fmla="*/ 197371 w 439026"/>
                <a:gd name="connsiteY8" fmla="*/ 142015 h 133616"/>
                <a:gd name="connsiteX9" fmla="*/ 397223 w 439026"/>
                <a:gd name="connsiteY9" fmla="*/ 116628 h 133616"/>
                <a:gd name="connsiteX10" fmla="*/ 425665 w 439026"/>
                <a:gd name="connsiteY10" fmla="*/ 50583 h 133616"/>
                <a:gd name="connsiteX11" fmla="*/ 259026 w 439026"/>
                <a:gd name="connsiteY11" fmla="*/ 6872 h 133616"/>
                <a:gd name="connsiteX12" fmla="*/ 45048 w 439026"/>
                <a:gd name="connsiteY12" fmla="*/ 50011 h 133616"/>
                <a:gd name="connsiteX13" fmla="*/ 13553 w 439026"/>
                <a:gd name="connsiteY13" fmla="*/ 11567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6417" y="145260"/>
                  </a:moveTo>
                  <a:cubicBezTo>
                    <a:pt x="116819" y="135144"/>
                    <a:pt x="77498" y="129608"/>
                    <a:pt x="0" y="117583"/>
                  </a:cubicBezTo>
                  <a:cubicBezTo>
                    <a:pt x="9544" y="93532"/>
                    <a:pt x="16034" y="79788"/>
                    <a:pt x="33977" y="47529"/>
                  </a:cubicBezTo>
                  <a:cubicBezTo>
                    <a:pt x="123882" y="31495"/>
                    <a:pt x="169885" y="22333"/>
                    <a:pt x="262844" y="0"/>
                  </a:cubicBezTo>
                  <a:cubicBezTo>
                    <a:pt x="331560" y="22906"/>
                    <a:pt x="367064" y="31495"/>
                    <a:pt x="439599" y="48102"/>
                  </a:cubicBezTo>
                  <a:cubicBezTo>
                    <a:pt x="422802" y="81124"/>
                    <a:pt x="417075" y="94868"/>
                    <a:pt x="409249" y="118728"/>
                  </a:cubicBezTo>
                  <a:cubicBezTo>
                    <a:pt x="323544" y="129990"/>
                    <a:pt x="281168" y="135144"/>
                    <a:pt x="196417" y="145260"/>
                  </a:cubicBezTo>
                  <a:close/>
                  <a:moveTo>
                    <a:pt x="13553" y="115674"/>
                  </a:moveTo>
                  <a:cubicBezTo>
                    <a:pt x="86088" y="127127"/>
                    <a:pt x="122927" y="132280"/>
                    <a:pt x="197371" y="142015"/>
                  </a:cubicBezTo>
                  <a:cubicBezTo>
                    <a:pt x="276969" y="132280"/>
                    <a:pt x="316863" y="127318"/>
                    <a:pt x="397223" y="116628"/>
                  </a:cubicBezTo>
                  <a:cubicBezTo>
                    <a:pt x="404859" y="94104"/>
                    <a:pt x="410204" y="81124"/>
                    <a:pt x="425665" y="50583"/>
                  </a:cubicBezTo>
                  <a:cubicBezTo>
                    <a:pt x="357520" y="35122"/>
                    <a:pt x="323925" y="27869"/>
                    <a:pt x="259026" y="6872"/>
                  </a:cubicBezTo>
                  <a:cubicBezTo>
                    <a:pt x="171984" y="27296"/>
                    <a:pt x="129227" y="35122"/>
                    <a:pt x="45048" y="50011"/>
                  </a:cubicBezTo>
                  <a:cubicBezTo>
                    <a:pt x="28632" y="79979"/>
                    <a:pt x="22715" y="92959"/>
                    <a:pt x="13553" y="1156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71C52662-759C-4C8F-9858-775B954183FC}"/>
                </a:ext>
              </a:extLst>
            </p:cNvPr>
            <p:cNvSpPr/>
            <p:nvPr/>
          </p:nvSpPr>
          <p:spPr>
            <a:xfrm>
              <a:off x="2340607" y="4601820"/>
              <a:ext cx="439026" cy="133617"/>
            </a:xfrm>
            <a:custGeom>
              <a:avLst/>
              <a:gdLst>
                <a:gd name="connsiteX0" fmla="*/ 197944 w 439026"/>
                <a:gd name="connsiteY0" fmla="*/ 144306 h 133616"/>
                <a:gd name="connsiteX1" fmla="*/ 0 w 439026"/>
                <a:gd name="connsiteY1" fmla="*/ 117583 h 133616"/>
                <a:gd name="connsiteX2" fmla="*/ 30350 w 439026"/>
                <a:gd name="connsiteY2" fmla="*/ 47148 h 133616"/>
                <a:gd name="connsiteX3" fmla="*/ 256544 w 439026"/>
                <a:gd name="connsiteY3" fmla="*/ 0 h 133616"/>
                <a:gd name="connsiteX4" fmla="*/ 439217 w 439026"/>
                <a:gd name="connsiteY4" fmla="*/ 35695 h 133616"/>
                <a:gd name="connsiteX5" fmla="*/ 413830 w 439026"/>
                <a:gd name="connsiteY5" fmla="*/ 103457 h 133616"/>
                <a:gd name="connsiteX6" fmla="*/ 197944 w 439026"/>
                <a:gd name="connsiteY6" fmla="*/ 144306 h 133616"/>
                <a:gd name="connsiteX7" fmla="*/ 13361 w 439026"/>
                <a:gd name="connsiteY7" fmla="*/ 115865 h 133616"/>
                <a:gd name="connsiteX8" fmla="*/ 198516 w 439026"/>
                <a:gd name="connsiteY8" fmla="*/ 141252 h 133616"/>
                <a:gd name="connsiteX9" fmla="*/ 401423 w 439026"/>
                <a:gd name="connsiteY9" fmla="*/ 102694 h 133616"/>
                <a:gd name="connsiteX10" fmla="*/ 425473 w 439026"/>
                <a:gd name="connsiteY10" fmla="*/ 39131 h 133616"/>
                <a:gd name="connsiteX11" fmla="*/ 253490 w 439026"/>
                <a:gd name="connsiteY11" fmla="*/ 6681 h 133616"/>
                <a:gd name="connsiteX12" fmla="*/ 41803 w 439026"/>
                <a:gd name="connsiteY12" fmla="*/ 49820 h 133616"/>
                <a:gd name="connsiteX13" fmla="*/ 13361 w 439026"/>
                <a:gd name="connsiteY13" fmla="*/ 11586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7944" y="144306"/>
                  </a:moveTo>
                  <a:cubicBezTo>
                    <a:pt x="116055" y="137816"/>
                    <a:pt x="77688" y="129990"/>
                    <a:pt x="0" y="117583"/>
                  </a:cubicBezTo>
                  <a:cubicBezTo>
                    <a:pt x="8017" y="93723"/>
                    <a:pt x="13743" y="79979"/>
                    <a:pt x="30350" y="47148"/>
                  </a:cubicBezTo>
                  <a:cubicBezTo>
                    <a:pt x="119491" y="30923"/>
                    <a:pt x="164539" y="24051"/>
                    <a:pt x="256544" y="0"/>
                  </a:cubicBezTo>
                  <a:cubicBezTo>
                    <a:pt x="327552" y="19661"/>
                    <a:pt x="363628" y="26914"/>
                    <a:pt x="439217" y="35695"/>
                  </a:cubicBezTo>
                  <a:cubicBezTo>
                    <a:pt x="425092" y="66808"/>
                    <a:pt x="420320" y="79979"/>
                    <a:pt x="413830" y="103457"/>
                  </a:cubicBezTo>
                  <a:cubicBezTo>
                    <a:pt x="326597" y="122546"/>
                    <a:pt x="283458" y="130753"/>
                    <a:pt x="197944" y="144306"/>
                  </a:cubicBezTo>
                  <a:close/>
                  <a:moveTo>
                    <a:pt x="13361" y="115865"/>
                  </a:moveTo>
                  <a:cubicBezTo>
                    <a:pt x="86087" y="127699"/>
                    <a:pt x="121973" y="135144"/>
                    <a:pt x="198516" y="141252"/>
                  </a:cubicBezTo>
                  <a:cubicBezTo>
                    <a:pt x="278877" y="128272"/>
                    <a:pt x="319535" y="120637"/>
                    <a:pt x="401423" y="102694"/>
                  </a:cubicBezTo>
                  <a:cubicBezTo>
                    <a:pt x="407722" y="80552"/>
                    <a:pt x="412303" y="68144"/>
                    <a:pt x="425473" y="39131"/>
                  </a:cubicBezTo>
                  <a:cubicBezTo>
                    <a:pt x="354466" y="30732"/>
                    <a:pt x="320298" y="24624"/>
                    <a:pt x="253490" y="6681"/>
                  </a:cubicBezTo>
                  <a:cubicBezTo>
                    <a:pt x="167211" y="28441"/>
                    <a:pt x="125218" y="34740"/>
                    <a:pt x="41803" y="49820"/>
                  </a:cubicBezTo>
                  <a:cubicBezTo>
                    <a:pt x="26342" y="80361"/>
                    <a:pt x="20996" y="93150"/>
                    <a:pt x="13361" y="1158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FC4BB61F-5134-4363-AD5C-6E756F0C9346}"/>
                </a:ext>
              </a:extLst>
            </p:cNvPr>
            <p:cNvSpPr/>
            <p:nvPr/>
          </p:nvSpPr>
          <p:spPr>
            <a:xfrm>
              <a:off x="2741648" y="4569752"/>
              <a:ext cx="439026" cy="133617"/>
            </a:xfrm>
            <a:custGeom>
              <a:avLst/>
              <a:gdLst>
                <a:gd name="connsiteX0" fmla="*/ 204243 w 439026"/>
                <a:gd name="connsiteY0" fmla="*/ 142206 h 133616"/>
                <a:gd name="connsiteX1" fmla="*/ 0 w 439026"/>
                <a:gd name="connsiteY1" fmla="*/ 136671 h 133616"/>
                <a:gd name="connsiteX2" fmla="*/ 25578 w 439026"/>
                <a:gd name="connsiteY2" fmla="*/ 68717 h 133616"/>
                <a:gd name="connsiteX3" fmla="*/ 253681 w 439026"/>
                <a:gd name="connsiteY3" fmla="*/ 0 h 133616"/>
                <a:gd name="connsiteX4" fmla="*/ 441317 w 439026"/>
                <a:gd name="connsiteY4" fmla="*/ 15652 h 133616"/>
                <a:gd name="connsiteX5" fmla="*/ 419557 w 439026"/>
                <a:gd name="connsiteY5" fmla="*/ 83224 h 133616"/>
                <a:gd name="connsiteX6" fmla="*/ 204243 w 439026"/>
                <a:gd name="connsiteY6" fmla="*/ 142206 h 133616"/>
                <a:gd name="connsiteX7" fmla="*/ 13362 w 439026"/>
                <a:gd name="connsiteY7" fmla="*/ 133617 h 133616"/>
                <a:gd name="connsiteX8" fmla="*/ 204624 w 439026"/>
                <a:gd name="connsiteY8" fmla="*/ 138771 h 133616"/>
                <a:gd name="connsiteX9" fmla="*/ 406958 w 439026"/>
                <a:gd name="connsiteY9" fmla="*/ 83415 h 133616"/>
                <a:gd name="connsiteX10" fmla="*/ 427383 w 439026"/>
                <a:gd name="connsiteY10" fmla="*/ 20233 h 133616"/>
                <a:gd name="connsiteX11" fmla="*/ 250436 w 439026"/>
                <a:gd name="connsiteY11" fmla="*/ 7063 h 133616"/>
                <a:gd name="connsiteX12" fmla="*/ 37031 w 439026"/>
                <a:gd name="connsiteY12" fmla="*/ 70053 h 133616"/>
                <a:gd name="connsiteX13" fmla="*/ 13362 w 439026"/>
                <a:gd name="connsiteY13" fmla="*/ 13361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04243" y="142206"/>
                  </a:moveTo>
                  <a:cubicBezTo>
                    <a:pt x="121782" y="141825"/>
                    <a:pt x="80743" y="141252"/>
                    <a:pt x="0" y="136671"/>
                  </a:cubicBezTo>
                  <a:cubicBezTo>
                    <a:pt x="6490" y="113192"/>
                    <a:pt x="11262" y="100022"/>
                    <a:pt x="25578" y="68717"/>
                  </a:cubicBezTo>
                  <a:cubicBezTo>
                    <a:pt x="115101" y="46766"/>
                    <a:pt x="160913" y="33977"/>
                    <a:pt x="253681" y="0"/>
                  </a:cubicBezTo>
                  <a:cubicBezTo>
                    <a:pt x="326789" y="12598"/>
                    <a:pt x="364010" y="15271"/>
                    <a:pt x="441317" y="15652"/>
                  </a:cubicBezTo>
                  <a:cubicBezTo>
                    <a:pt x="429482" y="45048"/>
                    <a:pt x="425474" y="58410"/>
                    <a:pt x="419557" y="83224"/>
                  </a:cubicBezTo>
                  <a:cubicBezTo>
                    <a:pt x="332706" y="109566"/>
                    <a:pt x="289567" y="121400"/>
                    <a:pt x="204243" y="142206"/>
                  </a:cubicBezTo>
                  <a:close/>
                  <a:moveTo>
                    <a:pt x="13362" y="133617"/>
                  </a:moveTo>
                  <a:cubicBezTo>
                    <a:pt x="88951" y="137816"/>
                    <a:pt x="127318" y="138389"/>
                    <a:pt x="204624" y="138771"/>
                  </a:cubicBezTo>
                  <a:cubicBezTo>
                    <a:pt x="284986" y="119110"/>
                    <a:pt x="325452" y="107848"/>
                    <a:pt x="406958" y="83415"/>
                  </a:cubicBezTo>
                  <a:cubicBezTo>
                    <a:pt x="412494" y="60128"/>
                    <a:pt x="416502" y="47720"/>
                    <a:pt x="427383" y="20233"/>
                  </a:cubicBezTo>
                  <a:cubicBezTo>
                    <a:pt x="354657" y="19661"/>
                    <a:pt x="319344" y="18325"/>
                    <a:pt x="250436" y="7063"/>
                  </a:cubicBezTo>
                  <a:cubicBezTo>
                    <a:pt x="163585" y="38176"/>
                    <a:pt x="121018" y="49247"/>
                    <a:pt x="37031" y="70053"/>
                  </a:cubicBezTo>
                  <a:cubicBezTo>
                    <a:pt x="24242" y="99067"/>
                    <a:pt x="19661" y="111475"/>
                    <a:pt x="13362" y="1336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EEF71766-F1AE-49EF-B37F-7A00939D32E4}"/>
                </a:ext>
              </a:extLst>
            </p:cNvPr>
            <p:cNvSpPr/>
            <p:nvPr/>
          </p:nvSpPr>
          <p:spPr>
            <a:xfrm>
              <a:off x="3148415" y="4502753"/>
              <a:ext cx="419938" cy="133617"/>
            </a:xfrm>
            <a:custGeom>
              <a:avLst/>
              <a:gdLst>
                <a:gd name="connsiteX0" fmla="*/ 202907 w 419938"/>
                <a:gd name="connsiteY0" fmla="*/ 147169 h 133616"/>
                <a:gd name="connsiteX1" fmla="*/ 0 w 419938"/>
                <a:gd name="connsiteY1" fmla="*/ 152514 h 133616"/>
                <a:gd name="connsiteX2" fmla="*/ 21761 w 419938"/>
                <a:gd name="connsiteY2" fmla="*/ 85133 h 133616"/>
                <a:gd name="connsiteX3" fmla="*/ 247000 w 419938"/>
                <a:gd name="connsiteY3" fmla="*/ 0 h 133616"/>
                <a:gd name="connsiteX4" fmla="*/ 435591 w 419938"/>
                <a:gd name="connsiteY4" fmla="*/ 763 h 133616"/>
                <a:gd name="connsiteX5" fmla="*/ 415739 w 419938"/>
                <a:gd name="connsiteY5" fmla="*/ 72726 h 133616"/>
                <a:gd name="connsiteX6" fmla="*/ 202907 w 419938"/>
                <a:gd name="connsiteY6" fmla="*/ 147169 h 133616"/>
                <a:gd name="connsiteX7" fmla="*/ 13362 w 419938"/>
                <a:gd name="connsiteY7" fmla="*/ 148314 h 133616"/>
                <a:gd name="connsiteX8" fmla="*/ 203479 w 419938"/>
                <a:gd name="connsiteY8" fmla="*/ 143161 h 133616"/>
                <a:gd name="connsiteX9" fmla="*/ 403332 w 419938"/>
                <a:gd name="connsiteY9" fmla="*/ 73107 h 133616"/>
                <a:gd name="connsiteX10" fmla="*/ 422038 w 419938"/>
                <a:gd name="connsiteY10" fmla="*/ 5726 h 133616"/>
                <a:gd name="connsiteX11" fmla="*/ 244328 w 419938"/>
                <a:gd name="connsiteY11" fmla="*/ 6681 h 133616"/>
                <a:gd name="connsiteX12" fmla="*/ 33595 w 419938"/>
                <a:gd name="connsiteY12" fmla="*/ 84942 h 133616"/>
                <a:gd name="connsiteX13" fmla="*/ 13362 w 419938"/>
                <a:gd name="connsiteY13" fmla="*/ 14831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02907" y="147169"/>
                  </a:moveTo>
                  <a:cubicBezTo>
                    <a:pt x="121592" y="149841"/>
                    <a:pt x="80743" y="151178"/>
                    <a:pt x="0" y="152514"/>
                  </a:cubicBezTo>
                  <a:cubicBezTo>
                    <a:pt x="5727" y="127890"/>
                    <a:pt x="9926" y="114529"/>
                    <a:pt x="21761" y="85133"/>
                  </a:cubicBezTo>
                  <a:cubicBezTo>
                    <a:pt x="110520" y="56501"/>
                    <a:pt x="155950" y="39512"/>
                    <a:pt x="247000" y="0"/>
                  </a:cubicBezTo>
                  <a:cubicBezTo>
                    <a:pt x="321062" y="5917"/>
                    <a:pt x="358666" y="5154"/>
                    <a:pt x="435591" y="763"/>
                  </a:cubicBezTo>
                  <a:cubicBezTo>
                    <a:pt x="425283" y="30541"/>
                    <a:pt x="421466" y="44857"/>
                    <a:pt x="415739" y="72726"/>
                  </a:cubicBezTo>
                  <a:cubicBezTo>
                    <a:pt x="329842" y="104794"/>
                    <a:pt x="287276" y="119682"/>
                    <a:pt x="202907" y="147169"/>
                  </a:cubicBezTo>
                  <a:close/>
                  <a:moveTo>
                    <a:pt x="13362" y="148314"/>
                  </a:moveTo>
                  <a:cubicBezTo>
                    <a:pt x="89142" y="146978"/>
                    <a:pt x="127318" y="145642"/>
                    <a:pt x="203479" y="143161"/>
                  </a:cubicBezTo>
                  <a:cubicBezTo>
                    <a:pt x="282886" y="117201"/>
                    <a:pt x="322971" y="103267"/>
                    <a:pt x="403332" y="73107"/>
                  </a:cubicBezTo>
                  <a:cubicBezTo>
                    <a:pt x="408867" y="46957"/>
                    <a:pt x="412494" y="33595"/>
                    <a:pt x="422038" y="5726"/>
                  </a:cubicBezTo>
                  <a:cubicBezTo>
                    <a:pt x="349694" y="9735"/>
                    <a:pt x="313999" y="11644"/>
                    <a:pt x="244328" y="6681"/>
                  </a:cubicBezTo>
                  <a:cubicBezTo>
                    <a:pt x="159004" y="43330"/>
                    <a:pt x="116820" y="58028"/>
                    <a:pt x="33595" y="84942"/>
                  </a:cubicBezTo>
                  <a:cubicBezTo>
                    <a:pt x="22715" y="112620"/>
                    <a:pt x="18898" y="125027"/>
                    <a:pt x="13362" y="1483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09B5760-9782-4DAF-B2F3-B864AFF00652}"/>
                </a:ext>
              </a:extLst>
            </p:cNvPr>
            <p:cNvSpPr/>
            <p:nvPr/>
          </p:nvSpPr>
          <p:spPr>
            <a:xfrm>
              <a:off x="3551174" y="4403113"/>
              <a:ext cx="419938" cy="171793"/>
            </a:xfrm>
            <a:custGeom>
              <a:avLst/>
              <a:gdLst>
                <a:gd name="connsiteX0" fmla="*/ 198707 w 419938"/>
                <a:gd name="connsiteY0" fmla="*/ 166066 h 171792"/>
                <a:gd name="connsiteX1" fmla="*/ 0 w 419938"/>
                <a:gd name="connsiteY1" fmla="*/ 175038 h 171792"/>
                <a:gd name="connsiteX2" fmla="*/ 19852 w 419938"/>
                <a:gd name="connsiteY2" fmla="*/ 103267 h 171792"/>
                <a:gd name="connsiteX3" fmla="*/ 238792 w 419938"/>
                <a:gd name="connsiteY3" fmla="*/ 8781 h 171792"/>
                <a:gd name="connsiteX4" fmla="*/ 425474 w 419938"/>
                <a:gd name="connsiteY4" fmla="*/ 0 h 171792"/>
                <a:gd name="connsiteX5" fmla="*/ 406767 w 419938"/>
                <a:gd name="connsiteY5" fmla="*/ 79406 h 171792"/>
                <a:gd name="connsiteX6" fmla="*/ 198707 w 419938"/>
                <a:gd name="connsiteY6" fmla="*/ 166066 h 171792"/>
                <a:gd name="connsiteX7" fmla="*/ 13171 w 419938"/>
                <a:gd name="connsiteY7" fmla="*/ 170075 h 171792"/>
                <a:gd name="connsiteX8" fmla="*/ 199280 w 419938"/>
                <a:gd name="connsiteY8" fmla="*/ 161485 h 171792"/>
                <a:gd name="connsiteX9" fmla="*/ 394933 w 419938"/>
                <a:gd name="connsiteY9" fmla="*/ 79979 h 171792"/>
                <a:gd name="connsiteX10" fmla="*/ 412494 w 419938"/>
                <a:gd name="connsiteY10" fmla="*/ 5726 h 171792"/>
                <a:gd name="connsiteX11" fmla="*/ 236692 w 419938"/>
                <a:gd name="connsiteY11" fmla="*/ 15270 h 171792"/>
                <a:gd name="connsiteX12" fmla="*/ 31686 w 419938"/>
                <a:gd name="connsiteY12" fmla="*/ 102694 h 171792"/>
                <a:gd name="connsiteX13" fmla="*/ 13171 w 419938"/>
                <a:gd name="connsiteY13" fmla="*/ 17007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198707" y="166066"/>
                  </a:moveTo>
                  <a:cubicBezTo>
                    <a:pt x="119301" y="169121"/>
                    <a:pt x="79598" y="171220"/>
                    <a:pt x="0" y="175038"/>
                  </a:cubicBezTo>
                  <a:cubicBezTo>
                    <a:pt x="5727" y="147169"/>
                    <a:pt x="9544" y="133044"/>
                    <a:pt x="19852" y="103267"/>
                  </a:cubicBezTo>
                  <a:cubicBezTo>
                    <a:pt x="106702" y="69481"/>
                    <a:pt x="150987" y="50202"/>
                    <a:pt x="238792" y="8781"/>
                  </a:cubicBezTo>
                  <a:cubicBezTo>
                    <a:pt x="312663" y="9353"/>
                    <a:pt x="350076" y="6108"/>
                    <a:pt x="425474" y="0"/>
                  </a:cubicBezTo>
                  <a:cubicBezTo>
                    <a:pt x="416121" y="31304"/>
                    <a:pt x="412494" y="47148"/>
                    <a:pt x="406767" y="79406"/>
                  </a:cubicBezTo>
                  <a:cubicBezTo>
                    <a:pt x="323544" y="115865"/>
                    <a:pt x="281741" y="133426"/>
                    <a:pt x="198707" y="166066"/>
                  </a:cubicBezTo>
                  <a:close/>
                  <a:moveTo>
                    <a:pt x="13171" y="170075"/>
                  </a:moveTo>
                  <a:cubicBezTo>
                    <a:pt x="87614" y="166257"/>
                    <a:pt x="125027" y="164348"/>
                    <a:pt x="199280" y="161485"/>
                  </a:cubicBezTo>
                  <a:cubicBezTo>
                    <a:pt x="277350" y="130562"/>
                    <a:pt x="316481" y="114147"/>
                    <a:pt x="394933" y="79979"/>
                  </a:cubicBezTo>
                  <a:cubicBezTo>
                    <a:pt x="400469" y="50011"/>
                    <a:pt x="403713" y="35122"/>
                    <a:pt x="412494" y="5726"/>
                  </a:cubicBezTo>
                  <a:cubicBezTo>
                    <a:pt x="341486" y="11453"/>
                    <a:pt x="306364" y="15270"/>
                    <a:pt x="236692" y="15270"/>
                  </a:cubicBezTo>
                  <a:cubicBezTo>
                    <a:pt x="154232" y="54019"/>
                    <a:pt x="113192" y="71008"/>
                    <a:pt x="31686" y="102694"/>
                  </a:cubicBezTo>
                  <a:cubicBezTo>
                    <a:pt x="22333" y="130562"/>
                    <a:pt x="18707" y="143924"/>
                    <a:pt x="13171" y="1700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C4BCC527-4E49-4293-9EF5-A0D197EF5A39}"/>
                </a:ext>
              </a:extLst>
            </p:cNvPr>
            <p:cNvSpPr/>
            <p:nvPr/>
          </p:nvSpPr>
          <p:spPr>
            <a:xfrm>
              <a:off x="3945916" y="4295456"/>
              <a:ext cx="400850" cy="171793"/>
            </a:xfrm>
            <a:custGeom>
              <a:avLst/>
              <a:gdLst>
                <a:gd name="connsiteX0" fmla="*/ 193172 w 400850"/>
                <a:gd name="connsiteY0" fmla="*/ 183246 h 171792"/>
                <a:gd name="connsiteX1" fmla="*/ 0 w 400850"/>
                <a:gd name="connsiteY1" fmla="*/ 190117 h 171792"/>
                <a:gd name="connsiteX2" fmla="*/ 18707 w 400850"/>
                <a:gd name="connsiteY2" fmla="*/ 110902 h 171792"/>
                <a:gd name="connsiteX3" fmla="*/ 229630 w 400850"/>
                <a:gd name="connsiteY3" fmla="*/ 13362 h 171792"/>
                <a:gd name="connsiteX4" fmla="*/ 412876 w 400850"/>
                <a:gd name="connsiteY4" fmla="*/ 0 h 171792"/>
                <a:gd name="connsiteX5" fmla="*/ 395888 w 400850"/>
                <a:gd name="connsiteY5" fmla="*/ 87805 h 171792"/>
                <a:gd name="connsiteX6" fmla="*/ 193172 w 400850"/>
                <a:gd name="connsiteY6" fmla="*/ 183246 h 171792"/>
                <a:gd name="connsiteX7" fmla="*/ 12789 w 400850"/>
                <a:gd name="connsiteY7" fmla="*/ 184391 h 171792"/>
                <a:gd name="connsiteX8" fmla="*/ 193935 w 400850"/>
                <a:gd name="connsiteY8" fmla="*/ 177710 h 171792"/>
                <a:gd name="connsiteX9" fmla="*/ 384435 w 400850"/>
                <a:gd name="connsiteY9" fmla="*/ 88187 h 171792"/>
                <a:gd name="connsiteX10" fmla="*/ 400277 w 400850"/>
                <a:gd name="connsiteY10" fmla="*/ 5917 h 171792"/>
                <a:gd name="connsiteX11" fmla="*/ 227912 w 400850"/>
                <a:gd name="connsiteY11" fmla="*/ 18897 h 171792"/>
                <a:gd name="connsiteX12" fmla="*/ 30160 w 400850"/>
                <a:gd name="connsiteY12" fmla="*/ 109757 h 171792"/>
                <a:gd name="connsiteX13" fmla="*/ 12789 w 400850"/>
                <a:gd name="connsiteY13" fmla="*/ 18439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193172" y="183246"/>
                  </a:moveTo>
                  <a:cubicBezTo>
                    <a:pt x="116056" y="184391"/>
                    <a:pt x="77307" y="186109"/>
                    <a:pt x="0" y="190117"/>
                  </a:cubicBezTo>
                  <a:cubicBezTo>
                    <a:pt x="5727" y="158049"/>
                    <a:pt x="9354" y="142206"/>
                    <a:pt x="18707" y="110902"/>
                  </a:cubicBezTo>
                  <a:cubicBezTo>
                    <a:pt x="103076" y="73871"/>
                    <a:pt x="145642" y="53828"/>
                    <a:pt x="229630" y="13362"/>
                  </a:cubicBezTo>
                  <a:cubicBezTo>
                    <a:pt x="302738" y="9926"/>
                    <a:pt x="339387" y="5726"/>
                    <a:pt x="412876" y="0"/>
                  </a:cubicBezTo>
                  <a:cubicBezTo>
                    <a:pt x="404668" y="33213"/>
                    <a:pt x="401423" y="50965"/>
                    <a:pt x="395888" y="87805"/>
                  </a:cubicBezTo>
                  <a:cubicBezTo>
                    <a:pt x="314763" y="127127"/>
                    <a:pt x="274105" y="146406"/>
                    <a:pt x="193172" y="183246"/>
                  </a:cubicBezTo>
                  <a:close/>
                  <a:moveTo>
                    <a:pt x="12789" y="184391"/>
                  </a:moveTo>
                  <a:cubicBezTo>
                    <a:pt x="85324" y="180573"/>
                    <a:pt x="121592" y="179046"/>
                    <a:pt x="193935" y="177710"/>
                  </a:cubicBezTo>
                  <a:cubicBezTo>
                    <a:pt x="270097" y="142970"/>
                    <a:pt x="308082" y="125027"/>
                    <a:pt x="384435" y="88187"/>
                  </a:cubicBezTo>
                  <a:cubicBezTo>
                    <a:pt x="389588" y="53828"/>
                    <a:pt x="392642" y="37222"/>
                    <a:pt x="400277" y="5917"/>
                  </a:cubicBezTo>
                  <a:cubicBezTo>
                    <a:pt x="331179" y="11262"/>
                    <a:pt x="296629" y="15270"/>
                    <a:pt x="227912" y="18897"/>
                  </a:cubicBezTo>
                  <a:cubicBezTo>
                    <a:pt x="149079" y="56692"/>
                    <a:pt x="109184" y="75016"/>
                    <a:pt x="30160" y="109757"/>
                  </a:cubicBezTo>
                  <a:cubicBezTo>
                    <a:pt x="21570" y="139343"/>
                    <a:pt x="18325" y="154232"/>
                    <a:pt x="12789" y="1843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D5E2F895-9390-4D97-8C5C-8954D791017F}"/>
                </a:ext>
              </a:extLst>
            </p:cNvPr>
            <p:cNvSpPr/>
            <p:nvPr/>
          </p:nvSpPr>
          <p:spPr>
            <a:xfrm>
              <a:off x="4329778" y="4190854"/>
              <a:ext cx="381762" cy="190881"/>
            </a:xfrm>
            <a:custGeom>
              <a:avLst/>
              <a:gdLst>
                <a:gd name="connsiteX0" fmla="*/ 188018 w 381762"/>
                <a:gd name="connsiteY0" fmla="*/ 195653 h 190880"/>
                <a:gd name="connsiteX1" fmla="*/ 0 w 381762"/>
                <a:gd name="connsiteY1" fmla="*/ 195653 h 190880"/>
                <a:gd name="connsiteX2" fmla="*/ 16988 w 381762"/>
                <a:gd name="connsiteY2" fmla="*/ 108039 h 190880"/>
                <a:gd name="connsiteX3" fmla="*/ 219513 w 381762"/>
                <a:gd name="connsiteY3" fmla="*/ 12789 h 190880"/>
                <a:gd name="connsiteX4" fmla="*/ 398941 w 381762"/>
                <a:gd name="connsiteY4" fmla="*/ 0 h 190880"/>
                <a:gd name="connsiteX5" fmla="*/ 384816 w 381762"/>
                <a:gd name="connsiteY5" fmla="*/ 95822 h 190880"/>
                <a:gd name="connsiteX6" fmla="*/ 188018 w 381762"/>
                <a:gd name="connsiteY6" fmla="*/ 195653 h 190880"/>
                <a:gd name="connsiteX7" fmla="*/ 12598 w 381762"/>
                <a:gd name="connsiteY7" fmla="*/ 189736 h 190880"/>
                <a:gd name="connsiteX8" fmla="*/ 188781 w 381762"/>
                <a:gd name="connsiteY8" fmla="*/ 189354 h 190880"/>
                <a:gd name="connsiteX9" fmla="*/ 373363 w 381762"/>
                <a:gd name="connsiteY9" fmla="*/ 95822 h 190880"/>
                <a:gd name="connsiteX10" fmla="*/ 386725 w 381762"/>
                <a:gd name="connsiteY10" fmla="*/ 6108 h 190880"/>
                <a:gd name="connsiteX11" fmla="*/ 218177 w 381762"/>
                <a:gd name="connsiteY11" fmla="*/ 17943 h 190880"/>
                <a:gd name="connsiteX12" fmla="*/ 28251 w 381762"/>
                <a:gd name="connsiteY12" fmla="*/ 107466 h 190880"/>
                <a:gd name="connsiteX13" fmla="*/ 12598 w 381762"/>
                <a:gd name="connsiteY13" fmla="*/ 18973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88018" y="195653"/>
                  </a:moveTo>
                  <a:cubicBezTo>
                    <a:pt x="113002" y="193553"/>
                    <a:pt x="75207" y="193744"/>
                    <a:pt x="0" y="195653"/>
                  </a:cubicBezTo>
                  <a:cubicBezTo>
                    <a:pt x="5345" y="158813"/>
                    <a:pt x="8780" y="141252"/>
                    <a:pt x="16988" y="108039"/>
                  </a:cubicBezTo>
                  <a:cubicBezTo>
                    <a:pt x="98304" y="69481"/>
                    <a:pt x="139152" y="50202"/>
                    <a:pt x="219513" y="12789"/>
                  </a:cubicBezTo>
                  <a:cubicBezTo>
                    <a:pt x="291285" y="7444"/>
                    <a:pt x="327170" y="3245"/>
                    <a:pt x="398941" y="0"/>
                  </a:cubicBezTo>
                  <a:cubicBezTo>
                    <a:pt x="392070" y="35122"/>
                    <a:pt x="389206" y="54592"/>
                    <a:pt x="384816" y="95822"/>
                  </a:cubicBezTo>
                  <a:cubicBezTo>
                    <a:pt x="306173" y="136098"/>
                    <a:pt x="266852" y="156332"/>
                    <a:pt x="188018" y="195653"/>
                  </a:cubicBezTo>
                  <a:close/>
                  <a:moveTo>
                    <a:pt x="12598" y="189736"/>
                  </a:moveTo>
                  <a:cubicBezTo>
                    <a:pt x="83224" y="187827"/>
                    <a:pt x="118537" y="187636"/>
                    <a:pt x="188781" y="189354"/>
                  </a:cubicBezTo>
                  <a:cubicBezTo>
                    <a:pt x="262652" y="152323"/>
                    <a:pt x="299683" y="133426"/>
                    <a:pt x="373363" y="95822"/>
                  </a:cubicBezTo>
                  <a:cubicBezTo>
                    <a:pt x="377754" y="57264"/>
                    <a:pt x="380235" y="39321"/>
                    <a:pt x="386725" y="6108"/>
                  </a:cubicBezTo>
                  <a:cubicBezTo>
                    <a:pt x="319344" y="8971"/>
                    <a:pt x="285749" y="12598"/>
                    <a:pt x="218177" y="17943"/>
                  </a:cubicBezTo>
                  <a:cubicBezTo>
                    <a:pt x="142779" y="53065"/>
                    <a:pt x="104412" y="71199"/>
                    <a:pt x="28251" y="107466"/>
                  </a:cubicBezTo>
                  <a:cubicBezTo>
                    <a:pt x="20806" y="138580"/>
                    <a:pt x="17561" y="155186"/>
                    <a:pt x="12598" y="189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924CE3A6-E47F-4AC2-A2F6-D11A38D9547C}"/>
                </a:ext>
              </a:extLst>
            </p:cNvPr>
            <p:cNvSpPr/>
            <p:nvPr/>
          </p:nvSpPr>
          <p:spPr>
            <a:xfrm>
              <a:off x="4702760" y="4097974"/>
              <a:ext cx="381762" cy="190881"/>
            </a:xfrm>
            <a:custGeom>
              <a:avLst/>
              <a:gdLst>
                <a:gd name="connsiteX0" fmla="*/ 184391 w 381762"/>
                <a:gd name="connsiteY0" fmla="*/ 201872 h 190880"/>
                <a:gd name="connsiteX1" fmla="*/ 0 w 381762"/>
                <a:gd name="connsiteY1" fmla="*/ 191755 h 190880"/>
                <a:gd name="connsiteX2" fmla="*/ 14316 w 381762"/>
                <a:gd name="connsiteY2" fmla="*/ 96124 h 190880"/>
                <a:gd name="connsiteX3" fmla="*/ 209014 w 381762"/>
                <a:gd name="connsiteY3" fmla="*/ 7746 h 190880"/>
                <a:gd name="connsiteX4" fmla="*/ 385389 w 381762"/>
                <a:gd name="connsiteY4" fmla="*/ 111 h 190880"/>
                <a:gd name="connsiteX5" fmla="*/ 375081 w 381762"/>
                <a:gd name="connsiteY5" fmla="*/ 102232 h 190880"/>
                <a:gd name="connsiteX6" fmla="*/ 184391 w 381762"/>
                <a:gd name="connsiteY6" fmla="*/ 201872 h 190880"/>
                <a:gd name="connsiteX7" fmla="*/ 12216 w 381762"/>
                <a:gd name="connsiteY7" fmla="*/ 185647 h 190880"/>
                <a:gd name="connsiteX8" fmla="*/ 184964 w 381762"/>
                <a:gd name="connsiteY8" fmla="*/ 194619 h 190880"/>
                <a:gd name="connsiteX9" fmla="*/ 364010 w 381762"/>
                <a:gd name="connsiteY9" fmla="*/ 101469 h 190880"/>
                <a:gd name="connsiteX10" fmla="*/ 373745 w 381762"/>
                <a:gd name="connsiteY10" fmla="*/ 5837 h 190880"/>
                <a:gd name="connsiteX11" fmla="*/ 208060 w 381762"/>
                <a:gd name="connsiteY11" fmla="*/ 12136 h 190880"/>
                <a:gd name="connsiteX12" fmla="*/ 25387 w 381762"/>
                <a:gd name="connsiteY12" fmla="*/ 95742 h 190880"/>
                <a:gd name="connsiteX13" fmla="*/ 12216 w 381762"/>
                <a:gd name="connsiteY13" fmla="*/ 18564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84391" y="201872"/>
                  </a:moveTo>
                  <a:cubicBezTo>
                    <a:pt x="110520" y="195191"/>
                    <a:pt x="73680" y="193282"/>
                    <a:pt x="0" y="191755"/>
                  </a:cubicBezTo>
                  <a:cubicBezTo>
                    <a:pt x="4581" y="150525"/>
                    <a:pt x="7254" y="131246"/>
                    <a:pt x="14316" y="96124"/>
                  </a:cubicBezTo>
                  <a:cubicBezTo>
                    <a:pt x="92577" y="58139"/>
                    <a:pt x="131708" y="40578"/>
                    <a:pt x="209014" y="7746"/>
                  </a:cubicBezTo>
                  <a:cubicBezTo>
                    <a:pt x="279641" y="2592"/>
                    <a:pt x="314763" y="-653"/>
                    <a:pt x="385389" y="111"/>
                  </a:cubicBezTo>
                  <a:cubicBezTo>
                    <a:pt x="380044" y="36569"/>
                    <a:pt x="378135" y="57184"/>
                    <a:pt x="375081" y="102232"/>
                  </a:cubicBezTo>
                  <a:cubicBezTo>
                    <a:pt x="298920" y="141554"/>
                    <a:pt x="260744" y="161787"/>
                    <a:pt x="184391" y="201872"/>
                  </a:cubicBezTo>
                  <a:close/>
                  <a:moveTo>
                    <a:pt x="12216" y="185647"/>
                  </a:moveTo>
                  <a:cubicBezTo>
                    <a:pt x="81124" y="186983"/>
                    <a:pt x="115674" y="188701"/>
                    <a:pt x="184964" y="194619"/>
                  </a:cubicBezTo>
                  <a:cubicBezTo>
                    <a:pt x="256735" y="157015"/>
                    <a:pt x="292429" y="138118"/>
                    <a:pt x="364010" y="101469"/>
                  </a:cubicBezTo>
                  <a:cubicBezTo>
                    <a:pt x="367064" y="59666"/>
                    <a:pt x="368782" y="40196"/>
                    <a:pt x="373745" y="5837"/>
                  </a:cubicBezTo>
                  <a:cubicBezTo>
                    <a:pt x="307318" y="5074"/>
                    <a:pt x="274487" y="7174"/>
                    <a:pt x="208060" y="12136"/>
                  </a:cubicBezTo>
                  <a:cubicBezTo>
                    <a:pt x="135525" y="42868"/>
                    <a:pt x="98876" y="60048"/>
                    <a:pt x="25387" y="95742"/>
                  </a:cubicBezTo>
                  <a:cubicBezTo>
                    <a:pt x="19088" y="128956"/>
                    <a:pt x="16415" y="147089"/>
                    <a:pt x="12216" y="1856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B2CD1731-6AA5-4B3D-AFF8-5D9E5BA3CDFA}"/>
                </a:ext>
              </a:extLst>
            </p:cNvPr>
            <p:cNvSpPr/>
            <p:nvPr/>
          </p:nvSpPr>
          <p:spPr>
            <a:xfrm>
              <a:off x="5066197" y="4020955"/>
              <a:ext cx="362674" cy="190881"/>
            </a:xfrm>
            <a:custGeom>
              <a:avLst/>
              <a:gdLst>
                <a:gd name="connsiteX0" fmla="*/ 182864 w 362673"/>
                <a:gd name="connsiteY0" fmla="*/ 204448 h 190880"/>
                <a:gd name="connsiteX1" fmla="*/ 0 w 362673"/>
                <a:gd name="connsiteY1" fmla="*/ 181924 h 190880"/>
                <a:gd name="connsiteX2" fmla="*/ 10499 w 362673"/>
                <a:gd name="connsiteY2" fmla="*/ 79994 h 190880"/>
                <a:gd name="connsiteX3" fmla="*/ 198707 w 362673"/>
                <a:gd name="connsiteY3" fmla="*/ 2115 h 190880"/>
                <a:gd name="connsiteX4" fmla="*/ 373745 w 362673"/>
                <a:gd name="connsiteY4" fmla="*/ 4214 h 190880"/>
                <a:gd name="connsiteX5" fmla="*/ 368401 w 362673"/>
                <a:gd name="connsiteY5" fmla="*/ 109771 h 190880"/>
                <a:gd name="connsiteX6" fmla="*/ 182864 w 362673"/>
                <a:gd name="connsiteY6" fmla="*/ 204448 h 190880"/>
                <a:gd name="connsiteX7" fmla="*/ 11835 w 362673"/>
                <a:gd name="connsiteY7" fmla="*/ 175816 h 190880"/>
                <a:gd name="connsiteX8" fmla="*/ 183055 w 362673"/>
                <a:gd name="connsiteY8" fmla="*/ 196431 h 190880"/>
                <a:gd name="connsiteX9" fmla="*/ 357329 w 362673"/>
                <a:gd name="connsiteY9" fmla="*/ 107863 h 190880"/>
                <a:gd name="connsiteX10" fmla="*/ 362483 w 362673"/>
                <a:gd name="connsiteY10" fmla="*/ 8986 h 190880"/>
                <a:gd name="connsiteX11" fmla="*/ 198135 w 362673"/>
                <a:gd name="connsiteY11" fmla="*/ 5932 h 190880"/>
                <a:gd name="connsiteX12" fmla="*/ 21570 w 362673"/>
                <a:gd name="connsiteY12" fmla="*/ 79994 h 190880"/>
                <a:gd name="connsiteX13" fmla="*/ 11835 w 362673"/>
                <a:gd name="connsiteY13" fmla="*/ 17581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82864" y="204448"/>
                  </a:moveTo>
                  <a:cubicBezTo>
                    <a:pt x="109375" y="192614"/>
                    <a:pt x="72917" y="188033"/>
                    <a:pt x="0" y="181924"/>
                  </a:cubicBezTo>
                  <a:cubicBezTo>
                    <a:pt x="3054" y="137067"/>
                    <a:pt x="5154" y="116452"/>
                    <a:pt x="10499" y="79994"/>
                  </a:cubicBezTo>
                  <a:cubicBezTo>
                    <a:pt x="86088" y="44681"/>
                    <a:pt x="123882" y="29601"/>
                    <a:pt x="198707" y="2115"/>
                  </a:cubicBezTo>
                  <a:cubicBezTo>
                    <a:pt x="268570" y="-558"/>
                    <a:pt x="303310" y="-1512"/>
                    <a:pt x="373745" y="4214"/>
                  </a:cubicBezTo>
                  <a:cubicBezTo>
                    <a:pt x="370310" y="40863"/>
                    <a:pt x="369355" y="62242"/>
                    <a:pt x="368401" y="109771"/>
                  </a:cubicBezTo>
                  <a:cubicBezTo>
                    <a:pt x="294339" y="146039"/>
                    <a:pt x="257308" y="165318"/>
                    <a:pt x="182864" y="204448"/>
                  </a:cubicBezTo>
                  <a:close/>
                  <a:moveTo>
                    <a:pt x="11835" y="175816"/>
                  </a:moveTo>
                  <a:cubicBezTo>
                    <a:pt x="79979" y="181543"/>
                    <a:pt x="114338" y="185551"/>
                    <a:pt x="183055" y="196431"/>
                  </a:cubicBezTo>
                  <a:cubicBezTo>
                    <a:pt x="252727" y="159973"/>
                    <a:pt x="287658" y="141839"/>
                    <a:pt x="357329" y="107863"/>
                  </a:cubicBezTo>
                  <a:cubicBezTo>
                    <a:pt x="358475" y="63769"/>
                    <a:pt x="359429" y="43727"/>
                    <a:pt x="362483" y="8986"/>
                  </a:cubicBezTo>
                  <a:cubicBezTo>
                    <a:pt x="296248" y="3642"/>
                    <a:pt x="263607" y="3260"/>
                    <a:pt x="198135" y="5932"/>
                  </a:cubicBezTo>
                  <a:cubicBezTo>
                    <a:pt x="127891" y="31701"/>
                    <a:pt x="92387" y="46781"/>
                    <a:pt x="21570" y="79994"/>
                  </a:cubicBezTo>
                  <a:cubicBezTo>
                    <a:pt x="16607" y="114543"/>
                    <a:pt x="14698" y="134013"/>
                    <a:pt x="11835" y="1758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B46E65FB-0172-406A-AA0F-B16F982E7DC1}"/>
                </a:ext>
              </a:extLst>
            </p:cNvPr>
            <p:cNvSpPr/>
            <p:nvPr/>
          </p:nvSpPr>
          <p:spPr>
            <a:xfrm>
              <a:off x="5423526" y="3963133"/>
              <a:ext cx="362674" cy="190881"/>
            </a:xfrm>
            <a:custGeom>
              <a:avLst/>
              <a:gdLst>
                <a:gd name="connsiteX0" fmla="*/ 184010 w 362673"/>
                <a:gd name="connsiteY0" fmla="*/ 205961 h 190880"/>
                <a:gd name="connsiteX1" fmla="*/ 0 w 362673"/>
                <a:gd name="connsiteY1" fmla="*/ 169502 h 190880"/>
                <a:gd name="connsiteX2" fmla="*/ 5536 w 362673"/>
                <a:gd name="connsiteY2" fmla="*/ 64136 h 190880"/>
                <a:gd name="connsiteX3" fmla="*/ 189736 w 362673"/>
                <a:gd name="connsiteY3" fmla="*/ 0 h 190880"/>
                <a:gd name="connsiteX4" fmla="*/ 366301 w 362673"/>
                <a:gd name="connsiteY4" fmla="*/ 16416 h 190880"/>
                <a:gd name="connsiteX5" fmla="*/ 366683 w 362673"/>
                <a:gd name="connsiteY5" fmla="*/ 121400 h 190880"/>
                <a:gd name="connsiteX6" fmla="*/ 184010 w 362673"/>
                <a:gd name="connsiteY6" fmla="*/ 205961 h 190880"/>
                <a:gd name="connsiteX7" fmla="*/ 11453 w 362673"/>
                <a:gd name="connsiteY7" fmla="*/ 163967 h 190880"/>
                <a:gd name="connsiteX8" fmla="*/ 184010 w 362673"/>
                <a:gd name="connsiteY8" fmla="*/ 197753 h 190880"/>
                <a:gd name="connsiteX9" fmla="*/ 355230 w 362673"/>
                <a:gd name="connsiteY9" fmla="*/ 118728 h 190880"/>
                <a:gd name="connsiteX10" fmla="*/ 355039 w 362673"/>
                <a:gd name="connsiteY10" fmla="*/ 20042 h 190880"/>
                <a:gd name="connsiteX11" fmla="*/ 189163 w 362673"/>
                <a:gd name="connsiteY11" fmla="*/ 3627 h 190880"/>
                <a:gd name="connsiteX12" fmla="*/ 16416 w 362673"/>
                <a:gd name="connsiteY12" fmla="*/ 64900 h 190880"/>
                <a:gd name="connsiteX13" fmla="*/ 11453 w 362673"/>
                <a:gd name="connsiteY13" fmla="*/ 16396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84010" y="205961"/>
                  </a:moveTo>
                  <a:cubicBezTo>
                    <a:pt x="109566" y="188209"/>
                    <a:pt x="72917" y="180955"/>
                    <a:pt x="0" y="169502"/>
                  </a:cubicBezTo>
                  <a:cubicBezTo>
                    <a:pt x="1145" y="122164"/>
                    <a:pt x="2100" y="100785"/>
                    <a:pt x="5536" y="64136"/>
                  </a:cubicBezTo>
                  <a:cubicBezTo>
                    <a:pt x="79216" y="33404"/>
                    <a:pt x="116056" y="21379"/>
                    <a:pt x="189736" y="0"/>
                  </a:cubicBezTo>
                  <a:cubicBezTo>
                    <a:pt x="259598" y="2291"/>
                    <a:pt x="294720" y="4963"/>
                    <a:pt x="366301" y="16416"/>
                  </a:cubicBezTo>
                  <a:cubicBezTo>
                    <a:pt x="364965" y="51729"/>
                    <a:pt x="365155" y="73107"/>
                    <a:pt x="366683" y="121400"/>
                  </a:cubicBezTo>
                  <a:cubicBezTo>
                    <a:pt x="293385" y="152514"/>
                    <a:pt x="256926" y="169884"/>
                    <a:pt x="184010" y="205961"/>
                  </a:cubicBezTo>
                  <a:close/>
                  <a:moveTo>
                    <a:pt x="11453" y="163967"/>
                  </a:moveTo>
                  <a:cubicBezTo>
                    <a:pt x="79789" y="174847"/>
                    <a:pt x="114338" y="181528"/>
                    <a:pt x="184010" y="197753"/>
                  </a:cubicBezTo>
                  <a:cubicBezTo>
                    <a:pt x="252345" y="164158"/>
                    <a:pt x="286704" y="147933"/>
                    <a:pt x="355230" y="118728"/>
                  </a:cubicBezTo>
                  <a:cubicBezTo>
                    <a:pt x="353894" y="73680"/>
                    <a:pt x="353894" y="53638"/>
                    <a:pt x="355039" y="20042"/>
                  </a:cubicBezTo>
                  <a:cubicBezTo>
                    <a:pt x="287849" y="9353"/>
                    <a:pt x="254826" y="5917"/>
                    <a:pt x="189163" y="3627"/>
                  </a:cubicBezTo>
                  <a:cubicBezTo>
                    <a:pt x="120064" y="23860"/>
                    <a:pt x="85515" y="36076"/>
                    <a:pt x="16416" y="64900"/>
                  </a:cubicBezTo>
                  <a:cubicBezTo>
                    <a:pt x="13362" y="99640"/>
                    <a:pt x="12408" y="119682"/>
                    <a:pt x="11453" y="1639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9B8FDDF9-D334-4B67-85BE-976FC422F6A4}"/>
                </a:ext>
              </a:extLst>
            </p:cNvPr>
            <p:cNvSpPr/>
            <p:nvPr/>
          </p:nvSpPr>
          <p:spPr>
            <a:xfrm>
              <a:off x="5777653" y="3932783"/>
              <a:ext cx="362674" cy="190881"/>
            </a:xfrm>
            <a:custGeom>
              <a:avLst/>
              <a:gdLst>
                <a:gd name="connsiteX0" fmla="*/ 189884 w 362673"/>
                <a:gd name="connsiteY0" fmla="*/ 204243 h 190880"/>
                <a:gd name="connsiteX1" fmla="*/ 1103 w 362673"/>
                <a:gd name="connsiteY1" fmla="*/ 152705 h 190880"/>
                <a:gd name="connsiteX2" fmla="*/ 912 w 362673"/>
                <a:gd name="connsiteY2" fmla="*/ 47529 h 190880"/>
                <a:gd name="connsiteX3" fmla="*/ 183776 w 362673"/>
                <a:gd name="connsiteY3" fmla="*/ 0 h 190880"/>
                <a:gd name="connsiteX4" fmla="*/ 365686 w 362673"/>
                <a:gd name="connsiteY4" fmla="*/ 36649 h 190880"/>
                <a:gd name="connsiteX5" fmla="*/ 371985 w 362673"/>
                <a:gd name="connsiteY5" fmla="*/ 140107 h 190880"/>
                <a:gd name="connsiteX6" fmla="*/ 189884 w 362673"/>
                <a:gd name="connsiteY6" fmla="*/ 204243 h 190880"/>
                <a:gd name="connsiteX7" fmla="*/ 12365 w 362673"/>
                <a:gd name="connsiteY7" fmla="*/ 147933 h 190880"/>
                <a:gd name="connsiteX8" fmla="*/ 189311 w 362673"/>
                <a:gd name="connsiteY8" fmla="*/ 195844 h 190880"/>
                <a:gd name="connsiteX9" fmla="*/ 360341 w 362673"/>
                <a:gd name="connsiteY9" fmla="*/ 135907 h 190880"/>
                <a:gd name="connsiteX10" fmla="*/ 354614 w 362673"/>
                <a:gd name="connsiteY10" fmla="*/ 39131 h 190880"/>
                <a:gd name="connsiteX11" fmla="*/ 183776 w 362673"/>
                <a:gd name="connsiteY11" fmla="*/ 4199 h 190880"/>
                <a:gd name="connsiteX12" fmla="*/ 12174 w 362673"/>
                <a:gd name="connsiteY12" fmla="*/ 49629 h 190880"/>
                <a:gd name="connsiteX13" fmla="*/ 12365 w 362673"/>
                <a:gd name="connsiteY13" fmla="*/ 14793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89884" y="204243"/>
                  </a:moveTo>
                  <a:cubicBezTo>
                    <a:pt x="113150" y="180573"/>
                    <a:pt x="75546" y="170266"/>
                    <a:pt x="1103" y="152705"/>
                  </a:cubicBezTo>
                  <a:cubicBezTo>
                    <a:pt x="-233" y="104412"/>
                    <a:pt x="-425" y="82842"/>
                    <a:pt x="912" y="47529"/>
                  </a:cubicBezTo>
                  <a:cubicBezTo>
                    <a:pt x="73637" y="23669"/>
                    <a:pt x="110477" y="15461"/>
                    <a:pt x="183776" y="0"/>
                  </a:cubicBezTo>
                  <a:cubicBezTo>
                    <a:pt x="255357" y="10117"/>
                    <a:pt x="291624" y="16988"/>
                    <a:pt x="365686" y="36649"/>
                  </a:cubicBezTo>
                  <a:cubicBezTo>
                    <a:pt x="366449" y="70817"/>
                    <a:pt x="367785" y="92005"/>
                    <a:pt x="371985" y="140107"/>
                  </a:cubicBezTo>
                  <a:cubicBezTo>
                    <a:pt x="298686" y="160531"/>
                    <a:pt x="262228" y="173129"/>
                    <a:pt x="189884" y="204243"/>
                  </a:cubicBezTo>
                  <a:close/>
                  <a:moveTo>
                    <a:pt x="12365" y="147933"/>
                  </a:moveTo>
                  <a:cubicBezTo>
                    <a:pt x="82227" y="164348"/>
                    <a:pt x="117540" y="173893"/>
                    <a:pt x="189311" y="195844"/>
                  </a:cubicBezTo>
                  <a:cubicBezTo>
                    <a:pt x="257265" y="167021"/>
                    <a:pt x="291433" y="154995"/>
                    <a:pt x="360341" y="135907"/>
                  </a:cubicBezTo>
                  <a:cubicBezTo>
                    <a:pt x="356523" y="91241"/>
                    <a:pt x="355378" y="71389"/>
                    <a:pt x="354614" y="39131"/>
                  </a:cubicBezTo>
                  <a:cubicBezTo>
                    <a:pt x="285134" y="20806"/>
                    <a:pt x="250966" y="14125"/>
                    <a:pt x="183776" y="4199"/>
                  </a:cubicBezTo>
                  <a:cubicBezTo>
                    <a:pt x="114868" y="18897"/>
                    <a:pt x="80509" y="27105"/>
                    <a:pt x="12174" y="49629"/>
                  </a:cubicBezTo>
                  <a:cubicBezTo>
                    <a:pt x="10838" y="82842"/>
                    <a:pt x="11028" y="102885"/>
                    <a:pt x="12365" y="1479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BFA9CED5-C8F3-4D2D-9BB0-890A64DC3758}"/>
                </a:ext>
              </a:extLst>
            </p:cNvPr>
            <p:cNvSpPr/>
            <p:nvPr/>
          </p:nvSpPr>
          <p:spPr>
            <a:xfrm>
              <a:off x="6132077" y="3942899"/>
              <a:ext cx="381762" cy="190881"/>
            </a:xfrm>
            <a:custGeom>
              <a:avLst/>
              <a:gdLst>
                <a:gd name="connsiteX0" fmla="*/ 203861 w 381762"/>
                <a:gd name="connsiteY0" fmla="*/ 207297 h 190880"/>
                <a:gd name="connsiteX1" fmla="*/ 6108 w 381762"/>
                <a:gd name="connsiteY1" fmla="*/ 129417 h 190880"/>
                <a:gd name="connsiteX2" fmla="*/ 0 w 381762"/>
                <a:gd name="connsiteY2" fmla="*/ 26151 h 190880"/>
                <a:gd name="connsiteX3" fmla="*/ 185727 w 381762"/>
                <a:gd name="connsiteY3" fmla="*/ 0 h 190880"/>
                <a:gd name="connsiteX4" fmla="*/ 376417 w 381762"/>
                <a:gd name="connsiteY4" fmla="*/ 57264 h 190880"/>
                <a:gd name="connsiteX5" fmla="*/ 389016 w 381762"/>
                <a:gd name="connsiteY5" fmla="*/ 163394 h 190880"/>
                <a:gd name="connsiteX6" fmla="*/ 203861 w 381762"/>
                <a:gd name="connsiteY6" fmla="*/ 207297 h 190880"/>
                <a:gd name="connsiteX7" fmla="*/ 17370 w 381762"/>
                <a:gd name="connsiteY7" fmla="*/ 126172 h 190880"/>
                <a:gd name="connsiteX8" fmla="*/ 202716 w 381762"/>
                <a:gd name="connsiteY8" fmla="*/ 198898 h 190880"/>
                <a:gd name="connsiteX9" fmla="*/ 376226 w 381762"/>
                <a:gd name="connsiteY9" fmla="*/ 158240 h 190880"/>
                <a:gd name="connsiteX10" fmla="*/ 364582 w 381762"/>
                <a:gd name="connsiteY10" fmla="*/ 58600 h 190880"/>
                <a:gd name="connsiteX11" fmla="*/ 185536 w 381762"/>
                <a:gd name="connsiteY11" fmla="*/ 4008 h 190880"/>
                <a:gd name="connsiteX12" fmla="*/ 11452 w 381762"/>
                <a:gd name="connsiteY12" fmla="*/ 29205 h 190880"/>
                <a:gd name="connsiteX13" fmla="*/ 17370 w 381762"/>
                <a:gd name="connsiteY13" fmla="*/ 12617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203861" y="207297"/>
                  </a:moveTo>
                  <a:cubicBezTo>
                    <a:pt x="123499" y="173320"/>
                    <a:pt x="83796" y="157286"/>
                    <a:pt x="6108" y="129417"/>
                  </a:cubicBezTo>
                  <a:cubicBezTo>
                    <a:pt x="1908" y="81315"/>
                    <a:pt x="573" y="60127"/>
                    <a:pt x="0" y="26151"/>
                  </a:cubicBezTo>
                  <a:cubicBezTo>
                    <a:pt x="73489" y="11644"/>
                    <a:pt x="110711" y="6490"/>
                    <a:pt x="185727" y="0"/>
                  </a:cubicBezTo>
                  <a:cubicBezTo>
                    <a:pt x="260552" y="18897"/>
                    <a:pt x="298347" y="29587"/>
                    <a:pt x="376417" y="57264"/>
                  </a:cubicBezTo>
                  <a:cubicBezTo>
                    <a:pt x="379472" y="93723"/>
                    <a:pt x="382143" y="115483"/>
                    <a:pt x="389016" y="163394"/>
                  </a:cubicBezTo>
                  <a:cubicBezTo>
                    <a:pt x="314189" y="177901"/>
                    <a:pt x="277158" y="186682"/>
                    <a:pt x="203861" y="207297"/>
                  </a:cubicBezTo>
                  <a:close/>
                  <a:moveTo>
                    <a:pt x="17370" y="126172"/>
                  </a:moveTo>
                  <a:cubicBezTo>
                    <a:pt x="90286" y="152514"/>
                    <a:pt x="127317" y="167403"/>
                    <a:pt x="202716" y="198898"/>
                  </a:cubicBezTo>
                  <a:cubicBezTo>
                    <a:pt x="271623" y="180001"/>
                    <a:pt x="306364" y="171793"/>
                    <a:pt x="376226" y="158240"/>
                  </a:cubicBezTo>
                  <a:cubicBezTo>
                    <a:pt x="369927" y="113383"/>
                    <a:pt x="367446" y="93150"/>
                    <a:pt x="364582" y="58600"/>
                  </a:cubicBezTo>
                  <a:cubicBezTo>
                    <a:pt x="291475" y="32450"/>
                    <a:pt x="255780" y="21760"/>
                    <a:pt x="185536" y="4008"/>
                  </a:cubicBezTo>
                  <a:cubicBezTo>
                    <a:pt x="115101" y="10308"/>
                    <a:pt x="80361" y="15652"/>
                    <a:pt x="11452" y="29205"/>
                  </a:cubicBezTo>
                  <a:cubicBezTo>
                    <a:pt x="12216" y="61655"/>
                    <a:pt x="13552" y="81506"/>
                    <a:pt x="17370" y="1261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C51FDEE6-0E4D-4B69-A0E1-7D64E54178B9}"/>
                </a:ext>
              </a:extLst>
            </p:cNvPr>
            <p:cNvSpPr/>
            <p:nvPr/>
          </p:nvSpPr>
          <p:spPr>
            <a:xfrm>
              <a:off x="6496468" y="3988520"/>
              <a:ext cx="400850" cy="190881"/>
            </a:xfrm>
            <a:custGeom>
              <a:avLst/>
              <a:gdLst>
                <a:gd name="connsiteX0" fmla="*/ 220277 w 400850"/>
                <a:gd name="connsiteY0" fmla="*/ 206151 h 190880"/>
                <a:gd name="connsiteX1" fmla="*/ 12408 w 400850"/>
                <a:gd name="connsiteY1" fmla="*/ 116246 h 190880"/>
                <a:gd name="connsiteX2" fmla="*/ 0 w 400850"/>
                <a:gd name="connsiteY2" fmla="*/ 10117 h 190880"/>
                <a:gd name="connsiteX3" fmla="*/ 190690 w 400850"/>
                <a:gd name="connsiteY3" fmla="*/ 0 h 190880"/>
                <a:gd name="connsiteX4" fmla="*/ 391497 w 400850"/>
                <a:gd name="connsiteY4" fmla="*/ 72917 h 190880"/>
                <a:gd name="connsiteX5" fmla="*/ 409631 w 400850"/>
                <a:gd name="connsiteY5" fmla="*/ 176947 h 190880"/>
                <a:gd name="connsiteX6" fmla="*/ 220277 w 400850"/>
                <a:gd name="connsiteY6" fmla="*/ 206151 h 190880"/>
                <a:gd name="connsiteX7" fmla="*/ 24051 w 400850"/>
                <a:gd name="connsiteY7" fmla="*/ 114147 h 190880"/>
                <a:gd name="connsiteX8" fmla="*/ 218941 w 400850"/>
                <a:gd name="connsiteY8" fmla="*/ 198134 h 190880"/>
                <a:gd name="connsiteX9" fmla="*/ 396460 w 400850"/>
                <a:gd name="connsiteY9" fmla="*/ 171029 h 190880"/>
                <a:gd name="connsiteX10" fmla="*/ 379663 w 400850"/>
                <a:gd name="connsiteY10" fmla="*/ 73298 h 190880"/>
                <a:gd name="connsiteX11" fmla="*/ 191072 w 400850"/>
                <a:gd name="connsiteY11" fmla="*/ 3818 h 190880"/>
                <a:gd name="connsiteX12" fmla="*/ 12408 w 400850"/>
                <a:gd name="connsiteY12" fmla="*/ 14316 h 190880"/>
                <a:gd name="connsiteX13" fmla="*/ 24051 w 400850"/>
                <a:gd name="connsiteY13" fmla="*/ 11414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220277" y="206151"/>
                  </a:moveTo>
                  <a:cubicBezTo>
                    <a:pt x="135907" y="168739"/>
                    <a:pt x="94104" y="150223"/>
                    <a:pt x="12408" y="116246"/>
                  </a:cubicBezTo>
                  <a:cubicBezTo>
                    <a:pt x="5536" y="68144"/>
                    <a:pt x="2864" y="46575"/>
                    <a:pt x="0" y="10117"/>
                  </a:cubicBezTo>
                  <a:cubicBezTo>
                    <a:pt x="75016" y="1527"/>
                    <a:pt x="113383" y="191"/>
                    <a:pt x="190690" y="0"/>
                  </a:cubicBezTo>
                  <a:cubicBezTo>
                    <a:pt x="269334" y="25196"/>
                    <a:pt x="309227" y="39321"/>
                    <a:pt x="391497" y="72917"/>
                  </a:cubicBezTo>
                  <a:cubicBezTo>
                    <a:pt x="396651" y="109947"/>
                    <a:pt x="400469" y="130944"/>
                    <a:pt x="409631" y="176947"/>
                  </a:cubicBezTo>
                  <a:cubicBezTo>
                    <a:pt x="333088" y="185727"/>
                    <a:pt x="295102" y="191454"/>
                    <a:pt x="220277" y="206151"/>
                  </a:cubicBezTo>
                  <a:close/>
                  <a:moveTo>
                    <a:pt x="24051" y="114147"/>
                  </a:moveTo>
                  <a:cubicBezTo>
                    <a:pt x="100786" y="146024"/>
                    <a:pt x="139725" y="163203"/>
                    <a:pt x="218941" y="198134"/>
                  </a:cubicBezTo>
                  <a:cubicBezTo>
                    <a:pt x="289185" y="184582"/>
                    <a:pt x="324689" y="179237"/>
                    <a:pt x="396460" y="171029"/>
                  </a:cubicBezTo>
                  <a:cubicBezTo>
                    <a:pt x="388061" y="128081"/>
                    <a:pt x="384626" y="108229"/>
                    <a:pt x="379663" y="73298"/>
                  </a:cubicBezTo>
                  <a:cubicBezTo>
                    <a:pt x="302547" y="41803"/>
                    <a:pt x="264752" y="27678"/>
                    <a:pt x="191072" y="3818"/>
                  </a:cubicBezTo>
                  <a:cubicBezTo>
                    <a:pt x="118538" y="4199"/>
                    <a:pt x="82843" y="6299"/>
                    <a:pt x="12408" y="14316"/>
                  </a:cubicBezTo>
                  <a:cubicBezTo>
                    <a:pt x="15080" y="49056"/>
                    <a:pt x="17562" y="69481"/>
                    <a:pt x="24051" y="1141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87F7969A-2E23-4A3F-988B-A4B60C4C3765}"/>
                </a:ext>
              </a:extLst>
            </p:cNvPr>
            <p:cNvSpPr/>
            <p:nvPr/>
          </p:nvSpPr>
          <p:spPr>
            <a:xfrm>
              <a:off x="6875748" y="4057135"/>
              <a:ext cx="419938" cy="190881"/>
            </a:xfrm>
            <a:custGeom>
              <a:avLst/>
              <a:gdLst>
                <a:gd name="connsiteX0" fmla="*/ 235930 w 419938"/>
                <a:gd name="connsiteY0" fmla="*/ 202245 h 190880"/>
                <a:gd name="connsiteX1" fmla="*/ 17943 w 419938"/>
                <a:gd name="connsiteY1" fmla="*/ 106041 h 190880"/>
                <a:gd name="connsiteX2" fmla="*/ 0 w 419938"/>
                <a:gd name="connsiteY2" fmla="*/ 1820 h 190880"/>
                <a:gd name="connsiteX3" fmla="*/ 196798 w 419938"/>
                <a:gd name="connsiteY3" fmla="*/ 3919 h 190880"/>
                <a:gd name="connsiteX4" fmla="*/ 408677 w 419938"/>
                <a:gd name="connsiteY4" fmla="*/ 88480 h 190880"/>
                <a:gd name="connsiteX5" fmla="*/ 431010 w 419938"/>
                <a:gd name="connsiteY5" fmla="*/ 186402 h 190880"/>
                <a:gd name="connsiteX6" fmla="*/ 235930 w 419938"/>
                <a:gd name="connsiteY6" fmla="*/ 202245 h 190880"/>
                <a:gd name="connsiteX7" fmla="*/ 29587 w 419938"/>
                <a:gd name="connsiteY7" fmla="*/ 104705 h 190880"/>
                <a:gd name="connsiteX8" fmla="*/ 234020 w 419938"/>
                <a:gd name="connsiteY8" fmla="*/ 194800 h 190880"/>
                <a:gd name="connsiteX9" fmla="*/ 416885 w 419938"/>
                <a:gd name="connsiteY9" fmla="*/ 180484 h 190880"/>
                <a:gd name="connsiteX10" fmla="*/ 396078 w 419938"/>
                <a:gd name="connsiteY10" fmla="*/ 88289 h 190880"/>
                <a:gd name="connsiteX11" fmla="*/ 196989 w 419938"/>
                <a:gd name="connsiteY11" fmla="*/ 7928 h 190880"/>
                <a:gd name="connsiteX12" fmla="*/ 12408 w 419938"/>
                <a:gd name="connsiteY12" fmla="*/ 6974 h 190880"/>
                <a:gd name="connsiteX13" fmla="*/ 29587 w 419938"/>
                <a:gd name="connsiteY13" fmla="*/ 10470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235930" y="202245"/>
                  </a:moveTo>
                  <a:cubicBezTo>
                    <a:pt x="147552" y="163305"/>
                    <a:pt x="103839" y="143644"/>
                    <a:pt x="17943" y="106041"/>
                  </a:cubicBezTo>
                  <a:cubicBezTo>
                    <a:pt x="8972" y="60038"/>
                    <a:pt x="5154" y="38851"/>
                    <a:pt x="0" y="1820"/>
                  </a:cubicBezTo>
                  <a:cubicBezTo>
                    <a:pt x="77308" y="-1425"/>
                    <a:pt x="117010" y="-89"/>
                    <a:pt x="196798" y="3919"/>
                  </a:cubicBezTo>
                  <a:cubicBezTo>
                    <a:pt x="279832" y="34651"/>
                    <a:pt x="322207" y="51640"/>
                    <a:pt x="408677" y="88480"/>
                  </a:cubicBezTo>
                  <a:cubicBezTo>
                    <a:pt x="415739" y="124365"/>
                    <a:pt x="420320" y="144217"/>
                    <a:pt x="431010" y="186402"/>
                  </a:cubicBezTo>
                  <a:cubicBezTo>
                    <a:pt x="351795" y="190028"/>
                    <a:pt x="312854" y="193082"/>
                    <a:pt x="235930" y="202245"/>
                  </a:cubicBezTo>
                  <a:close/>
                  <a:moveTo>
                    <a:pt x="29587" y="104705"/>
                  </a:moveTo>
                  <a:cubicBezTo>
                    <a:pt x="110330" y="140018"/>
                    <a:pt x="151179" y="158342"/>
                    <a:pt x="234020" y="194800"/>
                  </a:cubicBezTo>
                  <a:cubicBezTo>
                    <a:pt x="306365" y="186593"/>
                    <a:pt x="343014" y="183920"/>
                    <a:pt x="416885" y="180484"/>
                  </a:cubicBezTo>
                  <a:cubicBezTo>
                    <a:pt x="406958" y="140972"/>
                    <a:pt x="402760" y="122266"/>
                    <a:pt x="396078" y="88289"/>
                  </a:cubicBezTo>
                  <a:cubicBezTo>
                    <a:pt x="314954" y="53548"/>
                    <a:pt x="275060" y="36942"/>
                    <a:pt x="196989" y="7928"/>
                  </a:cubicBezTo>
                  <a:cubicBezTo>
                    <a:pt x="122164" y="4301"/>
                    <a:pt x="85133" y="3919"/>
                    <a:pt x="12408" y="6974"/>
                  </a:cubicBezTo>
                  <a:cubicBezTo>
                    <a:pt x="17562" y="42096"/>
                    <a:pt x="21189" y="61947"/>
                    <a:pt x="29587" y="104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535FDAB6-44D4-49F0-9064-14F772D82FB1}"/>
                </a:ext>
              </a:extLst>
            </p:cNvPr>
            <p:cNvSpPr/>
            <p:nvPr/>
          </p:nvSpPr>
          <p:spPr>
            <a:xfrm>
              <a:off x="7271446" y="4142752"/>
              <a:ext cx="439026" cy="190881"/>
            </a:xfrm>
            <a:custGeom>
              <a:avLst/>
              <a:gdLst>
                <a:gd name="connsiteX0" fmla="*/ 249482 w 439026"/>
                <a:gd name="connsiteY0" fmla="*/ 195844 h 190880"/>
                <a:gd name="connsiteX1" fmla="*/ 22142 w 439026"/>
                <a:gd name="connsiteY1" fmla="*/ 98304 h 190880"/>
                <a:gd name="connsiteX2" fmla="*/ 0 w 439026"/>
                <a:gd name="connsiteY2" fmla="*/ 0 h 190880"/>
                <a:gd name="connsiteX3" fmla="*/ 203097 w 439026"/>
                <a:gd name="connsiteY3" fmla="*/ 10308 h 190880"/>
                <a:gd name="connsiteX4" fmla="*/ 426236 w 439026"/>
                <a:gd name="connsiteY4" fmla="*/ 102885 h 190880"/>
                <a:gd name="connsiteX5" fmla="*/ 451052 w 439026"/>
                <a:gd name="connsiteY5" fmla="*/ 192217 h 190880"/>
                <a:gd name="connsiteX6" fmla="*/ 249482 w 439026"/>
                <a:gd name="connsiteY6" fmla="*/ 195844 h 190880"/>
                <a:gd name="connsiteX7" fmla="*/ 34358 w 439026"/>
                <a:gd name="connsiteY7" fmla="*/ 97731 h 190880"/>
                <a:gd name="connsiteX8" fmla="*/ 247572 w 439026"/>
                <a:gd name="connsiteY8" fmla="*/ 189163 h 190880"/>
                <a:gd name="connsiteX9" fmla="*/ 436545 w 439026"/>
                <a:gd name="connsiteY9" fmla="*/ 186300 h 190880"/>
                <a:gd name="connsiteX10" fmla="*/ 413448 w 439026"/>
                <a:gd name="connsiteY10" fmla="*/ 102121 h 190880"/>
                <a:gd name="connsiteX11" fmla="*/ 204052 w 439026"/>
                <a:gd name="connsiteY11" fmla="*/ 14889 h 190880"/>
                <a:gd name="connsiteX12" fmla="*/ 13552 w 439026"/>
                <a:gd name="connsiteY12" fmla="*/ 5726 h 190880"/>
                <a:gd name="connsiteX13" fmla="*/ 34358 w 439026"/>
                <a:gd name="connsiteY13" fmla="*/ 977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90880">
                  <a:moveTo>
                    <a:pt x="249482" y="195844"/>
                  </a:moveTo>
                  <a:cubicBezTo>
                    <a:pt x="157668" y="157286"/>
                    <a:pt x="112238" y="137434"/>
                    <a:pt x="22142" y="98304"/>
                  </a:cubicBezTo>
                  <a:cubicBezTo>
                    <a:pt x="11452" y="55928"/>
                    <a:pt x="6871" y="36076"/>
                    <a:pt x="0" y="0"/>
                  </a:cubicBezTo>
                  <a:cubicBezTo>
                    <a:pt x="79979" y="1336"/>
                    <a:pt x="121018" y="4390"/>
                    <a:pt x="203097" y="10308"/>
                  </a:cubicBezTo>
                  <a:cubicBezTo>
                    <a:pt x="290902" y="45430"/>
                    <a:pt x="335568" y="64518"/>
                    <a:pt x="426236" y="102885"/>
                  </a:cubicBezTo>
                  <a:cubicBezTo>
                    <a:pt x="434635" y="136862"/>
                    <a:pt x="439598" y="154804"/>
                    <a:pt x="451052" y="192217"/>
                  </a:cubicBezTo>
                  <a:cubicBezTo>
                    <a:pt x="369354" y="191263"/>
                    <a:pt x="329079" y="191835"/>
                    <a:pt x="249482" y="195844"/>
                  </a:cubicBezTo>
                  <a:close/>
                  <a:moveTo>
                    <a:pt x="34358" y="97731"/>
                  </a:moveTo>
                  <a:cubicBezTo>
                    <a:pt x="118918" y="134380"/>
                    <a:pt x="161485" y="153086"/>
                    <a:pt x="247572" y="189163"/>
                  </a:cubicBezTo>
                  <a:cubicBezTo>
                    <a:pt x="322207" y="185918"/>
                    <a:pt x="360192" y="185345"/>
                    <a:pt x="436545" y="186300"/>
                  </a:cubicBezTo>
                  <a:cubicBezTo>
                    <a:pt x="426047" y="151178"/>
                    <a:pt x="421275" y="134189"/>
                    <a:pt x="413448" y="102121"/>
                  </a:cubicBezTo>
                  <a:cubicBezTo>
                    <a:pt x="328505" y="66045"/>
                    <a:pt x="286513" y="47911"/>
                    <a:pt x="204052" y="14889"/>
                  </a:cubicBezTo>
                  <a:cubicBezTo>
                    <a:pt x="126935" y="9353"/>
                    <a:pt x="88568" y="7063"/>
                    <a:pt x="13552" y="5726"/>
                  </a:cubicBezTo>
                  <a:cubicBezTo>
                    <a:pt x="20042" y="39703"/>
                    <a:pt x="24432" y="58219"/>
                    <a:pt x="34358" y="977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06B607DA-315B-48AA-BA79-5BECAECB6B23}"/>
                </a:ext>
              </a:extLst>
            </p:cNvPr>
            <p:cNvSpPr/>
            <p:nvPr/>
          </p:nvSpPr>
          <p:spPr>
            <a:xfrm>
              <a:off x="7684321" y="4242201"/>
              <a:ext cx="458114" cy="171793"/>
            </a:xfrm>
            <a:custGeom>
              <a:avLst/>
              <a:gdLst>
                <a:gd name="connsiteX0" fmla="*/ 259407 w 458114"/>
                <a:gd name="connsiteY0" fmla="*/ 184009 h 171792"/>
                <a:gd name="connsiteX1" fmla="*/ 24623 w 458114"/>
                <a:gd name="connsiteY1" fmla="*/ 89714 h 171792"/>
                <a:gd name="connsiteX2" fmla="*/ 0 w 458114"/>
                <a:gd name="connsiteY2" fmla="*/ 0 h 171792"/>
                <a:gd name="connsiteX3" fmla="*/ 208824 w 458114"/>
                <a:gd name="connsiteY3" fmla="*/ 14507 h 171792"/>
                <a:gd name="connsiteX4" fmla="*/ 441889 w 458114"/>
                <a:gd name="connsiteY4" fmla="*/ 110520 h 171792"/>
                <a:gd name="connsiteX5" fmla="*/ 467658 w 458114"/>
                <a:gd name="connsiteY5" fmla="*/ 189926 h 171792"/>
                <a:gd name="connsiteX6" fmla="*/ 259407 w 458114"/>
                <a:gd name="connsiteY6" fmla="*/ 184009 h 171792"/>
                <a:gd name="connsiteX7" fmla="*/ 37221 w 458114"/>
                <a:gd name="connsiteY7" fmla="*/ 89905 h 171792"/>
                <a:gd name="connsiteX8" fmla="*/ 257498 w 458114"/>
                <a:gd name="connsiteY8" fmla="*/ 178474 h 171792"/>
                <a:gd name="connsiteX9" fmla="*/ 452578 w 458114"/>
                <a:gd name="connsiteY9" fmla="*/ 184391 h 171792"/>
                <a:gd name="connsiteX10" fmla="*/ 428527 w 458114"/>
                <a:gd name="connsiteY10" fmla="*/ 109566 h 171792"/>
                <a:gd name="connsiteX11" fmla="*/ 209969 w 458114"/>
                <a:gd name="connsiteY11" fmla="*/ 19470 h 171792"/>
                <a:gd name="connsiteX12" fmla="*/ 13934 w 458114"/>
                <a:gd name="connsiteY12" fmla="*/ 6108 h 171792"/>
                <a:gd name="connsiteX13" fmla="*/ 37221 w 458114"/>
                <a:gd name="connsiteY13" fmla="*/ 8990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59407" y="184009"/>
                  </a:moveTo>
                  <a:cubicBezTo>
                    <a:pt x="165111" y="147742"/>
                    <a:pt x="117964" y="128654"/>
                    <a:pt x="24623" y="89714"/>
                  </a:cubicBezTo>
                  <a:cubicBezTo>
                    <a:pt x="13361" y="52110"/>
                    <a:pt x="8208" y="34168"/>
                    <a:pt x="0" y="0"/>
                  </a:cubicBezTo>
                  <a:cubicBezTo>
                    <a:pt x="82842" y="4772"/>
                    <a:pt x="125027" y="8590"/>
                    <a:pt x="208824" y="14507"/>
                  </a:cubicBezTo>
                  <a:cubicBezTo>
                    <a:pt x="301210" y="52874"/>
                    <a:pt x="348167" y="72726"/>
                    <a:pt x="441889" y="110520"/>
                  </a:cubicBezTo>
                  <a:cubicBezTo>
                    <a:pt x="451052" y="142015"/>
                    <a:pt x="456396" y="158049"/>
                    <a:pt x="467658" y="189926"/>
                  </a:cubicBezTo>
                  <a:cubicBezTo>
                    <a:pt x="383288" y="185918"/>
                    <a:pt x="341676" y="184391"/>
                    <a:pt x="259407" y="184009"/>
                  </a:cubicBezTo>
                  <a:close/>
                  <a:moveTo>
                    <a:pt x="37221" y="89905"/>
                  </a:moveTo>
                  <a:cubicBezTo>
                    <a:pt x="124836" y="126172"/>
                    <a:pt x="169120" y="144115"/>
                    <a:pt x="257498" y="178474"/>
                  </a:cubicBezTo>
                  <a:cubicBezTo>
                    <a:pt x="334614" y="179237"/>
                    <a:pt x="373744" y="180573"/>
                    <a:pt x="452578" y="184391"/>
                  </a:cubicBezTo>
                  <a:cubicBezTo>
                    <a:pt x="442080" y="154232"/>
                    <a:pt x="437117" y="139343"/>
                    <a:pt x="428527" y="109566"/>
                  </a:cubicBezTo>
                  <a:cubicBezTo>
                    <a:pt x="340531" y="74062"/>
                    <a:pt x="296629" y="55546"/>
                    <a:pt x="209969" y="19470"/>
                  </a:cubicBezTo>
                  <a:cubicBezTo>
                    <a:pt x="131326" y="13934"/>
                    <a:pt x="91814" y="10308"/>
                    <a:pt x="13934" y="6108"/>
                  </a:cubicBezTo>
                  <a:cubicBezTo>
                    <a:pt x="21951" y="37985"/>
                    <a:pt x="26532" y="54783"/>
                    <a:pt x="37221" y="899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16B97270-4E5D-4F36-BD91-903B7F1BE924}"/>
                </a:ext>
              </a:extLst>
            </p:cNvPr>
            <p:cNvSpPr/>
            <p:nvPr/>
          </p:nvSpPr>
          <p:spPr>
            <a:xfrm>
              <a:off x="8112085" y="4349094"/>
              <a:ext cx="477202" cy="171793"/>
            </a:xfrm>
            <a:custGeom>
              <a:avLst/>
              <a:gdLst>
                <a:gd name="connsiteX0" fmla="*/ 265516 w 477202"/>
                <a:gd name="connsiteY0" fmla="*/ 166448 h 171792"/>
                <a:gd name="connsiteX1" fmla="*/ 25768 w 477202"/>
                <a:gd name="connsiteY1" fmla="*/ 79788 h 171792"/>
                <a:gd name="connsiteX2" fmla="*/ 0 w 477202"/>
                <a:gd name="connsiteY2" fmla="*/ 0 h 171792"/>
                <a:gd name="connsiteX3" fmla="*/ 212451 w 477202"/>
                <a:gd name="connsiteY3" fmla="*/ 13743 h 171792"/>
                <a:gd name="connsiteX4" fmla="*/ 452960 w 477202"/>
                <a:gd name="connsiteY4" fmla="*/ 108229 h 171792"/>
                <a:gd name="connsiteX5" fmla="*/ 478730 w 477202"/>
                <a:gd name="connsiteY5" fmla="*/ 178092 h 171792"/>
                <a:gd name="connsiteX6" fmla="*/ 265516 w 477202"/>
                <a:gd name="connsiteY6" fmla="*/ 166448 h 171792"/>
                <a:gd name="connsiteX7" fmla="*/ 38749 w 477202"/>
                <a:gd name="connsiteY7" fmla="*/ 80552 h 171792"/>
                <a:gd name="connsiteX8" fmla="*/ 263607 w 477202"/>
                <a:gd name="connsiteY8" fmla="*/ 162058 h 171792"/>
                <a:gd name="connsiteX9" fmla="*/ 463650 w 477202"/>
                <a:gd name="connsiteY9" fmla="*/ 173320 h 171792"/>
                <a:gd name="connsiteX10" fmla="*/ 439600 w 477202"/>
                <a:gd name="connsiteY10" fmla="*/ 107466 h 171792"/>
                <a:gd name="connsiteX11" fmla="*/ 214169 w 477202"/>
                <a:gd name="connsiteY11" fmla="*/ 19470 h 171792"/>
                <a:gd name="connsiteX12" fmla="*/ 14698 w 477202"/>
                <a:gd name="connsiteY12" fmla="*/ 6108 h 171792"/>
                <a:gd name="connsiteX13" fmla="*/ 38749 w 477202"/>
                <a:gd name="connsiteY13" fmla="*/ 8055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265516" y="166448"/>
                  </a:moveTo>
                  <a:cubicBezTo>
                    <a:pt x="169693" y="133808"/>
                    <a:pt x="121782" y="116246"/>
                    <a:pt x="25768" y="79788"/>
                  </a:cubicBezTo>
                  <a:cubicBezTo>
                    <a:pt x="14507" y="47720"/>
                    <a:pt x="9353" y="31686"/>
                    <a:pt x="0" y="0"/>
                  </a:cubicBezTo>
                  <a:cubicBezTo>
                    <a:pt x="85133" y="6490"/>
                    <a:pt x="128082" y="9926"/>
                    <a:pt x="212451" y="13743"/>
                  </a:cubicBezTo>
                  <a:cubicBezTo>
                    <a:pt x="308845" y="53256"/>
                    <a:pt x="357330" y="73107"/>
                    <a:pt x="452960" y="108229"/>
                  </a:cubicBezTo>
                  <a:cubicBezTo>
                    <a:pt x="462886" y="137625"/>
                    <a:pt x="468041" y="151369"/>
                    <a:pt x="478730" y="178092"/>
                  </a:cubicBezTo>
                  <a:cubicBezTo>
                    <a:pt x="392833" y="172747"/>
                    <a:pt x="350076" y="170075"/>
                    <a:pt x="265516" y="166448"/>
                  </a:cubicBezTo>
                  <a:close/>
                  <a:moveTo>
                    <a:pt x="38749" y="80552"/>
                  </a:moveTo>
                  <a:cubicBezTo>
                    <a:pt x="128654" y="114719"/>
                    <a:pt x="173701" y="131135"/>
                    <a:pt x="263607" y="162058"/>
                  </a:cubicBezTo>
                  <a:cubicBezTo>
                    <a:pt x="343014" y="165685"/>
                    <a:pt x="383098" y="168166"/>
                    <a:pt x="463650" y="173320"/>
                  </a:cubicBezTo>
                  <a:cubicBezTo>
                    <a:pt x="453725" y="148124"/>
                    <a:pt x="448953" y="135144"/>
                    <a:pt x="439600" y="107466"/>
                  </a:cubicBezTo>
                  <a:cubicBezTo>
                    <a:pt x="349694" y="74444"/>
                    <a:pt x="304647" y="56501"/>
                    <a:pt x="214169" y="19470"/>
                  </a:cubicBezTo>
                  <a:cubicBezTo>
                    <a:pt x="134953" y="15652"/>
                    <a:pt x="94486" y="12216"/>
                    <a:pt x="14698" y="6108"/>
                  </a:cubicBezTo>
                  <a:cubicBezTo>
                    <a:pt x="23288" y="35695"/>
                    <a:pt x="28250" y="50583"/>
                    <a:pt x="38749" y="805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C0F77CA7-2B7E-40F3-AE7D-A92D21DE246A}"/>
                </a:ext>
              </a:extLst>
            </p:cNvPr>
            <p:cNvSpPr/>
            <p:nvPr/>
          </p:nvSpPr>
          <p:spPr>
            <a:xfrm>
              <a:off x="8550920" y="4454460"/>
              <a:ext cx="477202" cy="152705"/>
            </a:xfrm>
            <a:custGeom>
              <a:avLst/>
              <a:gdLst>
                <a:gd name="connsiteX0" fmla="*/ 266661 w 477202"/>
                <a:gd name="connsiteY0" fmla="*/ 145260 h 152704"/>
                <a:gd name="connsiteX1" fmla="*/ 25770 w 477202"/>
                <a:gd name="connsiteY1" fmla="*/ 70053 h 152704"/>
                <a:gd name="connsiteX2" fmla="*/ 0 w 477202"/>
                <a:gd name="connsiteY2" fmla="*/ 0 h 152704"/>
                <a:gd name="connsiteX3" fmla="*/ 212451 w 477202"/>
                <a:gd name="connsiteY3" fmla="*/ 7826 h 152704"/>
                <a:gd name="connsiteX4" fmla="*/ 456397 w 477202"/>
                <a:gd name="connsiteY4" fmla="*/ 95250 h 152704"/>
                <a:gd name="connsiteX5" fmla="*/ 482166 w 477202"/>
                <a:gd name="connsiteY5" fmla="*/ 157859 h 152704"/>
                <a:gd name="connsiteX6" fmla="*/ 266661 w 477202"/>
                <a:gd name="connsiteY6" fmla="*/ 145260 h 152704"/>
                <a:gd name="connsiteX7" fmla="*/ 38940 w 477202"/>
                <a:gd name="connsiteY7" fmla="*/ 70817 h 152704"/>
                <a:gd name="connsiteX8" fmla="*/ 265134 w 477202"/>
                <a:gd name="connsiteY8" fmla="*/ 141634 h 152704"/>
                <a:gd name="connsiteX9" fmla="*/ 467467 w 477202"/>
                <a:gd name="connsiteY9" fmla="*/ 153468 h 152704"/>
                <a:gd name="connsiteX10" fmla="*/ 443226 w 477202"/>
                <a:gd name="connsiteY10" fmla="*/ 94677 h 152704"/>
                <a:gd name="connsiteX11" fmla="*/ 214741 w 477202"/>
                <a:gd name="connsiteY11" fmla="*/ 13553 h 152704"/>
                <a:gd name="connsiteX12" fmla="*/ 14889 w 477202"/>
                <a:gd name="connsiteY12" fmla="*/ 5345 h 152704"/>
                <a:gd name="connsiteX13" fmla="*/ 38940 w 477202"/>
                <a:gd name="connsiteY13" fmla="*/ 70817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266661" y="145260"/>
                  </a:moveTo>
                  <a:cubicBezTo>
                    <a:pt x="171030" y="117774"/>
                    <a:pt x="122736" y="102694"/>
                    <a:pt x="25770" y="70053"/>
                  </a:cubicBezTo>
                  <a:cubicBezTo>
                    <a:pt x="15270" y="43330"/>
                    <a:pt x="9926" y="29396"/>
                    <a:pt x="0" y="0"/>
                  </a:cubicBezTo>
                  <a:cubicBezTo>
                    <a:pt x="86279" y="6108"/>
                    <a:pt x="129227" y="8017"/>
                    <a:pt x="212451" y="7826"/>
                  </a:cubicBezTo>
                  <a:cubicBezTo>
                    <a:pt x="311136" y="46002"/>
                    <a:pt x="360383" y="64518"/>
                    <a:pt x="456397" y="95250"/>
                  </a:cubicBezTo>
                  <a:cubicBezTo>
                    <a:pt x="467467" y="123500"/>
                    <a:pt x="472430" y="135716"/>
                    <a:pt x="482166" y="157859"/>
                  </a:cubicBezTo>
                  <a:cubicBezTo>
                    <a:pt x="396078" y="153087"/>
                    <a:pt x="352749" y="150223"/>
                    <a:pt x="266661" y="145260"/>
                  </a:cubicBezTo>
                  <a:close/>
                  <a:moveTo>
                    <a:pt x="38940" y="70817"/>
                  </a:moveTo>
                  <a:cubicBezTo>
                    <a:pt x="129799" y="101358"/>
                    <a:pt x="175229" y="115674"/>
                    <a:pt x="265134" y="141634"/>
                  </a:cubicBezTo>
                  <a:cubicBezTo>
                    <a:pt x="345876" y="146406"/>
                    <a:pt x="386534" y="149078"/>
                    <a:pt x="467467" y="153468"/>
                  </a:cubicBezTo>
                  <a:cubicBezTo>
                    <a:pt x="458305" y="132471"/>
                    <a:pt x="453533" y="120828"/>
                    <a:pt x="443226" y="94677"/>
                  </a:cubicBezTo>
                  <a:cubicBezTo>
                    <a:pt x="353130" y="65663"/>
                    <a:pt x="307509" y="49438"/>
                    <a:pt x="214741" y="13553"/>
                  </a:cubicBezTo>
                  <a:cubicBezTo>
                    <a:pt x="136289" y="13553"/>
                    <a:pt x="95823" y="11071"/>
                    <a:pt x="14889" y="5345"/>
                  </a:cubicBezTo>
                  <a:cubicBezTo>
                    <a:pt x="24242" y="32832"/>
                    <a:pt x="29014" y="45811"/>
                    <a:pt x="38940" y="708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C1C567B0-46A9-4988-9987-4209BF29BD8D}"/>
                </a:ext>
              </a:extLst>
            </p:cNvPr>
            <p:cNvSpPr/>
            <p:nvPr/>
          </p:nvSpPr>
          <p:spPr>
            <a:xfrm>
              <a:off x="8993382" y="4542838"/>
              <a:ext cx="458114" cy="133617"/>
            </a:xfrm>
            <a:custGeom>
              <a:avLst/>
              <a:gdLst>
                <a:gd name="connsiteX0" fmla="*/ 263989 w 458114"/>
                <a:gd name="connsiteY0" fmla="*/ 127508 h 133616"/>
                <a:gd name="connsiteX1" fmla="*/ 25770 w 458114"/>
                <a:gd name="connsiteY1" fmla="*/ 66808 h 133616"/>
                <a:gd name="connsiteX2" fmla="*/ 0 w 458114"/>
                <a:gd name="connsiteY2" fmla="*/ 4008 h 133616"/>
                <a:gd name="connsiteX3" fmla="*/ 207679 w 458114"/>
                <a:gd name="connsiteY3" fmla="*/ 0 h 133616"/>
                <a:gd name="connsiteX4" fmla="*/ 449335 w 458114"/>
                <a:gd name="connsiteY4" fmla="*/ 74253 h 133616"/>
                <a:gd name="connsiteX5" fmla="*/ 477013 w 458114"/>
                <a:gd name="connsiteY5" fmla="*/ 133998 h 133616"/>
                <a:gd name="connsiteX6" fmla="*/ 263989 w 458114"/>
                <a:gd name="connsiteY6" fmla="*/ 127508 h 133616"/>
                <a:gd name="connsiteX7" fmla="*/ 38940 w 458114"/>
                <a:gd name="connsiteY7" fmla="*/ 67572 h 133616"/>
                <a:gd name="connsiteX8" fmla="*/ 262461 w 458114"/>
                <a:gd name="connsiteY8" fmla="*/ 124836 h 133616"/>
                <a:gd name="connsiteX9" fmla="*/ 462314 w 458114"/>
                <a:gd name="connsiteY9" fmla="*/ 130944 h 133616"/>
                <a:gd name="connsiteX10" fmla="*/ 436545 w 458114"/>
                <a:gd name="connsiteY10" fmla="*/ 74825 h 133616"/>
                <a:gd name="connsiteX11" fmla="*/ 210160 w 458114"/>
                <a:gd name="connsiteY11" fmla="*/ 6108 h 133616"/>
                <a:gd name="connsiteX12" fmla="*/ 14698 w 458114"/>
                <a:gd name="connsiteY12" fmla="*/ 8781 h 133616"/>
                <a:gd name="connsiteX13" fmla="*/ 38940 w 458114"/>
                <a:gd name="connsiteY13" fmla="*/ 6757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63989" y="127508"/>
                  </a:moveTo>
                  <a:cubicBezTo>
                    <a:pt x="169885" y="106130"/>
                    <a:pt x="122164" y="94104"/>
                    <a:pt x="25770" y="66808"/>
                  </a:cubicBezTo>
                  <a:cubicBezTo>
                    <a:pt x="16035" y="44475"/>
                    <a:pt x="10880" y="32259"/>
                    <a:pt x="0" y="4008"/>
                  </a:cubicBezTo>
                  <a:cubicBezTo>
                    <a:pt x="85707" y="7063"/>
                    <a:pt x="127127" y="5917"/>
                    <a:pt x="207679" y="0"/>
                  </a:cubicBezTo>
                  <a:cubicBezTo>
                    <a:pt x="306555" y="33977"/>
                    <a:pt x="355039" y="49438"/>
                    <a:pt x="449335" y="74253"/>
                  </a:cubicBezTo>
                  <a:cubicBezTo>
                    <a:pt x="462314" y="103076"/>
                    <a:pt x="467658" y="114529"/>
                    <a:pt x="477013" y="133998"/>
                  </a:cubicBezTo>
                  <a:cubicBezTo>
                    <a:pt x="392642" y="133235"/>
                    <a:pt x="349885" y="131517"/>
                    <a:pt x="263989" y="127508"/>
                  </a:cubicBezTo>
                  <a:close/>
                  <a:moveTo>
                    <a:pt x="38940" y="67572"/>
                  </a:moveTo>
                  <a:cubicBezTo>
                    <a:pt x="129418" y="92959"/>
                    <a:pt x="174083" y="104412"/>
                    <a:pt x="262461" y="124836"/>
                  </a:cubicBezTo>
                  <a:cubicBezTo>
                    <a:pt x="343014" y="128463"/>
                    <a:pt x="383289" y="129990"/>
                    <a:pt x="462314" y="130944"/>
                  </a:cubicBezTo>
                  <a:cubicBezTo>
                    <a:pt x="453533" y="112429"/>
                    <a:pt x="448380" y="101549"/>
                    <a:pt x="436545" y="74825"/>
                  </a:cubicBezTo>
                  <a:cubicBezTo>
                    <a:pt x="347977" y="51347"/>
                    <a:pt x="302928" y="37985"/>
                    <a:pt x="210160" y="6108"/>
                  </a:cubicBezTo>
                  <a:cubicBezTo>
                    <a:pt x="134381" y="11453"/>
                    <a:pt x="94868" y="11453"/>
                    <a:pt x="14698" y="8781"/>
                  </a:cubicBezTo>
                  <a:cubicBezTo>
                    <a:pt x="25005" y="35122"/>
                    <a:pt x="29968" y="46766"/>
                    <a:pt x="38940" y="675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CF11D7A8-21E9-40EB-92B8-4A0516F592BD}"/>
                </a:ext>
              </a:extLst>
            </p:cNvPr>
            <p:cNvSpPr/>
            <p:nvPr/>
          </p:nvSpPr>
          <p:spPr>
            <a:xfrm>
              <a:off x="9428973" y="4593421"/>
              <a:ext cx="458114" cy="114529"/>
            </a:xfrm>
            <a:custGeom>
              <a:avLst/>
              <a:gdLst>
                <a:gd name="connsiteX0" fmla="*/ 258644 w 458114"/>
                <a:gd name="connsiteY0" fmla="*/ 125790 h 114528"/>
                <a:gd name="connsiteX1" fmla="*/ 27487 w 458114"/>
                <a:gd name="connsiteY1" fmla="*/ 81888 h 114528"/>
                <a:gd name="connsiteX2" fmla="*/ 0 w 458114"/>
                <a:gd name="connsiteY2" fmla="*/ 22142 h 114528"/>
                <a:gd name="connsiteX3" fmla="*/ 196226 w 458114"/>
                <a:gd name="connsiteY3" fmla="*/ 0 h 114528"/>
                <a:gd name="connsiteX4" fmla="*/ 428528 w 458114"/>
                <a:gd name="connsiteY4" fmla="*/ 54783 h 114528"/>
                <a:gd name="connsiteX5" fmla="*/ 462123 w 458114"/>
                <a:gd name="connsiteY5" fmla="*/ 118537 h 114528"/>
                <a:gd name="connsiteX6" fmla="*/ 258644 w 458114"/>
                <a:gd name="connsiteY6" fmla="*/ 125790 h 114528"/>
                <a:gd name="connsiteX7" fmla="*/ 40658 w 458114"/>
                <a:gd name="connsiteY7" fmla="*/ 82079 h 114528"/>
                <a:gd name="connsiteX8" fmla="*/ 257498 w 458114"/>
                <a:gd name="connsiteY8" fmla="*/ 123500 h 114528"/>
                <a:gd name="connsiteX9" fmla="*/ 448379 w 458114"/>
                <a:gd name="connsiteY9" fmla="*/ 116437 h 114528"/>
                <a:gd name="connsiteX10" fmla="*/ 417266 w 458114"/>
                <a:gd name="connsiteY10" fmla="*/ 56882 h 114528"/>
                <a:gd name="connsiteX11" fmla="*/ 199471 w 458114"/>
                <a:gd name="connsiteY11" fmla="*/ 6108 h 114528"/>
                <a:gd name="connsiteX12" fmla="*/ 14698 w 458114"/>
                <a:gd name="connsiteY12" fmla="*/ 25960 h 114528"/>
                <a:gd name="connsiteX13" fmla="*/ 40658 w 458114"/>
                <a:gd name="connsiteY13" fmla="*/ 8207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14528">
                  <a:moveTo>
                    <a:pt x="258644" y="125790"/>
                  </a:moveTo>
                  <a:cubicBezTo>
                    <a:pt x="167785" y="111283"/>
                    <a:pt x="121591" y="102503"/>
                    <a:pt x="27487" y="81888"/>
                  </a:cubicBezTo>
                  <a:cubicBezTo>
                    <a:pt x="18134" y="62418"/>
                    <a:pt x="12790" y="50774"/>
                    <a:pt x="0" y="22142"/>
                  </a:cubicBezTo>
                  <a:cubicBezTo>
                    <a:pt x="81889" y="18706"/>
                    <a:pt x="120828" y="13362"/>
                    <a:pt x="196226" y="0"/>
                  </a:cubicBezTo>
                  <a:cubicBezTo>
                    <a:pt x="291858" y="26342"/>
                    <a:pt x="338051" y="37031"/>
                    <a:pt x="428528" y="54783"/>
                  </a:cubicBezTo>
                  <a:cubicBezTo>
                    <a:pt x="445135" y="86851"/>
                    <a:pt x="451625" y="99067"/>
                    <a:pt x="462123" y="118537"/>
                  </a:cubicBezTo>
                  <a:cubicBezTo>
                    <a:pt x="383098" y="124836"/>
                    <a:pt x="342060" y="125790"/>
                    <a:pt x="258644" y="125790"/>
                  </a:cubicBezTo>
                  <a:close/>
                  <a:moveTo>
                    <a:pt x="40658" y="82079"/>
                  </a:moveTo>
                  <a:cubicBezTo>
                    <a:pt x="128845" y="101358"/>
                    <a:pt x="172175" y="109566"/>
                    <a:pt x="257498" y="123500"/>
                  </a:cubicBezTo>
                  <a:cubicBezTo>
                    <a:pt x="335569" y="123309"/>
                    <a:pt x="373936" y="122355"/>
                    <a:pt x="448379" y="116437"/>
                  </a:cubicBezTo>
                  <a:cubicBezTo>
                    <a:pt x="438454" y="97922"/>
                    <a:pt x="432537" y="86469"/>
                    <a:pt x="417266" y="56882"/>
                  </a:cubicBezTo>
                  <a:cubicBezTo>
                    <a:pt x="332133" y="40085"/>
                    <a:pt x="288994" y="30541"/>
                    <a:pt x="199471" y="6108"/>
                  </a:cubicBezTo>
                  <a:cubicBezTo>
                    <a:pt x="128654" y="18515"/>
                    <a:pt x="91623" y="22524"/>
                    <a:pt x="14698" y="25960"/>
                  </a:cubicBezTo>
                  <a:cubicBezTo>
                    <a:pt x="26724" y="52683"/>
                    <a:pt x="31878" y="63563"/>
                    <a:pt x="40658" y="820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89B017CF-D1FD-4300-B93A-83ED9951E965}"/>
                </a:ext>
              </a:extLst>
            </p:cNvPr>
            <p:cNvSpPr/>
            <p:nvPr/>
          </p:nvSpPr>
          <p:spPr>
            <a:xfrm>
              <a:off x="9844903" y="4604111"/>
              <a:ext cx="439026" cy="114529"/>
            </a:xfrm>
            <a:custGeom>
              <a:avLst/>
              <a:gdLst>
                <a:gd name="connsiteX0" fmla="*/ 250817 w 439026"/>
                <a:gd name="connsiteY0" fmla="*/ 129036 h 114528"/>
                <a:gd name="connsiteX1" fmla="*/ 33213 w 439026"/>
                <a:gd name="connsiteY1" fmla="*/ 107466 h 114528"/>
                <a:gd name="connsiteX2" fmla="*/ 0 w 439026"/>
                <a:gd name="connsiteY2" fmla="*/ 43903 h 114528"/>
                <a:gd name="connsiteX3" fmla="*/ 179046 w 439026"/>
                <a:gd name="connsiteY3" fmla="*/ 0 h 114528"/>
                <a:gd name="connsiteX4" fmla="*/ 406385 w 439026"/>
                <a:gd name="connsiteY4" fmla="*/ 44093 h 114528"/>
                <a:gd name="connsiteX5" fmla="*/ 443034 w 439026"/>
                <a:gd name="connsiteY5" fmla="*/ 106893 h 114528"/>
                <a:gd name="connsiteX6" fmla="*/ 250817 w 439026"/>
                <a:gd name="connsiteY6" fmla="*/ 129036 h 114528"/>
                <a:gd name="connsiteX7" fmla="*/ 45430 w 439026"/>
                <a:gd name="connsiteY7" fmla="*/ 106321 h 114528"/>
                <a:gd name="connsiteX8" fmla="*/ 249480 w 439026"/>
                <a:gd name="connsiteY8" fmla="*/ 126745 h 114528"/>
                <a:gd name="connsiteX9" fmla="*/ 429291 w 439026"/>
                <a:gd name="connsiteY9" fmla="*/ 105366 h 114528"/>
                <a:gd name="connsiteX10" fmla="*/ 394933 w 439026"/>
                <a:gd name="connsiteY10" fmla="*/ 46384 h 114528"/>
                <a:gd name="connsiteX11" fmla="*/ 182100 w 439026"/>
                <a:gd name="connsiteY11" fmla="*/ 5726 h 114528"/>
                <a:gd name="connsiteX12" fmla="*/ 13934 w 439026"/>
                <a:gd name="connsiteY12" fmla="*/ 46575 h 114528"/>
                <a:gd name="connsiteX13" fmla="*/ 45430 w 439026"/>
                <a:gd name="connsiteY13" fmla="*/ 10632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50817" y="129036"/>
                  </a:moveTo>
                  <a:cubicBezTo>
                    <a:pt x="164920" y="122546"/>
                    <a:pt x="123117" y="120828"/>
                    <a:pt x="33213" y="107466"/>
                  </a:cubicBezTo>
                  <a:cubicBezTo>
                    <a:pt x="22905" y="88187"/>
                    <a:pt x="16415" y="75971"/>
                    <a:pt x="0" y="43903"/>
                  </a:cubicBezTo>
                  <a:cubicBezTo>
                    <a:pt x="74443" y="30159"/>
                    <a:pt x="108992" y="19470"/>
                    <a:pt x="179046" y="0"/>
                  </a:cubicBezTo>
                  <a:cubicBezTo>
                    <a:pt x="270669" y="19279"/>
                    <a:pt x="316480" y="28823"/>
                    <a:pt x="406385" y="44093"/>
                  </a:cubicBezTo>
                  <a:cubicBezTo>
                    <a:pt x="424519" y="75398"/>
                    <a:pt x="431582" y="87423"/>
                    <a:pt x="443034" y="106893"/>
                  </a:cubicBezTo>
                  <a:cubicBezTo>
                    <a:pt x="366873" y="116819"/>
                    <a:pt x="328314" y="121018"/>
                    <a:pt x="250817" y="129036"/>
                  </a:cubicBezTo>
                  <a:close/>
                  <a:moveTo>
                    <a:pt x="45430" y="106321"/>
                  </a:moveTo>
                  <a:cubicBezTo>
                    <a:pt x="129608" y="118919"/>
                    <a:pt x="168738" y="120446"/>
                    <a:pt x="249480" y="126745"/>
                  </a:cubicBezTo>
                  <a:cubicBezTo>
                    <a:pt x="322016" y="119110"/>
                    <a:pt x="358092" y="114910"/>
                    <a:pt x="429291" y="105366"/>
                  </a:cubicBezTo>
                  <a:cubicBezTo>
                    <a:pt x="418220" y="86851"/>
                    <a:pt x="411729" y="75398"/>
                    <a:pt x="394933" y="46384"/>
                  </a:cubicBezTo>
                  <a:cubicBezTo>
                    <a:pt x="310754" y="32068"/>
                    <a:pt x="267997" y="23669"/>
                    <a:pt x="182100" y="5726"/>
                  </a:cubicBezTo>
                  <a:cubicBezTo>
                    <a:pt x="116246" y="23860"/>
                    <a:pt x="83606" y="33595"/>
                    <a:pt x="13934" y="46575"/>
                  </a:cubicBezTo>
                  <a:cubicBezTo>
                    <a:pt x="29395" y="76352"/>
                    <a:pt x="35504" y="87805"/>
                    <a:pt x="45430" y="1063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38319FF7-FD4E-47A2-BC8E-FECA11EAC659}"/>
                </a:ext>
              </a:extLst>
            </p:cNvPr>
            <p:cNvSpPr/>
            <p:nvPr/>
          </p:nvSpPr>
          <p:spPr>
            <a:xfrm>
              <a:off x="10238500" y="4603538"/>
              <a:ext cx="439026" cy="114529"/>
            </a:xfrm>
            <a:custGeom>
              <a:avLst/>
              <a:gdLst>
                <a:gd name="connsiteX0" fmla="*/ 255208 w 439026"/>
                <a:gd name="connsiteY0" fmla="*/ 129226 h 114528"/>
                <a:gd name="connsiteX1" fmla="*/ 36649 w 439026"/>
                <a:gd name="connsiteY1" fmla="*/ 107466 h 114528"/>
                <a:gd name="connsiteX2" fmla="*/ 0 w 439026"/>
                <a:gd name="connsiteY2" fmla="*/ 44666 h 114528"/>
                <a:gd name="connsiteX3" fmla="*/ 175801 w 439026"/>
                <a:gd name="connsiteY3" fmla="*/ 0 h 114528"/>
                <a:gd name="connsiteX4" fmla="*/ 405813 w 439026"/>
                <a:gd name="connsiteY4" fmla="*/ 44284 h 114528"/>
                <a:gd name="connsiteX5" fmla="*/ 446661 w 439026"/>
                <a:gd name="connsiteY5" fmla="*/ 108229 h 114528"/>
                <a:gd name="connsiteX6" fmla="*/ 255208 w 439026"/>
                <a:gd name="connsiteY6" fmla="*/ 129226 h 114528"/>
                <a:gd name="connsiteX7" fmla="*/ 48483 w 439026"/>
                <a:gd name="connsiteY7" fmla="*/ 105748 h 114528"/>
                <a:gd name="connsiteX8" fmla="*/ 253680 w 439026"/>
                <a:gd name="connsiteY8" fmla="*/ 126745 h 114528"/>
                <a:gd name="connsiteX9" fmla="*/ 432918 w 439026"/>
                <a:gd name="connsiteY9" fmla="*/ 106321 h 114528"/>
                <a:gd name="connsiteX10" fmla="*/ 394742 w 439026"/>
                <a:gd name="connsiteY10" fmla="*/ 46575 h 114528"/>
                <a:gd name="connsiteX11" fmla="*/ 179619 w 439026"/>
                <a:gd name="connsiteY11" fmla="*/ 5917 h 114528"/>
                <a:gd name="connsiteX12" fmla="*/ 13934 w 439026"/>
                <a:gd name="connsiteY12" fmla="*/ 46957 h 114528"/>
                <a:gd name="connsiteX13" fmla="*/ 48483 w 439026"/>
                <a:gd name="connsiteY13" fmla="*/ 10574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55208" y="129226"/>
                  </a:moveTo>
                  <a:cubicBezTo>
                    <a:pt x="167975" y="121018"/>
                    <a:pt x="124454" y="116819"/>
                    <a:pt x="36649" y="107466"/>
                  </a:cubicBezTo>
                  <a:cubicBezTo>
                    <a:pt x="25196" y="87996"/>
                    <a:pt x="18133" y="75971"/>
                    <a:pt x="0" y="44666"/>
                  </a:cubicBezTo>
                  <a:cubicBezTo>
                    <a:pt x="71961" y="29014"/>
                    <a:pt x="107084" y="19852"/>
                    <a:pt x="175801" y="0"/>
                  </a:cubicBezTo>
                  <a:cubicBezTo>
                    <a:pt x="268760" y="19661"/>
                    <a:pt x="314954" y="29014"/>
                    <a:pt x="405813" y="44284"/>
                  </a:cubicBezTo>
                  <a:cubicBezTo>
                    <a:pt x="425473" y="75207"/>
                    <a:pt x="433299" y="87614"/>
                    <a:pt x="446661" y="108229"/>
                  </a:cubicBezTo>
                  <a:cubicBezTo>
                    <a:pt x="371073" y="117964"/>
                    <a:pt x="332705" y="122164"/>
                    <a:pt x="255208" y="129226"/>
                  </a:cubicBezTo>
                  <a:close/>
                  <a:moveTo>
                    <a:pt x="48483" y="105748"/>
                  </a:moveTo>
                  <a:cubicBezTo>
                    <a:pt x="130753" y="114910"/>
                    <a:pt x="171793" y="118919"/>
                    <a:pt x="253680" y="126745"/>
                  </a:cubicBezTo>
                  <a:cubicBezTo>
                    <a:pt x="326215" y="119682"/>
                    <a:pt x="362101" y="115674"/>
                    <a:pt x="432918" y="106321"/>
                  </a:cubicBezTo>
                  <a:cubicBezTo>
                    <a:pt x="420319" y="86851"/>
                    <a:pt x="412876" y="75207"/>
                    <a:pt x="394742" y="46575"/>
                  </a:cubicBezTo>
                  <a:cubicBezTo>
                    <a:pt x="309608" y="32259"/>
                    <a:pt x="266660" y="24242"/>
                    <a:pt x="179619" y="5917"/>
                  </a:cubicBezTo>
                  <a:cubicBezTo>
                    <a:pt x="114910" y="24242"/>
                    <a:pt x="81696" y="32450"/>
                    <a:pt x="13934" y="46957"/>
                  </a:cubicBezTo>
                  <a:cubicBezTo>
                    <a:pt x="30732" y="75780"/>
                    <a:pt x="37412" y="87233"/>
                    <a:pt x="48483" y="1057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3687A6E2-CDB2-4E18-B548-FF2E9F5CF9BA}"/>
                </a:ext>
              </a:extLst>
            </p:cNvPr>
            <p:cNvSpPr/>
            <p:nvPr/>
          </p:nvSpPr>
          <p:spPr>
            <a:xfrm>
              <a:off x="10631905" y="4603538"/>
              <a:ext cx="439026" cy="133617"/>
            </a:xfrm>
            <a:custGeom>
              <a:avLst/>
              <a:gdLst>
                <a:gd name="connsiteX0" fmla="*/ 263033 w 439026"/>
                <a:gd name="connsiteY0" fmla="*/ 134189 h 133616"/>
                <a:gd name="connsiteX1" fmla="*/ 40658 w 439026"/>
                <a:gd name="connsiteY1" fmla="*/ 108039 h 133616"/>
                <a:gd name="connsiteX2" fmla="*/ 0 w 439026"/>
                <a:gd name="connsiteY2" fmla="*/ 44284 h 133616"/>
                <a:gd name="connsiteX3" fmla="*/ 173510 w 439026"/>
                <a:gd name="connsiteY3" fmla="*/ 0 h 133616"/>
                <a:gd name="connsiteX4" fmla="*/ 406004 w 439026"/>
                <a:gd name="connsiteY4" fmla="*/ 44666 h 133616"/>
                <a:gd name="connsiteX5" fmla="*/ 452960 w 439026"/>
                <a:gd name="connsiteY5" fmla="*/ 112238 h 133616"/>
                <a:gd name="connsiteX6" fmla="*/ 263033 w 439026"/>
                <a:gd name="connsiteY6" fmla="*/ 134189 h 133616"/>
                <a:gd name="connsiteX7" fmla="*/ 52301 w 439026"/>
                <a:gd name="connsiteY7" fmla="*/ 106511 h 133616"/>
                <a:gd name="connsiteX8" fmla="*/ 261125 w 439026"/>
                <a:gd name="connsiteY8" fmla="*/ 131326 h 133616"/>
                <a:gd name="connsiteX9" fmla="*/ 438835 w 439026"/>
                <a:gd name="connsiteY9" fmla="*/ 110138 h 133616"/>
                <a:gd name="connsiteX10" fmla="*/ 395124 w 439026"/>
                <a:gd name="connsiteY10" fmla="*/ 46957 h 133616"/>
                <a:gd name="connsiteX11" fmla="*/ 177519 w 439026"/>
                <a:gd name="connsiteY11" fmla="*/ 5917 h 133616"/>
                <a:gd name="connsiteX12" fmla="*/ 13934 w 439026"/>
                <a:gd name="connsiteY12" fmla="*/ 46575 h 133616"/>
                <a:gd name="connsiteX13" fmla="*/ 52301 w 439026"/>
                <a:gd name="connsiteY13" fmla="*/ 10651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63033" y="134189"/>
                  </a:moveTo>
                  <a:cubicBezTo>
                    <a:pt x="174083" y="123882"/>
                    <a:pt x="129608" y="118919"/>
                    <a:pt x="40658" y="108039"/>
                  </a:cubicBezTo>
                  <a:cubicBezTo>
                    <a:pt x="27296" y="87423"/>
                    <a:pt x="19470" y="75207"/>
                    <a:pt x="0" y="44284"/>
                  </a:cubicBezTo>
                  <a:cubicBezTo>
                    <a:pt x="71198" y="29014"/>
                    <a:pt x="105748" y="19470"/>
                    <a:pt x="173510" y="0"/>
                  </a:cubicBezTo>
                  <a:cubicBezTo>
                    <a:pt x="267616" y="19661"/>
                    <a:pt x="314191" y="28823"/>
                    <a:pt x="406004" y="44666"/>
                  </a:cubicBezTo>
                  <a:cubicBezTo>
                    <a:pt x="427764" y="76352"/>
                    <a:pt x="436927" y="89523"/>
                    <a:pt x="452960" y="112238"/>
                  </a:cubicBezTo>
                  <a:cubicBezTo>
                    <a:pt x="378135" y="122546"/>
                    <a:pt x="340150" y="126936"/>
                    <a:pt x="263033" y="134189"/>
                  </a:cubicBezTo>
                  <a:close/>
                  <a:moveTo>
                    <a:pt x="52301" y="106511"/>
                  </a:moveTo>
                  <a:cubicBezTo>
                    <a:pt x="135907" y="116819"/>
                    <a:pt x="177519" y="121591"/>
                    <a:pt x="261125" y="131326"/>
                  </a:cubicBezTo>
                  <a:cubicBezTo>
                    <a:pt x="333279" y="124073"/>
                    <a:pt x="368782" y="119873"/>
                    <a:pt x="438835" y="110138"/>
                  </a:cubicBezTo>
                  <a:cubicBezTo>
                    <a:pt x="423756" y="88569"/>
                    <a:pt x="415357" y="76352"/>
                    <a:pt x="395124" y="46957"/>
                  </a:cubicBezTo>
                  <a:cubicBezTo>
                    <a:pt x="309036" y="32259"/>
                    <a:pt x="265706" y="24242"/>
                    <a:pt x="177519" y="5917"/>
                  </a:cubicBezTo>
                  <a:cubicBezTo>
                    <a:pt x="113765" y="24051"/>
                    <a:pt x="80933" y="32259"/>
                    <a:pt x="13934" y="46575"/>
                  </a:cubicBezTo>
                  <a:cubicBezTo>
                    <a:pt x="32068" y="75398"/>
                    <a:pt x="39513" y="87042"/>
                    <a:pt x="52301" y="1065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85B107B4-FF78-49FA-ADD9-4FEC530CED13}"/>
                </a:ext>
              </a:extLst>
            </p:cNvPr>
            <p:cNvSpPr/>
            <p:nvPr/>
          </p:nvSpPr>
          <p:spPr>
            <a:xfrm>
              <a:off x="11025311" y="4604111"/>
              <a:ext cx="458114" cy="133617"/>
            </a:xfrm>
            <a:custGeom>
              <a:avLst/>
              <a:gdLst>
                <a:gd name="connsiteX0" fmla="*/ 274105 w 458114"/>
                <a:gd name="connsiteY0" fmla="*/ 142397 h 133616"/>
                <a:gd name="connsiteX1" fmla="*/ 46766 w 458114"/>
                <a:gd name="connsiteY1" fmla="*/ 111474 h 133616"/>
                <a:gd name="connsiteX2" fmla="*/ 0 w 458114"/>
                <a:gd name="connsiteY2" fmla="*/ 44093 h 133616"/>
                <a:gd name="connsiteX3" fmla="*/ 171221 w 458114"/>
                <a:gd name="connsiteY3" fmla="*/ 0 h 133616"/>
                <a:gd name="connsiteX4" fmla="*/ 406386 w 458114"/>
                <a:gd name="connsiteY4" fmla="*/ 44857 h 133616"/>
                <a:gd name="connsiteX5" fmla="*/ 460978 w 458114"/>
                <a:gd name="connsiteY5" fmla="*/ 117773 h 133616"/>
                <a:gd name="connsiteX6" fmla="*/ 274105 w 458114"/>
                <a:gd name="connsiteY6" fmla="*/ 142397 h 133616"/>
                <a:gd name="connsiteX7" fmla="*/ 58218 w 458114"/>
                <a:gd name="connsiteY7" fmla="*/ 109757 h 133616"/>
                <a:gd name="connsiteX8" fmla="*/ 271623 w 458114"/>
                <a:gd name="connsiteY8" fmla="*/ 139152 h 133616"/>
                <a:gd name="connsiteX9" fmla="*/ 446662 w 458114"/>
                <a:gd name="connsiteY9" fmla="*/ 115483 h 133616"/>
                <a:gd name="connsiteX10" fmla="*/ 395696 w 458114"/>
                <a:gd name="connsiteY10" fmla="*/ 47338 h 133616"/>
                <a:gd name="connsiteX11" fmla="*/ 175420 w 458114"/>
                <a:gd name="connsiteY11" fmla="*/ 5917 h 133616"/>
                <a:gd name="connsiteX12" fmla="*/ 14125 w 458114"/>
                <a:gd name="connsiteY12" fmla="*/ 46575 h 133616"/>
                <a:gd name="connsiteX13" fmla="*/ 58218 w 458114"/>
                <a:gd name="connsiteY13" fmla="*/ 10975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74105" y="142397"/>
                  </a:moveTo>
                  <a:cubicBezTo>
                    <a:pt x="182864" y="129990"/>
                    <a:pt x="137626" y="123882"/>
                    <a:pt x="46766" y="111474"/>
                  </a:cubicBezTo>
                  <a:cubicBezTo>
                    <a:pt x="30923" y="88760"/>
                    <a:pt x="21761" y="75589"/>
                    <a:pt x="0" y="44093"/>
                  </a:cubicBezTo>
                  <a:cubicBezTo>
                    <a:pt x="70244" y="28441"/>
                    <a:pt x="104221" y="19088"/>
                    <a:pt x="171221" y="0"/>
                  </a:cubicBezTo>
                  <a:cubicBezTo>
                    <a:pt x="266088" y="19279"/>
                    <a:pt x="313045" y="28250"/>
                    <a:pt x="406386" y="44857"/>
                  </a:cubicBezTo>
                  <a:cubicBezTo>
                    <a:pt x="431010" y="77879"/>
                    <a:pt x="441699" y="92196"/>
                    <a:pt x="460978" y="117773"/>
                  </a:cubicBezTo>
                  <a:cubicBezTo>
                    <a:pt x="387488" y="129036"/>
                    <a:pt x="350076" y="133998"/>
                    <a:pt x="274105" y="142397"/>
                  </a:cubicBezTo>
                  <a:close/>
                  <a:moveTo>
                    <a:pt x="58218" y="109757"/>
                  </a:moveTo>
                  <a:cubicBezTo>
                    <a:pt x="143543" y="121591"/>
                    <a:pt x="186109" y="127318"/>
                    <a:pt x="271623" y="139152"/>
                  </a:cubicBezTo>
                  <a:cubicBezTo>
                    <a:pt x="342823" y="131135"/>
                    <a:pt x="377754" y="126363"/>
                    <a:pt x="446662" y="115483"/>
                  </a:cubicBezTo>
                  <a:cubicBezTo>
                    <a:pt x="428528" y="91432"/>
                    <a:pt x="418602" y="77879"/>
                    <a:pt x="395696" y="47338"/>
                  </a:cubicBezTo>
                  <a:cubicBezTo>
                    <a:pt x="308273" y="31877"/>
                    <a:pt x="264371" y="23860"/>
                    <a:pt x="175420" y="5917"/>
                  </a:cubicBezTo>
                  <a:cubicBezTo>
                    <a:pt x="112238" y="23669"/>
                    <a:pt x="80170" y="32068"/>
                    <a:pt x="14125" y="46575"/>
                  </a:cubicBezTo>
                  <a:cubicBezTo>
                    <a:pt x="34549" y="75780"/>
                    <a:pt x="43139" y="88187"/>
                    <a:pt x="58218" y="109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20D6E9A5-C2DC-4C86-B799-8576C89D0541}"/>
                </a:ext>
              </a:extLst>
            </p:cNvPr>
            <p:cNvSpPr/>
            <p:nvPr/>
          </p:nvSpPr>
          <p:spPr>
            <a:xfrm>
              <a:off x="11419289" y="4604683"/>
              <a:ext cx="458114" cy="152705"/>
            </a:xfrm>
            <a:custGeom>
              <a:avLst/>
              <a:gdLst>
                <a:gd name="connsiteX0" fmla="*/ 287085 w 458114"/>
                <a:gd name="connsiteY0" fmla="*/ 152705 h 152704"/>
                <a:gd name="connsiteX1" fmla="*/ 54210 w 458114"/>
                <a:gd name="connsiteY1" fmla="*/ 116819 h 152704"/>
                <a:gd name="connsiteX2" fmla="*/ 0 w 458114"/>
                <a:gd name="connsiteY2" fmla="*/ 44093 h 152704"/>
                <a:gd name="connsiteX3" fmla="*/ 168929 w 458114"/>
                <a:gd name="connsiteY3" fmla="*/ 0 h 152704"/>
                <a:gd name="connsiteX4" fmla="*/ 406767 w 458114"/>
                <a:gd name="connsiteY4" fmla="*/ 45048 h 152704"/>
                <a:gd name="connsiteX5" fmla="*/ 470140 w 458114"/>
                <a:gd name="connsiteY5" fmla="*/ 124073 h 152704"/>
                <a:gd name="connsiteX6" fmla="*/ 287085 w 458114"/>
                <a:gd name="connsiteY6" fmla="*/ 152705 h 152704"/>
                <a:gd name="connsiteX7" fmla="*/ 65472 w 458114"/>
                <a:gd name="connsiteY7" fmla="*/ 115101 h 152704"/>
                <a:gd name="connsiteX8" fmla="*/ 284031 w 458114"/>
                <a:gd name="connsiteY8" fmla="*/ 148887 h 152704"/>
                <a:gd name="connsiteX9" fmla="*/ 455251 w 458114"/>
                <a:gd name="connsiteY9" fmla="*/ 121591 h 152704"/>
                <a:gd name="connsiteX10" fmla="*/ 396078 w 458114"/>
                <a:gd name="connsiteY10" fmla="*/ 47529 h 152704"/>
                <a:gd name="connsiteX11" fmla="*/ 173320 w 458114"/>
                <a:gd name="connsiteY11" fmla="*/ 5536 h 152704"/>
                <a:gd name="connsiteX12" fmla="*/ 14507 w 458114"/>
                <a:gd name="connsiteY12" fmla="*/ 46575 h 152704"/>
                <a:gd name="connsiteX13" fmla="*/ 65472 w 458114"/>
                <a:gd name="connsiteY13" fmla="*/ 11510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287085" y="152705"/>
                  </a:moveTo>
                  <a:cubicBezTo>
                    <a:pt x="193554" y="138198"/>
                    <a:pt x="146979" y="131135"/>
                    <a:pt x="54210" y="116819"/>
                  </a:cubicBezTo>
                  <a:cubicBezTo>
                    <a:pt x="35121" y="91241"/>
                    <a:pt x="24432" y="77116"/>
                    <a:pt x="0" y="44093"/>
                  </a:cubicBezTo>
                  <a:cubicBezTo>
                    <a:pt x="68908" y="27869"/>
                    <a:pt x="102312" y="18515"/>
                    <a:pt x="168929" y="0"/>
                  </a:cubicBezTo>
                  <a:cubicBezTo>
                    <a:pt x="264370" y="18897"/>
                    <a:pt x="311709" y="27678"/>
                    <a:pt x="406767" y="45048"/>
                  </a:cubicBezTo>
                  <a:cubicBezTo>
                    <a:pt x="434445" y="79788"/>
                    <a:pt x="447043" y="95250"/>
                    <a:pt x="470140" y="124073"/>
                  </a:cubicBezTo>
                  <a:cubicBezTo>
                    <a:pt x="398178" y="137053"/>
                    <a:pt x="361529" y="142779"/>
                    <a:pt x="287085" y="152705"/>
                  </a:cubicBezTo>
                  <a:close/>
                  <a:moveTo>
                    <a:pt x="65472" y="115101"/>
                  </a:moveTo>
                  <a:cubicBezTo>
                    <a:pt x="152514" y="128463"/>
                    <a:pt x="196225" y="135144"/>
                    <a:pt x="284031" y="148887"/>
                  </a:cubicBezTo>
                  <a:cubicBezTo>
                    <a:pt x="353702" y="139343"/>
                    <a:pt x="387870" y="133808"/>
                    <a:pt x="455251" y="121591"/>
                  </a:cubicBezTo>
                  <a:cubicBezTo>
                    <a:pt x="433491" y="94486"/>
                    <a:pt x="421847" y="79979"/>
                    <a:pt x="396078" y="47529"/>
                  </a:cubicBezTo>
                  <a:cubicBezTo>
                    <a:pt x="307127" y="31304"/>
                    <a:pt x="262844" y="23097"/>
                    <a:pt x="173320" y="5536"/>
                  </a:cubicBezTo>
                  <a:cubicBezTo>
                    <a:pt x="110711" y="22906"/>
                    <a:pt x="79216" y="31495"/>
                    <a:pt x="14507" y="46575"/>
                  </a:cubicBezTo>
                  <a:cubicBezTo>
                    <a:pt x="37222" y="77307"/>
                    <a:pt x="47338" y="90859"/>
                    <a:pt x="65472" y="1151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DE7551C0-75AB-4F35-BC35-EACD9BF4ECBD}"/>
                </a:ext>
              </a:extLst>
            </p:cNvPr>
            <p:cNvSpPr/>
            <p:nvPr/>
          </p:nvSpPr>
          <p:spPr>
            <a:xfrm>
              <a:off x="11813268" y="4605256"/>
              <a:ext cx="477202" cy="152705"/>
            </a:xfrm>
            <a:custGeom>
              <a:avLst/>
              <a:gdLst>
                <a:gd name="connsiteX0" fmla="*/ 301592 w 477202"/>
                <a:gd name="connsiteY0" fmla="*/ 163394 h 152704"/>
                <a:gd name="connsiteX1" fmla="*/ 62990 w 477202"/>
                <a:gd name="connsiteY1" fmla="*/ 123118 h 152704"/>
                <a:gd name="connsiteX2" fmla="*/ 0 w 477202"/>
                <a:gd name="connsiteY2" fmla="*/ 44284 h 152704"/>
                <a:gd name="connsiteX3" fmla="*/ 166448 w 477202"/>
                <a:gd name="connsiteY3" fmla="*/ 0 h 152704"/>
                <a:gd name="connsiteX4" fmla="*/ 406767 w 477202"/>
                <a:gd name="connsiteY4" fmla="*/ 45048 h 152704"/>
                <a:gd name="connsiteX5" fmla="*/ 479493 w 477202"/>
                <a:gd name="connsiteY5" fmla="*/ 129990 h 152704"/>
                <a:gd name="connsiteX6" fmla="*/ 301592 w 477202"/>
                <a:gd name="connsiteY6" fmla="*/ 163394 h 152704"/>
                <a:gd name="connsiteX7" fmla="*/ 74062 w 477202"/>
                <a:gd name="connsiteY7" fmla="*/ 121209 h 152704"/>
                <a:gd name="connsiteX8" fmla="*/ 297965 w 477202"/>
                <a:gd name="connsiteY8" fmla="*/ 159195 h 152704"/>
                <a:gd name="connsiteX9" fmla="*/ 464413 w 477202"/>
                <a:gd name="connsiteY9" fmla="*/ 127699 h 152704"/>
                <a:gd name="connsiteX10" fmla="*/ 396459 w 477202"/>
                <a:gd name="connsiteY10" fmla="*/ 48102 h 152704"/>
                <a:gd name="connsiteX11" fmla="*/ 171029 w 477202"/>
                <a:gd name="connsiteY11" fmla="*/ 5726 h 152704"/>
                <a:gd name="connsiteX12" fmla="*/ 14697 w 477202"/>
                <a:gd name="connsiteY12" fmla="*/ 47148 h 152704"/>
                <a:gd name="connsiteX13" fmla="*/ 74062 w 477202"/>
                <a:gd name="connsiteY13" fmla="*/ 12120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301592" y="163394"/>
                  </a:moveTo>
                  <a:cubicBezTo>
                    <a:pt x="205578" y="146978"/>
                    <a:pt x="157858" y="138961"/>
                    <a:pt x="62990" y="123118"/>
                  </a:cubicBezTo>
                  <a:cubicBezTo>
                    <a:pt x="40085" y="94486"/>
                    <a:pt x="27487" y="79025"/>
                    <a:pt x="0" y="44284"/>
                  </a:cubicBezTo>
                  <a:cubicBezTo>
                    <a:pt x="67380" y="27296"/>
                    <a:pt x="100404" y="17943"/>
                    <a:pt x="166448" y="0"/>
                  </a:cubicBezTo>
                  <a:cubicBezTo>
                    <a:pt x="262461" y="18325"/>
                    <a:pt x="310182" y="26914"/>
                    <a:pt x="406767" y="45048"/>
                  </a:cubicBezTo>
                  <a:cubicBezTo>
                    <a:pt x="437690" y="81315"/>
                    <a:pt x="452197" y="98113"/>
                    <a:pt x="479493" y="129990"/>
                  </a:cubicBezTo>
                  <a:cubicBezTo>
                    <a:pt x="409630" y="144879"/>
                    <a:pt x="374126" y="151560"/>
                    <a:pt x="301592" y="163394"/>
                  </a:cubicBezTo>
                  <a:close/>
                  <a:moveTo>
                    <a:pt x="74062" y="121209"/>
                  </a:moveTo>
                  <a:cubicBezTo>
                    <a:pt x="163203" y="136098"/>
                    <a:pt x="207869" y="143733"/>
                    <a:pt x="297965" y="159195"/>
                  </a:cubicBezTo>
                  <a:cubicBezTo>
                    <a:pt x="365727" y="147933"/>
                    <a:pt x="398941" y="141443"/>
                    <a:pt x="464413" y="127699"/>
                  </a:cubicBezTo>
                  <a:cubicBezTo>
                    <a:pt x="438835" y="97731"/>
                    <a:pt x="425473" y="82079"/>
                    <a:pt x="396459" y="48102"/>
                  </a:cubicBezTo>
                  <a:cubicBezTo>
                    <a:pt x="305982" y="31114"/>
                    <a:pt x="260934" y="22715"/>
                    <a:pt x="171029" y="5726"/>
                  </a:cubicBezTo>
                  <a:cubicBezTo>
                    <a:pt x="108992" y="22524"/>
                    <a:pt x="78070" y="31304"/>
                    <a:pt x="14697" y="47148"/>
                  </a:cubicBezTo>
                  <a:cubicBezTo>
                    <a:pt x="40467" y="79407"/>
                    <a:pt x="52301" y="94104"/>
                    <a:pt x="74062" y="1212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CED02097-C242-4946-895F-E6BADF1A63A7}"/>
                </a:ext>
              </a:extLst>
            </p:cNvPr>
            <p:cNvSpPr/>
            <p:nvPr/>
          </p:nvSpPr>
          <p:spPr>
            <a:xfrm>
              <a:off x="12207437" y="4606020"/>
              <a:ext cx="477202" cy="171793"/>
            </a:xfrm>
            <a:custGeom>
              <a:avLst/>
              <a:gdLst>
                <a:gd name="connsiteX0" fmla="*/ 316481 w 477202"/>
                <a:gd name="connsiteY0" fmla="*/ 173129 h 171792"/>
                <a:gd name="connsiteX1" fmla="*/ 72345 w 477202"/>
                <a:gd name="connsiteY1" fmla="*/ 129226 h 171792"/>
                <a:gd name="connsiteX2" fmla="*/ 0 w 477202"/>
                <a:gd name="connsiteY2" fmla="*/ 44475 h 171792"/>
                <a:gd name="connsiteX3" fmla="*/ 163967 w 477202"/>
                <a:gd name="connsiteY3" fmla="*/ 0 h 171792"/>
                <a:gd name="connsiteX4" fmla="*/ 406576 w 477202"/>
                <a:gd name="connsiteY4" fmla="*/ 45048 h 171792"/>
                <a:gd name="connsiteX5" fmla="*/ 488274 w 477202"/>
                <a:gd name="connsiteY5" fmla="*/ 134953 h 171792"/>
                <a:gd name="connsiteX6" fmla="*/ 316481 w 477202"/>
                <a:gd name="connsiteY6" fmla="*/ 173129 h 171792"/>
                <a:gd name="connsiteX7" fmla="*/ 83034 w 477202"/>
                <a:gd name="connsiteY7" fmla="*/ 126936 h 171792"/>
                <a:gd name="connsiteX8" fmla="*/ 312091 w 477202"/>
                <a:gd name="connsiteY8" fmla="*/ 168166 h 171792"/>
                <a:gd name="connsiteX9" fmla="*/ 473004 w 477202"/>
                <a:gd name="connsiteY9" fmla="*/ 132090 h 171792"/>
                <a:gd name="connsiteX10" fmla="*/ 396651 w 477202"/>
                <a:gd name="connsiteY10" fmla="*/ 47911 h 171792"/>
                <a:gd name="connsiteX11" fmla="*/ 168739 w 477202"/>
                <a:gd name="connsiteY11" fmla="*/ 5345 h 171792"/>
                <a:gd name="connsiteX12" fmla="*/ 15080 w 477202"/>
                <a:gd name="connsiteY12" fmla="*/ 47339 h 171792"/>
                <a:gd name="connsiteX13" fmla="*/ 83034 w 477202"/>
                <a:gd name="connsiteY13" fmla="*/ 12693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16481" y="173129"/>
                  </a:moveTo>
                  <a:cubicBezTo>
                    <a:pt x="218177" y="155186"/>
                    <a:pt x="169502" y="146597"/>
                    <a:pt x="72345" y="129226"/>
                  </a:cubicBezTo>
                  <a:cubicBezTo>
                    <a:pt x="45239" y="97540"/>
                    <a:pt x="30923" y="80743"/>
                    <a:pt x="0" y="44475"/>
                  </a:cubicBezTo>
                  <a:cubicBezTo>
                    <a:pt x="65854" y="26532"/>
                    <a:pt x="98304" y="17370"/>
                    <a:pt x="163967" y="0"/>
                  </a:cubicBezTo>
                  <a:cubicBezTo>
                    <a:pt x="260362" y="17752"/>
                    <a:pt x="308655" y="26342"/>
                    <a:pt x="406576" y="45048"/>
                  </a:cubicBezTo>
                  <a:cubicBezTo>
                    <a:pt x="440745" y="82651"/>
                    <a:pt x="456969" y="100403"/>
                    <a:pt x="488274" y="134953"/>
                  </a:cubicBezTo>
                  <a:cubicBezTo>
                    <a:pt x="420892" y="151369"/>
                    <a:pt x="386534" y="159004"/>
                    <a:pt x="316481" y="173129"/>
                  </a:cubicBezTo>
                  <a:close/>
                  <a:moveTo>
                    <a:pt x="83034" y="126936"/>
                  </a:moveTo>
                  <a:cubicBezTo>
                    <a:pt x="174274" y="143161"/>
                    <a:pt x="219895" y="151369"/>
                    <a:pt x="312091" y="168166"/>
                  </a:cubicBezTo>
                  <a:cubicBezTo>
                    <a:pt x="377563" y="154804"/>
                    <a:pt x="409822" y="147551"/>
                    <a:pt x="473004" y="132090"/>
                  </a:cubicBezTo>
                  <a:cubicBezTo>
                    <a:pt x="443607" y="99640"/>
                    <a:pt x="428337" y="83033"/>
                    <a:pt x="396651" y="47911"/>
                  </a:cubicBezTo>
                  <a:cubicBezTo>
                    <a:pt x="304838" y="30350"/>
                    <a:pt x="259217" y="21951"/>
                    <a:pt x="168739" y="5345"/>
                  </a:cubicBezTo>
                  <a:cubicBezTo>
                    <a:pt x="107085" y="21760"/>
                    <a:pt x="76735" y="30541"/>
                    <a:pt x="15080" y="47339"/>
                  </a:cubicBezTo>
                  <a:cubicBezTo>
                    <a:pt x="43902" y="81124"/>
                    <a:pt x="57264" y="96968"/>
                    <a:pt x="83034" y="1269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CB95EFAD-4DEA-46DD-8CBB-E88FA5103FDB}"/>
                </a:ext>
              </a:extLst>
            </p:cNvPr>
            <p:cNvSpPr/>
            <p:nvPr/>
          </p:nvSpPr>
          <p:spPr>
            <a:xfrm>
              <a:off x="12601415" y="4606210"/>
              <a:ext cx="477202" cy="171793"/>
            </a:xfrm>
            <a:custGeom>
              <a:avLst/>
              <a:gdLst>
                <a:gd name="connsiteX0" fmla="*/ 330224 w 477202"/>
                <a:gd name="connsiteY0" fmla="*/ 180573 h 171792"/>
                <a:gd name="connsiteX1" fmla="*/ 81507 w 477202"/>
                <a:gd name="connsiteY1" fmla="*/ 134571 h 171792"/>
                <a:gd name="connsiteX2" fmla="*/ 0 w 477202"/>
                <a:gd name="connsiteY2" fmla="*/ 44857 h 171792"/>
                <a:gd name="connsiteX3" fmla="*/ 161295 w 477202"/>
                <a:gd name="connsiteY3" fmla="*/ 0 h 171792"/>
                <a:gd name="connsiteX4" fmla="*/ 406195 w 477202"/>
                <a:gd name="connsiteY4" fmla="*/ 44857 h 171792"/>
                <a:gd name="connsiteX5" fmla="*/ 495719 w 477202"/>
                <a:gd name="connsiteY5" fmla="*/ 137625 h 171792"/>
                <a:gd name="connsiteX6" fmla="*/ 330224 w 477202"/>
                <a:gd name="connsiteY6" fmla="*/ 180573 h 171792"/>
                <a:gd name="connsiteX7" fmla="*/ 91814 w 477202"/>
                <a:gd name="connsiteY7" fmla="*/ 131899 h 171792"/>
                <a:gd name="connsiteX8" fmla="*/ 325071 w 477202"/>
                <a:gd name="connsiteY8" fmla="*/ 175038 h 171792"/>
                <a:gd name="connsiteX9" fmla="*/ 480066 w 477202"/>
                <a:gd name="connsiteY9" fmla="*/ 134571 h 171792"/>
                <a:gd name="connsiteX10" fmla="*/ 396269 w 477202"/>
                <a:gd name="connsiteY10" fmla="*/ 47720 h 171792"/>
                <a:gd name="connsiteX11" fmla="*/ 166067 w 477202"/>
                <a:gd name="connsiteY11" fmla="*/ 5154 h 171792"/>
                <a:gd name="connsiteX12" fmla="*/ 15079 w 477202"/>
                <a:gd name="connsiteY12" fmla="*/ 47529 h 171792"/>
                <a:gd name="connsiteX13" fmla="*/ 91814 w 477202"/>
                <a:gd name="connsiteY13" fmla="*/ 13189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30224" y="180573"/>
                  </a:moveTo>
                  <a:cubicBezTo>
                    <a:pt x="230202" y="161867"/>
                    <a:pt x="180574" y="152705"/>
                    <a:pt x="81507" y="134571"/>
                  </a:cubicBezTo>
                  <a:cubicBezTo>
                    <a:pt x="50202" y="100212"/>
                    <a:pt x="33977" y="82270"/>
                    <a:pt x="0" y="44857"/>
                  </a:cubicBezTo>
                  <a:cubicBezTo>
                    <a:pt x="64136" y="26342"/>
                    <a:pt x="96395" y="17370"/>
                    <a:pt x="161295" y="0"/>
                  </a:cubicBezTo>
                  <a:cubicBezTo>
                    <a:pt x="258263" y="17370"/>
                    <a:pt x="307128" y="26151"/>
                    <a:pt x="406195" y="44857"/>
                  </a:cubicBezTo>
                  <a:cubicBezTo>
                    <a:pt x="442653" y="82842"/>
                    <a:pt x="460596" y="101167"/>
                    <a:pt x="495719" y="137625"/>
                  </a:cubicBezTo>
                  <a:cubicBezTo>
                    <a:pt x="430436" y="155568"/>
                    <a:pt x="397605" y="164348"/>
                    <a:pt x="330224" y="180573"/>
                  </a:cubicBezTo>
                  <a:close/>
                  <a:moveTo>
                    <a:pt x="91814" y="131899"/>
                  </a:moveTo>
                  <a:cubicBezTo>
                    <a:pt x="184773" y="149078"/>
                    <a:pt x="231348" y="157668"/>
                    <a:pt x="325071" y="175038"/>
                  </a:cubicBezTo>
                  <a:cubicBezTo>
                    <a:pt x="388061" y="159767"/>
                    <a:pt x="418984" y="151559"/>
                    <a:pt x="480066" y="134571"/>
                  </a:cubicBezTo>
                  <a:cubicBezTo>
                    <a:pt x="447234" y="100403"/>
                    <a:pt x="430436" y="83224"/>
                    <a:pt x="396269" y="47720"/>
                  </a:cubicBezTo>
                  <a:cubicBezTo>
                    <a:pt x="303310" y="30159"/>
                    <a:pt x="257117" y="21379"/>
                    <a:pt x="166067" y="5154"/>
                  </a:cubicBezTo>
                  <a:cubicBezTo>
                    <a:pt x="105176" y="21379"/>
                    <a:pt x="75398" y="30159"/>
                    <a:pt x="15079" y="47529"/>
                  </a:cubicBezTo>
                  <a:cubicBezTo>
                    <a:pt x="46957" y="82651"/>
                    <a:pt x="62227" y="99449"/>
                    <a:pt x="91814" y="131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94DEE60D-24A4-48DD-B6BB-8703FE1E3150}"/>
                </a:ext>
              </a:extLst>
            </p:cNvPr>
            <p:cNvSpPr/>
            <p:nvPr/>
          </p:nvSpPr>
          <p:spPr>
            <a:xfrm>
              <a:off x="12995012" y="4606210"/>
              <a:ext cx="496291" cy="171793"/>
            </a:xfrm>
            <a:custGeom>
              <a:avLst/>
              <a:gdLst>
                <a:gd name="connsiteX0" fmla="*/ 340913 w 496290"/>
                <a:gd name="connsiteY0" fmla="*/ 184009 h 171792"/>
                <a:gd name="connsiteX1" fmla="*/ 89141 w 496290"/>
                <a:gd name="connsiteY1" fmla="*/ 137625 h 171792"/>
                <a:gd name="connsiteX2" fmla="*/ 0 w 496290"/>
                <a:gd name="connsiteY2" fmla="*/ 45048 h 171792"/>
                <a:gd name="connsiteX3" fmla="*/ 158431 w 496290"/>
                <a:gd name="connsiteY3" fmla="*/ 0 h 171792"/>
                <a:gd name="connsiteX4" fmla="*/ 405431 w 496290"/>
                <a:gd name="connsiteY4" fmla="*/ 44475 h 171792"/>
                <a:gd name="connsiteX5" fmla="*/ 499917 w 496290"/>
                <a:gd name="connsiteY5" fmla="*/ 137053 h 171792"/>
                <a:gd name="connsiteX6" fmla="*/ 340913 w 496290"/>
                <a:gd name="connsiteY6" fmla="*/ 184009 h 171792"/>
                <a:gd name="connsiteX7" fmla="*/ 99258 w 496290"/>
                <a:gd name="connsiteY7" fmla="*/ 134762 h 171792"/>
                <a:gd name="connsiteX8" fmla="*/ 335378 w 496290"/>
                <a:gd name="connsiteY8" fmla="*/ 178283 h 171792"/>
                <a:gd name="connsiteX9" fmla="*/ 484456 w 496290"/>
                <a:gd name="connsiteY9" fmla="*/ 134189 h 171792"/>
                <a:gd name="connsiteX10" fmla="*/ 395887 w 496290"/>
                <a:gd name="connsiteY10" fmla="*/ 47338 h 171792"/>
                <a:gd name="connsiteX11" fmla="*/ 163776 w 496290"/>
                <a:gd name="connsiteY11" fmla="*/ 5345 h 171792"/>
                <a:gd name="connsiteX12" fmla="*/ 15461 w 496290"/>
                <a:gd name="connsiteY12" fmla="*/ 47911 h 171792"/>
                <a:gd name="connsiteX13" fmla="*/ 99258 w 496290"/>
                <a:gd name="connsiteY13" fmla="*/ 1347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40913" y="184009"/>
                  </a:moveTo>
                  <a:cubicBezTo>
                    <a:pt x="239938" y="165494"/>
                    <a:pt x="189545" y="156141"/>
                    <a:pt x="89141" y="137625"/>
                  </a:cubicBezTo>
                  <a:cubicBezTo>
                    <a:pt x="54211" y="101358"/>
                    <a:pt x="36459" y="82842"/>
                    <a:pt x="0" y="45048"/>
                  </a:cubicBezTo>
                  <a:cubicBezTo>
                    <a:pt x="62799" y="26151"/>
                    <a:pt x="94868" y="17370"/>
                    <a:pt x="158431" y="0"/>
                  </a:cubicBezTo>
                  <a:cubicBezTo>
                    <a:pt x="256353" y="17179"/>
                    <a:pt x="305983" y="26342"/>
                    <a:pt x="405431" y="44475"/>
                  </a:cubicBezTo>
                  <a:cubicBezTo>
                    <a:pt x="443226" y="81506"/>
                    <a:pt x="462123" y="100022"/>
                    <a:pt x="499917" y="137053"/>
                  </a:cubicBezTo>
                  <a:cubicBezTo>
                    <a:pt x="437118" y="156141"/>
                    <a:pt x="405431" y="165685"/>
                    <a:pt x="340913" y="184009"/>
                  </a:cubicBezTo>
                  <a:close/>
                  <a:moveTo>
                    <a:pt x="99258" y="134762"/>
                  </a:moveTo>
                  <a:cubicBezTo>
                    <a:pt x="193363" y="152132"/>
                    <a:pt x="240701" y="160913"/>
                    <a:pt x="335378" y="178283"/>
                  </a:cubicBezTo>
                  <a:cubicBezTo>
                    <a:pt x="395696" y="161103"/>
                    <a:pt x="425473" y="152132"/>
                    <a:pt x="484456" y="134189"/>
                  </a:cubicBezTo>
                  <a:cubicBezTo>
                    <a:pt x="449144" y="99449"/>
                    <a:pt x="431392" y="82079"/>
                    <a:pt x="395887" y="47338"/>
                  </a:cubicBezTo>
                  <a:cubicBezTo>
                    <a:pt x="302356" y="30159"/>
                    <a:pt x="255590" y="21569"/>
                    <a:pt x="163776" y="5345"/>
                  </a:cubicBezTo>
                  <a:cubicBezTo>
                    <a:pt x="104030" y="21569"/>
                    <a:pt x="74444" y="30350"/>
                    <a:pt x="15461" y="47911"/>
                  </a:cubicBezTo>
                  <a:cubicBezTo>
                    <a:pt x="49630" y="83224"/>
                    <a:pt x="66236" y="100594"/>
                    <a:pt x="99258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A1D0B7B6-6DEA-4C4C-8657-23C9B744D45A}"/>
                </a:ext>
              </a:extLst>
            </p:cNvPr>
            <p:cNvSpPr/>
            <p:nvPr/>
          </p:nvSpPr>
          <p:spPr>
            <a:xfrm>
              <a:off x="-1208825" y="4738873"/>
              <a:ext cx="496291" cy="171793"/>
            </a:xfrm>
            <a:custGeom>
              <a:avLst/>
              <a:gdLst>
                <a:gd name="connsiteX0" fmla="*/ 165112 w 496290"/>
                <a:gd name="connsiteY0" fmla="*/ 185727 h 171792"/>
                <a:gd name="connsiteX1" fmla="*/ 0 w 496290"/>
                <a:gd name="connsiteY1" fmla="*/ 139916 h 171792"/>
                <a:gd name="connsiteX2" fmla="*/ 95822 w 496290"/>
                <a:gd name="connsiteY2" fmla="*/ 45811 h 171792"/>
                <a:gd name="connsiteX3" fmla="*/ 347976 w 496290"/>
                <a:gd name="connsiteY3" fmla="*/ 0 h 171792"/>
                <a:gd name="connsiteX4" fmla="*/ 510034 w 496290"/>
                <a:gd name="connsiteY4" fmla="*/ 45430 h 171792"/>
                <a:gd name="connsiteX5" fmla="*/ 424138 w 496290"/>
                <a:gd name="connsiteY5" fmla="*/ 136098 h 171792"/>
                <a:gd name="connsiteX6" fmla="*/ 165112 w 496290"/>
                <a:gd name="connsiteY6" fmla="*/ 185727 h 171792"/>
                <a:gd name="connsiteX7" fmla="*/ 16034 w 496290"/>
                <a:gd name="connsiteY7" fmla="*/ 137053 h 171792"/>
                <a:gd name="connsiteX8" fmla="*/ 170839 w 496290"/>
                <a:gd name="connsiteY8" fmla="*/ 180001 h 171792"/>
                <a:gd name="connsiteX9" fmla="*/ 413639 w 496290"/>
                <a:gd name="connsiteY9" fmla="*/ 133808 h 171792"/>
                <a:gd name="connsiteX10" fmla="*/ 494573 w 496290"/>
                <a:gd name="connsiteY10" fmla="*/ 48675 h 171792"/>
                <a:gd name="connsiteX11" fmla="*/ 342441 w 496290"/>
                <a:gd name="connsiteY11" fmla="*/ 5917 h 171792"/>
                <a:gd name="connsiteX12" fmla="*/ 105748 w 496290"/>
                <a:gd name="connsiteY12" fmla="*/ 49056 h 171792"/>
                <a:gd name="connsiteX13" fmla="*/ 16034 w 496290"/>
                <a:gd name="connsiteY13" fmla="*/ 13705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65112" y="185727"/>
                  </a:moveTo>
                  <a:cubicBezTo>
                    <a:pt x="97540" y="168357"/>
                    <a:pt x="64518" y="159004"/>
                    <a:pt x="0" y="139916"/>
                  </a:cubicBezTo>
                  <a:cubicBezTo>
                    <a:pt x="38367" y="102121"/>
                    <a:pt x="57646" y="83415"/>
                    <a:pt x="95822" y="45811"/>
                  </a:cubicBezTo>
                  <a:cubicBezTo>
                    <a:pt x="196798" y="27678"/>
                    <a:pt x="247191" y="18325"/>
                    <a:pt x="347976" y="0"/>
                  </a:cubicBezTo>
                  <a:cubicBezTo>
                    <a:pt x="411921" y="18706"/>
                    <a:pt x="444180" y="27869"/>
                    <a:pt x="510034" y="45430"/>
                  </a:cubicBezTo>
                  <a:cubicBezTo>
                    <a:pt x="475103" y="82079"/>
                    <a:pt x="458114" y="100022"/>
                    <a:pt x="424138" y="136098"/>
                  </a:cubicBezTo>
                  <a:cubicBezTo>
                    <a:pt x="321253" y="155950"/>
                    <a:pt x="269333" y="165876"/>
                    <a:pt x="165112" y="185727"/>
                  </a:cubicBezTo>
                  <a:close/>
                  <a:moveTo>
                    <a:pt x="16034" y="137053"/>
                  </a:moveTo>
                  <a:cubicBezTo>
                    <a:pt x="76734" y="154804"/>
                    <a:pt x="107657" y="163585"/>
                    <a:pt x="170839" y="180001"/>
                  </a:cubicBezTo>
                  <a:cubicBezTo>
                    <a:pt x="268379" y="161485"/>
                    <a:pt x="317053" y="152132"/>
                    <a:pt x="413639" y="133808"/>
                  </a:cubicBezTo>
                  <a:cubicBezTo>
                    <a:pt x="445707" y="99831"/>
                    <a:pt x="461741" y="82842"/>
                    <a:pt x="494573" y="48675"/>
                  </a:cubicBezTo>
                  <a:cubicBezTo>
                    <a:pt x="432727" y="32068"/>
                    <a:pt x="402377" y="23478"/>
                    <a:pt x="342441" y="5917"/>
                  </a:cubicBezTo>
                  <a:cubicBezTo>
                    <a:pt x="247955" y="23287"/>
                    <a:pt x="200616" y="31877"/>
                    <a:pt x="105748" y="49056"/>
                  </a:cubicBezTo>
                  <a:cubicBezTo>
                    <a:pt x="69863" y="84179"/>
                    <a:pt x="51920" y="101740"/>
                    <a:pt x="16034" y="137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6CF11AB3-D9E1-4EA3-8B49-D463B8448F6D}"/>
                </a:ext>
              </a:extLst>
            </p:cNvPr>
            <p:cNvSpPr/>
            <p:nvPr/>
          </p:nvSpPr>
          <p:spPr>
            <a:xfrm>
              <a:off x="-797858" y="4738300"/>
              <a:ext cx="496291" cy="171793"/>
            </a:xfrm>
            <a:custGeom>
              <a:avLst/>
              <a:gdLst>
                <a:gd name="connsiteX0" fmla="*/ 175992 w 496290"/>
                <a:gd name="connsiteY0" fmla="*/ 176565 h 171792"/>
                <a:gd name="connsiteX1" fmla="*/ 0 w 496290"/>
                <a:gd name="connsiteY1" fmla="*/ 137243 h 171792"/>
                <a:gd name="connsiteX2" fmla="*/ 86278 w 496290"/>
                <a:gd name="connsiteY2" fmla="*/ 46384 h 171792"/>
                <a:gd name="connsiteX3" fmla="*/ 336714 w 496290"/>
                <a:gd name="connsiteY3" fmla="*/ 0 h 171792"/>
                <a:gd name="connsiteX4" fmla="*/ 505453 w 496290"/>
                <a:gd name="connsiteY4" fmla="*/ 42185 h 171792"/>
                <a:gd name="connsiteX5" fmla="*/ 431964 w 496290"/>
                <a:gd name="connsiteY5" fmla="*/ 127127 h 171792"/>
                <a:gd name="connsiteX6" fmla="*/ 175992 w 496290"/>
                <a:gd name="connsiteY6" fmla="*/ 176565 h 171792"/>
                <a:gd name="connsiteX7" fmla="*/ 16034 w 496290"/>
                <a:gd name="connsiteY7" fmla="*/ 134189 h 171792"/>
                <a:gd name="connsiteX8" fmla="*/ 180955 w 496290"/>
                <a:gd name="connsiteY8" fmla="*/ 171220 h 171792"/>
                <a:gd name="connsiteX9" fmla="*/ 420893 w 496290"/>
                <a:gd name="connsiteY9" fmla="*/ 125027 h 171792"/>
                <a:gd name="connsiteX10" fmla="*/ 490183 w 496290"/>
                <a:gd name="connsiteY10" fmla="*/ 45048 h 171792"/>
                <a:gd name="connsiteX11" fmla="*/ 331561 w 496290"/>
                <a:gd name="connsiteY11" fmla="*/ 5536 h 171792"/>
                <a:gd name="connsiteX12" fmla="*/ 96586 w 496290"/>
                <a:gd name="connsiteY12" fmla="*/ 49056 h 171792"/>
                <a:gd name="connsiteX13" fmla="*/ 16034 w 496290"/>
                <a:gd name="connsiteY13" fmla="*/ 13418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75992" y="176565"/>
                  </a:moveTo>
                  <a:cubicBezTo>
                    <a:pt x="103839" y="161867"/>
                    <a:pt x="68717" y="153850"/>
                    <a:pt x="0" y="137243"/>
                  </a:cubicBezTo>
                  <a:cubicBezTo>
                    <a:pt x="34168" y="101167"/>
                    <a:pt x="51156" y="83033"/>
                    <a:pt x="86278" y="46384"/>
                  </a:cubicBezTo>
                  <a:cubicBezTo>
                    <a:pt x="186873" y="27678"/>
                    <a:pt x="236883" y="18515"/>
                    <a:pt x="336714" y="0"/>
                  </a:cubicBezTo>
                  <a:cubicBezTo>
                    <a:pt x="402950" y="17561"/>
                    <a:pt x="436545" y="26151"/>
                    <a:pt x="505453" y="42185"/>
                  </a:cubicBezTo>
                  <a:cubicBezTo>
                    <a:pt x="475103" y="76925"/>
                    <a:pt x="460405" y="93723"/>
                    <a:pt x="431964" y="127127"/>
                  </a:cubicBezTo>
                  <a:cubicBezTo>
                    <a:pt x="330606" y="146406"/>
                    <a:pt x="279259" y="156332"/>
                    <a:pt x="175992" y="176565"/>
                  </a:cubicBezTo>
                  <a:close/>
                  <a:moveTo>
                    <a:pt x="16034" y="134189"/>
                  </a:moveTo>
                  <a:cubicBezTo>
                    <a:pt x="80552" y="149841"/>
                    <a:pt x="113574" y="157286"/>
                    <a:pt x="180955" y="171220"/>
                  </a:cubicBezTo>
                  <a:cubicBezTo>
                    <a:pt x="277732" y="152323"/>
                    <a:pt x="325643" y="143161"/>
                    <a:pt x="420893" y="125027"/>
                  </a:cubicBezTo>
                  <a:cubicBezTo>
                    <a:pt x="447807" y="93532"/>
                    <a:pt x="461550" y="77689"/>
                    <a:pt x="490183" y="45048"/>
                  </a:cubicBezTo>
                  <a:cubicBezTo>
                    <a:pt x="425474" y="29968"/>
                    <a:pt x="393978" y="21951"/>
                    <a:pt x="331561" y="5536"/>
                  </a:cubicBezTo>
                  <a:cubicBezTo>
                    <a:pt x="237838" y="22906"/>
                    <a:pt x="190881" y="31686"/>
                    <a:pt x="96586" y="49056"/>
                  </a:cubicBezTo>
                  <a:cubicBezTo>
                    <a:pt x="63945" y="83224"/>
                    <a:pt x="47911" y="100212"/>
                    <a:pt x="16034" y="1341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C0BBFCF7-6291-41E5-938B-684384364048}"/>
                </a:ext>
              </a:extLst>
            </p:cNvPr>
            <p:cNvSpPr/>
            <p:nvPr/>
          </p:nvSpPr>
          <p:spPr>
            <a:xfrm>
              <a:off x="-379256" y="4735055"/>
              <a:ext cx="477202" cy="152705"/>
            </a:xfrm>
            <a:custGeom>
              <a:avLst/>
              <a:gdLst>
                <a:gd name="connsiteX0" fmla="*/ 185918 w 477202"/>
                <a:gd name="connsiteY0" fmla="*/ 163776 h 152704"/>
                <a:gd name="connsiteX1" fmla="*/ 0 w 477202"/>
                <a:gd name="connsiteY1" fmla="*/ 130753 h 152704"/>
                <a:gd name="connsiteX2" fmla="*/ 73871 w 477202"/>
                <a:gd name="connsiteY2" fmla="*/ 45430 h 152704"/>
                <a:gd name="connsiteX3" fmla="*/ 320298 w 477202"/>
                <a:gd name="connsiteY3" fmla="*/ 0 h 152704"/>
                <a:gd name="connsiteX4" fmla="*/ 495909 w 477202"/>
                <a:gd name="connsiteY4" fmla="*/ 38749 h 152704"/>
                <a:gd name="connsiteX5" fmla="*/ 436163 w 477202"/>
                <a:gd name="connsiteY5" fmla="*/ 116628 h 152704"/>
                <a:gd name="connsiteX6" fmla="*/ 185918 w 477202"/>
                <a:gd name="connsiteY6" fmla="*/ 163776 h 152704"/>
                <a:gd name="connsiteX7" fmla="*/ 15652 w 477202"/>
                <a:gd name="connsiteY7" fmla="*/ 127699 h 152704"/>
                <a:gd name="connsiteX8" fmla="*/ 189736 w 477202"/>
                <a:gd name="connsiteY8" fmla="*/ 158813 h 152704"/>
                <a:gd name="connsiteX9" fmla="*/ 424328 w 477202"/>
                <a:gd name="connsiteY9" fmla="*/ 114529 h 152704"/>
                <a:gd name="connsiteX10" fmla="*/ 480829 w 477202"/>
                <a:gd name="connsiteY10" fmla="*/ 41421 h 152704"/>
                <a:gd name="connsiteX11" fmla="*/ 315908 w 477202"/>
                <a:gd name="connsiteY11" fmla="*/ 5345 h 152704"/>
                <a:gd name="connsiteX12" fmla="*/ 84560 w 477202"/>
                <a:gd name="connsiteY12" fmla="*/ 48102 h 152704"/>
                <a:gd name="connsiteX13" fmla="*/ 15652 w 477202"/>
                <a:gd name="connsiteY13" fmla="*/ 12769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85918" y="163776"/>
                  </a:moveTo>
                  <a:cubicBezTo>
                    <a:pt x="109757" y="151750"/>
                    <a:pt x="72535" y="145069"/>
                    <a:pt x="0" y="130753"/>
                  </a:cubicBezTo>
                  <a:cubicBezTo>
                    <a:pt x="28632" y="97158"/>
                    <a:pt x="43330" y="80361"/>
                    <a:pt x="73871" y="45430"/>
                  </a:cubicBezTo>
                  <a:cubicBezTo>
                    <a:pt x="172938" y="27105"/>
                    <a:pt x="222376" y="17943"/>
                    <a:pt x="320298" y="0"/>
                  </a:cubicBezTo>
                  <a:cubicBezTo>
                    <a:pt x="389015" y="16416"/>
                    <a:pt x="424138" y="24242"/>
                    <a:pt x="495909" y="38749"/>
                  </a:cubicBezTo>
                  <a:cubicBezTo>
                    <a:pt x="470522" y="71008"/>
                    <a:pt x="458687" y="86469"/>
                    <a:pt x="436163" y="116628"/>
                  </a:cubicBezTo>
                  <a:cubicBezTo>
                    <a:pt x="337096" y="134762"/>
                    <a:pt x="287085" y="144306"/>
                    <a:pt x="185918" y="163776"/>
                  </a:cubicBezTo>
                  <a:close/>
                  <a:moveTo>
                    <a:pt x="15652" y="127699"/>
                  </a:moveTo>
                  <a:cubicBezTo>
                    <a:pt x="83797" y="141252"/>
                    <a:pt x="118537" y="147360"/>
                    <a:pt x="189736" y="158813"/>
                  </a:cubicBezTo>
                  <a:cubicBezTo>
                    <a:pt x="284413" y="140679"/>
                    <a:pt x="331369" y="131708"/>
                    <a:pt x="424328" y="114529"/>
                  </a:cubicBezTo>
                  <a:cubicBezTo>
                    <a:pt x="445898" y="86087"/>
                    <a:pt x="456969" y="71580"/>
                    <a:pt x="480829" y="41421"/>
                  </a:cubicBezTo>
                  <a:cubicBezTo>
                    <a:pt x="413448" y="27869"/>
                    <a:pt x="380426" y="20615"/>
                    <a:pt x="315908" y="5345"/>
                  </a:cubicBezTo>
                  <a:cubicBezTo>
                    <a:pt x="223903" y="22333"/>
                    <a:pt x="177519" y="30732"/>
                    <a:pt x="84560" y="48102"/>
                  </a:cubicBezTo>
                  <a:cubicBezTo>
                    <a:pt x="56119" y="80552"/>
                    <a:pt x="42376" y="96395"/>
                    <a:pt x="15652" y="1276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6FBF2457-37CE-4B5E-8227-633BD6683267}"/>
                </a:ext>
              </a:extLst>
            </p:cNvPr>
            <p:cNvSpPr/>
            <p:nvPr/>
          </p:nvSpPr>
          <p:spPr>
            <a:xfrm>
              <a:off x="43354" y="4730665"/>
              <a:ext cx="477202" cy="133617"/>
            </a:xfrm>
            <a:custGeom>
              <a:avLst/>
              <a:gdLst>
                <a:gd name="connsiteX0" fmla="*/ 194508 w 477202"/>
                <a:gd name="connsiteY0" fmla="*/ 148505 h 133616"/>
                <a:gd name="connsiteX1" fmla="*/ 0 w 477202"/>
                <a:gd name="connsiteY1" fmla="*/ 121400 h 133616"/>
                <a:gd name="connsiteX2" fmla="*/ 60318 w 477202"/>
                <a:gd name="connsiteY2" fmla="*/ 43330 h 133616"/>
                <a:gd name="connsiteX3" fmla="*/ 301401 w 477202"/>
                <a:gd name="connsiteY3" fmla="*/ 0 h 133616"/>
                <a:gd name="connsiteX4" fmla="*/ 483120 w 477202"/>
                <a:gd name="connsiteY4" fmla="*/ 35122 h 133616"/>
                <a:gd name="connsiteX5" fmla="*/ 437117 w 477202"/>
                <a:gd name="connsiteY5" fmla="*/ 104794 h 133616"/>
                <a:gd name="connsiteX6" fmla="*/ 194508 w 477202"/>
                <a:gd name="connsiteY6" fmla="*/ 148505 h 133616"/>
                <a:gd name="connsiteX7" fmla="*/ 15271 w 477202"/>
                <a:gd name="connsiteY7" fmla="*/ 118537 h 133616"/>
                <a:gd name="connsiteX8" fmla="*/ 197371 w 477202"/>
                <a:gd name="connsiteY8" fmla="*/ 144115 h 133616"/>
                <a:gd name="connsiteX9" fmla="*/ 424901 w 477202"/>
                <a:gd name="connsiteY9" fmla="*/ 103267 h 133616"/>
                <a:gd name="connsiteX10" fmla="*/ 468422 w 477202"/>
                <a:gd name="connsiteY10" fmla="*/ 37604 h 133616"/>
                <a:gd name="connsiteX11" fmla="*/ 297583 w 477202"/>
                <a:gd name="connsiteY11" fmla="*/ 4963 h 133616"/>
                <a:gd name="connsiteX12" fmla="*/ 71389 w 477202"/>
                <a:gd name="connsiteY12" fmla="*/ 45621 h 133616"/>
                <a:gd name="connsiteX13" fmla="*/ 15271 w 477202"/>
                <a:gd name="connsiteY13" fmla="*/ 11853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33616">
                  <a:moveTo>
                    <a:pt x="194508" y="148505"/>
                  </a:moveTo>
                  <a:cubicBezTo>
                    <a:pt x="114910" y="138961"/>
                    <a:pt x="76161" y="133426"/>
                    <a:pt x="0" y="121400"/>
                  </a:cubicBezTo>
                  <a:cubicBezTo>
                    <a:pt x="22906" y="91050"/>
                    <a:pt x="34740" y="75589"/>
                    <a:pt x="60318" y="43330"/>
                  </a:cubicBezTo>
                  <a:cubicBezTo>
                    <a:pt x="157286" y="25769"/>
                    <a:pt x="205579" y="17179"/>
                    <a:pt x="301401" y="0"/>
                  </a:cubicBezTo>
                  <a:cubicBezTo>
                    <a:pt x="372600" y="15080"/>
                    <a:pt x="408867" y="22142"/>
                    <a:pt x="483120" y="35122"/>
                  </a:cubicBezTo>
                  <a:cubicBezTo>
                    <a:pt x="462886" y="64518"/>
                    <a:pt x="453915" y="78261"/>
                    <a:pt x="437117" y="104794"/>
                  </a:cubicBezTo>
                  <a:cubicBezTo>
                    <a:pt x="341295" y="121591"/>
                    <a:pt x="292811" y="130372"/>
                    <a:pt x="194508" y="148505"/>
                  </a:cubicBezTo>
                  <a:close/>
                  <a:moveTo>
                    <a:pt x="15271" y="118537"/>
                  </a:moveTo>
                  <a:cubicBezTo>
                    <a:pt x="86660" y="129799"/>
                    <a:pt x="123118" y="134953"/>
                    <a:pt x="197371" y="144115"/>
                  </a:cubicBezTo>
                  <a:cubicBezTo>
                    <a:pt x="289376" y="127127"/>
                    <a:pt x="334805" y="119110"/>
                    <a:pt x="424901" y="103267"/>
                  </a:cubicBezTo>
                  <a:cubicBezTo>
                    <a:pt x="440935" y="78261"/>
                    <a:pt x="449334" y="65281"/>
                    <a:pt x="468422" y="37604"/>
                  </a:cubicBezTo>
                  <a:cubicBezTo>
                    <a:pt x="398559" y="25578"/>
                    <a:pt x="364392" y="18897"/>
                    <a:pt x="297583" y="4963"/>
                  </a:cubicBezTo>
                  <a:cubicBezTo>
                    <a:pt x="207488" y="20997"/>
                    <a:pt x="162440" y="29014"/>
                    <a:pt x="71389" y="45621"/>
                  </a:cubicBezTo>
                  <a:cubicBezTo>
                    <a:pt x="47720" y="75780"/>
                    <a:pt x="36649" y="90287"/>
                    <a:pt x="15271" y="1185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8400C4E7-079E-4477-8E2E-2D733D7625FE}"/>
                </a:ext>
              </a:extLst>
            </p:cNvPr>
            <p:cNvSpPr/>
            <p:nvPr/>
          </p:nvSpPr>
          <p:spPr>
            <a:xfrm>
              <a:off x="466919" y="4725702"/>
              <a:ext cx="458114" cy="114529"/>
            </a:xfrm>
            <a:custGeom>
              <a:avLst/>
              <a:gdLst>
                <a:gd name="connsiteX0" fmla="*/ 201570 w 458114"/>
                <a:gd name="connsiteY0" fmla="*/ 132280 h 114528"/>
                <a:gd name="connsiteX1" fmla="*/ 0 w 458114"/>
                <a:gd name="connsiteY1" fmla="*/ 110329 h 114528"/>
                <a:gd name="connsiteX2" fmla="*/ 46384 w 458114"/>
                <a:gd name="connsiteY2" fmla="*/ 40276 h 114528"/>
                <a:gd name="connsiteX3" fmla="*/ 281358 w 458114"/>
                <a:gd name="connsiteY3" fmla="*/ 0 h 114528"/>
                <a:gd name="connsiteX4" fmla="*/ 468613 w 458114"/>
                <a:gd name="connsiteY4" fmla="*/ 31877 h 114528"/>
                <a:gd name="connsiteX5" fmla="*/ 435590 w 458114"/>
                <a:gd name="connsiteY5" fmla="*/ 93532 h 114528"/>
                <a:gd name="connsiteX6" fmla="*/ 201570 w 458114"/>
                <a:gd name="connsiteY6" fmla="*/ 132280 h 114528"/>
                <a:gd name="connsiteX7" fmla="*/ 14889 w 458114"/>
                <a:gd name="connsiteY7" fmla="*/ 107848 h 114528"/>
                <a:gd name="connsiteX8" fmla="*/ 203479 w 458114"/>
                <a:gd name="connsiteY8" fmla="*/ 128654 h 114528"/>
                <a:gd name="connsiteX9" fmla="*/ 423183 w 458114"/>
                <a:gd name="connsiteY9" fmla="*/ 92386 h 114528"/>
                <a:gd name="connsiteX10" fmla="*/ 454488 w 458114"/>
                <a:gd name="connsiteY10" fmla="*/ 34358 h 114528"/>
                <a:gd name="connsiteX11" fmla="*/ 278495 w 458114"/>
                <a:gd name="connsiteY11" fmla="*/ 4772 h 114528"/>
                <a:gd name="connsiteX12" fmla="*/ 58028 w 458114"/>
                <a:gd name="connsiteY12" fmla="*/ 42566 h 114528"/>
                <a:gd name="connsiteX13" fmla="*/ 14889 w 458114"/>
                <a:gd name="connsiteY13" fmla="*/ 10784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14528">
                  <a:moveTo>
                    <a:pt x="201570" y="132280"/>
                  </a:moveTo>
                  <a:cubicBezTo>
                    <a:pt x="119301" y="124645"/>
                    <a:pt x="79025" y="120446"/>
                    <a:pt x="0" y="110329"/>
                  </a:cubicBezTo>
                  <a:cubicBezTo>
                    <a:pt x="16988" y="83606"/>
                    <a:pt x="25960" y="69862"/>
                    <a:pt x="46384" y="40276"/>
                  </a:cubicBezTo>
                  <a:cubicBezTo>
                    <a:pt x="140870" y="23860"/>
                    <a:pt x="187827" y="15843"/>
                    <a:pt x="281358" y="0"/>
                  </a:cubicBezTo>
                  <a:cubicBezTo>
                    <a:pt x="354657" y="13934"/>
                    <a:pt x="392069" y="20424"/>
                    <a:pt x="468613" y="31877"/>
                  </a:cubicBezTo>
                  <a:cubicBezTo>
                    <a:pt x="453151" y="58410"/>
                    <a:pt x="446852" y="70626"/>
                    <a:pt x="435590" y="93532"/>
                  </a:cubicBezTo>
                  <a:cubicBezTo>
                    <a:pt x="343204" y="108420"/>
                    <a:pt x="296438" y="116055"/>
                    <a:pt x="201570" y="132280"/>
                  </a:cubicBezTo>
                  <a:close/>
                  <a:moveTo>
                    <a:pt x="14889" y="107848"/>
                  </a:moveTo>
                  <a:cubicBezTo>
                    <a:pt x="88950" y="117201"/>
                    <a:pt x="126745" y="121400"/>
                    <a:pt x="203479" y="128654"/>
                  </a:cubicBezTo>
                  <a:cubicBezTo>
                    <a:pt x="292239" y="113574"/>
                    <a:pt x="336141" y="106321"/>
                    <a:pt x="423183" y="92386"/>
                  </a:cubicBezTo>
                  <a:cubicBezTo>
                    <a:pt x="434063" y="70626"/>
                    <a:pt x="439980" y="59173"/>
                    <a:pt x="454488" y="34358"/>
                  </a:cubicBezTo>
                  <a:cubicBezTo>
                    <a:pt x="382716" y="23478"/>
                    <a:pt x="347403" y="17561"/>
                    <a:pt x="278495" y="4772"/>
                  </a:cubicBezTo>
                  <a:cubicBezTo>
                    <a:pt x="190690" y="19661"/>
                    <a:pt x="146787" y="27296"/>
                    <a:pt x="58028" y="42566"/>
                  </a:cubicBezTo>
                  <a:cubicBezTo>
                    <a:pt x="39130" y="69862"/>
                    <a:pt x="30732" y="82842"/>
                    <a:pt x="14889" y="1078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23A6EEC-C5DB-4653-AED4-E75B09D7AB95}"/>
                </a:ext>
              </a:extLst>
            </p:cNvPr>
            <p:cNvSpPr/>
            <p:nvPr/>
          </p:nvSpPr>
          <p:spPr>
            <a:xfrm>
              <a:off x="889339" y="4721121"/>
              <a:ext cx="439026" cy="114529"/>
            </a:xfrm>
            <a:custGeom>
              <a:avLst/>
              <a:gdLst>
                <a:gd name="connsiteX0" fmla="*/ 206533 w 439026"/>
                <a:gd name="connsiteY0" fmla="*/ 116628 h 114528"/>
                <a:gd name="connsiteX1" fmla="*/ 0 w 439026"/>
                <a:gd name="connsiteY1" fmla="*/ 98685 h 114528"/>
                <a:gd name="connsiteX2" fmla="*/ 33404 w 439026"/>
                <a:gd name="connsiteY2" fmla="*/ 36840 h 114528"/>
                <a:gd name="connsiteX3" fmla="*/ 262080 w 439026"/>
                <a:gd name="connsiteY3" fmla="*/ 0 h 114528"/>
                <a:gd name="connsiteX4" fmla="*/ 453533 w 439026"/>
                <a:gd name="connsiteY4" fmla="*/ 29396 h 114528"/>
                <a:gd name="connsiteX5" fmla="*/ 431964 w 439026"/>
                <a:gd name="connsiteY5" fmla="*/ 83606 h 114528"/>
                <a:gd name="connsiteX6" fmla="*/ 206533 w 439026"/>
                <a:gd name="connsiteY6" fmla="*/ 116628 h 114528"/>
                <a:gd name="connsiteX7" fmla="*/ 14316 w 439026"/>
                <a:gd name="connsiteY7" fmla="*/ 96395 h 114528"/>
                <a:gd name="connsiteX8" fmla="*/ 207679 w 439026"/>
                <a:gd name="connsiteY8" fmla="*/ 113574 h 114528"/>
                <a:gd name="connsiteX9" fmla="*/ 419175 w 439026"/>
                <a:gd name="connsiteY9" fmla="*/ 82461 h 114528"/>
                <a:gd name="connsiteX10" fmla="*/ 439790 w 439026"/>
                <a:gd name="connsiteY10" fmla="*/ 31495 h 114528"/>
                <a:gd name="connsiteX11" fmla="*/ 259598 w 439026"/>
                <a:gd name="connsiteY11" fmla="*/ 4199 h 114528"/>
                <a:gd name="connsiteX12" fmla="*/ 45239 w 439026"/>
                <a:gd name="connsiteY12" fmla="*/ 38558 h 114528"/>
                <a:gd name="connsiteX13" fmla="*/ 14316 w 439026"/>
                <a:gd name="connsiteY13" fmla="*/ 9639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06533" y="116628"/>
                  </a:moveTo>
                  <a:cubicBezTo>
                    <a:pt x="122546" y="110520"/>
                    <a:pt x="81124" y="107084"/>
                    <a:pt x="0" y="98685"/>
                  </a:cubicBezTo>
                  <a:cubicBezTo>
                    <a:pt x="11453" y="75589"/>
                    <a:pt x="17752" y="63563"/>
                    <a:pt x="33404" y="36840"/>
                  </a:cubicBezTo>
                  <a:cubicBezTo>
                    <a:pt x="125218" y="21951"/>
                    <a:pt x="170838" y="14698"/>
                    <a:pt x="262080" y="0"/>
                  </a:cubicBezTo>
                  <a:cubicBezTo>
                    <a:pt x="337096" y="12980"/>
                    <a:pt x="375463" y="18897"/>
                    <a:pt x="453533" y="29396"/>
                  </a:cubicBezTo>
                  <a:cubicBezTo>
                    <a:pt x="442271" y="53447"/>
                    <a:pt x="438263" y="63945"/>
                    <a:pt x="431964" y="83606"/>
                  </a:cubicBezTo>
                  <a:cubicBezTo>
                    <a:pt x="342631" y="96204"/>
                    <a:pt x="297584" y="102694"/>
                    <a:pt x="206533" y="116628"/>
                  </a:cubicBezTo>
                  <a:close/>
                  <a:moveTo>
                    <a:pt x="14316" y="96395"/>
                  </a:moveTo>
                  <a:cubicBezTo>
                    <a:pt x="90478" y="104221"/>
                    <a:pt x="129227" y="107657"/>
                    <a:pt x="207679" y="113574"/>
                  </a:cubicBezTo>
                  <a:cubicBezTo>
                    <a:pt x="293193" y="100594"/>
                    <a:pt x="335378" y="94486"/>
                    <a:pt x="419175" y="82461"/>
                  </a:cubicBezTo>
                  <a:cubicBezTo>
                    <a:pt x="425474" y="63754"/>
                    <a:pt x="429291" y="53828"/>
                    <a:pt x="439790" y="31495"/>
                  </a:cubicBezTo>
                  <a:cubicBezTo>
                    <a:pt x="366491" y="21570"/>
                    <a:pt x="330415" y="16225"/>
                    <a:pt x="259598" y="4199"/>
                  </a:cubicBezTo>
                  <a:cubicBezTo>
                    <a:pt x="174084" y="17943"/>
                    <a:pt x="131326" y="24815"/>
                    <a:pt x="45239" y="38558"/>
                  </a:cubicBezTo>
                  <a:cubicBezTo>
                    <a:pt x="30923" y="63372"/>
                    <a:pt x="24815" y="74825"/>
                    <a:pt x="14316" y="963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1BB1294F-7665-454D-9F6B-B2493E2A0FA6}"/>
                </a:ext>
              </a:extLst>
            </p:cNvPr>
            <p:cNvSpPr/>
            <p:nvPr/>
          </p:nvSpPr>
          <p:spPr>
            <a:xfrm>
              <a:off x="1307941" y="4717494"/>
              <a:ext cx="439026" cy="95440"/>
            </a:xfrm>
            <a:custGeom>
              <a:avLst/>
              <a:gdLst>
                <a:gd name="connsiteX0" fmla="*/ 209778 w 439026"/>
                <a:gd name="connsiteY0" fmla="*/ 103076 h 95440"/>
                <a:gd name="connsiteX1" fmla="*/ 0 w 439026"/>
                <a:gd name="connsiteY1" fmla="*/ 87614 h 95440"/>
                <a:gd name="connsiteX2" fmla="*/ 21951 w 439026"/>
                <a:gd name="connsiteY2" fmla="*/ 33213 h 95440"/>
                <a:gd name="connsiteX3" fmla="*/ 244710 w 439026"/>
                <a:gd name="connsiteY3" fmla="*/ 0 h 95440"/>
                <a:gd name="connsiteX4" fmla="*/ 439217 w 439026"/>
                <a:gd name="connsiteY4" fmla="*/ 28059 h 95440"/>
                <a:gd name="connsiteX5" fmla="*/ 426810 w 439026"/>
                <a:gd name="connsiteY5" fmla="*/ 76161 h 95440"/>
                <a:gd name="connsiteX6" fmla="*/ 209778 w 439026"/>
                <a:gd name="connsiteY6" fmla="*/ 103076 h 95440"/>
                <a:gd name="connsiteX7" fmla="*/ 13743 w 439026"/>
                <a:gd name="connsiteY7" fmla="*/ 85705 h 95440"/>
                <a:gd name="connsiteX8" fmla="*/ 210160 w 439026"/>
                <a:gd name="connsiteY8" fmla="*/ 100403 h 95440"/>
                <a:gd name="connsiteX9" fmla="*/ 413639 w 439026"/>
                <a:gd name="connsiteY9" fmla="*/ 75016 h 95440"/>
                <a:gd name="connsiteX10" fmla="*/ 425474 w 439026"/>
                <a:gd name="connsiteY10" fmla="*/ 29777 h 95440"/>
                <a:gd name="connsiteX11" fmla="*/ 242610 w 439026"/>
                <a:gd name="connsiteY11" fmla="*/ 3818 h 95440"/>
                <a:gd name="connsiteX12" fmla="*/ 33977 w 439026"/>
                <a:gd name="connsiteY12" fmla="*/ 34740 h 95440"/>
                <a:gd name="connsiteX13" fmla="*/ 13743 w 439026"/>
                <a:gd name="connsiteY13" fmla="*/ 8570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95440">
                  <a:moveTo>
                    <a:pt x="209778" y="103076"/>
                  </a:moveTo>
                  <a:cubicBezTo>
                    <a:pt x="124836" y="97922"/>
                    <a:pt x="82652" y="94868"/>
                    <a:pt x="0" y="87614"/>
                  </a:cubicBezTo>
                  <a:cubicBezTo>
                    <a:pt x="6490" y="67954"/>
                    <a:pt x="10689" y="57264"/>
                    <a:pt x="21951" y="33213"/>
                  </a:cubicBezTo>
                  <a:cubicBezTo>
                    <a:pt x="111284" y="19851"/>
                    <a:pt x="155568" y="13362"/>
                    <a:pt x="244710" y="0"/>
                  </a:cubicBezTo>
                  <a:cubicBezTo>
                    <a:pt x="321062" y="12407"/>
                    <a:pt x="360001" y="17943"/>
                    <a:pt x="439217" y="28059"/>
                  </a:cubicBezTo>
                  <a:cubicBezTo>
                    <a:pt x="431391" y="50011"/>
                    <a:pt x="429291" y="59364"/>
                    <a:pt x="426810" y="76161"/>
                  </a:cubicBezTo>
                  <a:cubicBezTo>
                    <a:pt x="340532" y="86469"/>
                    <a:pt x="297392" y="91623"/>
                    <a:pt x="209778" y="103076"/>
                  </a:cubicBezTo>
                  <a:close/>
                  <a:moveTo>
                    <a:pt x="13743" y="85705"/>
                  </a:moveTo>
                  <a:cubicBezTo>
                    <a:pt x="91241" y="92577"/>
                    <a:pt x="130563" y="95440"/>
                    <a:pt x="210160" y="100403"/>
                  </a:cubicBezTo>
                  <a:cubicBezTo>
                    <a:pt x="292239" y="89714"/>
                    <a:pt x="332897" y="84751"/>
                    <a:pt x="413639" y="75016"/>
                  </a:cubicBezTo>
                  <a:cubicBezTo>
                    <a:pt x="416311" y="58982"/>
                    <a:pt x="418411" y="50202"/>
                    <a:pt x="425474" y="29777"/>
                  </a:cubicBezTo>
                  <a:cubicBezTo>
                    <a:pt x="351221" y="20233"/>
                    <a:pt x="314572" y="15079"/>
                    <a:pt x="242610" y="3818"/>
                  </a:cubicBezTo>
                  <a:cubicBezTo>
                    <a:pt x="159195" y="16416"/>
                    <a:pt x="117583" y="22333"/>
                    <a:pt x="33977" y="34740"/>
                  </a:cubicBezTo>
                  <a:cubicBezTo>
                    <a:pt x="23669" y="57264"/>
                    <a:pt x="19851" y="67190"/>
                    <a:pt x="13743" y="85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10511FF5-DEA2-452E-A844-840BA2836D90}"/>
                </a:ext>
              </a:extLst>
            </p:cNvPr>
            <p:cNvSpPr/>
            <p:nvPr/>
          </p:nvSpPr>
          <p:spPr>
            <a:xfrm>
              <a:off x="1721580" y="4715585"/>
              <a:ext cx="419938" cy="76352"/>
            </a:xfrm>
            <a:custGeom>
              <a:avLst/>
              <a:gdLst>
                <a:gd name="connsiteX0" fmla="*/ 210924 w 419938"/>
                <a:gd name="connsiteY0" fmla="*/ 92959 h 76352"/>
                <a:gd name="connsiteX1" fmla="*/ 0 w 419938"/>
                <a:gd name="connsiteY1" fmla="*/ 78261 h 76352"/>
                <a:gd name="connsiteX2" fmla="*/ 12789 w 419938"/>
                <a:gd name="connsiteY2" fmla="*/ 29968 h 76352"/>
                <a:gd name="connsiteX3" fmla="*/ 230203 w 419938"/>
                <a:gd name="connsiteY3" fmla="*/ 0 h 76352"/>
                <a:gd name="connsiteX4" fmla="*/ 426047 w 419938"/>
                <a:gd name="connsiteY4" fmla="*/ 28060 h 76352"/>
                <a:gd name="connsiteX5" fmla="*/ 420129 w 419938"/>
                <a:gd name="connsiteY5" fmla="*/ 72153 h 76352"/>
                <a:gd name="connsiteX6" fmla="*/ 210924 w 419938"/>
                <a:gd name="connsiteY6" fmla="*/ 92959 h 76352"/>
                <a:gd name="connsiteX7" fmla="*/ 13171 w 419938"/>
                <a:gd name="connsiteY7" fmla="*/ 76734 h 76352"/>
                <a:gd name="connsiteX8" fmla="*/ 210733 w 419938"/>
                <a:gd name="connsiteY8" fmla="*/ 90859 h 76352"/>
                <a:gd name="connsiteX9" fmla="*/ 407150 w 419938"/>
                <a:gd name="connsiteY9" fmla="*/ 71199 h 76352"/>
                <a:gd name="connsiteX10" fmla="*/ 412876 w 419938"/>
                <a:gd name="connsiteY10" fmla="*/ 29778 h 76352"/>
                <a:gd name="connsiteX11" fmla="*/ 228676 w 419938"/>
                <a:gd name="connsiteY11" fmla="*/ 3818 h 76352"/>
                <a:gd name="connsiteX12" fmla="*/ 25006 w 419938"/>
                <a:gd name="connsiteY12" fmla="*/ 31495 h 76352"/>
                <a:gd name="connsiteX13" fmla="*/ 13171 w 419938"/>
                <a:gd name="connsiteY13" fmla="*/ 76734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10924" y="92959"/>
                  </a:moveTo>
                  <a:cubicBezTo>
                    <a:pt x="125791" y="87805"/>
                    <a:pt x="83415" y="84942"/>
                    <a:pt x="0" y="78261"/>
                  </a:cubicBezTo>
                  <a:cubicBezTo>
                    <a:pt x="2673" y="61273"/>
                    <a:pt x="4772" y="51920"/>
                    <a:pt x="12789" y="29968"/>
                  </a:cubicBezTo>
                  <a:cubicBezTo>
                    <a:pt x="99640" y="18325"/>
                    <a:pt x="142970" y="12407"/>
                    <a:pt x="230203" y="0"/>
                  </a:cubicBezTo>
                  <a:cubicBezTo>
                    <a:pt x="307510" y="12216"/>
                    <a:pt x="346640" y="17752"/>
                    <a:pt x="426047" y="28060"/>
                  </a:cubicBezTo>
                  <a:cubicBezTo>
                    <a:pt x="420702" y="48675"/>
                    <a:pt x="419748" y="57264"/>
                    <a:pt x="420129" y="72153"/>
                  </a:cubicBezTo>
                  <a:cubicBezTo>
                    <a:pt x="336905" y="80361"/>
                    <a:pt x="295102" y="84369"/>
                    <a:pt x="210924" y="92959"/>
                  </a:cubicBezTo>
                  <a:close/>
                  <a:moveTo>
                    <a:pt x="13171" y="76734"/>
                  </a:moveTo>
                  <a:cubicBezTo>
                    <a:pt x="91432" y="83033"/>
                    <a:pt x="130945" y="85896"/>
                    <a:pt x="210733" y="90859"/>
                  </a:cubicBezTo>
                  <a:cubicBezTo>
                    <a:pt x="289758" y="82651"/>
                    <a:pt x="328888" y="78834"/>
                    <a:pt x="407150" y="71199"/>
                  </a:cubicBezTo>
                  <a:cubicBezTo>
                    <a:pt x="407150" y="57074"/>
                    <a:pt x="407913" y="49056"/>
                    <a:pt x="412876" y="29778"/>
                  </a:cubicBezTo>
                  <a:cubicBezTo>
                    <a:pt x="338241" y="20233"/>
                    <a:pt x="301401" y="15080"/>
                    <a:pt x="228676" y="3818"/>
                  </a:cubicBezTo>
                  <a:cubicBezTo>
                    <a:pt x="146979" y="15271"/>
                    <a:pt x="106512" y="20615"/>
                    <a:pt x="25006" y="31495"/>
                  </a:cubicBezTo>
                  <a:cubicBezTo>
                    <a:pt x="17752" y="52111"/>
                    <a:pt x="15652" y="60700"/>
                    <a:pt x="13171" y="767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F2F4B6C0-80D0-43E1-ABC1-275424569DFF}"/>
                </a:ext>
              </a:extLst>
            </p:cNvPr>
            <p:cNvSpPr/>
            <p:nvPr/>
          </p:nvSpPr>
          <p:spPr>
            <a:xfrm>
              <a:off x="2128704" y="4716731"/>
              <a:ext cx="400850" cy="76352"/>
            </a:xfrm>
            <a:custGeom>
              <a:avLst/>
              <a:gdLst>
                <a:gd name="connsiteX0" fmla="*/ 210376 w 400850"/>
                <a:gd name="connsiteY0" fmla="*/ 87423 h 76352"/>
                <a:gd name="connsiteX1" fmla="*/ 26 w 400850"/>
                <a:gd name="connsiteY1" fmla="*/ 71199 h 76352"/>
                <a:gd name="connsiteX2" fmla="*/ 6134 w 400850"/>
                <a:gd name="connsiteY2" fmla="*/ 27105 h 76352"/>
                <a:gd name="connsiteX3" fmla="*/ 219157 w 400850"/>
                <a:gd name="connsiteY3" fmla="*/ 0 h 76352"/>
                <a:gd name="connsiteX4" fmla="*/ 416719 w 400850"/>
                <a:gd name="connsiteY4" fmla="*/ 26914 h 76352"/>
                <a:gd name="connsiteX5" fmla="*/ 414428 w 400850"/>
                <a:gd name="connsiteY5" fmla="*/ 69862 h 76352"/>
                <a:gd name="connsiteX6" fmla="*/ 210376 w 400850"/>
                <a:gd name="connsiteY6" fmla="*/ 87423 h 76352"/>
                <a:gd name="connsiteX7" fmla="*/ 12814 w 400850"/>
                <a:gd name="connsiteY7" fmla="*/ 70053 h 76352"/>
                <a:gd name="connsiteX8" fmla="*/ 209804 w 400850"/>
                <a:gd name="connsiteY8" fmla="*/ 85515 h 76352"/>
                <a:gd name="connsiteX9" fmla="*/ 401257 w 400850"/>
                <a:gd name="connsiteY9" fmla="*/ 69290 h 76352"/>
                <a:gd name="connsiteX10" fmla="*/ 403548 w 400850"/>
                <a:gd name="connsiteY10" fmla="*/ 29014 h 76352"/>
                <a:gd name="connsiteX11" fmla="*/ 218011 w 400850"/>
                <a:gd name="connsiteY11" fmla="*/ 3627 h 76352"/>
                <a:gd name="connsiteX12" fmla="*/ 18541 w 400850"/>
                <a:gd name="connsiteY12" fmla="*/ 28632 h 76352"/>
                <a:gd name="connsiteX13" fmla="*/ 12814 w 400850"/>
                <a:gd name="connsiteY13" fmla="*/ 7005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76352">
                  <a:moveTo>
                    <a:pt x="210376" y="87423"/>
                  </a:moveTo>
                  <a:cubicBezTo>
                    <a:pt x="125816" y="81315"/>
                    <a:pt x="83632" y="78261"/>
                    <a:pt x="26" y="71199"/>
                  </a:cubicBezTo>
                  <a:cubicBezTo>
                    <a:pt x="-165" y="56310"/>
                    <a:pt x="598" y="47720"/>
                    <a:pt x="6134" y="27105"/>
                  </a:cubicBezTo>
                  <a:cubicBezTo>
                    <a:pt x="90885" y="16797"/>
                    <a:pt x="133451" y="11644"/>
                    <a:pt x="219157" y="0"/>
                  </a:cubicBezTo>
                  <a:cubicBezTo>
                    <a:pt x="296655" y="12598"/>
                    <a:pt x="335022" y="20424"/>
                    <a:pt x="416719" y="26914"/>
                  </a:cubicBezTo>
                  <a:cubicBezTo>
                    <a:pt x="412710" y="47338"/>
                    <a:pt x="412519" y="55546"/>
                    <a:pt x="414428" y="69862"/>
                  </a:cubicBezTo>
                  <a:cubicBezTo>
                    <a:pt x="331013" y="80361"/>
                    <a:pt x="291501" y="81315"/>
                    <a:pt x="210376" y="87423"/>
                  </a:cubicBezTo>
                  <a:close/>
                  <a:moveTo>
                    <a:pt x="12814" y="70053"/>
                  </a:moveTo>
                  <a:cubicBezTo>
                    <a:pt x="91076" y="76734"/>
                    <a:pt x="130588" y="79597"/>
                    <a:pt x="209804" y="85515"/>
                  </a:cubicBezTo>
                  <a:cubicBezTo>
                    <a:pt x="286156" y="79788"/>
                    <a:pt x="322996" y="79025"/>
                    <a:pt x="401257" y="69290"/>
                  </a:cubicBezTo>
                  <a:cubicBezTo>
                    <a:pt x="399731" y="55737"/>
                    <a:pt x="399921" y="48102"/>
                    <a:pt x="403548" y="29014"/>
                  </a:cubicBezTo>
                  <a:cubicBezTo>
                    <a:pt x="326814" y="22906"/>
                    <a:pt x="290928" y="15270"/>
                    <a:pt x="218011" y="3627"/>
                  </a:cubicBezTo>
                  <a:cubicBezTo>
                    <a:pt x="137842" y="14316"/>
                    <a:pt x="97948" y="19088"/>
                    <a:pt x="18541" y="28632"/>
                  </a:cubicBezTo>
                  <a:cubicBezTo>
                    <a:pt x="13578" y="47911"/>
                    <a:pt x="12814" y="55928"/>
                    <a:pt x="12814" y="70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732A4EA5-D22C-4488-8D5F-1378759A099D}"/>
                </a:ext>
              </a:extLst>
            </p:cNvPr>
            <p:cNvSpPr/>
            <p:nvPr/>
          </p:nvSpPr>
          <p:spPr>
            <a:xfrm>
              <a:off x="2529073" y="4703178"/>
              <a:ext cx="419938" cy="76352"/>
            </a:xfrm>
            <a:custGeom>
              <a:avLst/>
              <a:gdLst>
                <a:gd name="connsiteX0" fmla="*/ 214484 w 419938"/>
                <a:gd name="connsiteY0" fmla="*/ 90478 h 76352"/>
                <a:gd name="connsiteX1" fmla="*/ 1079 w 419938"/>
                <a:gd name="connsiteY1" fmla="*/ 83987 h 76352"/>
                <a:gd name="connsiteX2" fmla="*/ 3560 w 419938"/>
                <a:gd name="connsiteY2" fmla="*/ 41039 h 76352"/>
                <a:gd name="connsiteX3" fmla="*/ 219828 w 419938"/>
                <a:gd name="connsiteY3" fmla="*/ 0 h 76352"/>
                <a:gd name="connsiteX4" fmla="*/ 423689 w 419938"/>
                <a:gd name="connsiteY4" fmla="*/ 5535 h 76352"/>
                <a:gd name="connsiteX5" fmla="*/ 421208 w 419938"/>
                <a:gd name="connsiteY5" fmla="*/ 54019 h 76352"/>
                <a:gd name="connsiteX6" fmla="*/ 214484 w 419938"/>
                <a:gd name="connsiteY6" fmla="*/ 90478 h 76352"/>
                <a:gd name="connsiteX7" fmla="*/ 13868 w 419938"/>
                <a:gd name="connsiteY7" fmla="*/ 82270 h 76352"/>
                <a:gd name="connsiteX8" fmla="*/ 213911 w 419938"/>
                <a:gd name="connsiteY8" fmla="*/ 88378 h 76352"/>
                <a:gd name="connsiteX9" fmla="*/ 408037 w 419938"/>
                <a:gd name="connsiteY9" fmla="*/ 54019 h 76352"/>
                <a:gd name="connsiteX10" fmla="*/ 410328 w 419938"/>
                <a:gd name="connsiteY10" fmla="*/ 8971 h 76352"/>
                <a:gd name="connsiteX11" fmla="*/ 218683 w 419938"/>
                <a:gd name="connsiteY11" fmla="*/ 3818 h 76352"/>
                <a:gd name="connsiteX12" fmla="*/ 15968 w 419938"/>
                <a:gd name="connsiteY12" fmla="*/ 42185 h 76352"/>
                <a:gd name="connsiteX13" fmla="*/ 13868 w 419938"/>
                <a:gd name="connsiteY13" fmla="*/ 8227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14484" y="90478"/>
                  </a:moveTo>
                  <a:cubicBezTo>
                    <a:pt x="128969" y="88760"/>
                    <a:pt x="86021" y="87805"/>
                    <a:pt x="1079" y="83987"/>
                  </a:cubicBezTo>
                  <a:cubicBezTo>
                    <a:pt x="-639" y="69671"/>
                    <a:pt x="-639" y="61464"/>
                    <a:pt x="3560" y="41039"/>
                  </a:cubicBezTo>
                  <a:cubicBezTo>
                    <a:pt x="89266" y="27487"/>
                    <a:pt x="132405" y="19279"/>
                    <a:pt x="219828" y="0"/>
                  </a:cubicBezTo>
                  <a:cubicBezTo>
                    <a:pt x="300380" y="4581"/>
                    <a:pt x="341419" y="5154"/>
                    <a:pt x="423689" y="5535"/>
                  </a:cubicBezTo>
                  <a:cubicBezTo>
                    <a:pt x="420253" y="27105"/>
                    <a:pt x="420063" y="36458"/>
                    <a:pt x="421208" y="54019"/>
                  </a:cubicBezTo>
                  <a:cubicBezTo>
                    <a:pt x="337602" y="71199"/>
                    <a:pt x="296372" y="78452"/>
                    <a:pt x="214484" y="90478"/>
                  </a:cubicBezTo>
                  <a:close/>
                  <a:moveTo>
                    <a:pt x="13868" y="82270"/>
                  </a:moveTo>
                  <a:cubicBezTo>
                    <a:pt x="93465" y="85896"/>
                    <a:pt x="133741" y="86851"/>
                    <a:pt x="213911" y="88378"/>
                  </a:cubicBezTo>
                  <a:cubicBezTo>
                    <a:pt x="291027" y="76925"/>
                    <a:pt x="329776" y="70053"/>
                    <a:pt x="408037" y="54019"/>
                  </a:cubicBezTo>
                  <a:cubicBezTo>
                    <a:pt x="407083" y="37794"/>
                    <a:pt x="407274" y="28823"/>
                    <a:pt x="410328" y="8971"/>
                  </a:cubicBezTo>
                  <a:cubicBezTo>
                    <a:pt x="333021" y="8590"/>
                    <a:pt x="294463" y="7826"/>
                    <a:pt x="218683" y="3818"/>
                  </a:cubicBezTo>
                  <a:cubicBezTo>
                    <a:pt x="136795" y="21760"/>
                    <a:pt x="96328" y="29396"/>
                    <a:pt x="15968" y="42185"/>
                  </a:cubicBezTo>
                  <a:cubicBezTo>
                    <a:pt x="12532" y="60891"/>
                    <a:pt x="12341" y="68717"/>
                    <a:pt x="13868" y="822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30E658DF-37C3-410C-925C-3AE8AED4B771}"/>
                </a:ext>
              </a:extLst>
            </p:cNvPr>
            <p:cNvSpPr/>
            <p:nvPr/>
          </p:nvSpPr>
          <p:spPr>
            <a:xfrm>
              <a:off x="2936481" y="4645914"/>
              <a:ext cx="419938" cy="95440"/>
            </a:xfrm>
            <a:custGeom>
              <a:avLst/>
              <a:gdLst>
                <a:gd name="connsiteX0" fmla="*/ 210981 w 419938"/>
                <a:gd name="connsiteY0" fmla="*/ 112811 h 95440"/>
                <a:gd name="connsiteX1" fmla="*/ 630 w 419938"/>
                <a:gd name="connsiteY1" fmla="*/ 112429 h 95440"/>
                <a:gd name="connsiteX2" fmla="*/ 3111 w 419938"/>
                <a:gd name="connsiteY2" fmla="*/ 64327 h 95440"/>
                <a:gd name="connsiteX3" fmla="*/ 218807 w 419938"/>
                <a:gd name="connsiteY3" fmla="*/ 5345 h 95440"/>
                <a:gd name="connsiteX4" fmla="*/ 421522 w 419938"/>
                <a:gd name="connsiteY4" fmla="*/ 0 h 95440"/>
                <a:gd name="connsiteX5" fmla="*/ 416750 w 419938"/>
                <a:gd name="connsiteY5" fmla="*/ 59937 h 95440"/>
                <a:gd name="connsiteX6" fmla="*/ 210981 w 419938"/>
                <a:gd name="connsiteY6" fmla="*/ 112811 h 95440"/>
                <a:gd name="connsiteX7" fmla="*/ 13610 w 419938"/>
                <a:gd name="connsiteY7" fmla="*/ 109757 h 95440"/>
                <a:gd name="connsiteX8" fmla="*/ 210790 w 419938"/>
                <a:gd name="connsiteY8" fmla="*/ 109757 h 95440"/>
                <a:gd name="connsiteX9" fmla="*/ 404152 w 419938"/>
                <a:gd name="connsiteY9" fmla="*/ 59937 h 95440"/>
                <a:gd name="connsiteX10" fmla="*/ 408543 w 419938"/>
                <a:gd name="connsiteY10" fmla="*/ 4199 h 95440"/>
                <a:gd name="connsiteX11" fmla="*/ 218234 w 419938"/>
                <a:gd name="connsiteY11" fmla="*/ 9162 h 95440"/>
                <a:gd name="connsiteX12" fmla="*/ 16091 w 419938"/>
                <a:gd name="connsiteY12" fmla="*/ 64327 h 95440"/>
                <a:gd name="connsiteX13" fmla="*/ 13610 w 419938"/>
                <a:gd name="connsiteY13" fmla="*/ 10975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210981" y="112811"/>
                  </a:moveTo>
                  <a:cubicBezTo>
                    <a:pt x="127184" y="112429"/>
                    <a:pt x="84999" y="112811"/>
                    <a:pt x="630" y="112429"/>
                  </a:cubicBezTo>
                  <a:cubicBezTo>
                    <a:pt x="-515" y="95250"/>
                    <a:pt x="-325" y="85896"/>
                    <a:pt x="3111" y="64327"/>
                  </a:cubicBezTo>
                  <a:cubicBezTo>
                    <a:pt x="88626" y="43521"/>
                    <a:pt x="131765" y="31686"/>
                    <a:pt x="218807" y="5345"/>
                  </a:cubicBezTo>
                  <a:cubicBezTo>
                    <a:pt x="299550" y="4008"/>
                    <a:pt x="340207" y="2672"/>
                    <a:pt x="421522" y="0"/>
                  </a:cubicBezTo>
                  <a:cubicBezTo>
                    <a:pt x="417704" y="25196"/>
                    <a:pt x="417132" y="37031"/>
                    <a:pt x="416750" y="59937"/>
                  </a:cubicBezTo>
                  <a:cubicBezTo>
                    <a:pt x="333908" y="83797"/>
                    <a:pt x="292678" y="94295"/>
                    <a:pt x="210981" y="112811"/>
                  </a:cubicBezTo>
                  <a:close/>
                  <a:moveTo>
                    <a:pt x="13610" y="109757"/>
                  </a:moveTo>
                  <a:cubicBezTo>
                    <a:pt x="92634" y="109947"/>
                    <a:pt x="132147" y="109566"/>
                    <a:pt x="210790" y="109757"/>
                  </a:cubicBezTo>
                  <a:cubicBezTo>
                    <a:pt x="287524" y="92195"/>
                    <a:pt x="326273" y="82270"/>
                    <a:pt x="404152" y="59937"/>
                  </a:cubicBezTo>
                  <a:cubicBezTo>
                    <a:pt x="404343" y="38558"/>
                    <a:pt x="405107" y="27487"/>
                    <a:pt x="408543" y="4199"/>
                  </a:cubicBezTo>
                  <a:cubicBezTo>
                    <a:pt x="332190" y="6681"/>
                    <a:pt x="294014" y="8017"/>
                    <a:pt x="218234" y="9162"/>
                  </a:cubicBezTo>
                  <a:cubicBezTo>
                    <a:pt x="136728" y="33595"/>
                    <a:pt x="96261" y="44666"/>
                    <a:pt x="16091" y="64327"/>
                  </a:cubicBezTo>
                  <a:cubicBezTo>
                    <a:pt x="12846" y="84560"/>
                    <a:pt x="12656" y="93341"/>
                    <a:pt x="13610" y="109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694A30A2-B0A6-4BDB-B481-D28E069D68C1}"/>
                </a:ext>
              </a:extLst>
            </p:cNvPr>
            <p:cNvSpPr/>
            <p:nvPr/>
          </p:nvSpPr>
          <p:spPr>
            <a:xfrm>
              <a:off x="3340442" y="4564407"/>
              <a:ext cx="400850" cy="133617"/>
            </a:xfrm>
            <a:custGeom>
              <a:avLst/>
              <a:gdLst>
                <a:gd name="connsiteX0" fmla="*/ 205197 w 400850"/>
                <a:gd name="connsiteY0" fmla="*/ 143543 h 133616"/>
                <a:gd name="connsiteX1" fmla="*/ 0 w 400850"/>
                <a:gd name="connsiteY1" fmla="*/ 143352 h 133616"/>
                <a:gd name="connsiteX2" fmla="*/ 4581 w 400850"/>
                <a:gd name="connsiteY2" fmla="*/ 83797 h 133616"/>
                <a:gd name="connsiteX3" fmla="*/ 217604 w 400850"/>
                <a:gd name="connsiteY3" fmla="*/ 9162 h 133616"/>
                <a:gd name="connsiteX4" fmla="*/ 416120 w 400850"/>
                <a:gd name="connsiteY4" fmla="*/ 0 h 133616"/>
                <a:gd name="connsiteX5" fmla="*/ 409058 w 400850"/>
                <a:gd name="connsiteY5" fmla="*/ 75207 h 133616"/>
                <a:gd name="connsiteX6" fmla="*/ 205197 w 400850"/>
                <a:gd name="connsiteY6" fmla="*/ 143543 h 133616"/>
                <a:gd name="connsiteX7" fmla="*/ 12980 w 400850"/>
                <a:gd name="connsiteY7" fmla="*/ 139534 h 133616"/>
                <a:gd name="connsiteX8" fmla="*/ 205197 w 400850"/>
                <a:gd name="connsiteY8" fmla="*/ 139343 h 133616"/>
                <a:gd name="connsiteX9" fmla="*/ 396651 w 400850"/>
                <a:gd name="connsiteY9" fmla="*/ 75016 h 133616"/>
                <a:gd name="connsiteX10" fmla="*/ 403331 w 400850"/>
                <a:gd name="connsiteY10" fmla="*/ 4963 h 133616"/>
                <a:gd name="connsiteX11" fmla="*/ 216841 w 400850"/>
                <a:gd name="connsiteY11" fmla="*/ 13362 h 133616"/>
                <a:gd name="connsiteX12" fmla="*/ 17179 w 400850"/>
                <a:gd name="connsiteY12" fmla="*/ 83224 h 133616"/>
                <a:gd name="connsiteX13" fmla="*/ 12980 w 400850"/>
                <a:gd name="connsiteY13" fmla="*/ 13953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05197" y="143543"/>
                  </a:moveTo>
                  <a:cubicBezTo>
                    <a:pt x="123691" y="142206"/>
                    <a:pt x="82651" y="142397"/>
                    <a:pt x="0" y="143352"/>
                  </a:cubicBezTo>
                  <a:cubicBezTo>
                    <a:pt x="190" y="120637"/>
                    <a:pt x="954" y="108802"/>
                    <a:pt x="4581" y="83797"/>
                  </a:cubicBezTo>
                  <a:cubicBezTo>
                    <a:pt x="89332" y="56310"/>
                    <a:pt x="131898" y="41421"/>
                    <a:pt x="217604" y="9162"/>
                  </a:cubicBezTo>
                  <a:cubicBezTo>
                    <a:pt x="297011" y="5154"/>
                    <a:pt x="336714" y="3054"/>
                    <a:pt x="416120" y="0"/>
                  </a:cubicBezTo>
                  <a:cubicBezTo>
                    <a:pt x="411921" y="30159"/>
                    <a:pt x="410585" y="45239"/>
                    <a:pt x="409058" y="75207"/>
                  </a:cubicBezTo>
                  <a:cubicBezTo>
                    <a:pt x="326979" y="105175"/>
                    <a:pt x="286322" y="118919"/>
                    <a:pt x="205197" y="143543"/>
                  </a:cubicBezTo>
                  <a:close/>
                  <a:moveTo>
                    <a:pt x="12980" y="139534"/>
                  </a:moveTo>
                  <a:cubicBezTo>
                    <a:pt x="90286" y="138580"/>
                    <a:pt x="128845" y="138389"/>
                    <a:pt x="205197" y="139343"/>
                  </a:cubicBezTo>
                  <a:cubicBezTo>
                    <a:pt x="281358" y="116056"/>
                    <a:pt x="319726" y="103076"/>
                    <a:pt x="396651" y="75016"/>
                  </a:cubicBezTo>
                  <a:cubicBezTo>
                    <a:pt x="398178" y="47148"/>
                    <a:pt x="399323" y="33022"/>
                    <a:pt x="403331" y="4963"/>
                  </a:cubicBezTo>
                  <a:cubicBezTo>
                    <a:pt x="328888" y="7826"/>
                    <a:pt x="291475" y="9735"/>
                    <a:pt x="216841" y="13362"/>
                  </a:cubicBezTo>
                  <a:cubicBezTo>
                    <a:pt x="136480" y="43330"/>
                    <a:pt x="96586" y="57455"/>
                    <a:pt x="17179" y="83224"/>
                  </a:cubicBezTo>
                  <a:cubicBezTo>
                    <a:pt x="13934" y="106893"/>
                    <a:pt x="13170" y="117964"/>
                    <a:pt x="12980" y="1395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3581F0E1-276A-435B-AB6F-B496784EC22B}"/>
                </a:ext>
              </a:extLst>
            </p:cNvPr>
            <p:cNvSpPr/>
            <p:nvPr/>
          </p:nvSpPr>
          <p:spPr>
            <a:xfrm>
              <a:off x="3737093" y="4473357"/>
              <a:ext cx="400850" cy="171793"/>
            </a:xfrm>
            <a:custGeom>
              <a:avLst/>
              <a:gdLst>
                <a:gd name="connsiteX0" fmla="*/ 199279 w 400850"/>
                <a:gd name="connsiteY0" fmla="*/ 173702 h 171792"/>
                <a:gd name="connsiteX1" fmla="*/ 0 w 400850"/>
                <a:gd name="connsiteY1" fmla="*/ 168548 h 171792"/>
                <a:gd name="connsiteX2" fmla="*/ 7063 w 400850"/>
                <a:gd name="connsiteY2" fmla="*/ 93913 h 171792"/>
                <a:gd name="connsiteX3" fmla="*/ 215695 w 400850"/>
                <a:gd name="connsiteY3" fmla="*/ 7063 h 171792"/>
                <a:gd name="connsiteX4" fmla="*/ 408676 w 400850"/>
                <a:gd name="connsiteY4" fmla="*/ 0 h 171792"/>
                <a:gd name="connsiteX5" fmla="*/ 400277 w 400850"/>
                <a:gd name="connsiteY5" fmla="*/ 92386 h 171792"/>
                <a:gd name="connsiteX6" fmla="*/ 199279 w 400850"/>
                <a:gd name="connsiteY6" fmla="*/ 173702 h 171792"/>
                <a:gd name="connsiteX7" fmla="*/ 12598 w 400850"/>
                <a:gd name="connsiteY7" fmla="*/ 163967 h 171792"/>
                <a:gd name="connsiteX8" fmla="*/ 199470 w 400850"/>
                <a:gd name="connsiteY8" fmla="*/ 168357 h 171792"/>
                <a:gd name="connsiteX9" fmla="*/ 388252 w 400850"/>
                <a:gd name="connsiteY9" fmla="*/ 91623 h 171792"/>
                <a:gd name="connsiteX10" fmla="*/ 396269 w 400850"/>
                <a:gd name="connsiteY10" fmla="*/ 5536 h 171792"/>
                <a:gd name="connsiteX11" fmla="*/ 214932 w 400850"/>
                <a:gd name="connsiteY11" fmla="*/ 11835 h 171792"/>
                <a:gd name="connsiteX12" fmla="*/ 19470 w 400850"/>
                <a:gd name="connsiteY12" fmla="*/ 93341 h 171792"/>
                <a:gd name="connsiteX13" fmla="*/ 12598 w 400850"/>
                <a:gd name="connsiteY13" fmla="*/ 16396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199279" y="173702"/>
                  </a:moveTo>
                  <a:cubicBezTo>
                    <a:pt x="120064" y="169693"/>
                    <a:pt x="80170" y="168930"/>
                    <a:pt x="0" y="168548"/>
                  </a:cubicBezTo>
                  <a:cubicBezTo>
                    <a:pt x="1527" y="138770"/>
                    <a:pt x="2863" y="123882"/>
                    <a:pt x="7063" y="93913"/>
                  </a:cubicBezTo>
                  <a:cubicBezTo>
                    <a:pt x="90286" y="61082"/>
                    <a:pt x="131898" y="43521"/>
                    <a:pt x="215695" y="7063"/>
                  </a:cubicBezTo>
                  <a:cubicBezTo>
                    <a:pt x="293002" y="3054"/>
                    <a:pt x="331751" y="1336"/>
                    <a:pt x="408676" y="0"/>
                  </a:cubicBezTo>
                  <a:cubicBezTo>
                    <a:pt x="404095" y="36076"/>
                    <a:pt x="402568" y="54592"/>
                    <a:pt x="400277" y="92386"/>
                  </a:cubicBezTo>
                  <a:cubicBezTo>
                    <a:pt x="319535" y="127127"/>
                    <a:pt x="279258" y="143542"/>
                    <a:pt x="199279" y="173702"/>
                  </a:cubicBezTo>
                  <a:close/>
                  <a:moveTo>
                    <a:pt x="12598" y="163967"/>
                  </a:moveTo>
                  <a:cubicBezTo>
                    <a:pt x="87805" y="164158"/>
                    <a:pt x="125218" y="164921"/>
                    <a:pt x="199470" y="168357"/>
                  </a:cubicBezTo>
                  <a:cubicBezTo>
                    <a:pt x="274677" y="139725"/>
                    <a:pt x="312472" y="124263"/>
                    <a:pt x="388252" y="91623"/>
                  </a:cubicBezTo>
                  <a:cubicBezTo>
                    <a:pt x="390542" y="56501"/>
                    <a:pt x="392069" y="39131"/>
                    <a:pt x="396269" y="5536"/>
                  </a:cubicBezTo>
                  <a:cubicBezTo>
                    <a:pt x="323925" y="6681"/>
                    <a:pt x="287657" y="8208"/>
                    <a:pt x="214932" y="11835"/>
                  </a:cubicBezTo>
                  <a:cubicBezTo>
                    <a:pt x="136480" y="46002"/>
                    <a:pt x="97349" y="62418"/>
                    <a:pt x="19470" y="93341"/>
                  </a:cubicBezTo>
                  <a:cubicBezTo>
                    <a:pt x="15270" y="121782"/>
                    <a:pt x="14125" y="135716"/>
                    <a:pt x="12598" y="1639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AC5B2D8C-6DED-4C72-B397-5D6F606F8642}"/>
                </a:ext>
              </a:extLst>
            </p:cNvPr>
            <p:cNvSpPr/>
            <p:nvPr/>
          </p:nvSpPr>
          <p:spPr>
            <a:xfrm>
              <a:off x="4124963" y="4379001"/>
              <a:ext cx="381762" cy="190881"/>
            </a:xfrm>
            <a:custGeom>
              <a:avLst/>
              <a:gdLst>
                <a:gd name="connsiteX0" fmla="*/ 193935 w 381762"/>
                <a:gd name="connsiteY0" fmla="*/ 202967 h 190880"/>
                <a:gd name="connsiteX1" fmla="*/ 0 w 381762"/>
                <a:gd name="connsiteY1" fmla="*/ 189033 h 190880"/>
                <a:gd name="connsiteX2" fmla="*/ 8399 w 381762"/>
                <a:gd name="connsiteY2" fmla="*/ 97219 h 190880"/>
                <a:gd name="connsiteX3" fmla="*/ 211305 w 381762"/>
                <a:gd name="connsiteY3" fmla="*/ 1779 h 190880"/>
                <a:gd name="connsiteX4" fmla="*/ 399132 w 381762"/>
                <a:gd name="connsiteY4" fmla="*/ 1397 h 190880"/>
                <a:gd name="connsiteX5" fmla="*/ 391116 w 381762"/>
                <a:gd name="connsiteY5" fmla="*/ 110962 h 190880"/>
                <a:gd name="connsiteX6" fmla="*/ 193935 w 381762"/>
                <a:gd name="connsiteY6" fmla="*/ 202967 h 190880"/>
                <a:gd name="connsiteX7" fmla="*/ 12408 w 381762"/>
                <a:gd name="connsiteY7" fmla="*/ 183688 h 190880"/>
                <a:gd name="connsiteX8" fmla="*/ 194317 w 381762"/>
                <a:gd name="connsiteY8" fmla="*/ 196286 h 190880"/>
                <a:gd name="connsiteX9" fmla="*/ 379472 w 381762"/>
                <a:gd name="connsiteY9" fmla="*/ 109626 h 190880"/>
                <a:gd name="connsiteX10" fmla="*/ 387107 w 381762"/>
                <a:gd name="connsiteY10" fmla="*/ 7505 h 190880"/>
                <a:gd name="connsiteX11" fmla="*/ 210733 w 381762"/>
                <a:gd name="connsiteY11" fmla="*/ 7505 h 190880"/>
                <a:gd name="connsiteX12" fmla="*/ 20424 w 381762"/>
                <a:gd name="connsiteY12" fmla="*/ 97028 h 190880"/>
                <a:gd name="connsiteX13" fmla="*/ 12408 w 381762"/>
                <a:gd name="connsiteY13" fmla="*/ 18368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93935" y="202967"/>
                  </a:moveTo>
                  <a:cubicBezTo>
                    <a:pt x="116819" y="194950"/>
                    <a:pt x="77880" y="192278"/>
                    <a:pt x="0" y="189033"/>
                  </a:cubicBezTo>
                  <a:cubicBezTo>
                    <a:pt x="2482" y="151429"/>
                    <a:pt x="4009" y="133105"/>
                    <a:pt x="8399" y="97219"/>
                  </a:cubicBezTo>
                  <a:cubicBezTo>
                    <a:pt x="89523" y="60379"/>
                    <a:pt x="130181" y="41100"/>
                    <a:pt x="211305" y="1779"/>
                  </a:cubicBezTo>
                  <a:cubicBezTo>
                    <a:pt x="286513" y="-321"/>
                    <a:pt x="324116" y="-703"/>
                    <a:pt x="399132" y="1397"/>
                  </a:cubicBezTo>
                  <a:cubicBezTo>
                    <a:pt x="394933" y="43200"/>
                    <a:pt x="393406" y="65342"/>
                    <a:pt x="391116" y="110962"/>
                  </a:cubicBezTo>
                  <a:cubicBezTo>
                    <a:pt x="312282" y="149330"/>
                    <a:pt x="272769" y="167845"/>
                    <a:pt x="193935" y="202967"/>
                  </a:cubicBezTo>
                  <a:close/>
                  <a:moveTo>
                    <a:pt x="12408" y="183688"/>
                  </a:moveTo>
                  <a:cubicBezTo>
                    <a:pt x="85515" y="186742"/>
                    <a:pt x="121782" y="189033"/>
                    <a:pt x="194317" y="196286"/>
                  </a:cubicBezTo>
                  <a:cubicBezTo>
                    <a:pt x="268188" y="163264"/>
                    <a:pt x="305219" y="145894"/>
                    <a:pt x="379472" y="109626"/>
                  </a:cubicBezTo>
                  <a:cubicBezTo>
                    <a:pt x="381762" y="67251"/>
                    <a:pt x="383289" y="46636"/>
                    <a:pt x="387107" y="7505"/>
                  </a:cubicBezTo>
                  <a:cubicBezTo>
                    <a:pt x="316672" y="5596"/>
                    <a:pt x="281359" y="5787"/>
                    <a:pt x="210733" y="7505"/>
                  </a:cubicBezTo>
                  <a:cubicBezTo>
                    <a:pt x="134571" y="44345"/>
                    <a:pt x="96586" y="62288"/>
                    <a:pt x="20424" y="97028"/>
                  </a:cubicBezTo>
                  <a:cubicBezTo>
                    <a:pt x="16225" y="130814"/>
                    <a:pt x="14698" y="148184"/>
                    <a:pt x="12408" y="1836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DF32E706-103C-4D8A-866F-15A1F5755505}"/>
                </a:ext>
              </a:extLst>
            </p:cNvPr>
            <p:cNvSpPr/>
            <p:nvPr/>
          </p:nvSpPr>
          <p:spPr>
            <a:xfrm>
              <a:off x="4504243" y="4283622"/>
              <a:ext cx="381762" cy="229057"/>
            </a:xfrm>
            <a:custGeom>
              <a:avLst/>
              <a:gdLst>
                <a:gd name="connsiteX0" fmla="*/ 190308 w 381762"/>
                <a:gd name="connsiteY0" fmla="*/ 234020 h 229057"/>
                <a:gd name="connsiteX1" fmla="*/ 0 w 381762"/>
                <a:gd name="connsiteY1" fmla="*/ 208633 h 229057"/>
                <a:gd name="connsiteX2" fmla="*/ 8208 w 381762"/>
                <a:gd name="connsiteY2" fmla="*/ 99640 h 229057"/>
                <a:gd name="connsiteX3" fmla="*/ 205007 w 381762"/>
                <a:gd name="connsiteY3" fmla="*/ 0 h 229057"/>
                <a:gd name="connsiteX4" fmla="*/ 389016 w 381762"/>
                <a:gd name="connsiteY4" fmla="*/ 9544 h 229057"/>
                <a:gd name="connsiteX5" fmla="*/ 383480 w 381762"/>
                <a:gd name="connsiteY5" fmla="*/ 134571 h 229057"/>
                <a:gd name="connsiteX6" fmla="*/ 190308 w 381762"/>
                <a:gd name="connsiteY6" fmla="*/ 234020 h 229057"/>
                <a:gd name="connsiteX7" fmla="*/ 12217 w 381762"/>
                <a:gd name="connsiteY7" fmla="*/ 202716 h 229057"/>
                <a:gd name="connsiteX8" fmla="*/ 190499 w 381762"/>
                <a:gd name="connsiteY8" fmla="*/ 226003 h 229057"/>
                <a:gd name="connsiteX9" fmla="*/ 371836 w 381762"/>
                <a:gd name="connsiteY9" fmla="*/ 132662 h 229057"/>
                <a:gd name="connsiteX10" fmla="*/ 377181 w 381762"/>
                <a:gd name="connsiteY10" fmla="*/ 15652 h 229057"/>
                <a:gd name="connsiteX11" fmla="*/ 204243 w 381762"/>
                <a:gd name="connsiteY11" fmla="*/ 6299 h 229057"/>
                <a:gd name="connsiteX12" fmla="*/ 19852 w 381762"/>
                <a:gd name="connsiteY12" fmla="*/ 99831 h 229057"/>
                <a:gd name="connsiteX13" fmla="*/ 12217 w 381762"/>
                <a:gd name="connsiteY13" fmla="*/ 20271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90308" y="234020"/>
                  </a:moveTo>
                  <a:cubicBezTo>
                    <a:pt x="114338" y="221040"/>
                    <a:pt x="76352" y="216077"/>
                    <a:pt x="0" y="208633"/>
                  </a:cubicBezTo>
                  <a:cubicBezTo>
                    <a:pt x="2482" y="163394"/>
                    <a:pt x="4009" y="141443"/>
                    <a:pt x="8208" y="99640"/>
                  </a:cubicBezTo>
                  <a:cubicBezTo>
                    <a:pt x="87042" y="60318"/>
                    <a:pt x="126364" y="40085"/>
                    <a:pt x="205007" y="0"/>
                  </a:cubicBezTo>
                  <a:cubicBezTo>
                    <a:pt x="278496" y="1336"/>
                    <a:pt x="315336" y="3054"/>
                    <a:pt x="389016" y="9544"/>
                  </a:cubicBezTo>
                  <a:cubicBezTo>
                    <a:pt x="385961" y="56692"/>
                    <a:pt x="385007" y="81888"/>
                    <a:pt x="383480" y="134571"/>
                  </a:cubicBezTo>
                  <a:cubicBezTo>
                    <a:pt x="306173" y="175420"/>
                    <a:pt x="267616" y="195462"/>
                    <a:pt x="190308" y="234020"/>
                  </a:cubicBezTo>
                  <a:close/>
                  <a:moveTo>
                    <a:pt x="12217" y="202716"/>
                  </a:moveTo>
                  <a:cubicBezTo>
                    <a:pt x="83606" y="209587"/>
                    <a:pt x="119301" y="214168"/>
                    <a:pt x="190499" y="226003"/>
                  </a:cubicBezTo>
                  <a:cubicBezTo>
                    <a:pt x="263035" y="189736"/>
                    <a:pt x="299302" y="170838"/>
                    <a:pt x="371836" y="132662"/>
                  </a:cubicBezTo>
                  <a:cubicBezTo>
                    <a:pt x="373364" y="83606"/>
                    <a:pt x="374318" y="59937"/>
                    <a:pt x="377181" y="15652"/>
                  </a:cubicBezTo>
                  <a:cubicBezTo>
                    <a:pt x="307891" y="9544"/>
                    <a:pt x="273342" y="7826"/>
                    <a:pt x="204243" y="6299"/>
                  </a:cubicBezTo>
                  <a:cubicBezTo>
                    <a:pt x="130563" y="43903"/>
                    <a:pt x="93532" y="62991"/>
                    <a:pt x="19852" y="99831"/>
                  </a:cubicBezTo>
                  <a:cubicBezTo>
                    <a:pt x="15843" y="139343"/>
                    <a:pt x="14507" y="159958"/>
                    <a:pt x="12217" y="2027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CA7365F2-BF28-477D-A680-DA944C290503}"/>
                </a:ext>
              </a:extLst>
            </p:cNvPr>
            <p:cNvSpPr/>
            <p:nvPr/>
          </p:nvSpPr>
          <p:spPr>
            <a:xfrm>
              <a:off x="4875888" y="4196389"/>
              <a:ext cx="362674" cy="248145"/>
            </a:xfrm>
            <a:custGeom>
              <a:avLst/>
              <a:gdLst>
                <a:gd name="connsiteX0" fmla="*/ 188973 w 362673"/>
                <a:gd name="connsiteY0" fmla="*/ 262843 h 248145"/>
                <a:gd name="connsiteX1" fmla="*/ 0 w 362673"/>
                <a:gd name="connsiteY1" fmla="*/ 224094 h 248145"/>
                <a:gd name="connsiteX2" fmla="*/ 5727 w 362673"/>
                <a:gd name="connsiteY2" fmla="*/ 99449 h 248145"/>
                <a:gd name="connsiteX3" fmla="*/ 196608 w 362673"/>
                <a:gd name="connsiteY3" fmla="*/ 0 h 248145"/>
                <a:gd name="connsiteX4" fmla="*/ 379090 w 362673"/>
                <a:gd name="connsiteY4" fmla="*/ 21951 h 248145"/>
                <a:gd name="connsiteX5" fmla="*/ 378136 w 362673"/>
                <a:gd name="connsiteY5" fmla="*/ 159958 h 248145"/>
                <a:gd name="connsiteX6" fmla="*/ 188973 w 362673"/>
                <a:gd name="connsiteY6" fmla="*/ 262843 h 248145"/>
                <a:gd name="connsiteX7" fmla="*/ 11835 w 362673"/>
                <a:gd name="connsiteY7" fmla="*/ 217795 h 248145"/>
                <a:gd name="connsiteX8" fmla="*/ 188973 w 362673"/>
                <a:gd name="connsiteY8" fmla="*/ 253681 h 248145"/>
                <a:gd name="connsiteX9" fmla="*/ 366301 w 362673"/>
                <a:gd name="connsiteY9" fmla="*/ 157286 h 248145"/>
                <a:gd name="connsiteX10" fmla="*/ 367446 w 362673"/>
                <a:gd name="connsiteY10" fmla="*/ 28250 h 248145"/>
                <a:gd name="connsiteX11" fmla="*/ 196035 w 362673"/>
                <a:gd name="connsiteY11" fmla="*/ 7063 h 248145"/>
                <a:gd name="connsiteX12" fmla="*/ 17180 w 362673"/>
                <a:gd name="connsiteY12" fmla="*/ 100403 h 248145"/>
                <a:gd name="connsiteX13" fmla="*/ 11835 w 362673"/>
                <a:gd name="connsiteY13" fmla="*/ 21779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48145">
                  <a:moveTo>
                    <a:pt x="188973" y="262843"/>
                  </a:moveTo>
                  <a:cubicBezTo>
                    <a:pt x="113193" y="244328"/>
                    <a:pt x="75398" y="236692"/>
                    <a:pt x="0" y="224094"/>
                  </a:cubicBezTo>
                  <a:cubicBezTo>
                    <a:pt x="1527" y="171602"/>
                    <a:pt x="2673" y="146406"/>
                    <a:pt x="5727" y="99449"/>
                  </a:cubicBezTo>
                  <a:cubicBezTo>
                    <a:pt x="82079" y="59364"/>
                    <a:pt x="120255" y="39131"/>
                    <a:pt x="196608" y="0"/>
                  </a:cubicBezTo>
                  <a:cubicBezTo>
                    <a:pt x="269333" y="5917"/>
                    <a:pt x="305792" y="10308"/>
                    <a:pt x="379090" y="21951"/>
                  </a:cubicBezTo>
                  <a:cubicBezTo>
                    <a:pt x="377945" y="73298"/>
                    <a:pt x="377754" y="101167"/>
                    <a:pt x="378136" y="159958"/>
                  </a:cubicBezTo>
                  <a:cubicBezTo>
                    <a:pt x="302547" y="201379"/>
                    <a:pt x="264752" y="222185"/>
                    <a:pt x="188973" y="262843"/>
                  </a:cubicBezTo>
                  <a:close/>
                  <a:moveTo>
                    <a:pt x="11835" y="217795"/>
                  </a:moveTo>
                  <a:cubicBezTo>
                    <a:pt x="82461" y="229439"/>
                    <a:pt x="117965" y="236692"/>
                    <a:pt x="188973" y="253681"/>
                  </a:cubicBezTo>
                  <a:cubicBezTo>
                    <a:pt x="259980" y="215505"/>
                    <a:pt x="295484" y="196035"/>
                    <a:pt x="366301" y="157286"/>
                  </a:cubicBezTo>
                  <a:cubicBezTo>
                    <a:pt x="366110" y="102503"/>
                    <a:pt x="366301" y="76352"/>
                    <a:pt x="367446" y="28250"/>
                  </a:cubicBezTo>
                  <a:cubicBezTo>
                    <a:pt x="298538" y="17179"/>
                    <a:pt x="264180" y="12980"/>
                    <a:pt x="196035" y="7063"/>
                  </a:cubicBezTo>
                  <a:cubicBezTo>
                    <a:pt x="124645" y="43903"/>
                    <a:pt x="88760" y="62800"/>
                    <a:pt x="17180" y="100403"/>
                  </a:cubicBezTo>
                  <a:cubicBezTo>
                    <a:pt x="14316" y="144879"/>
                    <a:pt x="13362" y="168548"/>
                    <a:pt x="11835" y="2177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B5C483E1-42FD-4A39-8479-18BCA6E74E2A}"/>
                </a:ext>
              </a:extLst>
            </p:cNvPr>
            <p:cNvSpPr/>
            <p:nvPr/>
          </p:nvSpPr>
          <p:spPr>
            <a:xfrm>
              <a:off x="5242290" y="4126336"/>
              <a:ext cx="362674" cy="267233"/>
            </a:xfrm>
            <a:custGeom>
              <a:avLst/>
              <a:gdLst>
                <a:gd name="connsiteX0" fmla="*/ 190590 w 362673"/>
                <a:gd name="connsiteY0" fmla="*/ 284794 h 267233"/>
                <a:gd name="connsiteX1" fmla="*/ 90 w 362673"/>
                <a:gd name="connsiteY1" fmla="*/ 231920 h 267233"/>
                <a:gd name="connsiteX2" fmla="*/ 1236 w 362673"/>
                <a:gd name="connsiteY2" fmla="*/ 94295 h 267233"/>
                <a:gd name="connsiteX3" fmla="*/ 186963 w 362673"/>
                <a:gd name="connsiteY3" fmla="*/ 0 h 267233"/>
                <a:gd name="connsiteX4" fmla="*/ 370782 w 362673"/>
                <a:gd name="connsiteY4" fmla="*/ 36076 h 267233"/>
                <a:gd name="connsiteX5" fmla="*/ 376317 w 362673"/>
                <a:gd name="connsiteY5" fmla="*/ 183055 h 267233"/>
                <a:gd name="connsiteX6" fmla="*/ 190590 w 362673"/>
                <a:gd name="connsiteY6" fmla="*/ 284794 h 267233"/>
                <a:gd name="connsiteX7" fmla="*/ 11735 w 362673"/>
                <a:gd name="connsiteY7" fmla="*/ 225621 h 267233"/>
                <a:gd name="connsiteX8" fmla="*/ 190208 w 362673"/>
                <a:gd name="connsiteY8" fmla="*/ 274678 h 267233"/>
                <a:gd name="connsiteX9" fmla="*/ 364482 w 362673"/>
                <a:gd name="connsiteY9" fmla="*/ 179428 h 267233"/>
                <a:gd name="connsiteX10" fmla="*/ 359519 w 362673"/>
                <a:gd name="connsiteY10" fmla="*/ 41612 h 267233"/>
                <a:gd name="connsiteX11" fmla="*/ 186772 w 362673"/>
                <a:gd name="connsiteY11" fmla="*/ 7444 h 267233"/>
                <a:gd name="connsiteX12" fmla="*/ 12498 w 362673"/>
                <a:gd name="connsiteY12" fmla="*/ 96204 h 267233"/>
                <a:gd name="connsiteX13" fmla="*/ 11735 w 362673"/>
                <a:gd name="connsiteY13" fmla="*/ 225621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67233">
                  <a:moveTo>
                    <a:pt x="190590" y="284794"/>
                  </a:moveTo>
                  <a:cubicBezTo>
                    <a:pt x="113855" y="260552"/>
                    <a:pt x="75679" y="250054"/>
                    <a:pt x="90" y="231920"/>
                  </a:cubicBezTo>
                  <a:cubicBezTo>
                    <a:pt x="-101" y="173320"/>
                    <a:pt x="-101" y="145451"/>
                    <a:pt x="1236" y="94295"/>
                  </a:cubicBezTo>
                  <a:cubicBezTo>
                    <a:pt x="75679" y="55355"/>
                    <a:pt x="112710" y="36076"/>
                    <a:pt x="186963" y="0"/>
                  </a:cubicBezTo>
                  <a:cubicBezTo>
                    <a:pt x="259880" y="11262"/>
                    <a:pt x="296529" y="18515"/>
                    <a:pt x="370782" y="36076"/>
                  </a:cubicBezTo>
                  <a:cubicBezTo>
                    <a:pt x="371927" y="90096"/>
                    <a:pt x="373263" y="119873"/>
                    <a:pt x="376317" y="183055"/>
                  </a:cubicBezTo>
                  <a:cubicBezTo>
                    <a:pt x="302064" y="222949"/>
                    <a:pt x="264842" y="243564"/>
                    <a:pt x="190590" y="284794"/>
                  </a:cubicBezTo>
                  <a:close/>
                  <a:moveTo>
                    <a:pt x="11735" y="225621"/>
                  </a:moveTo>
                  <a:cubicBezTo>
                    <a:pt x="82742" y="242610"/>
                    <a:pt x="118246" y="252345"/>
                    <a:pt x="190208" y="274678"/>
                  </a:cubicBezTo>
                  <a:cubicBezTo>
                    <a:pt x="259880" y="236120"/>
                    <a:pt x="294811" y="216841"/>
                    <a:pt x="364482" y="179428"/>
                  </a:cubicBezTo>
                  <a:cubicBezTo>
                    <a:pt x="361810" y="120446"/>
                    <a:pt x="360665" y="92577"/>
                    <a:pt x="359519" y="41612"/>
                  </a:cubicBezTo>
                  <a:cubicBezTo>
                    <a:pt x="289848" y="25196"/>
                    <a:pt x="255298" y="18325"/>
                    <a:pt x="186772" y="7444"/>
                  </a:cubicBezTo>
                  <a:cubicBezTo>
                    <a:pt x="117101" y="41612"/>
                    <a:pt x="82360" y="59555"/>
                    <a:pt x="12498" y="96204"/>
                  </a:cubicBezTo>
                  <a:cubicBezTo>
                    <a:pt x="11543" y="144497"/>
                    <a:pt x="11352" y="170647"/>
                    <a:pt x="11735" y="2256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FAE4D663-3CFB-48BE-8481-C7456809EC2C}"/>
                </a:ext>
              </a:extLst>
            </p:cNvPr>
            <p:cNvSpPr/>
            <p:nvPr/>
          </p:nvSpPr>
          <p:spPr>
            <a:xfrm>
              <a:off x="5601809" y="4079570"/>
              <a:ext cx="381762" cy="286321"/>
            </a:xfrm>
            <a:custGeom>
              <a:avLst/>
              <a:gdLst>
                <a:gd name="connsiteX0" fmla="*/ 200425 w 381762"/>
                <a:gd name="connsiteY0" fmla="*/ 298156 h 286321"/>
                <a:gd name="connsiteX1" fmla="*/ 5154 w 381762"/>
                <a:gd name="connsiteY1" fmla="*/ 230966 h 286321"/>
                <a:gd name="connsiteX2" fmla="*/ 0 w 381762"/>
                <a:gd name="connsiteY2" fmla="*/ 84178 h 286321"/>
                <a:gd name="connsiteX3" fmla="*/ 182483 w 381762"/>
                <a:gd name="connsiteY3" fmla="*/ 0 h 286321"/>
                <a:gd name="connsiteX4" fmla="*/ 371073 w 381762"/>
                <a:gd name="connsiteY4" fmla="*/ 50965 h 286321"/>
                <a:gd name="connsiteX5" fmla="*/ 384435 w 381762"/>
                <a:gd name="connsiteY5" fmla="*/ 202334 h 286321"/>
                <a:gd name="connsiteX6" fmla="*/ 200425 w 381762"/>
                <a:gd name="connsiteY6" fmla="*/ 298156 h 286321"/>
                <a:gd name="connsiteX7" fmla="*/ 16607 w 381762"/>
                <a:gd name="connsiteY7" fmla="*/ 224858 h 286321"/>
                <a:gd name="connsiteX8" fmla="*/ 199471 w 381762"/>
                <a:gd name="connsiteY8" fmla="*/ 287467 h 286321"/>
                <a:gd name="connsiteX9" fmla="*/ 372027 w 381762"/>
                <a:gd name="connsiteY9" fmla="*/ 197562 h 286321"/>
                <a:gd name="connsiteX10" fmla="*/ 359811 w 381762"/>
                <a:gd name="connsiteY10" fmla="*/ 55737 h 286321"/>
                <a:gd name="connsiteX11" fmla="*/ 182673 w 381762"/>
                <a:gd name="connsiteY11" fmla="*/ 7444 h 286321"/>
                <a:gd name="connsiteX12" fmla="*/ 11453 w 381762"/>
                <a:gd name="connsiteY12" fmla="*/ 86851 h 286321"/>
                <a:gd name="connsiteX13" fmla="*/ 16607 w 381762"/>
                <a:gd name="connsiteY13" fmla="*/ 224858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200425" y="298156"/>
                  </a:moveTo>
                  <a:cubicBezTo>
                    <a:pt x="121401" y="268379"/>
                    <a:pt x="82270" y="254826"/>
                    <a:pt x="5154" y="230966"/>
                  </a:cubicBezTo>
                  <a:cubicBezTo>
                    <a:pt x="2291" y="167975"/>
                    <a:pt x="1146" y="138198"/>
                    <a:pt x="0" y="84178"/>
                  </a:cubicBezTo>
                  <a:cubicBezTo>
                    <a:pt x="72917" y="48102"/>
                    <a:pt x="109375" y="30923"/>
                    <a:pt x="182483" y="0"/>
                  </a:cubicBezTo>
                  <a:cubicBezTo>
                    <a:pt x="256735" y="17370"/>
                    <a:pt x="294530" y="27487"/>
                    <a:pt x="371073" y="50965"/>
                  </a:cubicBezTo>
                  <a:cubicBezTo>
                    <a:pt x="375272" y="105939"/>
                    <a:pt x="377945" y="136671"/>
                    <a:pt x="384435" y="202334"/>
                  </a:cubicBezTo>
                  <a:cubicBezTo>
                    <a:pt x="310564" y="238792"/>
                    <a:pt x="273914" y="258453"/>
                    <a:pt x="200425" y="298156"/>
                  </a:cubicBezTo>
                  <a:close/>
                  <a:moveTo>
                    <a:pt x="16607" y="224858"/>
                  </a:moveTo>
                  <a:cubicBezTo>
                    <a:pt x="88951" y="247191"/>
                    <a:pt x="125409" y="259789"/>
                    <a:pt x="199471" y="287467"/>
                  </a:cubicBezTo>
                  <a:cubicBezTo>
                    <a:pt x="268379" y="250245"/>
                    <a:pt x="302929" y="231920"/>
                    <a:pt x="372027" y="197562"/>
                  </a:cubicBezTo>
                  <a:cubicBezTo>
                    <a:pt x="366110" y="136289"/>
                    <a:pt x="363629" y="107466"/>
                    <a:pt x="359811" y="55737"/>
                  </a:cubicBezTo>
                  <a:cubicBezTo>
                    <a:pt x="288040" y="33786"/>
                    <a:pt x="252536" y="24051"/>
                    <a:pt x="182673" y="7444"/>
                  </a:cubicBezTo>
                  <a:cubicBezTo>
                    <a:pt x="114147" y="36840"/>
                    <a:pt x="79789" y="53065"/>
                    <a:pt x="11453" y="86851"/>
                  </a:cubicBezTo>
                  <a:cubicBezTo>
                    <a:pt x="12598" y="137816"/>
                    <a:pt x="13743" y="165875"/>
                    <a:pt x="16607" y="2248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4867A48B-0E26-498E-A4A3-B8A9D5A682C3}"/>
                </a:ext>
              </a:extLst>
            </p:cNvPr>
            <p:cNvSpPr/>
            <p:nvPr/>
          </p:nvSpPr>
          <p:spPr>
            <a:xfrm>
              <a:off x="5961238" y="4067354"/>
              <a:ext cx="400850" cy="286321"/>
            </a:xfrm>
            <a:custGeom>
              <a:avLst/>
              <a:gdLst>
                <a:gd name="connsiteX0" fmla="*/ 216650 w 400850"/>
                <a:gd name="connsiteY0" fmla="*/ 301019 h 286321"/>
                <a:gd name="connsiteX1" fmla="*/ 12980 w 400850"/>
                <a:gd name="connsiteY1" fmla="*/ 215123 h 286321"/>
                <a:gd name="connsiteX2" fmla="*/ 0 w 400850"/>
                <a:gd name="connsiteY2" fmla="*/ 63945 h 286321"/>
                <a:gd name="connsiteX3" fmla="*/ 182291 w 400850"/>
                <a:gd name="connsiteY3" fmla="*/ 0 h 286321"/>
                <a:gd name="connsiteX4" fmla="*/ 379854 w 400850"/>
                <a:gd name="connsiteY4" fmla="*/ 77498 h 286321"/>
                <a:gd name="connsiteX5" fmla="*/ 401422 w 400850"/>
                <a:gd name="connsiteY5" fmla="*/ 226957 h 286321"/>
                <a:gd name="connsiteX6" fmla="*/ 216650 w 400850"/>
                <a:gd name="connsiteY6" fmla="*/ 301019 h 286321"/>
                <a:gd name="connsiteX7" fmla="*/ 24433 w 400850"/>
                <a:gd name="connsiteY7" fmla="*/ 209396 h 286321"/>
                <a:gd name="connsiteX8" fmla="*/ 215314 w 400850"/>
                <a:gd name="connsiteY8" fmla="*/ 289948 h 286321"/>
                <a:gd name="connsiteX9" fmla="*/ 388442 w 400850"/>
                <a:gd name="connsiteY9" fmla="*/ 220658 h 286321"/>
                <a:gd name="connsiteX10" fmla="*/ 368591 w 400850"/>
                <a:gd name="connsiteY10" fmla="*/ 80361 h 286321"/>
                <a:gd name="connsiteX11" fmla="*/ 183055 w 400850"/>
                <a:gd name="connsiteY11" fmla="*/ 7253 h 286321"/>
                <a:gd name="connsiteX12" fmla="*/ 12026 w 400850"/>
                <a:gd name="connsiteY12" fmla="*/ 67381 h 286321"/>
                <a:gd name="connsiteX13" fmla="*/ 24433 w 400850"/>
                <a:gd name="connsiteY13" fmla="*/ 20939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86321">
                  <a:moveTo>
                    <a:pt x="216650" y="301019"/>
                  </a:moveTo>
                  <a:cubicBezTo>
                    <a:pt x="133808" y="262652"/>
                    <a:pt x="93150" y="244709"/>
                    <a:pt x="12980" y="215123"/>
                  </a:cubicBezTo>
                  <a:cubicBezTo>
                    <a:pt x="6681" y="149460"/>
                    <a:pt x="4008" y="118728"/>
                    <a:pt x="0" y="63945"/>
                  </a:cubicBezTo>
                  <a:cubicBezTo>
                    <a:pt x="72344" y="33022"/>
                    <a:pt x="108802" y="20233"/>
                    <a:pt x="182291" y="0"/>
                  </a:cubicBezTo>
                  <a:cubicBezTo>
                    <a:pt x="259789" y="27678"/>
                    <a:pt x="299492" y="43712"/>
                    <a:pt x="379854" y="77498"/>
                  </a:cubicBezTo>
                  <a:cubicBezTo>
                    <a:pt x="387106" y="132090"/>
                    <a:pt x="391497" y="162440"/>
                    <a:pt x="401422" y="226957"/>
                  </a:cubicBezTo>
                  <a:cubicBezTo>
                    <a:pt x="327170" y="253490"/>
                    <a:pt x="290330" y="268379"/>
                    <a:pt x="216650" y="301019"/>
                  </a:cubicBezTo>
                  <a:close/>
                  <a:moveTo>
                    <a:pt x="24433" y="209396"/>
                  </a:moveTo>
                  <a:cubicBezTo>
                    <a:pt x="99449" y="237265"/>
                    <a:pt x="137816" y="254253"/>
                    <a:pt x="215314" y="289948"/>
                  </a:cubicBezTo>
                  <a:cubicBezTo>
                    <a:pt x="284413" y="259789"/>
                    <a:pt x="318962" y="245855"/>
                    <a:pt x="388442" y="220658"/>
                  </a:cubicBezTo>
                  <a:cubicBezTo>
                    <a:pt x="379280" y="160340"/>
                    <a:pt x="375272" y="131899"/>
                    <a:pt x="368591" y="80361"/>
                  </a:cubicBezTo>
                  <a:cubicBezTo>
                    <a:pt x="293193" y="48675"/>
                    <a:pt x="255971" y="33595"/>
                    <a:pt x="183055" y="7253"/>
                  </a:cubicBezTo>
                  <a:cubicBezTo>
                    <a:pt x="114147" y="26533"/>
                    <a:pt x="79979" y="38367"/>
                    <a:pt x="12026" y="67381"/>
                  </a:cubicBezTo>
                  <a:cubicBezTo>
                    <a:pt x="15843" y="119110"/>
                    <a:pt x="18515" y="147933"/>
                    <a:pt x="24433" y="2093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61E6DAD2-FA85-4698-A1FA-3793D754E646}"/>
                </a:ext>
              </a:extLst>
            </p:cNvPr>
            <p:cNvSpPr/>
            <p:nvPr/>
          </p:nvSpPr>
          <p:spPr>
            <a:xfrm>
              <a:off x="6329066" y="4100376"/>
              <a:ext cx="419938" cy="286321"/>
            </a:xfrm>
            <a:custGeom>
              <a:avLst/>
              <a:gdLst>
                <a:gd name="connsiteX0" fmla="*/ 234592 w 419938"/>
                <a:gd name="connsiteY0" fmla="*/ 291093 h 286321"/>
                <a:gd name="connsiteX1" fmla="*/ 21188 w 419938"/>
                <a:gd name="connsiteY1" fmla="*/ 192790 h 286321"/>
                <a:gd name="connsiteX2" fmla="*/ 0 w 419938"/>
                <a:gd name="connsiteY2" fmla="*/ 43330 h 286321"/>
                <a:gd name="connsiteX3" fmla="*/ 184964 w 419938"/>
                <a:gd name="connsiteY3" fmla="*/ 0 h 286321"/>
                <a:gd name="connsiteX4" fmla="*/ 392642 w 419938"/>
                <a:gd name="connsiteY4" fmla="*/ 89523 h 286321"/>
                <a:gd name="connsiteX5" fmla="*/ 420892 w 419938"/>
                <a:gd name="connsiteY5" fmla="*/ 230775 h 286321"/>
                <a:gd name="connsiteX6" fmla="*/ 234592 w 419938"/>
                <a:gd name="connsiteY6" fmla="*/ 291093 h 286321"/>
                <a:gd name="connsiteX7" fmla="*/ 32640 w 419938"/>
                <a:gd name="connsiteY7" fmla="*/ 188590 h 286321"/>
                <a:gd name="connsiteX8" fmla="*/ 232684 w 419938"/>
                <a:gd name="connsiteY8" fmla="*/ 280786 h 286321"/>
                <a:gd name="connsiteX9" fmla="*/ 407530 w 419938"/>
                <a:gd name="connsiteY9" fmla="*/ 224476 h 286321"/>
                <a:gd name="connsiteX10" fmla="*/ 381189 w 419938"/>
                <a:gd name="connsiteY10" fmla="*/ 91623 h 286321"/>
                <a:gd name="connsiteX11" fmla="*/ 186109 w 419938"/>
                <a:gd name="connsiteY11" fmla="*/ 7253 h 286321"/>
                <a:gd name="connsiteX12" fmla="*/ 12598 w 419938"/>
                <a:gd name="connsiteY12" fmla="*/ 48293 h 286321"/>
                <a:gd name="connsiteX13" fmla="*/ 32640 w 419938"/>
                <a:gd name="connsiteY13" fmla="*/ 18859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86321">
                  <a:moveTo>
                    <a:pt x="234592" y="291093"/>
                  </a:moveTo>
                  <a:cubicBezTo>
                    <a:pt x="148123" y="251199"/>
                    <a:pt x="105366" y="231157"/>
                    <a:pt x="21188" y="192790"/>
                  </a:cubicBezTo>
                  <a:cubicBezTo>
                    <a:pt x="11452" y="128272"/>
                    <a:pt x="7063" y="97922"/>
                    <a:pt x="0" y="43330"/>
                  </a:cubicBezTo>
                  <a:cubicBezTo>
                    <a:pt x="73489" y="22906"/>
                    <a:pt x="110329" y="14316"/>
                    <a:pt x="184964" y="0"/>
                  </a:cubicBezTo>
                  <a:cubicBezTo>
                    <a:pt x="266660" y="33786"/>
                    <a:pt x="308272" y="52110"/>
                    <a:pt x="392642" y="89523"/>
                  </a:cubicBezTo>
                  <a:cubicBezTo>
                    <a:pt x="402376" y="142015"/>
                    <a:pt x="408294" y="170647"/>
                    <a:pt x="420892" y="230775"/>
                  </a:cubicBezTo>
                  <a:cubicBezTo>
                    <a:pt x="345876" y="251581"/>
                    <a:pt x="308654" y="263797"/>
                    <a:pt x="234592" y="291093"/>
                  </a:cubicBezTo>
                  <a:close/>
                  <a:moveTo>
                    <a:pt x="32640" y="188590"/>
                  </a:moveTo>
                  <a:cubicBezTo>
                    <a:pt x="111665" y="224667"/>
                    <a:pt x="151560" y="243373"/>
                    <a:pt x="232684" y="280786"/>
                  </a:cubicBezTo>
                  <a:cubicBezTo>
                    <a:pt x="302164" y="255590"/>
                    <a:pt x="337095" y="244327"/>
                    <a:pt x="407530" y="224476"/>
                  </a:cubicBezTo>
                  <a:cubicBezTo>
                    <a:pt x="395887" y="167975"/>
                    <a:pt x="390351" y="141061"/>
                    <a:pt x="381189" y="91623"/>
                  </a:cubicBezTo>
                  <a:cubicBezTo>
                    <a:pt x="301974" y="56501"/>
                    <a:pt x="263033" y="39321"/>
                    <a:pt x="186109" y="7253"/>
                  </a:cubicBezTo>
                  <a:cubicBezTo>
                    <a:pt x="116055" y="20997"/>
                    <a:pt x="81505" y="29205"/>
                    <a:pt x="12598" y="48293"/>
                  </a:cubicBezTo>
                  <a:cubicBezTo>
                    <a:pt x="19469" y="100022"/>
                    <a:pt x="23478" y="128463"/>
                    <a:pt x="32640" y="1885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88E013F2-CC92-4AB7-9FA9-986B4F894A46}"/>
                </a:ext>
              </a:extLst>
            </p:cNvPr>
            <p:cNvSpPr/>
            <p:nvPr/>
          </p:nvSpPr>
          <p:spPr>
            <a:xfrm>
              <a:off x="6709492" y="4159167"/>
              <a:ext cx="439026" cy="267233"/>
            </a:xfrm>
            <a:custGeom>
              <a:avLst/>
              <a:gdLst>
                <a:gd name="connsiteX0" fmla="*/ 250436 w 439026"/>
                <a:gd name="connsiteY0" fmla="*/ 270096 h 267233"/>
                <a:gd name="connsiteX1" fmla="*/ 28059 w 439026"/>
                <a:gd name="connsiteY1" fmla="*/ 170457 h 267233"/>
                <a:gd name="connsiteX2" fmla="*/ 0 w 439026"/>
                <a:gd name="connsiteY2" fmla="*/ 28823 h 267233"/>
                <a:gd name="connsiteX3" fmla="*/ 189354 w 439026"/>
                <a:gd name="connsiteY3" fmla="*/ 0 h 267233"/>
                <a:gd name="connsiteX4" fmla="*/ 407339 w 439026"/>
                <a:gd name="connsiteY4" fmla="*/ 96013 h 267233"/>
                <a:gd name="connsiteX5" fmla="*/ 440172 w 439026"/>
                <a:gd name="connsiteY5" fmla="*/ 224285 h 267233"/>
                <a:gd name="connsiteX6" fmla="*/ 250436 w 439026"/>
                <a:gd name="connsiteY6" fmla="*/ 270096 h 267233"/>
                <a:gd name="connsiteX7" fmla="*/ 39513 w 439026"/>
                <a:gd name="connsiteY7" fmla="*/ 167021 h 267233"/>
                <a:gd name="connsiteX8" fmla="*/ 247954 w 439026"/>
                <a:gd name="connsiteY8" fmla="*/ 260552 h 267233"/>
                <a:gd name="connsiteX9" fmla="*/ 425855 w 439026"/>
                <a:gd name="connsiteY9" fmla="*/ 217986 h 267233"/>
                <a:gd name="connsiteX10" fmla="*/ 395124 w 439026"/>
                <a:gd name="connsiteY10" fmla="*/ 97349 h 267233"/>
                <a:gd name="connsiteX11" fmla="*/ 190499 w 439026"/>
                <a:gd name="connsiteY11" fmla="*/ 7063 h 267233"/>
                <a:gd name="connsiteX12" fmla="*/ 12980 w 439026"/>
                <a:gd name="connsiteY12" fmla="*/ 34549 h 267233"/>
                <a:gd name="connsiteX13" fmla="*/ 39513 w 439026"/>
                <a:gd name="connsiteY13" fmla="*/ 167021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67233">
                  <a:moveTo>
                    <a:pt x="250436" y="270096"/>
                  </a:moveTo>
                  <a:cubicBezTo>
                    <a:pt x="160530" y="230584"/>
                    <a:pt x="116055" y="210351"/>
                    <a:pt x="28059" y="170457"/>
                  </a:cubicBezTo>
                  <a:cubicBezTo>
                    <a:pt x="15461" y="110138"/>
                    <a:pt x="9735" y="81315"/>
                    <a:pt x="0" y="28823"/>
                  </a:cubicBezTo>
                  <a:cubicBezTo>
                    <a:pt x="74825" y="14316"/>
                    <a:pt x="112810" y="8590"/>
                    <a:pt x="189354" y="0"/>
                  </a:cubicBezTo>
                  <a:cubicBezTo>
                    <a:pt x="275250" y="37603"/>
                    <a:pt x="318961" y="57073"/>
                    <a:pt x="407339" y="96013"/>
                  </a:cubicBezTo>
                  <a:cubicBezTo>
                    <a:pt x="418984" y="144306"/>
                    <a:pt x="425664" y="170075"/>
                    <a:pt x="440172" y="224285"/>
                  </a:cubicBezTo>
                  <a:cubicBezTo>
                    <a:pt x="363437" y="239365"/>
                    <a:pt x="325643" y="248527"/>
                    <a:pt x="250436" y="270096"/>
                  </a:cubicBezTo>
                  <a:close/>
                  <a:moveTo>
                    <a:pt x="39513" y="167021"/>
                  </a:moveTo>
                  <a:cubicBezTo>
                    <a:pt x="121973" y="204433"/>
                    <a:pt x="163775" y="223522"/>
                    <a:pt x="247954" y="260552"/>
                  </a:cubicBezTo>
                  <a:cubicBezTo>
                    <a:pt x="318389" y="240701"/>
                    <a:pt x="354084" y="232302"/>
                    <a:pt x="425855" y="217986"/>
                  </a:cubicBezTo>
                  <a:cubicBezTo>
                    <a:pt x="412494" y="167212"/>
                    <a:pt x="406194" y="142779"/>
                    <a:pt x="395124" y="97349"/>
                  </a:cubicBezTo>
                  <a:cubicBezTo>
                    <a:pt x="312281" y="60891"/>
                    <a:pt x="271241" y="42566"/>
                    <a:pt x="190499" y="7063"/>
                  </a:cubicBezTo>
                  <a:cubicBezTo>
                    <a:pt x="118727" y="15461"/>
                    <a:pt x="83224" y="20997"/>
                    <a:pt x="12980" y="34549"/>
                  </a:cubicBezTo>
                  <a:cubicBezTo>
                    <a:pt x="22333" y="83987"/>
                    <a:pt x="27868" y="110902"/>
                    <a:pt x="39513" y="1670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FBBDF310-6800-4360-9CF6-0E688F230D15}"/>
                </a:ext>
              </a:extLst>
            </p:cNvPr>
            <p:cNvSpPr/>
            <p:nvPr/>
          </p:nvSpPr>
          <p:spPr>
            <a:xfrm>
              <a:off x="7103851" y="4237429"/>
              <a:ext cx="439026" cy="229057"/>
            </a:xfrm>
            <a:custGeom>
              <a:avLst/>
              <a:gdLst>
                <a:gd name="connsiteX0" fmla="*/ 262844 w 439026"/>
                <a:gd name="connsiteY0" fmla="*/ 240319 h 229057"/>
                <a:gd name="connsiteX1" fmla="*/ 32832 w 439026"/>
                <a:gd name="connsiteY1" fmla="*/ 143924 h 229057"/>
                <a:gd name="connsiteX2" fmla="*/ 0 w 439026"/>
                <a:gd name="connsiteY2" fmla="*/ 15270 h 229057"/>
                <a:gd name="connsiteX3" fmla="*/ 194890 w 439026"/>
                <a:gd name="connsiteY3" fmla="*/ 0 h 229057"/>
                <a:gd name="connsiteX4" fmla="*/ 422229 w 439026"/>
                <a:gd name="connsiteY4" fmla="*/ 97540 h 229057"/>
                <a:gd name="connsiteX5" fmla="*/ 456969 w 439026"/>
                <a:gd name="connsiteY5" fmla="*/ 208824 h 229057"/>
                <a:gd name="connsiteX6" fmla="*/ 262844 w 439026"/>
                <a:gd name="connsiteY6" fmla="*/ 240319 h 229057"/>
                <a:gd name="connsiteX7" fmla="*/ 44476 w 439026"/>
                <a:gd name="connsiteY7" fmla="*/ 141634 h 229057"/>
                <a:gd name="connsiteX8" fmla="*/ 260171 w 439026"/>
                <a:gd name="connsiteY8" fmla="*/ 232111 h 229057"/>
                <a:gd name="connsiteX9" fmla="*/ 442462 w 439026"/>
                <a:gd name="connsiteY9" fmla="*/ 203097 h 229057"/>
                <a:gd name="connsiteX10" fmla="*/ 409822 w 439026"/>
                <a:gd name="connsiteY10" fmla="*/ 98113 h 229057"/>
                <a:gd name="connsiteX11" fmla="*/ 196417 w 439026"/>
                <a:gd name="connsiteY11" fmla="*/ 6681 h 229057"/>
                <a:gd name="connsiteX12" fmla="*/ 13553 w 439026"/>
                <a:gd name="connsiteY12" fmla="*/ 21379 h 229057"/>
                <a:gd name="connsiteX13" fmla="*/ 44476 w 439026"/>
                <a:gd name="connsiteY13" fmla="*/ 14163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62844" y="240319"/>
                  </a:moveTo>
                  <a:cubicBezTo>
                    <a:pt x="170266" y="203097"/>
                    <a:pt x="124073" y="183437"/>
                    <a:pt x="32832" y="143924"/>
                  </a:cubicBezTo>
                  <a:cubicBezTo>
                    <a:pt x="18516" y="89714"/>
                    <a:pt x="11835" y="63563"/>
                    <a:pt x="0" y="15270"/>
                  </a:cubicBezTo>
                  <a:cubicBezTo>
                    <a:pt x="76926" y="6299"/>
                    <a:pt x="116056" y="3436"/>
                    <a:pt x="194890" y="0"/>
                  </a:cubicBezTo>
                  <a:cubicBezTo>
                    <a:pt x="284794" y="39131"/>
                    <a:pt x="330415" y="58982"/>
                    <a:pt x="422229" y="97540"/>
                  </a:cubicBezTo>
                  <a:cubicBezTo>
                    <a:pt x="434827" y="140107"/>
                    <a:pt x="441890" y="162630"/>
                    <a:pt x="456969" y="208824"/>
                  </a:cubicBezTo>
                  <a:cubicBezTo>
                    <a:pt x="378326" y="218368"/>
                    <a:pt x="339578" y="224667"/>
                    <a:pt x="262844" y="240319"/>
                  </a:cubicBezTo>
                  <a:close/>
                  <a:moveTo>
                    <a:pt x="44476" y="141634"/>
                  </a:moveTo>
                  <a:cubicBezTo>
                    <a:pt x="130181" y="178665"/>
                    <a:pt x="173511" y="196989"/>
                    <a:pt x="260171" y="232111"/>
                  </a:cubicBezTo>
                  <a:cubicBezTo>
                    <a:pt x="332324" y="217795"/>
                    <a:pt x="368782" y="212069"/>
                    <a:pt x="442462" y="203097"/>
                  </a:cubicBezTo>
                  <a:cubicBezTo>
                    <a:pt x="428337" y="159576"/>
                    <a:pt x="421848" y="138389"/>
                    <a:pt x="409822" y="98113"/>
                  </a:cubicBezTo>
                  <a:cubicBezTo>
                    <a:pt x="323735" y="61845"/>
                    <a:pt x="280977" y="43330"/>
                    <a:pt x="196417" y="6681"/>
                  </a:cubicBezTo>
                  <a:cubicBezTo>
                    <a:pt x="122355" y="10117"/>
                    <a:pt x="85896" y="12980"/>
                    <a:pt x="13553" y="21379"/>
                  </a:cubicBezTo>
                  <a:cubicBezTo>
                    <a:pt x="24814" y="66808"/>
                    <a:pt x="31114" y="91050"/>
                    <a:pt x="44476" y="1416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CFD6DEA6-3269-4BEE-91D9-66FB26EEE340}"/>
                </a:ext>
              </a:extLst>
            </p:cNvPr>
            <p:cNvSpPr/>
            <p:nvPr/>
          </p:nvSpPr>
          <p:spPr>
            <a:xfrm>
              <a:off x="7512718" y="4328609"/>
              <a:ext cx="458114" cy="190881"/>
            </a:xfrm>
            <a:custGeom>
              <a:avLst/>
              <a:gdLst>
                <a:gd name="connsiteX0" fmla="*/ 270479 w 458114"/>
                <a:gd name="connsiteY0" fmla="*/ 204685 h 190880"/>
                <a:gd name="connsiteX1" fmla="*/ 34740 w 458114"/>
                <a:gd name="connsiteY1" fmla="*/ 115543 h 190880"/>
                <a:gd name="connsiteX2" fmla="*/ 0 w 458114"/>
                <a:gd name="connsiteY2" fmla="*/ 3687 h 190880"/>
                <a:gd name="connsiteX3" fmla="*/ 201571 w 458114"/>
                <a:gd name="connsiteY3" fmla="*/ 442 h 190880"/>
                <a:gd name="connsiteX4" fmla="*/ 436355 w 458114"/>
                <a:gd name="connsiteY4" fmla="*/ 94737 h 190880"/>
                <a:gd name="connsiteX5" fmla="*/ 470140 w 458114"/>
                <a:gd name="connsiteY5" fmla="*/ 186933 h 190880"/>
                <a:gd name="connsiteX6" fmla="*/ 270479 w 458114"/>
                <a:gd name="connsiteY6" fmla="*/ 204685 h 190880"/>
                <a:gd name="connsiteX7" fmla="*/ 46957 w 458114"/>
                <a:gd name="connsiteY7" fmla="*/ 114207 h 190880"/>
                <a:gd name="connsiteX8" fmla="*/ 267998 w 458114"/>
                <a:gd name="connsiteY8" fmla="*/ 198004 h 190880"/>
                <a:gd name="connsiteX9" fmla="*/ 455443 w 458114"/>
                <a:gd name="connsiteY9" fmla="*/ 181779 h 190880"/>
                <a:gd name="connsiteX10" fmla="*/ 423565 w 458114"/>
                <a:gd name="connsiteY10" fmla="*/ 94737 h 190880"/>
                <a:gd name="connsiteX11" fmla="*/ 203289 w 458114"/>
                <a:gd name="connsiteY11" fmla="*/ 6359 h 190880"/>
                <a:gd name="connsiteX12" fmla="*/ 14316 w 458114"/>
                <a:gd name="connsiteY12" fmla="*/ 9604 h 190880"/>
                <a:gd name="connsiteX13" fmla="*/ 46957 w 458114"/>
                <a:gd name="connsiteY13" fmla="*/ 11420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70479" y="204685"/>
                  </a:moveTo>
                  <a:cubicBezTo>
                    <a:pt x="176184" y="171090"/>
                    <a:pt x="128845" y="152956"/>
                    <a:pt x="34740" y="115543"/>
                  </a:cubicBezTo>
                  <a:cubicBezTo>
                    <a:pt x="19661" y="68968"/>
                    <a:pt x="12599" y="46444"/>
                    <a:pt x="0" y="3687"/>
                  </a:cubicBezTo>
                  <a:cubicBezTo>
                    <a:pt x="79598" y="-131"/>
                    <a:pt x="119874" y="-512"/>
                    <a:pt x="201571" y="442"/>
                  </a:cubicBezTo>
                  <a:cubicBezTo>
                    <a:pt x="295102" y="39191"/>
                    <a:pt x="342060" y="58279"/>
                    <a:pt x="436355" y="94737"/>
                  </a:cubicBezTo>
                  <a:cubicBezTo>
                    <a:pt x="448953" y="130814"/>
                    <a:pt x="455824" y="149329"/>
                    <a:pt x="470140" y="186933"/>
                  </a:cubicBezTo>
                  <a:cubicBezTo>
                    <a:pt x="389398" y="191323"/>
                    <a:pt x="349313" y="194759"/>
                    <a:pt x="270479" y="204685"/>
                  </a:cubicBezTo>
                  <a:close/>
                  <a:moveTo>
                    <a:pt x="46957" y="114207"/>
                  </a:moveTo>
                  <a:cubicBezTo>
                    <a:pt x="135144" y="149329"/>
                    <a:pt x="179620" y="166127"/>
                    <a:pt x="267998" y="198004"/>
                  </a:cubicBezTo>
                  <a:cubicBezTo>
                    <a:pt x="342060" y="189032"/>
                    <a:pt x="379472" y="185787"/>
                    <a:pt x="455443" y="181779"/>
                  </a:cubicBezTo>
                  <a:cubicBezTo>
                    <a:pt x="441890" y="146275"/>
                    <a:pt x="435591" y="128905"/>
                    <a:pt x="423565" y="94737"/>
                  </a:cubicBezTo>
                  <a:cubicBezTo>
                    <a:pt x="335188" y="60569"/>
                    <a:pt x="290904" y="42627"/>
                    <a:pt x="203289" y="6359"/>
                  </a:cubicBezTo>
                  <a:cubicBezTo>
                    <a:pt x="126745" y="5596"/>
                    <a:pt x="88951" y="6168"/>
                    <a:pt x="14316" y="9604"/>
                  </a:cubicBezTo>
                  <a:cubicBezTo>
                    <a:pt x="26342" y="49880"/>
                    <a:pt x="33023" y="70877"/>
                    <a:pt x="46957" y="1142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13216EFD-A4CD-446D-90E2-39FE82107E97}"/>
                </a:ext>
              </a:extLst>
            </p:cNvPr>
            <p:cNvSpPr/>
            <p:nvPr/>
          </p:nvSpPr>
          <p:spPr>
            <a:xfrm>
              <a:off x="7935520" y="4420483"/>
              <a:ext cx="477202" cy="152705"/>
            </a:xfrm>
            <a:custGeom>
              <a:avLst/>
              <a:gdLst>
                <a:gd name="connsiteX0" fmla="*/ 272579 w 477202"/>
                <a:gd name="connsiteY0" fmla="*/ 171220 h 152704"/>
                <a:gd name="connsiteX1" fmla="*/ 33977 w 477202"/>
                <a:gd name="connsiteY1" fmla="*/ 92768 h 152704"/>
                <a:gd name="connsiteX2" fmla="*/ 0 w 477202"/>
                <a:gd name="connsiteY2" fmla="*/ 0 h 152704"/>
                <a:gd name="connsiteX3" fmla="*/ 208061 w 477202"/>
                <a:gd name="connsiteY3" fmla="*/ 6299 h 152704"/>
                <a:gd name="connsiteX4" fmla="*/ 447807 w 477202"/>
                <a:gd name="connsiteY4" fmla="*/ 93150 h 152704"/>
                <a:gd name="connsiteX5" fmla="*/ 478157 w 477202"/>
                <a:gd name="connsiteY5" fmla="*/ 165303 h 152704"/>
                <a:gd name="connsiteX6" fmla="*/ 272579 w 477202"/>
                <a:gd name="connsiteY6" fmla="*/ 171220 h 152704"/>
                <a:gd name="connsiteX7" fmla="*/ 46384 w 477202"/>
                <a:gd name="connsiteY7" fmla="*/ 92196 h 152704"/>
                <a:gd name="connsiteX8" fmla="*/ 270288 w 477202"/>
                <a:gd name="connsiteY8" fmla="*/ 166066 h 152704"/>
                <a:gd name="connsiteX9" fmla="*/ 463078 w 477202"/>
                <a:gd name="connsiteY9" fmla="*/ 160913 h 152704"/>
                <a:gd name="connsiteX10" fmla="*/ 434445 w 477202"/>
                <a:gd name="connsiteY10" fmla="*/ 92768 h 152704"/>
                <a:gd name="connsiteX11" fmla="*/ 209587 w 477202"/>
                <a:gd name="connsiteY11" fmla="*/ 11453 h 152704"/>
                <a:gd name="connsiteX12" fmla="*/ 14507 w 477202"/>
                <a:gd name="connsiteY12" fmla="*/ 5726 h 152704"/>
                <a:gd name="connsiteX13" fmla="*/ 46384 w 477202"/>
                <a:gd name="connsiteY13" fmla="*/ 9219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272579" y="171220"/>
                  </a:moveTo>
                  <a:cubicBezTo>
                    <a:pt x="177519" y="142397"/>
                    <a:pt x="129608" y="126554"/>
                    <a:pt x="33977" y="92768"/>
                  </a:cubicBezTo>
                  <a:cubicBezTo>
                    <a:pt x="19470" y="54974"/>
                    <a:pt x="12599" y="36267"/>
                    <a:pt x="0" y="0"/>
                  </a:cubicBezTo>
                  <a:cubicBezTo>
                    <a:pt x="82270" y="573"/>
                    <a:pt x="123882" y="2100"/>
                    <a:pt x="208061" y="6299"/>
                  </a:cubicBezTo>
                  <a:cubicBezTo>
                    <a:pt x="303882" y="42948"/>
                    <a:pt x="351985" y="60509"/>
                    <a:pt x="447807" y="93150"/>
                  </a:cubicBezTo>
                  <a:cubicBezTo>
                    <a:pt x="459451" y="122355"/>
                    <a:pt x="465559" y="136671"/>
                    <a:pt x="478157" y="165303"/>
                  </a:cubicBezTo>
                  <a:cubicBezTo>
                    <a:pt x="394742" y="165303"/>
                    <a:pt x="353703" y="166448"/>
                    <a:pt x="272579" y="171220"/>
                  </a:cubicBezTo>
                  <a:close/>
                  <a:moveTo>
                    <a:pt x="46384" y="92196"/>
                  </a:moveTo>
                  <a:cubicBezTo>
                    <a:pt x="136289" y="123882"/>
                    <a:pt x="181146" y="138771"/>
                    <a:pt x="270288" y="166066"/>
                  </a:cubicBezTo>
                  <a:cubicBezTo>
                    <a:pt x="346449" y="161867"/>
                    <a:pt x="385198" y="160913"/>
                    <a:pt x="463078" y="160913"/>
                  </a:cubicBezTo>
                  <a:cubicBezTo>
                    <a:pt x="451243" y="133808"/>
                    <a:pt x="445517" y="120255"/>
                    <a:pt x="434445" y="92768"/>
                  </a:cubicBezTo>
                  <a:cubicBezTo>
                    <a:pt x="344540" y="62036"/>
                    <a:pt x="299492" y="45621"/>
                    <a:pt x="209587" y="11453"/>
                  </a:cubicBezTo>
                  <a:cubicBezTo>
                    <a:pt x="130753" y="7635"/>
                    <a:pt x="91623" y="6299"/>
                    <a:pt x="14507" y="5726"/>
                  </a:cubicBezTo>
                  <a:cubicBezTo>
                    <a:pt x="26533" y="39703"/>
                    <a:pt x="32832" y="56883"/>
                    <a:pt x="46384" y="921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C3E070C3-51F8-40DB-B54A-EEC37D63FCFC}"/>
                </a:ext>
              </a:extLst>
            </p:cNvPr>
            <p:cNvSpPr/>
            <p:nvPr/>
          </p:nvSpPr>
          <p:spPr>
            <a:xfrm>
              <a:off x="8369392" y="4510961"/>
              <a:ext cx="477202" cy="133617"/>
            </a:xfrm>
            <a:custGeom>
              <a:avLst/>
              <a:gdLst>
                <a:gd name="connsiteX0" fmla="*/ 268761 w 477202"/>
                <a:gd name="connsiteY0" fmla="*/ 137625 h 133616"/>
                <a:gd name="connsiteX1" fmla="*/ 30351 w 477202"/>
                <a:gd name="connsiteY1" fmla="*/ 72726 h 133616"/>
                <a:gd name="connsiteX2" fmla="*/ 0 w 477202"/>
                <a:gd name="connsiteY2" fmla="*/ 0 h 133616"/>
                <a:gd name="connsiteX3" fmla="*/ 213215 w 477202"/>
                <a:gd name="connsiteY3" fmla="*/ 12025 h 133616"/>
                <a:gd name="connsiteX4" fmla="*/ 454298 w 477202"/>
                <a:gd name="connsiteY4" fmla="*/ 87423 h 133616"/>
                <a:gd name="connsiteX5" fmla="*/ 479303 w 477202"/>
                <a:gd name="connsiteY5" fmla="*/ 140488 h 133616"/>
                <a:gd name="connsiteX6" fmla="*/ 268761 w 477202"/>
                <a:gd name="connsiteY6" fmla="*/ 137625 h 133616"/>
                <a:gd name="connsiteX7" fmla="*/ 43139 w 477202"/>
                <a:gd name="connsiteY7" fmla="*/ 72535 h 133616"/>
                <a:gd name="connsiteX8" fmla="*/ 267044 w 477202"/>
                <a:gd name="connsiteY8" fmla="*/ 133807 h 133616"/>
                <a:gd name="connsiteX9" fmla="*/ 464414 w 477202"/>
                <a:gd name="connsiteY9" fmla="*/ 136862 h 133616"/>
                <a:gd name="connsiteX10" fmla="*/ 440745 w 477202"/>
                <a:gd name="connsiteY10" fmla="*/ 86469 h 133616"/>
                <a:gd name="connsiteX11" fmla="*/ 214741 w 477202"/>
                <a:gd name="connsiteY11" fmla="*/ 15843 h 133616"/>
                <a:gd name="connsiteX12" fmla="*/ 14698 w 477202"/>
                <a:gd name="connsiteY12" fmla="*/ 4772 h 133616"/>
                <a:gd name="connsiteX13" fmla="*/ 43139 w 477202"/>
                <a:gd name="connsiteY13" fmla="*/ 7253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33616">
                  <a:moveTo>
                    <a:pt x="268761" y="137625"/>
                  </a:moveTo>
                  <a:cubicBezTo>
                    <a:pt x="174274" y="114529"/>
                    <a:pt x="126363" y="101549"/>
                    <a:pt x="30351" y="72726"/>
                  </a:cubicBezTo>
                  <a:cubicBezTo>
                    <a:pt x="17753" y="43903"/>
                    <a:pt x="11645" y="29396"/>
                    <a:pt x="0" y="0"/>
                  </a:cubicBezTo>
                  <a:cubicBezTo>
                    <a:pt x="84561" y="3627"/>
                    <a:pt x="127318" y="6490"/>
                    <a:pt x="213215" y="12025"/>
                  </a:cubicBezTo>
                  <a:cubicBezTo>
                    <a:pt x="310182" y="44666"/>
                    <a:pt x="358475" y="59937"/>
                    <a:pt x="454298" y="87423"/>
                  </a:cubicBezTo>
                  <a:cubicBezTo>
                    <a:pt x="464414" y="110138"/>
                    <a:pt x="469377" y="120637"/>
                    <a:pt x="479303" y="140488"/>
                  </a:cubicBezTo>
                  <a:cubicBezTo>
                    <a:pt x="394170" y="137816"/>
                    <a:pt x="351985" y="137052"/>
                    <a:pt x="268761" y="137625"/>
                  </a:cubicBezTo>
                  <a:close/>
                  <a:moveTo>
                    <a:pt x="43139" y="72535"/>
                  </a:moveTo>
                  <a:cubicBezTo>
                    <a:pt x="133427" y="99640"/>
                    <a:pt x="178283" y="111856"/>
                    <a:pt x="267044" y="133807"/>
                  </a:cubicBezTo>
                  <a:cubicBezTo>
                    <a:pt x="345304" y="133426"/>
                    <a:pt x="384817" y="134380"/>
                    <a:pt x="464414" y="136862"/>
                  </a:cubicBezTo>
                  <a:cubicBezTo>
                    <a:pt x="455061" y="117964"/>
                    <a:pt x="450289" y="108039"/>
                    <a:pt x="440745" y="86469"/>
                  </a:cubicBezTo>
                  <a:cubicBezTo>
                    <a:pt x="350839" y="60509"/>
                    <a:pt x="305601" y="46384"/>
                    <a:pt x="214741" y="15843"/>
                  </a:cubicBezTo>
                  <a:cubicBezTo>
                    <a:pt x="134190" y="10689"/>
                    <a:pt x="94105" y="8208"/>
                    <a:pt x="14698" y="4772"/>
                  </a:cubicBezTo>
                  <a:cubicBezTo>
                    <a:pt x="25579" y="32450"/>
                    <a:pt x="31305" y="45811"/>
                    <a:pt x="43139" y="725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3B5B6BA7-E7FA-4692-A61C-384D375AACD4}"/>
                </a:ext>
              </a:extLst>
            </p:cNvPr>
            <p:cNvSpPr/>
            <p:nvPr/>
          </p:nvSpPr>
          <p:spPr>
            <a:xfrm>
              <a:off x="8809374" y="4595903"/>
              <a:ext cx="458114" cy="95440"/>
            </a:xfrm>
            <a:custGeom>
              <a:avLst/>
              <a:gdLst>
                <a:gd name="connsiteX0" fmla="*/ 260171 w 458114"/>
                <a:gd name="connsiteY0" fmla="*/ 103457 h 95440"/>
                <a:gd name="connsiteX1" fmla="*/ 25195 w 458114"/>
                <a:gd name="connsiteY1" fmla="*/ 53637 h 95440"/>
                <a:gd name="connsiteX2" fmla="*/ 0 w 458114"/>
                <a:gd name="connsiteY2" fmla="*/ 0 h 95440"/>
                <a:gd name="connsiteX3" fmla="*/ 215695 w 458114"/>
                <a:gd name="connsiteY3" fmla="*/ 12598 h 95440"/>
                <a:gd name="connsiteX4" fmla="*/ 453914 w 458114"/>
                <a:gd name="connsiteY4" fmla="*/ 73489 h 95440"/>
                <a:gd name="connsiteX5" fmla="*/ 473194 w 458114"/>
                <a:gd name="connsiteY5" fmla="*/ 110902 h 95440"/>
                <a:gd name="connsiteX6" fmla="*/ 260171 w 458114"/>
                <a:gd name="connsiteY6" fmla="*/ 103457 h 95440"/>
                <a:gd name="connsiteX7" fmla="*/ 38366 w 458114"/>
                <a:gd name="connsiteY7" fmla="*/ 54019 h 95440"/>
                <a:gd name="connsiteX8" fmla="*/ 259024 w 458114"/>
                <a:gd name="connsiteY8" fmla="*/ 100976 h 95440"/>
                <a:gd name="connsiteX9" fmla="*/ 459069 w 458114"/>
                <a:gd name="connsiteY9" fmla="*/ 108229 h 95440"/>
                <a:gd name="connsiteX10" fmla="*/ 440744 w 458114"/>
                <a:gd name="connsiteY10" fmla="*/ 72726 h 95440"/>
                <a:gd name="connsiteX11" fmla="*/ 217223 w 458114"/>
                <a:gd name="connsiteY11" fmla="*/ 15843 h 95440"/>
                <a:gd name="connsiteX12" fmla="*/ 14888 w 458114"/>
                <a:gd name="connsiteY12" fmla="*/ 4199 h 95440"/>
                <a:gd name="connsiteX13" fmla="*/ 38366 w 458114"/>
                <a:gd name="connsiteY13" fmla="*/ 5401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60171" y="103457"/>
                  </a:moveTo>
                  <a:cubicBezTo>
                    <a:pt x="167402" y="86660"/>
                    <a:pt x="120446" y="76734"/>
                    <a:pt x="25195" y="53637"/>
                  </a:cubicBezTo>
                  <a:cubicBezTo>
                    <a:pt x="15270" y="33404"/>
                    <a:pt x="10116" y="22906"/>
                    <a:pt x="0" y="0"/>
                  </a:cubicBezTo>
                  <a:cubicBezTo>
                    <a:pt x="86086" y="4963"/>
                    <a:pt x="129417" y="7826"/>
                    <a:pt x="215695" y="12598"/>
                  </a:cubicBezTo>
                  <a:cubicBezTo>
                    <a:pt x="312090" y="39894"/>
                    <a:pt x="359810" y="52110"/>
                    <a:pt x="453914" y="73489"/>
                  </a:cubicBezTo>
                  <a:cubicBezTo>
                    <a:pt x="462504" y="91241"/>
                    <a:pt x="466322" y="98304"/>
                    <a:pt x="473194" y="110902"/>
                  </a:cubicBezTo>
                  <a:cubicBezTo>
                    <a:pt x="387679" y="107275"/>
                    <a:pt x="344921" y="105557"/>
                    <a:pt x="260171" y="103457"/>
                  </a:cubicBezTo>
                  <a:close/>
                  <a:moveTo>
                    <a:pt x="38366" y="54019"/>
                  </a:moveTo>
                  <a:cubicBezTo>
                    <a:pt x="127699" y="75589"/>
                    <a:pt x="171793" y="84942"/>
                    <a:pt x="259024" y="100976"/>
                  </a:cubicBezTo>
                  <a:cubicBezTo>
                    <a:pt x="338623" y="103076"/>
                    <a:pt x="378707" y="104794"/>
                    <a:pt x="459069" y="108229"/>
                  </a:cubicBezTo>
                  <a:cubicBezTo>
                    <a:pt x="452387" y="96013"/>
                    <a:pt x="448760" y="89332"/>
                    <a:pt x="440744" y="72726"/>
                  </a:cubicBezTo>
                  <a:cubicBezTo>
                    <a:pt x="352366" y="52492"/>
                    <a:pt x="307700" y="41230"/>
                    <a:pt x="217223" y="15843"/>
                  </a:cubicBezTo>
                  <a:cubicBezTo>
                    <a:pt x="136288" y="11453"/>
                    <a:pt x="95821" y="8781"/>
                    <a:pt x="14888" y="4199"/>
                  </a:cubicBezTo>
                  <a:cubicBezTo>
                    <a:pt x="24432" y="25578"/>
                    <a:pt x="29013" y="35313"/>
                    <a:pt x="38366" y="540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EC91F724-4291-49B2-B3D2-FBD3EA56319E}"/>
                </a:ext>
              </a:extLst>
            </p:cNvPr>
            <p:cNvSpPr/>
            <p:nvPr/>
          </p:nvSpPr>
          <p:spPr>
            <a:xfrm>
              <a:off x="9249354" y="4667292"/>
              <a:ext cx="458114" cy="76352"/>
            </a:xfrm>
            <a:custGeom>
              <a:avLst/>
              <a:gdLst>
                <a:gd name="connsiteX0" fmla="*/ 247763 w 458114"/>
                <a:gd name="connsiteY0" fmla="*/ 71580 h 76352"/>
                <a:gd name="connsiteX1" fmla="*/ 19469 w 458114"/>
                <a:gd name="connsiteY1" fmla="*/ 37985 h 76352"/>
                <a:gd name="connsiteX2" fmla="*/ 0 w 458114"/>
                <a:gd name="connsiteY2" fmla="*/ 0 h 76352"/>
                <a:gd name="connsiteX3" fmla="*/ 213023 w 458114"/>
                <a:gd name="connsiteY3" fmla="*/ 6490 h 76352"/>
                <a:gd name="connsiteX4" fmla="*/ 444179 w 458114"/>
                <a:gd name="connsiteY4" fmla="*/ 50583 h 76352"/>
                <a:gd name="connsiteX5" fmla="*/ 459642 w 458114"/>
                <a:gd name="connsiteY5" fmla="*/ 78261 h 76352"/>
                <a:gd name="connsiteX6" fmla="*/ 247763 w 458114"/>
                <a:gd name="connsiteY6" fmla="*/ 71580 h 76352"/>
                <a:gd name="connsiteX7" fmla="*/ 32640 w 458114"/>
                <a:gd name="connsiteY7" fmla="*/ 38558 h 76352"/>
                <a:gd name="connsiteX8" fmla="*/ 246809 w 458114"/>
                <a:gd name="connsiteY8" fmla="*/ 70435 h 76352"/>
                <a:gd name="connsiteX9" fmla="*/ 445707 w 458114"/>
                <a:gd name="connsiteY9" fmla="*/ 76734 h 76352"/>
                <a:gd name="connsiteX10" fmla="*/ 431200 w 458114"/>
                <a:gd name="connsiteY10" fmla="*/ 50774 h 76352"/>
                <a:gd name="connsiteX11" fmla="*/ 214359 w 458114"/>
                <a:gd name="connsiteY11" fmla="*/ 9544 h 76352"/>
                <a:gd name="connsiteX12" fmla="*/ 14507 w 458114"/>
                <a:gd name="connsiteY12" fmla="*/ 3245 h 76352"/>
                <a:gd name="connsiteX13" fmla="*/ 32640 w 458114"/>
                <a:gd name="connsiteY13" fmla="*/ 3855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47763" y="71580"/>
                  </a:moveTo>
                  <a:cubicBezTo>
                    <a:pt x="158049" y="61082"/>
                    <a:pt x="112429" y="54401"/>
                    <a:pt x="19469" y="37985"/>
                  </a:cubicBezTo>
                  <a:cubicBezTo>
                    <a:pt x="12407" y="25196"/>
                    <a:pt x="8590" y="17943"/>
                    <a:pt x="0" y="0"/>
                  </a:cubicBezTo>
                  <a:cubicBezTo>
                    <a:pt x="85896" y="3818"/>
                    <a:pt x="128845" y="5726"/>
                    <a:pt x="213023" y="6490"/>
                  </a:cubicBezTo>
                  <a:cubicBezTo>
                    <a:pt x="307127" y="27296"/>
                    <a:pt x="353321" y="36076"/>
                    <a:pt x="444179" y="50583"/>
                  </a:cubicBezTo>
                  <a:cubicBezTo>
                    <a:pt x="452006" y="65472"/>
                    <a:pt x="454870" y="70626"/>
                    <a:pt x="459642" y="78261"/>
                  </a:cubicBezTo>
                  <a:cubicBezTo>
                    <a:pt x="375272" y="76352"/>
                    <a:pt x="332705" y="74635"/>
                    <a:pt x="247763" y="71580"/>
                  </a:cubicBezTo>
                  <a:close/>
                  <a:moveTo>
                    <a:pt x="32640" y="38558"/>
                  </a:moveTo>
                  <a:cubicBezTo>
                    <a:pt x="119682" y="54019"/>
                    <a:pt x="162630" y="60318"/>
                    <a:pt x="246809" y="70435"/>
                  </a:cubicBezTo>
                  <a:cubicBezTo>
                    <a:pt x="326597" y="73298"/>
                    <a:pt x="366492" y="74825"/>
                    <a:pt x="445707" y="76734"/>
                  </a:cubicBezTo>
                  <a:cubicBezTo>
                    <a:pt x="441126" y="69290"/>
                    <a:pt x="438453" y="64518"/>
                    <a:pt x="431200" y="50774"/>
                  </a:cubicBezTo>
                  <a:cubicBezTo>
                    <a:pt x="345876" y="37031"/>
                    <a:pt x="302546" y="28823"/>
                    <a:pt x="214359" y="9544"/>
                  </a:cubicBezTo>
                  <a:cubicBezTo>
                    <a:pt x="135144" y="8590"/>
                    <a:pt x="95058" y="6872"/>
                    <a:pt x="14507" y="3245"/>
                  </a:cubicBezTo>
                  <a:cubicBezTo>
                    <a:pt x="22524" y="19852"/>
                    <a:pt x="26151" y="26723"/>
                    <a:pt x="32640" y="385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4FCD6CC3-02A5-4D39-8D5B-A378A04CF220}"/>
                </a:ext>
              </a:extLst>
            </p:cNvPr>
            <p:cNvSpPr/>
            <p:nvPr/>
          </p:nvSpPr>
          <p:spPr>
            <a:xfrm>
              <a:off x="9680173" y="4709477"/>
              <a:ext cx="419938" cy="38176"/>
            </a:xfrm>
            <a:custGeom>
              <a:avLst/>
              <a:gdLst>
                <a:gd name="connsiteX0" fmla="*/ 234020 w 419938"/>
                <a:gd name="connsiteY0" fmla="*/ 53065 h 38176"/>
                <a:gd name="connsiteX1" fmla="*/ 15461 w 419938"/>
                <a:gd name="connsiteY1" fmla="*/ 35313 h 38176"/>
                <a:gd name="connsiteX2" fmla="*/ 0 w 419938"/>
                <a:gd name="connsiteY2" fmla="*/ 7444 h 38176"/>
                <a:gd name="connsiteX3" fmla="*/ 203479 w 419938"/>
                <a:gd name="connsiteY3" fmla="*/ 0 h 38176"/>
                <a:gd name="connsiteX4" fmla="*/ 421083 w 419938"/>
                <a:gd name="connsiteY4" fmla="*/ 21951 h 38176"/>
                <a:gd name="connsiteX5" fmla="*/ 436736 w 419938"/>
                <a:gd name="connsiteY5" fmla="*/ 47911 h 38176"/>
                <a:gd name="connsiteX6" fmla="*/ 234020 w 419938"/>
                <a:gd name="connsiteY6" fmla="*/ 53065 h 38176"/>
                <a:gd name="connsiteX7" fmla="*/ 28441 w 419938"/>
                <a:gd name="connsiteY7" fmla="*/ 35504 h 38176"/>
                <a:gd name="connsiteX8" fmla="*/ 233638 w 419938"/>
                <a:gd name="connsiteY8" fmla="*/ 52492 h 38176"/>
                <a:gd name="connsiteX9" fmla="*/ 423565 w 419938"/>
                <a:gd name="connsiteY9" fmla="*/ 47148 h 38176"/>
                <a:gd name="connsiteX10" fmla="*/ 408867 w 419938"/>
                <a:gd name="connsiteY10" fmla="*/ 22906 h 38176"/>
                <a:gd name="connsiteX11" fmla="*/ 204815 w 419938"/>
                <a:gd name="connsiteY11" fmla="*/ 2863 h 38176"/>
                <a:gd name="connsiteX12" fmla="*/ 13934 w 419938"/>
                <a:gd name="connsiteY12" fmla="*/ 9544 h 38176"/>
                <a:gd name="connsiteX13" fmla="*/ 28441 w 419938"/>
                <a:gd name="connsiteY13" fmla="*/ 35504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34020" y="53065"/>
                  </a:moveTo>
                  <a:cubicBezTo>
                    <a:pt x="148314" y="48484"/>
                    <a:pt x="104602" y="45048"/>
                    <a:pt x="15461" y="35313"/>
                  </a:cubicBezTo>
                  <a:cubicBezTo>
                    <a:pt x="10689" y="27678"/>
                    <a:pt x="7826" y="22524"/>
                    <a:pt x="0" y="7444"/>
                  </a:cubicBezTo>
                  <a:cubicBezTo>
                    <a:pt x="83224" y="7254"/>
                    <a:pt x="124264" y="6299"/>
                    <a:pt x="203479" y="0"/>
                  </a:cubicBezTo>
                  <a:cubicBezTo>
                    <a:pt x="293384" y="13553"/>
                    <a:pt x="335187" y="15271"/>
                    <a:pt x="421083" y="21951"/>
                  </a:cubicBezTo>
                  <a:cubicBezTo>
                    <a:pt x="429673" y="36649"/>
                    <a:pt x="432536" y="41421"/>
                    <a:pt x="436736" y="47911"/>
                  </a:cubicBezTo>
                  <a:cubicBezTo>
                    <a:pt x="356375" y="51347"/>
                    <a:pt x="317244" y="54401"/>
                    <a:pt x="234020" y="53065"/>
                  </a:cubicBezTo>
                  <a:close/>
                  <a:moveTo>
                    <a:pt x="28441" y="35504"/>
                  </a:moveTo>
                  <a:cubicBezTo>
                    <a:pt x="112047" y="44666"/>
                    <a:pt x="153086" y="47911"/>
                    <a:pt x="233638" y="52492"/>
                  </a:cubicBezTo>
                  <a:cubicBezTo>
                    <a:pt x="311708" y="53638"/>
                    <a:pt x="348549" y="50774"/>
                    <a:pt x="423565" y="47148"/>
                  </a:cubicBezTo>
                  <a:cubicBezTo>
                    <a:pt x="419556" y="40849"/>
                    <a:pt x="416692" y="36458"/>
                    <a:pt x="408867" y="22906"/>
                  </a:cubicBezTo>
                  <a:cubicBezTo>
                    <a:pt x="328314" y="16798"/>
                    <a:pt x="288993" y="15271"/>
                    <a:pt x="204815" y="2863"/>
                  </a:cubicBezTo>
                  <a:cubicBezTo>
                    <a:pt x="130371" y="8590"/>
                    <a:pt x="92005" y="9353"/>
                    <a:pt x="13934" y="9544"/>
                  </a:cubicBezTo>
                  <a:cubicBezTo>
                    <a:pt x="21188" y="23478"/>
                    <a:pt x="24051" y="28250"/>
                    <a:pt x="28441" y="355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717BEFDB-01D3-4F67-9B26-B2D6AD7C6B77}"/>
                </a:ext>
              </a:extLst>
            </p:cNvPr>
            <p:cNvSpPr/>
            <p:nvPr/>
          </p:nvSpPr>
          <p:spPr>
            <a:xfrm>
              <a:off x="10088466" y="4708523"/>
              <a:ext cx="419938" cy="38176"/>
            </a:xfrm>
            <a:custGeom>
              <a:avLst/>
              <a:gdLst>
                <a:gd name="connsiteX0" fmla="*/ 227149 w 419938"/>
                <a:gd name="connsiteY0" fmla="*/ 56310 h 38176"/>
                <a:gd name="connsiteX1" fmla="*/ 15652 w 419938"/>
                <a:gd name="connsiteY1" fmla="*/ 48675 h 38176"/>
                <a:gd name="connsiteX2" fmla="*/ 0 w 419938"/>
                <a:gd name="connsiteY2" fmla="*/ 22906 h 38176"/>
                <a:gd name="connsiteX3" fmla="*/ 191645 w 419938"/>
                <a:gd name="connsiteY3" fmla="*/ 0 h 38176"/>
                <a:gd name="connsiteX4" fmla="*/ 410394 w 419938"/>
                <a:gd name="connsiteY4" fmla="*/ 22333 h 38176"/>
                <a:gd name="connsiteX5" fmla="*/ 429673 w 419938"/>
                <a:gd name="connsiteY5" fmla="*/ 51920 h 38176"/>
                <a:gd name="connsiteX6" fmla="*/ 227149 w 419938"/>
                <a:gd name="connsiteY6" fmla="*/ 56310 h 38176"/>
                <a:gd name="connsiteX7" fmla="*/ 28060 w 419938"/>
                <a:gd name="connsiteY7" fmla="*/ 48293 h 38176"/>
                <a:gd name="connsiteX8" fmla="*/ 226577 w 419938"/>
                <a:gd name="connsiteY8" fmla="*/ 55737 h 38176"/>
                <a:gd name="connsiteX9" fmla="*/ 416502 w 419938"/>
                <a:gd name="connsiteY9" fmla="*/ 51347 h 38176"/>
                <a:gd name="connsiteX10" fmla="*/ 398560 w 419938"/>
                <a:gd name="connsiteY10" fmla="*/ 23669 h 38176"/>
                <a:gd name="connsiteX11" fmla="*/ 193554 w 419938"/>
                <a:gd name="connsiteY11" fmla="*/ 3245 h 38176"/>
                <a:gd name="connsiteX12" fmla="*/ 13362 w 419938"/>
                <a:gd name="connsiteY12" fmla="*/ 24051 h 38176"/>
                <a:gd name="connsiteX13" fmla="*/ 28060 w 419938"/>
                <a:gd name="connsiteY13" fmla="*/ 48293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27149" y="56310"/>
                  </a:moveTo>
                  <a:cubicBezTo>
                    <a:pt x="142398" y="52874"/>
                    <a:pt x="100213" y="51538"/>
                    <a:pt x="15652" y="48675"/>
                  </a:cubicBezTo>
                  <a:cubicBezTo>
                    <a:pt x="11454" y="42185"/>
                    <a:pt x="8590" y="37604"/>
                    <a:pt x="0" y="22906"/>
                  </a:cubicBezTo>
                  <a:cubicBezTo>
                    <a:pt x="77308" y="14889"/>
                    <a:pt x="115865" y="10308"/>
                    <a:pt x="191645" y="0"/>
                  </a:cubicBezTo>
                  <a:cubicBezTo>
                    <a:pt x="279450" y="9735"/>
                    <a:pt x="323163" y="13934"/>
                    <a:pt x="410394" y="22333"/>
                  </a:cubicBezTo>
                  <a:cubicBezTo>
                    <a:pt x="420320" y="38176"/>
                    <a:pt x="423947" y="43521"/>
                    <a:pt x="429673" y="51920"/>
                  </a:cubicBezTo>
                  <a:cubicBezTo>
                    <a:pt x="349313" y="54783"/>
                    <a:pt x="308655" y="55355"/>
                    <a:pt x="227149" y="56310"/>
                  </a:cubicBezTo>
                  <a:close/>
                  <a:moveTo>
                    <a:pt x="28060" y="48293"/>
                  </a:moveTo>
                  <a:cubicBezTo>
                    <a:pt x="107276" y="51156"/>
                    <a:pt x="146979" y="52492"/>
                    <a:pt x="226577" y="55737"/>
                  </a:cubicBezTo>
                  <a:cubicBezTo>
                    <a:pt x="302929" y="54592"/>
                    <a:pt x="340914" y="53828"/>
                    <a:pt x="416502" y="51347"/>
                  </a:cubicBezTo>
                  <a:cubicBezTo>
                    <a:pt x="411158" y="43330"/>
                    <a:pt x="407723" y="38176"/>
                    <a:pt x="398560" y="23669"/>
                  </a:cubicBezTo>
                  <a:cubicBezTo>
                    <a:pt x="316672" y="16034"/>
                    <a:pt x="275823" y="12025"/>
                    <a:pt x="193554" y="3245"/>
                  </a:cubicBezTo>
                  <a:cubicBezTo>
                    <a:pt x="122164" y="12598"/>
                    <a:pt x="86088" y="16607"/>
                    <a:pt x="13362" y="24051"/>
                  </a:cubicBezTo>
                  <a:cubicBezTo>
                    <a:pt x="21189" y="37604"/>
                    <a:pt x="23860" y="41994"/>
                    <a:pt x="28060" y="482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63325800-D5D2-4967-9CA0-627AFA12B717}"/>
                </a:ext>
              </a:extLst>
            </p:cNvPr>
            <p:cNvSpPr/>
            <p:nvPr/>
          </p:nvSpPr>
          <p:spPr>
            <a:xfrm>
              <a:off x="10486072" y="4709286"/>
              <a:ext cx="439026" cy="57264"/>
            </a:xfrm>
            <a:custGeom>
              <a:avLst/>
              <a:gdLst>
                <a:gd name="connsiteX0" fmla="*/ 236120 w 439026"/>
                <a:gd name="connsiteY0" fmla="*/ 66808 h 57264"/>
                <a:gd name="connsiteX1" fmla="*/ 19279 w 439026"/>
                <a:gd name="connsiteY1" fmla="*/ 51156 h 57264"/>
                <a:gd name="connsiteX2" fmla="*/ 0 w 439026"/>
                <a:gd name="connsiteY2" fmla="*/ 21760 h 57264"/>
                <a:gd name="connsiteX3" fmla="*/ 191072 w 439026"/>
                <a:gd name="connsiteY3" fmla="*/ 0 h 57264"/>
                <a:gd name="connsiteX4" fmla="*/ 413830 w 439026"/>
                <a:gd name="connsiteY4" fmla="*/ 26532 h 57264"/>
                <a:gd name="connsiteX5" fmla="*/ 439217 w 439026"/>
                <a:gd name="connsiteY5" fmla="*/ 63182 h 57264"/>
                <a:gd name="connsiteX6" fmla="*/ 236120 w 439026"/>
                <a:gd name="connsiteY6" fmla="*/ 66808 h 57264"/>
                <a:gd name="connsiteX7" fmla="*/ 31687 w 439026"/>
                <a:gd name="connsiteY7" fmla="*/ 50774 h 57264"/>
                <a:gd name="connsiteX8" fmla="*/ 235166 w 439026"/>
                <a:gd name="connsiteY8" fmla="*/ 65663 h 57264"/>
                <a:gd name="connsiteX9" fmla="*/ 425475 w 439026"/>
                <a:gd name="connsiteY9" fmla="*/ 61654 h 57264"/>
                <a:gd name="connsiteX10" fmla="*/ 401804 w 439026"/>
                <a:gd name="connsiteY10" fmla="*/ 27678 h 57264"/>
                <a:gd name="connsiteX11" fmla="*/ 193171 w 439026"/>
                <a:gd name="connsiteY11" fmla="*/ 3245 h 57264"/>
                <a:gd name="connsiteX12" fmla="*/ 13553 w 439026"/>
                <a:gd name="connsiteY12" fmla="*/ 22906 h 57264"/>
                <a:gd name="connsiteX13" fmla="*/ 31687 w 439026"/>
                <a:gd name="connsiteY13" fmla="*/ 5077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36120" y="66808"/>
                  </a:moveTo>
                  <a:cubicBezTo>
                    <a:pt x="148887" y="59746"/>
                    <a:pt x="105558" y="56882"/>
                    <a:pt x="19279" y="51156"/>
                  </a:cubicBezTo>
                  <a:cubicBezTo>
                    <a:pt x="13553" y="42757"/>
                    <a:pt x="9926" y="37413"/>
                    <a:pt x="0" y="21760"/>
                  </a:cubicBezTo>
                  <a:cubicBezTo>
                    <a:pt x="77307" y="14316"/>
                    <a:pt x="115674" y="10117"/>
                    <a:pt x="191072" y="0"/>
                  </a:cubicBezTo>
                  <a:cubicBezTo>
                    <a:pt x="280213" y="11071"/>
                    <a:pt x="324689" y="16225"/>
                    <a:pt x="413830" y="26532"/>
                  </a:cubicBezTo>
                  <a:cubicBezTo>
                    <a:pt x="426238" y="44666"/>
                    <a:pt x="431010" y="51538"/>
                    <a:pt x="439217" y="63182"/>
                  </a:cubicBezTo>
                  <a:cubicBezTo>
                    <a:pt x="358856" y="65854"/>
                    <a:pt x="318198" y="66426"/>
                    <a:pt x="236120" y="66808"/>
                  </a:cubicBezTo>
                  <a:close/>
                  <a:moveTo>
                    <a:pt x="31687" y="50774"/>
                  </a:moveTo>
                  <a:cubicBezTo>
                    <a:pt x="112811" y="56310"/>
                    <a:pt x="153469" y="59173"/>
                    <a:pt x="235166" y="65663"/>
                  </a:cubicBezTo>
                  <a:cubicBezTo>
                    <a:pt x="311900" y="65090"/>
                    <a:pt x="350076" y="64327"/>
                    <a:pt x="425475" y="61654"/>
                  </a:cubicBezTo>
                  <a:cubicBezTo>
                    <a:pt x="417648" y="50774"/>
                    <a:pt x="413258" y="44284"/>
                    <a:pt x="401804" y="27678"/>
                  </a:cubicBezTo>
                  <a:cubicBezTo>
                    <a:pt x="318198" y="18134"/>
                    <a:pt x="276586" y="13362"/>
                    <a:pt x="193171" y="3245"/>
                  </a:cubicBezTo>
                  <a:cubicBezTo>
                    <a:pt x="122164" y="12407"/>
                    <a:pt x="86088" y="16225"/>
                    <a:pt x="13553" y="22906"/>
                  </a:cubicBezTo>
                  <a:cubicBezTo>
                    <a:pt x="22906" y="37413"/>
                    <a:pt x="26342" y="42757"/>
                    <a:pt x="31687" y="507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BADCCC54-AA72-40B9-BBC1-C61A43703D3E}"/>
                </a:ext>
              </a:extLst>
            </p:cNvPr>
            <p:cNvSpPr/>
            <p:nvPr/>
          </p:nvSpPr>
          <p:spPr>
            <a:xfrm>
              <a:off x="10887113" y="4713104"/>
              <a:ext cx="439026" cy="76352"/>
            </a:xfrm>
            <a:custGeom>
              <a:avLst/>
              <a:gdLst>
                <a:gd name="connsiteX0" fmla="*/ 248719 w 439026"/>
                <a:gd name="connsiteY0" fmla="*/ 82842 h 76352"/>
                <a:gd name="connsiteX1" fmla="*/ 25196 w 439026"/>
                <a:gd name="connsiteY1" fmla="*/ 58982 h 76352"/>
                <a:gd name="connsiteX2" fmla="*/ 0 w 439026"/>
                <a:gd name="connsiteY2" fmla="*/ 22715 h 76352"/>
                <a:gd name="connsiteX3" fmla="*/ 189354 w 439026"/>
                <a:gd name="connsiteY3" fmla="*/ 0 h 76352"/>
                <a:gd name="connsiteX4" fmla="*/ 416885 w 439026"/>
                <a:gd name="connsiteY4" fmla="*/ 31304 h 76352"/>
                <a:gd name="connsiteX5" fmla="*/ 450670 w 439026"/>
                <a:gd name="connsiteY5" fmla="*/ 77116 h 76352"/>
                <a:gd name="connsiteX6" fmla="*/ 248719 w 439026"/>
                <a:gd name="connsiteY6" fmla="*/ 82842 h 76352"/>
                <a:gd name="connsiteX7" fmla="*/ 37603 w 439026"/>
                <a:gd name="connsiteY7" fmla="*/ 58410 h 76352"/>
                <a:gd name="connsiteX8" fmla="*/ 247382 w 439026"/>
                <a:gd name="connsiteY8" fmla="*/ 80933 h 76352"/>
                <a:gd name="connsiteX9" fmla="*/ 436545 w 439026"/>
                <a:gd name="connsiteY9" fmla="*/ 75016 h 76352"/>
                <a:gd name="connsiteX10" fmla="*/ 405049 w 439026"/>
                <a:gd name="connsiteY10" fmla="*/ 32450 h 76352"/>
                <a:gd name="connsiteX11" fmla="*/ 191835 w 439026"/>
                <a:gd name="connsiteY11" fmla="*/ 3436 h 76352"/>
                <a:gd name="connsiteX12" fmla="*/ 13743 w 439026"/>
                <a:gd name="connsiteY12" fmla="*/ 24051 h 76352"/>
                <a:gd name="connsiteX13" fmla="*/ 37603 w 439026"/>
                <a:gd name="connsiteY13" fmla="*/ 5841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76352">
                  <a:moveTo>
                    <a:pt x="248719" y="82842"/>
                  </a:moveTo>
                  <a:cubicBezTo>
                    <a:pt x="158622" y="72344"/>
                    <a:pt x="113955" y="67763"/>
                    <a:pt x="25196" y="58982"/>
                  </a:cubicBezTo>
                  <a:cubicBezTo>
                    <a:pt x="16989" y="47529"/>
                    <a:pt x="12217" y="40658"/>
                    <a:pt x="0" y="22715"/>
                  </a:cubicBezTo>
                  <a:cubicBezTo>
                    <a:pt x="76926" y="15080"/>
                    <a:pt x="114720" y="10689"/>
                    <a:pt x="189354" y="0"/>
                  </a:cubicBezTo>
                  <a:cubicBezTo>
                    <a:pt x="280213" y="12598"/>
                    <a:pt x="325643" y="18706"/>
                    <a:pt x="416885" y="31304"/>
                  </a:cubicBezTo>
                  <a:cubicBezTo>
                    <a:pt x="432346" y="52492"/>
                    <a:pt x="438835" y="61273"/>
                    <a:pt x="450670" y="77116"/>
                  </a:cubicBezTo>
                  <a:cubicBezTo>
                    <a:pt x="370882" y="80743"/>
                    <a:pt x="330415" y="81888"/>
                    <a:pt x="248719" y="82842"/>
                  </a:cubicBezTo>
                  <a:close/>
                  <a:moveTo>
                    <a:pt x="37603" y="58410"/>
                  </a:moveTo>
                  <a:cubicBezTo>
                    <a:pt x="121019" y="66808"/>
                    <a:pt x="162822" y="71199"/>
                    <a:pt x="247382" y="80933"/>
                  </a:cubicBezTo>
                  <a:cubicBezTo>
                    <a:pt x="323925" y="79788"/>
                    <a:pt x="361720" y="78643"/>
                    <a:pt x="436545" y="75016"/>
                  </a:cubicBezTo>
                  <a:cubicBezTo>
                    <a:pt x="425473" y="60318"/>
                    <a:pt x="419556" y="52111"/>
                    <a:pt x="405049" y="32450"/>
                  </a:cubicBezTo>
                  <a:cubicBezTo>
                    <a:pt x="319535" y="20806"/>
                    <a:pt x="276969" y="15080"/>
                    <a:pt x="191835" y="3436"/>
                  </a:cubicBezTo>
                  <a:cubicBezTo>
                    <a:pt x="121591" y="12980"/>
                    <a:pt x="85896" y="17179"/>
                    <a:pt x="13743" y="24051"/>
                  </a:cubicBezTo>
                  <a:cubicBezTo>
                    <a:pt x="25196" y="40849"/>
                    <a:pt x="29777" y="47339"/>
                    <a:pt x="37603" y="584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A96A4123-4FB1-465F-81A9-F0520B583A48}"/>
                </a:ext>
              </a:extLst>
            </p:cNvPr>
            <p:cNvSpPr/>
            <p:nvPr/>
          </p:nvSpPr>
          <p:spPr>
            <a:xfrm>
              <a:off x="11291208" y="4718639"/>
              <a:ext cx="458114" cy="95440"/>
            </a:xfrm>
            <a:custGeom>
              <a:avLst/>
              <a:gdLst>
                <a:gd name="connsiteX0" fmla="*/ 264371 w 458114"/>
                <a:gd name="connsiteY0" fmla="*/ 102503 h 95440"/>
                <a:gd name="connsiteX1" fmla="*/ 33404 w 458114"/>
                <a:gd name="connsiteY1" fmla="*/ 70626 h 95440"/>
                <a:gd name="connsiteX2" fmla="*/ 0 w 458114"/>
                <a:gd name="connsiteY2" fmla="*/ 25196 h 95440"/>
                <a:gd name="connsiteX3" fmla="*/ 186491 w 458114"/>
                <a:gd name="connsiteY3" fmla="*/ 0 h 95440"/>
                <a:gd name="connsiteX4" fmla="*/ 419557 w 458114"/>
                <a:gd name="connsiteY4" fmla="*/ 36076 h 95440"/>
                <a:gd name="connsiteX5" fmla="*/ 463651 w 458114"/>
                <a:gd name="connsiteY5" fmla="*/ 92386 h 95440"/>
                <a:gd name="connsiteX6" fmla="*/ 264371 w 458114"/>
                <a:gd name="connsiteY6" fmla="*/ 102503 h 95440"/>
                <a:gd name="connsiteX7" fmla="*/ 45812 w 458114"/>
                <a:gd name="connsiteY7" fmla="*/ 70053 h 95440"/>
                <a:gd name="connsiteX8" fmla="*/ 262461 w 458114"/>
                <a:gd name="connsiteY8" fmla="*/ 100022 h 95440"/>
                <a:gd name="connsiteX9" fmla="*/ 448953 w 458114"/>
                <a:gd name="connsiteY9" fmla="*/ 90096 h 95440"/>
                <a:gd name="connsiteX10" fmla="*/ 407913 w 458114"/>
                <a:gd name="connsiteY10" fmla="*/ 37604 h 95440"/>
                <a:gd name="connsiteX11" fmla="*/ 189545 w 458114"/>
                <a:gd name="connsiteY11" fmla="*/ 4008 h 95440"/>
                <a:gd name="connsiteX12" fmla="*/ 14125 w 458114"/>
                <a:gd name="connsiteY12" fmla="*/ 27296 h 95440"/>
                <a:gd name="connsiteX13" fmla="*/ 45812 w 458114"/>
                <a:gd name="connsiteY13" fmla="*/ 7005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64371" y="102503"/>
                  </a:moveTo>
                  <a:cubicBezTo>
                    <a:pt x="171030" y="88760"/>
                    <a:pt x="125027" y="82461"/>
                    <a:pt x="33404" y="70626"/>
                  </a:cubicBezTo>
                  <a:cubicBezTo>
                    <a:pt x="21761" y="54974"/>
                    <a:pt x="15270" y="46384"/>
                    <a:pt x="0" y="25196"/>
                  </a:cubicBezTo>
                  <a:cubicBezTo>
                    <a:pt x="75971" y="16607"/>
                    <a:pt x="113192" y="11644"/>
                    <a:pt x="186491" y="0"/>
                  </a:cubicBezTo>
                  <a:cubicBezTo>
                    <a:pt x="279259" y="14316"/>
                    <a:pt x="325834" y="21379"/>
                    <a:pt x="419557" y="36076"/>
                  </a:cubicBezTo>
                  <a:cubicBezTo>
                    <a:pt x="439026" y="60891"/>
                    <a:pt x="447616" y="71962"/>
                    <a:pt x="463651" y="92386"/>
                  </a:cubicBezTo>
                  <a:cubicBezTo>
                    <a:pt x="385198" y="98113"/>
                    <a:pt x="345304" y="100022"/>
                    <a:pt x="264371" y="102503"/>
                  </a:cubicBezTo>
                  <a:close/>
                  <a:moveTo>
                    <a:pt x="45812" y="70053"/>
                  </a:moveTo>
                  <a:cubicBezTo>
                    <a:pt x="131708" y="81315"/>
                    <a:pt x="175039" y="87233"/>
                    <a:pt x="262461" y="100022"/>
                  </a:cubicBezTo>
                  <a:cubicBezTo>
                    <a:pt x="338242" y="97349"/>
                    <a:pt x="375464" y="95440"/>
                    <a:pt x="448953" y="90096"/>
                  </a:cubicBezTo>
                  <a:cubicBezTo>
                    <a:pt x="433873" y="71008"/>
                    <a:pt x="425855" y="60700"/>
                    <a:pt x="407913" y="37604"/>
                  </a:cubicBezTo>
                  <a:cubicBezTo>
                    <a:pt x="320108" y="23860"/>
                    <a:pt x="276586" y="17370"/>
                    <a:pt x="189545" y="4008"/>
                  </a:cubicBezTo>
                  <a:cubicBezTo>
                    <a:pt x="120446" y="14698"/>
                    <a:pt x="85515" y="19279"/>
                    <a:pt x="14125" y="27296"/>
                  </a:cubicBezTo>
                  <a:cubicBezTo>
                    <a:pt x="28441" y="46957"/>
                    <a:pt x="34549" y="55165"/>
                    <a:pt x="45812" y="70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6BF747FB-4157-4C4D-921D-44768E46E9A2}"/>
                </a:ext>
              </a:extLst>
            </p:cNvPr>
            <p:cNvSpPr/>
            <p:nvPr/>
          </p:nvSpPr>
          <p:spPr>
            <a:xfrm>
              <a:off x="11697594" y="4725320"/>
              <a:ext cx="477202" cy="114529"/>
            </a:xfrm>
            <a:custGeom>
              <a:avLst/>
              <a:gdLst>
                <a:gd name="connsiteX0" fmla="*/ 282695 w 477202"/>
                <a:gd name="connsiteY0" fmla="*/ 123882 h 114528"/>
                <a:gd name="connsiteX1" fmla="*/ 43902 w 477202"/>
                <a:gd name="connsiteY1" fmla="*/ 84942 h 114528"/>
                <a:gd name="connsiteX2" fmla="*/ 0 w 477202"/>
                <a:gd name="connsiteY2" fmla="*/ 29014 h 114528"/>
                <a:gd name="connsiteX3" fmla="*/ 182482 w 477202"/>
                <a:gd name="connsiteY3" fmla="*/ 0 h 114528"/>
                <a:gd name="connsiteX4" fmla="*/ 421275 w 477202"/>
                <a:gd name="connsiteY4" fmla="*/ 40467 h 114528"/>
                <a:gd name="connsiteX5" fmla="*/ 477392 w 477202"/>
                <a:gd name="connsiteY5" fmla="*/ 107657 h 114528"/>
                <a:gd name="connsiteX6" fmla="*/ 282695 w 477202"/>
                <a:gd name="connsiteY6" fmla="*/ 123882 h 114528"/>
                <a:gd name="connsiteX7" fmla="*/ 55928 w 477202"/>
                <a:gd name="connsiteY7" fmla="*/ 83988 h 114528"/>
                <a:gd name="connsiteX8" fmla="*/ 280022 w 477202"/>
                <a:gd name="connsiteY8" fmla="*/ 120446 h 114528"/>
                <a:gd name="connsiteX9" fmla="*/ 462122 w 477202"/>
                <a:gd name="connsiteY9" fmla="*/ 104794 h 114528"/>
                <a:gd name="connsiteX10" fmla="*/ 409821 w 477202"/>
                <a:gd name="connsiteY10" fmla="*/ 42185 h 114528"/>
                <a:gd name="connsiteX11" fmla="*/ 185918 w 477202"/>
                <a:gd name="connsiteY11" fmla="*/ 4390 h 114528"/>
                <a:gd name="connsiteX12" fmla="*/ 14316 w 477202"/>
                <a:gd name="connsiteY12" fmla="*/ 31304 h 114528"/>
                <a:gd name="connsiteX13" fmla="*/ 55928 w 477202"/>
                <a:gd name="connsiteY13" fmla="*/ 8398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14528">
                  <a:moveTo>
                    <a:pt x="282695" y="123882"/>
                  </a:moveTo>
                  <a:cubicBezTo>
                    <a:pt x="186109" y="107275"/>
                    <a:pt x="138389" y="99640"/>
                    <a:pt x="43902" y="84942"/>
                  </a:cubicBezTo>
                  <a:cubicBezTo>
                    <a:pt x="27868" y="64709"/>
                    <a:pt x="19469" y="53828"/>
                    <a:pt x="0" y="29014"/>
                  </a:cubicBezTo>
                  <a:cubicBezTo>
                    <a:pt x="74443" y="18897"/>
                    <a:pt x="110902" y="13171"/>
                    <a:pt x="182482" y="0"/>
                  </a:cubicBezTo>
                  <a:cubicBezTo>
                    <a:pt x="277541" y="16034"/>
                    <a:pt x="325261" y="23860"/>
                    <a:pt x="421275" y="40467"/>
                  </a:cubicBezTo>
                  <a:cubicBezTo>
                    <a:pt x="445135" y="69099"/>
                    <a:pt x="456205" y="82270"/>
                    <a:pt x="477392" y="107657"/>
                  </a:cubicBezTo>
                  <a:cubicBezTo>
                    <a:pt x="400850" y="115674"/>
                    <a:pt x="361910" y="118919"/>
                    <a:pt x="282695" y="123882"/>
                  </a:cubicBezTo>
                  <a:close/>
                  <a:moveTo>
                    <a:pt x="55928" y="83988"/>
                  </a:moveTo>
                  <a:cubicBezTo>
                    <a:pt x="144687" y="97731"/>
                    <a:pt x="189545" y="104985"/>
                    <a:pt x="280022" y="120446"/>
                  </a:cubicBezTo>
                  <a:cubicBezTo>
                    <a:pt x="354084" y="115674"/>
                    <a:pt x="390542" y="112429"/>
                    <a:pt x="462122" y="104794"/>
                  </a:cubicBezTo>
                  <a:cubicBezTo>
                    <a:pt x="442462" y="81124"/>
                    <a:pt x="432154" y="68908"/>
                    <a:pt x="409821" y="42185"/>
                  </a:cubicBezTo>
                  <a:cubicBezTo>
                    <a:pt x="319726" y="26723"/>
                    <a:pt x="275059" y="19279"/>
                    <a:pt x="185918" y="4390"/>
                  </a:cubicBezTo>
                  <a:cubicBezTo>
                    <a:pt x="118536" y="16416"/>
                    <a:pt x="84178" y="21951"/>
                    <a:pt x="14316" y="31304"/>
                  </a:cubicBezTo>
                  <a:cubicBezTo>
                    <a:pt x="32640" y="54401"/>
                    <a:pt x="40658" y="64709"/>
                    <a:pt x="55928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229DC4E1-2F7C-444D-8FD1-64AE982C2585}"/>
                </a:ext>
              </a:extLst>
            </p:cNvPr>
            <p:cNvSpPr/>
            <p:nvPr/>
          </p:nvSpPr>
          <p:spPr>
            <a:xfrm>
              <a:off x="12105698" y="4731810"/>
              <a:ext cx="477202" cy="133617"/>
            </a:xfrm>
            <a:custGeom>
              <a:avLst/>
              <a:gdLst>
                <a:gd name="connsiteX0" fmla="*/ 302164 w 477202"/>
                <a:gd name="connsiteY0" fmla="*/ 145069 h 133616"/>
                <a:gd name="connsiteX1" fmla="*/ 55737 w 477202"/>
                <a:gd name="connsiteY1" fmla="*/ 100403 h 133616"/>
                <a:gd name="connsiteX2" fmla="*/ 0 w 477202"/>
                <a:gd name="connsiteY2" fmla="*/ 33595 h 133616"/>
                <a:gd name="connsiteX3" fmla="*/ 177328 w 477202"/>
                <a:gd name="connsiteY3" fmla="*/ 0 h 133616"/>
                <a:gd name="connsiteX4" fmla="*/ 421464 w 477202"/>
                <a:gd name="connsiteY4" fmla="*/ 43903 h 133616"/>
                <a:gd name="connsiteX5" fmla="*/ 490182 w 477202"/>
                <a:gd name="connsiteY5" fmla="*/ 121400 h 133616"/>
                <a:gd name="connsiteX6" fmla="*/ 302164 w 477202"/>
                <a:gd name="connsiteY6" fmla="*/ 145069 h 133616"/>
                <a:gd name="connsiteX7" fmla="*/ 67380 w 477202"/>
                <a:gd name="connsiteY7" fmla="*/ 99067 h 133616"/>
                <a:gd name="connsiteX8" fmla="*/ 298537 w 477202"/>
                <a:gd name="connsiteY8" fmla="*/ 140870 h 133616"/>
                <a:gd name="connsiteX9" fmla="*/ 474530 w 477202"/>
                <a:gd name="connsiteY9" fmla="*/ 118346 h 133616"/>
                <a:gd name="connsiteX10" fmla="*/ 410584 w 477202"/>
                <a:gd name="connsiteY10" fmla="*/ 46002 h 133616"/>
                <a:gd name="connsiteX11" fmla="*/ 181527 w 477202"/>
                <a:gd name="connsiteY11" fmla="*/ 4772 h 133616"/>
                <a:gd name="connsiteX12" fmla="*/ 14888 w 477202"/>
                <a:gd name="connsiteY12" fmla="*/ 36076 h 133616"/>
                <a:gd name="connsiteX13" fmla="*/ 67380 w 477202"/>
                <a:gd name="connsiteY13" fmla="*/ 9906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33616">
                  <a:moveTo>
                    <a:pt x="302164" y="145069"/>
                  </a:moveTo>
                  <a:cubicBezTo>
                    <a:pt x="202524" y="126363"/>
                    <a:pt x="153277" y="117392"/>
                    <a:pt x="55737" y="100403"/>
                  </a:cubicBezTo>
                  <a:cubicBezTo>
                    <a:pt x="34739" y="75398"/>
                    <a:pt x="23860" y="62227"/>
                    <a:pt x="0" y="33595"/>
                  </a:cubicBezTo>
                  <a:cubicBezTo>
                    <a:pt x="72343" y="21569"/>
                    <a:pt x="107847" y="14889"/>
                    <a:pt x="177328" y="0"/>
                  </a:cubicBezTo>
                  <a:cubicBezTo>
                    <a:pt x="274486" y="17370"/>
                    <a:pt x="323352" y="26151"/>
                    <a:pt x="421464" y="43903"/>
                  </a:cubicBezTo>
                  <a:cubicBezTo>
                    <a:pt x="450097" y="76161"/>
                    <a:pt x="463650" y="91432"/>
                    <a:pt x="490182" y="121400"/>
                  </a:cubicBezTo>
                  <a:cubicBezTo>
                    <a:pt x="416501" y="132471"/>
                    <a:pt x="378898" y="137243"/>
                    <a:pt x="302164" y="145069"/>
                  </a:cubicBezTo>
                  <a:close/>
                  <a:moveTo>
                    <a:pt x="67380" y="99067"/>
                  </a:moveTo>
                  <a:cubicBezTo>
                    <a:pt x="159003" y="115101"/>
                    <a:pt x="205197" y="123500"/>
                    <a:pt x="298537" y="140870"/>
                  </a:cubicBezTo>
                  <a:cubicBezTo>
                    <a:pt x="370308" y="133235"/>
                    <a:pt x="405622" y="128654"/>
                    <a:pt x="474530" y="118346"/>
                  </a:cubicBezTo>
                  <a:cubicBezTo>
                    <a:pt x="449716" y="90478"/>
                    <a:pt x="437117" y="76161"/>
                    <a:pt x="410584" y="46002"/>
                  </a:cubicBezTo>
                  <a:cubicBezTo>
                    <a:pt x="318389" y="29205"/>
                    <a:pt x="272769" y="20997"/>
                    <a:pt x="181527" y="4772"/>
                  </a:cubicBezTo>
                  <a:cubicBezTo>
                    <a:pt x="116055" y="18515"/>
                    <a:pt x="82842" y="24814"/>
                    <a:pt x="14888" y="36076"/>
                  </a:cubicBezTo>
                  <a:cubicBezTo>
                    <a:pt x="37221" y="62800"/>
                    <a:pt x="47529" y="75207"/>
                    <a:pt x="67380" y="990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A87A00B2-49E6-4C97-8343-F72F7FF3DBC2}"/>
                </a:ext>
              </a:extLst>
            </p:cNvPr>
            <p:cNvSpPr/>
            <p:nvPr/>
          </p:nvSpPr>
          <p:spPr>
            <a:xfrm>
              <a:off x="12513991" y="4736773"/>
              <a:ext cx="496291" cy="152705"/>
            </a:xfrm>
            <a:custGeom>
              <a:avLst/>
              <a:gdLst>
                <a:gd name="connsiteX0" fmla="*/ 321444 w 496290"/>
                <a:gd name="connsiteY0" fmla="*/ 164348 h 152704"/>
                <a:gd name="connsiteX1" fmla="*/ 68336 w 496290"/>
                <a:gd name="connsiteY1" fmla="*/ 115674 h 152704"/>
                <a:gd name="connsiteX2" fmla="*/ 0 w 496290"/>
                <a:gd name="connsiteY2" fmla="*/ 38558 h 152704"/>
                <a:gd name="connsiteX3" fmla="*/ 171412 w 496290"/>
                <a:gd name="connsiteY3" fmla="*/ 0 h 152704"/>
                <a:gd name="connsiteX4" fmla="*/ 420129 w 496290"/>
                <a:gd name="connsiteY4" fmla="*/ 46002 h 152704"/>
                <a:gd name="connsiteX5" fmla="*/ 501063 w 496290"/>
                <a:gd name="connsiteY5" fmla="*/ 132090 h 152704"/>
                <a:gd name="connsiteX6" fmla="*/ 321444 w 496290"/>
                <a:gd name="connsiteY6" fmla="*/ 164348 h 152704"/>
                <a:gd name="connsiteX7" fmla="*/ 79788 w 496290"/>
                <a:gd name="connsiteY7" fmla="*/ 113956 h 152704"/>
                <a:gd name="connsiteX8" fmla="*/ 317054 w 496290"/>
                <a:gd name="connsiteY8" fmla="*/ 159576 h 152704"/>
                <a:gd name="connsiteX9" fmla="*/ 485410 w 496290"/>
                <a:gd name="connsiteY9" fmla="*/ 129226 h 152704"/>
                <a:gd name="connsiteX10" fmla="*/ 409822 w 496290"/>
                <a:gd name="connsiteY10" fmla="*/ 48675 h 152704"/>
                <a:gd name="connsiteX11" fmla="*/ 176374 w 496290"/>
                <a:gd name="connsiteY11" fmla="*/ 5536 h 152704"/>
                <a:gd name="connsiteX12" fmla="*/ 15271 w 496290"/>
                <a:gd name="connsiteY12" fmla="*/ 41421 h 152704"/>
                <a:gd name="connsiteX13" fmla="*/ 79788 w 496290"/>
                <a:gd name="connsiteY13" fmla="*/ 11395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52704">
                  <a:moveTo>
                    <a:pt x="321444" y="164348"/>
                  </a:moveTo>
                  <a:cubicBezTo>
                    <a:pt x="219322" y="144306"/>
                    <a:pt x="168739" y="134380"/>
                    <a:pt x="68336" y="115674"/>
                  </a:cubicBezTo>
                  <a:cubicBezTo>
                    <a:pt x="41994" y="85896"/>
                    <a:pt x="28441" y="70626"/>
                    <a:pt x="0" y="38558"/>
                  </a:cubicBezTo>
                  <a:cubicBezTo>
                    <a:pt x="69863" y="24433"/>
                    <a:pt x="104221" y="16607"/>
                    <a:pt x="171412" y="0"/>
                  </a:cubicBezTo>
                  <a:cubicBezTo>
                    <a:pt x="270479" y="18325"/>
                    <a:pt x="320108" y="27487"/>
                    <a:pt x="420129" y="46002"/>
                  </a:cubicBezTo>
                  <a:cubicBezTo>
                    <a:pt x="453151" y="81315"/>
                    <a:pt x="469186" y="98304"/>
                    <a:pt x="501063" y="132090"/>
                  </a:cubicBezTo>
                  <a:cubicBezTo>
                    <a:pt x="431010" y="146597"/>
                    <a:pt x="395124" y="153087"/>
                    <a:pt x="321444" y="164348"/>
                  </a:cubicBezTo>
                  <a:close/>
                  <a:moveTo>
                    <a:pt x="79788" y="113956"/>
                  </a:moveTo>
                  <a:cubicBezTo>
                    <a:pt x="173893" y="131517"/>
                    <a:pt x="221423" y="140679"/>
                    <a:pt x="317054" y="159576"/>
                  </a:cubicBezTo>
                  <a:cubicBezTo>
                    <a:pt x="385771" y="148887"/>
                    <a:pt x="419557" y="142779"/>
                    <a:pt x="485410" y="129226"/>
                  </a:cubicBezTo>
                  <a:cubicBezTo>
                    <a:pt x="455633" y="97540"/>
                    <a:pt x="440745" y="81506"/>
                    <a:pt x="409822" y="48675"/>
                  </a:cubicBezTo>
                  <a:cubicBezTo>
                    <a:pt x="316099" y="31304"/>
                    <a:pt x="269334" y="22524"/>
                    <a:pt x="176374" y="5536"/>
                  </a:cubicBezTo>
                  <a:cubicBezTo>
                    <a:pt x="113002" y="20997"/>
                    <a:pt x="80933" y="28250"/>
                    <a:pt x="15271" y="41421"/>
                  </a:cubicBezTo>
                  <a:cubicBezTo>
                    <a:pt x="42185" y="71580"/>
                    <a:pt x="54974" y="85896"/>
                    <a:pt x="79788" y="1139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0E69E1E7-51E0-42CC-97B0-066B59747B69}"/>
                </a:ext>
              </a:extLst>
            </p:cNvPr>
            <p:cNvSpPr/>
            <p:nvPr/>
          </p:nvSpPr>
          <p:spPr>
            <a:xfrm>
              <a:off x="12921523" y="4739636"/>
              <a:ext cx="496291" cy="171793"/>
            </a:xfrm>
            <a:custGeom>
              <a:avLst/>
              <a:gdLst>
                <a:gd name="connsiteX0" fmla="*/ 338241 w 496290"/>
                <a:gd name="connsiteY0" fmla="*/ 179237 h 171792"/>
                <a:gd name="connsiteX1" fmla="*/ 80551 w 496290"/>
                <a:gd name="connsiteY1" fmla="*/ 129036 h 171792"/>
                <a:gd name="connsiteX2" fmla="*/ 0 w 496290"/>
                <a:gd name="connsiteY2" fmla="*/ 43139 h 171792"/>
                <a:gd name="connsiteX3" fmla="*/ 165111 w 496290"/>
                <a:gd name="connsiteY3" fmla="*/ 0 h 171792"/>
                <a:gd name="connsiteX4" fmla="*/ 416692 w 496290"/>
                <a:gd name="connsiteY4" fmla="*/ 46384 h 171792"/>
                <a:gd name="connsiteX5" fmla="*/ 508316 w 496290"/>
                <a:gd name="connsiteY5" fmla="*/ 138580 h 171792"/>
                <a:gd name="connsiteX6" fmla="*/ 338241 w 496290"/>
                <a:gd name="connsiteY6" fmla="*/ 179237 h 171792"/>
                <a:gd name="connsiteX7" fmla="*/ 91241 w 496290"/>
                <a:gd name="connsiteY7" fmla="*/ 126745 h 171792"/>
                <a:gd name="connsiteX8" fmla="*/ 332705 w 496290"/>
                <a:gd name="connsiteY8" fmla="*/ 173702 h 171792"/>
                <a:gd name="connsiteX9" fmla="*/ 492282 w 496290"/>
                <a:gd name="connsiteY9" fmla="*/ 135525 h 171792"/>
                <a:gd name="connsiteX10" fmla="*/ 406576 w 496290"/>
                <a:gd name="connsiteY10" fmla="*/ 49247 h 171792"/>
                <a:gd name="connsiteX11" fmla="*/ 170457 w 496290"/>
                <a:gd name="connsiteY11" fmla="*/ 5726 h 171792"/>
                <a:gd name="connsiteX12" fmla="*/ 15270 w 496290"/>
                <a:gd name="connsiteY12" fmla="*/ 46002 h 171792"/>
                <a:gd name="connsiteX13" fmla="*/ 91241 w 496290"/>
                <a:gd name="connsiteY13" fmla="*/ 12674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38241" y="179237"/>
                  </a:moveTo>
                  <a:cubicBezTo>
                    <a:pt x="234401" y="158813"/>
                    <a:pt x="182863" y="148696"/>
                    <a:pt x="80551" y="129036"/>
                  </a:cubicBezTo>
                  <a:cubicBezTo>
                    <a:pt x="48865" y="95250"/>
                    <a:pt x="32831" y="78261"/>
                    <a:pt x="0" y="43139"/>
                  </a:cubicBezTo>
                  <a:cubicBezTo>
                    <a:pt x="67189" y="26914"/>
                    <a:pt x="100213" y="18134"/>
                    <a:pt x="165111" y="0"/>
                  </a:cubicBezTo>
                  <a:cubicBezTo>
                    <a:pt x="265515" y="18515"/>
                    <a:pt x="315908" y="27869"/>
                    <a:pt x="416692" y="46384"/>
                  </a:cubicBezTo>
                  <a:cubicBezTo>
                    <a:pt x="453533" y="83415"/>
                    <a:pt x="471857" y="101930"/>
                    <a:pt x="508316" y="138580"/>
                  </a:cubicBezTo>
                  <a:cubicBezTo>
                    <a:pt x="441698" y="155950"/>
                    <a:pt x="407722" y="164348"/>
                    <a:pt x="338241" y="179237"/>
                  </a:cubicBezTo>
                  <a:close/>
                  <a:moveTo>
                    <a:pt x="91241" y="126745"/>
                  </a:moveTo>
                  <a:cubicBezTo>
                    <a:pt x="187254" y="145260"/>
                    <a:pt x="235547" y="154614"/>
                    <a:pt x="332705" y="173702"/>
                  </a:cubicBezTo>
                  <a:cubicBezTo>
                    <a:pt x="397795" y="159576"/>
                    <a:pt x="429673" y="151941"/>
                    <a:pt x="492282" y="135525"/>
                  </a:cubicBezTo>
                  <a:cubicBezTo>
                    <a:pt x="458114" y="101167"/>
                    <a:pt x="441126" y="83988"/>
                    <a:pt x="406576" y="49247"/>
                  </a:cubicBezTo>
                  <a:cubicBezTo>
                    <a:pt x="311899" y="31877"/>
                    <a:pt x="264561" y="23097"/>
                    <a:pt x="170457" y="5726"/>
                  </a:cubicBezTo>
                  <a:cubicBezTo>
                    <a:pt x="109374" y="22524"/>
                    <a:pt x="78452" y="30732"/>
                    <a:pt x="15270" y="46002"/>
                  </a:cubicBezTo>
                  <a:cubicBezTo>
                    <a:pt x="46384" y="79025"/>
                    <a:pt x="61463" y="95059"/>
                    <a:pt x="91241" y="1267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56C5657B-0D9B-4039-AF24-5FEFA9070664}"/>
                </a:ext>
              </a:extLst>
            </p:cNvPr>
            <p:cNvSpPr/>
            <p:nvPr/>
          </p:nvSpPr>
          <p:spPr>
            <a:xfrm>
              <a:off x="13325427" y="4738873"/>
              <a:ext cx="496291" cy="171793"/>
            </a:xfrm>
            <a:custGeom>
              <a:avLst/>
              <a:gdLst>
                <a:gd name="connsiteX0" fmla="*/ 350648 w 496290"/>
                <a:gd name="connsiteY0" fmla="*/ 187827 h 171792"/>
                <a:gd name="connsiteX1" fmla="*/ 91242 w 496290"/>
                <a:gd name="connsiteY1" fmla="*/ 138961 h 171792"/>
                <a:gd name="connsiteX2" fmla="*/ 0 w 496290"/>
                <a:gd name="connsiteY2" fmla="*/ 46957 h 171792"/>
                <a:gd name="connsiteX3" fmla="*/ 159004 w 496290"/>
                <a:gd name="connsiteY3" fmla="*/ 0 h 171792"/>
                <a:gd name="connsiteX4" fmla="*/ 411158 w 496290"/>
                <a:gd name="connsiteY4" fmla="*/ 44284 h 171792"/>
                <a:gd name="connsiteX5" fmla="*/ 510416 w 496290"/>
                <a:gd name="connsiteY5" fmla="*/ 138771 h 171792"/>
                <a:gd name="connsiteX6" fmla="*/ 350648 w 496290"/>
                <a:gd name="connsiteY6" fmla="*/ 187827 h 171792"/>
                <a:gd name="connsiteX7" fmla="*/ 101549 w 496290"/>
                <a:gd name="connsiteY7" fmla="*/ 136480 h 171792"/>
                <a:gd name="connsiteX8" fmla="*/ 344540 w 496290"/>
                <a:gd name="connsiteY8" fmla="*/ 182100 h 171792"/>
                <a:gd name="connsiteX9" fmla="*/ 494191 w 496290"/>
                <a:gd name="connsiteY9" fmla="*/ 136289 h 171792"/>
                <a:gd name="connsiteX10" fmla="*/ 401232 w 496290"/>
                <a:gd name="connsiteY10" fmla="*/ 47529 h 171792"/>
                <a:gd name="connsiteX11" fmla="*/ 164539 w 496290"/>
                <a:gd name="connsiteY11" fmla="*/ 5917 h 171792"/>
                <a:gd name="connsiteX12" fmla="*/ 15270 w 496290"/>
                <a:gd name="connsiteY12" fmla="*/ 50011 h 171792"/>
                <a:gd name="connsiteX13" fmla="*/ 101549 w 496290"/>
                <a:gd name="connsiteY13" fmla="*/ 1364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50648" y="187827"/>
                  </a:moveTo>
                  <a:cubicBezTo>
                    <a:pt x="246618" y="168357"/>
                    <a:pt x="194699" y="158622"/>
                    <a:pt x="91242" y="138961"/>
                  </a:cubicBezTo>
                  <a:cubicBezTo>
                    <a:pt x="54783" y="102312"/>
                    <a:pt x="36649" y="83988"/>
                    <a:pt x="0" y="46957"/>
                  </a:cubicBezTo>
                  <a:cubicBezTo>
                    <a:pt x="64518" y="28632"/>
                    <a:pt x="96014" y="19088"/>
                    <a:pt x="159004" y="0"/>
                  </a:cubicBezTo>
                  <a:cubicBezTo>
                    <a:pt x="259789" y="18134"/>
                    <a:pt x="310373" y="26914"/>
                    <a:pt x="411158" y="44284"/>
                  </a:cubicBezTo>
                  <a:cubicBezTo>
                    <a:pt x="450480" y="81888"/>
                    <a:pt x="470331" y="100785"/>
                    <a:pt x="510416" y="138771"/>
                  </a:cubicBezTo>
                  <a:cubicBezTo>
                    <a:pt x="447616" y="159386"/>
                    <a:pt x="415930" y="169311"/>
                    <a:pt x="350648" y="187827"/>
                  </a:cubicBezTo>
                  <a:close/>
                  <a:moveTo>
                    <a:pt x="101549" y="136480"/>
                  </a:moveTo>
                  <a:cubicBezTo>
                    <a:pt x="198517" y="154804"/>
                    <a:pt x="247191" y="163967"/>
                    <a:pt x="344540" y="182100"/>
                  </a:cubicBezTo>
                  <a:cubicBezTo>
                    <a:pt x="405622" y="164539"/>
                    <a:pt x="435400" y="155377"/>
                    <a:pt x="494191" y="136289"/>
                  </a:cubicBezTo>
                  <a:cubicBezTo>
                    <a:pt x="456778" y="100594"/>
                    <a:pt x="438263" y="82842"/>
                    <a:pt x="401232" y="47529"/>
                  </a:cubicBezTo>
                  <a:cubicBezTo>
                    <a:pt x="306555" y="31114"/>
                    <a:pt x="259217" y="22906"/>
                    <a:pt x="164539" y="5917"/>
                  </a:cubicBezTo>
                  <a:cubicBezTo>
                    <a:pt x="105558" y="23860"/>
                    <a:pt x="75780" y="32832"/>
                    <a:pt x="15270" y="50011"/>
                  </a:cubicBezTo>
                  <a:cubicBezTo>
                    <a:pt x="50202" y="84751"/>
                    <a:pt x="67382" y="101930"/>
                    <a:pt x="101549" y="136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D55608BD-92FB-42AF-A590-7937AE4E1B5F}"/>
                </a:ext>
              </a:extLst>
            </p:cNvPr>
            <p:cNvSpPr/>
            <p:nvPr/>
          </p:nvSpPr>
          <p:spPr>
            <a:xfrm>
              <a:off x="-1559283" y="4874398"/>
              <a:ext cx="515379" cy="190881"/>
            </a:xfrm>
            <a:custGeom>
              <a:avLst/>
              <a:gdLst>
                <a:gd name="connsiteX0" fmla="*/ 165112 w 515378"/>
                <a:gd name="connsiteY0" fmla="*/ 193553 h 190880"/>
                <a:gd name="connsiteX1" fmla="*/ 0 w 515378"/>
                <a:gd name="connsiteY1" fmla="*/ 145260 h 190880"/>
                <a:gd name="connsiteX2" fmla="*/ 103076 w 515378"/>
                <a:gd name="connsiteY2" fmla="*/ 46957 h 190880"/>
                <a:gd name="connsiteX3" fmla="*/ 361338 w 515378"/>
                <a:gd name="connsiteY3" fmla="*/ 0 h 190880"/>
                <a:gd name="connsiteX4" fmla="*/ 526450 w 515378"/>
                <a:gd name="connsiteY4" fmla="*/ 45811 h 190880"/>
                <a:gd name="connsiteX5" fmla="*/ 434636 w 515378"/>
                <a:gd name="connsiteY5" fmla="*/ 140107 h 190880"/>
                <a:gd name="connsiteX6" fmla="*/ 165112 w 515378"/>
                <a:gd name="connsiteY6" fmla="*/ 193553 h 190880"/>
                <a:gd name="connsiteX7" fmla="*/ 16416 w 515378"/>
                <a:gd name="connsiteY7" fmla="*/ 142397 h 190880"/>
                <a:gd name="connsiteX8" fmla="*/ 171411 w 515378"/>
                <a:gd name="connsiteY8" fmla="*/ 187636 h 190880"/>
                <a:gd name="connsiteX9" fmla="*/ 423947 w 515378"/>
                <a:gd name="connsiteY9" fmla="*/ 137625 h 190880"/>
                <a:gd name="connsiteX10" fmla="*/ 510607 w 515378"/>
                <a:gd name="connsiteY10" fmla="*/ 49056 h 190880"/>
                <a:gd name="connsiteX11" fmla="*/ 355611 w 515378"/>
                <a:gd name="connsiteY11" fmla="*/ 6108 h 190880"/>
                <a:gd name="connsiteX12" fmla="*/ 113002 w 515378"/>
                <a:gd name="connsiteY12" fmla="*/ 50393 h 190880"/>
                <a:gd name="connsiteX13" fmla="*/ 16416 w 515378"/>
                <a:gd name="connsiteY13" fmla="*/ 14239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90880">
                  <a:moveTo>
                    <a:pt x="165112" y="193553"/>
                  </a:moveTo>
                  <a:cubicBezTo>
                    <a:pt x="97159" y="175420"/>
                    <a:pt x="64136" y="165685"/>
                    <a:pt x="0" y="145260"/>
                  </a:cubicBezTo>
                  <a:cubicBezTo>
                    <a:pt x="41612" y="105557"/>
                    <a:pt x="62227" y="85896"/>
                    <a:pt x="103076" y="46957"/>
                  </a:cubicBezTo>
                  <a:cubicBezTo>
                    <a:pt x="206342" y="28441"/>
                    <a:pt x="258071" y="18897"/>
                    <a:pt x="361338" y="0"/>
                  </a:cubicBezTo>
                  <a:cubicBezTo>
                    <a:pt x="426046" y="19088"/>
                    <a:pt x="458878" y="28250"/>
                    <a:pt x="526450" y="45811"/>
                  </a:cubicBezTo>
                  <a:cubicBezTo>
                    <a:pt x="489801" y="83415"/>
                    <a:pt x="471476" y="102121"/>
                    <a:pt x="434636" y="140107"/>
                  </a:cubicBezTo>
                  <a:cubicBezTo>
                    <a:pt x="327170" y="161485"/>
                    <a:pt x="273151" y="172366"/>
                    <a:pt x="165112" y="193553"/>
                  </a:cubicBezTo>
                  <a:close/>
                  <a:moveTo>
                    <a:pt x="16416" y="142397"/>
                  </a:moveTo>
                  <a:cubicBezTo>
                    <a:pt x="76734" y="161294"/>
                    <a:pt x="107657" y="170457"/>
                    <a:pt x="171411" y="187636"/>
                  </a:cubicBezTo>
                  <a:cubicBezTo>
                    <a:pt x="272578" y="167784"/>
                    <a:pt x="323162" y="157668"/>
                    <a:pt x="423947" y="137625"/>
                  </a:cubicBezTo>
                  <a:cubicBezTo>
                    <a:pt x="458687" y="102121"/>
                    <a:pt x="475866" y="84369"/>
                    <a:pt x="510607" y="49056"/>
                  </a:cubicBezTo>
                  <a:cubicBezTo>
                    <a:pt x="447234" y="32641"/>
                    <a:pt x="416312" y="24051"/>
                    <a:pt x="355611" y="6108"/>
                  </a:cubicBezTo>
                  <a:cubicBezTo>
                    <a:pt x="258644" y="23860"/>
                    <a:pt x="209969" y="32832"/>
                    <a:pt x="113002" y="50393"/>
                  </a:cubicBezTo>
                  <a:cubicBezTo>
                    <a:pt x="74635" y="86851"/>
                    <a:pt x="55356" y="105175"/>
                    <a:pt x="16416" y="1423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CCC7E240-34F4-4579-9F33-77E8320EFEEE}"/>
                </a:ext>
              </a:extLst>
            </p:cNvPr>
            <p:cNvSpPr/>
            <p:nvPr/>
          </p:nvSpPr>
          <p:spPr>
            <a:xfrm>
              <a:off x="-1138390" y="4871153"/>
              <a:ext cx="515379" cy="171793"/>
            </a:xfrm>
            <a:custGeom>
              <a:avLst/>
              <a:gdLst>
                <a:gd name="connsiteX0" fmla="*/ 180192 w 515378"/>
                <a:gd name="connsiteY0" fmla="*/ 182673 h 171792"/>
                <a:gd name="connsiteX1" fmla="*/ 0 w 515378"/>
                <a:gd name="connsiteY1" fmla="*/ 143733 h 171792"/>
                <a:gd name="connsiteX2" fmla="*/ 92386 w 515378"/>
                <a:gd name="connsiteY2" fmla="*/ 49247 h 171792"/>
                <a:gd name="connsiteX3" fmla="*/ 351221 w 515378"/>
                <a:gd name="connsiteY3" fmla="*/ 0 h 171792"/>
                <a:gd name="connsiteX4" fmla="*/ 527022 w 515378"/>
                <a:gd name="connsiteY4" fmla="*/ 39512 h 171792"/>
                <a:gd name="connsiteX5" fmla="*/ 449334 w 515378"/>
                <a:gd name="connsiteY5" fmla="*/ 126936 h 171792"/>
                <a:gd name="connsiteX6" fmla="*/ 180192 w 515378"/>
                <a:gd name="connsiteY6" fmla="*/ 182673 h 171792"/>
                <a:gd name="connsiteX7" fmla="*/ 16607 w 515378"/>
                <a:gd name="connsiteY7" fmla="*/ 140297 h 171792"/>
                <a:gd name="connsiteX8" fmla="*/ 185536 w 515378"/>
                <a:gd name="connsiteY8" fmla="*/ 176756 h 171792"/>
                <a:gd name="connsiteX9" fmla="*/ 437690 w 515378"/>
                <a:gd name="connsiteY9" fmla="*/ 124645 h 171792"/>
                <a:gd name="connsiteX10" fmla="*/ 510989 w 515378"/>
                <a:gd name="connsiteY10" fmla="*/ 42376 h 171792"/>
                <a:gd name="connsiteX11" fmla="*/ 345876 w 515378"/>
                <a:gd name="connsiteY11" fmla="*/ 5345 h 171792"/>
                <a:gd name="connsiteX12" fmla="*/ 102885 w 515378"/>
                <a:gd name="connsiteY12" fmla="*/ 51729 h 171792"/>
                <a:gd name="connsiteX13" fmla="*/ 16607 w 515378"/>
                <a:gd name="connsiteY13" fmla="*/ 14029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71792">
                  <a:moveTo>
                    <a:pt x="180192" y="182673"/>
                  </a:moveTo>
                  <a:cubicBezTo>
                    <a:pt x="106130" y="168357"/>
                    <a:pt x="70053" y="160531"/>
                    <a:pt x="0" y="143733"/>
                  </a:cubicBezTo>
                  <a:cubicBezTo>
                    <a:pt x="37031" y="105748"/>
                    <a:pt x="55356" y="87042"/>
                    <a:pt x="92386" y="49247"/>
                  </a:cubicBezTo>
                  <a:cubicBezTo>
                    <a:pt x="196416" y="29396"/>
                    <a:pt x="248145" y="19470"/>
                    <a:pt x="351221" y="0"/>
                  </a:cubicBezTo>
                  <a:cubicBezTo>
                    <a:pt x="419938" y="16798"/>
                    <a:pt x="455060" y="24815"/>
                    <a:pt x="527022" y="39512"/>
                  </a:cubicBezTo>
                  <a:cubicBezTo>
                    <a:pt x="495718" y="74635"/>
                    <a:pt x="480257" y="92005"/>
                    <a:pt x="449334" y="126936"/>
                  </a:cubicBezTo>
                  <a:cubicBezTo>
                    <a:pt x="342631" y="148696"/>
                    <a:pt x="288612" y="159958"/>
                    <a:pt x="180192" y="182673"/>
                  </a:cubicBezTo>
                  <a:close/>
                  <a:moveTo>
                    <a:pt x="16607" y="140297"/>
                  </a:moveTo>
                  <a:cubicBezTo>
                    <a:pt x="82461" y="155950"/>
                    <a:pt x="116246" y="163394"/>
                    <a:pt x="185536" y="176756"/>
                  </a:cubicBezTo>
                  <a:cubicBezTo>
                    <a:pt x="287085" y="155568"/>
                    <a:pt x="337669" y="145069"/>
                    <a:pt x="437690" y="124645"/>
                  </a:cubicBezTo>
                  <a:cubicBezTo>
                    <a:pt x="466895" y="91814"/>
                    <a:pt x="481402" y="75398"/>
                    <a:pt x="510989" y="42376"/>
                  </a:cubicBezTo>
                  <a:cubicBezTo>
                    <a:pt x="443416" y="28441"/>
                    <a:pt x="410394" y="20997"/>
                    <a:pt x="345876" y="5345"/>
                  </a:cubicBezTo>
                  <a:cubicBezTo>
                    <a:pt x="249100" y="23860"/>
                    <a:pt x="200425" y="33022"/>
                    <a:pt x="102885" y="51729"/>
                  </a:cubicBezTo>
                  <a:cubicBezTo>
                    <a:pt x="68335" y="87233"/>
                    <a:pt x="51156" y="104985"/>
                    <a:pt x="16607" y="1402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09E3C585-6CC3-41EE-9B96-4B449B99A789}"/>
                </a:ext>
              </a:extLst>
            </p:cNvPr>
            <p:cNvSpPr/>
            <p:nvPr/>
          </p:nvSpPr>
          <p:spPr>
            <a:xfrm>
              <a:off x="-703181" y="4861800"/>
              <a:ext cx="515379" cy="152705"/>
            </a:xfrm>
            <a:custGeom>
              <a:avLst/>
              <a:gdLst>
                <a:gd name="connsiteX0" fmla="*/ 193362 w 515378"/>
                <a:gd name="connsiteY0" fmla="*/ 166830 h 152704"/>
                <a:gd name="connsiteX1" fmla="*/ 0 w 515378"/>
                <a:gd name="connsiteY1" fmla="*/ 136862 h 152704"/>
                <a:gd name="connsiteX2" fmla="*/ 78070 w 515378"/>
                <a:gd name="connsiteY2" fmla="*/ 49247 h 152704"/>
                <a:gd name="connsiteX3" fmla="*/ 333851 w 515378"/>
                <a:gd name="connsiteY3" fmla="*/ 0 h 152704"/>
                <a:gd name="connsiteX4" fmla="*/ 519578 w 515378"/>
                <a:gd name="connsiteY4" fmla="*/ 33213 h 152704"/>
                <a:gd name="connsiteX5" fmla="*/ 457923 w 515378"/>
                <a:gd name="connsiteY5" fmla="*/ 111665 h 152704"/>
                <a:gd name="connsiteX6" fmla="*/ 193362 w 515378"/>
                <a:gd name="connsiteY6" fmla="*/ 166830 h 152704"/>
                <a:gd name="connsiteX7" fmla="*/ 16607 w 515378"/>
                <a:gd name="connsiteY7" fmla="*/ 133426 h 152704"/>
                <a:gd name="connsiteX8" fmla="*/ 197753 w 515378"/>
                <a:gd name="connsiteY8" fmla="*/ 161676 h 152704"/>
                <a:gd name="connsiteX9" fmla="*/ 445707 w 515378"/>
                <a:gd name="connsiteY9" fmla="*/ 110138 h 152704"/>
                <a:gd name="connsiteX10" fmla="*/ 503926 w 515378"/>
                <a:gd name="connsiteY10" fmla="*/ 36267 h 152704"/>
                <a:gd name="connsiteX11" fmla="*/ 329461 w 515378"/>
                <a:gd name="connsiteY11" fmla="*/ 5345 h 152704"/>
                <a:gd name="connsiteX12" fmla="*/ 89332 w 515378"/>
                <a:gd name="connsiteY12" fmla="*/ 51729 h 152704"/>
                <a:gd name="connsiteX13" fmla="*/ 16607 w 515378"/>
                <a:gd name="connsiteY13" fmla="*/ 13342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52704">
                  <a:moveTo>
                    <a:pt x="193362" y="166830"/>
                  </a:moveTo>
                  <a:cubicBezTo>
                    <a:pt x="114147" y="156141"/>
                    <a:pt x="75398" y="150223"/>
                    <a:pt x="0" y="136862"/>
                  </a:cubicBezTo>
                  <a:cubicBezTo>
                    <a:pt x="31113" y="101930"/>
                    <a:pt x="46575" y="84369"/>
                    <a:pt x="78070" y="49247"/>
                  </a:cubicBezTo>
                  <a:cubicBezTo>
                    <a:pt x="181146" y="29205"/>
                    <a:pt x="232302" y="19279"/>
                    <a:pt x="333851" y="0"/>
                  </a:cubicBezTo>
                  <a:cubicBezTo>
                    <a:pt x="406386" y="14507"/>
                    <a:pt x="443416" y="21188"/>
                    <a:pt x="519578" y="33213"/>
                  </a:cubicBezTo>
                  <a:cubicBezTo>
                    <a:pt x="494382" y="64900"/>
                    <a:pt x="482165" y="80552"/>
                    <a:pt x="457923" y="111665"/>
                  </a:cubicBezTo>
                  <a:cubicBezTo>
                    <a:pt x="353512" y="132853"/>
                    <a:pt x="300447" y="143924"/>
                    <a:pt x="193362" y="166830"/>
                  </a:cubicBezTo>
                  <a:close/>
                  <a:moveTo>
                    <a:pt x="16607" y="133426"/>
                  </a:moveTo>
                  <a:cubicBezTo>
                    <a:pt x="87424" y="145833"/>
                    <a:pt x="123691" y="151560"/>
                    <a:pt x="197753" y="161676"/>
                  </a:cubicBezTo>
                  <a:cubicBezTo>
                    <a:pt x="297965" y="140488"/>
                    <a:pt x="347594" y="129990"/>
                    <a:pt x="445707" y="110138"/>
                  </a:cubicBezTo>
                  <a:cubicBezTo>
                    <a:pt x="468613" y="80743"/>
                    <a:pt x="480257" y="66045"/>
                    <a:pt x="503926" y="36267"/>
                  </a:cubicBezTo>
                  <a:cubicBezTo>
                    <a:pt x="432536" y="25005"/>
                    <a:pt x="397796" y="18706"/>
                    <a:pt x="329461" y="5345"/>
                  </a:cubicBezTo>
                  <a:cubicBezTo>
                    <a:pt x="234211" y="23478"/>
                    <a:pt x="186109" y="32832"/>
                    <a:pt x="89332" y="51729"/>
                  </a:cubicBezTo>
                  <a:cubicBezTo>
                    <a:pt x="60127" y="84369"/>
                    <a:pt x="45621" y="100594"/>
                    <a:pt x="16607" y="13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8B73CA3-5F0D-422D-9B83-78FC3B5A4F43}"/>
                </a:ext>
              </a:extLst>
            </p:cNvPr>
            <p:cNvSpPr/>
            <p:nvPr/>
          </p:nvSpPr>
          <p:spPr>
            <a:xfrm>
              <a:off x="-259383" y="4848247"/>
              <a:ext cx="496291" cy="133617"/>
            </a:xfrm>
            <a:custGeom>
              <a:avLst/>
              <a:gdLst>
                <a:gd name="connsiteX0" fmla="*/ 204243 w 496290"/>
                <a:gd name="connsiteY0" fmla="*/ 147742 h 133616"/>
                <a:gd name="connsiteX1" fmla="*/ 0 w 496290"/>
                <a:gd name="connsiteY1" fmla="*/ 125790 h 133616"/>
                <a:gd name="connsiteX2" fmla="*/ 62036 w 496290"/>
                <a:gd name="connsiteY2" fmla="*/ 47148 h 133616"/>
                <a:gd name="connsiteX3" fmla="*/ 312090 w 496290"/>
                <a:gd name="connsiteY3" fmla="*/ 0 h 133616"/>
                <a:gd name="connsiteX4" fmla="*/ 506217 w 496290"/>
                <a:gd name="connsiteY4" fmla="*/ 27296 h 133616"/>
                <a:gd name="connsiteX5" fmla="*/ 460978 w 496290"/>
                <a:gd name="connsiteY5" fmla="*/ 95631 h 133616"/>
                <a:gd name="connsiteX6" fmla="*/ 204243 w 496290"/>
                <a:gd name="connsiteY6" fmla="*/ 147742 h 133616"/>
                <a:gd name="connsiteX7" fmla="*/ 16225 w 496290"/>
                <a:gd name="connsiteY7" fmla="*/ 122736 h 133616"/>
                <a:gd name="connsiteX8" fmla="*/ 207488 w 496290"/>
                <a:gd name="connsiteY8" fmla="*/ 143351 h 133616"/>
                <a:gd name="connsiteX9" fmla="*/ 448379 w 496290"/>
                <a:gd name="connsiteY9" fmla="*/ 94486 h 133616"/>
                <a:gd name="connsiteX10" fmla="*/ 491137 w 496290"/>
                <a:gd name="connsiteY10" fmla="*/ 30159 h 133616"/>
                <a:gd name="connsiteX11" fmla="*/ 308655 w 496290"/>
                <a:gd name="connsiteY11" fmla="*/ 4772 h 133616"/>
                <a:gd name="connsiteX12" fmla="*/ 73871 w 496290"/>
                <a:gd name="connsiteY12" fmla="*/ 49056 h 133616"/>
                <a:gd name="connsiteX13" fmla="*/ 16225 w 496290"/>
                <a:gd name="connsiteY13" fmla="*/ 12273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33616">
                  <a:moveTo>
                    <a:pt x="204243" y="147742"/>
                  </a:moveTo>
                  <a:cubicBezTo>
                    <a:pt x="120828" y="140297"/>
                    <a:pt x="79979" y="135907"/>
                    <a:pt x="0" y="125790"/>
                  </a:cubicBezTo>
                  <a:cubicBezTo>
                    <a:pt x="24433" y="94486"/>
                    <a:pt x="36649" y="78834"/>
                    <a:pt x="62036" y="47148"/>
                  </a:cubicBezTo>
                  <a:cubicBezTo>
                    <a:pt x="163012" y="27678"/>
                    <a:pt x="213023" y="18325"/>
                    <a:pt x="312090" y="0"/>
                  </a:cubicBezTo>
                  <a:cubicBezTo>
                    <a:pt x="388061" y="12216"/>
                    <a:pt x="426810" y="17561"/>
                    <a:pt x="506217" y="27296"/>
                  </a:cubicBezTo>
                  <a:cubicBezTo>
                    <a:pt x="487319" y="55165"/>
                    <a:pt x="478539" y="68717"/>
                    <a:pt x="460978" y="95631"/>
                  </a:cubicBezTo>
                  <a:cubicBezTo>
                    <a:pt x="359811" y="115483"/>
                    <a:pt x="308464" y="125981"/>
                    <a:pt x="204243" y="147742"/>
                  </a:cubicBezTo>
                  <a:close/>
                  <a:moveTo>
                    <a:pt x="16225" y="122736"/>
                  </a:moveTo>
                  <a:cubicBezTo>
                    <a:pt x="91241" y="132090"/>
                    <a:pt x="129417" y="136289"/>
                    <a:pt x="207488" y="143351"/>
                  </a:cubicBezTo>
                  <a:cubicBezTo>
                    <a:pt x="305028" y="122927"/>
                    <a:pt x="353321" y="113192"/>
                    <a:pt x="448379" y="94486"/>
                  </a:cubicBezTo>
                  <a:cubicBezTo>
                    <a:pt x="464986" y="69099"/>
                    <a:pt x="473385" y="56310"/>
                    <a:pt x="491137" y="30159"/>
                  </a:cubicBezTo>
                  <a:cubicBezTo>
                    <a:pt x="416693" y="20997"/>
                    <a:pt x="380044" y="16034"/>
                    <a:pt x="308655" y="4772"/>
                  </a:cubicBezTo>
                  <a:cubicBezTo>
                    <a:pt x="215696" y="21951"/>
                    <a:pt x="168739" y="30923"/>
                    <a:pt x="73871" y="49056"/>
                  </a:cubicBezTo>
                  <a:cubicBezTo>
                    <a:pt x="50393" y="78834"/>
                    <a:pt x="38940" y="93341"/>
                    <a:pt x="16225" y="122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4B14CF72-2CE7-4738-84E5-6838AED637ED}"/>
                </a:ext>
              </a:extLst>
            </p:cNvPr>
            <p:cNvSpPr/>
            <p:nvPr/>
          </p:nvSpPr>
          <p:spPr>
            <a:xfrm>
              <a:off x="187470" y="4832595"/>
              <a:ext cx="477202" cy="114529"/>
            </a:xfrm>
            <a:custGeom>
              <a:avLst/>
              <a:gdLst>
                <a:gd name="connsiteX0" fmla="*/ 212641 w 477202"/>
                <a:gd name="connsiteY0" fmla="*/ 127318 h 114528"/>
                <a:gd name="connsiteX1" fmla="*/ 0 w 477202"/>
                <a:gd name="connsiteY1" fmla="*/ 112238 h 114528"/>
                <a:gd name="connsiteX2" fmla="*/ 45621 w 477202"/>
                <a:gd name="connsiteY2" fmla="*/ 43521 h 114528"/>
                <a:gd name="connsiteX3" fmla="*/ 288230 w 477202"/>
                <a:gd name="connsiteY3" fmla="*/ 0 h 114528"/>
                <a:gd name="connsiteX4" fmla="*/ 489228 w 477202"/>
                <a:gd name="connsiteY4" fmla="*/ 22142 h 114528"/>
                <a:gd name="connsiteX5" fmla="*/ 459832 w 477202"/>
                <a:gd name="connsiteY5" fmla="*/ 79979 h 114528"/>
                <a:gd name="connsiteX6" fmla="*/ 212641 w 477202"/>
                <a:gd name="connsiteY6" fmla="*/ 127318 h 114528"/>
                <a:gd name="connsiteX7" fmla="*/ 15652 w 477202"/>
                <a:gd name="connsiteY7" fmla="*/ 109184 h 114528"/>
                <a:gd name="connsiteX8" fmla="*/ 214741 w 477202"/>
                <a:gd name="connsiteY8" fmla="*/ 123500 h 114528"/>
                <a:gd name="connsiteX9" fmla="*/ 446661 w 477202"/>
                <a:gd name="connsiteY9" fmla="*/ 79406 h 114528"/>
                <a:gd name="connsiteX10" fmla="*/ 474721 w 477202"/>
                <a:gd name="connsiteY10" fmla="*/ 24814 h 114528"/>
                <a:gd name="connsiteX11" fmla="*/ 285749 w 477202"/>
                <a:gd name="connsiteY11" fmla="*/ 4199 h 114528"/>
                <a:gd name="connsiteX12" fmla="*/ 58028 w 477202"/>
                <a:gd name="connsiteY12" fmla="*/ 45048 h 114528"/>
                <a:gd name="connsiteX13" fmla="*/ 15652 w 477202"/>
                <a:gd name="connsiteY13" fmla="*/ 1091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14528">
                  <a:moveTo>
                    <a:pt x="212641" y="127318"/>
                  </a:moveTo>
                  <a:cubicBezTo>
                    <a:pt x="125981" y="122546"/>
                    <a:pt x="83415" y="119491"/>
                    <a:pt x="0" y="112238"/>
                  </a:cubicBezTo>
                  <a:cubicBezTo>
                    <a:pt x="17752" y="85133"/>
                    <a:pt x="26532" y="71580"/>
                    <a:pt x="45621" y="43521"/>
                  </a:cubicBezTo>
                  <a:cubicBezTo>
                    <a:pt x="143733" y="25387"/>
                    <a:pt x="192217" y="16797"/>
                    <a:pt x="288230" y="0"/>
                  </a:cubicBezTo>
                  <a:cubicBezTo>
                    <a:pt x="367064" y="10117"/>
                    <a:pt x="407340" y="14507"/>
                    <a:pt x="489228" y="22142"/>
                  </a:cubicBezTo>
                  <a:cubicBezTo>
                    <a:pt x="476439" y="46002"/>
                    <a:pt x="470903" y="57455"/>
                    <a:pt x="459832" y="79979"/>
                  </a:cubicBezTo>
                  <a:cubicBezTo>
                    <a:pt x="362674" y="97922"/>
                    <a:pt x="313236" y="107275"/>
                    <a:pt x="212641" y="127318"/>
                  </a:cubicBezTo>
                  <a:close/>
                  <a:moveTo>
                    <a:pt x="15652" y="109184"/>
                  </a:moveTo>
                  <a:cubicBezTo>
                    <a:pt x="93913" y="116055"/>
                    <a:pt x="133807" y="118728"/>
                    <a:pt x="214741" y="123500"/>
                  </a:cubicBezTo>
                  <a:cubicBezTo>
                    <a:pt x="308845" y="104985"/>
                    <a:pt x="355230" y="96013"/>
                    <a:pt x="446661" y="79406"/>
                  </a:cubicBezTo>
                  <a:cubicBezTo>
                    <a:pt x="457160" y="58028"/>
                    <a:pt x="462695" y="47338"/>
                    <a:pt x="474721" y="24814"/>
                  </a:cubicBezTo>
                  <a:cubicBezTo>
                    <a:pt x="397796" y="17561"/>
                    <a:pt x="359811" y="13553"/>
                    <a:pt x="285749" y="4199"/>
                  </a:cubicBezTo>
                  <a:cubicBezTo>
                    <a:pt x="195653" y="20042"/>
                    <a:pt x="150223" y="28060"/>
                    <a:pt x="58028" y="45048"/>
                  </a:cubicBezTo>
                  <a:cubicBezTo>
                    <a:pt x="40467" y="71199"/>
                    <a:pt x="32068" y="83988"/>
                    <a:pt x="15652" y="1091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427F3B1-5E00-4715-8508-67EBA435B217}"/>
                </a:ext>
              </a:extLst>
            </p:cNvPr>
            <p:cNvSpPr/>
            <p:nvPr/>
          </p:nvSpPr>
          <p:spPr>
            <a:xfrm>
              <a:off x="633177" y="4816752"/>
              <a:ext cx="458114" cy="95440"/>
            </a:xfrm>
            <a:custGeom>
              <a:avLst/>
              <a:gdLst>
                <a:gd name="connsiteX0" fmla="*/ 218368 w 458114"/>
                <a:gd name="connsiteY0" fmla="*/ 106702 h 95440"/>
                <a:gd name="connsiteX1" fmla="*/ 0 w 458114"/>
                <a:gd name="connsiteY1" fmla="*/ 96968 h 95440"/>
                <a:gd name="connsiteX2" fmla="*/ 29968 w 458114"/>
                <a:gd name="connsiteY2" fmla="*/ 38749 h 95440"/>
                <a:gd name="connsiteX3" fmla="*/ 264179 w 458114"/>
                <a:gd name="connsiteY3" fmla="*/ 0 h 95440"/>
                <a:gd name="connsiteX4" fmla="*/ 470331 w 458114"/>
                <a:gd name="connsiteY4" fmla="*/ 18325 h 95440"/>
                <a:gd name="connsiteX5" fmla="*/ 455060 w 458114"/>
                <a:gd name="connsiteY5" fmla="*/ 66045 h 95440"/>
                <a:gd name="connsiteX6" fmla="*/ 218368 w 458114"/>
                <a:gd name="connsiteY6" fmla="*/ 106702 h 95440"/>
                <a:gd name="connsiteX7" fmla="*/ 15080 w 458114"/>
                <a:gd name="connsiteY7" fmla="*/ 94295 h 95440"/>
                <a:gd name="connsiteX8" fmla="*/ 219704 w 458114"/>
                <a:gd name="connsiteY8" fmla="*/ 103648 h 95440"/>
                <a:gd name="connsiteX9" fmla="*/ 441508 w 458114"/>
                <a:gd name="connsiteY9" fmla="*/ 65663 h 95440"/>
                <a:gd name="connsiteX10" fmla="*/ 456206 w 458114"/>
                <a:gd name="connsiteY10" fmla="*/ 20615 h 95440"/>
                <a:gd name="connsiteX11" fmla="*/ 262461 w 458114"/>
                <a:gd name="connsiteY11" fmla="*/ 3818 h 95440"/>
                <a:gd name="connsiteX12" fmla="*/ 42757 w 458114"/>
                <a:gd name="connsiteY12" fmla="*/ 40085 h 95440"/>
                <a:gd name="connsiteX13" fmla="*/ 15080 w 458114"/>
                <a:gd name="connsiteY13" fmla="*/ 9429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18368" y="106702"/>
                  </a:moveTo>
                  <a:cubicBezTo>
                    <a:pt x="129799" y="103839"/>
                    <a:pt x="86088" y="101930"/>
                    <a:pt x="0" y="96968"/>
                  </a:cubicBezTo>
                  <a:cubicBezTo>
                    <a:pt x="11262" y="74253"/>
                    <a:pt x="16988" y="62800"/>
                    <a:pt x="29968" y="38749"/>
                  </a:cubicBezTo>
                  <a:cubicBezTo>
                    <a:pt x="124645" y="22524"/>
                    <a:pt x="171411" y="14889"/>
                    <a:pt x="264179" y="0"/>
                  </a:cubicBezTo>
                  <a:cubicBezTo>
                    <a:pt x="345304" y="8399"/>
                    <a:pt x="386534" y="12025"/>
                    <a:pt x="470331" y="18325"/>
                  </a:cubicBezTo>
                  <a:cubicBezTo>
                    <a:pt x="463078" y="38367"/>
                    <a:pt x="460214" y="47720"/>
                    <a:pt x="455060" y="66045"/>
                  </a:cubicBezTo>
                  <a:cubicBezTo>
                    <a:pt x="361911" y="81124"/>
                    <a:pt x="314763" y="89141"/>
                    <a:pt x="218368" y="106702"/>
                  </a:cubicBezTo>
                  <a:close/>
                  <a:moveTo>
                    <a:pt x="15080" y="94295"/>
                  </a:moveTo>
                  <a:cubicBezTo>
                    <a:pt x="95822" y="99067"/>
                    <a:pt x="136671" y="100785"/>
                    <a:pt x="219704" y="103648"/>
                  </a:cubicBezTo>
                  <a:cubicBezTo>
                    <a:pt x="309800" y="87423"/>
                    <a:pt x="354084" y="79788"/>
                    <a:pt x="441508" y="65663"/>
                  </a:cubicBezTo>
                  <a:cubicBezTo>
                    <a:pt x="446662" y="48293"/>
                    <a:pt x="449334" y="39512"/>
                    <a:pt x="456206" y="20615"/>
                  </a:cubicBezTo>
                  <a:cubicBezTo>
                    <a:pt x="377372" y="14889"/>
                    <a:pt x="338623" y="11453"/>
                    <a:pt x="262461" y="3818"/>
                  </a:cubicBezTo>
                  <a:cubicBezTo>
                    <a:pt x="175420" y="17752"/>
                    <a:pt x="131708" y="25005"/>
                    <a:pt x="42757" y="40085"/>
                  </a:cubicBezTo>
                  <a:cubicBezTo>
                    <a:pt x="30732" y="62418"/>
                    <a:pt x="25578" y="73107"/>
                    <a:pt x="15080" y="942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9D22ED0B-B39A-4795-8565-97B7D31A4D5F}"/>
                </a:ext>
              </a:extLst>
            </p:cNvPr>
            <p:cNvSpPr/>
            <p:nvPr/>
          </p:nvSpPr>
          <p:spPr>
            <a:xfrm>
              <a:off x="1074303" y="4802627"/>
              <a:ext cx="439026" cy="76352"/>
            </a:xfrm>
            <a:custGeom>
              <a:avLst/>
              <a:gdLst>
                <a:gd name="connsiteX0" fmla="*/ 221422 w 439026"/>
                <a:gd name="connsiteY0" fmla="*/ 87423 h 76352"/>
                <a:gd name="connsiteX1" fmla="*/ 0 w 439026"/>
                <a:gd name="connsiteY1" fmla="*/ 81124 h 76352"/>
                <a:gd name="connsiteX2" fmla="*/ 15652 w 439026"/>
                <a:gd name="connsiteY2" fmla="*/ 33022 h 76352"/>
                <a:gd name="connsiteX3" fmla="*/ 241083 w 439026"/>
                <a:gd name="connsiteY3" fmla="*/ 0 h 76352"/>
                <a:gd name="connsiteX4" fmla="*/ 450479 w 439026"/>
                <a:gd name="connsiteY4" fmla="*/ 15652 h 76352"/>
                <a:gd name="connsiteX5" fmla="*/ 447043 w 439026"/>
                <a:gd name="connsiteY5" fmla="*/ 54401 h 76352"/>
                <a:gd name="connsiteX6" fmla="*/ 221422 w 439026"/>
                <a:gd name="connsiteY6" fmla="*/ 87423 h 76352"/>
                <a:gd name="connsiteX7" fmla="*/ 14316 w 439026"/>
                <a:gd name="connsiteY7" fmla="*/ 78834 h 76352"/>
                <a:gd name="connsiteX8" fmla="*/ 221804 w 439026"/>
                <a:gd name="connsiteY8" fmla="*/ 84942 h 76352"/>
                <a:gd name="connsiteX9" fmla="*/ 433300 w 439026"/>
                <a:gd name="connsiteY9" fmla="*/ 54019 h 76352"/>
                <a:gd name="connsiteX10" fmla="*/ 436736 w 439026"/>
                <a:gd name="connsiteY10" fmla="*/ 17370 h 76352"/>
                <a:gd name="connsiteX11" fmla="*/ 239938 w 439026"/>
                <a:gd name="connsiteY11" fmla="*/ 2863 h 76352"/>
                <a:gd name="connsiteX12" fmla="*/ 28441 w 439026"/>
                <a:gd name="connsiteY12" fmla="*/ 33786 h 76352"/>
                <a:gd name="connsiteX13" fmla="*/ 14316 w 439026"/>
                <a:gd name="connsiteY13" fmla="*/ 78834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76352">
                  <a:moveTo>
                    <a:pt x="221422" y="87423"/>
                  </a:moveTo>
                  <a:cubicBezTo>
                    <a:pt x="131899" y="85705"/>
                    <a:pt x="87614" y="84369"/>
                    <a:pt x="0" y="81124"/>
                  </a:cubicBezTo>
                  <a:cubicBezTo>
                    <a:pt x="5345" y="62609"/>
                    <a:pt x="8208" y="53256"/>
                    <a:pt x="15652" y="33022"/>
                  </a:cubicBezTo>
                  <a:cubicBezTo>
                    <a:pt x="106702" y="19088"/>
                    <a:pt x="151750" y="12598"/>
                    <a:pt x="241083" y="0"/>
                  </a:cubicBezTo>
                  <a:cubicBezTo>
                    <a:pt x="323543" y="7253"/>
                    <a:pt x="365537" y="10308"/>
                    <a:pt x="450479" y="15652"/>
                  </a:cubicBezTo>
                  <a:cubicBezTo>
                    <a:pt x="447807" y="32450"/>
                    <a:pt x="447425" y="39894"/>
                    <a:pt x="447043" y="54401"/>
                  </a:cubicBezTo>
                  <a:cubicBezTo>
                    <a:pt x="358284" y="66426"/>
                    <a:pt x="313236" y="73107"/>
                    <a:pt x="221422" y="87423"/>
                  </a:cubicBezTo>
                  <a:close/>
                  <a:moveTo>
                    <a:pt x="14316" y="78834"/>
                  </a:moveTo>
                  <a:cubicBezTo>
                    <a:pt x="96395" y="82079"/>
                    <a:pt x="138007" y="83224"/>
                    <a:pt x="221804" y="84942"/>
                  </a:cubicBezTo>
                  <a:cubicBezTo>
                    <a:pt x="307700" y="71580"/>
                    <a:pt x="349885" y="65472"/>
                    <a:pt x="433300" y="54019"/>
                  </a:cubicBezTo>
                  <a:cubicBezTo>
                    <a:pt x="433872" y="40085"/>
                    <a:pt x="434255" y="33022"/>
                    <a:pt x="436736" y="17370"/>
                  </a:cubicBezTo>
                  <a:cubicBezTo>
                    <a:pt x="356947" y="12407"/>
                    <a:pt x="317626" y="9544"/>
                    <a:pt x="239938" y="2863"/>
                  </a:cubicBezTo>
                  <a:cubicBezTo>
                    <a:pt x="156141" y="14698"/>
                    <a:pt x="113956" y="20806"/>
                    <a:pt x="28441" y="33786"/>
                  </a:cubicBezTo>
                  <a:cubicBezTo>
                    <a:pt x="21951" y="52874"/>
                    <a:pt x="19279" y="61464"/>
                    <a:pt x="14316" y="788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5D0DEAF5-8C60-445D-B36C-992B6590011A}"/>
                </a:ext>
              </a:extLst>
            </p:cNvPr>
            <p:cNvSpPr/>
            <p:nvPr/>
          </p:nvSpPr>
          <p:spPr>
            <a:xfrm>
              <a:off x="1507602" y="4791937"/>
              <a:ext cx="419938" cy="57264"/>
            </a:xfrm>
            <a:custGeom>
              <a:avLst/>
              <a:gdLst>
                <a:gd name="connsiteX0" fmla="*/ 222186 w 419938"/>
                <a:gd name="connsiteY0" fmla="*/ 71199 h 57264"/>
                <a:gd name="connsiteX1" fmla="*/ 0 w 419938"/>
                <a:gd name="connsiteY1" fmla="*/ 66045 h 57264"/>
                <a:gd name="connsiteX2" fmla="*/ 3818 w 419938"/>
                <a:gd name="connsiteY2" fmla="*/ 27105 h 57264"/>
                <a:gd name="connsiteX3" fmla="*/ 220849 w 419938"/>
                <a:gd name="connsiteY3" fmla="*/ 0 h 57264"/>
                <a:gd name="connsiteX4" fmla="*/ 431391 w 419938"/>
                <a:gd name="connsiteY4" fmla="*/ 15080 h 57264"/>
                <a:gd name="connsiteX5" fmla="*/ 437117 w 419938"/>
                <a:gd name="connsiteY5" fmla="*/ 46766 h 57264"/>
                <a:gd name="connsiteX6" fmla="*/ 222186 w 419938"/>
                <a:gd name="connsiteY6" fmla="*/ 71199 h 57264"/>
                <a:gd name="connsiteX7" fmla="*/ 13743 w 419938"/>
                <a:gd name="connsiteY7" fmla="*/ 64136 h 57264"/>
                <a:gd name="connsiteX8" fmla="*/ 221995 w 419938"/>
                <a:gd name="connsiteY8" fmla="*/ 69290 h 57264"/>
                <a:gd name="connsiteX9" fmla="*/ 423565 w 419938"/>
                <a:gd name="connsiteY9" fmla="*/ 46193 h 57264"/>
                <a:gd name="connsiteX10" fmla="*/ 418411 w 419938"/>
                <a:gd name="connsiteY10" fmla="*/ 16416 h 57264"/>
                <a:gd name="connsiteX11" fmla="*/ 220468 w 419938"/>
                <a:gd name="connsiteY11" fmla="*/ 2672 h 57264"/>
                <a:gd name="connsiteX12" fmla="*/ 16989 w 419938"/>
                <a:gd name="connsiteY12" fmla="*/ 27869 h 57264"/>
                <a:gd name="connsiteX13" fmla="*/ 13743 w 419938"/>
                <a:gd name="connsiteY13" fmla="*/ 6413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2186" y="71199"/>
                  </a:moveTo>
                  <a:cubicBezTo>
                    <a:pt x="132853" y="69481"/>
                    <a:pt x="88187" y="68526"/>
                    <a:pt x="0" y="66045"/>
                  </a:cubicBezTo>
                  <a:cubicBezTo>
                    <a:pt x="573" y="51347"/>
                    <a:pt x="955" y="43903"/>
                    <a:pt x="3818" y="27105"/>
                  </a:cubicBezTo>
                  <a:cubicBezTo>
                    <a:pt x="91432" y="15652"/>
                    <a:pt x="134762" y="10499"/>
                    <a:pt x="220849" y="0"/>
                  </a:cubicBezTo>
                  <a:cubicBezTo>
                    <a:pt x="304264" y="6872"/>
                    <a:pt x="346449" y="9735"/>
                    <a:pt x="431391" y="15080"/>
                  </a:cubicBezTo>
                  <a:cubicBezTo>
                    <a:pt x="432155" y="29205"/>
                    <a:pt x="433682" y="35122"/>
                    <a:pt x="437117" y="46766"/>
                  </a:cubicBezTo>
                  <a:cubicBezTo>
                    <a:pt x="352366" y="55165"/>
                    <a:pt x="309418" y="60128"/>
                    <a:pt x="222186" y="71199"/>
                  </a:cubicBezTo>
                  <a:close/>
                  <a:moveTo>
                    <a:pt x="13743" y="64136"/>
                  </a:moveTo>
                  <a:cubicBezTo>
                    <a:pt x="96395" y="66618"/>
                    <a:pt x="138198" y="67572"/>
                    <a:pt x="221995" y="69290"/>
                  </a:cubicBezTo>
                  <a:cubicBezTo>
                    <a:pt x="303692" y="58982"/>
                    <a:pt x="343968" y="54401"/>
                    <a:pt x="423565" y="46193"/>
                  </a:cubicBezTo>
                  <a:cubicBezTo>
                    <a:pt x="420511" y="35122"/>
                    <a:pt x="419175" y="29587"/>
                    <a:pt x="418411" y="16416"/>
                  </a:cubicBezTo>
                  <a:cubicBezTo>
                    <a:pt x="338432" y="11453"/>
                    <a:pt x="298920" y="8781"/>
                    <a:pt x="220468" y="2672"/>
                  </a:cubicBezTo>
                  <a:cubicBezTo>
                    <a:pt x="139725" y="12407"/>
                    <a:pt x="99067" y="17370"/>
                    <a:pt x="16989" y="27869"/>
                  </a:cubicBezTo>
                  <a:cubicBezTo>
                    <a:pt x="14507" y="43330"/>
                    <a:pt x="14125" y="50393"/>
                    <a:pt x="13743" y="641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C3396607-84CE-4114-97DB-E7DC958068BC}"/>
                </a:ext>
              </a:extLst>
            </p:cNvPr>
            <p:cNvSpPr/>
            <p:nvPr/>
          </p:nvSpPr>
          <p:spPr>
            <a:xfrm>
              <a:off x="1926014" y="4786020"/>
              <a:ext cx="419938" cy="57264"/>
            </a:xfrm>
            <a:custGeom>
              <a:avLst/>
              <a:gdLst>
                <a:gd name="connsiteX0" fmla="*/ 225812 w 419938"/>
                <a:gd name="connsiteY0" fmla="*/ 59555 h 57264"/>
                <a:gd name="connsiteX1" fmla="*/ 5345 w 419938"/>
                <a:gd name="connsiteY1" fmla="*/ 52874 h 57264"/>
                <a:gd name="connsiteX2" fmla="*/ 0 w 419938"/>
                <a:gd name="connsiteY2" fmla="*/ 20997 h 57264"/>
                <a:gd name="connsiteX3" fmla="*/ 209396 w 419938"/>
                <a:gd name="connsiteY3" fmla="*/ 0 h 57264"/>
                <a:gd name="connsiteX4" fmla="*/ 419366 w 419938"/>
                <a:gd name="connsiteY4" fmla="*/ 16607 h 57264"/>
                <a:gd name="connsiteX5" fmla="*/ 431200 w 419938"/>
                <a:gd name="connsiteY5" fmla="*/ 43521 h 57264"/>
                <a:gd name="connsiteX6" fmla="*/ 225812 w 419938"/>
                <a:gd name="connsiteY6" fmla="*/ 59555 h 57264"/>
                <a:gd name="connsiteX7" fmla="*/ 18324 w 419938"/>
                <a:gd name="connsiteY7" fmla="*/ 51538 h 57264"/>
                <a:gd name="connsiteX8" fmla="*/ 225048 w 419938"/>
                <a:gd name="connsiteY8" fmla="*/ 58028 h 57264"/>
                <a:gd name="connsiteX9" fmla="*/ 417457 w 419938"/>
                <a:gd name="connsiteY9" fmla="*/ 42948 h 57264"/>
                <a:gd name="connsiteX10" fmla="*/ 406576 w 419938"/>
                <a:gd name="connsiteY10" fmla="*/ 17561 h 57264"/>
                <a:gd name="connsiteX11" fmla="*/ 209396 w 419938"/>
                <a:gd name="connsiteY11" fmla="*/ 2481 h 57264"/>
                <a:gd name="connsiteX12" fmla="*/ 13171 w 419938"/>
                <a:gd name="connsiteY12" fmla="*/ 21951 h 57264"/>
                <a:gd name="connsiteX13" fmla="*/ 18324 w 419938"/>
                <a:gd name="connsiteY13" fmla="*/ 5153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5812" y="59555"/>
                  </a:moveTo>
                  <a:cubicBezTo>
                    <a:pt x="137434" y="56883"/>
                    <a:pt x="93341" y="55737"/>
                    <a:pt x="5345" y="52874"/>
                  </a:cubicBezTo>
                  <a:cubicBezTo>
                    <a:pt x="2099" y="41230"/>
                    <a:pt x="763" y="35122"/>
                    <a:pt x="0" y="20997"/>
                  </a:cubicBezTo>
                  <a:cubicBezTo>
                    <a:pt x="84179" y="12216"/>
                    <a:pt x="125982" y="8208"/>
                    <a:pt x="209396" y="0"/>
                  </a:cubicBezTo>
                  <a:cubicBezTo>
                    <a:pt x="292811" y="7063"/>
                    <a:pt x="334805" y="10308"/>
                    <a:pt x="419366" y="16607"/>
                  </a:cubicBezTo>
                  <a:cubicBezTo>
                    <a:pt x="422610" y="29014"/>
                    <a:pt x="425283" y="33977"/>
                    <a:pt x="431200" y="43521"/>
                  </a:cubicBezTo>
                  <a:cubicBezTo>
                    <a:pt x="349885" y="49056"/>
                    <a:pt x="308845" y="52111"/>
                    <a:pt x="225812" y="59555"/>
                  </a:cubicBezTo>
                  <a:close/>
                  <a:moveTo>
                    <a:pt x="18324" y="51538"/>
                  </a:moveTo>
                  <a:cubicBezTo>
                    <a:pt x="100785" y="54210"/>
                    <a:pt x="142206" y="55546"/>
                    <a:pt x="225048" y="58028"/>
                  </a:cubicBezTo>
                  <a:cubicBezTo>
                    <a:pt x="302928" y="51156"/>
                    <a:pt x="341295" y="48102"/>
                    <a:pt x="417457" y="42948"/>
                  </a:cubicBezTo>
                  <a:cubicBezTo>
                    <a:pt x="412112" y="33786"/>
                    <a:pt x="409630" y="29205"/>
                    <a:pt x="406576" y="17561"/>
                  </a:cubicBezTo>
                  <a:cubicBezTo>
                    <a:pt x="327170" y="11835"/>
                    <a:pt x="287657" y="8971"/>
                    <a:pt x="209396" y="2481"/>
                  </a:cubicBezTo>
                  <a:cubicBezTo>
                    <a:pt x="131326" y="9926"/>
                    <a:pt x="92195" y="13743"/>
                    <a:pt x="13171" y="21951"/>
                  </a:cubicBezTo>
                  <a:cubicBezTo>
                    <a:pt x="13934" y="34931"/>
                    <a:pt x="15270" y="40658"/>
                    <a:pt x="18324" y="515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4D40AC31-69B3-4AF4-A543-C2D229126306}"/>
                </a:ext>
              </a:extLst>
            </p:cNvPr>
            <p:cNvSpPr/>
            <p:nvPr/>
          </p:nvSpPr>
          <p:spPr>
            <a:xfrm>
              <a:off x="2332209" y="4785066"/>
              <a:ext cx="419938" cy="38176"/>
            </a:xfrm>
            <a:custGeom>
              <a:avLst/>
              <a:gdLst>
                <a:gd name="connsiteX0" fmla="*/ 228675 w 419938"/>
                <a:gd name="connsiteY0" fmla="*/ 55165 h 38176"/>
                <a:gd name="connsiteX1" fmla="*/ 11643 w 419938"/>
                <a:gd name="connsiteY1" fmla="*/ 44666 h 38176"/>
                <a:gd name="connsiteX2" fmla="*/ 0 w 419938"/>
                <a:gd name="connsiteY2" fmla="*/ 17561 h 38176"/>
                <a:gd name="connsiteX3" fmla="*/ 204242 w 419938"/>
                <a:gd name="connsiteY3" fmla="*/ 0 h 38176"/>
                <a:gd name="connsiteX4" fmla="*/ 417457 w 419938"/>
                <a:gd name="connsiteY4" fmla="*/ 6490 h 38176"/>
                <a:gd name="connsiteX5" fmla="*/ 428910 w 419938"/>
                <a:gd name="connsiteY5" fmla="*/ 37794 h 38176"/>
                <a:gd name="connsiteX6" fmla="*/ 228675 w 419938"/>
                <a:gd name="connsiteY6" fmla="*/ 55165 h 38176"/>
                <a:gd name="connsiteX7" fmla="*/ 24051 w 419938"/>
                <a:gd name="connsiteY7" fmla="*/ 43712 h 38176"/>
                <a:gd name="connsiteX8" fmla="*/ 227530 w 419938"/>
                <a:gd name="connsiteY8" fmla="*/ 53638 h 38176"/>
                <a:gd name="connsiteX9" fmla="*/ 415548 w 419938"/>
                <a:gd name="connsiteY9" fmla="*/ 37413 h 38176"/>
                <a:gd name="connsiteX10" fmla="*/ 404667 w 419938"/>
                <a:gd name="connsiteY10" fmla="*/ 8208 h 38176"/>
                <a:gd name="connsiteX11" fmla="*/ 204433 w 419938"/>
                <a:gd name="connsiteY11" fmla="*/ 2100 h 38176"/>
                <a:gd name="connsiteX12" fmla="*/ 13171 w 419938"/>
                <a:gd name="connsiteY12" fmla="*/ 18325 h 38176"/>
                <a:gd name="connsiteX13" fmla="*/ 24051 w 419938"/>
                <a:gd name="connsiteY13" fmla="*/ 4371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28675" y="55165"/>
                  </a:moveTo>
                  <a:cubicBezTo>
                    <a:pt x="142016" y="51156"/>
                    <a:pt x="98495" y="48866"/>
                    <a:pt x="11643" y="44666"/>
                  </a:cubicBezTo>
                  <a:cubicBezTo>
                    <a:pt x="5917" y="35122"/>
                    <a:pt x="3245" y="29968"/>
                    <a:pt x="0" y="17561"/>
                  </a:cubicBezTo>
                  <a:cubicBezTo>
                    <a:pt x="81315" y="11453"/>
                    <a:pt x="120637" y="10499"/>
                    <a:pt x="204242" y="0"/>
                  </a:cubicBezTo>
                  <a:cubicBezTo>
                    <a:pt x="289185" y="4009"/>
                    <a:pt x="331942" y="4963"/>
                    <a:pt x="417457" y="6490"/>
                  </a:cubicBezTo>
                  <a:cubicBezTo>
                    <a:pt x="420701" y="20424"/>
                    <a:pt x="423374" y="26342"/>
                    <a:pt x="428910" y="37794"/>
                  </a:cubicBezTo>
                  <a:cubicBezTo>
                    <a:pt x="348358" y="46766"/>
                    <a:pt x="308464" y="50011"/>
                    <a:pt x="228675" y="55165"/>
                  </a:cubicBezTo>
                  <a:close/>
                  <a:moveTo>
                    <a:pt x="24051" y="43712"/>
                  </a:moveTo>
                  <a:cubicBezTo>
                    <a:pt x="105366" y="47720"/>
                    <a:pt x="146215" y="50011"/>
                    <a:pt x="227530" y="53638"/>
                  </a:cubicBezTo>
                  <a:cubicBezTo>
                    <a:pt x="302547" y="48675"/>
                    <a:pt x="339959" y="45621"/>
                    <a:pt x="415548" y="37413"/>
                  </a:cubicBezTo>
                  <a:cubicBezTo>
                    <a:pt x="410394" y="26723"/>
                    <a:pt x="407913" y="21188"/>
                    <a:pt x="404667" y="8208"/>
                  </a:cubicBezTo>
                  <a:cubicBezTo>
                    <a:pt x="324498" y="6681"/>
                    <a:pt x="284222" y="5726"/>
                    <a:pt x="204433" y="2100"/>
                  </a:cubicBezTo>
                  <a:cubicBezTo>
                    <a:pt x="126363" y="11835"/>
                    <a:pt x="89332" y="12789"/>
                    <a:pt x="13171" y="18325"/>
                  </a:cubicBezTo>
                  <a:cubicBezTo>
                    <a:pt x="16225" y="29968"/>
                    <a:pt x="18706" y="34740"/>
                    <a:pt x="24051" y="437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807687CB-2858-46B9-BF9C-6E9D6AD98E82}"/>
                </a:ext>
              </a:extLst>
            </p:cNvPr>
            <p:cNvSpPr/>
            <p:nvPr/>
          </p:nvSpPr>
          <p:spPr>
            <a:xfrm>
              <a:off x="2736494" y="4755615"/>
              <a:ext cx="419938" cy="57264"/>
            </a:xfrm>
            <a:custGeom>
              <a:avLst/>
              <a:gdLst>
                <a:gd name="connsiteX0" fmla="*/ 224858 w 419938"/>
                <a:gd name="connsiteY0" fmla="*/ 76026 h 57264"/>
                <a:gd name="connsiteX1" fmla="*/ 11643 w 419938"/>
                <a:gd name="connsiteY1" fmla="*/ 67818 h 57264"/>
                <a:gd name="connsiteX2" fmla="*/ 0 w 419938"/>
                <a:gd name="connsiteY2" fmla="*/ 36704 h 57264"/>
                <a:gd name="connsiteX3" fmla="*/ 206915 w 419938"/>
                <a:gd name="connsiteY3" fmla="*/ 55 h 57264"/>
                <a:gd name="connsiteX4" fmla="*/ 417075 w 419938"/>
                <a:gd name="connsiteY4" fmla="*/ 55 h 57264"/>
                <a:gd name="connsiteX5" fmla="*/ 424138 w 419938"/>
                <a:gd name="connsiteY5" fmla="*/ 45676 h 57264"/>
                <a:gd name="connsiteX6" fmla="*/ 224858 w 419938"/>
                <a:gd name="connsiteY6" fmla="*/ 76026 h 57264"/>
                <a:gd name="connsiteX7" fmla="*/ 24051 w 419938"/>
                <a:gd name="connsiteY7" fmla="*/ 66482 h 57264"/>
                <a:gd name="connsiteX8" fmla="*/ 224094 w 419938"/>
                <a:gd name="connsiteY8" fmla="*/ 73926 h 57264"/>
                <a:gd name="connsiteX9" fmla="*/ 411348 w 419938"/>
                <a:gd name="connsiteY9" fmla="*/ 45294 h 57264"/>
                <a:gd name="connsiteX10" fmla="*/ 404668 w 419938"/>
                <a:gd name="connsiteY10" fmla="*/ 3109 h 57264"/>
                <a:gd name="connsiteX11" fmla="*/ 207296 w 419938"/>
                <a:gd name="connsiteY11" fmla="*/ 2918 h 57264"/>
                <a:gd name="connsiteX12" fmla="*/ 13362 w 419938"/>
                <a:gd name="connsiteY12" fmla="*/ 37086 h 57264"/>
                <a:gd name="connsiteX13" fmla="*/ 24051 w 419938"/>
                <a:gd name="connsiteY13" fmla="*/ 6648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4858" y="76026"/>
                  </a:moveTo>
                  <a:cubicBezTo>
                    <a:pt x="140298" y="71826"/>
                    <a:pt x="97540" y="70490"/>
                    <a:pt x="11643" y="67818"/>
                  </a:cubicBezTo>
                  <a:cubicBezTo>
                    <a:pt x="6108" y="56365"/>
                    <a:pt x="3436" y="50448"/>
                    <a:pt x="0" y="36704"/>
                  </a:cubicBezTo>
                  <a:cubicBezTo>
                    <a:pt x="82079" y="24679"/>
                    <a:pt x="123309" y="17425"/>
                    <a:pt x="206915" y="55"/>
                  </a:cubicBezTo>
                  <a:cubicBezTo>
                    <a:pt x="291094" y="246"/>
                    <a:pt x="333278" y="-136"/>
                    <a:pt x="417075" y="55"/>
                  </a:cubicBezTo>
                  <a:cubicBezTo>
                    <a:pt x="418793" y="19143"/>
                    <a:pt x="420511" y="27924"/>
                    <a:pt x="424138" y="45676"/>
                  </a:cubicBezTo>
                  <a:cubicBezTo>
                    <a:pt x="344158" y="60373"/>
                    <a:pt x="304264" y="66291"/>
                    <a:pt x="224858" y="76026"/>
                  </a:cubicBezTo>
                  <a:close/>
                  <a:moveTo>
                    <a:pt x="24051" y="66482"/>
                  </a:moveTo>
                  <a:cubicBezTo>
                    <a:pt x="104603" y="68963"/>
                    <a:pt x="144688" y="70299"/>
                    <a:pt x="224094" y="73926"/>
                  </a:cubicBezTo>
                  <a:cubicBezTo>
                    <a:pt x="298538" y="64573"/>
                    <a:pt x="335951" y="58846"/>
                    <a:pt x="411348" y="45294"/>
                  </a:cubicBezTo>
                  <a:cubicBezTo>
                    <a:pt x="407913" y="28878"/>
                    <a:pt x="406386" y="20670"/>
                    <a:pt x="404668" y="3109"/>
                  </a:cubicBezTo>
                  <a:cubicBezTo>
                    <a:pt x="326025" y="2727"/>
                    <a:pt x="286513" y="3109"/>
                    <a:pt x="207296" y="2918"/>
                  </a:cubicBezTo>
                  <a:cubicBezTo>
                    <a:pt x="129036" y="18952"/>
                    <a:pt x="90477" y="25824"/>
                    <a:pt x="13362" y="37086"/>
                  </a:cubicBezTo>
                  <a:cubicBezTo>
                    <a:pt x="16415" y="50066"/>
                    <a:pt x="18897" y="55601"/>
                    <a:pt x="24051" y="664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2ACB87D1-52A7-4214-B9A6-86E4823AD416}"/>
                </a:ext>
              </a:extLst>
            </p:cNvPr>
            <p:cNvSpPr/>
            <p:nvPr/>
          </p:nvSpPr>
          <p:spPr>
            <a:xfrm>
              <a:off x="3140780" y="4703235"/>
              <a:ext cx="400850" cy="95440"/>
            </a:xfrm>
            <a:custGeom>
              <a:avLst/>
              <a:gdLst>
                <a:gd name="connsiteX0" fmla="*/ 214551 w 400850"/>
                <a:gd name="connsiteY0" fmla="*/ 110463 h 95440"/>
                <a:gd name="connsiteX1" fmla="*/ 7254 w 400850"/>
                <a:gd name="connsiteY1" fmla="*/ 99010 h 95440"/>
                <a:gd name="connsiteX2" fmla="*/ 0 w 400850"/>
                <a:gd name="connsiteY2" fmla="*/ 53962 h 95440"/>
                <a:gd name="connsiteX3" fmla="*/ 206152 w 400850"/>
                <a:gd name="connsiteY3" fmla="*/ 897 h 95440"/>
                <a:gd name="connsiteX4" fmla="*/ 411158 w 400850"/>
                <a:gd name="connsiteY4" fmla="*/ 706 h 95440"/>
                <a:gd name="connsiteX5" fmla="*/ 413257 w 400850"/>
                <a:gd name="connsiteY5" fmla="*/ 65797 h 95440"/>
                <a:gd name="connsiteX6" fmla="*/ 214551 w 400850"/>
                <a:gd name="connsiteY6" fmla="*/ 110463 h 95440"/>
                <a:gd name="connsiteX7" fmla="*/ 19661 w 400850"/>
                <a:gd name="connsiteY7" fmla="*/ 96910 h 95440"/>
                <a:gd name="connsiteX8" fmla="*/ 214169 w 400850"/>
                <a:gd name="connsiteY8" fmla="*/ 107218 h 95440"/>
                <a:gd name="connsiteX9" fmla="*/ 400660 w 400850"/>
                <a:gd name="connsiteY9" fmla="*/ 65033 h 95440"/>
                <a:gd name="connsiteX10" fmla="*/ 398560 w 400850"/>
                <a:gd name="connsiteY10" fmla="*/ 4715 h 95440"/>
                <a:gd name="connsiteX11" fmla="*/ 206152 w 400850"/>
                <a:gd name="connsiteY11" fmla="*/ 4524 h 95440"/>
                <a:gd name="connsiteX12" fmla="*/ 13171 w 400850"/>
                <a:gd name="connsiteY12" fmla="*/ 54153 h 95440"/>
                <a:gd name="connsiteX13" fmla="*/ 19661 w 400850"/>
                <a:gd name="connsiteY13" fmla="*/ 9691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214551" y="110463"/>
                  </a:moveTo>
                  <a:cubicBezTo>
                    <a:pt x="132471" y="104164"/>
                    <a:pt x="91051" y="102255"/>
                    <a:pt x="7254" y="99010"/>
                  </a:cubicBezTo>
                  <a:cubicBezTo>
                    <a:pt x="3627" y="81640"/>
                    <a:pt x="1909" y="72859"/>
                    <a:pt x="0" y="53962"/>
                  </a:cubicBezTo>
                  <a:cubicBezTo>
                    <a:pt x="81697" y="35447"/>
                    <a:pt x="122927" y="24757"/>
                    <a:pt x="206152" y="897"/>
                  </a:cubicBezTo>
                  <a:cubicBezTo>
                    <a:pt x="288612" y="-57"/>
                    <a:pt x="329652" y="-439"/>
                    <a:pt x="411158" y="706"/>
                  </a:cubicBezTo>
                  <a:cubicBezTo>
                    <a:pt x="411158" y="27048"/>
                    <a:pt x="411922" y="39837"/>
                    <a:pt x="413257" y="65797"/>
                  </a:cubicBezTo>
                  <a:cubicBezTo>
                    <a:pt x="333279" y="86412"/>
                    <a:pt x="293575" y="95192"/>
                    <a:pt x="214551" y="110463"/>
                  </a:cubicBezTo>
                  <a:close/>
                  <a:moveTo>
                    <a:pt x="19661" y="96910"/>
                  </a:moveTo>
                  <a:cubicBezTo>
                    <a:pt x="98113" y="99773"/>
                    <a:pt x="137243" y="101682"/>
                    <a:pt x="214169" y="107218"/>
                  </a:cubicBezTo>
                  <a:cubicBezTo>
                    <a:pt x="288422" y="92711"/>
                    <a:pt x="325643" y="84312"/>
                    <a:pt x="400660" y="65033"/>
                  </a:cubicBezTo>
                  <a:cubicBezTo>
                    <a:pt x="399323" y="40982"/>
                    <a:pt x="398751" y="28957"/>
                    <a:pt x="398560" y="4715"/>
                  </a:cubicBezTo>
                  <a:cubicBezTo>
                    <a:pt x="322016" y="3569"/>
                    <a:pt x="283458" y="3760"/>
                    <a:pt x="206152" y="4524"/>
                  </a:cubicBezTo>
                  <a:cubicBezTo>
                    <a:pt x="128272" y="26857"/>
                    <a:pt x="89714" y="36783"/>
                    <a:pt x="13171" y="54153"/>
                  </a:cubicBezTo>
                  <a:cubicBezTo>
                    <a:pt x="14889" y="71905"/>
                    <a:pt x="16416" y="80304"/>
                    <a:pt x="19661" y="969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83F9F5B-370F-4140-906A-C1B13ECDBED9}"/>
                </a:ext>
              </a:extLst>
            </p:cNvPr>
            <p:cNvSpPr/>
            <p:nvPr/>
          </p:nvSpPr>
          <p:spPr>
            <a:xfrm>
              <a:off x="3539340" y="4637324"/>
              <a:ext cx="400850" cy="133617"/>
            </a:xfrm>
            <a:custGeom>
              <a:avLst/>
              <a:gdLst>
                <a:gd name="connsiteX0" fmla="*/ 203670 w 400850"/>
                <a:gd name="connsiteY0" fmla="*/ 151560 h 133616"/>
                <a:gd name="connsiteX1" fmla="*/ 2290 w 400850"/>
                <a:gd name="connsiteY1" fmla="*/ 132853 h 133616"/>
                <a:gd name="connsiteX2" fmla="*/ 0 w 400850"/>
                <a:gd name="connsiteY2" fmla="*/ 68526 h 133616"/>
                <a:gd name="connsiteX3" fmla="*/ 204052 w 400850"/>
                <a:gd name="connsiteY3" fmla="*/ 0 h 133616"/>
                <a:gd name="connsiteX4" fmla="*/ 403141 w 400850"/>
                <a:gd name="connsiteY4" fmla="*/ 4772 h 133616"/>
                <a:gd name="connsiteX5" fmla="*/ 401423 w 400850"/>
                <a:gd name="connsiteY5" fmla="*/ 92386 h 133616"/>
                <a:gd name="connsiteX6" fmla="*/ 203670 w 400850"/>
                <a:gd name="connsiteY6" fmla="*/ 151560 h 133616"/>
                <a:gd name="connsiteX7" fmla="*/ 14698 w 400850"/>
                <a:gd name="connsiteY7" fmla="*/ 129608 h 133616"/>
                <a:gd name="connsiteX8" fmla="*/ 203479 w 400850"/>
                <a:gd name="connsiteY8" fmla="*/ 146787 h 133616"/>
                <a:gd name="connsiteX9" fmla="*/ 389207 w 400850"/>
                <a:gd name="connsiteY9" fmla="*/ 90859 h 133616"/>
                <a:gd name="connsiteX10" fmla="*/ 390733 w 400850"/>
                <a:gd name="connsiteY10" fmla="*/ 9353 h 133616"/>
                <a:gd name="connsiteX11" fmla="*/ 203861 w 400850"/>
                <a:gd name="connsiteY11" fmla="*/ 4581 h 133616"/>
                <a:gd name="connsiteX12" fmla="*/ 12598 w 400850"/>
                <a:gd name="connsiteY12" fmla="*/ 68526 h 133616"/>
                <a:gd name="connsiteX13" fmla="*/ 14698 w 400850"/>
                <a:gd name="connsiteY13" fmla="*/ 12960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03670" y="151560"/>
                  </a:moveTo>
                  <a:cubicBezTo>
                    <a:pt x="124073" y="141825"/>
                    <a:pt x="83797" y="138198"/>
                    <a:pt x="2290" y="132853"/>
                  </a:cubicBezTo>
                  <a:cubicBezTo>
                    <a:pt x="764" y="107275"/>
                    <a:pt x="191" y="94486"/>
                    <a:pt x="0" y="68526"/>
                  </a:cubicBezTo>
                  <a:cubicBezTo>
                    <a:pt x="81124" y="43712"/>
                    <a:pt x="121973" y="29968"/>
                    <a:pt x="204052" y="0"/>
                  </a:cubicBezTo>
                  <a:cubicBezTo>
                    <a:pt x="284222" y="191"/>
                    <a:pt x="324116" y="954"/>
                    <a:pt x="403141" y="4772"/>
                  </a:cubicBezTo>
                  <a:cubicBezTo>
                    <a:pt x="401804" y="39512"/>
                    <a:pt x="401614" y="57073"/>
                    <a:pt x="401423" y="92386"/>
                  </a:cubicBezTo>
                  <a:cubicBezTo>
                    <a:pt x="321826" y="118728"/>
                    <a:pt x="282313" y="130563"/>
                    <a:pt x="203670" y="151560"/>
                  </a:cubicBezTo>
                  <a:close/>
                  <a:moveTo>
                    <a:pt x="14698" y="129608"/>
                  </a:moveTo>
                  <a:cubicBezTo>
                    <a:pt x="91050" y="134571"/>
                    <a:pt x="128845" y="137816"/>
                    <a:pt x="203479" y="146787"/>
                  </a:cubicBezTo>
                  <a:cubicBezTo>
                    <a:pt x="277350" y="126936"/>
                    <a:pt x="314572" y="115674"/>
                    <a:pt x="389207" y="90859"/>
                  </a:cubicBezTo>
                  <a:cubicBezTo>
                    <a:pt x="389397" y="58028"/>
                    <a:pt x="389588" y="41612"/>
                    <a:pt x="390733" y="9353"/>
                  </a:cubicBezTo>
                  <a:cubicBezTo>
                    <a:pt x="316481" y="5726"/>
                    <a:pt x="279068" y="4963"/>
                    <a:pt x="203861" y="4581"/>
                  </a:cubicBezTo>
                  <a:cubicBezTo>
                    <a:pt x="126936" y="32450"/>
                    <a:pt x="88569" y="45430"/>
                    <a:pt x="12598" y="68526"/>
                  </a:cubicBezTo>
                  <a:cubicBezTo>
                    <a:pt x="12789" y="93341"/>
                    <a:pt x="13362" y="105366"/>
                    <a:pt x="14698" y="1296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8D2B038A-DDB7-46A1-895D-9CB49459B0C1}"/>
                </a:ext>
              </a:extLst>
            </p:cNvPr>
            <p:cNvSpPr/>
            <p:nvPr/>
          </p:nvSpPr>
          <p:spPr>
            <a:xfrm>
              <a:off x="3928546" y="4562308"/>
              <a:ext cx="381762" cy="190881"/>
            </a:xfrm>
            <a:custGeom>
              <a:avLst/>
              <a:gdLst>
                <a:gd name="connsiteX0" fmla="*/ 196416 w 381762"/>
                <a:gd name="connsiteY0" fmla="*/ 197753 h 190880"/>
                <a:gd name="connsiteX1" fmla="*/ 0 w 381762"/>
                <a:gd name="connsiteY1" fmla="*/ 168548 h 190880"/>
                <a:gd name="connsiteX2" fmla="*/ 1718 w 381762"/>
                <a:gd name="connsiteY2" fmla="*/ 81697 h 190880"/>
                <a:gd name="connsiteX3" fmla="*/ 202906 w 381762"/>
                <a:gd name="connsiteY3" fmla="*/ 0 h 190880"/>
                <a:gd name="connsiteX4" fmla="*/ 396651 w 381762"/>
                <a:gd name="connsiteY4" fmla="*/ 13553 h 190880"/>
                <a:gd name="connsiteX5" fmla="*/ 393024 w 381762"/>
                <a:gd name="connsiteY5" fmla="*/ 124836 h 190880"/>
                <a:gd name="connsiteX6" fmla="*/ 196416 w 381762"/>
                <a:gd name="connsiteY6" fmla="*/ 197753 h 190880"/>
                <a:gd name="connsiteX7" fmla="*/ 12216 w 381762"/>
                <a:gd name="connsiteY7" fmla="*/ 164539 h 190880"/>
                <a:gd name="connsiteX8" fmla="*/ 196416 w 381762"/>
                <a:gd name="connsiteY8" fmla="*/ 191454 h 190880"/>
                <a:gd name="connsiteX9" fmla="*/ 380998 w 381762"/>
                <a:gd name="connsiteY9" fmla="*/ 122546 h 190880"/>
                <a:gd name="connsiteX10" fmla="*/ 384434 w 381762"/>
                <a:gd name="connsiteY10" fmla="*/ 18897 h 190880"/>
                <a:gd name="connsiteX11" fmla="*/ 202524 w 381762"/>
                <a:gd name="connsiteY11" fmla="*/ 5917 h 190880"/>
                <a:gd name="connsiteX12" fmla="*/ 13934 w 381762"/>
                <a:gd name="connsiteY12" fmla="*/ 82461 h 190880"/>
                <a:gd name="connsiteX13" fmla="*/ 12216 w 381762"/>
                <a:gd name="connsiteY13" fmla="*/ 16453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96416" y="197753"/>
                  </a:moveTo>
                  <a:cubicBezTo>
                    <a:pt x="118537" y="183437"/>
                    <a:pt x="79216" y="177710"/>
                    <a:pt x="0" y="168548"/>
                  </a:cubicBezTo>
                  <a:cubicBezTo>
                    <a:pt x="190" y="133426"/>
                    <a:pt x="382" y="116056"/>
                    <a:pt x="1718" y="81697"/>
                  </a:cubicBezTo>
                  <a:cubicBezTo>
                    <a:pt x="81888" y="51347"/>
                    <a:pt x="122164" y="34931"/>
                    <a:pt x="202906" y="0"/>
                  </a:cubicBezTo>
                  <a:cubicBezTo>
                    <a:pt x="280786" y="3054"/>
                    <a:pt x="319535" y="5536"/>
                    <a:pt x="396651" y="13553"/>
                  </a:cubicBezTo>
                  <a:cubicBezTo>
                    <a:pt x="394742" y="57073"/>
                    <a:pt x="394169" y="79407"/>
                    <a:pt x="393024" y="124836"/>
                  </a:cubicBezTo>
                  <a:cubicBezTo>
                    <a:pt x="313999" y="156522"/>
                    <a:pt x="274677" y="171220"/>
                    <a:pt x="196416" y="197753"/>
                  </a:cubicBezTo>
                  <a:close/>
                  <a:moveTo>
                    <a:pt x="12216" y="164539"/>
                  </a:moveTo>
                  <a:cubicBezTo>
                    <a:pt x="86469" y="172938"/>
                    <a:pt x="123309" y="178283"/>
                    <a:pt x="196416" y="191454"/>
                  </a:cubicBezTo>
                  <a:cubicBezTo>
                    <a:pt x="269905" y="166257"/>
                    <a:pt x="306936" y="152323"/>
                    <a:pt x="380998" y="122546"/>
                  </a:cubicBezTo>
                  <a:cubicBezTo>
                    <a:pt x="381953" y="80361"/>
                    <a:pt x="382716" y="59555"/>
                    <a:pt x="384434" y="18897"/>
                  </a:cubicBezTo>
                  <a:cubicBezTo>
                    <a:pt x="312090" y="11453"/>
                    <a:pt x="275632" y="8971"/>
                    <a:pt x="202524" y="5917"/>
                  </a:cubicBezTo>
                  <a:cubicBezTo>
                    <a:pt x="126745" y="38558"/>
                    <a:pt x="89141" y="53828"/>
                    <a:pt x="13934" y="82461"/>
                  </a:cubicBezTo>
                  <a:cubicBezTo>
                    <a:pt x="12789" y="114910"/>
                    <a:pt x="12598" y="131517"/>
                    <a:pt x="12216" y="1645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C862CA07-66C2-45D9-9618-846E1398B5E5}"/>
                </a:ext>
              </a:extLst>
            </p:cNvPr>
            <p:cNvSpPr/>
            <p:nvPr/>
          </p:nvSpPr>
          <p:spPr>
            <a:xfrm>
              <a:off x="4309545" y="4485574"/>
              <a:ext cx="381762" cy="229057"/>
            </a:xfrm>
            <a:custGeom>
              <a:avLst/>
              <a:gdLst>
                <a:gd name="connsiteX0" fmla="*/ 193171 w 381762"/>
                <a:gd name="connsiteY0" fmla="*/ 244518 h 229057"/>
                <a:gd name="connsiteX1" fmla="*/ 0 w 381762"/>
                <a:gd name="connsiteY1" fmla="*/ 202715 h 229057"/>
                <a:gd name="connsiteX2" fmla="*/ 3627 w 381762"/>
                <a:gd name="connsiteY2" fmla="*/ 92196 h 229057"/>
                <a:gd name="connsiteX3" fmla="*/ 200998 w 381762"/>
                <a:gd name="connsiteY3" fmla="*/ 0 h 229057"/>
                <a:gd name="connsiteX4" fmla="*/ 391115 w 381762"/>
                <a:gd name="connsiteY4" fmla="*/ 25005 h 229057"/>
                <a:gd name="connsiteX5" fmla="*/ 388061 w 381762"/>
                <a:gd name="connsiteY5" fmla="*/ 159195 h 229057"/>
                <a:gd name="connsiteX6" fmla="*/ 193171 w 381762"/>
                <a:gd name="connsiteY6" fmla="*/ 244518 h 229057"/>
                <a:gd name="connsiteX7" fmla="*/ 12026 w 381762"/>
                <a:gd name="connsiteY7" fmla="*/ 197943 h 229057"/>
                <a:gd name="connsiteX8" fmla="*/ 193171 w 381762"/>
                <a:gd name="connsiteY8" fmla="*/ 236692 h 229057"/>
                <a:gd name="connsiteX9" fmla="*/ 376035 w 381762"/>
                <a:gd name="connsiteY9" fmla="*/ 156331 h 229057"/>
                <a:gd name="connsiteX10" fmla="*/ 378899 w 381762"/>
                <a:gd name="connsiteY10" fmla="*/ 31114 h 229057"/>
                <a:gd name="connsiteX11" fmla="*/ 200425 w 381762"/>
                <a:gd name="connsiteY11" fmla="*/ 7253 h 229057"/>
                <a:gd name="connsiteX12" fmla="*/ 15461 w 381762"/>
                <a:gd name="connsiteY12" fmla="*/ 93722 h 229057"/>
                <a:gd name="connsiteX13" fmla="*/ 12026 w 381762"/>
                <a:gd name="connsiteY13" fmla="*/ 19794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93171" y="244518"/>
                  </a:moveTo>
                  <a:cubicBezTo>
                    <a:pt x="116246" y="224858"/>
                    <a:pt x="77689" y="216650"/>
                    <a:pt x="0" y="202715"/>
                  </a:cubicBezTo>
                  <a:cubicBezTo>
                    <a:pt x="1145" y="157668"/>
                    <a:pt x="1718" y="135525"/>
                    <a:pt x="3627" y="92196"/>
                  </a:cubicBezTo>
                  <a:cubicBezTo>
                    <a:pt x="82461" y="57073"/>
                    <a:pt x="121973" y="38558"/>
                    <a:pt x="200998" y="0"/>
                  </a:cubicBezTo>
                  <a:cubicBezTo>
                    <a:pt x="277159" y="7253"/>
                    <a:pt x="315145" y="12025"/>
                    <a:pt x="391115" y="25005"/>
                  </a:cubicBezTo>
                  <a:cubicBezTo>
                    <a:pt x="389588" y="77116"/>
                    <a:pt x="389016" y="104221"/>
                    <a:pt x="388061" y="159195"/>
                  </a:cubicBezTo>
                  <a:cubicBezTo>
                    <a:pt x="309991" y="195653"/>
                    <a:pt x="271051" y="212832"/>
                    <a:pt x="193171" y="244518"/>
                  </a:cubicBezTo>
                  <a:close/>
                  <a:moveTo>
                    <a:pt x="12026" y="197943"/>
                  </a:moveTo>
                  <a:cubicBezTo>
                    <a:pt x="84751" y="210923"/>
                    <a:pt x="121018" y="218559"/>
                    <a:pt x="193171" y="236692"/>
                  </a:cubicBezTo>
                  <a:cubicBezTo>
                    <a:pt x="266279" y="206533"/>
                    <a:pt x="302737" y="190499"/>
                    <a:pt x="376035" y="156331"/>
                  </a:cubicBezTo>
                  <a:cubicBezTo>
                    <a:pt x="376990" y="104985"/>
                    <a:pt x="377372" y="79788"/>
                    <a:pt x="378899" y="31114"/>
                  </a:cubicBezTo>
                  <a:cubicBezTo>
                    <a:pt x="307700" y="19088"/>
                    <a:pt x="272005" y="14316"/>
                    <a:pt x="200425" y="7253"/>
                  </a:cubicBezTo>
                  <a:cubicBezTo>
                    <a:pt x="126363" y="43330"/>
                    <a:pt x="89332" y="60700"/>
                    <a:pt x="15461" y="93722"/>
                  </a:cubicBezTo>
                  <a:cubicBezTo>
                    <a:pt x="13743" y="134571"/>
                    <a:pt x="13171" y="155568"/>
                    <a:pt x="12026" y="197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16380E9D-B2E7-4137-A081-FA175494B094}"/>
                </a:ext>
              </a:extLst>
            </p:cNvPr>
            <p:cNvSpPr/>
            <p:nvPr/>
          </p:nvSpPr>
          <p:spPr>
            <a:xfrm>
              <a:off x="4685771" y="4413230"/>
              <a:ext cx="381762" cy="286321"/>
            </a:xfrm>
            <a:custGeom>
              <a:avLst/>
              <a:gdLst>
                <a:gd name="connsiteX0" fmla="*/ 192599 w 381762"/>
                <a:gd name="connsiteY0" fmla="*/ 288421 h 286321"/>
                <a:gd name="connsiteX1" fmla="*/ 0 w 381762"/>
                <a:gd name="connsiteY1" fmla="*/ 232875 h 286321"/>
                <a:gd name="connsiteX2" fmla="*/ 3054 w 381762"/>
                <a:gd name="connsiteY2" fmla="*/ 99449 h 286321"/>
                <a:gd name="connsiteX3" fmla="*/ 196226 w 381762"/>
                <a:gd name="connsiteY3" fmla="*/ 0 h 286321"/>
                <a:gd name="connsiteX4" fmla="*/ 385007 w 381762"/>
                <a:gd name="connsiteY4" fmla="*/ 38176 h 286321"/>
                <a:gd name="connsiteX5" fmla="*/ 385580 w 381762"/>
                <a:gd name="connsiteY5" fmla="*/ 193172 h 286321"/>
                <a:gd name="connsiteX6" fmla="*/ 192599 w 381762"/>
                <a:gd name="connsiteY6" fmla="*/ 288421 h 286321"/>
                <a:gd name="connsiteX7" fmla="*/ 12026 w 381762"/>
                <a:gd name="connsiteY7" fmla="*/ 227339 h 286321"/>
                <a:gd name="connsiteX8" fmla="*/ 192599 w 381762"/>
                <a:gd name="connsiteY8" fmla="*/ 278877 h 286321"/>
                <a:gd name="connsiteX9" fmla="*/ 373554 w 381762"/>
                <a:gd name="connsiteY9" fmla="*/ 189354 h 286321"/>
                <a:gd name="connsiteX10" fmla="*/ 373173 w 381762"/>
                <a:gd name="connsiteY10" fmla="*/ 44475 h 286321"/>
                <a:gd name="connsiteX11" fmla="*/ 195844 w 381762"/>
                <a:gd name="connsiteY11" fmla="*/ 8208 h 286321"/>
                <a:gd name="connsiteX12" fmla="*/ 14698 w 381762"/>
                <a:gd name="connsiteY12" fmla="*/ 101358 h 286321"/>
                <a:gd name="connsiteX13" fmla="*/ 12026 w 381762"/>
                <a:gd name="connsiteY13" fmla="*/ 22733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192599" y="288421"/>
                  </a:moveTo>
                  <a:cubicBezTo>
                    <a:pt x="115483" y="263225"/>
                    <a:pt x="77116" y="252154"/>
                    <a:pt x="0" y="232875"/>
                  </a:cubicBezTo>
                  <a:cubicBezTo>
                    <a:pt x="955" y="178092"/>
                    <a:pt x="1336" y="151178"/>
                    <a:pt x="3054" y="99449"/>
                  </a:cubicBezTo>
                  <a:cubicBezTo>
                    <a:pt x="80361" y="60891"/>
                    <a:pt x="118919" y="40849"/>
                    <a:pt x="196226" y="0"/>
                  </a:cubicBezTo>
                  <a:cubicBezTo>
                    <a:pt x="271624" y="12216"/>
                    <a:pt x="309227" y="19852"/>
                    <a:pt x="385007" y="38176"/>
                  </a:cubicBezTo>
                  <a:cubicBezTo>
                    <a:pt x="384816" y="97922"/>
                    <a:pt x="385007" y="129226"/>
                    <a:pt x="385580" y="193172"/>
                  </a:cubicBezTo>
                  <a:cubicBezTo>
                    <a:pt x="308273" y="232875"/>
                    <a:pt x="269715" y="252154"/>
                    <a:pt x="192599" y="288421"/>
                  </a:cubicBezTo>
                  <a:close/>
                  <a:moveTo>
                    <a:pt x="12026" y="227339"/>
                  </a:moveTo>
                  <a:cubicBezTo>
                    <a:pt x="84179" y="245282"/>
                    <a:pt x="120446" y="255590"/>
                    <a:pt x="192599" y="278877"/>
                  </a:cubicBezTo>
                  <a:cubicBezTo>
                    <a:pt x="264943" y="244709"/>
                    <a:pt x="301210" y="226576"/>
                    <a:pt x="373554" y="189354"/>
                  </a:cubicBezTo>
                  <a:cubicBezTo>
                    <a:pt x="373173" y="129799"/>
                    <a:pt x="372982" y="100594"/>
                    <a:pt x="373173" y="44475"/>
                  </a:cubicBezTo>
                  <a:cubicBezTo>
                    <a:pt x="302165" y="27296"/>
                    <a:pt x="266661" y="20042"/>
                    <a:pt x="195844" y="8208"/>
                  </a:cubicBezTo>
                  <a:cubicBezTo>
                    <a:pt x="123309" y="46384"/>
                    <a:pt x="87042" y="65281"/>
                    <a:pt x="14698" y="101358"/>
                  </a:cubicBezTo>
                  <a:cubicBezTo>
                    <a:pt x="13362" y="150414"/>
                    <a:pt x="12789" y="175801"/>
                    <a:pt x="12026" y="2273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AE69136A-EEDE-4489-8170-437F0DEB67E2}"/>
                </a:ext>
              </a:extLst>
            </p:cNvPr>
            <p:cNvSpPr/>
            <p:nvPr/>
          </p:nvSpPr>
          <p:spPr>
            <a:xfrm>
              <a:off x="5058869" y="4350430"/>
              <a:ext cx="381762" cy="324498"/>
            </a:xfrm>
            <a:custGeom>
              <a:avLst/>
              <a:gdLst>
                <a:gd name="connsiteX0" fmla="*/ 195346 w 381762"/>
                <a:gd name="connsiteY0" fmla="*/ 326597 h 324497"/>
                <a:gd name="connsiteX1" fmla="*/ 457 w 381762"/>
                <a:gd name="connsiteY1" fmla="*/ 257117 h 324497"/>
                <a:gd name="connsiteX2" fmla="*/ 75 w 381762"/>
                <a:gd name="connsiteY2" fmla="*/ 102694 h 324497"/>
                <a:gd name="connsiteX3" fmla="*/ 189238 w 381762"/>
                <a:gd name="connsiteY3" fmla="*/ 0 h 324497"/>
                <a:gd name="connsiteX4" fmla="*/ 379546 w 381762"/>
                <a:gd name="connsiteY4" fmla="*/ 52301 h 324497"/>
                <a:gd name="connsiteX5" fmla="*/ 386227 w 381762"/>
                <a:gd name="connsiteY5" fmla="*/ 224476 h 324497"/>
                <a:gd name="connsiteX6" fmla="*/ 195346 w 381762"/>
                <a:gd name="connsiteY6" fmla="*/ 326597 h 324497"/>
                <a:gd name="connsiteX7" fmla="*/ 12291 w 381762"/>
                <a:gd name="connsiteY7" fmla="*/ 251008 h 324497"/>
                <a:gd name="connsiteX8" fmla="*/ 194964 w 381762"/>
                <a:gd name="connsiteY8" fmla="*/ 315717 h 324497"/>
                <a:gd name="connsiteX9" fmla="*/ 374011 w 381762"/>
                <a:gd name="connsiteY9" fmla="*/ 219895 h 324497"/>
                <a:gd name="connsiteX10" fmla="*/ 367902 w 381762"/>
                <a:gd name="connsiteY10" fmla="*/ 58791 h 324497"/>
                <a:gd name="connsiteX11" fmla="*/ 189238 w 381762"/>
                <a:gd name="connsiteY11" fmla="*/ 9162 h 324497"/>
                <a:gd name="connsiteX12" fmla="*/ 11909 w 381762"/>
                <a:gd name="connsiteY12" fmla="*/ 105557 h 324497"/>
                <a:gd name="connsiteX13" fmla="*/ 12291 w 381762"/>
                <a:gd name="connsiteY13" fmla="*/ 251008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24497">
                  <a:moveTo>
                    <a:pt x="195346" y="326597"/>
                  </a:moveTo>
                  <a:cubicBezTo>
                    <a:pt x="117085" y="295865"/>
                    <a:pt x="78145" y="281931"/>
                    <a:pt x="457" y="257117"/>
                  </a:cubicBezTo>
                  <a:cubicBezTo>
                    <a:pt x="75" y="193553"/>
                    <a:pt x="-116" y="162249"/>
                    <a:pt x="75" y="102694"/>
                  </a:cubicBezTo>
                  <a:cubicBezTo>
                    <a:pt x="75855" y="62036"/>
                    <a:pt x="113649" y="41230"/>
                    <a:pt x="189238" y="0"/>
                  </a:cubicBezTo>
                  <a:cubicBezTo>
                    <a:pt x="264827" y="17752"/>
                    <a:pt x="302812" y="28441"/>
                    <a:pt x="379546" y="52301"/>
                  </a:cubicBezTo>
                  <a:cubicBezTo>
                    <a:pt x="381837" y="118346"/>
                    <a:pt x="383173" y="153086"/>
                    <a:pt x="386227" y="224476"/>
                  </a:cubicBezTo>
                  <a:cubicBezTo>
                    <a:pt x="309874" y="266279"/>
                    <a:pt x="271698" y="286894"/>
                    <a:pt x="195346" y="326597"/>
                  </a:cubicBezTo>
                  <a:close/>
                  <a:moveTo>
                    <a:pt x="12291" y="251008"/>
                  </a:moveTo>
                  <a:cubicBezTo>
                    <a:pt x="85017" y="274296"/>
                    <a:pt x="121475" y="287276"/>
                    <a:pt x="194964" y="315717"/>
                  </a:cubicBezTo>
                  <a:cubicBezTo>
                    <a:pt x="266736" y="278495"/>
                    <a:pt x="302430" y="259025"/>
                    <a:pt x="374011" y="219895"/>
                  </a:cubicBezTo>
                  <a:cubicBezTo>
                    <a:pt x="371338" y="153277"/>
                    <a:pt x="370002" y="120828"/>
                    <a:pt x="367902" y="58791"/>
                  </a:cubicBezTo>
                  <a:cubicBezTo>
                    <a:pt x="295941" y="36267"/>
                    <a:pt x="260245" y="26342"/>
                    <a:pt x="189238" y="9162"/>
                  </a:cubicBezTo>
                  <a:cubicBezTo>
                    <a:pt x="118421" y="47911"/>
                    <a:pt x="82917" y="67381"/>
                    <a:pt x="11909" y="105557"/>
                  </a:cubicBezTo>
                  <a:cubicBezTo>
                    <a:pt x="11718" y="161676"/>
                    <a:pt x="11909" y="191072"/>
                    <a:pt x="12291" y="2510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7B9CE53E-DC7A-487C-BC05-28BC65E395CB}"/>
                </a:ext>
              </a:extLst>
            </p:cNvPr>
            <p:cNvSpPr/>
            <p:nvPr/>
          </p:nvSpPr>
          <p:spPr>
            <a:xfrm>
              <a:off x="5426771" y="4302519"/>
              <a:ext cx="381762" cy="343586"/>
            </a:xfrm>
            <a:custGeom>
              <a:avLst/>
              <a:gdLst>
                <a:gd name="connsiteX0" fmla="*/ 206533 w 381762"/>
                <a:gd name="connsiteY0" fmla="*/ 356184 h 343585"/>
                <a:gd name="connsiteX1" fmla="*/ 6490 w 381762"/>
                <a:gd name="connsiteY1" fmla="*/ 273151 h 343585"/>
                <a:gd name="connsiteX2" fmla="*/ 0 w 381762"/>
                <a:gd name="connsiteY2" fmla="*/ 101549 h 343585"/>
                <a:gd name="connsiteX3" fmla="*/ 185727 w 381762"/>
                <a:gd name="connsiteY3" fmla="*/ 0 h 343585"/>
                <a:gd name="connsiteX4" fmla="*/ 380808 w 381762"/>
                <a:gd name="connsiteY4" fmla="*/ 66808 h 343585"/>
                <a:gd name="connsiteX5" fmla="*/ 396078 w 381762"/>
                <a:gd name="connsiteY5" fmla="*/ 251390 h 343585"/>
                <a:gd name="connsiteX6" fmla="*/ 206533 w 381762"/>
                <a:gd name="connsiteY6" fmla="*/ 356184 h 343585"/>
                <a:gd name="connsiteX7" fmla="*/ 18134 w 381762"/>
                <a:gd name="connsiteY7" fmla="*/ 266852 h 343585"/>
                <a:gd name="connsiteX8" fmla="*/ 205770 w 381762"/>
                <a:gd name="connsiteY8" fmla="*/ 344158 h 343585"/>
                <a:gd name="connsiteX9" fmla="*/ 383289 w 381762"/>
                <a:gd name="connsiteY9" fmla="*/ 245664 h 343585"/>
                <a:gd name="connsiteX10" fmla="*/ 369164 w 381762"/>
                <a:gd name="connsiteY10" fmla="*/ 72726 h 343585"/>
                <a:gd name="connsiteX11" fmla="*/ 186109 w 381762"/>
                <a:gd name="connsiteY11" fmla="*/ 9544 h 343585"/>
                <a:gd name="connsiteX12" fmla="*/ 11835 w 381762"/>
                <a:gd name="connsiteY12" fmla="*/ 104985 h 343585"/>
                <a:gd name="connsiteX13" fmla="*/ 18134 w 381762"/>
                <a:gd name="connsiteY13" fmla="*/ 266852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43585">
                  <a:moveTo>
                    <a:pt x="206533" y="356184"/>
                  </a:moveTo>
                  <a:cubicBezTo>
                    <a:pt x="125599" y="320489"/>
                    <a:pt x="85705" y="303692"/>
                    <a:pt x="6490" y="273151"/>
                  </a:cubicBezTo>
                  <a:cubicBezTo>
                    <a:pt x="3627" y="202143"/>
                    <a:pt x="2099" y="167212"/>
                    <a:pt x="0" y="101549"/>
                  </a:cubicBezTo>
                  <a:cubicBezTo>
                    <a:pt x="74443" y="60509"/>
                    <a:pt x="111474" y="39894"/>
                    <a:pt x="185727" y="0"/>
                  </a:cubicBezTo>
                  <a:cubicBezTo>
                    <a:pt x="262843" y="23669"/>
                    <a:pt x="301783" y="37222"/>
                    <a:pt x="380808" y="66808"/>
                  </a:cubicBezTo>
                  <a:cubicBezTo>
                    <a:pt x="386343" y="137243"/>
                    <a:pt x="389397" y="174656"/>
                    <a:pt x="396078" y="251390"/>
                  </a:cubicBezTo>
                  <a:cubicBezTo>
                    <a:pt x="320298" y="293384"/>
                    <a:pt x="282313" y="314763"/>
                    <a:pt x="206533" y="356184"/>
                  </a:cubicBezTo>
                  <a:close/>
                  <a:moveTo>
                    <a:pt x="18134" y="266852"/>
                  </a:moveTo>
                  <a:cubicBezTo>
                    <a:pt x="92386" y="295293"/>
                    <a:pt x="129990" y="310945"/>
                    <a:pt x="205770" y="344158"/>
                  </a:cubicBezTo>
                  <a:cubicBezTo>
                    <a:pt x="276777" y="305219"/>
                    <a:pt x="312281" y="285176"/>
                    <a:pt x="383289" y="245664"/>
                  </a:cubicBezTo>
                  <a:cubicBezTo>
                    <a:pt x="377181" y="173893"/>
                    <a:pt x="374317" y="138961"/>
                    <a:pt x="369164" y="72726"/>
                  </a:cubicBezTo>
                  <a:cubicBezTo>
                    <a:pt x="295102" y="44857"/>
                    <a:pt x="258453" y="32259"/>
                    <a:pt x="186109" y="9544"/>
                  </a:cubicBezTo>
                  <a:cubicBezTo>
                    <a:pt x="116438" y="47148"/>
                    <a:pt x="81506" y="66427"/>
                    <a:pt x="11835" y="104985"/>
                  </a:cubicBezTo>
                  <a:cubicBezTo>
                    <a:pt x="13935" y="167403"/>
                    <a:pt x="15270" y="200043"/>
                    <a:pt x="18134" y="2668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0EF87FD8-5194-483F-A641-4200F57CEDBF}"/>
                </a:ext>
              </a:extLst>
            </p:cNvPr>
            <p:cNvSpPr/>
            <p:nvPr/>
          </p:nvSpPr>
          <p:spPr>
            <a:xfrm>
              <a:off x="5795553" y="4274269"/>
              <a:ext cx="400850" cy="362674"/>
            </a:xfrm>
            <a:custGeom>
              <a:avLst/>
              <a:gdLst>
                <a:gd name="connsiteX0" fmla="*/ 223521 w 400850"/>
                <a:gd name="connsiteY0" fmla="*/ 375272 h 362673"/>
                <a:gd name="connsiteX1" fmla="*/ 14889 w 400850"/>
                <a:gd name="connsiteY1" fmla="*/ 280022 h 362673"/>
                <a:gd name="connsiteX2" fmla="*/ 0 w 400850"/>
                <a:gd name="connsiteY2" fmla="*/ 95822 h 362673"/>
                <a:gd name="connsiteX3" fmla="*/ 183819 w 400850"/>
                <a:gd name="connsiteY3" fmla="*/ 0 h 362673"/>
                <a:gd name="connsiteX4" fmla="*/ 387297 w 400850"/>
                <a:gd name="connsiteY4" fmla="*/ 85896 h 362673"/>
                <a:gd name="connsiteX5" fmla="*/ 412494 w 400850"/>
                <a:gd name="connsiteY5" fmla="*/ 273914 h 362673"/>
                <a:gd name="connsiteX6" fmla="*/ 223521 w 400850"/>
                <a:gd name="connsiteY6" fmla="*/ 375272 h 362673"/>
                <a:gd name="connsiteX7" fmla="*/ 26723 w 400850"/>
                <a:gd name="connsiteY7" fmla="*/ 273532 h 362673"/>
                <a:gd name="connsiteX8" fmla="*/ 222185 w 400850"/>
                <a:gd name="connsiteY8" fmla="*/ 362483 h 362673"/>
                <a:gd name="connsiteX9" fmla="*/ 399323 w 400850"/>
                <a:gd name="connsiteY9" fmla="*/ 267806 h 362673"/>
                <a:gd name="connsiteX10" fmla="*/ 375845 w 400850"/>
                <a:gd name="connsiteY10" fmla="*/ 91050 h 362673"/>
                <a:gd name="connsiteX11" fmla="*/ 184964 w 400850"/>
                <a:gd name="connsiteY11" fmla="*/ 10308 h 362673"/>
                <a:gd name="connsiteX12" fmla="*/ 12407 w 400850"/>
                <a:gd name="connsiteY12" fmla="*/ 100403 h 362673"/>
                <a:gd name="connsiteX13" fmla="*/ 26723 w 400850"/>
                <a:gd name="connsiteY13" fmla="*/ 273532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223521" y="375272"/>
                  </a:moveTo>
                  <a:cubicBezTo>
                    <a:pt x="138770" y="334996"/>
                    <a:pt x="97158" y="315908"/>
                    <a:pt x="14889" y="280022"/>
                  </a:cubicBezTo>
                  <a:cubicBezTo>
                    <a:pt x="8399" y="203479"/>
                    <a:pt x="5345" y="166066"/>
                    <a:pt x="0" y="95822"/>
                  </a:cubicBezTo>
                  <a:cubicBezTo>
                    <a:pt x="73489" y="56119"/>
                    <a:pt x="110138" y="36649"/>
                    <a:pt x="183819" y="0"/>
                  </a:cubicBezTo>
                  <a:cubicBezTo>
                    <a:pt x="263797" y="29586"/>
                    <a:pt x="304455" y="47529"/>
                    <a:pt x="387297" y="85896"/>
                  </a:cubicBezTo>
                  <a:cubicBezTo>
                    <a:pt x="396651" y="157477"/>
                    <a:pt x="401804" y="195653"/>
                    <a:pt x="412494" y="273914"/>
                  </a:cubicBezTo>
                  <a:cubicBezTo>
                    <a:pt x="337096" y="312281"/>
                    <a:pt x="299110" y="333469"/>
                    <a:pt x="223521" y="375272"/>
                  </a:cubicBezTo>
                  <a:close/>
                  <a:moveTo>
                    <a:pt x="26723" y="273532"/>
                  </a:moveTo>
                  <a:cubicBezTo>
                    <a:pt x="103839" y="306936"/>
                    <a:pt x="142970" y="325070"/>
                    <a:pt x="222185" y="362483"/>
                  </a:cubicBezTo>
                  <a:cubicBezTo>
                    <a:pt x="293002" y="323352"/>
                    <a:pt x="328506" y="303501"/>
                    <a:pt x="399323" y="267806"/>
                  </a:cubicBezTo>
                  <a:cubicBezTo>
                    <a:pt x="389397" y="194317"/>
                    <a:pt x="384625" y="158622"/>
                    <a:pt x="375845" y="91050"/>
                  </a:cubicBezTo>
                  <a:cubicBezTo>
                    <a:pt x="298347" y="54974"/>
                    <a:pt x="259980" y="38367"/>
                    <a:pt x="184964" y="10308"/>
                  </a:cubicBezTo>
                  <a:cubicBezTo>
                    <a:pt x="115864" y="44857"/>
                    <a:pt x="81315" y="63182"/>
                    <a:pt x="12407" y="100403"/>
                  </a:cubicBezTo>
                  <a:cubicBezTo>
                    <a:pt x="17561" y="166639"/>
                    <a:pt x="20424" y="201761"/>
                    <a:pt x="26723" y="2735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0BE06CD7-2F88-4A15-8FCF-CB25CE9E2900}"/>
                </a:ext>
              </a:extLst>
            </p:cNvPr>
            <p:cNvSpPr/>
            <p:nvPr/>
          </p:nvSpPr>
          <p:spPr>
            <a:xfrm>
              <a:off x="6170635" y="4285912"/>
              <a:ext cx="419938" cy="362674"/>
            </a:xfrm>
            <a:custGeom>
              <a:avLst/>
              <a:gdLst>
                <a:gd name="connsiteX0" fmla="*/ 243564 w 419938"/>
                <a:gd name="connsiteY0" fmla="*/ 365728 h 362673"/>
                <a:gd name="connsiteX1" fmla="*/ 25005 w 419938"/>
                <a:gd name="connsiteY1" fmla="*/ 262270 h 362673"/>
                <a:gd name="connsiteX2" fmla="*/ 0 w 419938"/>
                <a:gd name="connsiteY2" fmla="*/ 73871 h 362673"/>
                <a:gd name="connsiteX3" fmla="*/ 184582 w 419938"/>
                <a:gd name="connsiteY3" fmla="*/ 0 h 362673"/>
                <a:gd name="connsiteX4" fmla="*/ 397796 w 419938"/>
                <a:gd name="connsiteY4" fmla="*/ 98113 h 362673"/>
                <a:gd name="connsiteX5" fmla="*/ 431582 w 419938"/>
                <a:gd name="connsiteY5" fmla="*/ 275059 h 362673"/>
                <a:gd name="connsiteX6" fmla="*/ 243564 w 419938"/>
                <a:gd name="connsiteY6" fmla="*/ 365728 h 362673"/>
                <a:gd name="connsiteX7" fmla="*/ 36649 w 419938"/>
                <a:gd name="connsiteY7" fmla="*/ 256353 h 362673"/>
                <a:gd name="connsiteX8" fmla="*/ 241464 w 419938"/>
                <a:gd name="connsiteY8" fmla="*/ 353320 h 362673"/>
                <a:gd name="connsiteX9" fmla="*/ 417838 w 419938"/>
                <a:gd name="connsiteY9" fmla="*/ 268760 h 362673"/>
                <a:gd name="connsiteX10" fmla="*/ 386344 w 419938"/>
                <a:gd name="connsiteY10" fmla="*/ 102312 h 362673"/>
                <a:gd name="connsiteX11" fmla="*/ 186108 w 419938"/>
                <a:gd name="connsiteY11" fmla="*/ 9926 h 362673"/>
                <a:gd name="connsiteX12" fmla="*/ 12789 w 419938"/>
                <a:gd name="connsiteY12" fmla="*/ 79597 h 362673"/>
                <a:gd name="connsiteX13" fmla="*/ 36649 w 419938"/>
                <a:gd name="connsiteY13" fmla="*/ 256353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62673">
                  <a:moveTo>
                    <a:pt x="243564" y="365728"/>
                  </a:moveTo>
                  <a:cubicBezTo>
                    <a:pt x="155186" y="324688"/>
                    <a:pt x="111474" y="303691"/>
                    <a:pt x="25005" y="262270"/>
                  </a:cubicBezTo>
                  <a:cubicBezTo>
                    <a:pt x="14316" y="183818"/>
                    <a:pt x="9162" y="145642"/>
                    <a:pt x="0" y="73871"/>
                  </a:cubicBezTo>
                  <a:cubicBezTo>
                    <a:pt x="73680" y="41612"/>
                    <a:pt x="110520" y="26723"/>
                    <a:pt x="184582" y="0"/>
                  </a:cubicBezTo>
                  <a:cubicBezTo>
                    <a:pt x="268569" y="38367"/>
                    <a:pt x="311326" y="58219"/>
                    <a:pt x="397796" y="98113"/>
                  </a:cubicBezTo>
                  <a:cubicBezTo>
                    <a:pt x="410394" y="165875"/>
                    <a:pt x="417457" y="201761"/>
                    <a:pt x="431582" y="275059"/>
                  </a:cubicBezTo>
                  <a:cubicBezTo>
                    <a:pt x="356375" y="308845"/>
                    <a:pt x="318771" y="327170"/>
                    <a:pt x="243564" y="365728"/>
                  </a:cubicBezTo>
                  <a:close/>
                  <a:moveTo>
                    <a:pt x="36649" y="256353"/>
                  </a:moveTo>
                  <a:cubicBezTo>
                    <a:pt x="117773" y="295102"/>
                    <a:pt x="158621" y="314954"/>
                    <a:pt x="241464" y="353320"/>
                  </a:cubicBezTo>
                  <a:cubicBezTo>
                    <a:pt x="311899" y="317435"/>
                    <a:pt x="347212" y="300447"/>
                    <a:pt x="417838" y="268760"/>
                  </a:cubicBezTo>
                  <a:cubicBezTo>
                    <a:pt x="404667" y="199852"/>
                    <a:pt x="398178" y="166257"/>
                    <a:pt x="386344" y="102312"/>
                  </a:cubicBezTo>
                  <a:cubicBezTo>
                    <a:pt x="305219" y="64899"/>
                    <a:pt x="265133" y="46002"/>
                    <a:pt x="186108" y="9926"/>
                  </a:cubicBezTo>
                  <a:cubicBezTo>
                    <a:pt x="116628" y="35313"/>
                    <a:pt x="81888" y="49438"/>
                    <a:pt x="12789" y="79597"/>
                  </a:cubicBezTo>
                  <a:cubicBezTo>
                    <a:pt x="21760" y="147169"/>
                    <a:pt x="26532" y="183055"/>
                    <a:pt x="36649" y="256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5BC7F801-D68B-4008-98C9-9E12E3404C34}"/>
                </a:ext>
              </a:extLst>
            </p:cNvPr>
            <p:cNvSpPr/>
            <p:nvPr/>
          </p:nvSpPr>
          <p:spPr>
            <a:xfrm>
              <a:off x="6556214" y="4323325"/>
              <a:ext cx="439026" cy="324498"/>
            </a:xfrm>
            <a:custGeom>
              <a:avLst/>
              <a:gdLst>
                <a:gd name="connsiteX0" fmla="*/ 259980 w 439026"/>
                <a:gd name="connsiteY0" fmla="*/ 337096 h 324497"/>
                <a:gd name="connsiteX1" fmla="*/ 33595 w 439026"/>
                <a:gd name="connsiteY1" fmla="*/ 237265 h 324497"/>
                <a:gd name="connsiteX2" fmla="*/ 0 w 439026"/>
                <a:gd name="connsiteY2" fmla="*/ 59937 h 324497"/>
                <a:gd name="connsiteX3" fmla="*/ 186300 w 439026"/>
                <a:gd name="connsiteY3" fmla="*/ 0 h 324497"/>
                <a:gd name="connsiteX4" fmla="*/ 408486 w 439026"/>
                <a:gd name="connsiteY4" fmla="*/ 99640 h 324497"/>
                <a:gd name="connsiteX5" fmla="*/ 448379 w 439026"/>
                <a:gd name="connsiteY5" fmla="*/ 259216 h 324497"/>
                <a:gd name="connsiteX6" fmla="*/ 259980 w 439026"/>
                <a:gd name="connsiteY6" fmla="*/ 337096 h 324497"/>
                <a:gd name="connsiteX7" fmla="*/ 45048 w 439026"/>
                <a:gd name="connsiteY7" fmla="*/ 232111 h 324497"/>
                <a:gd name="connsiteX8" fmla="*/ 257308 w 439026"/>
                <a:gd name="connsiteY8" fmla="*/ 325834 h 324497"/>
                <a:gd name="connsiteX9" fmla="*/ 433873 w 439026"/>
                <a:gd name="connsiteY9" fmla="*/ 253108 h 324497"/>
                <a:gd name="connsiteX10" fmla="*/ 396651 w 439026"/>
                <a:gd name="connsiteY10" fmla="*/ 102885 h 324497"/>
                <a:gd name="connsiteX11" fmla="*/ 188018 w 439026"/>
                <a:gd name="connsiteY11" fmla="*/ 9353 h 324497"/>
                <a:gd name="connsiteX12" fmla="*/ 13171 w 439026"/>
                <a:gd name="connsiteY12" fmla="*/ 66045 h 324497"/>
                <a:gd name="connsiteX13" fmla="*/ 45048 w 439026"/>
                <a:gd name="connsiteY13" fmla="*/ 232111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24497">
                  <a:moveTo>
                    <a:pt x="259980" y="337096"/>
                  </a:moveTo>
                  <a:cubicBezTo>
                    <a:pt x="168739" y="298347"/>
                    <a:pt x="123310" y="278114"/>
                    <a:pt x="33595" y="237265"/>
                  </a:cubicBezTo>
                  <a:cubicBezTo>
                    <a:pt x="19470" y="163776"/>
                    <a:pt x="12599" y="127699"/>
                    <a:pt x="0" y="59937"/>
                  </a:cubicBezTo>
                  <a:cubicBezTo>
                    <a:pt x="74062" y="32832"/>
                    <a:pt x="111284" y="20806"/>
                    <a:pt x="186300" y="0"/>
                  </a:cubicBezTo>
                  <a:cubicBezTo>
                    <a:pt x="274296" y="39894"/>
                    <a:pt x="318772" y="60128"/>
                    <a:pt x="408486" y="99640"/>
                  </a:cubicBezTo>
                  <a:cubicBezTo>
                    <a:pt x="423565" y="161103"/>
                    <a:pt x="431582" y="193362"/>
                    <a:pt x="448379" y="259216"/>
                  </a:cubicBezTo>
                  <a:cubicBezTo>
                    <a:pt x="372600" y="287276"/>
                    <a:pt x="334996" y="303119"/>
                    <a:pt x="259980" y="337096"/>
                  </a:cubicBezTo>
                  <a:close/>
                  <a:moveTo>
                    <a:pt x="45048" y="232111"/>
                  </a:moveTo>
                  <a:cubicBezTo>
                    <a:pt x="129227" y="270478"/>
                    <a:pt x="171793" y="289375"/>
                    <a:pt x="257308" y="325834"/>
                  </a:cubicBezTo>
                  <a:cubicBezTo>
                    <a:pt x="327744" y="294147"/>
                    <a:pt x="362865" y="279641"/>
                    <a:pt x="433873" y="253108"/>
                  </a:cubicBezTo>
                  <a:cubicBezTo>
                    <a:pt x="418412" y="191263"/>
                    <a:pt x="410776" y="160913"/>
                    <a:pt x="396651" y="102885"/>
                  </a:cubicBezTo>
                  <a:cubicBezTo>
                    <a:pt x="312472" y="65854"/>
                    <a:pt x="270669" y="46766"/>
                    <a:pt x="188018" y="9353"/>
                  </a:cubicBezTo>
                  <a:cubicBezTo>
                    <a:pt x="117583" y="29396"/>
                    <a:pt x="82652" y="40658"/>
                    <a:pt x="13171" y="66045"/>
                  </a:cubicBezTo>
                  <a:cubicBezTo>
                    <a:pt x="25196" y="129799"/>
                    <a:pt x="31687" y="163394"/>
                    <a:pt x="45048" y="2321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AE93CCF9-F0B2-4F52-946C-65BEBA6F0782}"/>
                </a:ext>
              </a:extLst>
            </p:cNvPr>
            <p:cNvSpPr/>
            <p:nvPr/>
          </p:nvSpPr>
          <p:spPr>
            <a:xfrm>
              <a:off x="6951720" y="4376008"/>
              <a:ext cx="458114" cy="286321"/>
            </a:xfrm>
            <a:custGeom>
              <a:avLst/>
              <a:gdLst>
                <a:gd name="connsiteX0" fmla="*/ 272197 w 458114"/>
                <a:gd name="connsiteY0" fmla="*/ 297583 h 286321"/>
                <a:gd name="connsiteX1" fmla="*/ 39702 w 458114"/>
                <a:gd name="connsiteY1" fmla="*/ 205579 h 286321"/>
                <a:gd name="connsiteX2" fmla="*/ 0 w 458114"/>
                <a:gd name="connsiteY2" fmla="*/ 45430 h 286321"/>
                <a:gd name="connsiteX3" fmla="*/ 189545 w 458114"/>
                <a:gd name="connsiteY3" fmla="*/ 0 h 286321"/>
                <a:gd name="connsiteX4" fmla="*/ 419556 w 458114"/>
                <a:gd name="connsiteY4" fmla="*/ 96395 h 286321"/>
                <a:gd name="connsiteX5" fmla="*/ 461932 w 458114"/>
                <a:gd name="connsiteY5" fmla="*/ 233638 h 286321"/>
                <a:gd name="connsiteX6" fmla="*/ 272197 w 458114"/>
                <a:gd name="connsiteY6" fmla="*/ 297583 h 286321"/>
                <a:gd name="connsiteX7" fmla="*/ 51347 w 458114"/>
                <a:gd name="connsiteY7" fmla="*/ 201189 h 286321"/>
                <a:gd name="connsiteX8" fmla="*/ 269333 w 458114"/>
                <a:gd name="connsiteY8" fmla="*/ 287848 h 286321"/>
                <a:gd name="connsiteX9" fmla="*/ 447425 w 458114"/>
                <a:gd name="connsiteY9" fmla="*/ 228484 h 286321"/>
                <a:gd name="connsiteX10" fmla="*/ 407530 w 458114"/>
                <a:gd name="connsiteY10" fmla="*/ 98876 h 286321"/>
                <a:gd name="connsiteX11" fmla="*/ 191644 w 458114"/>
                <a:gd name="connsiteY11" fmla="*/ 8399 h 286321"/>
                <a:gd name="connsiteX12" fmla="*/ 13743 w 458114"/>
                <a:gd name="connsiteY12" fmla="*/ 51538 h 286321"/>
                <a:gd name="connsiteX13" fmla="*/ 51347 w 458114"/>
                <a:gd name="connsiteY13" fmla="*/ 20118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72197" y="297583"/>
                  </a:moveTo>
                  <a:cubicBezTo>
                    <a:pt x="178855" y="262843"/>
                    <a:pt x="132280" y="244137"/>
                    <a:pt x="39702" y="205579"/>
                  </a:cubicBezTo>
                  <a:cubicBezTo>
                    <a:pt x="23096" y="139534"/>
                    <a:pt x="15079" y="107084"/>
                    <a:pt x="0" y="45430"/>
                  </a:cubicBezTo>
                  <a:cubicBezTo>
                    <a:pt x="75207" y="24051"/>
                    <a:pt x="113001" y="15080"/>
                    <a:pt x="189545" y="0"/>
                  </a:cubicBezTo>
                  <a:cubicBezTo>
                    <a:pt x="280976" y="39512"/>
                    <a:pt x="326979" y="59173"/>
                    <a:pt x="419556" y="96395"/>
                  </a:cubicBezTo>
                  <a:cubicBezTo>
                    <a:pt x="435780" y="149651"/>
                    <a:pt x="444370" y="177328"/>
                    <a:pt x="461932" y="233638"/>
                  </a:cubicBezTo>
                  <a:cubicBezTo>
                    <a:pt x="385580" y="256162"/>
                    <a:pt x="347594" y="268951"/>
                    <a:pt x="272197" y="297583"/>
                  </a:cubicBezTo>
                  <a:close/>
                  <a:moveTo>
                    <a:pt x="51347" y="201189"/>
                  </a:moveTo>
                  <a:cubicBezTo>
                    <a:pt x="138198" y="237456"/>
                    <a:pt x="181909" y="254826"/>
                    <a:pt x="269333" y="287848"/>
                  </a:cubicBezTo>
                  <a:cubicBezTo>
                    <a:pt x="340150" y="261316"/>
                    <a:pt x="375654" y="249482"/>
                    <a:pt x="447425" y="228484"/>
                  </a:cubicBezTo>
                  <a:cubicBezTo>
                    <a:pt x="431008" y="175420"/>
                    <a:pt x="422801" y="149269"/>
                    <a:pt x="407530" y="98876"/>
                  </a:cubicBezTo>
                  <a:cubicBezTo>
                    <a:pt x="320680" y="63754"/>
                    <a:pt x="277541" y="45430"/>
                    <a:pt x="191644" y="8399"/>
                  </a:cubicBezTo>
                  <a:cubicBezTo>
                    <a:pt x="119873" y="22906"/>
                    <a:pt x="84369" y="31495"/>
                    <a:pt x="13743" y="51538"/>
                  </a:cubicBezTo>
                  <a:cubicBezTo>
                    <a:pt x="28250" y="109375"/>
                    <a:pt x="35886" y="139534"/>
                    <a:pt x="51347" y="2011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3CC2D766-BB93-4F19-A431-09ED665A5AFC}"/>
                </a:ext>
              </a:extLst>
            </p:cNvPr>
            <p:cNvSpPr/>
            <p:nvPr/>
          </p:nvSpPr>
          <p:spPr>
            <a:xfrm>
              <a:off x="7358296" y="4439953"/>
              <a:ext cx="458114" cy="248145"/>
            </a:xfrm>
            <a:custGeom>
              <a:avLst/>
              <a:gdLst>
                <a:gd name="connsiteX0" fmla="*/ 278495 w 458114"/>
                <a:gd name="connsiteY0" fmla="*/ 249863 h 248145"/>
                <a:gd name="connsiteX1" fmla="*/ 42375 w 458114"/>
                <a:gd name="connsiteY1" fmla="*/ 168930 h 248145"/>
                <a:gd name="connsiteX2" fmla="*/ 0 w 458114"/>
                <a:gd name="connsiteY2" fmla="*/ 30923 h 248145"/>
                <a:gd name="connsiteX3" fmla="*/ 194317 w 458114"/>
                <a:gd name="connsiteY3" fmla="*/ 0 h 248145"/>
                <a:gd name="connsiteX4" fmla="*/ 430054 w 458114"/>
                <a:gd name="connsiteY4" fmla="*/ 89332 h 248145"/>
                <a:gd name="connsiteX5" fmla="*/ 471476 w 458114"/>
                <a:gd name="connsiteY5" fmla="*/ 201189 h 248145"/>
                <a:gd name="connsiteX6" fmla="*/ 278495 w 458114"/>
                <a:gd name="connsiteY6" fmla="*/ 249863 h 248145"/>
                <a:gd name="connsiteX7" fmla="*/ 54210 w 458114"/>
                <a:gd name="connsiteY7" fmla="*/ 165494 h 248145"/>
                <a:gd name="connsiteX8" fmla="*/ 275823 w 458114"/>
                <a:gd name="connsiteY8" fmla="*/ 241846 h 248145"/>
                <a:gd name="connsiteX9" fmla="*/ 456778 w 458114"/>
                <a:gd name="connsiteY9" fmla="*/ 196607 h 248145"/>
                <a:gd name="connsiteX10" fmla="*/ 417839 w 458114"/>
                <a:gd name="connsiteY10" fmla="*/ 90859 h 248145"/>
                <a:gd name="connsiteX11" fmla="*/ 196607 w 458114"/>
                <a:gd name="connsiteY11" fmla="*/ 7253 h 248145"/>
                <a:gd name="connsiteX12" fmla="*/ 14507 w 458114"/>
                <a:gd name="connsiteY12" fmla="*/ 36649 h 248145"/>
                <a:gd name="connsiteX13" fmla="*/ 54210 w 458114"/>
                <a:gd name="connsiteY13" fmla="*/ 16549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278495" y="249863"/>
                  </a:moveTo>
                  <a:cubicBezTo>
                    <a:pt x="184201" y="220086"/>
                    <a:pt x="136861" y="203670"/>
                    <a:pt x="42375" y="168930"/>
                  </a:cubicBezTo>
                  <a:cubicBezTo>
                    <a:pt x="24814" y="112238"/>
                    <a:pt x="16033" y="84369"/>
                    <a:pt x="0" y="30923"/>
                  </a:cubicBezTo>
                  <a:cubicBezTo>
                    <a:pt x="76735" y="15461"/>
                    <a:pt x="115674" y="9353"/>
                    <a:pt x="194317" y="0"/>
                  </a:cubicBezTo>
                  <a:cubicBezTo>
                    <a:pt x="288421" y="37413"/>
                    <a:pt x="335569" y="55546"/>
                    <a:pt x="430054" y="89332"/>
                  </a:cubicBezTo>
                  <a:cubicBezTo>
                    <a:pt x="445898" y="133044"/>
                    <a:pt x="454297" y="155568"/>
                    <a:pt x="471476" y="201189"/>
                  </a:cubicBezTo>
                  <a:cubicBezTo>
                    <a:pt x="393405" y="217413"/>
                    <a:pt x="354847" y="227148"/>
                    <a:pt x="278495" y="249863"/>
                  </a:cubicBezTo>
                  <a:close/>
                  <a:moveTo>
                    <a:pt x="54210" y="165494"/>
                  </a:moveTo>
                  <a:cubicBezTo>
                    <a:pt x="142779" y="198134"/>
                    <a:pt x="187254" y="213596"/>
                    <a:pt x="275823" y="241846"/>
                  </a:cubicBezTo>
                  <a:cubicBezTo>
                    <a:pt x="347404" y="220849"/>
                    <a:pt x="383670" y="211878"/>
                    <a:pt x="456778" y="196607"/>
                  </a:cubicBezTo>
                  <a:cubicBezTo>
                    <a:pt x="440744" y="153659"/>
                    <a:pt x="432918" y="132280"/>
                    <a:pt x="417839" y="90859"/>
                  </a:cubicBezTo>
                  <a:cubicBezTo>
                    <a:pt x="329270" y="59173"/>
                    <a:pt x="284985" y="42376"/>
                    <a:pt x="196607" y="7253"/>
                  </a:cubicBezTo>
                  <a:cubicBezTo>
                    <a:pt x="122927" y="16416"/>
                    <a:pt x="86468" y="22142"/>
                    <a:pt x="14507" y="36649"/>
                  </a:cubicBezTo>
                  <a:cubicBezTo>
                    <a:pt x="29586" y="86660"/>
                    <a:pt x="37603" y="112620"/>
                    <a:pt x="54210" y="1654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3A700026-74A5-44BE-8898-53BF1F981BB6}"/>
                </a:ext>
              </a:extLst>
            </p:cNvPr>
            <p:cNvSpPr/>
            <p:nvPr/>
          </p:nvSpPr>
          <p:spPr>
            <a:xfrm>
              <a:off x="7774799" y="4510197"/>
              <a:ext cx="458114" cy="190881"/>
            </a:xfrm>
            <a:custGeom>
              <a:avLst/>
              <a:gdLst>
                <a:gd name="connsiteX0" fmla="*/ 278495 w 458114"/>
                <a:gd name="connsiteY0" fmla="*/ 197371 h 190880"/>
                <a:gd name="connsiteX1" fmla="*/ 41421 w 458114"/>
                <a:gd name="connsiteY1" fmla="*/ 129799 h 190880"/>
                <a:gd name="connsiteX2" fmla="*/ 0 w 458114"/>
                <a:gd name="connsiteY2" fmla="*/ 17179 h 190880"/>
                <a:gd name="connsiteX3" fmla="*/ 199852 w 458114"/>
                <a:gd name="connsiteY3" fmla="*/ 0 h 190880"/>
                <a:gd name="connsiteX4" fmla="*/ 438644 w 458114"/>
                <a:gd name="connsiteY4" fmla="*/ 78643 h 190880"/>
                <a:gd name="connsiteX5" fmla="*/ 475484 w 458114"/>
                <a:gd name="connsiteY5" fmla="*/ 163585 h 190880"/>
                <a:gd name="connsiteX6" fmla="*/ 278495 w 458114"/>
                <a:gd name="connsiteY6" fmla="*/ 197371 h 190880"/>
                <a:gd name="connsiteX7" fmla="*/ 53446 w 458114"/>
                <a:gd name="connsiteY7" fmla="*/ 127318 h 190880"/>
                <a:gd name="connsiteX8" fmla="*/ 276013 w 458114"/>
                <a:gd name="connsiteY8" fmla="*/ 191072 h 190880"/>
                <a:gd name="connsiteX9" fmla="*/ 460596 w 458114"/>
                <a:gd name="connsiteY9" fmla="*/ 159767 h 190880"/>
                <a:gd name="connsiteX10" fmla="*/ 425855 w 458114"/>
                <a:gd name="connsiteY10" fmla="*/ 79215 h 190880"/>
                <a:gd name="connsiteX11" fmla="*/ 201952 w 458114"/>
                <a:gd name="connsiteY11" fmla="*/ 5726 h 190880"/>
                <a:gd name="connsiteX12" fmla="*/ 14507 w 458114"/>
                <a:gd name="connsiteY12" fmla="*/ 22333 h 190880"/>
                <a:gd name="connsiteX13" fmla="*/ 53446 w 458114"/>
                <a:gd name="connsiteY13" fmla="*/ 12731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78495" y="197371"/>
                  </a:moveTo>
                  <a:cubicBezTo>
                    <a:pt x="184199" y="173320"/>
                    <a:pt x="136670" y="159576"/>
                    <a:pt x="41421" y="129799"/>
                  </a:cubicBezTo>
                  <a:cubicBezTo>
                    <a:pt x="24241" y="83797"/>
                    <a:pt x="15843" y="61273"/>
                    <a:pt x="0" y="17179"/>
                  </a:cubicBezTo>
                  <a:cubicBezTo>
                    <a:pt x="78834" y="7444"/>
                    <a:pt x="118918" y="4008"/>
                    <a:pt x="199852" y="0"/>
                  </a:cubicBezTo>
                  <a:cubicBezTo>
                    <a:pt x="295674" y="33786"/>
                    <a:pt x="343395" y="49820"/>
                    <a:pt x="438644" y="78643"/>
                  </a:cubicBezTo>
                  <a:cubicBezTo>
                    <a:pt x="452960" y="112429"/>
                    <a:pt x="460405" y="129417"/>
                    <a:pt x="475484" y="163585"/>
                  </a:cubicBezTo>
                  <a:cubicBezTo>
                    <a:pt x="395505" y="173893"/>
                    <a:pt x="356183" y="180764"/>
                    <a:pt x="278495" y="197371"/>
                  </a:cubicBezTo>
                  <a:close/>
                  <a:moveTo>
                    <a:pt x="53446" y="127318"/>
                  </a:moveTo>
                  <a:cubicBezTo>
                    <a:pt x="142970" y="155377"/>
                    <a:pt x="187445" y="168166"/>
                    <a:pt x="276013" y="191072"/>
                  </a:cubicBezTo>
                  <a:cubicBezTo>
                    <a:pt x="348930" y="175801"/>
                    <a:pt x="385961" y="169502"/>
                    <a:pt x="460596" y="159767"/>
                  </a:cubicBezTo>
                  <a:cubicBezTo>
                    <a:pt x="446471" y="127318"/>
                    <a:pt x="439407" y="111283"/>
                    <a:pt x="425855" y="79215"/>
                  </a:cubicBezTo>
                  <a:cubicBezTo>
                    <a:pt x="336714" y="52110"/>
                    <a:pt x="291857" y="37222"/>
                    <a:pt x="201952" y="5726"/>
                  </a:cubicBezTo>
                  <a:cubicBezTo>
                    <a:pt x="126172" y="9926"/>
                    <a:pt x="88569" y="13171"/>
                    <a:pt x="14507" y="22333"/>
                  </a:cubicBezTo>
                  <a:cubicBezTo>
                    <a:pt x="29586" y="63563"/>
                    <a:pt x="37412" y="84560"/>
                    <a:pt x="53446" y="1273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FA85F165-A497-477A-8131-42032A292B49}"/>
                </a:ext>
              </a:extLst>
            </p:cNvPr>
            <p:cNvSpPr/>
            <p:nvPr/>
          </p:nvSpPr>
          <p:spPr>
            <a:xfrm>
              <a:off x="8199318" y="4581396"/>
              <a:ext cx="458114" cy="133617"/>
            </a:xfrm>
            <a:custGeom>
              <a:avLst/>
              <a:gdLst>
                <a:gd name="connsiteX0" fmla="*/ 272388 w 458114"/>
                <a:gd name="connsiteY0" fmla="*/ 143924 h 133616"/>
                <a:gd name="connsiteX1" fmla="*/ 37031 w 458114"/>
                <a:gd name="connsiteY1" fmla="*/ 91241 h 133616"/>
                <a:gd name="connsiteX2" fmla="*/ 0 w 458114"/>
                <a:gd name="connsiteY2" fmla="*/ 5536 h 133616"/>
                <a:gd name="connsiteX3" fmla="*/ 205579 w 458114"/>
                <a:gd name="connsiteY3" fmla="*/ 0 h 133616"/>
                <a:gd name="connsiteX4" fmla="*/ 444180 w 458114"/>
                <a:gd name="connsiteY4" fmla="*/ 65281 h 133616"/>
                <a:gd name="connsiteX5" fmla="*/ 473385 w 458114"/>
                <a:gd name="connsiteY5" fmla="*/ 123691 h 133616"/>
                <a:gd name="connsiteX6" fmla="*/ 272388 w 458114"/>
                <a:gd name="connsiteY6" fmla="*/ 143924 h 133616"/>
                <a:gd name="connsiteX7" fmla="*/ 49439 w 458114"/>
                <a:gd name="connsiteY7" fmla="*/ 89523 h 133616"/>
                <a:gd name="connsiteX8" fmla="*/ 270287 w 458114"/>
                <a:gd name="connsiteY8" fmla="*/ 139343 h 133616"/>
                <a:gd name="connsiteX9" fmla="*/ 459069 w 458114"/>
                <a:gd name="connsiteY9" fmla="*/ 120828 h 133616"/>
                <a:gd name="connsiteX10" fmla="*/ 431391 w 458114"/>
                <a:gd name="connsiteY10" fmla="*/ 65281 h 133616"/>
                <a:gd name="connsiteX11" fmla="*/ 207679 w 458114"/>
                <a:gd name="connsiteY11" fmla="*/ 4390 h 133616"/>
                <a:gd name="connsiteX12" fmla="*/ 14888 w 458114"/>
                <a:gd name="connsiteY12" fmla="*/ 9926 h 133616"/>
                <a:gd name="connsiteX13" fmla="*/ 49439 w 458114"/>
                <a:gd name="connsiteY13" fmla="*/ 8952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72388" y="143924"/>
                  </a:moveTo>
                  <a:cubicBezTo>
                    <a:pt x="179238" y="125791"/>
                    <a:pt x="132089" y="115292"/>
                    <a:pt x="37031" y="91241"/>
                  </a:cubicBezTo>
                  <a:cubicBezTo>
                    <a:pt x="21952" y="56692"/>
                    <a:pt x="14507" y="39512"/>
                    <a:pt x="0" y="5536"/>
                  </a:cubicBezTo>
                  <a:cubicBezTo>
                    <a:pt x="81124" y="954"/>
                    <a:pt x="122354" y="0"/>
                    <a:pt x="205579" y="0"/>
                  </a:cubicBezTo>
                  <a:cubicBezTo>
                    <a:pt x="301783" y="29014"/>
                    <a:pt x="349503" y="42185"/>
                    <a:pt x="444180" y="65281"/>
                  </a:cubicBezTo>
                  <a:cubicBezTo>
                    <a:pt x="455824" y="89141"/>
                    <a:pt x="461550" y="100594"/>
                    <a:pt x="473385" y="123691"/>
                  </a:cubicBezTo>
                  <a:cubicBezTo>
                    <a:pt x="392069" y="129036"/>
                    <a:pt x="351794" y="133044"/>
                    <a:pt x="272388" y="143924"/>
                  </a:cubicBezTo>
                  <a:close/>
                  <a:moveTo>
                    <a:pt x="49439" y="89523"/>
                  </a:moveTo>
                  <a:cubicBezTo>
                    <a:pt x="138580" y="112238"/>
                    <a:pt x="182864" y="122164"/>
                    <a:pt x="270287" y="139343"/>
                  </a:cubicBezTo>
                  <a:cubicBezTo>
                    <a:pt x="344922" y="129417"/>
                    <a:pt x="382716" y="125791"/>
                    <a:pt x="459069" y="120828"/>
                  </a:cubicBezTo>
                  <a:cubicBezTo>
                    <a:pt x="447807" y="98876"/>
                    <a:pt x="442271" y="87805"/>
                    <a:pt x="431391" y="65281"/>
                  </a:cubicBezTo>
                  <a:cubicBezTo>
                    <a:pt x="342632" y="43521"/>
                    <a:pt x="297774" y="31114"/>
                    <a:pt x="207679" y="4390"/>
                  </a:cubicBezTo>
                  <a:cubicBezTo>
                    <a:pt x="129799" y="4581"/>
                    <a:pt x="91051" y="5536"/>
                    <a:pt x="14888" y="9926"/>
                  </a:cubicBezTo>
                  <a:cubicBezTo>
                    <a:pt x="28441" y="41612"/>
                    <a:pt x="35504" y="57455"/>
                    <a:pt x="49439" y="895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9EA0BB6A-CC6C-4104-A93E-95CEE105415C}"/>
                </a:ext>
              </a:extLst>
            </p:cNvPr>
            <p:cNvSpPr/>
            <p:nvPr/>
          </p:nvSpPr>
          <p:spPr>
            <a:xfrm>
              <a:off x="8629754" y="4644801"/>
              <a:ext cx="458114" cy="95440"/>
            </a:xfrm>
            <a:custGeom>
              <a:avLst/>
              <a:gdLst>
                <a:gd name="connsiteX0" fmla="*/ 260362 w 458114"/>
                <a:gd name="connsiteY0" fmla="*/ 96744 h 95440"/>
                <a:gd name="connsiteX1" fmla="*/ 29586 w 458114"/>
                <a:gd name="connsiteY1" fmla="*/ 59332 h 95440"/>
                <a:gd name="connsiteX2" fmla="*/ 0 w 458114"/>
                <a:gd name="connsiteY2" fmla="*/ 159 h 95440"/>
                <a:gd name="connsiteX3" fmla="*/ 210542 w 458114"/>
                <a:gd name="connsiteY3" fmla="*/ 3404 h 95440"/>
                <a:gd name="connsiteX4" fmla="*/ 445708 w 458114"/>
                <a:gd name="connsiteY4" fmla="*/ 53605 h 95440"/>
                <a:gd name="connsiteX5" fmla="*/ 465750 w 458114"/>
                <a:gd name="connsiteY5" fmla="*/ 87964 h 95440"/>
                <a:gd name="connsiteX6" fmla="*/ 260362 w 458114"/>
                <a:gd name="connsiteY6" fmla="*/ 96744 h 95440"/>
                <a:gd name="connsiteX7" fmla="*/ 42185 w 458114"/>
                <a:gd name="connsiteY7" fmla="*/ 58568 h 95440"/>
                <a:gd name="connsiteX8" fmla="*/ 258835 w 458114"/>
                <a:gd name="connsiteY8" fmla="*/ 94072 h 95440"/>
                <a:gd name="connsiteX9" fmla="*/ 451625 w 458114"/>
                <a:gd name="connsiteY9" fmla="*/ 86246 h 95440"/>
                <a:gd name="connsiteX10" fmla="*/ 432537 w 458114"/>
                <a:gd name="connsiteY10" fmla="*/ 53223 h 95440"/>
                <a:gd name="connsiteX11" fmla="*/ 212069 w 458114"/>
                <a:gd name="connsiteY11" fmla="*/ 6649 h 95440"/>
                <a:gd name="connsiteX12" fmla="*/ 14698 w 458114"/>
                <a:gd name="connsiteY12" fmla="*/ 3785 h 95440"/>
                <a:gd name="connsiteX13" fmla="*/ 42185 w 458114"/>
                <a:gd name="connsiteY13" fmla="*/ 5856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60362" y="96744"/>
                  </a:moveTo>
                  <a:cubicBezTo>
                    <a:pt x="169311" y="84719"/>
                    <a:pt x="123118" y="77275"/>
                    <a:pt x="29586" y="59332"/>
                  </a:cubicBezTo>
                  <a:cubicBezTo>
                    <a:pt x="17752" y="35853"/>
                    <a:pt x="11643" y="24210"/>
                    <a:pt x="0" y="159"/>
                  </a:cubicBezTo>
                  <a:cubicBezTo>
                    <a:pt x="83224" y="-414"/>
                    <a:pt x="125600" y="540"/>
                    <a:pt x="210542" y="3404"/>
                  </a:cubicBezTo>
                  <a:cubicBezTo>
                    <a:pt x="305792" y="26500"/>
                    <a:pt x="352939" y="36617"/>
                    <a:pt x="445708" y="53605"/>
                  </a:cubicBezTo>
                  <a:cubicBezTo>
                    <a:pt x="453916" y="68494"/>
                    <a:pt x="457923" y="74984"/>
                    <a:pt x="465750" y="87964"/>
                  </a:cubicBezTo>
                  <a:cubicBezTo>
                    <a:pt x="382716" y="89300"/>
                    <a:pt x="341486" y="90827"/>
                    <a:pt x="260362" y="96744"/>
                  </a:cubicBezTo>
                  <a:close/>
                  <a:moveTo>
                    <a:pt x="42185" y="58568"/>
                  </a:moveTo>
                  <a:cubicBezTo>
                    <a:pt x="129990" y="75366"/>
                    <a:pt x="173320" y="82428"/>
                    <a:pt x="258835" y="94072"/>
                  </a:cubicBezTo>
                  <a:cubicBezTo>
                    <a:pt x="334996" y="88918"/>
                    <a:pt x="373745" y="87391"/>
                    <a:pt x="451625" y="86246"/>
                  </a:cubicBezTo>
                  <a:cubicBezTo>
                    <a:pt x="444180" y="73648"/>
                    <a:pt x="440363" y="67349"/>
                    <a:pt x="432537" y="53223"/>
                  </a:cubicBezTo>
                  <a:cubicBezTo>
                    <a:pt x="345495" y="37190"/>
                    <a:pt x="301402" y="27836"/>
                    <a:pt x="212069" y="6649"/>
                  </a:cubicBezTo>
                  <a:cubicBezTo>
                    <a:pt x="132471" y="4167"/>
                    <a:pt x="92959" y="3404"/>
                    <a:pt x="14698" y="3785"/>
                  </a:cubicBezTo>
                  <a:cubicBezTo>
                    <a:pt x="25770" y="25928"/>
                    <a:pt x="31114" y="36808"/>
                    <a:pt x="42185" y="585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54FE6EB4-CDA0-4CF2-A63C-DC2BB33B096A}"/>
                </a:ext>
              </a:extLst>
            </p:cNvPr>
            <p:cNvSpPr/>
            <p:nvPr/>
          </p:nvSpPr>
          <p:spPr>
            <a:xfrm>
              <a:off x="9061718" y="4696879"/>
              <a:ext cx="439026" cy="57264"/>
            </a:xfrm>
            <a:custGeom>
              <a:avLst/>
              <a:gdLst>
                <a:gd name="connsiteX0" fmla="*/ 244327 w 439026"/>
                <a:gd name="connsiteY0" fmla="*/ 57837 h 57264"/>
                <a:gd name="connsiteX1" fmla="*/ 20233 w 439026"/>
                <a:gd name="connsiteY1" fmla="*/ 35122 h 57264"/>
                <a:gd name="connsiteX2" fmla="*/ 0 w 439026"/>
                <a:gd name="connsiteY2" fmla="*/ 0 h 57264"/>
                <a:gd name="connsiteX3" fmla="*/ 213214 w 439026"/>
                <a:gd name="connsiteY3" fmla="*/ 7826 h 57264"/>
                <a:gd name="connsiteX4" fmla="*/ 441508 w 439026"/>
                <a:gd name="connsiteY4" fmla="*/ 41803 h 57264"/>
                <a:gd name="connsiteX5" fmla="*/ 452388 w 439026"/>
                <a:gd name="connsiteY5" fmla="*/ 57073 h 57264"/>
                <a:gd name="connsiteX6" fmla="*/ 244327 w 439026"/>
                <a:gd name="connsiteY6" fmla="*/ 57837 h 57264"/>
                <a:gd name="connsiteX7" fmla="*/ 33213 w 439026"/>
                <a:gd name="connsiteY7" fmla="*/ 34931 h 57264"/>
                <a:gd name="connsiteX8" fmla="*/ 243564 w 439026"/>
                <a:gd name="connsiteY8" fmla="*/ 56501 h 57264"/>
                <a:gd name="connsiteX9" fmla="*/ 438835 w 439026"/>
                <a:gd name="connsiteY9" fmla="*/ 56119 h 57264"/>
                <a:gd name="connsiteX10" fmla="*/ 428528 w 439026"/>
                <a:gd name="connsiteY10" fmla="*/ 41230 h 57264"/>
                <a:gd name="connsiteX11" fmla="*/ 214359 w 439026"/>
                <a:gd name="connsiteY11" fmla="*/ 9735 h 57264"/>
                <a:gd name="connsiteX12" fmla="*/ 14507 w 439026"/>
                <a:gd name="connsiteY12" fmla="*/ 2672 h 57264"/>
                <a:gd name="connsiteX13" fmla="*/ 33213 w 439026"/>
                <a:gd name="connsiteY13" fmla="*/ 3493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44327" y="57837"/>
                  </a:moveTo>
                  <a:cubicBezTo>
                    <a:pt x="156141" y="51347"/>
                    <a:pt x="111475" y="46957"/>
                    <a:pt x="20233" y="35122"/>
                  </a:cubicBezTo>
                  <a:cubicBezTo>
                    <a:pt x="12217" y="21760"/>
                    <a:pt x="8208" y="15080"/>
                    <a:pt x="0" y="0"/>
                  </a:cubicBezTo>
                  <a:cubicBezTo>
                    <a:pt x="84751" y="2290"/>
                    <a:pt x="127699" y="4199"/>
                    <a:pt x="213214" y="7826"/>
                  </a:cubicBezTo>
                  <a:cubicBezTo>
                    <a:pt x="306173" y="24433"/>
                    <a:pt x="351794" y="31114"/>
                    <a:pt x="441508" y="41803"/>
                  </a:cubicBezTo>
                  <a:cubicBezTo>
                    <a:pt x="446471" y="49438"/>
                    <a:pt x="448379" y="52110"/>
                    <a:pt x="452388" y="57073"/>
                  </a:cubicBezTo>
                  <a:cubicBezTo>
                    <a:pt x="368591" y="55928"/>
                    <a:pt x="326788" y="55928"/>
                    <a:pt x="244327" y="57837"/>
                  </a:cubicBezTo>
                  <a:close/>
                  <a:moveTo>
                    <a:pt x="33213" y="34931"/>
                  </a:moveTo>
                  <a:cubicBezTo>
                    <a:pt x="118729" y="46002"/>
                    <a:pt x="160721" y="50202"/>
                    <a:pt x="243564" y="56501"/>
                  </a:cubicBezTo>
                  <a:cubicBezTo>
                    <a:pt x="321062" y="54974"/>
                    <a:pt x="360192" y="55165"/>
                    <a:pt x="438835" y="56119"/>
                  </a:cubicBezTo>
                  <a:cubicBezTo>
                    <a:pt x="435017" y="51156"/>
                    <a:pt x="433109" y="48675"/>
                    <a:pt x="428528" y="41230"/>
                  </a:cubicBezTo>
                  <a:cubicBezTo>
                    <a:pt x="344349" y="31114"/>
                    <a:pt x="301401" y="25005"/>
                    <a:pt x="214359" y="9735"/>
                  </a:cubicBezTo>
                  <a:cubicBezTo>
                    <a:pt x="134190" y="6299"/>
                    <a:pt x="94104" y="4581"/>
                    <a:pt x="14507" y="2672"/>
                  </a:cubicBezTo>
                  <a:cubicBezTo>
                    <a:pt x="22143" y="16416"/>
                    <a:pt x="25768" y="22524"/>
                    <a:pt x="33213" y="349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F8AF1CFF-AF42-4542-B180-177F965336DE}"/>
                </a:ext>
              </a:extLst>
            </p:cNvPr>
            <p:cNvSpPr/>
            <p:nvPr/>
          </p:nvSpPr>
          <p:spPr>
            <a:xfrm>
              <a:off x="9489864" y="4737536"/>
              <a:ext cx="419938" cy="19088"/>
            </a:xfrm>
            <a:custGeom>
              <a:avLst/>
              <a:gdLst>
                <a:gd name="connsiteX0" fmla="*/ 226767 w 419938"/>
                <a:gd name="connsiteY0" fmla="*/ 25578 h 19088"/>
                <a:gd name="connsiteX1" fmla="*/ 11071 w 419938"/>
                <a:gd name="connsiteY1" fmla="*/ 15843 h 19088"/>
                <a:gd name="connsiteX2" fmla="*/ 0 w 419938"/>
                <a:gd name="connsiteY2" fmla="*/ 0 h 19088"/>
                <a:gd name="connsiteX3" fmla="*/ 212069 w 419938"/>
                <a:gd name="connsiteY3" fmla="*/ 6681 h 19088"/>
                <a:gd name="connsiteX4" fmla="*/ 430819 w 419938"/>
                <a:gd name="connsiteY4" fmla="*/ 24815 h 19088"/>
                <a:gd name="connsiteX5" fmla="*/ 434827 w 419938"/>
                <a:gd name="connsiteY5" fmla="*/ 28250 h 19088"/>
                <a:gd name="connsiteX6" fmla="*/ 226767 w 419938"/>
                <a:gd name="connsiteY6" fmla="*/ 25578 h 19088"/>
                <a:gd name="connsiteX7" fmla="*/ 23860 w 419938"/>
                <a:gd name="connsiteY7" fmla="*/ 16034 h 19088"/>
                <a:gd name="connsiteX8" fmla="*/ 226385 w 419938"/>
                <a:gd name="connsiteY8" fmla="*/ 25387 h 19088"/>
                <a:gd name="connsiteX9" fmla="*/ 421657 w 419938"/>
                <a:gd name="connsiteY9" fmla="*/ 28250 h 19088"/>
                <a:gd name="connsiteX10" fmla="*/ 417648 w 419938"/>
                <a:gd name="connsiteY10" fmla="*/ 24815 h 19088"/>
                <a:gd name="connsiteX11" fmla="*/ 212451 w 419938"/>
                <a:gd name="connsiteY11" fmla="*/ 8017 h 19088"/>
                <a:gd name="connsiteX12" fmla="*/ 13744 w 419938"/>
                <a:gd name="connsiteY12" fmla="*/ 1718 h 19088"/>
                <a:gd name="connsiteX13" fmla="*/ 23860 w 419938"/>
                <a:gd name="connsiteY13" fmla="*/ 16034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26767" y="25578"/>
                  </a:moveTo>
                  <a:cubicBezTo>
                    <a:pt x="141824" y="23669"/>
                    <a:pt x="98876" y="21951"/>
                    <a:pt x="11071" y="15843"/>
                  </a:cubicBezTo>
                  <a:cubicBezTo>
                    <a:pt x="7063" y="10689"/>
                    <a:pt x="4963" y="8017"/>
                    <a:pt x="0" y="0"/>
                  </a:cubicBezTo>
                  <a:cubicBezTo>
                    <a:pt x="84942" y="2863"/>
                    <a:pt x="127699" y="4772"/>
                    <a:pt x="212069" y="6681"/>
                  </a:cubicBezTo>
                  <a:cubicBezTo>
                    <a:pt x="301402" y="16607"/>
                    <a:pt x="344922" y="20233"/>
                    <a:pt x="430819" y="24815"/>
                  </a:cubicBezTo>
                  <a:cubicBezTo>
                    <a:pt x="433491" y="28441"/>
                    <a:pt x="434063" y="28441"/>
                    <a:pt x="434827" y="28250"/>
                  </a:cubicBezTo>
                  <a:cubicBezTo>
                    <a:pt x="351413" y="26914"/>
                    <a:pt x="309610" y="25960"/>
                    <a:pt x="226767" y="25578"/>
                  </a:cubicBezTo>
                  <a:close/>
                  <a:moveTo>
                    <a:pt x="23860" y="16034"/>
                  </a:moveTo>
                  <a:cubicBezTo>
                    <a:pt x="106130" y="21760"/>
                    <a:pt x="146596" y="23478"/>
                    <a:pt x="226385" y="25387"/>
                  </a:cubicBezTo>
                  <a:cubicBezTo>
                    <a:pt x="304264" y="25960"/>
                    <a:pt x="343586" y="26723"/>
                    <a:pt x="421657" y="28250"/>
                  </a:cubicBezTo>
                  <a:cubicBezTo>
                    <a:pt x="420702" y="28250"/>
                    <a:pt x="420129" y="28060"/>
                    <a:pt x="417648" y="24815"/>
                  </a:cubicBezTo>
                  <a:cubicBezTo>
                    <a:pt x="337097" y="20424"/>
                    <a:pt x="296057" y="17179"/>
                    <a:pt x="212451" y="8017"/>
                  </a:cubicBezTo>
                  <a:cubicBezTo>
                    <a:pt x="133426" y="6108"/>
                    <a:pt x="93341" y="4390"/>
                    <a:pt x="13744" y="1718"/>
                  </a:cubicBezTo>
                  <a:cubicBezTo>
                    <a:pt x="18325" y="8781"/>
                    <a:pt x="20233" y="11262"/>
                    <a:pt x="23860" y="160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0A6828D4-ADC9-4E9E-AB10-6457E21B403F}"/>
                </a:ext>
              </a:extLst>
            </p:cNvPr>
            <p:cNvSpPr/>
            <p:nvPr/>
          </p:nvSpPr>
          <p:spPr>
            <a:xfrm>
              <a:off x="9907321" y="4756434"/>
              <a:ext cx="419938" cy="19088"/>
            </a:xfrm>
            <a:custGeom>
              <a:avLst/>
              <a:gdLst>
                <a:gd name="connsiteX0" fmla="*/ 212260 w 419938"/>
                <a:gd name="connsiteY0" fmla="*/ 9926 h 0"/>
                <a:gd name="connsiteX1" fmla="*/ 4200 w 419938"/>
                <a:gd name="connsiteY1" fmla="*/ 9162 h 0"/>
                <a:gd name="connsiteX2" fmla="*/ 0 w 419938"/>
                <a:gd name="connsiteY2" fmla="*/ 5536 h 0"/>
                <a:gd name="connsiteX3" fmla="*/ 202716 w 419938"/>
                <a:gd name="connsiteY3" fmla="*/ 0 h 0"/>
                <a:gd name="connsiteX4" fmla="*/ 414403 w 419938"/>
                <a:gd name="connsiteY4" fmla="*/ 8017 h 0"/>
                <a:gd name="connsiteX5" fmla="*/ 420320 w 419938"/>
                <a:gd name="connsiteY5" fmla="*/ 14698 h 0"/>
                <a:gd name="connsiteX6" fmla="*/ 212260 w 419938"/>
                <a:gd name="connsiteY6" fmla="*/ 9926 h 0"/>
                <a:gd name="connsiteX7" fmla="*/ 16989 w 419938"/>
                <a:gd name="connsiteY7" fmla="*/ 9353 h 0"/>
                <a:gd name="connsiteX8" fmla="*/ 212070 w 419938"/>
                <a:gd name="connsiteY8" fmla="*/ 9926 h 0"/>
                <a:gd name="connsiteX9" fmla="*/ 406958 w 419938"/>
                <a:gd name="connsiteY9" fmla="*/ 14125 h 0"/>
                <a:gd name="connsiteX10" fmla="*/ 401614 w 419938"/>
                <a:gd name="connsiteY10" fmla="*/ 8017 h 0"/>
                <a:gd name="connsiteX11" fmla="*/ 203289 w 419938"/>
                <a:gd name="connsiteY11" fmla="*/ 954 h 0"/>
                <a:gd name="connsiteX12" fmla="*/ 13362 w 419938"/>
                <a:gd name="connsiteY12" fmla="*/ 6108 h 0"/>
                <a:gd name="connsiteX13" fmla="*/ 16989 w 419938"/>
                <a:gd name="connsiteY13" fmla="*/ 935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>
                  <a:moveTo>
                    <a:pt x="212260" y="9926"/>
                  </a:moveTo>
                  <a:cubicBezTo>
                    <a:pt x="128654" y="8971"/>
                    <a:pt x="88378" y="10499"/>
                    <a:pt x="4200" y="9162"/>
                  </a:cubicBezTo>
                  <a:cubicBezTo>
                    <a:pt x="3246" y="9353"/>
                    <a:pt x="2673" y="9162"/>
                    <a:pt x="0" y="5536"/>
                  </a:cubicBezTo>
                  <a:cubicBezTo>
                    <a:pt x="83225" y="6681"/>
                    <a:pt x="122546" y="3818"/>
                    <a:pt x="202716" y="0"/>
                  </a:cubicBezTo>
                  <a:cubicBezTo>
                    <a:pt x="287276" y="3054"/>
                    <a:pt x="329461" y="4390"/>
                    <a:pt x="414403" y="8017"/>
                  </a:cubicBezTo>
                  <a:cubicBezTo>
                    <a:pt x="417839" y="12789"/>
                    <a:pt x="418793" y="13553"/>
                    <a:pt x="420320" y="14698"/>
                  </a:cubicBezTo>
                  <a:cubicBezTo>
                    <a:pt x="336905" y="12789"/>
                    <a:pt x="295294" y="11644"/>
                    <a:pt x="212260" y="9926"/>
                  </a:cubicBezTo>
                  <a:close/>
                  <a:moveTo>
                    <a:pt x="16989" y="9353"/>
                  </a:moveTo>
                  <a:cubicBezTo>
                    <a:pt x="95823" y="10499"/>
                    <a:pt x="133808" y="8971"/>
                    <a:pt x="212070" y="9926"/>
                  </a:cubicBezTo>
                  <a:cubicBezTo>
                    <a:pt x="289948" y="11453"/>
                    <a:pt x="328889" y="12407"/>
                    <a:pt x="406958" y="14125"/>
                  </a:cubicBezTo>
                  <a:cubicBezTo>
                    <a:pt x="405622" y="12980"/>
                    <a:pt x="404668" y="12217"/>
                    <a:pt x="401614" y="8017"/>
                  </a:cubicBezTo>
                  <a:cubicBezTo>
                    <a:pt x="322016" y="4772"/>
                    <a:pt x="282504" y="3436"/>
                    <a:pt x="203289" y="954"/>
                  </a:cubicBezTo>
                  <a:cubicBezTo>
                    <a:pt x="128082" y="4199"/>
                    <a:pt x="91242" y="7254"/>
                    <a:pt x="13362" y="6108"/>
                  </a:cubicBezTo>
                  <a:cubicBezTo>
                    <a:pt x="15652" y="9353"/>
                    <a:pt x="16226" y="9544"/>
                    <a:pt x="16989" y="9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5E9392BC-ADBA-40EA-A516-B87C3D718201}"/>
                </a:ext>
              </a:extLst>
            </p:cNvPr>
            <p:cNvSpPr/>
            <p:nvPr/>
          </p:nvSpPr>
          <p:spPr>
            <a:xfrm>
              <a:off x="10308744" y="4759488"/>
              <a:ext cx="419938" cy="19088"/>
            </a:xfrm>
            <a:custGeom>
              <a:avLst/>
              <a:gdLst>
                <a:gd name="connsiteX0" fmla="*/ 219704 w 419938"/>
                <a:gd name="connsiteY0" fmla="*/ 22142 h 19088"/>
                <a:gd name="connsiteX1" fmla="*/ 5726 w 419938"/>
                <a:gd name="connsiteY1" fmla="*/ 11262 h 19088"/>
                <a:gd name="connsiteX2" fmla="*/ 0 w 419938"/>
                <a:gd name="connsiteY2" fmla="*/ 4772 h 19088"/>
                <a:gd name="connsiteX3" fmla="*/ 202524 w 419938"/>
                <a:gd name="connsiteY3" fmla="*/ 0 h 19088"/>
                <a:gd name="connsiteX4" fmla="*/ 419556 w 419938"/>
                <a:gd name="connsiteY4" fmla="*/ 16034 h 19088"/>
                <a:gd name="connsiteX5" fmla="*/ 430628 w 419938"/>
                <a:gd name="connsiteY5" fmla="*/ 30732 h 19088"/>
                <a:gd name="connsiteX6" fmla="*/ 219704 w 419938"/>
                <a:gd name="connsiteY6" fmla="*/ 22142 h 19088"/>
                <a:gd name="connsiteX7" fmla="*/ 18706 w 419938"/>
                <a:gd name="connsiteY7" fmla="*/ 11644 h 19088"/>
                <a:gd name="connsiteX8" fmla="*/ 219322 w 419938"/>
                <a:gd name="connsiteY8" fmla="*/ 21951 h 19088"/>
                <a:gd name="connsiteX9" fmla="*/ 416883 w 419938"/>
                <a:gd name="connsiteY9" fmla="*/ 29777 h 19088"/>
                <a:gd name="connsiteX10" fmla="*/ 406576 w 419938"/>
                <a:gd name="connsiteY10" fmla="*/ 16416 h 19088"/>
                <a:gd name="connsiteX11" fmla="*/ 203098 w 419938"/>
                <a:gd name="connsiteY11" fmla="*/ 1718 h 19088"/>
                <a:gd name="connsiteX12" fmla="*/ 12789 w 419938"/>
                <a:gd name="connsiteY12" fmla="*/ 5726 h 19088"/>
                <a:gd name="connsiteX13" fmla="*/ 18706 w 419938"/>
                <a:gd name="connsiteY13" fmla="*/ 11644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19704" y="22142"/>
                  </a:moveTo>
                  <a:cubicBezTo>
                    <a:pt x="133235" y="16416"/>
                    <a:pt x="90477" y="14316"/>
                    <a:pt x="5726" y="11262"/>
                  </a:cubicBezTo>
                  <a:cubicBezTo>
                    <a:pt x="4199" y="10117"/>
                    <a:pt x="3436" y="9353"/>
                    <a:pt x="0" y="4772"/>
                  </a:cubicBezTo>
                  <a:cubicBezTo>
                    <a:pt x="81505" y="3627"/>
                    <a:pt x="121973" y="2863"/>
                    <a:pt x="202524" y="0"/>
                  </a:cubicBezTo>
                  <a:cubicBezTo>
                    <a:pt x="288994" y="5917"/>
                    <a:pt x="332132" y="8971"/>
                    <a:pt x="419556" y="16034"/>
                  </a:cubicBezTo>
                  <a:cubicBezTo>
                    <a:pt x="425091" y="23669"/>
                    <a:pt x="427001" y="26151"/>
                    <a:pt x="430628" y="30732"/>
                  </a:cubicBezTo>
                  <a:cubicBezTo>
                    <a:pt x="346448" y="27869"/>
                    <a:pt x="304073" y="25960"/>
                    <a:pt x="219704" y="22142"/>
                  </a:cubicBezTo>
                  <a:close/>
                  <a:moveTo>
                    <a:pt x="18706" y="11644"/>
                  </a:moveTo>
                  <a:cubicBezTo>
                    <a:pt x="98303" y="14507"/>
                    <a:pt x="138389" y="16416"/>
                    <a:pt x="219322" y="21951"/>
                  </a:cubicBezTo>
                  <a:cubicBezTo>
                    <a:pt x="298538" y="25387"/>
                    <a:pt x="338050" y="27105"/>
                    <a:pt x="416883" y="29777"/>
                  </a:cubicBezTo>
                  <a:cubicBezTo>
                    <a:pt x="413448" y="25578"/>
                    <a:pt x="411730" y="23287"/>
                    <a:pt x="406576" y="16416"/>
                  </a:cubicBezTo>
                  <a:cubicBezTo>
                    <a:pt x="324689" y="9926"/>
                    <a:pt x="284222" y="7063"/>
                    <a:pt x="203098" y="1718"/>
                  </a:cubicBezTo>
                  <a:cubicBezTo>
                    <a:pt x="127508" y="4008"/>
                    <a:pt x="89332" y="4772"/>
                    <a:pt x="12789" y="5726"/>
                  </a:cubicBezTo>
                  <a:cubicBezTo>
                    <a:pt x="16224" y="9544"/>
                    <a:pt x="17179" y="10499"/>
                    <a:pt x="18706" y="116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214CC084-1C9E-4EAB-B664-2B3FFBC971DA}"/>
                </a:ext>
              </a:extLst>
            </p:cNvPr>
            <p:cNvSpPr/>
            <p:nvPr/>
          </p:nvSpPr>
          <p:spPr>
            <a:xfrm>
              <a:off x="10715129" y="4770750"/>
              <a:ext cx="439026" cy="38176"/>
            </a:xfrm>
            <a:custGeom>
              <a:avLst/>
              <a:gdLst>
                <a:gd name="connsiteX0" fmla="*/ 233066 w 439026"/>
                <a:gd name="connsiteY0" fmla="*/ 40658 h 38176"/>
                <a:gd name="connsiteX1" fmla="*/ 10880 w 439026"/>
                <a:gd name="connsiteY1" fmla="*/ 18515 h 38176"/>
                <a:gd name="connsiteX2" fmla="*/ 0 w 439026"/>
                <a:gd name="connsiteY2" fmla="*/ 4199 h 38176"/>
                <a:gd name="connsiteX3" fmla="*/ 202907 w 439026"/>
                <a:gd name="connsiteY3" fmla="*/ 0 h 38176"/>
                <a:gd name="connsiteX4" fmla="*/ 426429 w 439026"/>
                <a:gd name="connsiteY4" fmla="*/ 24051 h 38176"/>
                <a:gd name="connsiteX5" fmla="*/ 445517 w 439026"/>
                <a:gd name="connsiteY5" fmla="*/ 49438 h 38176"/>
                <a:gd name="connsiteX6" fmla="*/ 233066 w 439026"/>
                <a:gd name="connsiteY6" fmla="*/ 40658 h 38176"/>
                <a:gd name="connsiteX7" fmla="*/ 23860 w 439026"/>
                <a:gd name="connsiteY7" fmla="*/ 19088 h 38176"/>
                <a:gd name="connsiteX8" fmla="*/ 232302 w 439026"/>
                <a:gd name="connsiteY8" fmla="*/ 39703 h 38176"/>
                <a:gd name="connsiteX9" fmla="*/ 431392 w 439026"/>
                <a:gd name="connsiteY9" fmla="*/ 47720 h 38176"/>
                <a:gd name="connsiteX10" fmla="*/ 413830 w 439026"/>
                <a:gd name="connsiteY10" fmla="*/ 24242 h 38176"/>
                <a:gd name="connsiteX11" fmla="*/ 204243 w 439026"/>
                <a:gd name="connsiteY11" fmla="*/ 1718 h 38176"/>
                <a:gd name="connsiteX12" fmla="*/ 13744 w 439026"/>
                <a:gd name="connsiteY12" fmla="*/ 5154 h 38176"/>
                <a:gd name="connsiteX13" fmla="*/ 23860 w 439026"/>
                <a:gd name="connsiteY13" fmla="*/ 19088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">
                  <a:moveTo>
                    <a:pt x="233066" y="40658"/>
                  </a:moveTo>
                  <a:cubicBezTo>
                    <a:pt x="143161" y="30159"/>
                    <a:pt x="98685" y="25960"/>
                    <a:pt x="10880" y="18515"/>
                  </a:cubicBezTo>
                  <a:cubicBezTo>
                    <a:pt x="7254" y="14125"/>
                    <a:pt x="5345" y="11644"/>
                    <a:pt x="0" y="4199"/>
                  </a:cubicBezTo>
                  <a:cubicBezTo>
                    <a:pt x="81889" y="3627"/>
                    <a:pt x="122545" y="2863"/>
                    <a:pt x="202907" y="0"/>
                  </a:cubicBezTo>
                  <a:cubicBezTo>
                    <a:pt x="291667" y="8971"/>
                    <a:pt x="336332" y="13553"/>
                    <a:pt x="426429" y="24051"/>
                  </a:cubicBezTo>
                  <a:cubicBezTo>
                    <a:pt x="435019" y="35695"/>
                    <a:pt x="438644" y="40467"/>
                    <a:pt x="445517" y="49438"/>
                  </a:cubicBezTo>
                  <a:cubicBezTo>
                    <a:pt x="360957" y="46957"/>
                    <a:pt x="318389" y="45048"/>
                    <a:pt x="233066" y="40658"/>
                  </a:cubicBezTo>
                  <a:close/>
                  <a:moveTo>
                    <a:pt x="23860" y="19088"/>
                  </a:moveTo>
                  <a:cubicBezTo>
                    <a:pt x="106321" y="26151"/>
                    <a:pt x="147933" y="30159"/>
                    <a:pt x="232302" y="39703"/>
                  </a:cubicBezTo>
                  <a:cubicBezTo>
                    <a:pt x="312281" y="43712"/>
                    <a:pt x="352176" y="45430"/>
                    <a:pt x="431392" y="47720"/>
                  </a:cubicBezTo>
                  <a:cubicBezTo>
                    <a:pt x="425092" y="39322"/>
                    <a:pt x="421657" y="34931"/>
                    <a:pt x="413830" y="24242"/>
                  </a:cubicBezTo>
                  <a:cubicBezTo>
                    <a:pt x="329270" y="14507"/>
                    <a:pt x="287467" y="10117"/>
                    <a:pt x="204243" y="1718"/>
                  </a:cubicBezTo>
                  <a:cubicBezTo>
                    <a:pt x="128654" y="4199"/>
                    <a:pt x="90477" y="4772"/>
                    <a:pt x="13744" y="5154"/>
                  </a:cubicBezTo>
                  <a:cubicBezTo>
                    <a:pt x="18516" y="12407"/>
                    <a:pt x="20424" y="14889"/>
                    <a:pt x="23860" y="190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865CC4C2-7427-415C-A47B-B929D329FF16}"/>
                </a:ext>
              </a:extLst>
            </p:cNvPr>
            <p:cNvSpPr/>
            <p:nvPr/>
          </p:nvSpPr>
          <p:spPr>
            <a:xfrm>
              <a:off x="11128196" y="4787929"/>
              <a:ext cx="458114" cy="57264"/>
            </a:xfrm>
            <a:custGeom>
              <a:avLst/>
              <a:gdLst>
                <a:gd name="connsiteX0" fmla="*/ 250245 w 458114"/>
                <a:gd name="connsiteY0" fmla="*/ 63945 h 57264"/>
                <a:gd name="connsiteX1" fmla="*/ 18706 w 458114"/>
                <a:gd name="connsiteY1" fmla="*/ 31304 h 57264"/>
                <a:gd name="connsiteX2" fmla="*/ 0 w 458114"/>
                <a:gd name="connsiteY2" fmla="*/ 6299 h 57264"/>
                <a:gd name="connsiteX3" fmla="*/ 201761 w 458114"/>
                <a:gd name="connsiteY3" fmla="*/ 0 h 57264"/>
                <a:gd name="connsiteX4" fmla="*/ 432727 w 458114"/>
                <a:gd name="connsiteY4" fmla="*/ 31877 h 57264"/>
                <a:gd name="connsiteX5" fmla="*/ 462313 w 458114"/>
                <a:gd name="connsiteY5" fmla="*/ 69862 h 57264"/>
                <a:gd name="connsiteX6" fmla="*/ 250245 w 458114"/>
                <a:gd name="connsiteY6" fmla="*/ 63945 h 57264"/>
                <a:gd name="connsiteX7" fmla="*/ 31877 w 458114"/>
                <a:gd name="connsiteY7" fmla="*/ 31686 h 57264"/>
                <a:gd name="connsiteX8" fmla="*/ 249099 w 458114"/>
                <a:gd name="connsiteY8" fmla="*/ 62227 h 57264"/>
                <a:gd name="connsiteX9" fmla="*/ 447807 w 458114"/>
                <a:gd name="connsiteY9" fmla="*/ 67572 h 57264"/>
                <a:gd name="connsiteX10" fmla="*/ 420320 w 458114"/>
                <a:gd name="connsiteY10" fmla="*/ 32259 h 57264"/>
                <a:gd name="connsiteX11" fmla="*/ 203670 w 458114"/>
                <a:gd name="connsiteY11" fmla="*/ 2291 h 57264"/>
                <a:gd name="connsiteX12" fmla="*/ 14125 w 458114"/>
                <a:gd name="connsiteY12" fmla="*/ 7826 h 57264"/>
                <a:gd name="connsiteX13" fmla="*/ 31877 w 458114"/>
                <a:gd name="connsiteY13" fmla="*/ 3168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57264">
                  <a:moveTo>
                    <a:pt x="250245" y="63945"/>
                  </a:moveTo>
                  <a:cubicBezTo>
                    <a:pt x="156332" y="49247"/>
                    <a:pt x="110139" y="42757"/>
                    <a:pt x="18706" y="31304"/>
                  </a:cubicBezTo>
                  <a:cubicBezTo>
                    <a:pt x="12026" y="22524"/>
                    <a:pt x="8399" y="17752"/>
                    <a:pt x="0" y="6299"/>
                  </a:cubicBezTo>
                  <a:cubicBezTo>
                    <a:pt x="81696" y="5154"/>
                    <a:pt x="121973" y="4008"/>
                    <a:pt x="201761" y="0"/>
                  </a:cubicBezTo>
                  <a:cubicBezTo>
                    <a:pt x="293384" y="11835"/>
                    <a:pt x="339577" y="18134"/>
                    <a:pt x="432727" y="31877"/>
                  </a:cubicBezTo>
                  <a:cubicBezTo>
                    <a:pt x="445516" y="48293"/>
                    <a:pt x="451243" y="55737"/>
                    <a:pt x="462313" y="69862"/>
                  </a:cubicBezTo>
                  <a:cubicBezTo>
                    <a:pt x="378326" y="68717"/>
                    <a:pt x="335950" y="67572"/>
                    <a:pt x="250245" y="63945"/>
                  </a:cubicBezTo>
                  <a:close/>
                  <a:moveTo>
                    <a:pt x="31877" y="31686"/>
                  </a:moveTo>
                  <a:cubicBezTo>
                    <a:pt x="117582" y="42567"/>
                    <a:pt x="161104" y="48675"/>
                    <a:pt x="249099" y="62227"/>
                  </a:cubicBezTo>
                  <a:cubicBezTo>
                    <a:pt x="329270" y="65472"/>
                    <a:pt x="368973" y="66618"/>
                    <a:pt x="447807" y="67572"/>
                  </a:cubicBezTo>
                  <a:cubicBezTo>
                    <a:pt x="437499" y="54401"/>
                    <a:pt x="432155" y="47529"/>
                    <a:pt x="420320" y="32259"/>
                  </a:cubicBezTo>
                  <a:cubicBezTo>
                    <a:pt x="332897" y="19470"/>
                    <a:pt x="289566" y="13553"/>
                    <a:pt x="203670" y="2291"/>
                  </a:cubicBezTo>
                  <a:cubicBezTo>
                    <a:pt x="128845" y="5726"/>
                    <a:pt x="90860" y="6872"/>
                    <a:pt x="14125" y="7826"/>
                  </a:cubicBezTo>
                  <a:cubicBezTo>
                    <a:pt x="21952" y="18706"/>
                    <a:pt x="25388" y="23097"/>
                    <a:pt x="31877" y="316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B0C60535-0F35-4793-80C1-F6E4BD7562E3}"/>
                </a:ext>
              </a:extLst>
            </p:cNvPr>
            <p:cNvSpPr/>
            <p:nvPr/>
          </p:nvSpPr>
          <p:spPr>
            <a:xfrm>
              <a:off x="11547371" y="4808353"/>
              <a:ext cx="477202" cy="76352"/>
            </a:xfrm>
            <a:custGeom>
              <a:avLst/>
              <a:gdLst>
                <a:gd name="connsiteX0" fmla="*/ 270669 w 477202"/>
                <a:gd name="connsiteY0" fmla="*/ 90287 h 76352"/>
                <a:gd name="connsiteX1" fmla="*/ 29204 w 477202"/>
                <a:gd name="connsiteY1" fmla="*/ 48293 h 76352"/>
                <a:gd name="connsiteX2" fmla="*/ 0 w 477202"/>
                <a:gd name="connsiteY2" fmla="*/ 10689 h 76352"/>
                <a:gd name="connsiteX3" fmla="*/ 198898 w 477202"/>
                <a:gd name="connsiteY3" fmla="*/ 0 h 76352"/>
                <a:gd name="connsiteX4" fmla="*/ 437690 w 477202"/>
                <a:gd name="connsiteY4" fmla="*/ 38940 h 76352"/>
                <a:gd name="connsiteX5" fmla="*/ 480065 w 477202"/>
                <a:gd name="connsiteY5" fmla="*/ 90668 h 76352"/>
                <a:gd name="connsiteX6" fmla="*/ 270669 w 477202"/>
                <a:gd name="connsiteY6" fmla="*/ 90287 h 76352"/>
                <a:gd name="connsiteX7" fmla="*/ 42184 w 477202"/>
                <a:gd name="connsiteY7" fmla="*/ 48293 h 76352"/>
                <a:gd name="connsiteX8" fmla="*/ 268569 w 477202"/>
                <a:gd name="connsiteY8" fmla="*/ 87614 h 76352"/>
                <a:gd name="connsiteX9" fmla="*/ 464604 w 477202"/>
                <a:gd name="connsiteY9" fmla="*/ 87614 h 76352"/>
                <a:gd name="connsiteX10" fmla="*/ 425282 w 477202"/>
                <a:gd name="connsiteY10" fmla="*/ 39512 h 76352"/>
                <a:gd name="connsiteX11" fmla="*/ 201188 w 477202"/>
                <a:gd name="connsiteY11" fmla="*/ 3054 h 76352"/>
                <a:gd name="connsiteX12" fmla="*/ 14316 w 477202"/>
                <a:gd name="connsiteY12" fmla="*/ 12598 h 76352"/>
                <a:gd name="connsiteX13" fmla="*/ 42184 w 477202"/>
                <a:gd name="connsiteY13" fmla="*/ 482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76352">
                  <a:moveTo>
                    <a:pt x="270669" y="90287"/>
                  </a:moveTo>
                  <a:cubicBezTo>
                    <a:pt x="172747" y="71962"/>
                    <a:pt x="124454" y="63563"/>
                    <a:pt x="29204" y="48293"/>
                  </a:cubicBezTo>
                  <a:cubicBezTo>
                    <a:pt x="18133" y="34168"/>
                    <a:pt x="12598" y="26914"/>
                    <a:pt x="0" y="10689"/>
                  </a:cubicBezTo>
                  <a:cubicBezTo>
                    <a:pt x="80742" y="8017"/>
                    <a:pt x="120636" y="5917"/>
                    <a:pt x="198898" y="0"/>
                  </a:cubicBezTo>
                  <a:cubicBezTo>
                    <a:pt x="293574" y="14698"/>
                    <a:pt x="341294" y="22333"/>
                    <a:pt x="437690" y="38940"/>
                  </a:cubicBezTo>
                  <a:cubicBezTo>
                    <a:pt x="455442" y="60700"/>
                    <a:pt x="463650" y="70817"/>
                    <a:pt x="480065" y="90668"/>
                  </a:cubicBezTo>
                  <a:cubicBezTo>
                    <a:pt x="397604" y="92005"/>
                    <a:pt x="355610" y="91814"/>
                    <a:pt x="270669" y="90287"/>
                  </a:cubicBezTo>
                  <a:close/>
                  <a:moveTo>
                    <a:pt x="42184" y="48293"/>
                  </a:moveTo>
                  <a:cubicBezTo>
                    <a:pt x="131516" y="62609"/>
                    <a:pt x="176755" y="70626"/>
                    <a:pt x="268569" y="87614"/>
                  </a:cubicBezTo>
                  <a:cubicBezTo>
                    <a:pt x="347976" y="88951"/>
                    <a:pt x="387297" y="88951"/>
                    <a:pt x="464604" y="87614"/>
                  </a:cubicBezTo>
                  <a:cubicBezTo>
                    <a:pt x="449333" y="69099"/>
                    <a:pt x="441698" y="59555"/>
                    <a:pt x="425282" y="39512"/>
                  </a:cubicBezTo>
                  <a:cubicBezTo>
                    <a:pt x="334805" y="24051"/>
                    <a:pt x="289948" y="16798"/>
                    <a:pt x="201188" y="3054"/>
                  </a:cubicBezTo>
                  <a:cubicBezTo>
                    <a:pt x="127508" y="8399"/>
                    <a:pt x="90095" y="10308"/>
                    <a:pt x="14316" y="12598"/>
                  </a:cubicBezTo>
                  <a:cubicBezTo>
                    <a:pt x="26341" y="28060"/>
                    <a:pt x="31686" y="34931"/>
                    <a:pt x="42184" y="482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B2AC8342-3515-4E8F-9EA1-45F5A2A24843}"/>
                </a:ext>
              </a:extLst>
            </p:cNvPr>
            <p:cNvSpPr/>
            <p:nvPr/>
          </p:nvSpPr>
          <p:spPr>
            <a:xfrm>
              <a:off x="11971508" y="4829350"/>
              <a:ext cx="496291" cy="114529"/>
            </a:xfrm>
            <a:custGeom>
              <a:avLst/>
              <a:gdLst>
                <a:gd name="connsiteX0" fmla="*/ 293193 w 496290"/>
                <a:gd name="connsiteY0" fmla="*/ 117964 h 114528"/>
                <a:gd name="connsiteX1" fmla="*/ 41994 w 496290"/>
                <a:gd name="connsiteY1" fmla="*/ 68145 h 114528"/>
                <a:gd name="connsiteX2" fmla="*/ 0 w 496290"/>
                <a:gd name="connsiteY2" fmla="*/ 16798 h 114528"/>
                <a:gd name="connsiteX3" fmla="*/ 194126 w 496290"/>
                <a:gd name="connsiteY3" fmla="*/ 0 h 114528"/>
                <a:gd name="connsiteX4" fmla="*/ 440554 w 496290"/>
                <a:gd name="connsiteY4" fmla="*/ 44666 h 114528"/>
                <a:gd name="connsiteX5" fmla="*/ 497245 w 496290"/>
                <a:gd name="connsiteY5" fmla="*/ 110138 h 114528"/>
                <a:gd name="connsiteX6" fmla="*/ 293193 w 496290"/>
                <a:gd name="connsiteY6" fmla="*/ 117964 h 114528"/>
                <a:gd name="connsiteX7" fmla="*/ 54592 w 496290"/>
                <a:gd name="connsiteY7" fmla="*/ 67954 h 114528"/>
                <a:gd name="connsiteX8" fmla="*/ 290139 w 496290"/>
                <a:gd name="connsiteY8" fmla="*/ 114529 h 114528"/>
                <a:gd name="connsiteX9" fmla="*/ 481403 w 496290"/>
                <a:gd name="connsiteY9" fmla="*/ 107084 h 114528"/>
                <a:gd name="connsiteX10" fmla="*/ 428719 w 496290"/>
                <a:gd name="connsiteY10" fmla="*/ 46002 h 114528"/>
                <a:gd name="connsiteX11" fmla="*/ 197561 w 496290"/>
                <a:gd name="connsiteY11" fmla="*/ 4009 h 114528"/>
                <a:gd name="connsiteX12" fmla="*/ 15079 w 496290"/>
                <a:gd name="connsiteY12" fmla="*/ 19470 h 114528"/>
                <a:gd name="connsiteX13" fmla="*/ 54592 w 496290"/>
                <a:gd name="connsiteY13" fmla="*/ 6795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14528">
                  <a:moveTo>
                    <a:pt x="293193" y="117964"/>
                  </a:moveTo>
                  <a:cubicBezTo>
                    <a:pt x="191263" y="96777"/>
                    <a:pt x="141061" y="86660"/>
                    <a:pt x="41994" y="68145"/>
                  </a:cubicBezTo>
                  <a:cubicBezTo>
                    <a:pt x="25768" y="48293"/>
                    <a:pt x="17561" y="38367"/>
                    <a:pt x="0" y="16798"/>
                  </a:cubicBezTo>
                  <a:cubicBezTo>
                    <a:pt x="79025" y="11835"/>
                    <a:pt x="117964" y="8399"/>
                    <a:pt x="194126" y="0"/>
                  </a:cubicBezTo>
                  <a:cubicBezTo>
                    <a:pt x="291667" y="16989"/>
                    <a:pt x="340913" y="25960"/>
                    <a:pt x="440554" y="44666"/>
                  </a:cubicBezTo>
                  <a:cubicBezTo>
                    <a:pt x="463841" y="71580"/>
                    <a:pt x="474912" y="84560"/>
                    <a:pt x="497245" y="110138"/>
                  </a:cubicBezTo>
                  <a:cubicBezTo>
                    <a:pt x="417075" y="115101"/>
                    <a:pt x="376227" y="116628"/>
                    <a:pt x="293193" y="117964"/>
                  </a:cubicBezTo>
                  <a:close/>
                  <a:moveTo>
                    <a:pt x="54592" y="67954"/>
                  </a:moveTo>
                  <a:cubicBezTo>
                    <a:pt x="147551" y="85324"/>
                    <a:pt x="194699" y="94677"/>
                    <a:pt x="290139" y="114529"/>
                  </a:cubicBezTo>
                  <a:cubicBezTo>
                    <a:pt x="367828" y="113002"/>
                    <a:pt x="406195" y="111665"/>
                    <a:pt x="481403" y="107084"/>
                  </a:cubicBezTo>
                  <a:cubicBezTo>
                    <a:pt x="460596" y="83033"/>
                    <a:pt x="450289" y="71008"/>
                    <a:pt x="428719" y="46002"/>
                  </a:cubicBezTo>
                  <a:cubicBezTo>
                    <a:pt x="335378" y="28441"/>
                    <a:pt x="289185" y="20043"/>
                    <a:pt x="197561" y="4009"/>
                  </a:cubicBezTo>
                  <a:cubicBezTo>
                    <a:pt x="125791" y="11644"/>
                    <a:pt x="89332" y="14698"/>
                    <a:pt x="15079" y="19470"/>
                  </a:cubicBezTo>
                  <a:cubicBezTo>
                    <a:pt x="31496" y="39703"/>
                    <a:pt x="39321" y="49247"/>
                    <a:pt x="54592" y="679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271D7DF2-2B04-435D-BE18-1F556EDB8FA4}"/>
                </a:ext>
              </a:extLst>
            </p:cNvPr>
            <p:cNvSpPr/>
            <p:nvPr/>
          </p:nvSpPr>
          <p:spPr>
            <a:xfrm>
              <a:off x="12398318" y="4849202"/>
              <a:ext cx="496291" cy="133617"/>
            </a:xfrm>
            <a:custGeom>
              <a:avLst/>
              <a:gdLst>
                <a:gd name="connsiteX0" fmla="*/ 316099 w 496290"/>
                <a:gd name="connsiteY0" fmla="*/ 144497 h 133616"/>
                <a:gd name="connsiteX1" fmla="*/ 56119 w 496290"/>
                <a:gd name="connsiteY1" fmla="*/ 89142 h 133616"/>
                <a:gd name="connsiteX2" fmla="*/ 0 w 496290"/>
                <a:gd name="connsiteY2" fmla="*/ 24051 h 133616"/>
                <a:gd name="connsiteX3" fmla="*/ 187636 w 496290"/>
                <a:gd name="connsiteY3" fmla="*/ 0 h 133616"/>
                <a:gd name="connsiteX4" fmla="*/ 440554 w 496290"/>
                <a:gd name="connsiteY4" fmla="*/ 48484 h 133616"/>
                <a:gd name="connsiteX5" fmla="*/ 512134 w 496290"/>
                <a:gd name="connsiteY5" fmla="*/ 126745 h 133616"/>
                <a:gd name="connsiteX6" fmla="*/ 316099 w 496290"/>
                <a:gd name="connsiteY6" fmla="*/ 144497 h 133616"/>
                <a:gd name="connsiteX7" fmla="*/ 68718 w 496290"/>
                <a:gd name="connsiteY7" fmla="*/ 88569 h 133616"/>
                <a:gd name="connsiteX8" fmla="*/ 312282 w 496290"/>
                <a:gd name="connsiteY8" fmla="*/ 140107 h 133616"/>
                <a:gd name="connsiteX9" fmla="*/ 496100 w 496290"/>
                <a:gd name="connsiteY9" fmla="*/ 123500 h 133616"/>
                <a:gd name="connsiteX10" fmla="*/ 429291 w 496290"/>
                <a:gd name="connsiteY10" fmla="*/ 50393 h 133616"/>
                <a:gd name="connsiteX11" fmla="*/ 191835 w 496290"/>
                <a:gd name="connsiteY11" fmla="*/ 4772 h 133616"/>
                <a:gd name="connsiteX12" fmla="*/ 15461 w 496290"/>
                <a:gd name="connsiteY12" fmla="*/ 27105 h 133616"/>
                <a:gd name="connsiteX13" fmla="*/ 68718 w 496290"/>
                <a:gd name="connsiteY13" fmla="*/ 8856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33616">
                  <a:moveTo>
                    <a:pt x="316099" y="144497"/>
                  </a:moveTo>
                  <a:cubicBezTo>
                    <a:pt x="210923" y="121400"/>
                    <a:pt x="158813" y="110138"/>
                    <a:pt x="56119" y="89142"/>
                  </a:cubicBezTo>
                  <a:cubicBezTo>
                    <a:pt x="33977" y="63563"/>
                    <a:pt x="22906" y="50774"/>
                    <a:pt x="0" y="24051"/>
                  </a:cubicBezTo>
                  <a:cubicBezTo>
                    <a:pt x="76735" y="16034"/>
                    <a:pt x="114148" y="11262"/>
                    <a:pt x="187636" y="0"/>
                  </a:cubicBezTo>
                  <a:cubicBezTo>
                    <a:pt x="287849" y="18706"/>
                    <a:pt x="338433" y="28441"/>
                    <a:pt x="440554" y="48484"/>
                  </a:cubicBezTo>
                  <a:cubicBezTo>
                    <a:pt x="469568" y="80170"/>
                    <a:pt x="483693" y="95822"/>
                    <a:pt x="512134" y="126745"/>
                  </a:cubicBezTo>
                  <a:cubicBezTo>
                    <a:pt x="435591" y="135716"/>
                    <a:pt x="396269" y="139343"/>
                    <a:pt x="316099" y="144497"/>
                  </a:cubicBezTo>
                  <a:close/>
                  <a:moveTo>
                    <a:pt x="68718" y="88569"/>
                  </a:moveTo>
                  <a:cubicBezTo>
                    <a:pt x="164921" y="108230"/>
                    <a:pt x="213787" y="118537"/>
                    <a:pt x="312282" y="140107"/>
                  </a:cubicBezTo>
                  <a:cubicBezTo>
                    <a:pt x="387298" y="134953"/>
                    <a:pt x="424138" y="131708"/>
                    <a:pt x="496100" y="123500"/>
                  </a:cubicBezTo>
                  <a:cubicBezTo>
                    <a:pt x="469568" y="94486"/>
                    <a:pt x="456397" y="79979"/>
                    <a:pt x="429291" y="50393"/>
                  </a:cubicBezTo>
                  <a:cubicBezTo>
                    <a:pt x="333470" y="31495"/>
                    <a:pt x="285941" y="22333"/>
                    <a:pt x="191835" y="4772"/>
                  </a:cubicBezTo>
                  <a:cubicBezTo>
                    <a:pt x="122736" y="15080"/>
                    <a:pt x="87424" y="19661"/>
                    <a:pt x="15461" y="27105"/>
                  </a:cubicBezTo>
                  <a:cubicBezTo>
                    <a:pt x="37222" y="52301"/>
                    <a:pt x="47720" y="64327"/>
                    <a:pt x="68718" y="885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21C90B60-6CBB-401F-BD47-1FB08AD036E7}"/>
                </a:ext>
              </a:extLst>
            </p:cNvPr>
            <p:cNvSpPr/>
            <p:nvPr/>
          </p:nvSpPr>
          <p:spPr>
            <a:xfrm>
              <a:off x="12825318" y="4865045"/>
              <a:ext cx="515379" cy="152705"/>
            </a:xfrm>
            <a:custGeom>
              <a:avLst/>
              <a:gdLst>
                <a:gd name="connsiteX0" fmla="*/ 337669 w 515378"/>
                <a:gd name="connsiteY0" fmla="*/ 167975 h 152704"/>
                <a:gd name="connsiteX1" fmla="*/ 71199 w 515378"/>
                <a:gd name="connsiteY1" fmla="*/ 110138 h 152704"/>
                <a:gd name="connsiteX2" fmla="*/ 0 w 515378"/>
                <a:gd name="connsiteY2" fmla="*/ 32259 h 152704"/>
                <a:gd name="connsiteX3" fmla="*/ 179620 w 515378"/>
                <a:gd name="connsiteY3" fmla="*/ 0 h 152704"/>
                <a:gd name="connsiteX4" fmla="*/ 437118 w 515378"/>
                <a:gd name="connsiteY4" fmla="*/ 50011 h 152704"/>
                <a:gd name="connsiteX5" fmla="*/ 523205 w 515378"/>
                <a:gd name="connsiteY5" fmla="*/ 138961 h 152704"/>
                <a:gd name="connsiteX6" fmla="*/ 337669 w 515378"/>
                <a:gd name="connsiteY6" fmla="*/ 167975 h 152704"/>
                <a:gd name="connsiteX7" fmla="*/ 83225 w 515378"/>
                <a:gd name="connsiteY7" fmla="*/ 108611 h 152704"/>
                <a:gd name="connsiteX8" fmla="*/ 332897 w 515378"/>
                <a:gd name="connsiteY8" fmla="*/ 162631 h 152704"/>
                <a:gd name="connsiteX9" fmla="*/ 506790 w 515378"/>
                <a:gd name="connsiteY9" fmla="*/ 135335 h 152704"/>
                <a:gd name="connsiteX10" fmla="*/ 426429 w 515378"/>
                <a:gd name="connsiteY10" fmla="*/ 52111 h 152704"/>
                <a:gd name="connsiteX11" fmla="*/ 184583 w 515378"/>
                <a:gd name="connsiteY11" fmla="*/ 4963 h 152704"/>
                <a:gd name="connsiteX12" fmla="*/ 15843 w 515378"/>
                <a:gd name="connsiteY12" fmla="*/ 35122 h 152704"/>
                <a:gd name="connsiteX13" fmla="*/ 83225 w 515378"/>
                <a:gd name="connsiteY13" fmla="*/ 10861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52704">
                  <a:moveTo>
                    <a:pt x="337669" y="167975"/>
                  </a:moveTo>
                  <a:cubicBezTo>
                    <a:pt x="230202" y="144115"/>
                    <a:pt x="176756" y="132471"/>
                    <a:pt x="71199" y="110138"/>
                  </a:cubicBezTo>
                  <a:cubicBezTo>
                    <a:pt x="42948" y="79216"/>
                    <a:pt x="28823" y="63754"/>
                    <a:pt x="0" y="32259"/>
                  </a:cubicBezTo>
                  <a:cubicBezTo>
                    <a:pt x="73490" y="20806"/>
                    <a:pt x="109376" y="14316"/>
                    <a:pt x="179620" y="0"/>
                  </a:cubicBezTo>
                  <a:cubicBezTo>
                    <a:pt x="281932" y="19661"/>
                    <a:pt x="333470" y="29777"/>
                    <a:pt x="437118" y="50011"/>
                  </a:cubicBezTo>
                  <a:cubicBezTo>
                    <a:pt x="471667" y="85705"/>
                    <a:pt x="488847" y="103457"/>
                    <a:pt x="523205" y="138961"/>
                  </a:cubicBezTo>
                  <a:cubicBezTo>
                    <a:pt x="450861" y="152132"/>
                    <a:pt x="413640" y="158049"/>
                    <a:pt x="337669" y="167975"/>
                  </a:cubicBezTo>
                  <a:close/>
                  <a:moveTo>
                    <a:pt x="83225" y="108611"/>
                  </a:moveTo>
                  <a:cubicBezTo>
                    <a:pt x="182101" y="129608"/>
                    <a:pt x="232112" y="140488"/>
                    <a:pt x="332897" y="162631"/>
                  </a:cubicBezTo>
                  <a:cubicBezTo>
                    <a:pt x="404096" y="153277"/>
                    <a:pt x="438836" y="147742"/>
                    <a:pt x="506790" y="135335"/>
                  </a:cubicBezTo>
                  <a:cubicBezTo>
                    <a:pt x="474721" y="102121"/>
                    <a:pt x="458688" y="85515"/>
                    <a:pt x="426429" y="52111"/>
                  </a:cubicBezTo>
                  <a:cubicBezTo>
                    <a:pt x="329080" y="33022"/>
                    <a:pt x="280786" y="23478"/>
                    <a:pt x="184583" y="4963"/>
                  </a:cubicBezTo>
                  <a:cubicBezTo>
                    <a:pt x="118538" y="18325"/>
                    <a:pt x="84751" y="24433"/>
                    <a:pt x="15843" y="35122"/>
                  </a:cubicBezTo>
                  <a:cubicBezTo>
                    <a:pt x="43139" y="64900"/>
                    <a:pt x="56501" y="79597"/>
                    <a:pt x="83225" y="1086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D89395F2-9F91-4017-9C20-961E0DB6FB9D}"/>
                </a:ext>
              </a:extLst>
            </p:cNvPr>
            <p:cNvSpPr/>
            <p:nvPr/>
          </p:nvSpPr>
          <p:spPr>
            <a:xfrm>
              <a:off x="13249074" y="4873825"/>
              <a:ext cx="515379" cy="171793"/>
            </a:xfrm>
            <a:custGeom>
              <a:avLst/>
              <a:gdLst>
                <a:gd name="connsiteX0" fmla="*/ 355039 w 515378"/>
                <a:gd name="connsiteY0" fmla="*/ 186109 h 171792"/>
                <a:gd name="connsiteX1" fmla="*/ 85705 w 515378"/>
                <a:gd name="connsiteY1" fmla="*/ 129226 h 171792"/>
                <a:gd name="connsiteX2" fmla="*/ 0 w 515378"/>
                <a:gd name="connsiteY2" fmla="*/ 40658 h 171792"/>
                <a:gd name="connsiteX3" fmla="*/ 170076 w 515378"/>
                <a:gd name="connsiteY3" fmla="*/ 0 h 171792"/>
                <a:gd name="connsiteX4" fmla="*/ 429100 w 515378"/>
                <a:gd name="connsiteY4" fmla="*/ 48484 h 171792"/>
                <a:gd name="connsiteX5" fmla="*/ 527404 w 515378"/>
                <a:gd name="connsiteY5" fmla="*/ 144688 h 171792"/>
                <a:gd name="connsiteX6" fmla="*/ 355039 w 515378"/>
                <a:gd name="connsiteY6" fmla="*/ 186109 h 171792"/>
                <a:gd name="connsiteX7" fmla="*/ 96777 w 515378"/>
                <a:gd name="connsiteY7" fmla="*/ 127318 h 171792"/>
                <a:gd name="connsiteX8" fmla="*/ 349122 w 515378"/>
                <a:gd name="connsiteY8" fmla="*/ 180383 h 171792"/>
                <a:gd name="connsiteX9" fmla="*/ 510798 w 515378"/>
                <a:gd name="connsiteY9" fmla="*/ 141634 h 171792"/>
                <a:gd name="connsiteX10" fmla="*/ 418793 w 515378"/>
                <a:gd name="connsiteY10" fmla="*/ 51538 h 171792"/>
                <a:gd name="connsiteX11" fmla="*/ 175420 w 515378"/>
                <a:gd name="connsiteY11" fmla="*/ 5726 h 171792"/>
                <a:gd name="connsiteX12" fmla="*/ 15843 w 515378"/>
                <a:gd name="connsiteY12" fmla="*/ 43903 h 171792"/>
                <a:gd name="connsiteX13" fmla="*/ 96777 w 515378"/>
                <a:gd name="connsiteY13" fmla="*/ 12731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71792">
                  <a:moveTo>
                    <a:pt x="355039" y="186109"/>
                  </a:moveTo>
                  <a:cubicBezTo>
                    <a:pt x="246809" y="163203"/>
                    <a:pt x="192791" y="151750"/>
                    <a:pt x="85705" y="129226"/>
                  </a:cubicBezTo>
                  <a:cubicBezTo>
                    <a:pt x="51538" y="93723"/>
                    <a:pt x="34358" y="76162"/>
                    <a:pt x="0" y="40658"/>
                  </a:cubicBezTo>
                  <a:cubicBezTo>
                    <a:pt x="69481" y="25769"/>
                    <a:pt x="103457" y="17370"/>
                    <a:pt x="170076" y="0"/>
                  </a:cubicBezTo>
                  <a:cubicBezTo>
                    <a:pt x="273342" y="19470"/>
                    <a:pt x="325262" y="29205"/>
                    <a:pt x="429100" y="48484"/>
                  </a:cubicBezTo>
                  <a:cubicBezTo>
                    <a:pt x="468232" y="86851"/>
                    <a:pt x="487892" y="105939"/>
                    <a:pt x="527404" y="144688"/>
                  </a:cubicBezTo>
                  <a:cubicBezTo>
                    <a:pt x="460214" y="162821"/>
                    <a:pt x="425855" y="171220"/>
                    <a:pt x="355039" y="186109"/>
                  </a:cubicBezTo>
                  <a:close/>
                  <a:moveTo>
                    <a:pt x="96777" y="127318"/>
                  </a:moveTo>
                  <a:cubicBezTo>
                    <a:pt x="197180" y="148315"/>
                    <a:pt x="247763" y="159004"/>
                    <a:pt x="349122" y="180383"/>
                  </a:cubicBezTo>
                  <a:cubicBezTo>
                    <a:pt x="415357" y="166257"/>
                    <a:pt x="447807" y="158431"/>
                    <a:pt x="510798" y="141634"/>
                  </a:cubicBezTo>
                  <a:cubicBezTo>
                    <a:pt x="473767" y="105366"/>
                    <a:pt x="455442" y="87423"/>
                    <a:pt x="418793" y="51538"/>
                  </a:cubicBezTo>
                  <a:cubicBezTo>
                    <a:pt x="321253" y="33213"/>
                    <a:pt x="272579" y="24051"/>
                    <a:pt x="175420" y="5726"/>
                  </a:cubicBezTo>
                  <a:cubicBezTo>
                    <a:pt x="112811" y="22142"/>
                    <a:pt x="80933" y="29778"/>
                    <a:pt x="15843" y="43903"/>
                  </a:cubicBezTo>
                  <a:cubicBezTo>
                    <a:pt x="48485" y="77307"/>
                    <a:pt x="64518" y="93913"/>
                    <a:pt x="96777" y="1273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E0BCB255-EC7E-4BB5-9D52-15125A3AFCA3}"/>
                </a:ext>
              </a:extLst>
            </p:cNvPr>
            <p:cNvSpPr/>
            <p:nvPr/>
          </p:nvSpPr>
          <p:spPr>
            <a:xfrm>
              <a:off x="-1498201" y="5010305"/>
              <a:ext cx="534467" cy="190881"/>
            </a:xfrm>
            <a:custGeom>
              <a:avLst/>
              <a:gdLst>
                <a:gd name="connsiteX0" fmla="*/ 180573 w 534466"/>
                <a:gd name="connsiteY0" fmla="*/ 195080 h 190880"/>
                <a:gd name="connsiteX1" fmla="*/ 0 w 534466"/>
                <a:gd name="connsiteY1" fmla="*/ 153659 h 190880"/>
                <a:gd name="connsiteX2" fmla="*/ 101740 w 534466"/>
                <a:gd name="connsiteY2" fmla="*/ 53256 h 190880"/>
                <a:gd name="connsiteX3" fmla="*/ 370882 w 534466"/>
                <a:gd name="connsiteY3" fmla="*/ 0 h 190880"/>
                <a:gd name="connsiteX4" fmla="*/ 551074 w 534466"/>
                <a:gd name="connsiteY4" fmla="*/ 38940 h 190880"/>
                <a:gd name="connsiteX5" fmla="*/ 463841 w 534466"/>
                <a:gd name="connsiteY5" fmla="*/ 132662 h 190880"/>
                <a:gd name="connsiteX6" fmla="*/ 180573 w 534466"/>
                <a:gd name="connsiteY6" fmla="*/ 195080 h 190880"/>
                <a:gd name="connsiteX7" fmla="*/ 17179 w 534466"/>
                <a:gd name="connsiteY7" fmla="*/ 150223 h 190880"/>
                <a:gd name="connsiteX8" fmla="*/ 186682 w 534466"/>
                <a:gd name="connsiteY8" fmla="*/ 188972 h 190880"/>
                <a:gd name="connsiteX9" fmla="*/ 451815 w 534466"/>
                <a:gd name="connsiteY9" fmla="*/ 130753 h 190880"/>
                <a:gd name="connsiteX10" fmla="*/ 534085 w 534466"/>
                <a:gd name="connsiteY10" fmla="*/ 42567 h 190880"/>
                <a:gd name="connsiteX11" fmla="*/ 364964 w 534466"/>
                <a:gd name="connsiteY11" fmla="*/ 6108 h 190880"/>
                <a:gd name="connsiteX12" fmla="*/ 112047 w 534466"/>
                <a:gd name="connsiteY12" fmla="*/ 56310 h 190880"/>
                <a:gd name="connsiteX13" fmla="*/ 17179 w 534466"/>
                <a:gd name="connsiteY13" fmla="*/ 15022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180573" y="195080"/>
                  </a:moveTo>
                  <a:cubicBezTo>
                    <a:pt x="106130" y="179810"/>
                    <a:pt x="70053" y="171602"/>
                    <a:pt x="0" y="153659"/>
                  </a:cubicBezTo>
                  <a:cubicBezTo>
                    <a:pt x="41039" y="113192"/>
                    <a:pt x="61464" y="93150"/>
                    <a:pt x="101740" y="53256"/>
                  </a:cubicBezTo>
                  <a:cubicBezTo>
                    <a:pt x="209587" y="32068"/>
                    <a:pt x="263416" y="21379"/>
                    <a:pt x="370882" y="0"/>
                  </a:cubicBezTo>
                  <a:cubicBezTo>
                    <a:pt x="440935" y="16797"/>
                    <a:pt x="477012" y="24624"/>
                    <a:pt x="551074" y="38940"/>
                  </a:cubicBezTo>
                  <a:cubicBezTo>
                    <a:pt x="516524" y="76161"/>
                    <a:pt x="499154" y="94868"/>
                    <a:pt x="463841" y="132662"/>
                  </a:cubicBezTo>
                  <a:cubicBezTo>
                    <a:pt x="351030" y="157668"/>
                    <a:pt x="294148" y="170266"/>
                    <a:pt x="180573" y="195080"/>
                  </a:cubicBezTo>
                  <a:close/>
                  <a:moveTo>
                    <a:pt x="17179" y="150223"/>
                  </a:moveTo>
                  <a:cubicBezTo>
                    <a:pt x="83033" y="167021"/>
                    <a:pt x="117010" y="174656"/>
                    <a:pt x="186682" y="188972"/>
                  </a:cubicBezTo>
                  <a:cubicBezTo>
                    <a:pt x="293002" y="165685"/>
                    <a:pt x="346258" y="153850"/>
                    <a:pt x="451815" y="130753"/>
                  </a:cubicBezTo>
                  <a:cubicBezTo>
                    <a:pt x="485029" y="95059"/>
                    <a:pt x="501444" y="77498"/>
                    <a:pt x="534085" y="42567"/>
                  </a:cubicBezTo>
                  <a:cubicBezTo>
                    <a:pt x="464795" y="29014"/>
                    <a:pt x="431009" y="21760"/>
                    <a:pt x="364964" y="6108"/>
                  </a:cubicBezTo>
                  <a:cubicBezTo>
                    <a:pt x="264179" y="26151"/>
                    <a:pt x="213405" y="36458"/>
                    <a:pt x="112047" y="56310"/>
                  </a:cubicBezTo>
                  <a:cubicBezTo>
                    <a:pt x="74634" y="93532"/>
                    <a:pt x="55546" y="112238"/>
                    <a:pt x="17179" y="1502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E48FC6E2-D943-4D39-A06B-DB1D8A08012B}"/>
                </a:ext>
              </a:extLst>
            </p:cNvPr>
            <p:cNvSpPr/>
            <p:nvPr/>
          </p:nvSpPr>
          <p:spPr>
            <a:xfrm>
              <a:off x="-1049058" y="4994271"/>
              <a:ext cx="534467" cy="171793"/>
            </a:xfrm>
            <a:custGeom>
              <a:avLst/>
              <a:gdLst>
                <a:gd name="connsiteX0" fmla="*/ 197180 w 534466"/>
                <a:gd name="connsiteY0" fmla="*/ 179619 h 171792"/>
                <a:gd name="connsiteX1" fmla="*/ 0 w 534466"/>
                <a:gd name="connsiteY1" fmla="*/ 149651 h 171792"/>
                <a:gd name="connsiteX2" fmla="*/ 87805 w 534466"/>
                <a:gd name="connsiteY2" fmla="*/ 55546 h 171792"/>
                <a:gd name="connsiteX3" fmla="*/ 356566 w 534466"/>
                <a:gd name="connsiteY3" fmla="*/ 0 h 171792"/>
                <a:gd name="connsiteX4" fmla="*/ 549737 w 534466"/>
                <a:gd name="connsiteY4" fmla="*/ 29968 h 171792"/>
                <a:gd name="connsiteX5" fmla="*/ 479111 w 534466"/>
                <a:gd name="connsiteY5" fmla="*/ 114719 h 171792"/>
                <a:gd name="connsiteX6" fmla="*/ 197180 w 534466"/>
                <a:gd name="connsiteY6" fmla="*/ 179619 h 171792"/>
                <a:gd name="connsiteX7" fmla="*/ 17370 w 534466"/>
                <a:gd name="connsiteY7" fmla="*/ 145833 h 171792"/>
                <a:gd name="connsiteX8" fmla="*/ 202334 w 534466"/>
                <a:gd name="connsiteY8" fmla="*/ 173892 h 171792"/>
                <a:gd name="connsiteX9" fmla="*/ 466322 w 534466"/>
                <a:gd name="connsiteY9" fmla="*/ 113383 h 171792"/>
                <a:gd name="connsiteX10" fmla="*/ 533131 w 534466"/>
                <a:gd name="connsiteY10" fmla="*/ 33595 h 171792"/>
                <a:gd name="connsiteX11" fmla="*/ 351794 w 534466"/>
                <a:gd name="connsiteY11" fmla="*/ 5535 h 171792"/>
                <a:gd name="connsiteX12" fmla="*/ 99258 w 534466"/>
                <a:gd name="connsiteY12" fmla="*/ 58028 h 171792"/>
                <a:gd name="connsiteX13" fmla="*/ 17370 w 534466"/>
                <a:gd name="connsiteY13" fmla="*/ 14583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71792">
                  <a:moveTo>
                    <a:pt x="197180" y="179619"/>
                  </a:moveTo>
                  <a:cubicBezTo>
                    <a:pt x="116247" y="168930"/>
                    <a:pt x="76734" y="163012"/>
                    <a:pt x="0" y="149651"/>
                  </a:cubicBezTo>
                  <a:cubicBezTo>
                    <a:pt x="35504" y="111665"/>
                    <a:pt x="53065" y="92959"/>
                    <a:pt x="87805" y="55546"/>
                  </a:cubicBezTo>
                  <a:cubicBezTo>
                    <a:pt x="196035" y="33022"/>
                    <a:pt x="249863" y="21760"/>
                    <a:pt x="356566" y="0"/>
                  </a:cubicBezTo>
                  <a:cubicBezTo>
                    <a:pt x="431964" y="13362"/>
                    <a:pt x="470522" y="19279"/>
                    <a:pt x="549737" y="29968"/>
                  </a:cubicBezTo>
                  <a:cubicBezTo>
                    <a:pt x="521678" y="63563"/>
                    <a:pt x="507743" y="80361"/>
                    <a:pt x="479111" y="114719"/>
                  </a:cubicBezTo>
                  <a:cubicBezTo>
                    <a:pt x="367446" y="140107"/>
                    <a:pt x="310945" y="153277"/>
                    <a:pt x="197180" y="179619"/>
                  </a:cubicBezTo>
                  <a:close/>
                  <a:moveTo>
                    <a:pt x="17370" y="145833"/>
                  </a:moveTo>
                  <a:cubicBezTo>
                    <a:pt x="89523" y="158240"/>
                    <a:pt x="126554" y="163967"/>
                    <a:pt x="202334" y="173892"/>
                  </a:cubicBezTo>
                  <a:cubicBezTo>
                    <a:pt x="308845" y="149269"/>
                    <a:pt x="361720" y="137053"/>
                    <a:pt x="466322" y="113383"/>
                  </a:cubicBezTo>
                  <a:cubicBezTo>
                    <a:pt x="493427" y="81124"/>
                    <a:pt x="506598" y="65281"/>
                    <a:pt x="533131" y="33595"/>
                  </a:cubicBezTo>
                  <a:cubicBezTo>
                    <a:pt x="458878" y="23478"/>
                    <a:pt x="422611" y="17943"/>
                    <a:pt x="351794" y="5535"/>
                  </a:cubicBezTo>
                  <a:cubicBezTo>
                    <a:pt x="251581" y="26151"/>
                    <a:pt x="200998" y="36649"/>
                    <a:pt x="99258" y="58028"/>
                  </a:cubicBezTo>
                  <a:cubicBezTo>
                    <a:pt x="66808" y="92768"/>
                    <a:pt x="50393" y="110329"/>
                    <a:pt x="17370" y="1458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17503501-2A11-4E44-859C-348523F2C577}"/>
                </a:ext>
              </a:extLst>
            </p:cNvPr>
            <p:cNvSpPr/>
            <p:nvPr/>
          </p:nvSpPr>
          <p:spPr>
            <a:xfrm>
              <a:off x="-584835" y="4970220"/>
              <a:ext cx="534467" cy="152705"/>
            </a:xfrm>
            <a:custGeom>
              <a:avLst/>
              <a:gdLst>
                <a:gd name="connsiteX0" fmla="*/ 210542 w 534466"/>
                <a:gd name="connsiteY0" fmla="*/ 159958 h 152704"/>
                <a:gd name="connsiteX1" fmla="*/ 0 w 534466"/>
                <a:gd name="connsiteY1" fmla="*/ 140107 h 152704"/>
                <a:gd name="connsiteX2" fmla="*/ 71199 w 534466"/>
                <a:gd name="connsiteY2" fmla="*/ 54974 h 152704"/>
                <a:gd name="connsiteX3" fmla="*/ 335569 w 534466"/>
                <a:gd name="connsiteY3" fmla="*/ 0 h 152704"/>
                <a:gd name="connsiteX4" fmla="*/ 539621 w 534466"/>
                <a:gd name="connsiteY4" fmla="*/ 21951 h 152704"/>
                <a:gd name="connsiteX5" fmla="*/ 486747 w 534466"/>
                <a:gd name="connsiteY5" fmla="*/ 96013 h 152704"/>
                <a:gd name="connsiteX6" fmla="*/ 210542 w 534466"/>
                <a:gd name="connsiteY6" fmla="*/ 159958 h 152704"/>
                <a:gd name="connsiteX7" fmla="*/ 17179 w 534466"/>
                <a:gd name="connsiteY7" fmla="*/ 136098 h 152704"/>
                <a:gd name="connsiteX8" fmla="*/ 214550 w 534466"/>
                <a:gd name="connsiteY8" fmla="*/ 154804 h 152704"/>
                <a:gd name="connsiteX9" fmla="*/ 473003 w 534466"/>
                <a:gd name="connsiteY9" fmla="*/ 95059 h 152704"/>
                <a:gd name="connsiteX10" fmla="*/ 523205 w 534466"/>
                <a:gd name="connsiteY10" fmla="*/ 25196 h 152704"/>
                <a:gd name="connsiteX11" fmla="*/ 331560 w 534466"/>
                <a:gd name="connsiteY11" fmla="*/ 4581 h 152704"/>
                <a:gd name="connsiteX12" fmla="*/ 83415 w 534466"/>
                <a:gd name="connsiteY12" fmla="*/ 56501 h 152704"/>
                <a:gd name="connsiteX13" fmla="*/ 17179 w 534466"/>
                <a:gd name="connsiteY13" fmla="*/ 13609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52704">
                  <a:moveTo>
                    <a:pt x="210542" y="159958"/>
                  </a:moveTo>
                  <a:cubicBezTo>
                    <a:pt x="124454" y="153277"/>
                    <a:pt x="82461" y="149269"/>
                    <a:pt x="0" y="140107"/>
                  </a:cubicBezTo>
                  <a:cubicBezTo>
                    <a:pt x="28823" y="105748"/>
                    <a:pt x="42948" y="88760"/>
                    <a:pt x="71199" y="54974"/>
                  </a:cubicBezTo>
                  <a:cubicBezTo>
                    <a:pt x="178092" y="32259"/>
                    <a:pt x="230966" y="21188"/>
                    <a:pt x="335569" y="0"/>
                  </a:cubicBezTo>
                  <a:cubicBezTo>
                    <a:pt x="415357" y="10117"/>
                    <a:pt x="456205" y="14507"/>
                    <a:pt x="539621" y="21951"/>
                  </a:cubicBezTo>
                  <a:cubicBezTo>
                    <a:pt x="518624" y="51347"/>
                    <a:pt x="508316" y="66045"/>
                    <a:pt x="486747" y="96013"/>
                  </a:cubicBezTo>
                  <a:cubicBezTo>
                    <a:pt x="377563" y="120637"/>
                    <a:pt x="322398" y="133426"/>
                    <a:pt x="210542" y="159958"/>
                  </a:cubicBezTo>
                  <a:close/>
                  <a:moveTo>
                    <a:pt x="17179" y="136098"/>
                  </a:moveTo>
                  <a:cubicBezTo>
                    <a:pt x="94486" y="144688"/>
                    <a:pt x="133999" y="148505"/>
                    <a:pt x="214550" y="154804"/>
                  </a:cubicBezTo>
                  <a:cubicBezTo>
                    <a:pt x="319344" y="130181"/>
                    <a:pt x="371073" y="118155"/>
                    <a:pt x="473003" y="95059"/>
                  </a:cubicBezTo>
                  <a:cubicBezTo>
                    <a:pt x="493428" y="66808"/>
                    <a:pt x="503353" y="53065"/>
                    <a:pt x="523205" y="25196"/>
                  </a:cubicBezTo>
                  <a:cubicBezTo>
                    <a:pt x="444944" y="18134"/>
                    <a:pt x="406577" y="14125"/>
                    <a:pt x="331560" y="4581"/>
                  </a:cubicBezTo>
                  <a:cubicBezTo>
                    <a:pt x="233447" y="24624"/>
                    <a:pt x="183627" y="35122"/>
                    <a:pt x="83415" y="56501"/>
                  </a:cubicBezTo>
                  <a:cubicBezTo>
                    <a:pt x="57074" y="88187"/>
                    <a:pt x="43903" y="104030"/>
                    <a:pt x="17179" y="1360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7C613400-282F-4E91-BBCB-1C537D09E0E2}"/>
                </a:ext>
              </a:extLst>
            </p:cNvPr>
            <p:cNvSpPr/>
            <p:nvPr/>
          </p:nvSpPr>
          <p:spPr>
            <a:xfrm>
              <a:off x="-113741" y="4941397"/>
              <a:ext cx="515379" cy="133617"/>
            </a:xfrm>
            <a:custGeom>
              <a:avLst/>
              <a:gdLst>
                <a:gd name="connsiteX0" fmla="*/ 220468 w 515378"/>
                <a:gd name="connsiteY0" fmla="*/ 137816 h 133616"/>
                <a:gd name="connsiteX1" fmla="*/ 0 w 515378"/>
                <a:gd name="connsiteY1" fmla="*/ 126363 h 133616"/>
                <a:gd name="connsiteX2" fmla="*/ 53447 w 515378"/>
                <a:gd name="connsiteY2" fmla="*/ 51920 h 133616"/>
                <a:gd name="connsiteX3" fmla="*/ 310182 w 515378"/>
                <a:gd name="connsiteY3" fmla="*/ 0 h 133616"/>
                <a:gd name="connsiteX4" fmla="*/ 522442 w 515378"/>
                <a:gd name="connsiteY4" fmla="*/ 15080 h 133616"/>
                <a:gd name="connsiteX5" fmla="*/ 486747 w 515378"/>
                <a:gd name="connsiteY5" fmla="*/ 77689 h 133616"/>
                <a:gd name="connsiteX6" fmla="*/ 220468 w 515378"/>
                <a:gd name="connsiteY6" fmla="*/ 137816 h 133616"/>
                <a:gd name="connsiteX7" fmla="*/ 16989 w 515378"/>
                <a:gd name="connsiteY7" fmla="*/ 122546 h 133616"/>
                <a:gd name="connsiteX8" fmla="*/ 223522 w 515378"/>
                <a:gd name="connsiteY8" fmla="*/ 133235 h 133616"/>
                <a:gd name="connsiteX9" fmla="*/ 473194 w 515378"/>
                <a:gd name="connsiteY9" fmla="*/ 77116 h 133616"/>
                <a:gd name="connsiteX10" fmla="*/ 507171 w 515378"/>
                <a:gd name="connsiteY10" fmla="*/ 17943 h 133616"/>
                <a:gd name="connsiteX11" fmla="*/ 307700 w 515378"/>
                <a:gd name="connsiteY11" fmla="*/ 3818 h 133616"/>
                <a:gd name="connsiteX12" fmla="*/ 66618 w 515378"/>
                <a:gd name="connsiteY12" fmla="*/ 52874 h 133616"/>
                <a:gd name="connsiteX13" fmla="*/ 16989 w 515378"/>
                <a:gd name="connsiteY13" fmla="*/ 12254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33616">
                  <a:moveTo>
                    <a:pt x="220468" y="137816"/>
                  </a:moveTo>
                  <a:cubicBezTo>
                    <a:pt x="130944" y="134380"/>
                    <a:pt x="86660" y="132090"/>
                    <a:pt x="0" y="126363"/>
                  </a:cubicBezTo>
                  <a:cubicBezTo>
                    <a:pt x="21761" y="96204"/>
                    <a:pt x="32259" y="81506"/>
                    <a:pt x="53447" y="51920"/>
                  </a:cubicBezTo>
                  <a:cubicBezTo>
                    <a:pt x="157668" y="30159"/>
                    <a:pt x="209015" y="19852"/>
                    <a:pt x="310182" y="0"/>
                  </a:cubicBezTo>
                  <a:cubicBezTo>
                    <a:pt x="393597" y="7253"/>
                    <a:pt x="435972" y="10308"/>
                    <a:pt x="522442" y="15080"/>
                  </a:cubicBezTo>
                  <a:cubicBezTo>
                    <a:pt x="508316" y="39894"/>
                    <a:pt x="501444" y="52301"/>
                    <a:pt x="486747" y="77689"/>
                  </a:cubicBezTo>
                  <a:cubicBezTo>
                    <a:pt x="382335" y="100403"/>
                    <a:pt x="329079" y="112429"/>
                    <a:pt x="220468" y="137816"/>
                  </a:cubicBezTo>
                  <a:close/>
                  <a:moveTo>
                    <a:pt x="16989" y="122546"/>
                  </a:moveTo>
                  <a:cubicBezTo>
                    <a:pt x="98304" y="127890"/>
                    <a:pt x="139725" y="129990"/>
                    <a:pt x="223522" y="133235"/>
                  </a:cubicBezTo>
                  <a:cubicBezTo>
                    <a:pt x="325071" y="109757"/>
                    <a:pt x="374891" y="98495"/>
                    <a:pt x="473194" y="77116"/>
                  </a:cubicBezTo>
                  <a:cubicBezTo>
                    <a:pt x="487128" y="53065"/>
                    <a:pt x="493809" y="41421"/>
                    <a:pt x="507171" y="17943"/>
                  </a:cubicBezTo>
                  <a:cubicBezTo>
                    <a:pt x="426047" y="13362"/>
                    <a:pt x="386152" y="10499"/>
                    <a:pt x="307700" y="3818"/>
                  </a:cubicBezTo>
                  <a:cubicBezTo>
                    <a:pt x="212642" y="22524"/>
                    <a:pt x="164349" y="32450"/>
                    <a:pt x="66618" y="52874"/>
                  </a:cubicBezTo>
                  <a:cubicBezTo>
                    <a:pt x="46957" y="80552"/>
                    <a:pt x="37222" y="94295"/>
                    <a:pt x="16989" y="122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F8370E1A-1FF5-40B4-83BB-0744125934A1}"/>
                </a:ext>
              </a:extLst>
            </p:cNvPr>
            <p:cNvSpPr/>
            <p:nvPr/>
          </p:nvSpPr>
          <p:spPr>
            <a:xfrm>
              <a:off x="358308" y="4910665"/>
              <a:ext cx="496291" cy="114529"/>
            </a:xfrm>
            <a:custGeom>
              <a:avLst/>
              <a:gdLst>
                <a:gd name="connsiteX0" fmla="*/ 226766 w 496290"/>
                <a:gd name="connsiteY0" fmla="*/ 115101 h 114528"/>
                <a:gd name="connsiteX1" fmla="*/ 0 w 496290"/>
                <a:gd name="connsiteY1" fmla="*/ 109947 h 114528"/>
                <a:gd name="connsiteX2" fmla="*/ 36267 w 496290"/>
                <a:gd name="connsiteY2" fmla="*/ 46957 h 114528"/>
                <a:gd name="connsiteX3" fmla="*/ 283458 w 496290"/>
                <a:gd name="connsiteY3" fmla="*/ 0 h 114528"/>
                <a:gd name="connsiteX4" fmla="*/ 501444 w 496290"/>
                <a:gd name="connsiteY4" fmla="*/ 9926 h 114528"/>
                <a:gd name="connsiteX5" fmla="*/ 481593 w 496290"/>
                <a:gd name="connsiteY5" fmla="*/ 61273 h 114528"/>
                <a:gd name="connsiteX6" fmla="*/ 226766 w 496290"/>
                <a:gd name="connsiteY6" fmla="*/ 115101 h 114528"/>
                <a:gd name="connsiteX7" fmla="*/ 16034 w 496290"/>
                <a:gd name="connsiteY7" fmla="*/ 106512 h 114528"/>
                <a:gd name="connsiteX8" fmla="*/ 228485 w 496290"/>
                <a:gd name="connsiteY8" fmla="*/ 111284 h 114528"/>
                <a:gd name="connsiteX9" fmla="*/ 467277 w 496290"/>
                <a:gd name="connsiteY9" fmla="*/ 61082 h 114528"/>
                <a:gd name="connsiteX10" fmla="*/ 486365 w 496290"/>
                <a:gd name="connsiteY10" fmla="*/ 12598 h 114528"/>
                <a:gd name="connsiteX11" fmla="*/ 281549 w 496290"/>
                <a:gd name="connsiteY11" fmla="*/ 3436 h 114528"/>
                <a:gd name="connsiteX12" fmla="*/ 49438 w 496290"/>
                <a:gd name="connsiteY12" fmla="*/ 47720 h 114528"/>
                <a:gd name="connsiteX13" fmla="*/ 16034 w 496290"/>
                <a:gd name="connsiteY13" fmla="*/ 10651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14528">
                  <a:moveTo>
                    <a:pt x="226766" y="115101"/>
                  </a:moveTo>
                  <a:cubicBezTo>
                    <a:pt x="135144" y="113956"/>
                    <a:pt x="89523" y="113001"/>
                    <a:pt x="0" y="109947"/>
                  </a:cubicBezTo>
                  <a:cubicBezTo>
                    <a:pt x="14889" y="84369"/>
                    <a:pt x="21951" y="71962"/>
                    <a:pt x="36267" y="46957"/>
                  </a:cubicBezTo>
                  <a:cubicBezTo>
                    <a:pt x="136671" y="27105"/>
                    <a:pt x="186109" y="17752"/>
                    <a:pt x="283458" y="0"/>
                  </a:cubicBezTo>
                  <a:cubicBezTo>
                    <a:pt x="369355" y="4963"/>
                    <a:pt x="413066" y="7063"/>
                    <a:pt x="501444" y="9926"/>
                  </a:cubicBezTo>
                  <a:cubicBezTo>
                    <a:pt x="493618" y="30350"/>
                    <a:pt x="489992" y="40276"/>
                    <a:pt x="481593" y="61273"/>
                  </a:cubicBezTo>
                  <a:cubicBezTo>
                    <a:pt x="381571" y="81315"/>
                    <a:pt x="330606" y="92005"/>
                    <a:pt x="226766" y="115101"/>
                  </a:cubicBezTo>
                  <a:close/>
                  <a:moveTo>
                    <a:pt x="16034" y="106512"/>
                  </a:moveTo>
                  <a:cubicBezTo>
                    <a:pt x="100021" y="109375"/>
                    <a:pt x="142588" y="110138"/>
                    <a:pt x="228485" y="111284"/>
                  </a:cubicBezTo>
                  <a:cubicBezTo>
                    <a:pt x="325834" y="89905"/>
                    <a:pt x="373554" y="79788"/>
                    <a:pt x="467277" y="61082"/>
                  </a:cubicBezTo>
                  <a:cubicBezTo>
                    <a:pt x="475294" y="41230"/>
                    <a:pt x="478920" y="31877"/>
                    <a:pt x="486365" y="12598"/>
                  </a:cubicBezTo>
                  <a:cubicBezTo>
                    <a:pt x="403331" y="9926"/>
                    <a:pt x="362292" y="8017"/>
                    <a:pt x="281549" y="3436"/>
                  </a:cubicBezTo>
                  <a:cubicBezTo>
                    <a:pt x="190117" y="20233"/>
                    <a:pt x="143733" y="29014"/>
                    <a:pt x="49438" y="47720"/>
                  </a:cubicBezTo>
                  <a:cubicBezTo>
                    <a:pt x="36267" y="71008"/>
                    <a:pt x="29777" y="82651"/>
                    <a:pt x="16034" y="1065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63058881-6FDA-4BE8-8D73-B3C9E7EF878C}"/>
                </a:ext>
              </a:extLst>
            </p:cNvPr>
            <p:cNvSpPr/>
            <p:nvPr/>
          </p:nvSpPr>
          <p:spPr>
            <a:xfrm>
              <a:off x="825012" y="4881270"/>
              <a:ext cx="477202" cy="76352"/>
            </a:xfrm>
            <a:custGeom>
              <a:avLst/>
              <a:gdLst>
                <a:gd name="connsiteX0" fmla="*/ 229821 w 477202"/>
                <a:gd name="connsiteY0" fmla="*/ 93341 h 76352"/>
                <a:gd name="connsiteX1" fmla="*/ 0 w 477202"/>
                <a:gd name="connsiteY1" fmla="*/ 92196 h 76352"/>
                <a:gd name="connsiteX2" fmla="*/ 20233 w 477202"/>
                <a:gd name="connsiteY2" fmla="*/ 40467 h 76352"/>
                <a:gd name="connsiteX3" fmla="*/ 256735 w 477202"/>
                <a:gd name="connsiteY3" fmla="*/ 0 h 76352"/>
                <a:gd name="connsiteX4" fmla="*/ 477966 w 477202"/>
                <a:gd name="connsiteY4" fmla="*/ 6681 h 76352"/>
                <a:gd name="connsiteX5" fmla="*/ 471858 w 477202"/>
                <a:gd name="connsiteY5" fmla="*/ 47720 h 76352"/>
                <a:gd name="connsiteX6" fmla="*/ 229821 w 477202"/>
                <a:gd name="connsiteY6" fmla="*/ 93341 h 76352"/>
                <a:gd name="connsiteX7" fmla="*/ 15461 w 477202"/>
                <a:gd name="connsiteY7" fmla="*/ 88951 h 76352"/>
                <a:gd name="connsiteX8" fmla="*/ 230775 w 477202"/>
                <a:gd name="connsiteY8" fmla="*/ 90096 h 76352"/>
                <a:gd name="connsiteX9" fmla="*/ 457542 w 477202"/>
                <a:gd name="connsiteY9" fmla="*/ 47339 h 76352"/>
                <a:gd name="connsiteX10" fmla="*/ 463650 w 477202"/>
                <a:gd name="connsiteY10" fmla="*/ 8590 h 76352"/>
                <a:gd name="connsiteX11" fmla="*/ 255780 w 477202"/>
                <a:gd name="connsiteY11" fmla="*/ 2672 h 76352"/>
                <a:gd name="connsiteX12" fmla="*/ 33786 w 477202"/>
                <a:gd name="connsiteY12" fmla="*/ 40849 h 76352"/>
                <a:gd name="connsiteX13" fmla="*/ 15461 w 477202"/>
                <a:gd name="connsiteY13" fmla="*/ 8895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76352">
                  <a:moveTo>
                    <a:pt x="229821" y="93341"/>
                  </a:moveTo>
                  <a:cubicBezTo>
                    <a:pt x="137243" y="93341"/>
                    <a:pt x="91241" y="93341"/>
                    <a:pt x="0" y="92196"/>
                  </a:cubicBezTo>
                  <a:cubicBezTo>
                    <a:pt x="8590" y="71008"/>
                    <a:pt x="12407" y="61082"/>
                    <a:pt x="20233" y="40467"/>
                  </a:cubicBezTo>
                  <a:cubicBezTo>
                    <a:pt x="116438" y="23097"/>
                    <a:pt x="163585" y="15080"/>
                    <a:pt x="256735" y="0"/>
                  </a:cubicBezTo>
                  <a:cubicBezTo>
                    <a:pt x="344158" y="3436"/>
                    <a:pt x="388634" y="4772"/>
                    <a:pt x="477966" y="6681"/>
                  </a:cubicBezTo>
                  <a:cubicBezTo>
                    <a:pt x="475675" y="22906"/>
                    <a:pt x="474721" y="30732"/>
                    <a:pt x="471858" y="47720"/>
                  </a:cubicBezTo>
                  <a:cubicBezTo>
                    <a:pt x="376990" y="64136"/>
                    <a:pt x="328697" y="73298"/>
                    <a:pt x="229821" y="93341"/>
                  </a:cubicBezTo>
                  <a:close/>
                  <a:moveTo>
                    <a:pt x="15461" y="88951"/>
                  </a:moveTo>
                  <a:cubicBezTo>
                    <a:pt x="100976" y="89905"/>
                    <a:pt x="144115" y="90096"/>
                    <a:pt x="230775" y="90096"/>
                  </a:cubicBezTo>
                  <a:cubicBezTo>
                    <a:pt x="323352" y="71580"/>
                    <a:pt x="368591" y="62991"/>
                    <a:pt x="457542" y="47339"/>
                  </a:cubicBezTo>
                  <a:cubicBezTo>
                    <a:pt x="460405" y="31495"/>
                    <a:pt x="461359" y="24051"/>
                    <a:pt x="463650" y="8590"/>
                  </a:cubicBezTo>
                  <a:cubicBezTo>
                    <a:pt x="379662" y="6872"/>
                    <a:pt x="338050" y="5726"/>
                    <a:pt x="255780" y="2672"/>
                  </a:cubicBezTo>
                  <a:cubicBezTo>
                    <a:pt x="168357" y="16798"/>
                    <a:pt x="124073" y="24433"/>
                    <a:pt x="33786" y="40849"/>
                  </a:cubicBezTo>
                  <a:cubicBezTo>
                    <a:pt x="26723" y="59937"/>
                    <a:pt x="23288" y="69290"/>
                    <a:pt x="15461" y="889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A3C0D6E2-BBA7-41CC-A558-15638066D91F}"/>
                </a:ext>
              </a:extLst>
            </p:cNvPr>
            <p:cNvSpPr/>
            <p:nvPr/>
          </p:nvSpPr>
          <p:spPr>
            <a:xfrm>
              <a:off x="1282363" y="4855883"/>
              <a:ext cx="458114" cy="57264"/>
            </a:xfrm>
            <a:custGeom>
              <a:avLst/>
              <a:gdLst>
                <a:gd name="connsiteX0" fmla="*/ 229820 w 458114"/>
                <a:gd name="connsiteY0" fmla="*/ 74062 h 57264"/>
                <a:gd name="connsiteX1" fmla="*/ 0 w 458114"/>
                <a:gd name="connsiteY1" fmla="*/ 74062 h 57264"/>
                <a:gd name="connsiteX2" fmla="*/ 6490 w 458114"/>
                <a:gd name="connsiteY2" fmla="*/ 32831 h 57264"/>
                <a:gd name="connsiteX3" fmla="*/ 231920 w 458114"/>
                <a:gd name="connsiteY3" fmla="*/ 0 h 57264"/>
                <a:gd name="connsiteX4" fmla="*/ 453724 w 458114"/>
                <a:gd name="connsiteY4" fmla="*/ 5535 h 57264"/>
                <a:gd name="connsiteX5" fmla="*/ 458496 w 458114"/>
                <a:gd name="connsiteY5" fmla="*/ 37603 h 57264"/>
                <a:gd name="connsiteX6" fmla="*/ 229820 w 458114"/>
                <a:gd name="connsiteY6" fmla="*/ 74062 h 57264"/>
                <a:gd name="connsiteX7" fmla="*/ 14698 w 458114"/>
                <a:gd name="connsiteY7" fmla="*/ 71580 h 57264"/>
                <a:gd name="connsiteX8" fmla="*/ 230011 w 458114"/>
                <a:gd name="connsiteY8" fmla="*/ 71580 h 57264"/>
                <a:gd name="connsiteX9" fmla="*/ 444561 w 458114"/>
                <a:gd name="connsiteY9" fmla="*/ 37413 h 57264"/>
                <a:gd name="connsiteX10" fmla="*/ 440363 w 458114"/>
                <a:gd name="connsiteY10" fmla="*/ 7063 h 57264"/>
                <a:gd name="connsiteX11" fmla="*/ 231920 w 458114"/>
                <a:gd name="connsiteY11" fmla="*/ 2100 h 57264"/>
                <a:gd name="connsiteX12" fmla="*/ 20424 w 458114"/>
                <a:gd name="connsiteY12" fmla="*/ 33022 h 57264"/>
                <a:gd name="connsiteX13" fmla="*/ 14698 w 458114"/>
                <a:gd name="connsiteY13" fmla="*/ 71580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57264">
                  <a:moveTo>
                    <a:pt x="229820" y="74062"/>
                  </a:moveTo>
                  <a:cubicBezTo>
                    <a:pt x="137816" y="74253"/>
                    <a:pt x="91623" y="74443"/>
                    <a:pt x="0" y="74062"/>
                  </a:cubicBezTo>
                  <a:cubicBezTo>
                    <a:pt x="3054" y="57073"/>
                    <a:pt x="4008" y="49056"/>
                    <a:pt x="6490" y="32831"/>
                  </a:cubicBezTo>
                  <a:cubicBezTo>
                    <a:pt x="98113" y="18515"/>
                    <a:pt x="143161" y="11835"/>
                    <a:pt x="231920" y="0"/>
                  </a:cubicBezTo>
                  <a:cubicBezTo>
                    <a:pt x="320107" y="2672"/>
                    <a:pt x="364583" y="3818"/>
                    <a:pt x="453724" y="5535"/>
                  </a:cubicBezTo>
                  <a:cubicBezTo>
                    <a:pt x="455824" y="18134"/>
                    <a:pt x="456969" y="24242"/>
                    <a:pt x="458496" y="37603"/>
                  </a:cubicBezTo>
                  <a:cubicBezTo>
                    <a:pt x="369164" y="50393"/>
                    <a:pt x="323352" y="57646"/>
                    <a:pt x="229820" y="74062"/>
                  </a:cubicBezTo>
                  <a:close/>
                  <a:moveTo>
                    <a:pt x="14698" y="71580"/>
                  </a:moveTo>
                  <a:cubicBezTo>
                    <a:pt x="100594" y="71771"/>
                    <a:pt x="143733" y="71771"/>
                    <a:pt x="230011" y="71580"/>
                  </a:cubicBezTo>
                  <a:cubicBezTo>
                    <a:pt x="317626" y="56501"/>
                    <a:pt x="360383" y="49629"/>
                    <a:pt x="444561" y="37413"/>
                  </a:cubicBezTo>
                  <a:cubicBezTo>
                    <a:pt x="443226" y="24814"/>
                    <a:pt x="442080" y="19088"/>
                    <a:pt x="440363" y="7063"/>
                  </a:cubicBezTo>
                  <a:cubicBezTo>
                    <a:pt x="356566" y="5535"/>
                    <a:pt x="314763" y="4581"/>
                    <a:pt x="231920" y="2100"/>
                  </a:cubicBezTo>
                  <a:cubicBezTo>
                    <a:pt x="148505" y="13362"/>
                    <a:pt x="106321" y="19661"/>
                    <a:pt x="20424" y="33022"/>
                  </a:cubicBezTo>
                  <a:cubicBezTo>
                    <a:pt x="18324" y="48293"/>
                    <a:pt x="17370" y="55737"/>
                    <a:pt x="14698" y="715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3A9C2962-BD20-483A-8FA6-BBA6FB76D74C}"/>
                </a:ext>
              </a:extLst>
            </p:cNvPr>
            <p:cNvSpPr/>
            <p:nvPr/>
          </p:nvSpPr>
          <p:spPr>
            <a:xfrm>
              <a:off x="1722916" y="4837367"/>
              <a:ext cx="439026" cy="57264"/>
            </a:xfrm>
            <a:custGeom>
              <a:avLst/>
              <a:gdLst>
                <a:gd name="connsiteX0" fmla="*/ 231348 w 439026"/>
                <a:gd name="connsiteY0" fmla="*/ 58600 h 57264"/>
                <a:gd name="connsiteX1" fmla="*/ 4390 w 439026"/>
                <a:gd name="connsiteY1" fmla="*/ 57073 h 57264"/>
                <a:gd name="connsiteX2" fmla="*/ 0 w 439026"/>
                <a:gd name="connsiteY2" fmla="*/ 24624 h 57264"/>
                <a:gd name="connsiteX3" fmla="*/ 214932 w 439026"/>
                <a:gd name="connsiteY3" fmla="*/ 0 h 57264"/>
                <a:gd name="connsiteX4" fmla="*/ 435209 w 439026"/>
                <a:gd name="connsiteY4" fmla="*/ 6872 h 57264"/>
                <a:gd name="connsiteX5" fmla="*/ 447807 w 439026"/>
                <a:gd name="connsiteY5" fmla="*/ 32450 h 57264"/>
                <a:gd name="connsiteX6" fmla="*/ 231348 w 439026"/>
                <a:gd name="connsiteY6" fmla="*/ 58600 h 57264"/>
                <a:gd name="connsiteX7" fmla="*/ 18134 w 439026"/>
                <a:gd name="connsiteY7" fmla="*/ 54974 h 57264"/>
                <a:gd name="connsiteX8" fmla="*/ 230966 w 439026"/>
                <a:gd name="connsiteY8" fmla="*/ 56501 h 57264"/>
                <a:gd name="connsiteX9" fmla="*/ 433873 w 439026"/>
                <a:gd name="connsiteY9" fmla="*/ 32068 h 57264"/>
                <a:gd name="connsiteX10" fmla="*/ 422229 w 439026"/>
                <a:gd name="connsiteY10" fmla="*/ 8017 h 57264"/>
                <a:gd name="connsiteX11" fmla="*/ 215314 w 439026"/>
                <a:gd name="connsiteY11" fmla="*/ 1718 h 57264"/>
                <a:gd name="connsiteX12" fmla="*/ 13743 w 439026"/>
                <a:gd name="connsiteY12" fmla="*/ 24814 h 57264"/>
                <a:gd name="connsiteX13" fmla="*/ 18134 w 439026"/>
                <a:gd name="connsiteY13" fmla="*/ 5497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31348" y="58600"/>
                  </a:moveTo>
                  <a:cubicBezTo>
                    <a:pt x="140870" y="57646"/>
                    <a:pt x="95250" y="57455"/>
                    <a:pt x="4390" y="57073"/>
                  </a:cubicBezTo>
                  <a:cubicBezTo>
                    <a:pt x="3054" y="43521"/>
                    <a:pt x="1909" y="37413"/>
                    <a:pt x="0" y="24624"/>
                  </a:cubicBezTo>
                  <a:cubicBezTo>
                    <a:pt x="87233" y="13553"/>
                    <a:pt x="130181" y="8781"/>
                    <a:pt x="214932" y="0"/>
                  </a:cubicBezTo>
                  <a:cubicBezTo>
                    <a:pt x="302738" y="2863"/>
                    <a:pt x="347022" y="4199"/>
                    <a:pt x="435209" y="6872"/>
                  </a:cubicBezTo>
                  <a:cubicBezTo>
                    <a:pt x="440363" y="16988"/>
                    <a:pt x="443226" y="21569"/>
                    <a:pt x="447807" y="32450"/>
                  </a:cubicBezTo>
                  <a:cubicBezTo>
                    <a:pt x="362865" y="41230"/>
                    <a:pt x="319726" y="46384"/>
                    <a:pt x="231348" y="58600"/>
                  </a:cubicBezTo>
                  <a:close/>
                  <a:moveTo>
                    <a:pt x="18134" y="54974"/>
                  </a:moveTo>
                  <a:cubicBezTo>
                    <a:pt x="103458" y="55546"/>
                    <a:pt x="146215" y="55546"/>
                    <a:pt x="230966" y="56501"/>
                  </a:cubicBezTo>
                  <a:cubicBezTo>
                    <a:pt x="313617" y="45239"/>
                    <a:pt x="354275" y="40276"/>
                    <a:pt x="433873" y="32068"/>
                  </a:cubicBezTo>
                  <a:cubicBezTo>
                    <a:pt x="429673" y="21951"/>
                    <a:pt x="427001" y="17370"/>
                    <a:pt x="422229" y="8017"/>
                  </a:cubicBezTo>
                  <a:cubicBezTo>
                    <a:pt x="339386" y="5536"/>
                    <a:pt x="297966" y="4390"/>
                    <a:pt x="215314" y="1718"/>
                  </a:cubicBezTo>
                  <a:cubicBezTo>
                    <a:pt x="135717" y="9926"/>
                    <a:pt x="95632" y="14507"/>
                    <a:pt x="13743" y="24814"/>
                  </a:cubicBezTo>
                  <a:cubicBezTo>
                    <a:pt x="15652" y="36840"/>
                    <a:pt x="16798" y="42566"/>
                    <a:pt x="18134" y="549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A32CBFDE-A915-4CEA-9399-22344C4CE456}"/>
                </a:ext>
              </a:extLst>
            </p:cNvPr>
            <p:cNvSpPr/>
            <p:nvPr/>
          </p:nvSpPr>
          <p:spPr>
            <a:xfrm>
              <a:off x="2144763" y="4828587"/>
              <a:ext cx="419938" cy="38176"/>
            </a:xfrm>
            <a:custGeom>
              <a:avLst/>
              <a:gdLst>
                <a:gd name="connsiteX0" fmla="*/ 234211 w 419938"/>
                <a:gd name="connsiteY0" fmla="*/ 48293 h 38176"/>
                <a:gd name="connsiteX1" fmla="*/ 12407 w 419938"/>
                <a:gd name="connsiteY1" fmla="*/ 41803 h 38176"/>
                <a:gd name="connsiteX2" fmla="*/ 0 w 419938"/>
                <a:gd name="connsiteY2" fmla="*/ 16034 h 38176"/>
                <a:gd name="connsiteX3" fmla="*/ 205006 w 419938"/>
                <a:gd name="connsiteY3" fmla="*/ 0 h 38176"/>
                <a:gd name="connsiteX4" fmla="*/ 421847 w 419938"/>
                <a:gd name="connsiteY4" fmla="*/ 10498 h 38176"/>
                <a:gd name="connsiteX5" fmla="*/ 438263 w 419938"/>
                <a:gd name="connsiteY5" fmla="*/ 33786 h 38176"/>
                <a:gd name="connsiteX6" fmla="*/ 234211 w 419938"/>
                <a:gd name="connsiteY6" fmla="*/ 48293 h 38176"/>
                <a:gd name="connsiteX7" fmla="*/ 25387 w 419938"/>
                <a:gd name="connsiteY7" fmla="*/ 40467 h 38176"/>
                <a:gd name="connsiteX8" fmla="*/ 233448 w 419938"/>
                <a:gd name="connsiteY8" fmla="*/ 46575 h 38176"/>
                <a:gd name="connsiteX9" fmla="*/ 424901 w 419938"/>
                <a:gd name="connsiteY9" fmla="*/ 33022 h 38176"/>
                <a:gd name="connsiteX10" fmla="*/ 409249 w 419938"/>
                <a:gd name="connsiteY10" fmla="*/ 11453 h 38176"/>
                <a:gd name="connsiteX11" fmla="*/ 205770 w 419938"/>
                <a:gd name="connsiteY11" fmla="*/ 1527 h 38176"/>
                <a:gd name="connsiteX12" fmla="*/ 13552 w 419938"/>
                <a:gd name="connsiteY12" fmla="*/ 16416 h 38176"/>
                <a:gd name="connsiteX13" fmla="*/ 25387 w 419938"/>
                <a:gd name="connsiteY13" fmla="*/ 40467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34211" y="48293"/>
                  </a:moveTo>
                  <a:cubicBezTo>
                    <a:pt x="146215" y="44857"/>
                    <a:pt x="101739" y="43712"/>
                    <a:pt x="12407" y="41803"/>
                  </a:cubicBezTo>
                  <a:cubicBezTo>
                    <a:pt x="7826" y="30923"/>
                    <a:pt x="4963" y="26151"/>
                    <a:pt x="0" y="16034"/>
                  </a:cubicBezTo>
                  <a:cubicBezTo>
                    <a:pt x="83033" y="8590"/>
                    <a:pt x="124073" y="5535"/>
                    <a:pt x="205006" y="0"/>
                  </a:cubicBezTo>
                  <a:cubicBezTo>
                    <a:pt x="291857" y="4199"/>
                    <a:pt x="335187" y="6681"/>
                    <a:pt x="421847" y="10498"/>
                  </a:cubicBezTo>
                  <a:cubicBezTo>
                    <a:pt x="428528" y="19661"/>
                    <a:pt x="432155" y="23860"/>
                    <a:pt x="438263" y="33786"/>
                  </a:cubicBezTo>
                  <a:cubicBezTo>
                    <a:pt x="358475" y="37794"/>
                    <a:pt x="317626" y="40467"/>
                    <a:pt x="234211" y="48293"/>
                  </a:cubicBezTo>
                  <a:close/>
                  <a:moveTo>
                    <a:pt x="25387" y="40467"/>
                  </a:moveTo>
                  <a:cubicBezTo>
                    <a:pt x="109184" y="42375"/>
                    <a:pt x="150796" y="43330"/>
                    <a:pt x="233448" y="46575"/>
                  </a:cubicBezTo>
                  <a:cubicBezTo>
                    <a:pt x="311518" y="39321"/>
                    <a:pt x="350076" y="36649"/>
                    <a:pt x="424901" y="33022"/>
                  </a:cubicBezTo>
                  <a:cubicBezTo>
                    <a:pt x="419175" y="23860"/>
                    <a:pt x="415739" y="19851"/>
                    <a:pt x="409249" y="11453"/>
                  </a:cubicBezTo>
                  <a:cubicBezTo>
                    <a:pt x="327933" y="7826"/>
                    <a:pt x="287085" y="5535"/>
                    <a:pt x="205770" y="1527"/>
                  </a:cubicBezTo>
                  <a:cubicBezTo>
                    <a:pt x="129799" y="6681"/>
                    <a:pt x="91432" y="9544"/>
                    <a:pt x="13552" y="16416"/>
                  </a:cubicBezTo>
                  <a:cubicBezTo>
                    <a:pt x="18324" y="25769"/>
                    <a:pt x="20997" y="30350"/>
                    <a:pt x="25387" y="404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3DE25EE4-DE75-40D5-B0D3-7D9DCDEA2414}"/>
                </a:ext>
              </a:extLst>
            </p:cNvPr>
            <p:cNvSpPr/>
            <p:nvPr/>
          </p:nvSpPr>
          <p:spPr>
            <a:xfrm>
              <a:off x="2553631" y="4821906"/>
              <a:ext cx="419938" cy="57264"/>
            </a:xfrm>
            <a:custGeom>
              <a:avLst/>
              <a:gdLst>
                <a:gd name="connsiteX0" fmla="*/ 228675 w 419938"/>
                <a:gd name="connsiteY0" fmla="*/ 58028 h 57264"/>
                <a:gd name="connsiteX1" fmla="*/ 16607 w 419938"/>
                <a:gd name="connsiteY1" fmla="*/ 40467 h 57264"/>
                <a:gd name="connsiteX2" fmla="*/ 0 w 419938"/>
                <a:gd name="connsiteY2" fmla="*/ 17370 h 57264"/>
                <a:gd name="connsiteX3" fmla="*/ 200425 w 419938"/>
                <a:gd name="connsiteY3" fmla="*/ 0 h 57264"/>
                <a:gd name="connsiteX4" fmla="*/ 413639 w 419938"/>
                <a:gd name="connsiteY4" fmla="*/ 8017 h 57264"/>
                <a:gd name="connsiteX5" fmla="*/ 426046 w 419938"/>
                <a:gd name="connsiteY5" fmla="*/ 43521 h 57264"/>
                <a:gd name="connsiteX6" fmla="*/ 228675 w 419938"/>
                <a:gd name="connsiteY6" fmla="*/ 58028 h 57264"/>
                <a:gd name="connsiteX7" fmla="*/ 28823 w 419938"/>
                <a:gd name="connsiteY7" fmla="*/ 39894 h 57264"/>
                <a:gd name="connsiteX8" fmla="*/ 227911 w 419938"/>
                <a:gd name="connsiteY8" fmla="*/ 56119 h 57264"/>
                <a:gd name="connsiteX9" fmla="*/ 412875 w 419938"/>
                <a:gd name="connsiteY9" fmla="*/ 42567 h 57264"/>
                <a:gd name="connsiteX10" fmla="*/ 401041 w 419938"/>
                <a:gd name="connsiteY10" fmla="*/ 9735 h 57264"/>
                <a:gd name="connsiteX11" fmla="*/ 200998 w 419938"/>
                <a:gd name="connsiteY11" fmla="*/ 2100 h 57264"/>
                <a:gd name="connsiteX12" fmla="*/ 13170 w 419938"/>
                <a:gd name="connsiteY12" fmla="*/ 18134 h 57264"/>
                <a:gd name="connsiteX13" fmla="*/ 28823 w 419938"/>
                <a:gd name="connsiteY13" fmla="*/ 3989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8675" y="58028"/>
                  </a:moveTo>
                  <a:cubicBezTo>
                    <a:pt x="145069" y="49629"/>
                    <a:pt x="102503" y="46384"/>
                    <a:pt x="16607" y="40467"/>
                  </a:cubicBezTo>
                  <a:cubicBezTo>
                    <a:pt x="10498" y="30732"/>
                    <a:pt x="6871" y="26342"/>
                    <a:pt x="0" y="17370"/>
                  </a:cubicBezTo>
                  <a:cubicBezTo>
                    <a:pt x="79979" y="12216"/>
                    <a:pt x="119873" y="8971"/>
                    <a:pt x="200425" y="0"/>
                  </a:cubicBezTo>
                  <a:cubicBezTo>
                    <a:pt x="286322" y="2672"/>
                    <a:pt x="329079" y="4009"/>
                    <a:pt x="413639" y="8017"/>
                  </a:cubicBezTo>
                  <a:cubicBezTo>
                    <a:pt x="418602" y="22142"/>
                    <a:pt x="421465" y="29014"/>
                    <a:pt x="426046" y="43521"/>
                  </a:cubicBezTo>
                  <a:cubicBezTo>
                    <a:pt x="347212" y="50583"/>
                    <a:pt x="307891" y="53256"/>
                    <a:pt x="228675" y="58028"/>
                  </a:cubicBezTo>
                  <a:close/>
                  <a:moveTo>
                    <a:pt x="28823" y="39894"/>
                  </a:moveTo>
                  <a:cubicBezTo>
                    <a:pt x="109374" y="45430"/>
                    <a:pt x="149269" y="48484"/>
                    <a:pt x="227911" y="56119"/>
                  </a:cubicBezTo>
                  <a:cubicBezTo>
                    <a:pt x="302164" y="51729"/>
                    <a:pt x="339004" y="49247"/>
                    <a:pt x="412875" y="42567"/>
                  </a:cubicBezTo>
                  <a:cubicBezTo>
                    <a:pt x="408485" y="29014"/>
                    <a:pt x="406004" y="22715"/>
                    <a:pt x="401041" y="9735"/>
                  </a:cubicBezTo>
                  <a:cubicBezTo>
                    <a:pt x="321825" y="5917"/>
                    <a:pt x="281549" y="4581"/>
                    <a:pt x="200998" y="2100"/>
                  </a:cubicBezTo>
                  <a:cubicBezTo>
                    <a:pt x="125599" y="10308"/>
                    <a:pt x="88187" y="13362"/>
                    <a:pt x="13170" y="18134"/>
                  </a:cubicBezTo>
                  <a:cubicBezTo>
                    <a:pt x="19661" y="26532"/>
                    <a:pt x="23096" y="30541"/>
                    <a:pt x="28823" y="398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9A09F03B-823B-4E67-BCE8-69B53DD97607}"/>
                </a:ext>
              </a:extLst>
            </p:cNvPr>
            <p:cNvSpPr/>
            <p:nvPr/>
          </p:nvSpPr>
          <p:spPr>
            <a:xfrm>
              <a:off x="2954481" y="4799955"/>
              <a:ext cx="400850" cy="76352"/>
            </a:xfrm>
            <a:custGeom>
              <a:avLst/>
              <a:gdLst>
                <a:gd name="connsiteX0" fmla="*/ 217986 w 400850"/>
                <a:gd name="connsiteY0" fmla="*/ 88950 h 76352"/>
                <a:gd name="connsiteX1" fmla="*/ 12407 w 400850"/>
                <a:gd name="connsiteY1" fmla="*/ 65663 h 76352"/>
                <a:gd name="connsiteX2" fmla="*/ 0 w 400850"/>
                <a:gd name="connsiteY2" fmla="*/ 30541 h 76352"/>
                <a:gd name="connsiteX3" fmla="*/ 199470 w 400850"/>
                <a:gd name="connsiteY3" fmla="*/ 0 h 76352"/>
                <a:gd name="connsiteX4" fmla="*/ 406767 w 400850"/>
                <a:gd name="connsiteY4" fmla="*/ 11071 h 76352"/>
                <a:gd name="connsiteX5" fmla="*/ 413639 w 400850"/>
                <a:gd name="connsiteY5" fmla="*/ 65663 h 76352"/>
                <a:gd name="connsiteX6" fmla="*/ 217986 w 400850"/>
                <a:gd name="connsiteY6" fmla="*/ 88950 h 76352"/>
                <a:gd name="connsiteX7" fmla="*/ 24623 w 400850"/>
                <a:gd name="connsiteY7" fmla="*/ 64327 h 76352"/>
                <a:gd name="connsiteX8" fmla="*/ 217604 w 400850"/>
                <a:gd name="connsiteY8" fmla="*/ 85896 h 76352"/>
                <a:gd name="connsiteX9" fmla="*/ 401232 w 400850"/>
                <a:gd name="connsiteY9" fmla="*/ 63754 h 76352"/>
                <a:gd name="connsiteX10" fmla="*/ 394551 w 400850"/>
                <a:gd name="connsiteY10" fmla="*/ 13171 h 76352"/>
                <a:gd name="connsiteX11" fmla="*/ 200043 w 400850"/>
                <a:gd name="connsiteY11" fmla="*/ 2481 h 76352"/>
                <a:gd name="connsiteX12" fmla="*/ 12980 w 400850"/>
                <a:gd name="connsiteY12" fmla="*/ 30923 h 76352"/>
                <a:gd name="connsiteX13" fmla="*/ 24623 w 400850"/>
                <a:gd name="connsiteY13" fmla="*/ 6432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76352">
                  <a:moveTo>
                    <a:pt x="217986" y="88950"/>
                  </a:moveTo>
                  <a:cubicBezTo>
                    <a:pt x="137052" y="77689"/>
                    <a:pt x="95822" y="73107"/>
                    <a:pt x="12407" y="65663"/>
                  </a:cubicBezTo>
                  <a:cubicBezTo>
                    <a:pt x="7826" y="51156"/>
                    <a:pt x="4963" y="44475"/>
                    <a:pt x="0" y="30541"/>
                  </a:cubicBezTo>
                  <a:cubicBezTo>
                    <a:pt x="79406" y="20615"/>
                    <a:pt x="119301" y="14698"/>
                    <a:pt x="199470" y="0"/>
                  </a:cubicBezTo>
                  <a:cubicBezTo>
                    <a:pt x="283267" y="3054"/>
                    <a:pt x="324688" y="4963"/>
                    <a:pt x="406767" y="11071"/>
                  </a:cubicBezTo>
                  <a:cubicBezTo>
                    <a:pt x="409630" y="32641"/>
                    <a:pt x="411157" y="43521"/>
                    <a:pt x="413639" y="65663"/>
                  </a:cubicBezTo>
                  <a:cubicBezTo>
                    <a:pt x="335187" y="76925"/>
                    <a:pt x="296247" y="81315"/>
                    <a:pt x="217986" y="88950"/>
                  </a:cubicBezTo>
                  <a:close/>
                  <a:moveTo>
                    <a:pt x="24623" y="64327"/>
                  </a:moveTo>
                  <a:cubicBezTo>
                    <a:pt x="102885" y="71389"/>
                    <a:pt x="141442" y="75589"/>
                    <a:pt x="217604" y="85896"/>
                  </a:cubicBezTo>
                  <a:cubicBezTo>
                    <a:pt x="290902" y="78643"/>
                    <a:pt x="327551" y="74443"/>
                    <a:pt x="401232" y="63754"/>
                  </a:cubicBezTo>
                  <a:cubicBezTo>
                    <a:pt x="398941" y="43330"/>
                    <a:pt x="397414" y="33213"/>
                    <a:pt x="394551" y="13171"/>
                  </a:cubicBezTo>
                  <a:cubicBezTo>
                    <a:pt x="317626" y="7444"/>
                    <a:pt x="278686" y="5535"/>
                    <a:pt x="200043" y="2481"/>
                  </a:cubicBezTo>
                  <a:cubicBezTo>
                    <a:pt x="124836" y="16034"/>
                    <a:pt x="87423" y="21569"/>
                    <a:pt x="12980" y="30923"/>
                  </a:cubicBezTo>
                  <a:cubicBezTo>
                    <a:pt x="17752" y="44284"/>
                    <a:pt x="20424" y="50774"/>
                    <a:pt x="24623" y="643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081F06B5-B7B3-45EC-BD72-3823FBC527A3}"/>
                </a:ext>
              </a:extLst>
            </p:cNvPr>
            <p:cNvSpPr/>
            <p:nvPr/>
          </p:nvSpPr>
          <p:spPr>
            <a:xfrm>
              <a:off x="3348840" y="4766741"/>
              <a:ext cx="400850" cy="114529"/>
            </a:xfrm>
            <a:custGeom>
              <a:avLst/>
              <a:gdLst>
                <a:gd name="connsiteX0" fmla="*/ 206533 w 400850"/>
                <a:gd name="connsiteY0" fmla="*/ 131326 h 114528"/>
                <a:gd name="connsiteX1" fmla="*/ 7063 w 400850"/>
                <a:gd name="connsiteY1" fmla="*/ 98686 h 114528"/>
                <a:gd name="connsiteX2" fmla="*/ 0 w 400850"/>
                <a:gd name="connsiteY2" fmla="*/ 44857 h 114528"/>
                <a:gd name="connsiteX3" fmla="*/ 198898 w 400850"/>
                <a:gd name="connsiteY3" fmla="*/ 0 h 114528"/>
                <a:gd name="connsiteX4" fmla="*/ 400277 w 400850"/>
                <a:gd name="connsiteY4" fmla="*/ 18325 h 114528"/>
                <a:gd name="connsiteX5" fmla="*/ 401996 w 400850"/>
                <a:gd name="connsiteY5" fmla="*/ 96395 h 114528"/>
                <a:gd name="connsiteX6" fmla="*/ 206533 w 400850"/>
                <a:gd name="connsiteY6" fmla="*/ 131326 h 114528"/>
                <a:gd name="connsiteX7" fmla="*/ 19088 w 400850"/>
                <a:gd name="connsiteY7" fmla="*/ 96968 h 114528"/>
                <a:gd name="connsiteX8" fmla="*/ 206343 w 400850"/>
                <a:gd name="connsiteY8" fmla="*/ 127127 h 114528"/>
                <a:gd name="connsiteX9" fmla="*/ 389588 w 400850"/>
                <a:gd name="connsiteY9" fmla="*/ 93914 h 114528"/>
                <a:gd name="connsiteX10" fmla="*/ 387870 w 400850"/>
                <a:gd name="connsiteY10" fmla="*/ 21379 h 114528"/>
                <a:gd name="connsiteX11" fmla="*/ 199089 w 400850"/>
                <a:gd name="connsiteY11" fmla="*/ 3818 h 114528"/>
                <a:gd name="connsiteX12" fmla="*/ 12598 w 400850"/>
                <a:gd name="connsiteY12" fmla="*/ 45621 h 114528"/>
                <a:gd name="connsiteX13" fmla="*/ 19088 w 400850"/>
                <a:gd name="connsiteY13" fmla="*/ 9696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06533" y="131326"/>
                  </a:moveTo>
                  <a:cubicBezTo>
                    <a:pt x="127891" y="115865"/>
                    <a:pt x="87996" y="109375"/>
                    <a:pt x="7063" y="98686"/>
                  </a:cubicBezTo>
                  <a:cubicBezTo>
                    <a:pt x="4582" y="76734"/>
                    <a:pt x="2864" y="66236"/>
                    <a:pt x="0" y="44857"/>
                  </a:cubicBezTo>
                  <a:cubicBezTo>
                    <a:pt x="79025" y="29587"/>
                    <a:pt x="118728" y="20615"/>
                    <a:pt x="198898" y="0"/>
                  </a:cubicBezTo>
                  <a:cubicBezTo>
                    <a:pt x="280214" y="5154"/>
                    <a:pt x="320489" y="8781"/>
                    <a:pt x="400277" y="18325"/>
                  </a:cubicBezTo>
                  <a:cubicBezTo>
                    <a:pt x="401041" y="49438"/>
                    <a:pt x="401614" y="64900"/>
                    <a:pt x="401996" y="96395"/>
                  </a:cubicBezTo>
                  <a:cubicBezTo>
                    <a:pt x="323352" y="112811"/>
                    <a:pt x="284413" y="119682"/>
                    <a:pt x="206533" y="131326"/>
                  </a:cubicBezTo>
                  <a:close/>
                  <a:moveTo>
                    <a:pt x="19088" y="96968"/>
                  </a:moveTo>
                  <a:cubicBezTo>
                    <a:pt x="95059" y="106893"/>
                    <a:pt x="132471" y="113002"/>
                    <a:pt x="206343" y="127127"/>
                  </a:cubicBezTo>
                  <a:cubicBezTo>
                    <a:pt x="279450" y="116056"/>
                    <a:pt x="316099" y="109566"/>
                    <a:pt x="389588" y="93914"/>
                  </a:cubicBezTo>
                  <a:cubicBezTo>
                    <a:pt x="389016" y="64709"/>
                    <a:pt x="388634" y="50202"/>
                    <a:pt x="387870" y="21379"/>
                  </a:cubicBezTo>
                  <a:cubicBezTo>
                    <a:pt x="313045" y="12407"/>
                    <a:pt x="275251" y="8971"/>
                    <a:pt x="199089" y="3818"/>
                  </a:cubicBezTo>
                  <a:cubicBezTo>
                    <a:pt x="124073" y="22906"/>
                    <a:pt x="86851" y="31304"/>
                    <a:pt x="12598" y="45621"/>
                  </a:cubicBezTo>
                  <a:cubicBezTo>
                    <a:pt x="15271" y="66045"/>
                    <a:pt x="16798" y="76162"/>
                    <a:pt x="19088" y="969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0F3F6794-6BAA-48AB-875E-105A28339261}"/>
                </a:ext>
              </a:extLst>
            </p:cNvPr>
            <p:cNvSpPr/>
            <p:nvPr/>
          </p:nvSpPr>
          <p:spPr>
            <a:xfrm>
              <a:off x="3736520" y="4726275"/>
              <a:ext cx="381762" cy="171793"/>
            </a:xfrm>
            <a:custGeom>
              <a:avLst/>
              <a:gdLst>
                <a:gd name="connsiteX0" fmla="*/ 196989 w 381762"/>
                <a:gd name="connsiteY0" fmla="*/ 181146 h 171792"/>
                <a:gd name="connsiteX1" fmla="*/ 1908 w 381762"/>
                <a:gd name="connsiteY1" fmla="*/ 136862 h 171792"/>
                <a:gd name="connsiteX2" fmla="*/ 0 w 381762"/>
                <a:gd name="connsiteY2" fmla="*/ 59555 h 171792"/>
                <a:gd name="connsiteX3" fmla="*/ 197944 w 381762"/>
                <a:gd name="connsiteY3" fmla="*/ 0 h 171792"/>
                <a:gd name="connsiteX4" fmla="*/ 394360 w 381762"/>
                <a:gd name="connsiteY4" fmla="*/ 28632 h 171792"/>
                <a:gd name="connsiteX5" fmla="*/ 392642 w 381762"/>
                <a:gd name="connsiteY5" fmla="*/ 133044 h 171792"/>
                <a:gd name="connsiteX6" fmla="*/ 196989 w 381762"/>
                <a:gd name="connsiteY6" fmla="*/ 181146 h 171792"/>
                <a:gd name="connsiteX7" fmla="*/ 14125 w 381762"/>
                <a:gd name="connsiteY7" fmla="*/ 134380 h 171792"/>
                <a:gd name="connsiteX8" fmla="*/ 197180 w 381762"/>
                <a:gd name="connsiteY8" fmla="*/ 175610 h 171792"/>
                <a:gd name="connsiteX9" fmla="*/ 380807 w 381762"/>
                <a:gd name="connsiteY9" fmla="*/ 130181 h 171792"/>
                <a:gd name="connsiteX10" fmla="*/ 382335 w 381762"/>
                <a:gd name="connsiteY10" fmla="*/ 33022 h 171792"/>
                <a:gd name="connsiteX11" fmla="*/ 198134 w 381762"/>
                <a:gd name="connsiteY11" fmla="*/ 5726 h 171792"/>
                <a:gd name="connsiteX12" fmla="*/ 12407 w 381762"/>
                <a:gd name="connsiteY12" fmla="*/ 61273 h 171792"/>
                <a:gd name="connsiteX13" fmla="*/ 14125 w 381762"/>
                <a:gd name="connsiteY13" fmla="*/ 1343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196989" y="181146"/>
                  </a:moveTo>
                  <a:cubicBezTo>
                    <a:pt x="119873" y="160722"/>
                    <a:pt x="80933" y="151941"/>
                    <a:pt x="1908" y="136862"/>
                  </a:cubicBezTo>
                  <a:cubicBezTo>
                    <a:pt x="1336" y="105748"/>
                    <a:pt x="954" y="90287"/>
                    <a:pt x="0" y="59555"/>
                  </a:cubicBezTo>
                  <a:cubicBezTo>
                    <a:pt x="78833" y="38558"/>
                    <a:pt x="118346" y="26532"/>
                    <a:pt x="197944" y="0"/>
                  </a:cubicBezTo>
                  <a:cubicBezTo>
                    <a:pt x="277159" y="8781"/>
                    <a:pt x="316480" y="14507"/>
                    <a:pt x="394360" y="28632"/>
                  </a:cubicBezTo>
                  <a:cubicBezTo>
                    <a:pt x="393787" y="70053"/>
                    <a:pt x="393405" y="91050"/>
                    <a:pt x="392642" y="133044"/>
                  </a:cubicBezTo>
                  <a:cubicBezTo>
                    <a:pt x="314190" y="155186"/>
                    <a:pt x="275059" y="164730"/>
                    <a:pt x="196989" y="181146"/>
                  </a:cubicBezTo>
                  <a:close/>
                  <a:moveTo>
                    <a:pt x="14125" y="134380"/>
                  </a:moveTo>
                  <a:cubicBezTo>
                    <a:pt x="88187" y="148505"/>
                    <a:pt x="124645" y="156713"/>
                    <a:pt x="197180" y="175610"/>
                  </a:cubicBezTo>
                  <a:cubicBezTo>
                    <a:pt x="270287" y="159767"/>
                    <a:pt x="307127" y="150796"/>
                    <a:pt x="380807" y="130181"/>
                  </a:cubicBezTo>
                  <a:cubicBezTo>
                    <a:pt x="381571" y="91050"/>
                    <a:pt x="381762" y="71580"/>
                    <a:pt x="382335" y="33022"/>
                  </a:cubicBezTo>
                  <a:cubicBezTo>
                    <a:pt x="309227" y="19661"/>
                    <a:pt x="272387" y="14316"/>
                    <a:pt x="198134" y="5726"/>
                  </a:cubicBezTo>
                  <a:cubicBezTo>
                    <a:pt x="123499" y="30350"/>
                    <a:pt x="86469" y="41421"/>
                    <a:pt x="12407" y="61273"/>
                  </a:cubicBezTo>
                  <a:cubicBezTo>
                    <a:pt x="13170" y="90096"/>
                    <a:pt x="13743" y="104794"/>
                    <a:pt x="14125" y="1343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382D3A4B-E982-478C-8C23-682F358FD7F0}"/>
                </a:ext>
              </a:extLst>
            </p:cNvPr>
            <p:cNvSpPr/>
            <p:nvPr/>
          </p:nvSpPr>
          <p:spPr>
            <a:xfrm>
              <a:off x="4117136" y="4682563"/>
              <a:ext cx="381762" cy="229057"/>
            </a:xfrm>
            <a:custGeom>
              <a:avLst/>
              <a:gdLst>
                <a:gd name="connsiteX0" fmla="*/ 192790 w 381762"/>
                <a:gd name="connsiteY0" fmla="*/ 234593 h 229057"/>
                <a:gd name="connsiteX1" fmla="*/ 0 w 381762"/>
                <a:gd name="connsiteY1" fmla="*/ 176947 h 229057"/>
                <a:gd name="connsiteX2" fmla="*/ 1718 w 381762"/>
                <a:gd name="connsiteY2" fmla="*/ 73489 h 229057"/>
                <a:gd name="connsiteX3" fmla="*/ 198517 w 381762"/>
                <a:gd name="connsiteY3" fmla="*/ 0 h 229057"/>
                <a:gd name="connsiteX4" fmla="*/ 391688 w 381762"/>
                <a:gd name="connsiteY4" fmla="*/ 41230 h 229057"/>
                <a:gd name="connsiteX5" fmla="*/ 389016 w 381762"/>
                <a:gd name="connsiteY5" fmla="*/ 172556 h 229057"/>
                <a:gd name="connsiteX6" fmla="*/ 192790 w 381762"/>
                <a:gd name="connsiteY6" fmla="*/ 234593 h 229057"/>
                <a:gd name="connsiteX7" fmla="*/ 12217 w 381762"/>
                <a:gd name="connsiteY7" fmla="*/ 173511 h 229057"/>
                <a:gd name="connsiteX8" fmla="*/ 192981 w 381762"/>
                <a:gd name="connsiteY8" fmla="*/ 227148 h 229057"/>
                <a:gd name="connsiteX9" fmla="*/ 376990 w 381762"/>
                <a:gd name="connsiteY9" fmla="*/ 168739 h 229057"/>
                <a:gd name="connsiteX10" fmla="*/ 379663 w 381762"/>
                <a:gd name="connsiteY10" fmla="*/ 46193 h 229057"/>
                <a:gd name="connsiteX11" fmla="*/ 198326 w 381762"/>
                <a:gd name="connsiteY11" fmla="*/ 7063 h 229057"/>
                <a:gd name="connsiteX12" fmla="*/ 13935 w 381762"/>
                <a:gd name="connsiteY12" fmla="*/ 75589 h 229057"/>
                <a:gd name="connsiteX13" fmla="*/ 12217 w 381762"/>
                <a:gd name="connsiteY13" fmla="*/ 173511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92790" y="234593"/>
                  </a:moveTo>
                  <a:cubicBezTo>
                    <a:pt x="116247" y="208824"/>
                    <a:pt x="77689" y="197180"/>
                    <a:pt x="0" y="176947"/>
                  </a:cubicBezTo>
                  <a:cubicBezTo>
                    <a:pt x="955" y="135335"/>
                    <a:pt x="1146" y="114529"/>
                    <a:pt x="1718" y="73489"/>
                  </a:cubicBezTo>
                  <a:cubicBezTo>
                    <a:pt x="80170" y="46766"/>
                    <a:pt x="119492" y="32068"/>
                    <a:pt x="198517" y="0"/>
                  </a:cubicBezTo>
                  <a:cubicBezTo>
                    <a:pt x="276205" y="13553"/>
                    <a:pt x="314763" y="21760"/>
                    <a:pt x="391688" y="41230"/>
                  </a:cubicBezTo>
                  <a:cubicBezTo>
                    <a:pt x="390733" y="93341"/>
                    <a:pt x="390161" y="119873"/>
                    <a:pt x="389016" y="172556"/>
                  </a:cubicBezTo>
                  <a:cubicBezTo>
                    <a:pt x="310182" y="200234"/>
                    <a:pt x="271051" y="212641"/>
                    <a:pt x="192790" y="234593"/>
                  </a:cubicBezTo>
                  <a:close/>
                  <a:moveTo>
                    <a:pt x="12217" y="173511"/>
                  </a:moveTo>
                  <a:cubicBezTo>
                    <a:pt x="85133" y="192408"/>
                    <a:pt x="121210" y="203097"/>
                    <a:pt x="192981" y="227148"/>
                  </a:cubicBezTo>
                  <a:cubicBezTo>
                    <a:pt x="266470" y="206342"/>
                    <a:pt x="303119" y="194508"/>
                    <a:pt x="376990" y="168739"/>
                  </a:cubicBezTo>
                  <a:cubicBezTo>
                    <a:pt x="378136" y="119491"/>
                    <a:pt x="378517" y="94868"/>
                    <a:pt x="379663" y="46193"/>
                  </a:cubicBezTo>
                  <a:cubicBezTo>
                    <a:pt x="307510" y="27869"/>
                    <a:pt x="271242" y="20233"/>
                    <a:pt x="198326" y="7063"/>
                  </a:cubicBezTo>
                  <a:cubicBezTo>
                    <a:pt x="124264" y="36840"/>
                    <a:pt x="87424" y="50583"/>
                    <a:pt x="13935" y="75589"/>
                  </a:cubicBezTo>
                  <a:cubicBezTo>
                    <a:pt x="13171" y="114529"/>
                    <a:pt x="12980" y="134189"/>
                    <a:pt x="12217" y="1735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EB9B1F74-19C6-422E-A4D8-2E666ADE0CB0}"/>
                </a:ext>
              </a:extLst>
            </p:cNvPr>
            <p:cNvSpPr/>
            <p:nvPr/>
          </p:nvSpPr>
          <p:spPr>
            <a:xfrm>
              <a:off x="4494126" y="4639042"/>
              <a:ext cx="381762" cy="286321"/>
            </a:xfrm>
            <a:custGeom>
              <a:avLst/>
              <a:gdLst>
                <a:gd name="connsiteX0" fmla="*/ 192981 w 381762"/>
                <a:gd name="connsiteY0" fmla="*/ 287658 h 286321"/>
                <a:gd name="connsiteX1" fmla="*/ 0 w 381762"/>
                <a:gd name="connsiteY1" fmla="*/ 216268 h 286321"/>
                <a:gd name="connsiteX2" fmla="*/ 2673 w 381762"/>
                <a:gd name="connsiteY2" fmla="*/ 85705 h 286321"/>
                <a:gd name="connsiteX3" fmla="*/ 197562 w 381762"/>
                <a:gd name="connsiteY3" fmla="*/ 0 h 286321"/>
                <a:gd name="connsiteX4" fmla="*/ 390161 w 381762"/>
                <a:gd name="connsiteY4" fmla="*/ 54974 h 286321"/>
                <a:gd name="connsiteX5" fmla="*/ 389398 w 381762"/>
                <a:gd name="connsiteY5" fmla="*/ 212259 h 286321"/>
                <a:gd name="connsiteX6" fmla="*/ 192981 w 381762"/>
                <a:gd name="connsiteY6" fmla="*/ 287658 h 286321"/>
                <a:gd name="connsiteX7" fmla="*/ 12026 w 381762"/>
                <a:gd name="connsiteY7" fmla="*/ 212069 h 286321"/>
                <a:gd name="connsiteX8" fmla="*/ 193172 w 381762"/>
                <a:gd name="connsiteY8" fmla="*/ 278495 h 286321"/>
                <a:gd name="connsiteX9" fmla="*/ 377372 w 381762"/>
                <a:gd name="connsiteY9" fmla="*/ 207678 h 286321"/>
                <a:gd name="connsiteX10" fmla="*/ 378136 w 381762"/>
                <a:gd name="connsiteY10" fmla="*/ 60891 h 286321"/>
                <a:gd name="connsiteX11" fmla="*/ 197562 w 381762"/>
                <a:gd name="connsiteY11" fmla="*/ 8781 h 286321"/>
                <a:gd name="connsiteX12" fmla="*/ 14698 w 381762"/>
                <a:gd name="connsiteY12" fmla="*/ 88950 h 286321"/>
                <a:gd name="connsiteX13" fmla="*/ 12026 w 381762"/>
                <a:gd name="connsiteY13" fmla="*/ 21206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192981" y="287658"/>
                  </a:moveTo>
                  <a:cubicBezTo>
                    <a:pt x="115865" y="256353"/>
                    <a:pt x="77307" y="242037"/>
                    <a:pt x="0" y="216268"/>
                  </a:cubicBezTo>
                  <a:cubicBezTo>
                    <a:pt x="1336" y="163776"/>
                    <a:pt x="1718" y="137434"/>
                    <a:pt x="2673" y="85705"/>
                  </a:cubicBezTo>
                  <a:cubicBezTo>
                    <a:pt x="80552" y="53828"/>
                    <a:pt x="119492" y="36458"/>
                    <a:pt x="197562" y="0"/>
                  </a:cubicBezTo>
                  <a:cubicBezTo>
                    <a:pt x="274487" y="18897"/>
                    <a:pt x="313045" y="29968"/>
                    <a:pt x="390161" y="54974"/>
                  </a:cubicBezTo>
                  <a:cubicBezTo>
                    <a:pt x="389970" y="117201"/>
                    <a:pt x="389970" y="149078"/>
                    <a:pt x="389398" y="212259"/>
                  </a:cubicBezTo>
                  <a:cubicBezTo>
                    <a:pt x="310754" y="245091"/>
                    <a:pt x="271433" y="260362"/>
                    <a:pt x="192981" y="287658"/>
                  </a:cubicBezTo>
                  <a:close/>
                  <a:moveTo>
                    <a:pt x="12026" y="212069"/>
                  </a:moveTo>
                  <a:cubicBezTo>
                    <a:pt x="84561" y="236120"/>
                    <a:pt x="120828" y="249481"/>
                    <a:pt x="193172" y="278495"/>
                  </a:cubicBezTo>
                  <a:cubicBezTo>
                    <a:pt x="266852" y="252535"/>
                    <a:pt x="303692" y="238219"/>
                    <a:pt x="377372" y="207678"/>
                  </a:cubicBezTo>
                  <a:cubicBezTo>
                    <a:pt x="377754" y="148505"/>
                    <a:pt x="377945" y="118919"/>
                    <a:pt x="378136" y="60891"/>
                  </a:cubicBezTo>
                  <a:cubicBezTo>
                    <a:pt x="305792" y="37413"/>
                    <a:pt x="269715" y="26914"/>
                    <a:pt x="197562" y="8781"/>
                  </a:cubicBezTo>
                  <a:cubicBezTo>
                    <a:pt x="124264" y="42757"/>
                    <a:pt x="87615" y="58982"/>
                    <a:pt x="14698" y="88950"/>
                  </a:cubicBezTo>
                  <a:cubicBezTo>
                    <a:pt x="13743" y="137625"/>
                    <a:pt x="13171" y="162440"/>
                    <a:pt x="12026" y="2120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7B93B582-1A70-4089-8490-9DAF9AF74E86}"/>
                </a:ext>
              </a:extLst>
            </p:cNvPr>
            <p:cNvSpPr/>
            <p:nvPr/>
          </p:nvSpPr>
          <p:spPr>
            <a:xfrm>
              <a:off x="4871689" y="4599720"/>
              <a:ext cx="381762" cy="324498"/>
            </a:xfrm>
            <a:custGeom>
              <a:avLst/>
              <a:gdLst>
                <a:gd name="connsiteX0" fmla="*/ 196226 w 381762"/>
                <a:gd name="connsiteY0" fmla="*/ 336523 h 324497"/>
                <a:gd name="connsiteX1" fmla="*/ 0 w 381762"/>
                <a:gd name="connsiteY1" fmla="*/ 251963 h 324497"/>
                <a:gd name="connsiteX2" fmla="*/ 764 w 381762"/>
                <a:gd name="connsiteY2" fmla="*/ 95440 h 324497"/>
                <a:gd name="connsiteX3" fmla="*/ 193745 w 381762"/>
                <a:gd name="connsiteY3" fmla="*/ 0 h 324497"/>
                <a:gd name="connsiteX4" fmla="*/ 388443 w 381762"/>
                <a:gd name="connsiteY4" fmla="*/ 68908 h 324497"/>
                <a:gd name="connsiteX5" fmla="*/ 393025 w 381762"/>
                <a:gd name="connsiteY5" fmla="*/ 249291 h 324497"/>
                <a:gd name="connsiteX6" fmla="*/ 196226 w 381762"/>
                <a:gd name="connsiteY6" fmla="*/ 336523 h 324497"/>
                <a:gd name="connsiteX7" fmla="*/ 12026 w 381762"/>
                <a:gd name="connsiteY7" fmla="*/ 246809 h 324497"/>
                <a:gd name="connsiteX8" fmla="*/ 196226 w 381762"/>
                <a:gd name="connsiteY8" fmla="*/ 325834 h 324497"/>
                <a:gd name="connsiteX9" fmla="*/ 380617 w 381762"/>
                <a:gd name="connsiteY9" fmla="*/ 243755 h 324497"/>
                <a:gd name="connsiteX10" fmla="*/ 376608 w 381762"/>
                <a:gd name="connsiteY10" fmla="*/ 75016 h 324497"/>
                <a:gd name="connsiteX11" fmla="*/ 193935 w 381762"/>
                <a:gd name="connsiteY11" fmla="*/ 9735 h 324497"/>
                <a:gd name="connsiteX12" fmla="*/ 12980 w 381762"/>
                <a:gd name="connsiteY12" fmla="*/ 99067 h 324497"/>
                <a:gd name="connsiteX13" fmla="*/ 12026 w 381762"/>
                <a:gd name="connsiteY13" fmla="*/ 246809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24497">
                  <a:moveTo>
                    <a:pt x="196226" y="336523"/>
                  </a:moveTo>
                  <a:cubicBezTo>
                    <a:pt x="117392" y="300256"/>
                    <a:pt x="78261" y="283076"/>
                    <a:pt x="0" y="251963"/>
                  </a:cubicBezTo>
                  <a:cubicBezTo>
                    <a:pt x="382" y="188972"/>
                    <a:pt x="573" y="157286"/>
                    <a:pt x="764" y="95440"/>
                  </a:cubicBezTo>
                  <a:cubicBezTo>
                    <a:pt x="77880" y="59173"/>
                    <a:pt x="116438" y="39894"/>
                    <a:pt x="193745" y="0"/>
                  </a:cubicBezTo>
                  <a:cubicBezTo>
                    <a:pt x="271242" y="24624"/>
                    <a:pt x="310182" y="38558"/>
                    <a:pt x="388443" y="68908"/>
                  </a:cubicBezTo>
                  <a:cubicBezTo>
                    <a:pt x="390352" y="140107"/>
                    <a:pt x="391306" y="176756"/>
                    <a:pt x="393025" y="249291"/>
                  </a:cubicBezTo>
                  <a:cubicBezTo>
                    <a:pt x="314191" y="286512"/>
                    <a:pt x="274869" y="304073"/>
                    <a:pt x="196226" y="336523"/>
                  </a:cubicBezTo>
                  <a:close/>
                  <a:moveTo>
                    <a:pt x="12026" y="246809"/>
                  </a:moveTo>
                  <a:cubicBezTo>
                    <a:pt x="85515" y="276014"/>
                    <a:pt x="122164" y="292048"/>
                    <a:pt x="196226" y="325834"/>
                  </a:cubicBezTo>
                  <a:cubicBezTo>
                    <a:pt x="269906" y="295102"/>
                    <a:pt x="306937" y="278686"/>
                    <a:pt x="380617" y="243755"/>
                  </a:cubicBezTo>
                  <a:cubicBezTo>
                    <a:pt x="379090" y="175801"/>
                    <a:pt x="378136" y="141825"/>
                    <a:pt x="376608" y="75016"/>
                  </a:cubicBezTo>
                  <a:cubicBezTo>
                    <a:pt x="303119" y="46384"/>
                    <a:pt x="266661" y="33213"/>
                    <a:pt x="193935" y="9735"/>
                  </a:cubicBezTo>
                  <a:cubicBezTo>
                    <a:pt x="121592" y="46957"/>
                    <a:pt x="85324" y="64900"/>
                    <a:pt x="12980" y="99067"/>
                  </a:cubicBezTo>
                  <a:cubicBezTo>
                    <a:pt x="12408" y="157668"/>
                    <a:pt x="12408" y="187445"/>
                    <a:pt x="12026" y="2468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1E67109D-4342-4EBA-97DB-2043F4CA0E3F}"/>
                </a:ext>
              </a:extLst>
            </p:cNvPr>
            <p:cNvSpPr/>
            <p:nvPr/>
          </p:nvSpPr>
          <p:spPr>
            <a:xfrm>
              <a:off x="5247916" y="4567080"/>
              <a:ext cx="400850" cy="362674"/>
            </a:xfrm>
            <a:custGeom>
              <a:avLst/>
              <a:gdLst>
                <a:gd name="connsiteX0" fmla="*/ 206915 w 400850"/>
                <a:gd name="connsiteY0" fmla="*/ 378517 h 362673"/>
                <a:gd name="connsiteX1" fmla="*/ 4390 w 400850"/>
                <a:gd name="connsiteY1" fmla="*/ 281931 h 362673"/>
                <a:gd name="connsiteX2" fmla="*/ 0 w 400850"/>
                <a:gd name="connsiteY2" fmla="*/ 102121 h 362673"/>
                <a:gd name="connsiteX3" fmla="*/ 190881 w 400850"/>
                <a:gd name="connsiteY3" fmla="*/ 0 h 362673"/>
                <a:gd name="connsiteX4" fmla="*/ 390924 w 400850"/>
                <a:gd name="connsiteY4" fmla="*/ 82461 h 362673"/>
                <a:gd name="connsiteX5" fmla="*/ 403713 w 400850"/>
                <a:gd name="connsiteY5" fmla="*/ 281358 h 362673"/>
                <a:gd name="connsiteX6" fmla="*/ 206915 w 400850"/>
                <a:gd name="connsiteY6" fmla="*/ 378517 h 362673"/>
                <a:gd name="connsiteX7" fmla="*/ 16415 w 400850"/>
                <a:gd name="connsiteY7" fmla="*/ 276205 h 362673"/>
                <a:gd name="connsiteX8" fmla="*/ 206342 w 400850"/>
                <a:gd name="connsiteY8" fmla="*/ 366491 h 362673"/>
                <a:gd name="connsiteX9" fmla="*/ 390733 w 400850"/>
                <a:gd name="connsiteY9" fmla="*/ 275250 h 362673"/>
                <a:gd name="connsiteX10" fmla="*/ 379089 w 400850"/>
                <a:gd name="connsiteY10" fmla="*/ 88951 h 362673"/>
                <a:gd name="connsiteX11" fmla="*/ 191454 w 400850"/>
                <a:gd name="connsiteY11" fmla="*/ 11071 h 362673"/>
                <a:gd name="connsiteX12" fmla="*/ 12216 w 400850"/>
                <a:gd name="connsiteY12" fmla="*/ 106703 h 362673"/>
                <a:gd name="connsiteX13" fmla="*/ 16415 w 400850"/>
                <a:gd name="connsiteY13" fmla="*/ 27620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206915" y="378517"/>
                  </a:moveTo>
                  <a:cubicBezTo>
                    <a:pt x="125218" y="337859"/>
                    <a:pt x="84751" y="318389"/>
                    <a:pt x="4390" y="281931"/>
                  </a:cubicBezTo>
                  <a:cubicBezTo>
                    <a:pt x="2863" y="209587"/>
                    <a:pt x="1718" y="173129"/>
                    <a:pt x="0" y="102121"/>
                  </a:cubicBezTo>
                  <a:cubicBezTo>
                    <a:pt x="76352" y="62418"/>
                    <a:pt x="114529" y="41803"/>
                    <a:pt x="190881" y="0"/>
                  </a:cubicBezTo>
                  <a:cubicBezTo>
                    <a:pt x="270097" y="30159"/>
                    <a:pt x="309991" y="46957"/>
                    <a:pt x="390924" y="82461"/>
                  </a:cubicBezTo>
                  <a:cubicBezTo>
                    <a:pt x="396078" y="160913"/>
                    <a:pt x="398750" y="201189"/>
                    <a:pt x="403713" y="281358"/>
                  </a:cubicBezTo>
                  <a:cubicBezTo>
                    <a:pt x="325070" y="322207"/>
                    <a:pt x="285749" y="341677"/>
                    <a:pt x="206915" y="378517"/>
                  </a:cubicBezTo>
                  <a:close/>
                  <a:moveTo>
                    <a:pt x="16415" y="276205"/>
                  </a:moveTo>
                  <a:cubicBezTo>
                    <a:pt x="91814" y="310372"/>
                    <a:pt x="129799" y="328506"/>
                    <a:pt x="206342" y="366491"/>
                  </a:cubicBezTo>
                  <a:cubicBezTo>
                    <a:pt x="280213" y="331751"/>
                    <a:pt x="317053" y="313426"/>
                    <a:pt x="390733" y="275250"/>
                  </a:cubicBezTo>
                  <a:cubicBezTo>
                    <a:pt x="386152" y="200234"/>
                    <a:pt x="383671" y="162631"/>
                    <a:pt x="379089" y="88951"/>
                  </a:cubicBezTo>
                  <a:cubicBezTo>
                    <a:pt x="303310" y="55546"/>
                    <a:pt x="265706" y="39894"/>
                    <a:pt x="191454" y="11071"/>
                  </a:cubicBezTo>
                  <a:cubicBezTo>
                    <a:pt x="119873" y="50202"/>
                    <a:pt x="83988" y="69481"/>
                    <a:pt x="12216" y="106703"/>
                  </a:cubicBezTo>
                  <a:cubicBezTo>
                    <a:pt x="13934" y="173893"/>
                    <a:pt x="14889" y="208060"/>
                    <a:pt x="16415" y="2762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6A684747-7054-4A9B-9CCF-F5165ABEFB82}"/>
                </a:ext>
              </a:extLst>
            </p:cNvPr>
            <p:cNvSpPr/>
            <p:nvPr/>
          </p:nvSpPr>
          <p:spPr>
            <a:xfrm>
              <a:off x="5626624" y="4545128"/>
              <a:ext cx="419938" cy="400850"/>
            </a:xfrm>
            <a:custGeom>
              <a:avLst/>
              <a:gdLst>
                <a:gd name="connsiteX0" fmla="*/ 224094 w 419938"/>
                <a:gd name="connsiteY0" fmla="*/ 409631 h 400849"/>
                <a:gd name="connsiteX1" fmla="*/ 12407 w 419938"/>
                <a:gd name="connsiteY1" fmla="*/ 303501 h 400849"/>
                <a:gd name="connsiteX2" fmla="*/ 0 w 419938"/>
                <a:gd name="connsiteY2" fmla="*/ 104985 h 400849"/>
                <a:gd name="connsiteX3" fmla="*/ 189354 w 419938"/>
                <a:gd name="connsiteY3" fmla="*/ 0 h 400849"/>
                <a:gd name="connsiteX4" fmla="*/ 397796 w 419938"/>
                <a:gd name="connsiteY4" fmla="*/ 94868 h 400849"/>
                <a:gd name="connsiteX5" fmla="*/ 421275 w 419938"/>
                <a:gd name="connsiteY5" fmla="*/ 306173 h 400849"/>
                <a:gd name="connsiteX6" fmla="*/ 224094 w 419938"/>
                <a:gd name="connsiteY6" fmla="*/ 409631 h 400849"/>
                <a:gd name="connsiteX7" fmla="*/ 24624 w 419938"/>
                <a:gd name="connsiteY7" fmla="*/ 297202 h 400849"/>
                <a:gd name="connsiteX8" fmla="*/ 223140 w 419938"/>
                <a:gd name="connsiteY8" fmla="*/ 396460 h 400849"/>
                <a:gd name="connsiteX9" fmla="*/ 407722 w 419938"/>
                <a:gd name="connsiteY9" fmla="*/ 299301 h 400849"/>
                <a:gd name="connsiteX10" fmla="*/ 386152 w 419938"/>
                <a:gd name="connsiteY10" fmla="*/ 101358 h 400849"/>
                <a:gd name="connsiteX11" fmla="*/ 190499 w 419938"/>
                <a:gd name="connsiteY11" fmla="*/ 12026 h 400849"/>
                <a:gd name="connsiteX12" fmla="*/ 12789 w 419938"/>
                <a:gd name="connsiteY12" fmla="*/ 110520 h 400849"/>
                <a:gd name="connsiteX13" fmla="*/ 24624 w 419938"/>
                <a:gd name="connsiteY13" fmla="*/ 297202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400849">
                  <a:moveTo>
                    <a:pt x="224094" y="409631"/>
                  </a:moveTo>
                  <a:cubicBezTo>
                    <a:pt x="138389" y="365919"/>
                    <a:pt x="96013" y="344349"/>
                    <a:pt x="12407" y="303501"/>
                  </a:cubicBezTo>
                  <a:cubicBezTo>
                    <a:pt x="7444" y="223522"/>
                    <a:pt x="4963" y="183246"/>
                    <a:pt x="0" y="104985"/>
                  </a:cubicBezTo>
                  <a:cubicBezTo>
                    <a:pt x="75780" y="63372"/>
                    <a:pt x="113574" y="42185"/>
                    <a:pt x="189354" y="0"/>
                  </a:cubicBezTo>
                  <a:cubicBezTo>
                    <a:pt x="271433" y="35504"/>
                    <a:pt x="313236" y="54783"/>
                    <a:pt x="397796" y="94868"/>
                  </a:cubicBezTo>
                  <a:cubicBezTo>
                    <a:pt x="407149" y="178092"/>
                    <a:pt x="411921" y="221040"/>
                    <a:pt x="421275" y="306173"/>
                  </a:cubicBezTo>
                  <a:cubicBezTo>
                    <a:pt x="342441" y="348549"/>
                    <a:pt x="303119" y="369545"/>
                    <a:pt x="224094" y="409631"/>
                  </a:cubicBezTo>
                  <a:close/>
                  <a:moveTo>
                    <a:pt x="24624" y="297202"/>
                  </a:moveTo>
                  <a:cubicBezTo>
                    <a:pt x="103076" y="335569"/>
                    <a:pt x="142779" y="355611"/>
                    <a:pt x="223140" y="396460"/>
                  </a:cubicBezTo>
                  <a:cubicBezTo>
                    <a:pt x="297011" y="358665"/>
                    <a:pt x="334042" y="339005"/>
                    <a:pt x="407722" y="299301"/>
                  </a:cubicBezTo>
                  <a:cubicBezTo>
                    <a:pt x="399132" y="219513"/>
                    <a:pt x="394742" y="179428"/>
                    <a:pt x="386152" y="101358"/>
                  </a:cubicBezTo>
                  <a:cubicBezTo>
                    <a:pt x="306746" y="63754"/>
                    <a:pt x="267615" y="45621"/>
                    <a:pt x="190499" y="12026"/>
                  </a:cubicBezTo>
                  <a:cubicBezTo>
                    <a:pt x="119492" y="51538"/>
                    <a:pt x="83988" y="71390"/>
                    <a:pt x="12789" y="110520"/>
                  </a:cubicBezTo>
                  <a:cubicBezTo>
                    <a:pt x="17370" y="184391"/>
                    <a:pt x="19852" y="222185"/>
                    <a:pt x="24624" y="2972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508CDAF8-8E9A-4325-A504-9208F281CEC4}"/>
                </a:ext>
              </a:extLst>
            </p:cNvPr>
            <p:cNvSpPr/>
            <p:nvPr/>
          </p:nvSpPr>
          <p:spPr>
            <a:xfrm>
              <a:off x="6011821" y="4539211"/>
              <a:ext cx="439026" cy="400850"/>
            </a:xfrm>
            <a:custGeom>
              <a:avLst/>
              <a:gdLst>
                <a:gd name="connsiteX0" fmla="*/ 246046 w 439026"/>
                <a:gd name="connsiteY0" fmla="*/ 419556 h 400849"/>
                <a:gd name="connsiteX1" fmla="*/ 23096 w 439026"/>
                <a:gd name="connsiteY1" fmla="*/ 312090 h 400849"/>
                <a:gd name="connsiteX2" fmla="*/ 0 w 439026"/>
                <a:gd name="connsiteY2" fmla="*/ 100976 h 400849"/>
                <a:gd name="connsiteX3" fmla="*/ 188782 w 439026"/>
                <a:gd name="connsiteY3" fmla="*/ 0 h 400849"/>
                <a:gd name="connsiteX4" fmla="*/ 407149 w 439026"/>
                <a:gd name="connsiteY4" fmla="*/ 103457 h 400849"/>
                <a:gd name="connsiteX5" fmla="*/ 441126 w 439026"/>
                <a:gd name="connsiteY5" fmla="*/ 308082 h 400849"/>
                <a:gd name="connsiteX6" fmla="*/ 246046 w 439026"/>
                <a:gd name="connsiteY6" fmla="*/ 419556 h 400849"/>
                <a:gd name="connsiteX7" fmla="*/ 35122 w 439026"/>
                <a:gd name="connsiteY7" fmla="*/ 305600 h 400849"/>
                <a:gd name="connsiteX8" fmla="*/ 244137 w 439026"/>
                <a:gd name="connsiteY8" fmla="*/ 406195 h 400849"/>
                <a:gd name="connsiteX9" fmla="*/ 427191 w 439026"/>
                <a:gd name="connsiteY9" fmla="*/ 301783 h 400849"/>
                <a:gd name="connsiteX10" fmla="*/ 395505 w 439026"/>
                <a:gd name="connsiteY10" fmla="*/ 109375 h 400849"/>
                <a:gd name="connsiteX11" fmla="*/ 190499 w 439026"/>
                <a:gd name="connsiteY11" fmla="*/ 12216 h 400849"/>
                <a:gd name="connsiteX12" fmla="*/ 13171 w 439026"/>
                <a:gd name="connsiteY12" fmla="*/ 107084 h 400849"/>
                <a:gd name="connsiteX13" fmla="*/ 35122 w 439026"/>
                <a:gd name="connsiteY13" fmla="*/ 305600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400849">
                  <a:moveTo>
                    <a:pt x="246046" y="419556"/>
                  </a:moveTo>
                  <a:cubicBezTo>
                    <a:pt x="155950" y="379090"/>
                    <a:pt x="111093" y="356184"/>
                    <a:pt x="23096" y="312090"/>
                  </a:cubicBezTo>
                  <a:cubicBezTo>
                    <a:pt x="13935" y="227148"/>
                    <a:pt x="9162" y="184200"/>
                    <a:pt x="0" y="100976"/>
                  </a:cubicBezTo>
                  <a:cubicBezTo>
                    <a:pt x="75589" y="59173"/>
                    <a:pt x="113383" y="37985"/>
                    <a:pt x="188782" y="0"/>
                  </a:cubicBezTo>
                  <a:cubicBezTo>
                    <a:pt x="275060" y="41421"/>
                    <a:pt x="318771" y="62418"/>
                    <a:pt x="407149" y="103457"/>
                  </a:cubicBezTo>
                  <a:cubicBezTo>
                    <a:pt x="420511" y="184200"/>
                    <a:pt x="427573" y="225621"/>
                    <a:pt x="441126" y="308082"/>
                  </a:cubicBezTo>
                  <a:cubicBezTo>
                    <a:pt x="363629" y="351603"/>
                    <a:pt x="324498" y="374318"/>
                    <a:pt x="246046" y="419556"/>
                  </a:cubicBezTo>
                  <a:close/>
                  <a:moveTo>
                    <a:pt x="35122" y="305600"/>
                  </a:moveTo>
                  <a:cubicBezTo>
                    <a:pt x="117774" y="347022"/>
                    <a:pt x="159767" y="368018"/>
                    <a:pt x="244137" y="406195"/>
                  </a:cubicBezTo>
                  <a:cubicBezTo>
                    <a:pt x="317626" y="363819"/>
                    <a:pt x="354276" y="342631"/>
                    <a:pt x="427191" y="301783"/>
                  </a:cubicBezTo>
                  <a:cubicBezTo>
                    <a:pt x="414594" y="224285"/>
                    <a:pt x="408103" y="185345"/>
                    <a:pt x="395505" y="109375"/>
                  </a:cubicBezTo>
                  <a:cubicBezTo>
                    <a:pt x="312663" y="70817"/>
                    <a:pt x="271624" y="51156"/>
                    <a:pt x="190499" y="12216"/>
                  </a:cubicBezTo>
                  <a:cubicBezTo>
                    <a:pt x="119682" y="48293"/>
                    <a:pt x="84179" y="67954"/>
                    <a:pt x="13171" y="107084"/>
                  </a:cubicBezTo>
                  <a:cubicBezTo>
                    <a:pt x="21951" y="185536"/>
                    <a:pt x="26533" y="225621"/>
                    <a:pt x="35122" y="3056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96D30922-D1CA-41B3-84DE-723683F9EABE}"/>
                </a:ext>
              </a:extLst>
            </p:cNvPr>
            <p:cNvSpPr/>
            <p:nvPr/>
          </p:nvSpPr>
          <p:spPr>
            <a:xfrm>
              <a:off x="6406373" y="4552382"/>
              <a:ext cx="439026" cy="381762"/>
            </a:xfrm>
            <a:custGeom>
              <a:avLst/>
              <a:gdLst>
                <a:gd name="connsiteX0" fmla="*/ 263798 w 439026"/>
                <a:gd name="connsiteY0" fmla="*/ 391306 h 381761"/>
                <a:gd name="connsiteX1" fmla="*/ 33786 w 439026"/>
                <a:gd name="connsiteY1" fmla="*/ 295102 h 381761"/>
                <a:gd name="connsiteX2" fmla="*/ 0 w 439026"/>
                <a:gd name="connsiteY2" fmla="*/ 90096 h 381761"/>
                <a:gd name="connsiteX3" fmla="*/ 188017 w 439026"/>
                <a:gd name="connsiteY3" fmla="*/ 0 h 381761"/>
                <a:gd name="connsiteX4" fmla="*/ 414402 w 439026"/>
                <a:gd name="connsiteY4" fmla="*/ 99831 h 381761"/>
                <a:gd name="connsiteX5" fmla="*/ 456205 w 439026"/>
                <a:gd name="connsiteY5" fmla="*/ 286130 h 381761"/>
                <a:gd name="connsiteX6" fmla="*/ 263798 w 439026"/>
                <a:gd name="connsiteY6" fmla="*/ 391306 h 381761"/>
                <a:gd name="connsiteX7" fmla="*/ 45621 w 439026"/>
                <a:gd name="connsiteY7" fmla="*/ 288421 h 381761"/>
                <a:gd name="connsiteX8" fmla="*/ 261316 w 439026"/>
                <a:gd name="connsiteY8" fmla="*/ 378899 h 381761"/>
                <a:gd name="connsiteX9" fmla="*/ 441699 w 439026"/>
                <a:gd name="connsiteY9" fmla="*/ 280595 h 381761"/>
                <a:gd name="connsiteX10" fmla="*/ 402567 w 439026"/>
                <a:gd name="connsiteY10" fmla="*/ 105175 h 381761"/>
                <a:gd name="connsiteX11" fmla="*/ 190117 w 439026"/>
                <a:gd name="connsiteY11" fmla="*/ 11453 h 381761"/>
                <a:gd name="connsiteX12" fmla="*/ 13552 w 439026"/>
                <a:gd name="connsiteY12" fmla="*/ 96395 h 381761"/>
                <a:gd name="connsiteX13" fmla="*/ 45621 w 439026"/>
                <a:gd name="connsiteY13" fmla="*/ 288421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1">
                  <a:moveTo>
                    <a:pt x="263798" y="391306"/>
                  </a:moveTo>
                  <a:cubicBezTo>
                    <a:pt x="171220" y="354848"/>
                    <a:pt x="125218" y="335378"/>
                    <a:pt x="33786" y="295102"/>
                  </a:cubicBezTo>
                  <a:cubicBezTo>
                    <a:pt x="20233" y="212450"/>
                    <a:pt x="13362" y="170838"/>
                    <a:pt x="0" y="90096"/>
                  </a:cubicBezTo>
                  <a:cubicBezTo>
                    <a:pt x="75207" y="51729"/>
                    <a:pt x="112810" y="33404"/>
                    <a:pt x="188017" y="0"/>
                  </a:cubicBezTo>
                  <a:cubicBezTo>
                    <a:pt x="277732" y="40849"/>
                    <a:pt x="323161" y="61273"/>
                    <a:pt x="414402" y="99831"/>
                  </a:cubicBezTo>
                  <a:cubicBezTo>
                    <a:pt x="431010" y="173320"/>
                    <a:pt x="439408" y="211114"/>
                    <a:pt x="456205" y="286130"/>
                  </a:cubicBezTo>
                  <a:cubicBezTo>
                    <a:pt x="379280" y="326406"/>
                    <a:pt x="340913" y="347594"/>
                    <a:pt x="263798" y="391306"/>
                  </a:cubicBezTo>
                  <a:close/>
                  <a:moveTo>
                    <a:pt x="45621" y="288421"/>
                  </a:moveTo>
                  <a:cubicBezTo>
                    <a:pt x="131326" y="326215"/>
                    <a:pt x="174655" y="344540"/>
                    <a:pt x="261316" y="378899"/>
                  </a:cubicBezTo>
                  <a:cubicBezTo>
                    <a:pt x="333660" y="338050"/>
                    <a:pt x="369736" y="318198"/>
                    <a:pt x="441699" y="280595"/>
                  </a:cubicBezTo>
                  <a:cubicBezTo>
                    <a:pt x="426047" y="209969"/>
                    <a:pt x="418029" y="174465"/>
                    <a:pt x="402567" y="105175"/>
                  </a:cubicBezTo>
                  <a:cubicBezTo>
                    <a:pt x="317053" y="68908"/>
                    <a:pt x="274487" y="49820"/>
                    <a:pt x="190117" y="11453"/>
                  </a:cubicBezTo>
                  <a:cubicBezTo>
                    <a:pt x="119492" y="43139"/>
                    <a:pt x="84178" y="60318"/>
                    <a:pt x="13552" y="96395"/>
                  </a:cubicBezTo>
                  <a:cubicBezTo>
                    <a:pt x="26342" y="172175"/>
                    <a:pt x="32831" y="211114"/>
                    <a:pt x="45621" y="2884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2EEC35FC-F0BC-40B9-BC1A-25C879B6DB60}"/>
                </a:ext>
              </a:extLst>
            </p:cNvPr>
            <p:cNvSpPr/>
            <p:nvPr/>
          </p:nvSpPr>
          <p:spPr>
            <a:xfrm>
              <a:off x="6807795" y="4574333"/>
              <a:ext cx="458114" cy="343586"/>
            </a:xfrm>
            <a:custGeom>
              <a:avLst/>
              <a:gdLst>
                <a:gd name="connsiteX0" fmla="*/ 276205 w 458114"/>
                <a:gd name="connsiteY0" fmla="*/ 348930 h 343585"/>
                <a:gd name="connsiteX1" fmla="*/ 41612 w 458114"/>
                <a:gd name="connsiteY1" fmla="*/ 264561 h 343585"/>
                <a:gd name="connsiteX2" fmla="*/ 0 w 458114"/>
                <a:gd name="connsiteY2" fmla="*/ 77498 h 343585"/>
                <a:gd name="connsiteX3" fmla="*/ 188210 w 458114"/>
                <a:gd name="connsiteY3" fmla="*/ 0 h 343585"/>
                <a:gd name="connsiteX4" fmla="*/ 420702 w 458114"/>
                <a:gd name="connsiteY4" fmla="*/ 92195 h 343585"/>
                <a:gd name="connsiteX5" fmla="*/ 466704 w 458114"/>
                <a:gd name="connsiteY5" fmla="*/ 254253 h 343585"/>
                <a:gd name="connsiteX6" fmla="*/ 276205 w 458114"/>
                <a:gd name="connsiteY6" fmla="*/ 348930 h 343585"/>
                <a:gd name="connsiteX7" fmla="*/ 53448 w 458114"/>
                <a:gd name="connsiteY7" fmla="*/ 258453 h 343585"/>
                <a:gd name="connsiteX8" fmla="*/ 273533 w 458114"/>
                <a:gd name="connsiteY8" fmla="*/ 337859 h 343585"/>
                <a:gd name="connsiteX9" fmla="*/ 452006 w 458114"/>
                <a:gd name="connsiteY9" fmla="*/ 249481 h 343585"/>
                <a:gd name="connsiteX10" fmla="*/ 408868 w 458114"/>
                <a:gd name="connsiteY10" fmla="*/ 96777 h 343585"/>
                <a:gd name="connsiteX11" fmla="*/ 190691 w 458114"/>
                <a:gd name="connsiteY11" fmla="*/ 10307 h 343585"/>
                <a:gd name="connsiteX12" fmla="*/ 14126 w 458114"/>
                <a:gd name="connsiteY12" fmla="*/ 83606 h 343585"/>
                <a:gd name="connsiteX13" fmla="*/ 53448 w 458114"/>
                <a:gd name="connsiteY13" fmla="*/ 25845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76205" y="348930"/>
                  </a:moveTo>
                  <a:cubicBezTo>
                    <a:pt x="182292" y="317817"/>
                    <a:pt x="135335" y="300828"/>
                    <a:pt x="41612" y="264561"/>
                  </a:cubicBezTo>
                  <a:cubicBezTo>
                    <a:pt x="25005" y="189163"/>
                    <a:pt x="16417" y="151369"/>
                    <a:pt x="0" y="77498"/>
                  </a:cubicBezTo>
                  <a:cubicBezTo>
                    <a:pt x="75016" y="43712"/>
                    <a:pt x="112620" y="28059"/>
                    <a:pt x="188210" y="0"/>
                  </a:cubicBezTo>
                  <a:cubicBezTo>
                    <a:pt x="280786" y="38749"/>
                    <a:pt x="327361" y="57264"/>
                    <a:pt x="420702" y="92195"/>
                  </a:cubicBezTo>
                  <a:cubicBezTo>
                    <a:pt x="438836" y="156331"/>
                    <a:pt x="448189" y="188972"/>
                    <a:pt x="466704" y="254253"/>
                  </a:cubicBezTo>
                  <a:cubicBezTo>
                    <a:pt x="390352" y="289566"/>
                    <a:pt x="352367" y="308654"/>
                    <a:pt x="276205" y="348930"/>
                  </a:cubicBezTo>
                  <a:close/>
                  <a:moveTo>
                    <a:pt x="53448" y="258453"/>
                  </a:moveTo>
                  <a:cubicBezTo>
                    <a:pt x="141252" y="292430"/>
                    <a:pt x="185346" y="308464"/>
                    <a:pt x="273533" y="337859"/>
                  </a:cubicBezTo>
                  <a:cubicBezTo>
                    <a:pt x="344922" y="300447"/>
                    <a:pt x="380617" y="282504"/>
                    <a:pt x="452006" y="249481"/>
                  </a:cubicBezTo>
                  <a:cubicBezTo>
                    <a:pt x="434827" y="188018"/>
                    <a:pt x="426047" y="157095"/>
                    <a:pt x="408868" y="96777"/>
                  </a:cubicBezTo>
                  <a:cubicBezTo>
                    <a:pt x="321253" y="63945"/>
                    <a:pt x="277733" y="46575"/>
                    <a:pt x="190691" y="10307"/>
                  </a:cubicBezTo>
                  <a:cubicBezTo>
                    <a:pt x="119683" y="37031"/>
                    <a:pt x="84370" y="51729"/>
                    <a:pt x="14126" y="83606"/>
                  </a:cubicBezTo>
                  <a:cubicBezTo>
                    <a:pt x="29777" y="152705"/>
                    <a:pt x="37795" y="188018"/>
                    <a:pt x="53448" y="2584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CDDA4143-A86E-4B10-B2EF-6EF3D24E1E3A}"/>
                </a:ext>
              </a:extLst>
            </p:cNvPr>
            <p:cNvSpPr/>
            <p:nvPr/>
          </p:nvSpPr>
          <p:spPr>
            <a:xfrm>
              <a:off x="7215135" y="4602775"/>
              <a:ext cx="458114" cy="286321"/>
            </a:xfrm>
            <a:custGeom>
              <a:avLst/>
              <a:gdLst>
                <a:gd name="connsiteX0" fmla="*/ 282504 w 458114"/>
                <a:gd name="connsiteY0" fmla="*/ 296438 h 286321"/>
                <a:gd name="connsiteX1" fmla="*/ 46002 w 458114"/>
                <a:gd name="connsiteY1" fmla="*/ 226194 h 286321"/>
                <a:gd name="connsiteX2" fmla="*/ 0 w 458114"/>
                <a:gd name="connsiteY2" fmla="*/ 63372 h 286321"/>
                <a:gd name="connsiteX3" fmla="*/ 189927 w 458114"/>
                <a:gd name="connsiteY3" fmla="*/ 0 h 286321"/>
                <a:gd name="connsiteX4" fmla="*/ 426047 w 458114"/>
                <a:gd name="connsiteY4" fmla="*/ 81315 h 286321"/>
                <a:gd name="connsiteX5" fmla="*/ 472239 w 458114"/>
                <a:gd name="connsiteY5" fmla="*/ 214932 h 286321"/>
                <a:gd name="connsiteX6" fmla="*/ 282504 w 458114"/>
                <a:gd name="connsiteY6" fmla="*/ 296438 h 286321"/>
                <a:gd name="connsiteX7" fmla="*/ 57836 w 458114"/>
                <a:gd name="connsiteY7" fmla="*/ 220849 h 286321"/>
                <a:gd name="connsiteX8" fmla="*/ 279641 w 458114"/>
                <a:gd name="connsiteY8" fmla="*/ 287085 h 286321"/>
                <a:gd name="connsiteX9" fmla="*/ 457541 w 458114"/>
                <a:gd name="connsiteY9" fmla="*/ 211305 h 286321"/>
                <a:gd name="connsiteX10" fmla="*/ 414212 w 458114"/>
                <a:gd name="connsiteY10" fmla="*/ 85133 h 286321"/>
                <a:gd name="connsiteX11" fmla="*/ 192598 w 458114"/>
                <a:gd name="connsiteY11" fmla="*/ 9162 h 286321"/>
                <a:gd name="connsiteX12" fmla="*/ 14507 w 458114"/>
                <a:gd name="connsiteY12" fmla="*/ 69099 h 286321"/>
                <a:gd name="connsiteX13" fmla="*/ 57836 w 458114"/>
                <a:gd name="connsiteY13" fmla="*/ 22084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82504" y="296438"/>
                  </a:moveTo>
                  <a:cubicBezTo>
                    <a:pt x="188208" y="271433"/>
                    <a:pt x="140870" y="257307"/>
                    <a:pt x="46002" y="226194"/>
                  </a:cubicBezTo>
                  <a:cubicBezTo>
                    <a:pt x="27678" y="160722"/>
                    <a:pt x="18325" y="127699"/>
                    <a:pt x="0" y="63372"/>
                  </a:cubicBezTo>
                  <a:cubicBezTo>
                    <a:pt x="75398" y="34931"/>
                    <a:pt x="113383" y="22142"/>
                    <a:pt x="189927" y="0"/>
                  </a:cubicBezTo>
                  <a:cubicBezTo>
                    <a:pt x="284413" y="34931"/>
                    <a:pt x="331751" y="51347"/>
                    <a:pt x="426047" y="81315"/>
                  </a:cubicBezTo>
                  <a:cubicBezTo>
                    <a:pt x="444370" y="134189"/>
                    <a:pt x="453725" y="161104"/>
                    <a:pt x="472239" y="214932"/>
                  </a:cubicBezTo>
                  <a:cubicBezTo>
                    <a:pt x="396078" y="244518"/>
                    <a:pt x="358093" y="260934"/>
                    <a:pt x="282504" y="296438"/>
                  </a:cubicBezTo>
                  <a:close/>
                  <a:moveTo>
                    <a:pt x="57836" y="220849"/>
                  </a:moveTo>
                  <a:cubicBezTo>
                    <a:pt x="146788" y="249863"/>
                    <a:pt x="191263" y="263225"/>
                    <a:pt x="279641" y="287085"/>
                  </a:cubicBezTo>
                  <a:cubicBezTo>
                    <a:pt x="350457" y="254253"/>
                    <a:pt x="386152" y="238983"/>
                    <a:pt x="457541" y="211305"/>
                  </a:cubicBezTo>
                  <a:cubicBezTo>
                    <a:pt x="440172" y="160531"/>
                    <a:pt x="431391" y="135144"/>
                    <a:pt x="414212" y="85133"/>
                  </a:cubicBezTo>
                  <a:cubicBezTo>
                    <a:pt x="325643" y="57073"/>
                    <a:pt x="281358" y="41612"/>
                    <a:pt x="192598" y="9162"/>
                  </a:cubicBezTo>
                  <a:cubicBezTo>
                    <a:pt x="120828" y="30350"/>
                    <a:pt x="85323" y="42376"/>
                    <a:pt x="14507" y="69099"/>
                  </a:cubicBezTo>
                  <a:cubicBezTo>
                    <a:pt x="31877" y="129036"/>
                    <a:pt x="40658" y="159576"/>
                    <a:pt x="57836" y="2208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508BE2D9-A6BB-4B0A-8BDD-454EACC4FCDB}"/>
                </a:ext>
              </a:extLst>
            </p:cNvPr>
            <p:cNvSpPr/>
            <p:nvPr/>
          </p:nvSpPr>
          <p:spPr>
            <a:xfrm>
              <a:off x="7628011" y="4635224"/>
              <a:ext cx="458114" cy="229057"/>
            </a:xfrm>
            <a:custGeom>
              <a:avLst/>
              <a:gdLst>
                <a:gd name="connsiteX0" fmla="*/ 281741 w 458114"/>
                <a:gd name="connsiteY0" fmla="*/ 237647 h 229057"/>
                <a:gd name="connsiteX1" fmla="*/ 46193 w 458114"/>
                <a:gd name="connsiteY1" fmla="*/ 182864 h 229057"/>
                <a:gd name="connsiteX2" fmla="*/ 0 w 458114"/>
                <a:gd name="connsiteY2" fmla="*/ 48293 h 229057"/>
                <a:gd name="connsiteX3" fmla="*/ 192789 w 458114"/>
                <a:gd name="connsiteY3" fmla="*/ 0 h 229057"/>
                <a:gd name="connsiteX4" fmla="*/ 429864 w 458114"/>
                <a:gd name="connsiteY4" fmla="*/ 67954 h 229057"/>
                <a:gd name="connsiteX5" fmla="*/ 472048 w 458114"/>
                <a:gd name="connsiteY5" fmla="*/ 171220 h 229057"/>
                <a:gd name="connsiteX6" fmla="*/ 281741 w 458114"/>
                <a:gd name="connsiteY6" fmla="*/ 237647 h 229057"/>
                <a:gd name="connsiteX7" fmla="*/ 58027 w 458114"/>
                <a:gd name="connsiteY7" fmla="*/ 178474 h 229057"/>
                <a:gd name="connsiteX8" fmla="*/ 279068 w 458114"/>
                <a:gd name="connsiteY8" fmla="*/ 230202 h 229057"/>
                <a:gd name="connsiteX9" fmla="*/ 457732 w 458114"/>
                <a:gd name="connsiteY9" fmla="*/ 168357 h 229057"/>
                <a:gd name="connsiteX10" fmla="*/ 418029 w 458114"/>
                <a:gd name="connsiteY10" fmla="*/ 70626 h 229057"/>
                <a:gd name="connsiteX11" fmla="*/ 195653 w 458114"/>
                <a:gd name="connsiteY11" fmla="*/ 7254 h 229057"/>
                <a:gd name="connsiteX12" fmla="*/ 14888 w 458114"/>
                <a:gd name="connsiteY12" fmla="*/ 53065 h 229057"/>
                <a:gd name="connsiteX13" fmla="*/ 58027 w 458114"/>
                <a:gd name="connsiteY13" fmla="*/ 17847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281741" y="237647"/>
                  </a:moveTo>
                  <a:cubicBezTo>
                    <a:pt x="188208" y="218940"/>
                    <a:pt x="141061" y="208060"/>
                    <a:pt x="46193" y="182864"/>
                  </a:cubicBezTo>
                  <a:cubicBezTo>
                    <a:pt x="27678" y="128654"/>
                    <a:pt x="18324" y="101549"/>
                    <a:pt x="0" y="48293"/>
                  </a:cubicBezTo>
                  <a:cubicBezTo>
                    <a:pt x="76352" y="25769"/>
                    <a:pt x="114911" y="16034"/>
                    <a:pt x="192789" y="0"/>
                  </a:cubicBezTo>
                  <a:cubicBezTo>
                    <a:pt x="288230" y="29968"/>
                    <a:pt x="335569" y="43712"/>
                    <a:pt x="429864" y="67954"/>
                  </a:cubicBezTo>
                  <a:cubicBezTo>
                    <a:pt x="446661" y="108993"/>
                    <a:pt x="455251" y="129608"/>
                    <a:pt x="472048" y="171220"/>
                  </a:cubicBezTo>
                  <a:cubicBezTo>
                    <a:pt x="395314" y="194699"/>
                    <a:pt x="357329" y="208060"/>
                    <a:pt x="281741" y="237647"/>
                  </a:cubicBezTo>
                  <a:close/>
                  <a:moveTo>
                    <a:pt x="58027" y="178474"/>
                  </a:moveTo>
                  <a:cubicBezTo>
                    <a:pt x="146979" y="201952"/>
                    <a:pt x="191263" y="212260"/>
                    <a:pt x="279068" y="230202"/>
                  </a:cubicBezTo>
                  <a:cubicBezTo>
                    <a:pt x="350075" y="202716"/>
                    <a:pt x="385770" y="190308"/>
                    <a:pt x="457732" y="168357"/>
                  </a:cubicBezTo>
                  <a:cubicBezTo>
                    <a:pt x="441889" y="129036"/>
                    <a:pt x="433872" y="109375"/>
                    <a:pt x="418029" y="70626"/>
                  </a:cubicBezTo>
                  <a:cubicBezTo>
                    <a:pt x="329461" y="47911"/>
                    <a:pt x="284985" y="35122"/>
                    <a:pt x="195653" y="7254"/>
                  </a:cubicBezTo>
                  <a:cubicBezTo>
                    <a:pt x="122545" y="22715"/>
                    <a:pt x="86468" y="31877"/>
                    <a:pt x="14888" y="53065"/>
                  </a:cubicBezTo>
                  <a:cubicBezTo>
                    <a:pt x="31877" y="102694"/>
                    <a:pt x="40658" y="127890"/>
                    <a:pt x="58027" y="1784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D8809C6E-555F-4E45-BB14-F25612F5C0AF}"/>
                </a:ext>
              </a:extLst>
            </p:cNvPr>
            <p:cNvSpPr/>
            <p:nvPr/>
          </p:nvSpPr>
          <p:spPr>
            <a:xfrm>
              <a:off x="8044705" y="4669201"/>
              <a:ext cx="458114" cy="171793"/>
            </a:xfrm>
            <a:custGeom>
              <a:avLst/>
              <a:gdLst>
                <a:gd name="connsiteX0" fmla="*/ 274486 w 458114"/>
                <a:gd name="connsiteY0" fmla="*/ 176947 h 171792"/>
                <a:gd name="connsiteX1" fmla="*/ 42375 w 458114"/>
                <a:gd name="connsiteY1" fmla="*/ 137625 h 171792"/>
                <a:gd name="connsiteX2" fmla="*/ 0 w 458114"/>
                <a:gd name="connsiteY2" fmla="*/ 33404 h 171792"/>
                <a:gd name="connsiteX3" fmla="*/ 196798 w 458114"/>
                <a:gd name="connsiteY3" fmla="*/ 0 h 171792"/>
                <a:gd name="connsiteX4" fmla="*/ 432154 w 458114"/>
                <a:gd name="connsiteY4" fmla="*/ 53065 h 171792"/>
                <a:gd name="connsiteX5" fmla="*/ 466894 w 458114"/>
                <a:gd name="connsiteY5" fmla="*/ 125982 h 171792"/>
                <a:gd name="connsiteX6" fmla="*/ 274486 w 458114"/>
                <a:gd name="connsiteY6" fmla="*/ 176947 h 171792"/>
                <a:gd name="connsiteX7" fmla="*/ 54210 w 458114"/>
                <a:gd name="connsiteY7" fmla="*/ 134189 h 171792"/>
                <a:gd name="connsiteX8" fmla="*/ 272005 w 458114"/>
                <a:gd name="connsiteY8" fmla="*/ 171411 h 171792"/>
                <a:gd name="connsiteX9" fmla="*/ 452769 w 458114"/>
                <a:gd name="connsiteY9" fmla="*/ 124264 h 171792"/>
                <a:gd name="connsiteX10" fmla="*/ 419938 w 458114"/>
                <a:gd name="connsiteY10" fmla="*/ 54974 h 171792"/>
                <a:gd name="connsiteX11" fmla="*/ 199280 w 458114"/>
                <a:gd name="connsiteY11" fmla="*/ 5536 h 171792"/>
                <a:gd name="connsiteX12" fmla="*/ 14697 w 458114"/>
                <a:gd name="connsiteY12" fmla="*/ 37413 h 171792"/>
                <a:gd name="connsiteX13" fmla="*/ 54210 w 458114"/>
                <a:gd name="connsiteY13" fmla="*/ 13418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74486" y="176947"/>
                  </a:moveTo>
                  <a:cubicBezTo>
                    <a:pt x="182672" y="164348"/>
                    <a:pt x="136288" y="156522"/>
                    <a:pt x="42375" y="137625"/>
                  </a:cubicBezTo>
                  <a:cubicBezTo>
                    <a:pt x="25386" y="95631"/>
                    <a:pt x="16796" y="74825"/>
                    <a:pt x="0" y="33404"/>
                  </a:cubicBezTo>
                  <a:cubicBezTo>
                    <a:pt x="77688" y="16798"/>
                    <a:pt x="117009" y="10308"/>
                    <a:pt x="196798" y="0"/>
                  </a:cubicBezTo>
                  <a:cubicBezTo>
                    <a:pt x="291857" y="24242"/>
                    <a:pt x="339004" y="34931"/>
                    <a:pt x="432154" y="53065"/>
                  </a:cubicBezTo>
                  <a:cubicBezTo>
                    <a:pt x="446089" y="82079"/>
                    <a:pt x="452960" y="96586"/>
                    <a:pt x="466894" y="125982"/>
                  </a:cubicBezTo>
                  <a:cubicBezTo>
                    <a:pt x="389205" y="143161"/>
                    <a:pt x="350648" y="153468"/>
                    <a:pt x="274486" y="176947"/>
                  </a:cubicBezTo>
                  <a:close/>
                  <a:moveTo>
                    <a:pt x="54210" y="134189"/>
                  </a:moveTo>
                  <a:cubicBezTo>
                    <a:pt x="142205" y="151750"/>
                    <a:pt x="185918" y="159195"/>
                    <a:pt x="272005" y="171411"/>
                  </a:cubicBezTo>
                  <a:cubicBezTo>
                    <a:pt x="343586" y="149651"/>
                    <a:pt x="379661" y="140298"/>
                    <a:pt x="452769" y="124264"/>
                  </a:cubicBezTo>
                  <a:cubicBezTo>
                    <a:pt x="439598" y="96204"/>
                    <a:pt x="432918" y="82461"/>
                    <a:pt x="419938" y="54974"/>
                  </a:cubicBezTo>
                  <a:cubicBezTo>
                    <a:pt x="332514" y="37794"/>
                    <a:pt x="288421" y="28060"/>
                    <a:pt x="199280" y="5536"/>
                  </a:cubicBezTo>
                  <a:cubicBezTo>
                    <a:pt x="124645" y="15652"/>
                    <a:pt x="87614" y="21951"/>
                    <a:pt x="14697" y="37413"/>
                  </a:cubicBezTo>
                  <a:cubicBezTo>
                    <a:pt x="30349" y="75780"/>
                    <a:pt x="38366" y="95059"/>
                    <a:pt x="54210" y="1341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83ACD06E-9901-4B14-80AC-5A3D69E19F33}"/>
                </a:ext>
              </a:extLst>
            </p:cNvPr>
            <p:cNvSpPr/>
            <p:nvPr/>
          </p:nvSpPr>
          <p:spPr>
            <a:xfrm>
              <a:off x="8463498" y="4701842"/>
              <a:ext cx="439026" cy="114529"/>
            </a:xfrm>
            <a:custGeom>
              <a:avLst/>
              <a:gdLst>
                <a:gd name="connsiteX0" fmla="*/ 261888 w 439026"/>
                <a:gd name="connsiteY0" fmla="*/ 118537 h 114528"/>
                <a:gd name="connsiteX1" fmla="*/ 35121 w 439026"/>
                <a:gd name="connsiteY1" fmla="*/ 93722 h 114528"/>
                <a:gd name="connsiteX2" fmla="*/ 0 w 439026"/>
                <a:gd name="connsiteY2" fmla="*/ 19851 h 114528"/>
                <a:gd name="connsiteX3" fmla="*/ 201379 w 439026"/>
                <a:gd name="connsiteY3" fmla="*/ 0 h 114528"/>
                <a:gd name="connsiteX4" fmla="*/ 432345 w 439026"/>
                <a:gd name="connsiteY4" fmla="*/ 37794 h 114528"/>
                <a:gd name="connsiteX5" fmla="*/ 457350 w 439026"/>
                <a:gd name="connsiteY5" fmla="*/ 82651 h 114528"/>
                <a:gd name="connsiteX6" fmla="*/ 261888 w 439026"/>
                <a:gd name="connsiteY6" fmla="*/ 118537 h 114528"/>
                <a:gd name="connsiteX7" fmla="*/ 47147 w 439026"/>
                <a:gd name="connsiteY7" fmla="*/ 91241 h 114528"/>
                <a:gd name="connsiteX8" fmla="*/ 259980 w 439026"/>
                <a:gd name="connsiteY8" fmla="*/ 114719 h 114528"/>
                <a:gd name="connsiteX9" fmla="*/ 443416 w 439026"/>
                <a:gd name="connsiteY9" fmla="*/ 81697 h 114528"/>
                <a:gd name="connsiteX10" fmla="*/ 419556 w 439026"/>
                <a:gd name="connsiteY10" fmla="*/ 38749 h 114528"/>
                <a:gd name="connsiteX11" fmla="*/ 203097 w 439026"/>
                <a:gd name="connsiteY11" fmla="*/ 3627 h 114528"/>
                <a:gd name="connsiteX12" fmla="*/ 14316 w 439026"/>
                <a:gd name="connsiteY12" fmla="*/ 22715 h 114528"/>
                <a:gd name="connsiteX13" fmla="*/ 47147 w 439026"/>
                <a:gd name="connsiteY13" fmla="*/ 9124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61888" y="118537"/>
                  </a:moveTo>
                  <a:cubicBezTo>
                    <a:pt x="172365" y="111283"/>
                    <a:pt x="127126" y="106511"/>
                    <a:pt x="35121" y="93722"/>
                  </a:cubicBezTo>
                  <a:cubicBezTo>
                    <a:pt x="20996" y="63945"/>
                    <a:pt x="13934" y="49247"/>
                    <a:pt x="0" y="19851"/>
                  </a:cubicBezTo>
                  <a:cubicBezTo>
                    <a:pt x="79406" y="9162"/>
                    <a:pt x="119682" y="5345"/>
                    <a:pt x="201379" y="0"/>
                  </a:cubicBezTo>
                  <a:cubicBezTo>
                    <a:pt x="295101" y="18134"/>
                    <a:pt x="341294" y="25578"/>
                    <a:pt x="432345" y="37794"/>
                  </a:cubicBezTo>
                  <a:cubicBezTo>
                    <a:pt x="442271" y="55546"/>
                    <a:pt x="447234" y="64327"/>
                    <a:pt x="457350" y="82651"/>
                  </a:cubicBezTo>
                  <a:cubicBezTo>
                    <a:pt x="378135" y="94104"/>
                    <a:pt x="339004" y="101167"/>
                    <a:pt x="261888" y="118537"/>
                  </a:cubicBezTo>
                  <a:close/>
                  <a:moveTo>
                    <a:pt x="47147" y="91241"/>
                  </a:moveTo>
                  <a:cubicBezTo>
                    <a:pt x="133426" y="103267"/>
                    <a:pt x="175992" y="107848"/>
                    <a:pt x="259980" y="114719"/>
                  </a:cubicBezTo>
                  <a:cubicBezTo>
                    <a:pt x="332514" y="98876"/>
                    <a:pt x="369163" y="92195"/>
                    <a:pt x="443416" y="81697"/>
                  </a:cubicBezTo>
                  <a:cubicBezTo>
                    <a:pt x="433872" y="64327"/>
                    <a:pt x="429100" y="55737"/>
                    <a:pt x="419556" y="38749"/>
                  </a:cubicBezTo>
                  <a:cubicBezTo>
                    <a:pt x="334042" y="27296"/>
                    <a:pt x="290711" y="20424"/>
                    <a:pt x="203097" y="3627"/>
                  </a:cubicBezTo>
                  <a:cubicBezTo>
                    <a:pt x="126744" y="8781"/>
                    <a:pt x="88950" y="12598"/>
                    <a:pt x="14316" y="22715"/>
                  </a:cubicBezTo>
                  <a:cubicBezTo>
                    <a:pt x="27486" y="50011"/>
                    <a:pt x="33976" y="63563"/>
                    <a:pt x="47147" y="912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8CE3CD3C-2D39-4535-B124-4FEE38168530}"/>
                </a:ext>
              </a:extLst>
            </p:cNvPr>
            <p:cNvSpPr/>
            <p:nvPr/>
          </p:nvSpPr>
          <p:spPr>
            <a:xfrm>
              <a:off x="8882289" y="4730856"/>
              <a:ext cx="439026" cy="57264"/>
            </a:xfrm>
            <a:custGeom>
              <a:avLst/>
              <a:gdLst>
                <a:gd name="connsiteX0" fmla="*/ 245474 w 439026"/>
                <a:gd name="connsiteY0" fmla="*/ 66427 h 57264"/>
                <a:gd name="connsiteX1" fmla="*/ 25388 w 439026"/>
                <a:gd name="connsiteY1" fmla="*/ 54210 h 57264"/>
                <a:gd name="connsiteX2" fmla="*/ 0 w 439026"/>
                <a:gd name="connsiteY2" fmla="*/ 8399 h 57264"/>
                <a:gd name="connsiteX3" fmla="*/ 205388 w 439026"/>
                <a:gd name="connsiteY3" fmla="*/ 0 h 57264"/>
                <a:gd name="connsiteX4" fmla="*/ 429482 w 439026"/>
                <a:gd name="connsiteY4" fmla="*/ 23097 h 57264"/>
                <a:gd name="connsiteX5" fmla="*/ 443798 w 439026"/>
                <a:gd name="connsiteY5" fmla="*/ 44284 h 57264"/>
                <a:gd name="connsiteX6" fmla="*/ 245474 w 439026"/>
                <a:gd name="connsiteY6" fmla="*/ 66427 h 57264"/>
                <a:gd name="connsiteX7" fmla="*/ 37604 w 439026"/>
                <a:gd name="connsiteY7" fmla="*/ 52492 h 57264"/>
                <a:gd name="connsiteX8" fmla="*/ 244138 w 439026"/>
                <a:gd name="connsiteY8" fmla="*/ 64327 h 57264"/>
                <a:gd name="connsiteX9" fmla="*/ 430629 w 439026"/>
                <a:gd name="connsiteY9" fmla="*/ 43903 h 57264"/>
                <a:gd name="connsiteX10" fmla="*/ 416885 w 439026"/>
                <a:gd name="connsiteY10" fmla="*/ 23478 h 57264"/>
                <a:gd name="connsiteX11" fmla="*/ 206724 w 439026"/>
                <a:gd name="connsiteY11" fmla="*/ 2100 h 57264"/>
                <a:gd name="connsiteX12" fmla="*/ 14126 w 439026"/>
                <a:gd name="connsiteY12" fmla="*/ 10308 h 57264"/>
                <a:gd name="connsiteX13" fmla="*/ 37604 w 439026"/>
                <a:gd name="connsiteY13" fmla="*/ 5249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45474" y="66427"/>
                  </a:moveTo>
                  <a:cubicBezTo>
                    <a:pt x="158623" y="63563"/>
                    <a:pt x="114720" y="61464"/>
                    <a:pt x="25388" y="54210"/>
                  </a:cubicBezTo>
                  <a:cubicBezTo>
                    <a:pt x="15271" y="35504"/>
                    <a:pt x="10117" y="26532"/>
                    <a:pt x="0" y="8399"/>
                  </a:cubicBezTo>
                  <a:cubicBezTo>
                    <a:pt x="81124" y="2672"/>
                    <a:pt x="122355" y="1145"/>
                    <a:pt x="205388" y="0"/>
                  </a:cubicBezTo>
                  <a:cubicBezTo>
                    <a:pt x="296630" y="12025"/>
                    <a:pt x="341295" y="16416"/>
                    <a:pt x="429482" y="23097"/>
                  </a:cubicBezTo>
                  <a:cubicBezTo>
                    <a:pt x="435210" y="31495"/>
                    <a:pt x="437881" y="35313"/>
                    <a:pt x="443798" y="44284"/>
                  </a:cubicBezTo>
                  <a:cubicBezTo>
                    <a:pt x="363629" y="50583"/>
                    <a:pt x="323926" y="54783"/>
                    <a:pt x="245474" y="66427"/>
                  </a:cubicBezTo>
                  <a:close/>
                  <a:moveTo>
                    <a:pt x="37604" y="52492"/>
                  </a:moveTo>
                  <a:cubicBezTo>
                    <a:pt x="121401" y="59173"/>
                    <a:pt x="162631" y="61464"/>
                    <a:pt x="244138" y="64327"/>
                  </a:cubicBezTo>
                  <a:cubicBezTo>
                    <a:pt x="317817" y="53828"/>
                    <a:pt x="355230" y="49820"/>
                    <a:pt x="430629" y="43903"/>
                  </a:cubicBezTo>
                  <a:cubicBezTo>
                    <a:pt x="424901" y="35313"/>
                    <a:pt x="422230" y="31495"/>
                    <a:pt x="416885" y="23478"/>
                  </a:cubicBezTo>
                  <a:cubicBezTo>
                    <a:pt x="334042" y="17179"/>
                    <a:pt x="292049" y="13171"/>
                    <a:pt x="206724" y="2100"/>
                  </a:cubicBezTo>
                  <a:cubicBezTo>
                    <a:pt x="128845" y="3436"/>
                    <a:pt x="90288" y="4963"/>
                    <a:pt x="14126" y="10308"/>
                  </a:cubicBezTo>
                  <a:cubicBezTo>
                    <a:pt x="23479" y="27105"/>
                    <a:pt x="28251" y="35313"/>
                    <a:pt x="37604" y="524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C8E504AD-FB08-4BD1-9E6A-6047E6612F88}"/>
                </a:ext>
              </a:extLst>
            </p:cNvPr>
            <p:cNvSpPr/>
            <p:nvPr/>
          </p:nvSpPr>
          <p:spPr>
            <a:xfrm>
              <a:off x="9298792" y="4752305"/>
              <a:ext cx="419938" cy="19088"/>
            </a:xfrm>
            <a:custGeom>
              <a:avLst/>
              <a:gdLst>
                <a:gd name="connsiteX0" fmla="*/ 227721 w 419938"/>
                <a:gd name="connsiteY0" fmla="*/ 25889 h 19088"/>
                <a:gd name="connsiteX1" fmla="*/ 14698 w 419938"/>
                <a:gd name="connsiteY1" fmla="*/ 23026 h 19088"/>
                <a:gd name="connsiteX2" fmla="*/ 0 w 419938"/>
                <a:gd name="connsiteY2" fmla="*/ 1266 h 19088"/>
                <a:gd name="connsiteX3" fmla="*/ 208252 w 419938"/>
                <a:gd name="connsiteY3" fmla="*/ 884 h 19088"/>
                <a:gd name="connsiteX4" fmla="*/ 424138 w 419938"/>
                <a:gd name="connsiteY4" fmla="*/ 10810 h 19088"/>
                <a:gd name="connsiteX5" fmla="*/ 429101 w 419938"/>
                <a:gd name="connsiteY5" fmla="*/ 14627 h 19088"/>
                <a:gd name="connsiteX6" fmla="*/ 227721 w 419938"/>
                <a:gd name="connsiteY6" fmla="*/ 25889 h 19088"/>
                <a:gd name="connsiteX7" fmla="*/ 27106 w 419938"/>
                <a:gd name="connsiteY7" fmla="*/ 22072 h 19088"/>
                <a:gd name="connsiteX8" fmla="*/ 227149 w 419938"/>
                <a:gd name="connsiteY8" fmla="*/ 24935 h 19088"/>
                <a:gd name="connsiteX9" fmla="*/ 416122 w 419938"/>
                <a:gd name="connsiteY9" fmla="*/ 14627 h 19088"/>
                <a:gd name="connsiteX10" fmla="*/ 411158 w 419938"/>
                <a:gd name="connsiteY10" fmla="*/ 10619 h 19088"/>
                <a:gd name="connsiteX11" fmla="*/ 208824 w 419938"/>
                <a:gd name="connsiteY11" fmla="*/ 1457 h 19088"/>
                <a:gd name="connsiteX12" fmla="*/ 13744 w 419938"/>
                <a:gd name="connsiteY12" fmla="*/ 2220 h 19088"/>
                <a:gd name="connsiteX13" fmla="*/ 27106 w 419938"/>
                <a:gd name="connsiteY13" fmla="*/ 22072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27721" y="25889"/>
                  </a:moveTo>
                  <a:cubicBezTo>
                    <a:pt x="143543" y="26080"/>
                    <a:pt x="100977" y="25699"/>
                    <a:pt x="14698" y="23026"/>
                  </a:cubicBezTo>
                  <a:cubicBezTo>
                    <a:pt x="8590" y="13864"/>
                    <a:pt x="5917" y="9855"/>
                    <a:pt x="0" y="1266"/>
                  </a:cubicBezTo>
                  <a:cubicBezTo>
                    <a:pt x="82652" y="-452"/>
                    <a:pt x="124264" y="-261"/>
                    <a:pt x="208252" y="884"/>
                  </a:cubicBezTo>
                  <a:cubicBezTo>
                    <a:pt x="296057" y="7183"/>
                    <a:pt x="339196" y="8901"/>
                    <a:pt x="424138" y="10810"/>
                  </a:cubicBezTo>
                  <a:cubicBezTo>
                    <a:pt x="426047" y="12146"/>
                    <a:pt x="426811" y="12528"/>
                    <a:pt x="429101" y="14627"/>
                  </a:cubicBezTo>
                  <a:cubicBezTo>
                    <a:pt x="347786" y="17109"/>
                    <a:pt x="307319" y="19209"/>
                    <a:pt x="227721" y="25889"/>
                  </a:cubicBezTo>
                  <a:close/>
                  <a:moveTo>
                    <a:pt x="27106" y="22072"/>
                  </a:moveTo>
                  <a:cubicBezTo>
                    <a:pt x="108039" y="24553"/>
                    <a:pt x="147933" y="24935"/>
                    <a:pt x="227149" y="24935"/>
                  </a:cubicBezTo>
                  <a:cubicBezTo>
                    <a:pt x="301974" y="19018"/>
                    <a:pt x="339959" y="17109"/>
                    <a:pt x="416122" y="14627"/>
                  </a:cubicBezTo>
                  <a:cubicBezTo>
                    <a:pt x="413830" y="12528"/>
                    <a:pt x="413067" y="12146"/>
                    <a:pt x="411158" y="10619"/>
                  </a:cubicBezTo>
                  <a:cubicBezTo>
                    <a:pt x="331370" y="8710"/>
                    <a:pt x="291094" y="7183"/>
                    <a:pt x="208824" y="1457"/>
                  </a:cubicBezTo>
                  <a:cubicBezTo>
                    <a:pt x="130181" y="502"/>
                    <a:pt x="91051" y="502"/>
                    <a:pt x="13744" y="2220"/>
                  </a:cubicBezTo>
                  <a:cubicBezTo>
                    <a:pt x="19088" y="10046"/>
                    <a:pt x="21570" y="13673"/>
                    <a:pt x="27106" y="220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82A2586A-3B48-4C67-88BF-4C90275FA9A8}"/>
                </a:ext>
              </a:extLst>
            </p:cNvPr>
            <p:cNvSpPr/>
            <p:nvPr/>
          </p:nvSpPr>
          <p:spPr>
            <a:xfrm>
              <a:off x="9709950" y="4762733"/>
              <a:ext cx="400850" cy="19088"/>
            </a:xfrm>
            <a:custGeom>
              <a:avLst/>
              <a:gdLst>
                <a:gd name="connsiteX0" fmla="*/ 212260 w 400850"/>
                <a:gd name="connsiteY0" fmla="*/ 1909 h 0"/>
                <a:gd name="connsiteX1" fmla="*/ 5153 w 400850"/>
                <a:gd name="connsiteY1" fmla="*/ 4199 h 0"/>
                <a:gd name="connsiteX2" fmla="*/ 0 w 400850"/>
                <a:gd name="connsiteY2" fmla="*/ 0 h 0"/>
                <a:gd name="connsiteX3" fmla="*/ 208060 w 400850"/>
                <a:gd name="connsiteY3" fmla="*/ 2863 h 0"/>
                <a:gd name="connsiteX4" fmla="*/ 416120 w 400850"/>
                <a:gd name="connsiteY4" fmla="*/ 3627 h 0"/>
                <a:gd name="connsiteX5" fmla="*/ 417838 w 400850"/>
                <a:gd name="connsiteY5" fmla="*/ 2672 h 0"/>
                <a:gd name="connsiteX6" fmla="*/ 212260 w 400850"/>
                <a:gd name="connsiteY6" fmla="*/ 1909 h 0"/>
                <a:gd name="connsiteX7" fmla="*/ 17752 w 400850"/>
                <a:gd name="connsiteY7" fmla="*/ 4008 h 0"/>
                <a:gd name="connsiteX8" fmla="*/ 211877 w 400850"/>
                <a:gd name="connsiteY8" fmla="*/ 1718 h 0"/>
                <a:gd name="connsiteX9" fmla="*/ 404668 w 400850"/>
                <a:gd name="connsiteY9" fmla="*/ 2482 h 0"/>
                <a:gd name="connsiteX10" fmla="*/ 403141 w 400850"/>
                <a:gd name="connsiteY10" fmla="*/ 3627 h 0"/>
                <a:gd name="connsiteX11" fmla="*/ 208060 w 400850"/>
                <a:gd name="connsiteY11" fmla="*/ 3054 h 0"/>
                <a:gd name="connsiteX12" fmla="*/ 12980 w 400850"/>
                <a:gd name="connsiteY12" fmla="*/ 382 h 0"/>
                <a:gd name="connsiteX13" fmla="*/ 17752 w 400850"/>
                <a:gd name="connsiteY13" fmla="*/ 400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>
                  <a:moveTo>
                    <a:pt x="212260" y="1909"/>
                  </a:moveTo>
                  <a:cubicBezTo>
                    <a:pt x="129990" y="3054"/>
                    <a:pt x="88759" y="4008"/>
                    <a:pt x="5153" y="4199"/>
                  </a:cubicBezTo>
                  <a:cubicBezTo>
                    <a:pt x="2863" y="1909"/>
                    <a:pt x="1908" y="1527"/>
                    <a:pt x="0" y="0"/>
                  </a:cubicBezTo>
                  <a:cubicBezTo>
                    <a:pt x="83033" y="573"/>
                    <a:pt x="124836" y="1527"/>
                    <a:pt x="208060" y="2863"/>
                  </a:cubicBezTo>
                  <a:cubicBezTo>
                    <a:pt x="292239" y="4199"/>
                    <a:pt x="332514" y="2672"/>
                    <a:pt x="416120" y="3627"/>
                  </a:cubicBezTo>
                  <a:cubicBezTo>
                    <a:pt x="416692" y="3054"/>
                    <a:pt x="416692" y="2291"/>
                    <a:pt x="417838" y="2672"/>
                  </a:cubicBezTo>
                  <a:cubicBezTo>
                    <a:pt x="334423" y="573"/>
                    <a:pt x="292620" y="-954"/>
                    <a:pt x="212260" y="1909"/>
                  </a:cubicBezTo>
                  <a:close/>
                  <a:moveTo>
                    <a:pt x="17752" y="4008"/>
                  </a:moveTo>
                  <a:cubicBezTo>
                    <a:pt x="96204" y="3627"/>
                    <a:pt x="134762" y="2863"/>
                    <a:pt x="211877" y="1718"/>
                  </a:cubicBezTo>
                  <a:cubicBezTo>
                    <a:pt x="287467" y="-954"/>
                    <a:pt x="326597" y="382"/>
                    <a:pt x="404668" y="2482"/>
                  </a:cubicBezTo>
                  <a:cubicBezTo>
                    <a:pt x="403713" y="2291"/>
                    <a:pt x="403713" y="3054"/>
                    <a:pt x="403141" y="3627"/>
                  </a:cubicBezTo>
                  <a:cubicBezTo>
                    <a:pt x="324879" y="2672"/>
                    <a:pt x="286894" y="4199"/>
                    <a:pt x="208060" y="3054"/>
                  </a:cubicBezTo>
                  <a:cubicBezTo>
                    <a:pt x="129990" y="1718"/>
                    <a:pt x="90860" y="954"/>
                    <a:pt x="12980" y="382"/>
                  </a:cubicBezTo>
                  <a:cubicBezTo>
                    <a:pt x="14888" y="1718"/>
                    <a:pt x="15652" y="1909"/>
                    <a:pt x="17752" y="40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5C5F3089-C00C-4E19-AFF2-B3B040E5AE8F}"/>
                </a:ext>
              </a:extLst>
            </p:cNvPr>
            <p:cNvSpPr/>
            <p:nvPr/>
          </p:nvSpPr>
          <p:spPr>
            <a:xfrm>
              <a:off x="10113282" y="4764993"/>
              <a:ext cx="419938" cy="19088"/>
            </a:xfrm>
            <a:custGeom>
              <a:avLst/>
              <a:gdLst>
                <a:gd name="connsiteX0" fmla="*/ 215122 w 419938"/>
                <a:gd name="connsiteY0" fmla="*/ 11292 h 19088"/>
                <a:gd name="connsiteX1" fmla="*/ 1526 w 419938"/>
                <a:gd name="connsiteY1" fmla="*/ 30 h 19088"/>
                <a:gd name="connsiteX2" fmla="*/ 0 w 419938"/>
                <a:gd name="connsiteY2" fmla="*/ 1175 h 19088"/>
                <a:gd name="connsiteX3" fmla="*/ 207679 w 419938"/>
                <a:gd name="connsiteY3" fmla="*/ 5756 h 19088"/>
                <a:gd name="connsiteX4" fmla="*/ 421655 w 419938"/>
                <a:gd name="connsiteY4" fmla="*/ 16636 h 19088"/>
                <a:gd name="connsiteX5" fmla="*/ 427192 w 419938"/>
                <a:gd name="connsiteY5" fmla="*/ 22363 h 19088"/>
                <a:gd name="connsiteX6" fmla="*/ 215122 w 419938"/>
                <a:gd name="connsiteY6" fmla="*/ 11292 h 19088"/>
                <a:gd name="connsiteX7" fmla="*/ 14316 w 419938"/>
                <a:gd name="connsiteY7" fmla="*/ 412 h 19088"/>
                <a:gd name="connsiteX8" fmla="*/ 214741 w 419938"/>
                <a:gd name="connsiteY8" fmla="*/ 10910 h 19088"/>
                <a:gd name="connsiteX9" fmla="*/ 413639 w 419938"/>
                <a:gd name="connsiteY9" fmla="*/ 21218 h 19088"/>
                <a:gd name="connsiteX10" fmla="*/ 408485 w 419938"/>
                <a:gd name="connsiteY10" fmla="*/ 16064 h 19088"/>
                <a:gd name="connsiteX11" fmla="*/ 207869 w 419938"/>
                <a:gd name="connsiteY11" fmla="*/ 5947 h 19088"/>
                <a:gd name="connsiteX12" fmla="*/ 12789 w 419938"/>
                <a:gd name="connsiteY12" fmla="*/ 1366 h 19088"/>
                <a:gd name="connsiteX13" fmla="*/ 14316 w 419938"/>
                <a:gd name="connsiteY13" fmla="*/ 412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15122" y="11292"/>
                  </a:moveTo>
                  <a:cubicBezTo>
                    <a:pt x="128463" y="4611"/>
                    <a:pt x="85705" y="2511"/>
                    <a:pt x="1526" y="30"/>
                  </a:cubicBezTo>
                  <a:cubicBezTo>
                    <a:pt x="572" y="-161"/>
                    <a:pt x="381" y="603"/>
                    <a:pt x="0" y="1175"/>
                  </a:cubicBezTo>
                  <a:cubicBezTo>
                    <a:pt x="83033" y="2702"/>
                    <a:pt x="124645" y="3847"/>
                    <a:pt x="207679" y="5756"/>
                  </a:cubicBezTo>
                  <a:cubicBezTo>
                    <a:pt x="292430" y="8810"/>
                    <a:pt x="335187" y="10910"/>
                    <a:pt x="421655" y="16636"/>
                  </a:cubicBezTo>
                  <a:cubicBezTo>
                    <a:pt x="423755" y="18736"/>
                    <a:pt x="424710" y="19500"/>
                    <a:pt x="427192" y="22363"/>
                  </a:cubicBezTo>
                  <a:cubicBezTo>
                    <a:pt x="341867" y="17591"/>
                    <a:pt x="299301" y="15110"/>
                    <a:pt x="215122" y="11292"/>
                  </a:cubicBezTo>
                  <a:close/>
                  <a:moveTo>
                    <a:pt x="14316" y="412"/>
                  </a:moveTo>
                  <a:cubicBezTo>
                    <a:pt x="93340" y="2702"/>
                    <a:pt x="133426" y="4802"/>
                    <a:pt x="214741" y="10910"/>
                  </a:cubicBezTo>
                  <a:cubicBezTo>
                    <a:pt x="293765" y="14346"/>
                    <a:pt x="333660" y="16636"/>
                    <a:pt x="413639" y="21218"/>
                  </a:cubicBezTo>
                  <a:cubicBezTo>
                    <a:pt x="411348" y="18545"/>
                    <a:pt x="410584" y="17973"/>
                    <a:pt x="408485" y="16064"/>
                  </a:cubicBezTo>
                  <a:cubicBezTo>
                    <a:pt x="327360" y="10719"/>
                    <a:pt x="287276" y="8810"/>
                    <a:pt x="207869" y="5947"/>
                  </a:cubicBezTo>
                  <a:cubicBezTo>
                    <a:pt x="129799" y="4038"/>
                    <a:pt x="90668" y="3084"/>
                    <a:pt x="12789" y="1366"/>
                  </a:cubicBezTo>
                  <a:cubicBezTo>
                    <a:pt x="13171" y="984"/>
                    <a:pt x="13361" y="221"/>
                    <a:pt x="14316" y="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28147373-9844-416B-A799-16278F23017A}"/>
                </a:ext>
              </a:extLst>
            </p:cNvPr>
            <p:cNvSpPr/>
            <p:nvPr/>
          </p:nvSpPr>
          <p:spPr>
            <a:xfrm>
              <a:off x="10521576" y="4781057"/>
              <a:ext cx="439026" cy="38176"/>
            </a:xfrm>
            <a:custGeom>
              <a:avLst/>
              <a:gdLst>
                <a:gd name="connsiteX0" fmla="*/ 228676 w 439026"/>
                <a:gd name="connsiteY0" fmla="*/ 30541 h 38176"/>
                <a:gd name="connsiteX1" fmla="*/ 5345 w 439026"/>
                <a:gd name="connsiteY1" fmla="*/ 5536 h 38176"/>
                <a:gd name="connsiteX2" fmla="*/ 0 w 439026"/>
                <a:gd name="connsiteY2" fmla="*/ 0 h 38176"/>
                <a:gd name="connsiteX3" fmla="*/ 210733 w 439026"/>
                <a:gd name="connsiteY3" fmla="*/ 8208 h 38176"/>
                <a:gd name="connsiteX4" fmla="*/ 432919 w 439026"/>
                <a:gd name="connsiteY4" fmla="*/ 30350 h 38176"/>
                <a:gd name="connsiteX5" fmla="*/ 445326 w 439026"/>
                <a:gd name="connsiteY5" fmla="*/ 46193 h 38176"/>
                <a:gd name="connsiteX6" fmla="*/ 228676 w 439026"/>
                <a:gd name="connsiteY6" fmla="*/ 30541 h 38176"/>
                <a:gd name="connsiteX7" fmla="*/ 18516 w 439026"/>
                <a:gd name="connsiteY7" fmla="*/ 6299 h 38176"/>
                <a:gd name="connsiteX8" fmla="*/ 227912 w 439026"/>
                <a:gd name="connsiteY8" fmla="*/ 29587 h 38176"/>
                <a:gd name="connsiteX9" fmla="*/ 430819 w 439026"/>
                <a:gd name="connsiteY9" fmla="*/ 44094 h 38176"/>
                <a:gd name="connsiteX10" fmla="*/ 419557 w 439026"/>
                <a:gd name="connsiteY10" fmla="*/ 29587 h 38176"/>
                <a:gd name="connsiteX11" fmla="*/ 211114 w 439026"/>
                <a:gd name="connsiteY11" fmla="*/ 8971 h 38176"/>
                <a:gd name="connsiteX12" fmla="*/ 13171 w 439026"/>
                <a:gd name="connsiteY12" fmla="*/ 954 h 38176"/>
                <a:gd name="connsiteX13" fmla="*/ 18516 w 439026"/>
                <a:gd name="connsiteY13" fmla="*/ 6299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">
                  <a:moveTo>
                    <a:pt x="228676" y="30541"/>
                  </a:moveTo>
                  <a:cubicBezTo>
                    <a:pt x="137817" y="18325"/>
                    <a:pt x="93341" y="13362"/>
                    <a:pt x="5345" y="5536"/>
                  </a:cubicBezTo>
                  <a:cubicBezTo>
                    <a:pt x="2864" y="2672"/>
                    <a:pt x="1910" y="2100"/>
                    <a:pt x="0" y="0"/>
                  </a:cubicBezTo>
                  <a:cubicBezTo>
                    <a:pt x="84370" y="3627"/>
                    <a:pt x="126745" y="5536"/>
                    <a:pt x="210733" y="8208"/>
                  </a:cubicBezTo>
                  <a:cubicBezTo>
                    <a:pt x="298538" y="15652"/>
                    <a:pt x="342823" y="19852"/>
                    <a:pt x="432919" y="30350"/>
                  </a:cubicBezTo>
                  <a:cubicBezTo>
                    <a:pt x="437691" y="36458"/>
                    <a:pt x="439982" y="39322"/>
                    <a:pt x="445326" y="46193"/>
                  </a:cubicBezTo>
                  <a:cubicBezTo>
                    <a:pt x="358475" y="39894"/>
                    <a:pt x="314954" y="36649"/>
                    <a:pt x="228676" y="30541"/>
                  </a:cubicBezTo>
                  <a:close/>
                  <a:moveTo>
                    <a:pt x="18516" y="6299"/>
                  </a:moveTo>
                  <a:cubicBezTo>
                    <a:pt x="100977" y="13743"/>
                    <a:pt x="142780" y="18325"/>
                    <a:pt x="227912" y="29587"/>
                  </a:cubicBezTo>
                  <a:cubicBezTo>
                    <a:pt x="308846" y="35313"/>
                    <a:pt x="349694" y="38367"/>
                    <a:pt x="430819" y="44094"/>
                  </a:cubicBezTo>
                  <a:cubicBezTo>
                    <a:pt x="426047" y="37794"/>
                    <a:pt x="423947" y="35122"/>
                    <a:pt x="419557" y="29587"/>
                  </a:cubicBezTo>
                  <a:cubicBezTo>
                    <a:pt x="335187" y="19852"/>
                    <a:pt x="293575" y="15843"/>
                    <a:pt x="211114" y="8971"/>
                  </a:cubicBezTo>
                  <a:cubicBezTo>
                    <a:pt x="132090" y="6108"/>
                    <a:pt x="92578" y="4390"/>
                    <a:pt x="13171" y="954"/>
                  </a:cubicBezTo>
                  <a:cubicBezTo>
                    <a:pt x="15271" y="2863"/>
                    <a:pt x="16226" y="3627"/>
                    <a:pt x="18516" y="62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1B0265A0-75CF-463A-BEF8-113BF6A857CD}"/>
                </a:ext>
              </a:extLst>
            </p:cNvPr>
            <p:cNvSpPr/>
            <p:nvPr/>
          </p:nvSpPr>
          <p:spPr>
            <a:xfrm>
              <a:off x="10940751" y="4810262"/>
              <a:ext cx="458114" cy="57264"/>
            </a:xfrm>
            <a:custGeom>
              <a:avLst/>
              <a:gdLst>
                <a:gd name="connsiteX0" fmla="*/ 246427 w 458114"/>
                <a:gd name="connsiteY0" fmla="*/ 53447 h 57264"/>
                <a:gd name="connsiteX1" fmla="*/ 12026 w 458114"/>
                <a:gd name="connsiteY1" fmla="*/ 15461 h 57264"/>
                <a:gd name="connsiteX2" fmla="*/ 0 w 458114"/>
                <a:gd name="connsiteY2" fmla="*/ 0 h 57264"/>
                <a:gd name="connsiteX3" fmla="*/ 212069 w 458114"/>
                <a:gd name="connsiteY3" fmla="*/ 8590 h 57264"/>
                <a:gd name="connsiteX4" fmla="*/ 443607 w 458114"/>
                <a:gd name="connsiteY4" fmla="*/ 41039 h 57264"/>
                <a:gd name="connsiteX5" fmla="*/ 465559 w 458114"/>
                <a:gd name="connsiteY5" fmla="*/ 69481 h 57264"/>
                <a:gd name="connsiteX6" fmla="*/ 246427 w 458114"/>
                <a:gd name="connsiteY6" fmla="*/ 53447 h 57264"/>
                <a:gd name="connsiteX7" fmla="*/ 25579 w 458114"/>
                <a:gd name="connsiteY7" fmla="*/ 16416 h 57264"/>
                <a:gd name="connsiteX8" fmla="*/ 245282 w 458114"/>
                <a:gd name="connsiteY8" fmla="*/ 51729 h 57264"/>
                <a:gd name="connsiteX9" fmla="*/ 450670 w 458114"/>
                <a:gd name="connsiteY9" fmla="*/ 66618 h 57264"/>
                <a:gd name="connsiteX10" fmla="*/ 430436 w 458114"/>
                <a:gd name="connsiteY10" fmla="*/ 40276 h 57264"/>
                <a:gd name="connsiteX11" fmla="*/ 213214 w 458114"/>
                <a:gd name="connsiteY11" fmla="*/ 9735 h 57264"/>
                <a:gd name="connsiteX12" fmla="*/ 13934 w 458114"/>
                <a:gd name="connsiteY12" fmla="*/ 1527 h 57264"/>
                <a:gd name="connsiteX13" fmla="*/ 25579 w 458114"/>
                <a:gd name="connsiteY13" fmla="*/ 1641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57264">
                  <a:moveTo>
                    <a:pt x="246427" y="53447"/>
                  </a:moveTo>
                  <a:cubicBezTo>
                    <a:pt x="150986" y="36077"/>
                    <a:pt x="104221" y="28632"/>
                    <a:pt x="12026" y="15461"/>
                  </a:cubicBezTo>
                  <a:cubicBezTo>
                    <a:pt x="6871" y="8590"/>
                    <a:pt x="4581" y="5917"/>
                    <a:pt x="0" y="0"/>
                  </a:cubicBezTo>
                  <a:cubicBezTo>
                    <a:pt x="85324" y="4199"/>
                    <a:pt x="127891" y="6108"/>
                    <a:pt x="212069" y="8590"/>
                  </a:cubicBezTo>
                  <a:cubicBezTo>
                    <a:pt x="303501" y="20043"/>
                    <a:pt x="349694" y="26533"/>
                    <a:pt x="443607" y="41039"/>
                  </a:cubicBezTo>
                  <a:cubicBezTo>
                    <a:pt x="452197" y="52301"/>
                    <a:pt x="456396" y="57646"/>
                    <a:pt x="465559" y="69481"/>
                  </a:cubicBezTo>
                  <a:cubicBezTo>
                    <a:pt x="378326" y="63563"/>
                    <a:pt x="334233" y="60318"/>
                    <a:pt x="246427" y="53447"/>
                  </a:cubicBezTo>
                  <a:close/>
                  <a:moveTo>
                    <a:pt x="25579" y="16416"/>
                  </a:moveTo>
                  <a:cubicBezTo>
                    <a:pt x="112047" y="28632"/>
                    <a:pt x="155949" y="35695"/>
                    <a:pt x="245282" y="51729"/>
                  </a:cubicBezTo>
                  <a:cubicBezTo>
                    <a:pt x="327551" y="58028"/>
                    <a:pt x="368782" y="61273"/>
                    <a:pt x="450670" y="66618"/>
                  </a:cubicBezTo>
                  <a:cubicBezTo>
                    <a:pt x="442271" y="55737"/>
                    <a:pt x="438454" y="50774"/>
                    <a:pt x="430436" y="40276"/>
                  </a:cubicBezTo>
                  <a:cubicBezTo>
                    <a:pt x="342441" y="26533"/>
                    <a:pt x="298919" y="20615"/>
                    <a:pt x="213214" y="9735"/>
                  </a:cubicBezTo>
                  <a:cubicBezTo>
                    <a:pt x="133999" y="7254"/>
                    <a:pt x="94104" y="5536"/>
                    <a:pt x="13934" y="1527"/>
                  </a:cubicBezTo>
                  <a:cubicBezTo>
                    <a:pt x="18516" y="7254"/>
                    <a:pt x="20615" y="9926"/>
                    <a:pt x="25579" y="164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BC2A732D-0CED-44A5-BF77-5BF076F7D077}"/>
                </a:ext>
              </a:extLst>
            </p:cNvPr>
            <p:cNvSpPr/>
            <p:nvPr/>
          </p:nvSpPr>
          <p:spPr>
            <a:xfrm>
              <a:off x="11370424" y="4849965"/>
              <a:ext cx="477202" cy="76352"/>
            </a:xfrm>
            <a:custGeom>
              <a:avLst/>
              <a:gdLst>
                <a:gd name="connsiteX0" fmla="*/ 267805 w 477202"/>
                <a:gd name="connsiteY0" fmla="*/ 77307 h 76352"/>
                <a:gd name="connsiteX1" fmla="*/ 21570 w 477202"/>
                <a:gd name="connsiteY1" fmla="*/ 28060 h 76352"/>
                <a:gd name="connsiteX2" fmla="*/ 0 w 477202"/>
                <a:gd name="connsiteY2" fmla="*/ 0 h 76352"/>
                <a:gd name="connsiteX3" fmla="*/ 211686 w 477202"/>
                <a:gd name="connsiteY3" fmla="*/ 5726 h 76352"/>
                <a:gd name="connsiteX4" fmla="*/ 452960 w 477202"/>
                <a:gd name="connsiteY4" fmla="*/ 47529 h 76352"/>
                <a:gd name="connsiteX5" fmla="*/ 487129 w 477202"/>
                <a:gd name="connsiteY5" fmla="*/ 90287 h 76352"/>
                <a:gd name="connsiteX6" fmla="*/ 267805 w 477202"/>
                <a:gd name="connsiteY6" fmla="*/ 77307 h 76352"/>
                <a:gd name="connsiteX7" fmla="*/ 35313 w 477202"/>
                <a:gd name="connsiteY7" fmla="*/ 28823 h 76352"/>
                <a:gd name="connsiteX8" fmla="*/ 266088 w 477202"/>
                <a:gd name="connsiteY8" fmla="*/ 74825 h 76352"/>
                <a:gd name="connsiteX9" fmla="*/ 471857 w 477202"/>
                <a:gd name="connsiteY9" fmla="*/ 86851 h 76352"/>
                <a:gd name="connsiteX10" fmla="*/ 440172 w 477202"/>
                <a:gd name="connsiteY10" fmla="*/ 47339 h 76352"/>
                <a:gd name="connsiteX11" fmla="*/ 213596 w 477202"/>
                <a:gd name="connsiteY11" fmla="*/ 7826 h 76352"/>
                <a:gd name="connsiteX12" fmla="*/ 14698 w 477202"/>
                <a:gd name="connsiteY12" fmla="*/ 2291 h 76352"/>
                <a:gd name="connsiteX13" fmla="*/ 35313 w 477202"/>
                <a:gd name="connsiteY13" fmla="*/ 288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76352">
                  <a:moveTo>
                    <a:pt x="267805" y="77307"/>
                  </a:moveTo>
                  <a:cubicBezTo>
                    <a:pt x="167593" y="55546"/>
                    <a:pt x="118346" y="45621"/>
                    <a:pt x="21570" y="28060"/>
                  </a:cubicBezTo>
                  <a:cubicBezTo>
                    <a:pt x="12598" y="16225"/>
                    <a:pt x="8590" y="11071"/>
                    <a:pt x="0" y="0"/>
                  </a:cubicBezTo>
                  <a:cubicBezTo>
                    <a:pt x="85514" y="3436"/>
                    <a:pt x="127891" y="4772"/>
                    <a:pt x="211686" y="5726"/>
                  </a:cubicBezTo>
                  <a:cubicBezTo>
                    <a:pt x="306937" y="20997"/>
                    <a:pt x="355038" y="29396"/>
                    <a:pt x="452960" y="47529"/>
                  </a:cubicBezTo>
                  <a:cubicBezTo>
                    <a:pt x="466513" y="64518"/>
                    <a:pt x="473003" y="72726"/>
                    <a:pt x="487129" y="90287"/>
                  </a:cubicBezTo>
                  <a:cubicBezTo>
                    <a:pt x="400277" y="86087"/>
                    <a:pt x="356183" y="83415"/>
                    <a:pt x="267805" y="77307"/>
                  </a:cubicBezTo>
                  <a:close/>
                  <a:moveTo>
                    <a:pt x="35313" y="28823"/>
                  </a:moveTo>
                  <a:cubicBezTo>
                    <a:pt x="125981" y="45430"/>
                    <a:pt x="172175" y="54592"/>
                    <a:pt x="266088" y="74825"/>
                  </a:cubicBezTo>
                  <a:cubicBezTo>
                    <a:pt x="348930" y="80361"/>
                    <a:pt x="390161" y="82842"/>
                    <a:pt x="471857" y="86851"/>
                  </a:cubicBezTo>
                  <a:cubicBezTo>
                    <a:pt x="458878" y="70626"/>
                    <a:pt x="452769" y="62991"/>
                    <a:pt x="440172" y="47339"/>
                  </a:cubicBezTo>
                  <a:cubicBezTo>
                    <a:pt x="348358" y="30159"/>
                    <a:pt x="303119" y="22333"/>
                    <a:pt x="213596" y="7826"/>
                  </a:cubicBezTo>
                  <a:cubicBezTo>
                    <a:pt x="134762" y="6681"/>
                    <a:pt x="94867" y="5536"/>
                    <a:pt x="14698" y="2291"/>
                  </a:cubicBezTo>
                  <a:cubicBezTo>
                    <a:pt x="22715" y="12598"/>
                    <a:pt x="26723" y="17752"/>
                    <a:pt x="35313" y="288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53234FF0-FC93-440D-97D7-753F4E305FF5}"/>
                </a:ext>
              </a:extLst>
            </p:cNvPr>
            <p:cNvSpPr/>
            <p:nvPr/>
          </p:nvSpPr>
          <p:spPr>
            <a:xfrm>
              <a:off x="11809450" y="4895968"/>
              <a:ext cx="496291" cy="95440"/>
            </a:xfrm>
            <a:custGeom>
              <a:avLst/>
              <a:gdLst>
                <a:gd name="connsiteX0" fmla="*/ 291857 w 496290"/>
                <a:gd name="connsiteY0" fmla="*/ 100976 h 95440"/>
                <a:gd name="connsiteX1" fmla="*/ 33786 w 496290"/>
                <a:gd name="connsiteY1" fmla="*/ 42185 h 95440"/>
                <a:gd name="connsiteX2" fmla="*/ 0 w 496290"/>
                <a:gd name="connsiteY2" fmla="*/ 0 h 95440"/>
                <a:gd name="connsiteX3" fmla="*/ 209015 w 496290"/>
                <a:gd name="connsiteY3" fmla="*/ 0 h 95440"/>
                <a:gd name="connsiteX4" fmla="*/ 460023 w 496290"/>
                <a:gd name="connsiteY4" fmla="*/ 49629 h 95440"/>
                <a:gd name="connsiteX5" fmla="*/ 508697 w 496290"/>
                <a:gd name="connsiteY5" fmla="*/ 107275 h 95440"/>
                <a:gd name="connsiteX6" fmla="*/ 291857 w 496290"/>
                <a:gd name="connsiteY6" fmla="*/ 100976 h 95440"/>
                <a:gd name="connsiteX7" fmla="*/ 47338 w 496290"/>
                <a:gd name="connsiteY7" fmla="*/ 42757 h 95440"/>
                <a:gd name="connsiteX8" fmla="*/ 289184 w 496290"/>
                <a:gd name="connsiteY8" fmla="*/ 97540 h 95440"/>
                <a:gd name="connsiteX9" fmla="*/ 492473 w 496290"/>
                <a:gd name="connsiteY9" fmla="*/ 103457 h 95440"/>
                <a:gd name="connsiteX10" fmla="*/ 447425 w 496290"/>
                <a:gd name="connsiteY10" fmla="*/ 49820 h 95440"/>
                <a:gd name="connsiteX11" fmla="*/ 211686 w 496290"/>
                <a:gd name="connsiteY11" fmla="*/ 3054 h 95440"/>
                <a:gd name="connsiteX12" fmla="*/ 15270 w 496290"/>
                <a:gd name="connsiteY12" fmla="*/ 2672 h 95440"/>
                <a:gd name="connsiteX13" fmla="*/ 47338 w 496290"/>
                <a:gd name="connsiteY13" fmla="*/ 4275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95440">
                  <a:moveTo>
                    <a:pt x="291857" y="100976"/>
                  </a:moveTo>
                  <a:cubicBezTo>
                    <a:pt x="186872" y="75589"/>
                    <a:pt x="135334" y="63945"/>
                    <a:pt x="33786" y="42185"/>
                  </a:cubicBezTo>
                  <a:cubicBezTo>
                    <a:pt x="19851" y="24814"/>
                    <a:pt x="13362" y="16607"/>
                    <a:pt x="0" y="0"/>
                  </a:cubicBezTo>
                  <a:cubicBezTo>
                    <a:pt x="84751" y="1527"/>
                    <a:pt x="126554" y="1527"/>
                    <a:pt x="209015" y="0"/>
                  </a:cubicBezTo>
                  <a:cubicBezTo>
                    <a:pt x="308082" y="18515"/>
                    <a:pt x="358284" y="28441"/>
                    <a:pt x="460023" y="49629"/>
                  </a:cubicBezTo>
                  <a:cubicBezTo>
                    <a:pt x="479302" y="72535"/>
                    <a:pt x="488846" y="83797"/>
                    <a:pt x="508697" y="107275"/>
                  </a:cubicBezTo>
                  <a:cubicBezTo>
                    <a:pt x="422992" y="106130"/>
                    <a:pt x="379472" y="104794"/>
                    <a:pt x="291857" y="100976"/>
                  </a:cubicBezTo>
                  <a:close/>
                  <a:moveTo>
                    <a:pt x="47338" y="42757"/>
                  </a:moveTo>
                  <a:cubicBezTo>
                    <a:pt x="142398" y="63182"/>
                    <a:pt x="190881" y="74062"/>
                    <a:pt x="289184" y="97540"/>
                  </a:cubicBezTo>
                  <a:cubicBezTo>
                    <a:pt x="371455" y="100976"/>
                    <a:pt x="412111" y="102312"/>
                    <a:pt x="492473" y="103457"/>
                  </a:cubicBezTo>
                  <a:cubicBezTo>
                    <a:pt x="474148" y="81506"/>
                    <a:pt x="465177" y="71008"/>
                    <a:pt x="447425" y="49820"/>
                  </a:cubicBezTo>
                  <a:cubicBezTo>
                    <a:pt x="351985" y="29968"/>
                    <a:pt x="304836" y="20615"/>
                    <a:pt x="211686" y="3054"/>
                  </a:cubicBezTo>
                  <a:cubicBezTo>
                    <a:pt x="134189" y="4199"/>
                    <a:pt x="94867" y="4199"/>
                    <a:pt x="15270" y="2672"/>
                  </a:cubicBezTo>
                  <a:cubicBezTo>
                    <a:pt x="27869" y="18706"/>
                    <a:pt x="34167" y="26342"/>
                    <a:pt x="47338" y="42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3FF3DD6A-8A3D-49D4-AEC9-B0EDDE7C1899}"/>
                </a:ext>
              </a:extLst>
            </p:cNvPr>
            <p:cNvSpPr/>
            <p:nvPr/>
          </p:nvSpPr>
          <p:spPr>
            <a:xfrm>
              <a:off x="12255348" y="4936053"/>
              <a:ext cx="515379" cy="114529"/>
            </a:xfrm>
            <a:custGeom>
              <a:avLst/>
              <a:gdLst>
                <a:gd name="connsiteX0" fmla="*/ 316863 w 515378"/>
                <a:gd name="connsiteY0" fmla="*/ 130753 h 114528"/>
                <a:gd name="connsiteX1" fmla="*/ 48102 w 515378"/>
                <a:gd name="connsiteY1" fmla="*/ 65090 h 114528"/>
                <a:gd name="connsiteX2" fmla="*/ 0 w 515378"/>
                <a:gd name="connsiteY2" fmla="*/ 7826 h 114528"/>
                <a:gd name="connsiteX3" fmla="*/ 203861 w 515378"/>
                <a:gd name="connsiteY3" fmla="*/ 0 h 114528"/>
                <a:gd name="connsiteX4" fmla="*/ 463460 w 515378"/>
                <a:gd name="connsiteY4" fmla="*/ 54974 h 114528"/>
                <a:gd name="connsiteX5" fmla="*/ 527978 w 515378"/>
                <a:gd name="connsiteY5" fmla="*/ 127318 h 114528"/>
                <a:gd name="connsiteX6" fmla="*/ 316863 w 515378"/>
                <a:gd name="connsiteY6" fmla="*/ 130753 h 114528"/>
                <a:gd name="connsiteX7" fmla="*/ 61273 w 515378"/>
                <a:gd name="connsiteY7" fmla="*/ 65472 h 114528"/>
                <a:gd name="connsiteX8" fmla="*/ 313045 w 515378"/>
                <a:gd name="connsiteY8" fmla="*/ 126745 h 114528"/>
                <a:gd name="connsiteX9" fmla="*/ 510989 w 515378"/>
                <a:gd name="connsiteY9" fmla="*/ 123691 h 114528"/>
                <a:gd name="connsiteX10" fmla="*/ 451052 w 515378"/>
                <a:gd name="connsiteY10" fmla="*/ 56119 h 114528"/>
                <a:gd name="connsiteX11" fmla="*/ 207296 w 515378"/>
                <a:gd name="connsiteY11" fmla="*/ 4199 h 114528"/>
                <a:gd name="connsiteX12" fmla="*/ 15843 w 515378"/>
                <a:gd name="connsiteY12" fmla="*/ 11453 h 114528"/>
                <a:gd name="connsiteX13" fmla="*/ 61273 w 515378"/>
                <a:gd name="connsiteY13" fmla="*/ 6547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14528">
                  <a:moveTo>
                    <a:pt x="316863" y="130753"/>
                  </a:moveTo>
                  <a:cubicBezTo>
                    <a:pt x="207679" y="103076"/>
                    <a:pt x="153850" y="89905"/>
                    <a:pt x="48102" y="65090"/>
                  </a:cubicBezTo>
                  <a:cubicBezTo>
                    <a:pt x="28441" y="41803"/>
                    <a:pt x="19088" y="30541"/>
                    <a:pt x="0" y="7826"/>
                  </a:cubicBezTo>
                  <a:cubicBezTo>
                    <a:pt x="83034" y="6299"/>
                    <a:pt x="123691" y="4772"/>
                    <a:pt x="203861" y="0"/>
                  </a:cubicBezTo>
                  <a:cubicBezTo>
                    <a:pt x="306364" y="20997"/>
                    <a:pt x="358475" y="31877"/>
                    <a:pt x="463460" y="54974"/>
                  </a:cubicBezTo>
                  <a:cubicBezTo>
                    <a:pt x="489037" y="83606"/>
                    <a:pt x="501826" y="97922"/>
                    <a:pt x="527978" y="127318"/>
                  </a:cubicBezTo>
                  <a:cubicBezTo>
                    <a:pt x="444944" y="130562"/>
                    <a:pt x="402569" y="131135"/>
                    <a:pt x="316863" y="130753"/>
                  </a:cubicBezTo>
                  <a:close/>
                  <a:moveTo>
                    <a:pt x="61273" y="65472"/>
                  </a:moveTo>
                  <a:cubicBezTo>
                    <a:pt x="160532" y="88569"/>
                    <a:pt x="210923" y="100976"/>
                    <a:pt x="313045" y="126745"/>
                  </a:cubicBezTo>
                  <a:cubicBezTo>
                    <a:pt x="393405" y="126936"/>
                    <a:pt x="433109" y="126363"/>
                    <a:pt x="510989" y="123691"/>
                  </a:cubicBezTo>
                  <a:cubicBezTo>
                    <a:pt x="486747" y="96395"/>
                    <a:pt x="474721" y="83033"/>
                    <a:pt x="451052" y="56119"/>
                  </a:cubicBezTo>
                  <a:cubicBezTo>
                    <a:pt x="352367" y="34359"/>
                    <a:pt x="303692" y="24051"/>
                    <a:pt x="207296" y="4199"/>
                  </a:cubicBezTo>
                  <a:cubicBezTo>
                    <a:pt x="132089" y="8590"/>
                    <a:pt x="93723" y="9926"/>
                    <a:pt x="15843" y="11453"/>
                  </a:cubicBezTo>
                  <a:cubicBezTo>
                    <a:pt x="33786" y="32832"/>
                    <a:pt x="42757" y="43330"/>
                    <a:pt x="61273" y="654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D7A37279-9E50-4A73-9FE5-CD7FFD771C7F}"/>
                </a:ext>
              </a:extLst>
            </p:cNvPr>
            <p:cNvSpPr/>
            <p:nvPr/>
          </p:nvSpPr>
          <p:spPr>
            <a:xfrm>
              <a:off x="12704492" y="4971938"/>
              <a:ext cx="534467" cy="152705"/>
            </a:xfrm>
            <a:custGeom>
              <a:avLst/>
              <a:gdLst>
                <a:gd name="connsiteX0" fmla="*/ 341104 w 534466"/>
                <a:gd name="connsiteY0" fmla="*/ 158813 h 152704"/>
                <a:gd name="connsiteX1" fmla="*/ 63945 w 534466"/>
                <a:gd name="connsiteY1" fmla="*/ 89714 h 152704"/>
                <a:gd name="connsiteX2" fmla="*/ 0 w 534466"/>
                <a:gd name="connsiteY2" fmla="*/ 17752 h 152704"/>
                <a:gd name="connsiteX3" fmla="*/ 196034 w 534466"/>
                <a:gd name="connsiteY3" fmla="*/ 0 h 152704"/>
                <a:gd name="connsiteX4" fmla="*/ 462122 w 534466"/>
                <a:gd name="connsiteY4" fmla="*/ 57646 h 152704"/>
                <a:gd name="connsiteX5" fmla="*/ 542675 w 534466"/>
                <a:gd name="connsiteY5" fmla="*/ 143161 h 152704"/>
                <a:gd name="connsiteX6" fmla="*/ 341104 w 534466"/>
                <a:gd name="connsiteY6" fmla="*/ 158813 h 152704"/>
                <a:gd name="connsiteX7" fmla="*/ 76733 w 534466"/>
                <a:gd name="connsiteY7" fmla="*/ 89332 h 152704"/>
                <a:gd name="connsiteX8" fmla="*/ 336523 w 534466"/>
                <a:gd name="connsiteY8" fmla="*/ 153659 h 152704"/>
                <a:gd name="connsiteX9" fmla="*/ 525495 w 534466"/>
                <a:gd name="connsiteY9" fmla="*/ 139152 h 152704"/>
                <a:gd name="connsiteX10" fmla="*/ 450288 w 534466"/>
                <a:gd name="connsiteY10" fmla="*/ 59173 h 152704"/>
                <a:gd name="connsiteX11" fmla="*/ 200425 w 534466"/>
                <a:gd name="connsiteY11" fmla="*/ 4963 h 152704"/>
                <a:gd name="connsiteX12" fmla="*/ 16415 w 534466"/>
                <a:gd name="connsiteY12" fmla="*/ 21570 h 152704"/>
                <a:gd name="connsiteX13" fmla="*/ 76733 w 534466"/>
                <a:gd name="connsiteY13" fmla="*/ 8933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52704">
                  <a:moveTo>
                    <a:pt x="341104" y="158813"/>
                  </a:moveTo>
                  <a:cubicBezTo>
                    <a:pt x="228866" y="130372"/>
                    <a:pt x="173319" y="116437"/>
                    <a:pt x="63945" y="89714"/>
                  </a:cubicBezTo>
                  <a:cubicBezTo>
                    <a:pt x="37985" y="60509"/>
                    <a:pt x="25386" y="46384"/>
                    <a:pt x="0" y="17752"/>
                  </a:cubicBezTo>
                  <a:cubicBezTo>
                    <a:pt x="79979" y="12407"/>
                    <a:pt x="119301" y="8781"/>
                    <a:pt x="196034" y="0"/>
                  </a:cubicBezTo>
                  <a:cubicBezTo>
                    <a:pt x="301401" y="22333"/>
                    <a:pt x="354656" y="33977"/>
                    <a:pt x="462122" y="57646"/>
                  </a:cubicBezTo>
                  <a:cubicBezTo>
                    <a:pt x="494190" y="91623"/>
                    <a:pt x="510033" y="108611"/>
                    <a:pt x="542675" y="143161"/>
                  </a:cubicBezTo>
                  <a:cubicBezTo>
                    <a:pt x="463841" y="151369"/>
                    <a:pt x="423374" y="154423"/>
                    <a:pt x="341104" y="158813"/>
                  </a:cubicBezTo>
                  <a:close/>
                  <a:moveTo>
                    <a:pt x="76733" y="89332"/>
                  </a:moveTo>
                  <a:cubicBezTo>
                    <a:pt x="179427" y="114147"/>
                    <a:pt x="231348" y="127127"/>
                    <a:pt x="336523" y="153659"/>
                  </a:cubicBezTo>
                  <a:cubicBezTo>
                    <a:pt x="413639" y="149460"/>
                    <a:pt x="451433" y="146597"/>
                    <a:pt x="525495" y="139152"/>
                  </a:cubicBezTo>
                  <a:cubicBezTo>
                    <a:pt x="495145" y="106893"/>
                    <a:pt x="480256" y="90859"/>
                    <a:pt x="450288" y="59173"/>
                  </a:cubicBezTo>
                  <a:cubicBezTo>
                    <a:pt x="349503" y="36840"/>
                    <a:pt x="299492" y="25960"/>
                    <a:pt x="200425" y="4963"/>
                  </a:cubicBezTo>
                  <a:cubicBezTo>
                    <a:pt x="128271" y="13171"/>
                    <a:pt x="91432" y="16416"/>
                    <a:pt x="16415" y="21570"/>
                  </a:cubicBezTo>
                  <a:cubicBezTo>
                    <a:pt x="40276" y="48484"/>
                    <a:pt x="52301" y="61846"/>
                    <a:pt x="76733" y="893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5D1A4BCE-C3C6-4891-9856-E6506C87C737}"/>
                </a:ext>
              </a:extLst>
            </p:cNvPr>
            <p:cNvSpPr/>
            <p:nvPr/>
          </p:nvSpPr>
          <p:spPr>
            <a:xfrm>
              <a:off x="13152298" y="4999616"/>
              <a:ext cx="534467" cy="171793"/>
            </a:xfrm>
            <a:custGeom>
              <a:avLst/>
              <a:gdLst>
                <a:gd name="connsiteX0" fmla="*/ 361911 w 534466"/>
                <a:gd name="connsiteY0" fmla="*/ 182291 h 171792"/>
                <a:gd name="connsiteX1" fmla="*/ 80170 w 534466"/>
                <a:gd name="connsiteY1" fmla="*/ 114147 h 171792"/>
                <a:gd name="connsiteX2" fmla="*/ 0 w 534466"/>
                <a:gd name="connsiteY2" fmla="*/ 29014 h 171792"/>
                <a:gd name="connsiteX3" fmla="*/ 185346 w 534466"/>
                <a:gd name="connsiteY3" fmla="*/ 0 h 171792"/>
                <a:gd name="connsiteX4" fmla="*/ 454488 w 534466"/>
                <a:gd name="connsiteY4" fmla="*/ 56501 h 171792"/>
                <a:gd name="connsiteX5" fmla="*/ 549928 w 534466"/>
                <a:gd name="connsiteY5" fmla="*/ 152514 h 171792"/>
                <a:gd name="connsiteX6" fmla="*/ 361911 w 534466"/>
                <a:gd name="connsiteY6" fmla="*/ 182291 h 171792"/>
                <a:gd name="connsiteX7" fmla="*/ 92196 w 534466"/>
                <a:gd name="connsiteY7" fmla="*/ 113001 h 171792"/>
                <a:gd name="connsiteX8" fmla="*/ 356185 w 534466"/>
                <a:gd name="connsiteY8" fmla="*/ 176565 h 171792"/>
                <a:gd name="connsiteX9" fmla="*/ 532558 w 534466"/>
                <a:gd name="connsiteY9" fmla="*/ 148505 h 171792"/>
                <a:gd name="connsiteX10" fmla="*/ 443417 w 534466"/>
                <a:gd name="connsiteY10" fmla="*/ 58791 h 171792"/>
                <a:gd name="connsiteX11" fmla="*/ 190690 w 534466"/>
                <a:gd name="connsiteY11" fmla="*/ 5536 h 171792"/>
                <a:gd name="connsiteX12" fmla="*/ 16607 w 534466"/>
                <a:gd name="connsiteY12" fmla="*/ 32832 h 171792"/>
                <a:gd name="connsiteX13" fmla="*/ 92196 w 534466"/>
                <a:gd name="connsiteY13" fmla="*/ 11300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71792">
                  <a:moveTo>
                    <a:pt x="361911" y="182291"/>
                  </a:moveTo>
                  <a:cubicBezTo>
                    <a:pt x="248527" y="154804"/>
                    <a:pt x="192026" y="140870"/>
                    <a:pt x="80170" y="114147"/>
                  </a:cubicBezTo>
                  <a:cubicBezTo>
                    <a:pt x="47720" y="79597"/>
                    <a:pt x="31878" y="62800"/>
                    <a:pt x="0" y="29014"/>
                  </a:cubicBezTo>
                  <a:cubicBezTo>
                    <a:pt x="75971" y="19088"/>
                    <a:pt x="113002" y="13362"/>
                    <a:pt x="185346" y="0"/>
                  </a:cubicBezTo>
                  <a:cubicBezTo>
                    <a:pt x="292430" y="22333"/>
                    <a:pt x="346258" y="33786"/>
                    <a:pt x="454488" y="56501"/>
                  </a:cubicBezTo>
                  <a:cubicBezTo>
                    <a:pt x="492283" y="94486"/>
                    <a:pt x="511371" y="113765"/>
                    <a:pt x="549928" y="152514"/>
                  </a:cubicBezTo>
                  <a:cubicBezTo>
                    <a:pt x="476630" y="166257"/>
                    <a:pt x="439026" y="172175"/>
                    <a:pt x="361911" y="182291"/>
                  </a:cubicBezTo>
                  <a:close/>
                  <a:moveTo>
                    <a:pt x="92196" y="113001"/>
                  </a:moveTo>
                  <a:cubicBezTo>
                    <a:pt x="196989" y="138007"/>
                    <a:pt x="249864" y="150987"/>
                    <a:pt x="356185" y="176565"/>
                  </a:cubicBezTo>
                  <a:cubicBezTo>
                    <a:pt x="428528" y="167021"/>
                    <a:pt x="463841" y="161294"/>
                    <a:pt x="532558" y="148505"/>
                  </a:cubicBezTo>
                  <a:cubicBezTo>
                    <a:pt x="496482" y="112238"/>
                    <a:pt x="478730" y="94295"/>
                    <a:pt x="443417" y="58791"/>
                  </a:cubicBezTo>
                  <a:cubicBezTo>
                    <a:pt x="341869" y="37413"/>
                    <a:pt x="291285" y="26532"/>
                    <a:pt x="190690" y="5536"/>
                  </a:cubicBezTo>
                  <a:cubicBezTo>
                    <a:pt x="122736" y="17943"/>
                    <a:pt x="87806" y="23478"/>
                    <a:pt x="16607" y="32832"/>
                  </a:cubicBezTo>
                  <a:cubicBezTo>
                    <a:pt x="46575" y="64518"/>
                    <a:pt x="61655" y="80361"/>
                    <a:pt x="92196" y="1130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C52F9E2F-79DC-4336-90C6-D87F20AFA313}"/>
                </a:ext>
              </a:extLst>
            </p:cNvPr>
            <p:cNvSpPr/>
            <p:nvPr/>
          </p:nvSpPr>
          <p:spPr>
            <a:xfrm>
              <a:off x="13592660" y="5014123"/>
              <a:ext cx="534467" cy="190881"/>
            </a:xfrm>
            <a:custGeom>
              <a:avLst/>
              <a:gdLst>
                <a:gd name="connsiteX0" fmla="*/ 376036 w 534466"/>
                <a:gd name="connsiteY0" fmla="*/ 199280 h 190880"/>
                <a:gd name="connsiteX1" fmla="*/ 95058 w 534466"/>
                <a:gd name="connsiteY1" fmla="*/ 136862 h 190880"/>
                <a:gd name="connsiteX2" fmla="*/ 0 w 534466"/>
                <a:gd name="connsiteY2" fmla="*/ 41230 h 190880"/>
                <a:gd name="connsiteX3" fmla="*/ 172366 w 534466"/>
                <a:gd name="connsiteY3" fmla="*/ 0 h 190880"/>
                <a:gd name="connsiteX4" fmla="*/ 439600 w 534466"/>
                <a:gd name="connsiteY4" fmla="*/ 51156 h 190880"/>
                <a:gd name="connsiteX5" fmla="*/ 546875 w 534466"/>
                <a:gd name="connsiteY5" fmla="*/ 153468 h 190880"/>
                <a:gd name="connsiteX6" fmla="*/ 376036 w 534466"/>
                <a:gd name="connsiteY6" fmla="*/ 199280 h 190880"/>
                <a:gd name="connsiteX7" fmla="*/ 106512 w 534466"/>
                <a:gd name="connsiteY7" fmla="*/ 134762 h 190880"/>
                <a:gd name="connsiteX8" fmla="*/ 369545 w 534466"/>
                <a:gd name="connsiteY8" fmla="*/ 192981 h 190880"/>
                <a:gd name="connsiteX9" fmla="*/ 530077 w 534466"/>
                <a:gd name="connsiteY9" fmla="*/ 150032 h 190880"/>
                <a:gd name="connsiteX10" fmla="*/ 429673 w 534466"/>
                <a:gd name="connsiteY10" fmla="*/ 54210 h 190880"/>
                <a:gd name="connsiteX11" fmla="*/ 178664 w 534466"/>
                <a:gd name="connsiteY11" fmla="*/ 5917 h 190880"/>
                <a:gd name="connsiteX12" fmla="*/ 16989 w 534466"/>
                <a:gd name="connsiteY12" fmla="*/ 44666 h 190880"/>
                <a:gd name="connsiteX13" fmla="*/ 106512 w 534466"/>
                <a:gd name="connsiteY13" fmla="*/ 13476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376036" y="199280"/>
                  </a:moveTo>
                  <a:cubicBezTo>
                    <a:pt x="263798" y="174847"/>
                    <a:pt x="207296" y="162249"/>
                    <a:pt x="95058" y="136862"/>
                  </a:cubicBezTo>
                  <a:cubicBezTo>
                    <a:pt x="56692" y="98113"/>
                    <a:pt x="37794" y="79025"/>
                    <a:pt x="0" y="41230"/>
                  </a:cubicBezTo>
                  <a:cubicBezTo>
                    <a:pt x="70817" y="26342"/>
                    <a:pt x="105176" y="17943"/>
                    <a:pt x="172366" y="0"/>
                  </a:cubicBezTo>
                  <a:cubicBezTo>
                    <a:pt x="279259" y="20806"/>
                    <a:pt x="332897" y="31305"/>
                    <a:pt x="439600" y="51156"/>
                  </a:cubicBezTo>
                  <a:cubicBezTo>
                    <a:pt x="482166" y="91623"/>
                    <a:pt x="503544" y="112238"/>
                    <a:pt x="546875" y="153468"/>
                  </a:cubicBezTo>
                  <a:cubicBezTo>
                    <a:pt x="480829" y="173511"/>
                    <a:pt x="446662" y="182864"/>
                    <a:pt x="376036" y="199280"/>
                  </a:cubicBezTo>
                  <a:close/>
                  <a:moveTo>
                    <a:pt x="106512" y="134762"/>
                  </a:moveTo>
                  <a:cubicBezTo>
                    <a:pt x="211688" y="158240"/>
                    <a:pt x="264371" y="170075"/>
                    <a:pt x="369545" y="192981"/>
                  </a:cubicBezTo>
                  <a:cubicBezTo>
                    <a:pt x="435591" y="177519"/>
                    <a:pt x="467658" y="168930"/>
                    <a:pt x="530077" y="150032"/>
                  </a:cubicBezTo>
                  <a:cubicBezTo>
                    <a:pt x="489610" y="111475"/>
                    <a:pt x="469568" y="92196"/>
                    <a:pt x="429673" y="54210"/>
                  </a:cubicBezTo>
                  <a:cubicBezTo>
                    <a:pt x="329461" y="35313"/>
                    <a:pt x="279068" y="25578"/>
                    <a:pt x="178664" y="5917"/>
                  </a:cubicBezTo>
                  <a:cubicBezTo>
                    <a:pt x="115483" y="22715"/>
                    <a:pt x="83224" y="30541"/>
                    <a:pt x="16989" y="44666"/>
                  </a:cubicBezTo>
                  <a:cubicBezTo>
                    <a:pt x="52492" y="80552"/>
                    <a:pt x="70435" y="98495"/>
                    <a:pt x="106512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5F8388BE-33A9-4D7B-BC98-E8F5C11108A8}"/>
                </a:ext>
              </a:extLst>
            </p:cNvPr>
            <p:cNvSpPr/>
            <p:nvPr/>
          </p:nvSpPr>
          <p:spPr>
            <a:xfrm>
              <a:off x="-1875572" y="5159192"/>
              <a:ext cx="553555" cy="190881"/>
            </a:xfrm>
            <a:custGeom>
              <a:avLst/>
              <a:gdLst>
                <a:gd name="connsiteX0" fmla="*/ 175992 w 553554"/>
                <a:gd name="connsiteY0" fmla="*/ 209778 h 190880"/>
                <a:gd name="connsiteX1" fmla="*/ 0 w 553554"/>
                <a:gd name="connsiteY1" fmla="*/ 162058 h 190880"/>
                <a:gd name="connsiteX2" fmla="*/ 111666 w 553554"/>
                <a:gd name="connsiteY2" fmla="*/ 55737 h 190880"/>
                <a:gd name="connsiteX3" fmla="*/ 389206 w 553554"/>
                <a:gd name="connsiteY3" fmla="*/ 0 h 190880"/>
                <a:gd name="connsiteX4" fmla="*/ 569971 w 553554"/>
                <a:gd name="connsiteY4" fmla="*/ 41421 h 190880"/>
                <a:gd name="connsiteX5" fmla="*/ 469949 w 553554"/>
                <a:gd name="connsiteY5" fmla="*/ 143733 h 190880"/>
                <a:gd name="connsiteX6" fmla="*/ 175992 w 553554"/>
                <a:gd name="connsiteY6" fmla="*/ 209778 h 190880"/>
                <a:gd name="connsiteX7" fmla="*/ 17561 w 553554"/>
                <a:gd name="connsiteY7" fmla="*/ 158431 h 190880"/>
                <a:gd name="connsiteX8" fmla="*/ 182864 w 553554"/>
                <a:gd name="connsiteY8" fmla="*/ 202906 h 190880"/>
                <a:gd name="connsiteX9" fmla="*/ 457924 w 553554"/>
                <a:gd name="connsiteY9" fmla="*/ 141061 h 190880"/>
                <a:gd name="connsiteX10" fmla="*/ 552219 w 553554"/>
                <a:gd name="connsiteY10" fmla="*/ 44857 h 190880"/>
                <a:gd name="connsiteX11" fmla="*/ 382716 w 553554"/>
                <a:gd name="connsiteY11" fmla="*/ 5917 h 190880"/>
                <a:gd name="connsiteX12" fmla="*/ 121973 w 553554"/>
                <a:gd name="connsiteY12" fmla="*/ 58410 h 190880"/>
                <a:gd name="connsiteX13" fmla="*/ 17561 w 553554"/>
                <a:gd name="connsiteY13" fmla="*/ 1584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90880">
                  <a:moveTo>
                    <a:pt x="175992" y="209778"/>
                  </a:moveTo>
                  <a:cubicBezTo>
                    <a:pt x="103267" y="192217"/>
                    <a:pt x="67954" y="182673"/>
                    <a:pt x="0" y="162058"/>
                  </a:cubicBezTo>
                  <a:cubicBezTo>
                    <a:pt x="45048" y="119110"/>
                    <a:pt x="67381" y="97922"/>
                    <a:pt x="111666" y="55737"/>
                  </a:cubicBezTo>
                  <a:cubicBezTo>
                    <a:pt x="221995" y="34168"/>
                    <a:pt x="277732" y="22906"/>
                    <a:pt x="389206" y="0"/>
                  </a:cubicBezTo>
                  <a:cubicBezTo>
                    <a:pt x="459260" y="17943"/>
                    <a:pt x="495336" y="26151"/>
                    <a:pt x="569971" y="41421"/>
                  </a:cubicBezTo>
                  <a:cubicBezTo>
                    <a:pt x="530649" y="81697"/>
                    <a:pt x="510607" y="102121"/>
                    <a:pt x="469949" y="143733"/>
                  </a:cubicBezTo>
                  <a:cubicBezTo>
                    <a:pt x="351985" y="170647"/>
                    <a:pt x="293002" y="184009"/>
                    <a:pt x="175992" y="209778"/>
                  </a:cubicBezTo>
                  <a:close/>
                  <a:moveTo>
                    <a:pt x="17561" y="158431"/>
                  </a:moveTo>
                  <a:cubicBezTo>
                    <a:pt x="81506" y="177519"/>
                    <a:pt x="114720" y="186491"/>
                    <a:pt x="182864" y="202906"/>
                  </a:cubicBezTo>
                  <a:cubicBezTo>
                    <a:pt x="292430" y="178855"/>
                    <a:pt x="347594" y="166257"/>
                    <a:pt x="457924" y="141061"/>
                  </a:cubicBezTo>
                  <a:cubicBezTo>
                    <a:pt x="496291" y="102121"/>
                    <a:pt x="514997" y="82842"/>
                    <a:pt x="552219" y="44857"/>
                  </a:cubicBezTo>
                  <a:cubicBezTo>
                    <a:pt x="482547" y="30541"/>
                    <a:pt x="448570" y="22715"/>
                    <a:pt x="382716" y="5917"/>
                  </a:cubicBezTo>
                  <a:cubicBezTo>
                    <a:pt x="278114" y="27487"/>
                    <a:pt x="225621" y="37985"/>
                    <a:pt x="121973" y="58410"/>
                  </a:cubicBezTo>
                  <a:cubicBezTo>
                    <a:pt x="80552" y="98304"/>
                    <a:pt x="59746" y="118346"/>
                    <a:pt x="17561" y="1584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320CE81E-5ED3-4C54-AABE-D2B047DDB58D}"/>
                </a:ext>
              </a:extLst>
            </p:cNvPr>
            <p:cNvSpPr/>
            <p:nvPr/>
          </p:nvSpPr>
          <p:spPr>
            <a:xfrm>
              <a:off x="-1420703" y="5138959"/>
              <a:ext cx="572643" cy="190881"/>
            </a:xfrm>
            <a:custGeom>
              <a:avLst/>
              <a:gdLst>
                <a:gd name="connsiteX0" fmla="*/ 196417 w 572643"/>
                <a:gd name="connsiteY0" fmla="*/ 198707 h 190880"/>
                <a:gd name="connsiteX1" fmla="*/ 0 w 572643"/>
                <a:gd name="connsiteY1" fmla="*/ 164730 h 190880"/>
                <a:gd name="connsiteX2" fmla="*/ 100403 w 572643"/>
                <a:gd name="connsiteY2" fmla="*/ 62227 h 190880"/>
                <a:gd name="connsiteX3" fmla="*/ 383098 w 572643"/>
                <a:gd name="connsiteY3" fmla="*/ 0 h 190880"/>
                <a:gd name="connsiteX4" fmla="*/ 580278 w 572643"/>
                <a:gd name="connsiteY4" fmla="*/ 29968 h 190880"/>
                <a:gd name="connsiteX5" fmla="*/ 495336 w 572643"/>
                <a:gd name="connsiteY5" fmla="*/ 125027 h 190880"/>
                <a:gd name="connsiteX6" fmla="*/ 196417 w 572643"/>
                <a:gd name="connsiteY6" fmla="*/ 198707 h 190880"/>
                <a:gd name="connsiteX7" fmla="*/ 18134 w 572643"/>
                <a:gd name="connsiteY7" fmla="*/ 160531 h 190880"/>
                <a:gd name="connsiteX8" fmla="*/ 202525 w 572643"/>
                <a:gd name="connsiteY8" fmla="*/ 192217 h 190880"/>
                <a:gd name="connsiteX9" fmla="*/ 482356 w 572643"/>
                <a:gd name="connsiteY9" fmla="*/ 123500 h 190880"/>
                <a:gd name="connsiteX10" fmla="*/ 562526 w 572643"/>
                <a:gd name="connsiteY10" fmla="*/ 34168 h 190880"/>
                <a:gd name="connsiteX11" fmla="*/ 377563 w 572643"/>
                <a:gd name="connsiteY11" fmla="*/ 5917 h 190880"/>
                <a:gd name="connsiteX12" fmla="*/ 112047 w 572643"/>
                <a:gd name="connsiteY12" fmla="*/ 64518 h 190880"/>
                <a:gd name="connsiteX13" fmla="*/ 18134 w 572643"/>
                <a:gd name="connsiteY13" fmla="*/ 1605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90880">
                  <a:moveTo>
                    <a:pt x="196417" y="198707"/>
                  </a:moveTo>
                  <a:cubicBezTo>
                    <a:pt x="115674" y="186491"/>
                    <a:pt x="76352" y="179810"/>
                    <a:pt x="0" y="164730"/>
                  </a:cubicBezTo>
                  <a:cubicBezTo>
                    <a:pt x="40849" y="123118"/>
                    <a:pt x="60891" y="102694"/>
                    <a:pt x="100403" y="62227"/>
                  </a:cubicBezTo>
                  <a:cubicBezTo>
                    <a:pt x="213787" y="37413"/>
                    <a:pt x="270478" y="24815"/>
                    <a:pt x="383098" y="0"/>
                  </a:cubicBezTo>
                  <a:cubicBezTo>
                    <a:pt x="459832" y="13362"/>
                    <a:pt x="499345" y="19470"/>
                    <a:pt x="580278" y="29968"/>
                  </a:cubicBezTo>
                  <a:cubicBezTo>
                    <a:pt x="547256" y="67190"/>
                    <a:pt x="530268" y="86087"/>
                    <a:pt x="495336" y="125027"/>
                  </a:cubicBezTo>
                  <a:cubicBezTo>
                    <a:pt x="376417" y="154423"/>
                    <a:pt x="316290" y="169311"/>
                    <a:pt x="196417" y="198707"/>
                  </a:cubicBezTo>
                  <a:close/>
                  <a:moveTo>
                    <a:pt x="18134" y="160531"/>
                  </a:moveTo>
                  <a:cubicBezTo>
                    <a:pt x="89905" y="174465"/>
                    <a:pt x="126936" y="180764"/>
                    <a:pt x="202525" y="192217"/>
                  </a:cubicBezTo>
                  <a:cubicBezTo>
                    <a:pt x="314763" y="164730"/>
                    <a:pt x="371073" y="150796"/>
                    <a:pt x="482356" y="123500"/>
                  </a:cubicBezTo>
                  <a:cubicBezTo>
                    <a:pt x="515379" y="87042"/>
                    <a:pt x="531222" y="69290"/>
                    <a:pt x="562526" y="34168"/>
                  </a:cubicBezTo>
                  <a:cubicBezTo>
                    <a:pt x="486747" y="24051"/>
                    <a:pt x="449716" y="18515"/>
                    <a:pt x="377563" y="5917"/>
                  </a:cubicBezTo>
                  <a:cubicBezTo>
                    <a:pt x="271815" y="29396"/>
                    <a:pt x="218559" y="41039"/>
                    <a:pt x="112047" y="64518"/>
                  </a:cubicBezTo>
                  <a:cubicBezTo>
                    <a:pt x="75016" y="102503"/>
                    <a:pt x="56310" y="121591"/>
                    <a:pt x="18134" y="1605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50240987-0DA8-49C8-91F3-B5E72A126A8B}"/>
                </a:ext>
              </a:extLst>
            </p:cNvPr>
            <p:cNvSpPr/>
            <p:nvPr/>
          </p:nvSpPr>
          <p:spPr>
            <a:xfrm>
              <a:off x="-941019" y="5105746"/>
              <a:ext cx="572643" cy="171793"/>
            </a:xfrm>
            <a:custGeom>
              <a:avLst/>
              <a:gdLst>
                <a:gd name="connsiteX0" fmla="*/ 212451 w 572643"/>
                <a:gd name="connsiteY0" fmla="*/ 181719 h 171792"/>
                <a:gd name="connsiteX1" fmla="*/ 0 w 572643"/>
                <a:gd name="connsiteY1" fmla="*/ 159767 h 171792"/>
                <a:gd name="connsiteX2" fmla="*/ 85515 w 572643"/>
                <a:gd name="connsiteY2" fmla="*/ 64518 h 171792"/>
                <a:gd name="connsiteX3" fmla="*/ 367064 w 572643"/>
                <a:gd name="connsiteY3" fmla="*/ 0 h 171792"/>
                <a:gd name="connsiteX4" fmla="*/ 577415 w 572643"/>
                <a:gd name="connsiteY4" fmla="*/ 19852 h 171792"/>
                <a:gd name="connsiteX5" fmla="*/ 509461 w 572643"/>
                <a:gd name="connsiteY5" fmla="*/ 105366 h 171792"/>
                <a:gd name="connsiteX6" fmla="*/ 212451 w 572643"/>
                <a:gd name="connsiteY6" fmla="*/ 181719 h 171792"/>
                <a:gd name="connsiteX7" fmla="*/ 18325 w 572643"/>
                <a:gd name="connsiteY7" fmla="*/ 155186 h 171792"/>
                <a:gd name="connsiteX8" fmla="*/ 217605 w 572643"/>
                <a:gd name="connsiteY8" fmla="*/ 175610 h 171792"/>
                <a:gd name="connsiteX9" fmla="*/ 495718 w 572643"/>
                <a:gd name="connsiteY9" fmla="*/ 104221 h 171792"/>
                <a:gd name="connsiteX10" fmla="*/ 560045 w 572643"/>
                <a:gd name="connsiteY10" fmla="*/ 23860 h 171792"/>
                <a:gd name="connsiteX11" fmla="*/ 362483 w 572643"/>
                <a:gd name="connsiteY11" fmla="*/ 5154 h 171792"/>
                <a:gd name="connsiteX12" fmla="*/ 97922 w 572643"/>
                <a:gd name="connsiteY12" fmla="*/ 66045 h 171792"/>
                <a:gd name="connsiteX13" fmla="*/ 18325 w 572643"/>
                <a:gd name="connsiteY13" fmla="*/ 15518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71792">
                  <a:moveTo>
                    <a:pt x="212451" y="181719"/>
                  </a:moveTo>
                  <a:cubicBezTo>
                    <a:pt x="125791" y="174083"/>
                    <a:pt x="83224" y="169884"/>
                    <a:pt x="0" y="159767"/>
                  </a:cubicBezTo>
                  <a:cubicBezTo>
                    <a:pt x="35122" y="120828"/>
                    <a:pt x="52111" y="101930"/>
                    <a:pt x="85515" y="64518"/>
                  </a:cubicBezTo>
                  <a:cubicBezTo>
                    <a:pt x="199089" y="38176"/>
                    <a:pt x="255590" y="25196"/>
                    <a:pt x="367064" y="0"/>
                  </a:cubicBezTo>
                  <a:cubicBezTo>
                    <a:pt x="449334" y="9353"/>
                    <a:pt x="491519" y="13171"/>
                    <a:pt x="577415" y="19852"/>
                  </a:cubicBezTo>
                  <a:cubicBezTo>
                    <a:pt x="551264" y="53065"/>
                    <a:pt x="537903" y="70053"/>
                    <a:pt x="509461" y="105366"/>
                  </a:cubicBezTo>
                  <a:cubicBezTo>
                    <a:pt x="392070" y="135144"/>
                    <a:pt x="332515" y="150414"/>
                    <a:pt x="212451" y="181719"/>
                  </a:cubicBezTo>
                  <a:close/>
                  <a:moveTo>
                    <a:pt x="18325" y="155186"/>
                  </a:moveTo>
                  <a:cubicBezTo>
                    <a:pt x="96586" y="164539"/>
                    <a:pt x="136480" y="168548"/>
                    <a:pt x="217605" y="175610"/>
                  </a:cubicBezTo>
                  <a:cubicBezTo>
                    <a:pt x="329842" y="146597"/>
                    <a:pt x="385580" y="132280"/>
                    <a:pt x="495718" y="104221"/>
                  </a:cubicBezTo>
                  <a:cubicBezTo>
                    <a:pt x="522442" y="71008"/>
                    <a:pt x="535231" y="55165"/>
                    <a:pt x="560045" y="23860"/>
                  </a:cubicBezTo>
                  <a:cubicBezTo>
                    <a:pt x="479493" y="17561"/>
                    <a:pt x="439981" y="13934"/>
                    <a:pt x="362483" y="5154"/>
                  </a:cubicBezTo>
                  <a:cubicBezTo>
                    <a:pt x="257689" y="29014"/>
                    <a:pt x="204624" y="41230"/>
                    <a:pt x="97922" y="66045"/>
                  </a:cubicBezTo>
                  <a:cubicBezTo>
                    <a:pt x="66808" y="101167"/>
                    <a:pt x="51156" y="118919"/>
                    <a:pt x="18325" y="1551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30DE7CDD-CB82-49A3-A05E-F8B1C390824A}"/>
                </a:ext>
              </a:extLst>
            </p:cNvPr>
            <p:cNvSpPr/>
            <p:nvPr/>
          </p:nvSpPr>
          <p:spPr>
            <a:xfrm>
              <a:off x="-447592" y="5063561"/>
              <a:ext cx="553555" cy="152705"/>
            </a:xfrm>
            <a:custGeom>
              <a:avLst/>
              <a:gdLst>
                <a:gd name="connsiteX0" fmla="*/ 224094 w 553554"/>
                <a:gd name="connsiteY0" fmla="*/ 161294 h 152704"/>
                <a:gd name="connsiteX1" fmla="*/ 0 w 553554"/>
                <a:gd name="connsiteY1" fmla="*/ 149269 h 152704"/>
                <a:gd name="connsiteX2" fmla="*/ 68526 w 553554"/>
                <a:gd name="connsiteY2" fmla="*/ 63563 h 152704"/>
                <a:gd name="connsiteX3" fmla="*/ 343968 w 553554"/>
                <a:gd name="connsiteY3" fmla="*/ 0 h 152704"/>
                <a:gd name="connsiteX4" fmla="*/ 564244 w 553554"/>
                <a:gd name="connsiteY4" fmla="*/ 11453 h 152704"/>
                <a:gd name="connsiteX5" fmla="*/ 513470 w 553554"/>
                <a:gd name="connsiteY5" fmla="*/ 86087 h 152704"/>
                <a:gd name="connsiteX6" fmla="*/ 224094 w 553554"/>
                <a:gd name="connsiteY6" fmla="*/ 161294 h 152704"/>
                <a:gd name="connsiteX7" fmla="*/ 18134 w 553554"/>
                <a:gd name="connsiteY7" fmla="*/ 144688 h 152704"/>
                <a:gd name="connsiteX8" fmla="*/ 228294 w 553554"/>
                <a:gd name="connsiteY8" fmla="*/ 155950 h 152704"/>
                <a:gd name="connsiteX9" fmla="*/ 499536 w 553554"/>
                <a:gd name="connsiteY9" fmla="*/ 85705 h 152704"/>
                <a:gd name="connsiteX10" fmla="*/ 547638 w 553554"/>
                <a:gd name="connsiteY10" fmla="*/ 15271 h 152704"/>
                <a:gd name="connsiteX11" fmla="*/ 340913 w 553554"/>
                <a:gd name="connsiteY11" fmla="*/ 4581 h 152704"/>
                <a:gd name="connsiteX12" fmla="*/ 82079 w 553554"/>
                <a:gd name="connsiteY12" fmla="*/ 64518 h 152704"/>
                <a:gd name="connsiteX13" fmla="*/ 18134 w 553554"/>
                <a:gd name="connsiteY13" fmla="*/ 14468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52704">
                  <a:moveTo>
                    <a:pt x="224094" y="161294"/>
                  </a:moveTo>
                  <a:cubicBezTo>
                    <a:pt x="133235" y="157477"/>
                    <a:pt x="88378" y="155186"/>
                    <a:pt x="0" y="149269"/>
                  </a:cubicBezTo>
                  <a:cubicBezTo>
                    <a:pt x="28632" y="113956"/>
                    <a:pt x="42185" y="96777"/>
                    <a:pt x="68526" y="63563"/>
                  </a:cubicBezTo>
                  <a:cubicBezTo>
                    <a:pt x="180192" y="37222"/>
                    <a:pt x="235356" y="24433"/>
                    <a:pt x="343968" y="0"/>
                  </a:cubicBezTo>
                  <a:cubicBezTo>
                    <a:pt x="430628" y="5726"/>
                    <a:pt x="474721" y="8017"/>
                    <a:pt x="564244" y="11453"/>
                  </a:cubicBezTo>
                  <a:cubicBezTo>
                    <a:pt x="545156" y="40276"/>
                    <a:pt x="535230" y="54974"/>
                    <a:pt x="513470" y="86087"/>
                  </a:cubicBezTo>
                  <a:cubicBezTo>
                    <a:pt x="399705" y="114910"/>
                    <a:pt x="341677" y="129990"/>
                    <a:pt x="224094" y="161294"/>
                  </a:cubicBezTo>
                  <a:close/>
                  <a:moveTo>
                    <a:pt x="18134" y="144688"/>
                  </a:moveTo>
                  <a:cubicBezTo>
                    <a:pt x="100976" y="150032"/>
                    <a:pt x="143161" y="152132"/>
                    <a:pt x="228294" y="155950"/>
                  </a:cubicBezTo>
                  <a:cubicBezTo>
                    <a:pt x="338432" y="126936"/>
                    <a:pt x="392642" y="112811"/>
                    <a:pt x="499536" y="85705"/>
                  </a:cubicBezTo>
                  <a:cubicBezTo>
                    <a:pt x="519960" y="56501"/>
                    <a:pt x="529504" y="42566"/>
                    <a:pt x="547638" y="15271"/>
                  </a:cubicBezTo>
                  <a:cubicBezTo>
                    <a:pt x="463650" y="12025"/>
                    <a:pt x="422229" y="9926"/>
                    <a:pt x="340913" y="4581"/>
                  </a:cubicBezTo>
                  <a:cubicBezTo>
                    <a:pt x="238792" y="27678"/>
                    <a:pt x="187063" y="39703"/>
                    <a:pt x="82079" y="64518"/>
                  </a:cubicBezTo>
                  <a:cubicBezTo>
                    <a:pt x="57264" y="95822"/>
                    <a:pt x="44666" y="111665"/>
                    <a:pt x="18134" y="1446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B665C6FE-0505-49CB-B8A7-CE9D9F6360E6}"/>
                </a:ext>
              </a:extLst>
            </p:cNvPr>
            <p:cNvSpPr/>
            <p:nvPr/>
          </p:nvSpPr>
          <p:spPr>
            <a:xfrm>
              <a:off x="50226" y="5016986"/>
              <a:ext cx="534467" cy="133617"/>
            </a:xfrm>
            <a:custGeom>
              <a:avLst/>
              <a:gdLst>
                <a:gd name="connsiteX0" fmla="*/ 231157 w 534466"/>
                <a:gd name="connsiteY0" fmla="*/ 139534 h 133616"/>
                <a:gd name="connsiteX1" fmla="*/ 0 w 534466"/>
                <a:gd name="connsiteY1" fmla="*/ 134762 h 133616"/>
                <a:gd name="connsiteX2" fmla="*/ 51156 w 534466"/>
                <a:gd name="connsiteY2" fmla="*/ 59746 h 133616"/>
                <a:gd name="connsiteX3" fmla="*/ 317244 w 534466"/>
                <a:gd name="connsiteY3" fmla="*/ 0 h 133616"/>
                <a:gd name="connsiteX4" fmla="*/ 543820 w 534466"/>
                <a:gd name="connsiteY4" fmla="*/ 5154 h 133616"/>
                <a:gd name="connsiteX5" fmla="*/ 509461 w 534466"/>
                <a:gd name="connsiteY5" fmla="*/ 68908 h 133616"/>
                <a:gd name="connsiteX6" fmla="*/ 231157 w 534466"/>
                <a:gd name="connsiteY6" fmla="*/ 139534 h 133616"/>
                <a:gd name="connsiteX7" fmla="*/ 17561 w 534466"/>
                <a:gd name="connsiteY7" fmla="*/ 130181 h 133616"/>
                <a:gd name="connsiteX8" fmla="*/ 234402 w 534466"/>
                <a:gd name="connsiteY8" fmla="*/ 134571 h 133616"/>
                <a:gd name="connsiteX9" fmla="*/ 495145 w 534466"/>
                <a:gd name="connsiteY9" fmla="*/ 68526 h 133616"/>
                <a:gd name="connsiteX10" fmla="*/ 527786 w 534466"/>
                <a:gd name="connsiteY10" fmla="*/ 8590 h 133616"/>
                <a:gd name="connsiteX11" fmla="*/ 315144 w 534466"/>
                <a:gd name="connsiteY11" fmla="*/ 3818 h 133616"/>
                <a:gd name="connsiteX12" fmla="*/ 65090 w 534466"/>
                <a:gd name="connsiteY12" fmla="*/ 60128 h 133616"/>
                <a:gd name="connsiteX13" fmla="*/ 17561 w 534466"/>
                <a:gd name="connsiteY13" fmla="*/ 13018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33616">
                  <a:moveTo>
                    <a:pt x="231157" y="139534"/>
                  </a:moveTo>
                  <a:cubicBezTo>
                    <a:pt x="138007" y="138198"/>
                    <a:pt x="91623" y="137434"/>
                    <a:pt x="0" y="134762"/>
                  </a:cubicBezTo>
                  <a:cubicBezTo>
                    <a:pt x="21951" y="103457"/>
                    <a:pt x="31877" y="88569"/>
                    <a:pt x="51156" y="59746"/>
                  </a:cubicBezTo>
                  <a:cubicBezTo>
                    <a:pt x="159385" y="34550"/>
                    <a:pt x="212641" y="22715"/>
                    <a:pt x="317244" y="0"/>
                  </a:cubicBezTo>
                  <a:cubicBezTo>
                    <a:pt x="406767" y="3054"/>
                    <a:pt x="452197" y="4008"/>
                    <a:pt x="543820" y="5154"/>
                  </a:cubicBezTo>
                  <a:cubicBezTo>
                    <a:pt x="531413" y="29396"/>
                    <a:pt x="524923" y="41803"/>
                    <a:pt x="509461" y="68908"/>
                  </a:cubicBezTo>
                  <a:cubicBezTo>
                    <a:pt x="400277" y="95440"/>
                    <a:pt x="344540" y="109757"/>
                    <a:pt x="231157" y="139534"/>
                  </a:cubicBezTo>
                  <a:close/>
                  <a:moveTo>
                    <a:pt x="17561" y="130181"/>
                  </a:moveTo>
                  <a:cubicBezTo>
                    <a:pt x="103457" y="132662"/>
                    <a:pt x="146978" y="133426"/>
                    <a:pt x="234402" y="134571"/>
                  </a:cubicBezTo>
                  <a:cubicBezTo>
                    <a:pt x="340722" y="106893"/>
                    <a:pt x="392833" y="93532"/>
                    <a:pt x="495145" y="68526"/>
                  </a:cubicBezTo>
                  <a:cubicBezTo>
                    <a:pt x="509652" y="43139"/>
                    <a:pt x="515951" y="31304"/>
                    <a:pt x="527786" y="8590"/>
                  </a:cubicBezTo>
                  <a:cubicBezTo>
                    <a:pt x="441889" y="7444"/>
                    <a:pt x="399132" y="6490"/>
                    <a:pt x="315144" y="3818"/>
                  </a:cubicBezTo>
                  <a:cubicBezTo>
                    <a:pt x="216841" y="25196"/>
                    <a:pt x="166830" y="36458"/>
                    <a:pt x="65090" y="60128"/>
                  </a:cubicBezTo>
                  <a:cubicBezTo>
                    <a:pt x="47148" y="87233"/>
                    <a:pt x="37794" y="100976"/>
                    <a:pt x="17561" y="1301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C937AD7B-21D2-417B-98AD-0D73F8D8CC63}"/>
                </a:ext>
              </a:extLst>
            </p:cNvPr>
            <p:cNvSpPr/>
            <p:nvPr/>
          </p:nvSpPr>
          <p:spPr>
            <a:xfrm>
              <a:off x="544035" y="4970029"/>
              <a:ext cx="515379" cy="114529"/>
            </a:xfrm>
            <a:custGeom>
              <a:avLst/>
              <a:gdLst>
                <a:gd name="connsiteX0" fmla="*/ 234211 w 515378"/>
                <a:gd name="connsiteY0" fmla="*/ 118155 h 114528"/>
                <a:gd name="connsiteX1" fmla="*/ 0 w 515378"/>
                <a:gd name="connsiteY1" fmla="*/ 117583 h 114528"/>
                <a:gd name="connsiteX2" fmla="*/ 34740 w 515378"/>
                <a:gd name="connsiteY2" fmla="*/ 53637 h 114528"/>
                <a:gd name="connsiteX3" fmla="*/ 289185 w 515378"/>
                <a:gd name="connsiteY3" fmla="*/ 0 h 114528"/>
                <a:gd name="connsiteX4" fmla="*/ 518815 w 515378"/>
                <a:gd name="connsiteY4" fmla="*/ 1336 h 114528"/>
                <a:gd name="connsiteX5" fmla="*/ 498963 w 515378"/>
                <a:gd name="connsiteY5" fmla="*/ 54592 h 114528"/>
                <a:gd name="connsiteX6" fmla="*/ 234211 w 515378"/>
                <a:gd name="connsiteY6" fmla="*/ 118155 h 114528"/>
                <a:gd name="connsiteX7" fmla="*/ 16798 w 515378"/>
                <a:gd name="connsiteY7" fmla="*/ 113574 h 114528"/>
                <a:gd name="connsiteX8" fmla="*/ 236311 w 515378"/>
                <a:gd name="connsiteY8" fmla="*/ 113956 h 114528"/>
                <a:gd name="connsiteX9" fmla="*/ 484456 w 515378"/>
                <a:gd name="connsiteY9" fmla="*/ 54592 h 114528"/>
                <a:gd name="connsiteX10" fmla="*/ 503353 w 515378"/>
                <a:gd name="connsiteY10" fmla="*/ 4390 h 114528"/>
                <a:gd name="connsiteX11" fmla="*/ 287849 w 515378"/>
                <a:gd name="connsiteY11" fmla="*/ 3245 h 114528"/>
                <a:gd name="connsiteX12" fmla="*/ 48865 w 515378"/>
                <a:gd name="connsiteY12" fmla="*/ 53828 h 114528"/>
                <a:gd name="connsiteX13" fmla="*/ 16798 w 515378"/>
                <a:gd name="connsiteY13" fmla="*/ 11357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14528">
                  <a:moveTo>
                    <a:pt x="234211" y="118155"/>
                  </a:moveTo>
                  <a:cubicBezTo>
                    <a:pt x="140298" y="118155"/>
                    <a:pt x="93341" y="118155"/>
                    <a:pt x="0" y="117583"/>
                  </a:cubicBezTo>
                  <a:cubicBezTo>
                    <a:pt x="15652" y="90478"/>
                    <a:pt x="22333" y="77879"/>
                    <a:pt x="34740" y="53637"/>
                  </a:cubicBezTo>
                  <a:cubicBezTo>
                    <a:pt x="138580" y="30732"/>
                    <a:pt x="189545" y="20043"/>
                    <a:pt x="289185" y="0"/>
                  </a:cubicBezTo>
                  <a:cubicBezTo>
                    <a:pt x="380235" y="1145"/>
                    <a:pt x="426428" y="1336"/>
                    <a:pt x="518815" y="1336"/>
                  </a:cubicBezTo>
                  <a:cubicBezTo>
                    <a:pt x="512325" y="21188"/>
                    <a:pt x="508698" y="31495"/>
                    <a:pt x="498963" y="54592"/>
                  </a:cubicBezTo>
                  <a:cubicBezTo>
                    <a:pt x="395505" y="78261"/>
                    <a:pt x="342631" y="91050"/>
                    <a:pt x="234211" y="118155"/>
                  </a:cubicBezTo>
                  <a:close/>
                  <a:moveTo>
                    <a:pt x="16798" y="113574"/>
                  </a:moveTo>
                  <a:cubicBezTo>
                    <a:pt x="104221" y="113956"/>
                    <a:pt x="148315" y="113956"/>
                    <a:pt x="236311" y="113956"/>
                  </a:cubicBezTo>
                  <a:cubicBezTo>
                    <a:pt x="337669" y="88760"/>
                    <a:pt x="387297" y="76734"/>
                    <a:pt x="484456" y="54592"/>
                  </a:cubicBezTo>
                  <a:cubicBezTo>
                    <a:pt x="493618" y="33022"/>
                    <a:pt x="497245" y="23097"/>
                    <a:pt x="503353" y="4390"/>
                  </a:cubicBezTo>
                  <a:cubicBezTo>
                    <a:pt x="416693" y="4390"/>
                    <a:pt x="373363" y="4199"/>
                    <a:pt x="287849" y="3245"/>
                  </a:cubicBezTo>
                  <a:cubicBezTo>
                    <a:pt x="193935" y="22142"/>
                    <a:pt x="146215" y="32259"/>
                    <a:pt x="48865" y="53828"/>
                  </a:cubicBezTo>
                  <a:cubicBezTo>
                    <a:pt x="37413" y="76734"/>
                    <a:pt x="31114" y="88378"/>
                    <a:pt x="16798" y="1135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F7B7A544-CEB1-46EC-8B73-4A9C91CB6574}"/>
                </a:ext>
              </a:extLst>
            </p:cNvPr>
            <p:cNvSpPr/>
            <p:nvPr/>
          </p:nvSpPr>
          <p:spPr>
            <a:xfrm>
              <a:off x="1027919" y="4927272"/>
              <a:ext cx="477202" cy="95440"/>
            </a:xfrm>
            <a:custGeom>
              <a:avLst/>
              <a:gdLst>
                <a:gd name="connsiteX0" fmla="*/ 233447 w 477202"/>
                <a:gd name="connsiteY0" fmla="*/ 98685 h 95440"/>
                <a:gd name="connsiteX1" fmla="*/ 0 w 477202"/>
                <a:gd name="connsiteY1" fmla="*/ 99258 h 95440"/>
                <a:gd name="connsiteX2" fmla="*/ 20233 w 477202"/>
                <a:gd name="connsiteY2" fmla="*/ 45621 h 95440"/>
                <a:gd name="connsiteX3" fmla="*/ 262080 w 477202"/>
                <a:gd name="connsiteY3" fmla="*/ 0 h 95440"/>
                <a:gd name="connsiteX4" fmla="*/ 491709 w 477202"/>
                <a:gd name="connsiteY4" fmla="*/ 0 h 95440"/>
                <a:gd name="connsiteX5" fmla="*/ 483883 w 477202"/>
                <a:gd name="connsiteY5" fmla="*/ 44284 h 95440"/>
                <a:gd name="connsiteX6" fmla="*/ 233447 w 477202"/>
                <a:gd name="connsiteY6" fmla="*/ 98685 h 95440"/>
                <a:gd name="connsiteX7" fmla="*/ 16034 w 477202"/>
                <a:gd name="connsiteY7" fmla="*/ 95631 h 95440"/>
                <a:gd name="connsiteX8" fmla="*/ 234974 w 477202"/>
                <a:gd name="connsiteY8" fmla="*/ 94868 h 95440"/>
                <a:gd name="connsiteX9" fmla="*/ 469567 w 477202"/>
                <a:gd name="connsiteY9" fmla="*/ 44284 h 95440"/>
                <a:gd name="connsiteX10" fmla="*/ 477202 w 477202"/>
                <a:gd name="connsiteY10" fmla="*/ 2672 h 95440"/>
                <a:gd name="connsiteX11" fmla="*/ 261698 w 477202"/>
                <a:gd name="connsiteY11" fmla="*/ 2672 h 95440"/>
                <a:gd name="connsiteX12" fmla="*/ 34740 w 477202"/>
                <a:gd name="connsiteY12" fmla="*/ 45621 h 95440"/>
                <a:gd name="connsiteX13" fmla="*/ 16034 w 477202"/>
                <a:gd name="connsiteY13" fmla="*/ 9563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95440">
                  <a:moveTo>
                    <a:pt x="233447" y="98685"/>
                  </a:moveTo>
                  <a:cubicBezTo>
                    <a:pt x="140488" y="98685"/>
                    <a:pt x="93532" y="98876"/>
                    <a:pt x="0" y="99258"/>
                  </a:cubicBezTo>
                  <a:cubicBezTo>
                    <a:pt x="9926" y="76161"/>
                    <a:pt x="13552" y="65663"/>
                    <a:pt x="20233" y="45621"/>
                  </a:cubicBezTo>
                  <a:cubicBezTo>
                    <a:pt x="118919" y="25769"/>
                    <a:pt x="167402" y="16607"/>
                    <a:pt x="262080" y="0"/>
                  </a:cubicBezTo>
                  <a:cubicBezTo>
                    <a:pt x="353702" y="191"/>
                    <a:pt x="399705" y="191"/>
                    <a:pt x="491709" y="0"/>
                  </a:cubicBezTo>
                  <a:cubicBezTo>
                    <a:pt x="490183" y="16034"/>
                    <a:pt x="489037" y="24624"/>
                    <a:pt x="483883" y="44284"/>
                  </a:cubicBezTo>
                  <a:cubicBezTo>
                    <a:pt x="386152" y="64136"/>
                    <a:pt x="336141" y="74825"/>
                    <a:pt x="233447" y="98685"/>
                  </a:cubicBezTo>
                  <a:close/>
                  <a:moveTo>
                    <a:pt x="16034" y="95631"/>
                  </a:moveTo>
                  <a:cubicBezTo>
                    <a:pt x="103648" y="95250"/>
                    <a:pt x="147742" y="95059"/>
                    <a:pt x="234974" y="94868"/>
                  </a:cubicBezTo>
                  <a:cubicBezTo>
                    <a:pt x="330988" y="72917"/>
                    <a:pt x="377944" y="62800"/>
                    <a:pt x="469567" y="44284"/>
                  </a:cubicBezTo>
                  <a:cubicBezTo>
                    <a:pt x="474339" y="25960"/>
                    <a:pt x="475484" y="17752"/>
                    <a:pt x="477202" y="2672"/>
                  </a:cubicBezTo>
                  <a:cubicBezTo>
                    <a:pt x="390924" y="2863"/>
                    <a:pt x="347594" y="2863"/>
                    <a:pt x="261698" y="2672"/>
                  </a:cubicBezTo>
                  <a:cubicBezTo>
                    <a:pt x="172747" y="18515"/>
                    <a:pt x="127318" y="27105"/>
                    <a:pt x="34740" y="45621"/>
                  </a:cubicBezTo>
                  <a:cubicBezTo>
                    <a:pt x="28441" y="64518"/>
                    <a:pt x="25005" y="74253"/>
                    <a:pt x="16034" y="956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6A29B725-A5E6-422C-827E-E2835752620C}"/>
                </a:ext>
              </a:extLst>
            </p:cNvPr>
            <p:cNvSpPr/>
            <p:nvPr/>
          </p:nvSpPr>
          <p:spPr>
            <a:xfrm>
              <a:off x="1497104" y="4892532"/>
              <a:ext cx="458114" cy="76352"/>
            </a:xfrm>
            <a:custGeom>
              <a:avLst/>
              <a:gdLst>
                <a:gd name="connsiteX0" fmla="*/ 229439 w 458114"/>
                <a:gd name="connsiteY0" fmla="*/ 82270 h 76352"/>
                <a:gd name="connsiteX1" fmla="*/ 0 w 458114"/>
                <a:gd name="connsiteY1" fmla="*/ 80743 h 76352"/>
                <a:gd name="connsiteX2" fmla="*/ 8208 w 458114"/>
                <a:gd name="connsiteY2" fmla="*/ 36267 h 76352"/>
                <a:gd name="connsiteX3" fmla="*/ 237074 w 458114"/>
                <a:gd name="connsiteY3" fmla="*/ 0 h 76352"/>
                <a:gd name="connsiteX4" fmla="*/ 464032 w 458114"/>
                <a:gd name="connsiteY4" fmla="*/ 1718 h 76352"/>
                <a:gd name="connsiteX5" fmla="*/ 465177 w 458114"/>
                <a:gd name="connsiteY5" fmla="*/ 38940 h 76352"/>
                <a:gd name="connsiteX6" fmla="*/ 229439 w 458114"/>
                <a:gd name="connsiteY6" fmla="*/ 82270 h 76352"/>
                <a:gd name="connsiteX7" fmla="*/ 15079 w 458114"/>
                <a:gd name="connsiteY7" fmla="*/ 77498 h 76352"/>
                <a:gd name="connsiteX8" fmla="*/ 230394 w 458114"/>
                <a:gd name="connsiteY8" fmla="*/ 78834 h 76352"/>
                <a:gd name="connsiteX9" fmla="*/ 451242 w 458114"/>
                <a:gd name="connsiteY9" fmla="*/ 38367 h 76352"/>
                <a:gd name="connsiteX10" fmla="*/ 450288 w 458114"/>
                <a:gd name="connsiteY10" fmla="*/ 3436 h 76352"/>
                <a:gd name="connsiteX11" fmla="*/ 237265 w 458114"/>
                <a:gd name="connsiteY11" fmla="*/ 1909 h 76352"/>
                <a:gd name="connsiteX12" fmla="*/ 22524 w 458114"/>
                <a:gd name="connsiteY12" fmla="*/ 36076 h 76352"/>
                <a:gd name="connsiteX13" fmla="*/ 15079 w 458114"/>
                <a:gd name="connsiteY13" fmla="*/ 7749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29439" y="82270"/>
                  </a:moveTo>
                  <a:cubicBezTo>
                    <a:pt x="138389" y="80743"/>
                    <a:pt x="92386" y="80743"/>
                    <a:pt x="0" y="80743"/>
                  </a:cubicBezTo>
                  <a:cubicBezTo>
                    <a:pt x="5154" y="61082"/>
                    <a:pt x="6490" y="52492"/>
                    <a:pt x="8208" y="36267"/>
                  </a:cubicBezTo>
                  <a:cubicBezTo>
                    <a:pt x="101739" y="20042"/>
                    <a:pt x="147360" y="12789"/>
                    <a:pt x="237074" y="0"/>
                  </a:cubicBezTo>
                  <a:cubicBezTo>
                    <a:pt x="327933" y="573"/>
                    <a:pt x="373554" y="764"/>
                    <a:pt x="464032" y="1718"/>
                  </a:cubicBezTo>
                  <a:cubicBezTo>
                    <a:pt x="466131" y="14698"/>
                    <a:pt x="466895" y="21760"/>
                    <a:pt x="465177" y="38940"/>
                  </a:cubicBezTo>
                  <a:cubicBezTo>
                    <a:pt x="373172" y="54019"/>
                    <a:pt x="326025" y="62609"/>
                    <a:pt x="229439" y="82270"/>
                  </a:cubicBezTo>
                  <a:close/>
                  <a:moveTo>
                    <a:pt x="15079" y="77498"/>
                  </a:moveTo>
                  <a:cubicBezTo>
                    <a:pt x="101739" y="77498"/>
                    <a:pt x="144879" y="77689"/>
                    <a:pt x="230394" y="78834"/>
                  </a:cubicBezTo>
                  <a:cubicBezTo>
                    <a:pt x="320680" y="60700"/>
                    <a:pt x="364964" y="52683"/>
                    <a:pt x="451242" y="38367"/>
                  </a:cubicBezTo>
                  <a:cubicBezTo>
                    <a:pt x="452579" y="22524"/>
                    <a:pt x="452197" y="15843"/>
                    <a:pt x="450288" y="3436"/>
                  </a:cubicBezTo>
                  <a:cubicBezTo>
                    <a:pt x="365346" y="2481"/>
                    <a:pt x="322589" y="2290"/>
                    <a:pt x="237265" y="1909"/>
                  </a:cubicBezTo>
                  <a:cubicBezTo>
                    <a:pt x="153086" y="14125"/>
                    <a:pt x="110138" y="20997"/>
                    <a:pt x="22524" y="36076"/>
                  </a:cubicBezTo>
                  <a:cubicBezTo>
                    <a:pt x="20806" y="51347"/>
                    <a:pt x="19661" y="59364"/>
                    <a:pt x="15079" y="77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8A875968-2EF3-4F7D-8F51-5E8D613B2F36}"/>
                </a:ext>
              </a:extLst>
            </p:cNvPr>
            <p:cNvSpPr/>
            <p:nvPr/>
          </p:nvSpPr>
          <p:spPr>
            <a:xfrm>
              <a:off x="1947201" y="4868672"/>
              <a:ext cx="439026" cy="57264"/>
            </a:xfrm>
            <a:custGeom>
              <a:avLst/>
              <a:gdLst>
                <a:gd name="connsiteX0" fmla="*/ 223713 w 439026"/>
                <a:gd name="connsiteY0" fmla="*/ 71008 h 57264"/>
                <a:gd name="connsiteX1" fmla="*/ 955 w 439026"/>
                <a:gd name="connsiteY1" fmla="*/ 63563 h 57264"/>
                <a:gd name="connsiteX2" fmla="*/ 0 w 439026"/>
                <a:gd name="connsiteY2" fmla="*/ 26151 h 57264"/>
                <a:gd name="connsiteX3" fmla="*/ 216269 w 439026"/>
                <a:gd name="connsiteY3" fmla="*/ 0 h 57264"/>
                <a:gd name="connsiteX4" fmla="*/ 438072 w 439026"/>
                <a:gd name="connsiteY4" fmla="*/ 6681 h 57264"/>
                <a:gd name="connsiteX5" fmla="*/ 445135 w 439026"/>
                <a:gd name="connsiteY5" fmla="*/ 39512 h 57264"/>
                <a:gd name="connsiteX6" fmla="*/ 223713 w 439026"/>
                <a:gd name="connsiteY6" fmla="*/ 71008 h 57264"/>
                <a:gd name="connsiteX7" fmla="*/ 15080 w 439026"/>
                <a:gd name="connsiteY7" fmla="*/ 61273 h 57264"/>
                <a:gd name="connsiteX8" fmla="*/ 224095 w 439026"/>
                <a:gd name="connsiteY8" fmla="*/ 68144 h 57264"/>
                <a:gd name="connsiteX9" fmla="*/ 431582 w 439026"/>
                <a:gd name="connsiteY9" fmla="*/ 38749 h 57264"/>
                <a:gd name="connsiteX10" fmla="*/ 424901 w 439026"/>
                <a:gd name="connsiteY10" fmla="*/ 7826 h 57264"/>
                <a:gd name="connsiteX11" fmla="*/ 216841 w 439026"/>
                <a:gd name="connsiteY11" fmla="*/ 1718 h 57264"/>
                <a:gd name="connsiteX12" fmla="*/ 13935 w 439026"/>
                <a:gd name="connsiteY12" fmla="*/ 26342 h 57264"/>
                <a:gd name="connsiteX13" fmla="*/ 15080 w 439026"/>
                <a:gd name="connsiteY13" fmla="*/ 6127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23713" y="71008"/>
                  </a:moveTo>
                  <a:cubicBezTo>
                    <a:pt x="135907" y="66617"/>
                    <a:pt x="91051" y="65281"/>
                    <a:pt x="955" y="63563"/>
                  </a:cubicBezTo>
                  <a:cubicBezTo>
                    <a:pt x="2673" y="46384"/>
                    <a:pt x="2100" y="39321"/>
                    <a:pt x="0" y="26151"/>
                  </a:cubicBezTo>
                  <a:cubicBezTo>
                    <a:pt x="88187" y="13934"/>
                    <a:pt x="131517" y="8781"/>
                    <a:pt x="216269" y="0"/>
                  </a:cubicBezTo>
                  <a:cubicBezTo>
                    <a:pt x="305601" y="1909"/>
                    <a:pt x="350076" y="3054"/>
                    <a:pt x="438072" y="6681"/>
                  </a:cubicBezTo>
                  <a:cubicBezTo>
                    <a:pt x="442653" y="17752"/>
                    <a:pt x="444562" y="24051"/>
                    <a:pt x="445135" y="39512"/>
                  </a:cubicBezTo>
                  <a:cubicBezTo>
                    <a:pt x="358666" y="50011"/>
                    <a:pt x="314381" y="56310"/>
                    <a:pt x="223713" y="71008"/>
                  </a:cubicBezTo>
                  <a:close/>
                  <a:moveTo>
                    <a:pt x="15080" y="61273"/>
                  </a:moveTo>
                  <a:cubicBezTo>
                    <a:pt x="99640" y="62991"/>
                    <a:pt x="141634" y="64136"/>
                    <a:pt x="224095" y="68144"/>
                  </a:cubicBezTo>
                  <a:cubicBezTo>
                    <a:pt x="309036" y="54401"/>
                    <a:pt x="350458" y="48675"/>
                    <a:pt x="431582" y="38749"/>
                  </a:cubicBezTo>
                  <a:cubicBezTo>
                    <a:pt x="430819" y="24242"/>
                    <a:pt x="429101" y="18515"/>
                    <a:pt x="424901" y="7826"/>
                  </a:cubicBezTo>
                  <a:cubicBezTo>
                    <a:pt x="342250" y="4581"/>
                    <a:pt x="300447" y="3436"/>
                    <a:pt x="216841" y="1718"/>
                  </a:cubicBezTo>
                  <a:cubicBezTo>
                    <a:pt x="137243" y="10117"/>
                    <a:pt x="96777" y="14889"/>
                    <a:pt x="13935" y="26342"/>
                  </a:cubicBezTo>
                  <a:cubicBezTo>
                    <a:pt x="15843" y="38749"/>
                    <a:pt x="16416" y="45430"/>
                    <a:pt x="15080" y="612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7FC8213C-EF13-4DEB-9F62-2D5019B9A34E}"/>
                </a:ext>
              </a:extLst>
            </p:cNvPr>
            <p:cNvSpPr/>
            <p:nvPr/>
          </p:nvSpPr>
          <p:spPr>
            <a:xfrm>
              <a:off x="2371721" y="4861227"/>
              <a:ext cx="419938" cy="57264"/>
            </a:xfrm>
            <a:custGeom>
              <a:avLst/>
              <a:gdLst>
                <a:gd name="connsiteX0" fmla="*/ 219513 w 419938"/>
                <a:gd name="connsiteY0" fmla="*/ 66999 h 57264"/>
                <a:gd name="connsiteX1" fmla="*/ 7063 w 419938"/>
                <a:gd name="connsiteY1" fmla="*/ 47338 h 57264"/>
                <a:gd name="connsiteX2" fmla="*/ 0 w 419938"/>
                <a:gd name="connsiteY2" fmla="*/ 14507 h 57264"/>
                <a:gd name="connsiteX3" fmla="*/ 204051 w 419938"/>
                <a:gd name="connsiteY3" fmla="*/ 0 h 57264"/>
                <a:gd name="connsiteX4" fmla="*/ 416311 w 419938"/>
                <a:gd name="connsiteY4" fmla="*/ 17179 h 57264"/>
                <a:gd name="connsiteX5" fmla="*/ 423755 w 419938"/>
                <a:gd name="connsiteY5" fmla="*/ 53828 h 57264"/>
                <a:gd name="connsiteX6" fmla="*/ 219513 w 419938"/>
                <a:gd name="connsiteY6" fmla="*/ 66999 h 57264"/>
                <a:gd name="connsiteX7" fmla="*/ 20424 w 419938"/>
                <a:gd name="connsiteY7" fmla="*/ 45811 h 57264"/>
                <a:gd name="connsiteX8" fmla="*/ 219704 w 419938"/>
                <a:gd name="connsiteY8" fmla="*/ 64136 h 57264"/>
                <a:gd name="connsiteX9" fmla="*/ 411157 w 419938"/>
                <a:gd name="connsiteY9" fmla="*/ 52110 h 57264"/>
                <a:gd name="connsiteX10" fmla="*/ 404095 w 419938"/>
                <a:gd name="connsiteY10" fmla="*/ 17943 h 57264"/>
                <a:gd name="connsiteX11" fmla="*/ 205006 w 419938"/>
                <a:gd name="connsiteY11" fmla="*/ 1527 h 57264"/>
                <a:gd name="connsiteX12" fmla="*/ 13552 w 419938"/>
                <a:gd name="connsiteY12" fmla="*/ 15080 h 57264"/>
                <a:gd name="connsiteX13" fmla="*/ 20424 w 419938"/>
                <a:gd name="connsiteY13" fmla="*/ 4581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19513" y="66999"/>
                  </a:moveTo>
                  <a:cubicBezTo>
                    <a:pt x="137816" y="54592"/>
                    <a:pt x="94104" y="52492"/>
                    <a:pt x="7063" y="47338"/>
                  </a:cubicBezTo>
                  <a:cubicBezTo>
                    <a:pt x="6490" y="31686"/>
                    <a:pt x="4581" y="25578"/>
                    <a:pt x="0" y="14507"/>
                  </a:cubicBezTo>
                  <a:cubicBezTo>
                    <a:pt x="83415" y="6681"/>
                    <a:pt x="124263" y="4008"/>
                    <a:pt x="204051" y="0"/>
                  </a:cubicBezTo>
                  <a:cubicBezTo>
                    <a:pt x="290139" y="5917"/>
                    <a:pt x="332514" y="9162"/>
                    <a:pt x="416311" y="17179"/>
                  </a:cubicBezTo>
                  <a:cubicBezTo>
                    <a:pt x="420892" y="30159"/>
                    <a:pt x="422610" y="37222"/>
                    <a:pt x="423755" y="53828"/>
                  </a:cubicBezTo>
                  <a:cubicBezTo>
                    <a:pt x="343395" y="58600"/>
                    <a:pt x="302737" y="60891"/>
                    <a:pt x="219513" y="66999"/>
                  </a:cubicBezTo>
                  <a:close/>
                  <a:moveTo>
                    <a:pt x="20424" y="45811"/>
                  </a:moveTo>
                  <a:cubicBezTo>
                    <a:pt x="102121" y="50583"/>
                    <a:pt x="142970" y="52683"/>
                    <a:pt x="219704" y="64136"/>
                  </a:cubicBezTo>
                  <a:cubicBezTo>
                    <a:pt x="297583" y="58410"/>
                    <a:pt x="335760" y="56310"/>
                    <a:pt x="411157" y="52110"/>
                  </a:cubicBezTo>
                  <a:cubicBezTo>
                    <a:pt x="410012" y="36649"/>
                    <a:pt x="408294" y="30159"/>
                    <a:pt x="404095" y="17943"/>
                  </a:cubicBezTo>
                  <a:cubicBezTo>
                    <a:pt x="325643" y="10308"/>
                    <a:pt x="285748" y="7063"/>
                    <a:pt x="205006" y="1527"/>
                  </a:cubicBezTo>
                  <a:cubicBezTo>
                    <a:pt x="130180" y="5154"/>
                    <a:pt x="91814" y="7826"/>
                    <a:pt x="13552" y="15080"/>
                  </a:cubicBezTo>
                  <a:cubicBezTo>
                    <a:pt x="17942" y="25578"/>
                    <a:pt x="19661" y="31304"/>
                    <a:pt x="20424" y="458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622363A-6E5C-4ED4-969B-F8E48536AC02}"/>
                </a:ext>
              </a:extLst>
            </p:cNvPr>
            <p:cNvSpPr/>
            <p:nvPr/>
          </p:nvSpPr>
          <p:spPr>
            <a:xfrm>
              <a:off x="2775434" y="4863518"/>
              <a:ext cx="400850" cy="76352"/>
            </a:xfrm>
            <a:custGeom>
              <a:avLst/>
              <a:gdLst>
                <a:gd name="connsiteX0" fmla="*/ 208251 w 400850"/>
                <a:gd name="connsiteY0" fmla="*/ 86087 h 76352"/>
                <a:gd name="connsiteX1" fmla="*/ 7635 w 400850"/>
                <a:gd name="connsiteY1" fmla="*/ 50965 h 76352"/>
                <a:gd name="connsiteX2" fmla="*/ 0 w 400850"/>
                <a:gd name="connsiteY2" fmla="*/ 14507 h 76352"/>
                <a:gd name="connsiteX3" fmla="*/ 197371 w 400850"/>
                <a:gd name="connsiteY3" fmla="*/ 0 h 76352"/>
                <a:gd name="connsiteX4" fmla="*/ 402950 w 400850"/>
                <a:gd name="connsiteY4" fmla="*/ 22906 h 76352"/>
                <a:gd name="connsiteX5" fmla="*/ 406958 w 400850"/>
                <a:gd name="connsiteY5" fmla="*/ 73107 h 76352"/>
                <a:gd name="connsiteX6" fmla="*/ 208251 w 400850"/>
                <a:gd name="connsiteY6" fmla="*/ 86087 h 76352"/>
                <a:gd name="connsiteX7" fmla="*/ 20042 w 400850"/>
                <a:gd name="connsiteY7" fmla="*/ 50393 h 76352"/>
                <a:gd name="connsiteX8" fmla="*/ 208442 w 400850"/>
                <a:gd name="connsiteY8" fmla="*/ 83033 h 76352"/>
                <a:gd name="connsiteX9" fmla="*/ 394742 w 400850"/>
                <a:gd name="connsiteY9" fmla="*/ 71199 h 76352"/>
                <a:gd name="connsiteX10" fmla="*/ 390924 w 400850"/>
                <a:gd name="connsiteY10" fmla="*/ 24624 h 76352"/>
                <a:gd name="connsiteX11" fmla="*/ 198135 w 400850"/>
                <a:gd name="connsiteY11" fmla="*/ 2672 h 76352"/>
                <a:gd name="connsiteX12" fmla="*/ 13171 w 400850"/>
                <a:gd name="connsiteY12" fmla="*/ 16225 h 76352"/>
                <a:gd name="connsiteX13" fmla="*/ 20042 w 400850"/>
                <a:gd name="connsiteY13" fmla="*/ 503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76352">
                  <a:moveTo>
                    <a:pt x="208251" y="86087"/>
                  </a:moveTo>
                  <a:cubicBezTo>
                    <a:pt x="129608" y="70053"/>
                    <a:pt x="89523" y="62991"/>
                    <a:pt x="7635" y="50965"/>
                  </a:cubicBezTo>
                  <a:cubicBezTo>
                    <a:pt x="6490" y="34359"/>
                    <a:pt x="4581" y="27487"/>
                    <a:pt x="0" y="14507"/>
                  </a:cubicBezTo>
                  <a:cubicBezTo>
                    <a:pt x="79216" y="9735"/>
                    <a:pt x="118537" y="7254"/>
                    <a:pt x="197371" y="0"/>
                  </a:cubicBezTo>
                  <a:cubicBezTo>
                    <a:pt x="280786" y="7444"/>
                    <a:pt x="322016" y="11835"/>
                    <a:pt x="402950" y="22906"/>
                  </a:cubicBezTo>
                  <a:cubicBezTo>
                    <a:pt x="405813" y="41803"/>
                    <a:pt x="406767" y="51729"/>
                    <a:pt x="406958" y="73107"/>
                  </a:cubicBezTo>
                  <a:cubicBezTo>
                    <a:pt x="327933" y="79025"/>
                    <a:pt x="288421" y="81315"/>
                    <a:pt x="208251" y="86087"/>
                  </a:cubicBezTo>
                  <a:close/>
                  <a:moveTo>
                    <a:pt x="20042" y="50393"/>
                  </a:moveTo>
                  <a:cubicBezTo>
                    <a:pt x="96776" y="61655"/>
                    <a:pt x="134380" y="68144"/>
                    <a:pt x="208442" y="83033"/>
                  </a:cubicBezTo>
                  <a:cubicBezTo>
                    <a:pt x="283649" y="78452"/>
                    <a:pt x="320680" y="76352"/>
                    <a:pt x="394742" y="71199"/>
                  </a:cubicBezTo>
                  <a:cubicBezTo>
                    <a:pt x="394551" y="51347"/>
                    <a:pt x="393597" y="42185"/>
                    <a:pt x="390924" y="24624"/>
                  </a:cubicBezTo>
                  <a:cubicBezTo>
                    <a:pt x="314954" y="14125"/>
                    <a:pt x="276395" y="9926"/>
                    <a:pt x="198135" y="2672"/>
                  </a:cubicBezTo>
                  <a:cubicBezTo>
                    <a:pt x="124263" y="9162"/>
                    <a:pt x="87423" y="11644"/>
                    <a:pt x="13171" y="16225"/>
                  </a:cubicBezTo>
                  <a:cubicBezTo>
                    <a:pt x="17179" y="28250"/>
                    <a:pt x="18897" y="34740"/>
                    <a:pt x="20042" y="503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A7288D31-9357-4ADD-905C-2ED28D62277A}"/>
                </a:ext>
              </a:extLst>
            </p:cNvPr>
            <p:cNvSpPr/>
            <p:nvPr/>
          </p:nvSpPr>
          <p:spPr>
            <a:xfrm>
              <a:off x="3165977" y="4862945"/>
              <a:ext cx="381762" cy="114529"/>
            </a:xfrm>
            <a:custGeom>
              <a:avLst/>
              <a:gdLst>
                <a:gd name="connsiteX0" fmla="*/ 198516 w 381762"/>
                <a:gd name="connsiteY0" fmla="*/ 118919 h 114528"/>
                <a:gd name="connsiteX1" fmla="*/ 4008 w 381762"/>
                <a:gd name="connsiteY1" fmla="*/ 73298 h 114528"/>
                <a:gd name="connsiteX2" fmla="*/ 0 w 381762"/>
                <a:gd name="connsiteY2" fmla="*/ 23669 h 114528"/>
                <a:gd name="connsiteX3" fmla="*/ 195653 w 381762"/>
                <a:gd name="connsiteY3" fmla="*/ 0 h 114528"/>
                <a:gd name="connsiteX4" fmla="*/ 395314 w 381762"/>
                <a:gd name="connsiteY4" fmla="*/ 32259 h 114528"/>
                <a:gd name="connsiteX5" fmla="*/ 394933 w 381762"/>
                <a:gd name="connsiteY5" fmla="*/ 102312 h 114528"/>
                <a:gd name="connsiteX6" fmla="*/ 198516 w 381762"/>
                <a:gd name="connsiteY6" fmla="*/ 118919 h 114528"/>
                <a:gd name="connsiteX7" fmla="*/ 16225 w 381762"/>
                <a:gd name="connsiteY7" fmla="*/ 72344 h 114528"/>
                <a:gd name="connsiteX8" fmla="*/ 198707 w 381762"/>
                <a:gd name="connsiteY8" fmla="*/ 114719 h 114528"/>
                <a:gd name="connsiteX9" fmla="*/ 382907 w 381762"/>
                <a:gd name="connsiteY9" fmla="*/ 98685 h 114528"/>
                <a:gd name="connsiteX10" fmla="*/ 383098 w 381762"/>
                <a:gd name="connsiteY10" fmla="*/ 33786 h 114528"/>
                <a:gd name="connsiteX11" fmla="*/ 195844 w 381762"/>
                <a:gd name="connsiteY11" fmla="*/ 3245 h 114528"/>
                <a:gd name="connsiteX12" fmla="*/ 12217 w 381762"/>
                <a:gd name="connsiteY12" fmla="*/ 25196 h 114528"/>
                <a:gd name="connsiteX13" fmla="*/ 16225 w 381762"/>
                <a:gd name="connsiteY13" fmla="*/ 7234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198516" y="118919"/>
                  </a:moveTo>
                  <a:cubicBezTo>
                    <a:pt x="122164" y="98304"/>
                    <a:pt x="83224" y="89141"/>
                    <a:pt x="4008" y="73298"/>
                  </a:cubicBezTo>
                  <a:cubicBezTo>
                    <a:pt x="3818" y="51920"/>
                    <a:pt x="2863" y="42376"/>
                    <a:pt x="0" y="23669"/>
                  </a:cubicBezTo>
                  <a:cubicBezTo>
                    <a:pt x="78261" y="16034"/>
                    <a:pt x="117201" y="11453"/>
                    <a:pt x="195653" y="0"/>
                  </a:cubicBezTo>
                  <a:cubicBezTo>
                    <a:pt x="276586" y="10499"/>
                    <a:pt x="316480" y="16798"/>
                    <a:pt x="395314" y="32259"/>
                  </a:cubicBezTo>
                  <a:cubicBezTo>
                    <a:pt x="396078" y="59555"/>
                    <a:pt x="396269" y="73489"/>
                    <a:pt x="394933" y="102312"/>
                  </a:cubicBezTo>
                  <a:cubicBezTo>
                    <a:pt x="316672" y="110138"/>
                    <a:pt x="277541" y="113383"/>
                    <a:pt x="198516" y="118919"/>
                  </a:cubicBezTo>
                  <a:close/>
                  <a:moveTo>
                    <a:pt x="16225" y="72344"/>
                  </a:moveTo>
                  <a:cubicBezTo>
                    <a:pt x="90477" y="87233"/>
                    <a:pt x="126936" y="95631"/>
                    <a:pt x="198707" y="114719"/>
                  </a:cubicBezTo>
                  <a:cubicBezTo>
                    <a:pt x="272769" y="109375"/>
                    <a:pt x="309418" y="106321"/>
                    <a:pt x="382907" y="98685"/>
                  </a:cubicBezTo>
                  <a:cubicBezTo>
                    <a:pt x="384052" y="71962"/>
                    <a:pt x="383861" y="59173"/>
                    <a:pt x="383098" y="33786"/>
                  </a:cubicBezTo>
                  <a:cubicBezTo>
                    <a:pt x="309227" y="19470"/>
                    <a:pt x="271814" y="13362"/>
                    <a:pt x="195844" y="3245"/>
                  </a:cubicBezTo>
                  <a:cubicBezTo>
                    <a:pt x="122355" y="13743"/>
                    <a:pt x="85705" y="17943"/>
                    <a:pt x="12217" y="25196"/>
                  </a:cubicBezTo>
                  <a:cubicBezTo>
                    <a:pt x="15080" y="43139"/>
                    <a:pt x="16225" y="52301"/>
                    <a:pt x="16225" y="723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C96BCBEA-034E-45C0-AD6F-532AD3B6EC9F}"/>
                </a:ext>
              </a:extLst>
            </p:cNvPr>
            <p:cNvSpPr/>
            <p:nvPr/>
          </p:nvSpPr>
          <p:spPr>
            <a:xfrm>
              <a:off x="3548884" y="4859319"/>
              <a:ext cx="381762" cy="152705"/>
            </a:xfrm>
            <a:custGeom>
              <a:avLst/>
              <a:gdLst>
                <a:gd name="connsiteX0" fmla="*/ 190308 w 381762"/>
                <a:gd name="connsiteY0" fmla="*/ 162630 h 152704"/>
                <a:gd name="connsiteX1" fmla="*/ 0 w 381762"/>
                <a:gd name="connsiteY1" fmla="*/ 104603 h 152704"/>
                <a:gd name="connsiteX2" fmla="*/ 191 w 381762"/>
                <a:gd name="connsiteY2" fmla="*/ 35313 h 152704"/>
                <a:gd name="connsiteX3" fmla="*/ 195653 w 381762"/>
                <a:gd name="connsiteY3" fmla="*/ 0 h 152704"/>
                <a:gd name="connsiteX4" fmla="*/ 390733 w 381762"/>
                <a:gd name="connsiteY4" fmla="*/ 43903 h 152704"/>
                <a:gd name="connsiteX5" fmla="*/ 386725 w 381762"/>
                <a:gd name="connsiteY5" fmla="*/ 137816 h 152704"/>
                <a:gd name="connsiteX6" fmla="*/ 190308 w 381762"/>
                <a:gd name="connsiteY6" fmla="*/ 162630 h 152704"/>
                <a:gd name="connsiteX7" fmla="*/ 12217 w 381762"/>
                <a:gd name="connsiteY7" fmla="*/ 103457 h 152704"/>
                <a:gd name="connsiteX8" fmla="*/ 190881 w 381762"/>
                <a:gd name="connsiteY8" fmla="*/ 157477 h 152704"/>
                <a:gd name="connsiteX9" fmla="*/ 375081 w 381762"/>
                <a:gd name="connsiteY9" fmla="*/ 133998 h 152704"/>
                <a:gd name="connsiteX10" fmla="*/ 378708 w 381762"/>
                <a:gd name="connsiteY10" fmla="*/ 46575 h 152704"/>
                <a:gd name="connsiteX11" fmla="*/ 195844 w 381762"/>
                <a:gd name="connsiteY11" fmla="*/ 4963 h 152704"/>
                <a:gd name="connsiteX12" fmla="*/ 12598 w 381762"/>
                <a:gd name="connsiteY12" fmla="*/ 37794 h 152704"/>
                <a:gd name="connsiteX13" fmla="*/ 12217 w 381762"/>
                <a:gd name="connsiteY13" fmla="*/ 103457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190308" y="162630"/>
                  </a:moveTo>
                  <a:cubicBezTo>
                    <a:pt x="115292" y="136862"/>
                    <a:pt x="77116" y="125218"/>
                    <a:pt x="0" y="104603"/>
                  </a:cubicBezTo>
                  <a:cubicBezTo>
                    <a:pt x="1336" y="76161"/>
                    <a:pt x="1145" y="62418"/>
                    <a:pt x="191" y="35313"/>
                  </a:cubicBezTo>
                  <a:cubicBezTo>
                    <a:pt x="78070" y="23478"/>
                    <a:pt x="117201" y="16607"/>
                    <a:pt x="195653" y="0"/>
                  </a:cubicBezTo>
                  <a:cubicBezTo>
                    <a:pt x="274678" y="14889"/>
                    <a:pt x="313617" y="23669"/>
                    <a:pt x="390733" y="43903"/>
                  </a:cubicBezTo>
                  <a:cubicBezTo>
                    <a:pt x="389970" y="81315"/>
                    <a:pt x="389207" y="100212"/>
                    <a:pt x="386725" y="137816"/>
                  </a:cubicBezTo>
                  <a:cubicBezTo>
                    <a:pt x="308273" y="150032"/>
                    <a:pt x="268951" y="154804"/>
                    <a:pt x="190308" y="162630"/>
                  </a:cubicBezTo>
                  <a:close/>
                  <a:moveTo>
                    <a:pt x="12217" y="103457"/>
                  </a:moveTo>
                  <a:cubicBezTo>
                    <a:pt x="84560" y="122736"/>
                    <a:pt x="120446" y="133617"/>
                    <a:pt x="190881" y="157477"/>
                  </a:cubicBezTo>
                  <a:cubicBezTo>
                    <a:pt x="264561" y="149841"/>
                    <a:pt x="301401" y="145260"/>
                    <a:pt x="375081" y="133998"/>
                  </a:cubicBezTo>
                  <a:cubicBezTo>
                    <a:pt x="377372" y="98876"/>
                    <a:pt x="377944" y="81315"/>
                    <a:pt x="378708" y="46575"/>
                  </a:cubicBezTo>
                  <a:cubicBezTo>
                    <a:pt x="306364" y="27487"/>
                    <a:pt x="269715" y="19279"/>
                    <a:pt x="195844" y="4963"/>
                  </a:cubicBezTo>
                  <a:cubicBezTo>
                    <a:pt x="122355" y="20233"/>
                    <a:pt x="85705" y="26723"/>
                    <a:pt x="12598" y="37794"/>
                  </a:cubicBezTo>
                  <a:cubicBezTo>
                    <a:pt x="13171" y="63563"/>
                    <a:pt x="13362" y="76543"/>
                    <a:pt x="12217" y="1034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6655900B-8CDC-4F24-A6FD-BDFC30F1FC67}"/>
                </a:ext>
              </a:extLst>
            </p:cNvPr>
            <p:cNvSpPr/>
            <p:nvPr/>
          </p:nvSpPr>
          <p:spPr>
            <a:xfrm>
              <a:off x="3923774" y="4854547"/>
              <a:ext cx="381762" cy="209969"/>
            </a:xfrm>
            <a:custGeom>
              <a:avLst/>
              <a:gdLst>
                <a:gd name="connsiteX0" fmla="*/ 188781 w 381762"/>
                <a:gd name="connsiteY0" fmla="*/ 212832 h 209969"/>
                <a:gd name="connsiteX1" fmla="*/ 0 w 381762"/>
                <a:gd name="connsiteY1" fmla="*/ 141634 h 209969"/>
                <a:gd name="connsiteX2" fmla="*/ 3817 w 381762"/>
                <a:gd name="connsiteY2" fmla="*/ 48484 h 209969"/>
                <a:gd name="connsiteX3" fmla="*/ 199470 w 381762"/>
                <a:gd name="connsiteY3" fmla="*/ 0 h 209969"/>
                <a:gd name="connsiteX4" fmla="*/ 392260 w 381762"/>
                <a:gd name="connsiteY4" fmla="*/ 57073 h 209969"/>
                <a:gd name="connsiteX5" fmla="*/ 386534 w 381762"/>
                <a:gd name="connsiteY5" fmla="*/ 177328 h 209969"/>
                <a:gd name="connsiteX6" fmla="*/ 188781 w 381762"/>
                <a:gd name="connsiteY6" fmla="*/ 212832 h 209969"/>
                <a:gd name="connsiteX7" fmla="*/ 12216 w 381762"/>
                <a:gd name="connsiteY7" fmla="*/ 139916 h 209969"/>
                <a:gd name="connsiteX8" fmla="*/ 189354 w 381762"/>
                <a:gd name="connsiteY8" fmla="*/ 206342 h 209969"/>
                <a:gd name="connsiteX9" fmla="*/ 374890 w 381762"/>
                <a:gd name="connsiteY9" fmla="*/ 172747 h 209969"/>
                <a:gd name="connsiteX10" fmla="*/ 380235 w 381762"/>
                <a:gd name="connsiteY10" fmla="*/ 60700 h 209969"/>
                <a:gd name="connsiteX11" fmla="*/ 199470 w 381762"/>
                <a:gd name="connsiteY11" fmla="*/ 6681 h 209969"/>
                <a:gd name="connsiteX12" fmla="*/ 15843 w 381762"/>
                <a:gd name="connsiteY12" fmla="*/ 51919 h 209969"/>
                <a:gd name="connsiteX13" fmla="*/ 12216 w 381762"/>
                <a:gd name="connsiteY13" fmla="*/ 13991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09969">
                  <a:moveTo>
                    <a:pt x="188781" y="212832"/>
                  </a:moveTo>
                  <a:cubicBezTo>
                    <a:pt x="113956" y="181910"/>
                    <a:pt x="76161" y="167593"/>
                    <a:pt x="0" y="141634"/>
                  </a:cubicBezTo>
                  <a:cubicBezTo>
                    <a:pt x="2481" y="104221"/>
                    <a:pt x="3054" y="85515"/>
                    <a:pt x="3817" y="48484"/>
                  </a:cubicBezTo>
                  <a:cubicBezTo>
                    <a:pt x="81888" y="31877"/>
                    <a:pt x="120827" y="22142"/>
                    <a:pt x="199470" y="0"/>
                  </a:cubicBezTo>
                  <a:cubicBezTo>
                    <a:pt x="277159" y="20042"/>
                    <a:pt x="315717" y="31495"/>
                    <a:pt x="392260" y="57073"/>
                  </a:cubicBezTo>
                  <a:cubicBezTo>
                    <a:pt x="390542" y="105366"/>
                    <a:pt x="389588" y="129608"/>
                    <a:pt x="386534" y="177328"/>
                  </a:cubicBezTo>
                  <a:cubicBezTo>
                    <a:pt x="307318" y="194317"/>
                    <a:pt x="267806" y="201188"/>
                    <a:pt x="188781" y="212832"/>
                  </a:cubicBezTo>
                  <a:close/>
                  <a:moveTo>
                    <a:pt x="12216" y="139916"/>
                  </a:moveTo>
                  <a:cubicBezTo>
                    <a:pt x="83796" y="164158"/>
                    <a:pt x="119110" y="177519"/>
                    <a:pt x="189354" y="206342"/>
                  </a:cubicBezTo>
                  <a:cubicBezTo>
                    <a:pt x="263416" y="195080"/>
                    <a:pt x="300447" y="188590"/>
                    <a:pt x="374890" y="172747"/>
                  </a:cubicBezTo>
                  <a:cubicBezTo>
                    <a:pt x="377753" y="128272"/>
                    <a:pt x="378708" y="105748"/>
                    <a:pt x="380235" y="60700"/>
                  </a:cubicBezTo>
                  <a:cubicBezTo>
                    <a:pt x="308463" y="36649"/>
                    <a:pt x="272196" y="25769"/>
                    <a:pt x="199470" y="6681"/>
                  </a:cubicBezTo>
                  <a:cubicBezTo>
                    <a:pt x="125791" y="27105"/>
                    <a:pt x="89141" y="36076"/>
                    <a:pt x="15843" y="51919"/>
                  </a:cubicBezTo>
                  <a:cubicBezTo>
                    <a:pt x="15079" y="86851"/>
                    <a:pt x="14507" y="104412"/>
                    <a:pt x="12216" y="1399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00965122-2BB0-47AE-A846-7BB52A8CDF79}"/>
                </a:ext>
              </a:extLst>
            </p:cNvPr>
            <p:cNvSpPr/>
            <p:nvPr/>
          </p:nvSpPr>
          <p:spPr>
            <a:xfrm>
              <a:off x="4298283" y="4849011"/>
              <a:ext cx="381762" cy="248145"/>
            </a:xfrm>
            <a:custGeom>
              <a:avLst/>
              <a:gdLst>
                <a:gd name="connsiteX0" fmla="*/ 190117 w 381762"/>
                <a:gd name="connsiteY0" fmla="*/ 265897 h 248145"/>
                <a:gd name="connsiteX1" fmla="*/ 0 w 381762"/>
                <a:gd name="connsiteY1" fmla="*/ 181719 h 248145"/>
                <a:gd name="connsiteX2" fmla="*/ 5726 w 381762"/>
                <a:gd name="connsiteY2" fmla="*/ 62227 h 248145"/>
                <a:gd name="connsiteX3" fmla="*/ 201761 w 381762"/>
                <a:gd name="connsiteY3" fmla="*/ 0 h 248145"/>
                <a:gd name="connsiteX4" fmla="*/ 394742 w 381762"/>
                <a:gd name="connsiteY4" fmla="*/ 70817 h 248145"/>
                <a:gd name="connsiteX5" fmla="*/ 389970 w 381762"/>
                <a:gd name="connsiteY5" fmla="*/ 217986 h 248145"/>
                <a:gd name="connsiteX6" fmla="*/ 190117 w 381762"/>
                <a:gd name="connsiteY6" fmla="*/ 265897 h 248145"/>
                <a:gd name="connsiteX7" fmla="*/ 12407 w 381762"/>
                <a:gd name="connsiteY7" fmla="*/ 179237 h 248145"/>
                <a:gd name="connsiteX8" fmla="*/ 190881 w 381762"/>
                <a:gd name="connsiteY8" fmla="*/ 257880 h 248145"/>
                <a:gd name="connsiteX9" fmla="*/ 378326 w 381762"/>
                <a:gd name="connsiteY9" fmla="*/ 212450 h 248145"/>
                <a:gd name="connsiteX10" fmla="*/ 382907 w 381762"/>
                <a:gd name="connsiteY10" fmla="*/ 75207 h 248145"/>
                <a:gd name="connsiteX11" fmla="*/ 201761 w 381762"/>
                <a:gd name="connsiteY11" fmla="*/ 8399 h 248145"/>
                <a:gd name="connsiteX12" fmla="*/ 17752 w 381762"/>
                <a:gd name="connsiteY12" fmla="*/ 66426 h 248145"/>
                <a:gd name="connsiteX13" fmla="*/ 12407 w 381762"/>
                <a:gd name="connsiteY13" fmla="*/ 179237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48145">
                  <a:moveTo>
                    <a:pt x="190117" y="265897"/>
                  </a:moveTo>
                  <a:cubicBezTo>
                    <a:pt x="114338" y="230011"/>
                    <a:pt x="76352" y="213023"/>
                    <a:pt x="0" y="181719"/>
                  </a:cubicBezTo>
                  <a:cubicBezTo>
                    <a:pt x="3054" y="134380"/>
                    <a:pt x="4008" y="110329"/>
                    <a:pt x="5726" y="62227"/>
                  </a:cubicBezTo>
                  <a:cubicBezTo>
                    <a:pt x="83988" y="40085"/>
                    <a:pt x="123118" y="27678"/>
                    <a:pt x="201761" y="0"/>
                  </a:cubicBezTo>
                  <a:cubicBezTo>
                    <a:pt x="279068" y="25578"/>
                    <a:pt x="317817" y="39703"/>
                    <a:pt x="394742" y="70817"/>
                  </a:cubicBezTo>
                  <a:cubicBezTo>
                    <a:pt x="393405" y="130181"/>
                    <a:pt x="392451" y="159958"/>
                    <a:pt x="389970" y="217986"/>
                  </a:cubicBezTo>
                  <a:cubicBezTo>
                    <a:pt x="309991" y="240128"/>
                    <a:pt x="270097" y="249672"/>
                    <a:pt x="190117" y="265897"/>
                  </a:cubicBezTo>
                  <a:close/>
                  <a:moveTo>
                    <a:pt x="12407" y="179237"/>
                  </a:moveTo>
                  <a:cubicBezTo>
                    <a:pt x="83988" y="208633"/>
                    <a:pt x="119682" y="224476"/>
                    <a:pt x="190881" y="257880"/>
                  </a:cubicBezTo>
                  <a:cubicBezTo>
                    <a:pt x="265706" y="242228"/>
                    <a:pt x="303310" y="233256"/>
                    <a:pt x="378326" y="212450"/>
                  </a:cubicBezTo>
                  <a:cubicBezTo>
                    <a:pt x="380807" y="158240"/>
                    <a:pt x="381571" y="130562"/>
                    <a:pt x="382907" y="75207"/>
                  </a:cubicBezTo>
                  <a:cubicBezTo>
                    <a:pt x="310563" y="46002"/>
                    <a:pt x="274487" y="32641"/>
                    <a:pt x="201761" y="8399"/>
                  </a:cubicBezTo>
                  <a:cubicBezTo>
                    <a:pt x="127890" y="34168"/>
                    <a:pt x="91241" y="45621"/>
                    <a:pt x="17752" y="66426"/>
                  </a:cubicBezTo>
                  <a:cubicBezTo>
                    <a:pt x="16225" y="111665"/>
                    <a:pt x="15270" y="134380"/>
                    <a:pt x="12407" y="1792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03149E1E-4977-4FAB-B635-C99653977D1C}"/>
                </a:ext>
              </a:extLst>
            </p:cNvPr>
            <p:cNvSpPr/>
            <p:nvPr/>
          </p:nvSpPr>
          <p:spPr>
            <a:xfrm>
              <a:off x="4676418" y="4844239"/>
              <a:ext cx="381762" cy="305409"/>
            </a:xfrm>
            <a:custGeom>
              <a:avLst/>
              <a:gdLst>
                <a:gd name="connsiteX0" fmla="*/ 194317 w 381762"/>
                <a:gd name="connsiteY0" fmla="*/ 317626 h 305409"/>
                <a:gd name="connsiteX1" fmla="*/ 0 w 381762"/>
                <a:gd name="connsiteY1" fmla="*/ 221804 h 305409"/>
                <a:gd name="connsiteX2" fmla="*/ 4963 w 381762"/>
                <a:gd name="connsiteY2" fmla="*/ 75589 h 305409"/>
                <a:gd name="connsiteX3" fmla="*/ 201379 w 381762"/>
                <a:gd name="connsiteY3" fmla="*/ 0 h 305409"/>
                <a:gd name="connsiteX4" fmla="*/ 397605 w 381762"/>
                <a:gd name="connsiteY4" fmla="*/ 84178 h 305409"/>
                <a:gd name="connsiteX5" fmla="*/ 396842 w 381762"/>
                <a:gd name="connsiteY5" fmla="*/ 256353 h 305409"/>
                <a:gd name="connsiteX6" fmla="*/ 194317 w 381762"/>
                <a:gd name="connsiteY6" fmla="*/ 317626 h 305409"/>
                <a:gd name="connsiteX7" fmla="*/ 12216 w 381762"/>
                <a:gd name="connsiteY7" fmla="*/ 218368 h 305409"/>
                <a:gd name="connsiteX8" fmla="*/ 194698 w 381762"/>
                <a:gd name="connsiteY8" fmla="*/ 308082 h 305409"/>
                <a:gd name="connsiteX9" fmla="*/ 384434 w 381762"/>
                <a:gd name="connsiteY9" fmla="*/ 250054 h 305409"/>
                <a:gd name="connsiteX10" fmla="*/ 385389 w 381762"/>
                <a:gd name="connsiteY10" fmla="*/ 89141 h 305409"/>
                <a:gd name="connsiteX11" fmla="*/ 201379 w 381762"/>
                <a:gd name="connsiteY11" fmla="*/ 9735 h 305409"/>
                <a:gd name="connsiteX12" fmla="*/ 16988 w 381762"/>
                <a:gd name="connsiteY12" fmla="*/ 80361 h 305409"/>
                <a:gd name="connsiteX13" fmla="*/ 12216 w 381762"/>
                <a:gd name="connsiteY13" fmla="*/ 218368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05409">
                  <a:moveTo>
                    <a:pt x="194317" y="317626"/>
                  </a:moveTo>
                  <a:cubicBezTo>
                    <a:pt x="116438" y="277541"/>
                    <a:pt x="77689" y="258071"/>
                    <a:pt x="0" y="221804"/>
                  </a:cubicBezTo>
                  <a:cubicBezTo>
                    <a:pt x="2672" y="164158"/>
                    <a:pt x="3436" y="134571"/>
                    <a:pt x="4963" y="75589"/>
                  </a:cubicBezTo>
                  <a:cubicBezTo>
                    <a:pt x="83415" y="48102"/>
                    <a:pt x="122736" y="32831"/>
                    <a:pt x="201379" y="0"/>
                  </a:cubicBezTo>
                  <a:cubicBezTo>
                    <a:pt x="279641" y="31114"/>
                    <a:pt x="318771" y="48102"/>
                    <a:pt x="397605" y="84178"/>
                  </a:cubicBezTo>
                  <a:cubicBezTo>
                    <a:pt x="397796" y="154041"/>
                    <a:pt x="397796" y="188972"/>
                    <a:pt x="396842" y="256353"/>
                  </a:cubicBezTo>
                  <a:cubicBezTo>
                    <a:pt x="315717" y="283840"/>
                    <a:pt x="275250" y="296056"/>
                    <a:pt x="194317" y="317626"/>
                  </a:cubicBezTo>
                  <a:close/>
                  <a:moveTo>
                    <a:pt x="12216" y="218368"/>
                  </a:moveTo>
                  <a:cubicBezTo>
                    <a:pt x="85133" y="252535"/>
                    <a:pt x="121591" y="270669"/>
                    <a:pt x="194698" y="308082"/>
                  </a:cubicBezTo>
                  <a:cubicBezTo>
                    <a:pt x="270478" y="287467"/>
                    <a:pt x="308464" y="276014"/>
                    <a:pt x="384434" y="250054"/>
                  </a:cubicBezTo>
                  <a:cubicBezTo>
                    <a:pt x="385389" y="186872"/>
                    <a:pt x="385389" y="154423"/>
                    <a:pt x="385389" y="89141"/>
                  </a:cubicBezTo>
                  <a:cubicBezTo>
                    <a:pt x="311518" y="55165"/>
                    <a:pt x="274677" y="39131"/>
                    <a:pt x="201379" y="9735"/>
                  </a:cubicBezTo>
                  <a:cubicBezTo>
                    <a:pt x="127508" y="40276"/>
                    <a:pt x="90668" y="54401"/>
                    <a:pt x="16988" y="80361"/>
                  </a:cubicBezTo>
                  <a:cubicBezTo>
                    <a:pt x="15461" y="136098"/>
                    <a:pt x="14698" y="163967"/>
                    <a:pt x="12216" y="2183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0C14713F-6450-4A1F-BFDC-DBD68C0A8E2F}"/>
                </a:ext>
              </a:extLst>
            </p:cNvPr>
            <p:cNvSpPr/>
            <p:nvPr/>
          </p:nvSpPr>
          <p:spPr>
            <a:xfrm>
              <a:off x="5060662" y="4840612"/>
              <a:ext cx="400850" cy="362674"/>
            </a:xfrm>
            <a:custGeom>
              <a:avLst/>
              <a:gdLst>
                <a:gd name="connsiteX0" fmla="*/ 201570 w 400850"/>
                <a:gd name="connsiteY0" fmla="*/ 364201 h 362673"/>
                <a:gd name="connsiteX1" fmla="*/ 0 w 400850"/>
                <a:gd name="connsiteY1" fmla="*/ 259025 h 362673"/>
                <a:gd name="connsiteX2" fmla="*/ 954 w 400850"/>
                <a:gd name="connsiteY2" fmla="*/ 87614 h 362673"/>
                <a:gd name="connsiteX3" fmla="*/ 197561 w 400850"/>
                <a:gd name="connsiteY3" fmla="*/ 0 h 362673"/>
                <a:gd name="connsiteX4" fmla="*/ 400086 w 400850"/>
                <a:gd name="connsiteY4" fmla="*/ 96204 h 362673"/>
                <a:gd name="connsiteX5" fmla="*/ 406385 w 400850"/>
                <a:gd name="connsiteY5" fmla="*/ 289757 h 362673"/>
                <a:gd name="connsiteX6" fmla="*/ 201570 w 400850"/>
                <a:gd name="connsiteY6" fmla="*/ 364201 h 362673"/>
                <a:gd name="connsiteX7" fmla="*/ 12598 w 400850"/>
                <a:gd name="connsiteY7" fmla="*/ 254635 h 362673"/>
                <a:gd name="connsiteX8" fmla="*/ 201761 w 400850"/>
                <a:gd name="connsiteY8" fmla="*/ 353321 h 362673"/>
                <a:gd name="connsiteX9" fmla="*/ 393597 w 400850"/>
                <a:gd name="connsiteY9" fmla="*/ 282886 h 362673"/>
                <a:gd name="connsiteX10" fmla="*/ 387870 w 400850"/>
                <a:gd name="connsiteY10" fmla="*/ 101930 h 362673"/>
                <a:gd name="connsiteX11" fmla="*/ 197944 w 400850"/>
                <a:gd name="connsiteY11" fmla="*/ 11262 h 362673"/>
                <a:gd name="connsiteX12" fmla="*/ 13361 w 400850"/>
                <a:gd name="connsiteY12" fmla="*/ 93150 h 362673"/>
                <a:gd name="connsiteX13" fmla="*/ 12598 w 400850"/>
                <a:gd name="connsiteY13" fmla="*/ 25463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201570" y="364201"/>
                  </a:moveTo>
                  <a:cubicBezTo>
                    <a:pt x="120446" y="321062"/>
                    <a:pt x="80170" y="299683"/>
                    <a:pt x="0" y="259025"/>
                  </a:cubicBezTo>
                  <a:cubicBezTo>
                    <a:pt x="954" y="191835"/>
                    <a:pt x="1145" y="157095"/>
                    <a:pt x="954" y="87614"/>
                  </a:cubicBezTo>
                  <a:cubicBezTo>
                    <a:pt x="79597" y="54974"/>
                    <a:pt x="118918" y="37413"/>
                    <a:pt x="197561" y="0"/>
                  </a:cubicBezTo>
                  <a:cubicBezTo>
                    <a:pt x="277923" y="36267"/>
                    <a:pt x="318389" y="55737"/>
                    <a:pt x="400086" y="96204"/>
                  </a:cubicBezTo>
                  <a:cubicBezTo>
                    <a:pt x="403141" y="175038"/>
                    <a:pt x="404477" y="214168"/>
                    <a:pt x="406385" y="289757"/>
                  </a:cubicBezTo>
                  <a:cubicBezTo>
                    <a:pt x="324498" y="322398"/>
                    <a:pt x="283649" y="337287"/>
                    <a:pt x="201570" y="364201"/>
                  </a:cubicBezTo>
                  <a:close/>
                  <a:moveTo>
                    <a:pt x="12598" y="254635"/>
                  </a:moveTo>
                  <a:cubicBezTo>
                    <a:pt x="87805" y="292811"/>
                    <a:pt x="125599" y="312854"/>
                    <a:pt x="201761" y="353321"/>
                  </a:cubicBezTo>
                  <a:cubicBezTo>
                    <a:pt x="278495" y="327743"/>
                    <a:pt x="316862" y="313617"/>
                    <a:pt x="393597" y="282886"/>
                  </a:cubicBezTo>
                  <a:cubicBezTo>
                    <a:pt x="391879" y="212069"/>
                    <a:pt x="390733" y="175420"/>
                    <a:pt x="387870" y="101930"/>
                  </a:cubicBezTo>
                  <a:cubicBezTo>
                    <a:pt x="311327" y="63945"/>
                    <a:pt x="273341" y="45621"/>
                    <a:pt x="197944" y="11262"/>
                  </a:cubicBezTo>
                  <a:cubicBezTo>
                    <a:pt x="124073" y="46002"/>
                    <a:pt x="87232" y="62418"/>
                    <a:pt x="13361" y="93150"/>
                  </a:cubicBezTo>
                  <a:cubicBezTo>
                    <a:pt x="13361" y="158622"/>
                    <a:pt x="13361" y="191263"/>
                    <a:pt x="12598" y="2546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3099E867-DE89-4303-941E-F3B0D43D0B52}"/>
                </a:ext>
              </a:extLst>
            </p:cNvPr>
            <p:cNvSpPr/>
            <p:nvPr/>
          </p:nvSpPr>
          <p:spPr>
            <a:xfrm>
              <a:off x="5448150" y="4839276"/>
              <a:ext cx="419938" cy="400850"/>
            </a:xfrm>
            <a:custGeom>
              <a:avLst/>
              <a:gdLst>
                <a:gd name="connsiteX0" fmla="*/ 217604 w 419938"/>
                <a:gd name="connsiteY0" fmla="*/ 401041 h 400849"/>
                <a:gd name="connsiteX1" fmla="*/ 6108 w 419938"/>
                <a:gd name="connsiteY1" fmla="*/ 290139 h 400849"/>
                <a:gd name="connsiteX2" fmla="*/ 0 w 419938"/>
                <a:gd name="connsiteY2" fmla="*/ 97158 h 400849"/>
                <a:gd name="connsiteX3" fmla="*/ 196607 w 419938"/>
                <a:gd name="connsiteY3" fmla="*/ 0 h 400849"/>
                <a:gd name="connsiteX4" fmla="*/ 408295 w 419938"/>
                <a:gd name="connsiteY4" fmla="*/ 105748 h 400849"/>
                <a:gd name="connsiteX5" fmla="*/ 424519 w 419938"/>
                <a:gd name="connsiteY5" fmla="*/ 314572 h 400849"/>
                <a:gd name="connsiteX6" fmla="*/ 217604 w 419938"/>
                <a:gd name="connsiteY6" fmla="*/ 401041 h 400849"/>
                <a:gd name="connsiteX7" fmla="*/ 18707 w 419938"/>
                <a:gd name="connsiteY7" fmla="*/ 284985 h 400849"/>
                <a:gd name="connsiteX8" fmla="*/ 217223 w 419938"/>
                <a:gd name="connsiteY8" fmla="*/ 389015 h 400849"/>
                <a:gd name="connsiteX9" fmla="*/ 410776 w 419938"/>
                <a:gd name="connsiteY9" fmla="*/ 307700 h 400849"/>
                <a:gd name="connsiteX10" fmla="*/ 395887 w 419938"/>
                <a:gd name="connsiteY10" fmla="*/ 112047 h 400849"/>
                <a:gd name="connsiteX11" fmla="*/ 197371 w 419938"/>
                <a:gd name="connsiteY11" fmla="*/ 12407 h 400849"/>
                <a:gd name="connsiteX12" fmla="*/ 12789 w 419938"/>
                <a:gd name="connsiteY12" fmla="*/ 103267 h 400849"/>
                <a:gd name="connsiteX13" fmla="*/ 18707 w 419938"/>
                <a:gd name="connsiteY13" fmla="*/ 284985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400849">
                  <a:moveTo>
                    <a:pt x="217604" y="401041"/>
                  </a:moveTo>
                  <a:cubicBezTo>
                    <a:pt x="132090" y="356566"/>
                    <a:pt x="89905" y="334042"/>
                    <a:pt x="6108" y="290139"/>
                  </a:cubicBezTo>
                  <a:cubicBezTo>
                    <a:pt x="4390" y="214932"/>
                    <a:pt x="3054" y="175610"/>
                    <a:pt x="0" y="97158"/>
                  </a:cubicBezTo>
                  <a:cubicBezTo>
                    <a:pt x="78643" y="60318"/>
                    <a:pt x="117964" y="40658"/>
                    <a:pt x="196607" y="0"/>
                  </a:cubicBezTo>
                  <a:cubicBezTo>
                    <a:pt x="280213" y="40658"/>
                    <a:pt x="322398" y="62227"/>
                    <a:pt x="408295" y="105748"/>
                  </a:cubicBezTo>
                  <a:cubicBezTo>
                    <a:pt x="415357" y="191072"/>
                    <a:pt x="418793" y="233638"/>
                    <a:pt x="424519" y="314572"/>
                  </a:cubicBezTo>
                  <a:cubicBezTo>
                    <a:pt x="341868" y="351794"/>
                    <a:pt x="300638" y="369164"/>
                    <a:pt x="217604" y="401041"/>
                  </a:cubicBezTo>
                  <a:close/>
                  <a:moveTo>
                    <a:pt x="18707" y="284985"/>
                  </a:moveTo>
                  <a:cubicBezTo>
                    <a:pt x="97349" y="326215"/>
                    <a:pt x="137052" y="347403"/>
                    <a:pt x="217223" y="389015"/>
                  </a:cubicBezTo>
                  <a:cubicBezTo>
                    <a:pt x="294911" y="358856"/>
                    <a:pt x="333469" y="342440"/>
                    <a:pt x="410776" y="307700"/>
                  </a:cubicBezTo>
                  <a:cubicBezTo>
                    <a:pt x="405431" y="231539"/>
                    <a:pt x="402377" y="191835"/>
                    <a:pt x="395887" y="112047"/>
                  </a:cubicBezTo>
                  <a:cubicBezTo>
                    <a:pt x="315526" y="71008"/>
                    <a:pt x="275823" y="50965"/>
                    <a:pt x="197371" y="12407"/>
                  </a:cubicBezTo>
                  <a:cubicBezTo>
                    <a:pt x="123691" y="50393"/>
                    <a:pt x="86660" y="68717"/>
                    <a:pt x="12789" y="103267"/>
                  </a:cubicBezTo>
                  <a:cubicBezTo>
                    <a:pt x="15652" y="177328"/>
                    <a:pt x="16989" y="213978"/>
                    <a:pt x="18707" y="284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881A92E3-3805-42A5-875A-505F4D30E9C1}"/>
                </a:ext>
              </a:extLst>
            </p:cNvPr>
            <p:cNvSpPr/>
            <p:nvPr/>
          </p:nvSpPr>
          <p:spPr>
            <a:xfrm>
              <a:off x="5843655" y="4841567"/>
              <a:ext cx="439026" cy="419938"/>
            </a:xfrm>
            <a:custGeom>
              <a:avLst/>
              <a:gdLst>
                <a:gd name="connsiteX0" fmla="*/ 239365 w 439026"/>
                <a:gd name="connsiteY0" fmla="*/ 423565 h 419938"/>
                <a:gd name="connsiteX1" fmla="*/ 15843 w 439026"/>
                <a:gd name="connsiteY1" fmla="*/ 311899 h 419938"/>
                <a:gd name="connsiteX2" fmla="*/ 0 w 439026"/>
                <a:gd name="connsiteY2" fmla="*/ 103457 h 419938"/>
                <a:gd name="connsiteX3" fmla="*/ 196798 w 439026"/>
                <a:gd name="connsiteY3" fmla="*/ 0 h 419938"/>
                <a:gd name="connsiteX4" fmla="*/ 419557 w 439026"/>
                <a:gd name="connsiteY4" fmla="*/ 107084 h 419938"/>
                <a:gd name="connsiteX5" fmla="*/ 447234 w 439026"/>
                <a:gd name="connsiteY5" fmla="*/ 320298 h 419938"/>
                <a:gd name="connsiteX6" fmla="*/ 239365 w 439026"/>
                <a:gd name="connsiteY6" fmla="*/ 423565 h 419938"/>
                <a:gd name="connsiteX7" fmla="*/ 28441 w 439026"/>
                <a:gd name="connsiteY7" fmla="*/ 306173 h 419938"/>
                <a:gd name="connsiteX8" fmla="*/ 238220 w 439026"/>
                <a:gd name="connsiteY8" fmla="*/ 411157 h 419938"/>
                <a:gd name="connsiteX9" fmla="*/ 432727 w 439026"/>
                <a:gd name="connsiteY9" fmla="*/ 314381 h 419938"/>
                <a:gd name="connsiteX10" fmla="*/ 407149 w 439026"/>
                <a:gd name="connsiteY10" fmla="*/ 114147 h 419938"/>
                <a:gd name="connsiteX11" fmla="*/ 198135 w 439026"/>
                <a:gd name="connsiteY11" fmla="*/ 13171 h 419938"/>
                <a:gd name="connsiteX12" fmla="*/ 13362 w 439026"/>
                <a:gd name="connsiteY12" fmla="*/ 110138 h 419938"/>
                <a:gd name="connsiteX13" fmla="*/ 28441 w 439026"/>
                <a:gd name="connsiteY13" fmla="*/ 306173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419938">
                  <a:moveTo>
                    <a:pt x="239365" y="423565"/>
                  </a:moveTo>
                  <a:cubicBezTo>
                    <a:pt x="148887" y="380044"/>
                    <a:pt x="104030" y="357138"/>
                    <a:pt x="15843" y="311899"/>
                  </a:cubicBezTo>
                  <a:cubicBezTo>
                    <a:pt x="10308" y="230966"/>
                    <a:pt x="6872" y="188590"/>
                    <a:pt x="0" y="103457"/>
                  </a:cubicBezTo>
                  <a:cubicBezTo>
                    <a:pt x="78834" y="63372"/>
                    <a:pt x="118155" y="42375"/>
                    <a:pt x="196798" y="0"/>
                  </a:cubicBezTo>
                  <a:cubicBezTo>
                    <a:pt x="284795" y="44093"/>
                    <a:pt x="329651" y="66617"/>
                    <a:pt x="419557" y="107084"/>
                  </a:cubicBezTo>
                  <a:cubicBezTo>
                    <a:pt x="431200" y="194317"/>
                    <a:pt x="436927" y="237838"/>
                    <a:pt x="447234" y="320298"/>
                  </a:cubicBezTo>
                  <a:cubicBezTo>
                    <a:pt x="364774" y="366300"/>
                    <a:pt x="322971" y="387488"/>
                    <a:pt x="239365" y="423565"/>
                  </a:cubicBezTo>
                  <a:close/>
                  <a:moveTo>
                    <a:pt x="28441" y="306173"/>
                  </a:moveTo>
                  <a:cubicBezTo>
                    <a:pt x="111283" y="348739"/>
                    <a:pt x="153277" y="370118"/>
                    <a:pt x="238220" y="411157"/>
                  </a:cubicBezTo>
                  <a:cubicBezTo>
                    <a:pt x="316480" y="376990"/>
                    <a:pt x="355611" y="357520"/>
                    <a:pt x="432727" y="314381"/>
                  </a:cubicBezTo>
                  <a:cubicBezTo>
                    <a:pt x="423183" y="236692"/>
                    <a:pt x="417839" y="196035"/>
                    <a:pt x="407149" y="114147"/>
                  </a:cubicBezTo>
                  <a:cubicBezTo>
                    <a:pt x="322780" y="75971"/>
                    <a:pt x="280786" y="54783"/>
                    <a:pt x="198135" y="13171"/>
                  </a:cubicBezTo>
                  <a:cubicBezTo>
                    <a:pt x="124264" y="52874"/>
                    <a:pt x="87423" y="72535"/>
                    <a:pt x="13362" y="110138"/>
                  </a:cubicBezTo>
                  <a:cubicBezTo>
                    <a:pt x="19852" y="190117"/>
                    <a:pt x="22906" y="229821"/>
                    <a:pt x="28441" y="3061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17344B3C-E009-4340-8AE8-D280B543DE39}"/>
                </a:ext>
              </a:extLst>
            </p:cNvPr>
            <p:cNvSpPr/>
            <p:nvPr/>
          </p:nvSpPr>
          <p:spPr>
            <a:xfrm>
              <a:off x="6249850" y="4837558"/>
              <a:ext cx="458114" cy="400850"/>
            </a:xfrm>
            <a:custGeom>
              <a:avLst/>
              <a:gdLst>
                <a:gd name="connsiteX0" fmla="*/ 259598 w 458114"/>
                <a:gd name="connsiteY0" fmla="*/ 412685 h 400849"/>
                <a:gd name="connsiteX1" fmla="*/ 27296 w 458114"/>
                <a:gd name="connsiteY1" fmla="*/ 324688 h 400849"/>
                <a:gd name="connsiteX2" fmla="*/ 0 w 458114"/>
                <a:gd name="connsiteY2" fmla="*/ 111284 h 400849"/>
                <a:gd name="connsiteX3" fmla="*/ 195081 w 458114"/>
                <a:gd name="connsiteY3" fmla="*/ 0 h 400849"/>
                <a:gd name="connsiteX4" fmla="*/ 425092 w 458114"/>
                <a:gd name="connsiteY4" fmla="*/ 96395 h 400849"/>
                <a:gd name="connsiteX5" fmla="*/ 462314 w 458114"/>
                <a:gd name="connsiteY5" fmla="*/ 296056 h 400849"/>
                <a:gd name="connsiteX6" fmla="*/ 259598 w 458114"/>
                <a:gd name="connsiteY6" fmla="*/ 412685 h 400849"/>
                <a:gd name="connsiteX7" fmla="*/ 40085 w 458114"/>
                <a:gd name="connsiteY7" fmla="*/ 317626 h 400849"/>
                <a:gd name="connsiteX8" fmla="*/ 257880 w 458114"/>
                <a:gd name="connsiteY8" fmla="*/ 400468 h 400849"/>
                <a:gd name="connsiteX9" fmla="*/ 447807 w 458114"/>
                <a:gd name="connsiteY9" fmla="*/ 291093 h 400849"/>
                <a:gd name="connsiteX10" fmla="*/ 413067 w 458114"/>
                <a:gd name="connsiteY10" fmla="*/ 103267 h 400849"/>
                <a:gd name="connsiteX11" fmla="*/ 197180 w 458114"/>
                <a:gd name="connsiteY11" fmla="*/ 12980 h 400849"/>
                <a:gd name="connsiteX12" fmla="*/ 13935 w 458114"/>
                <a:gd name="connsiteY12" fmla="*/ 117583 h 400849"/>
                <a:gd name="connsiteX13" fmla="*/ 40085 w 458114"/>
                <a:gd name="connsiteY13" fmla="*/ 317626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400849">
                  <a:moveTo>
                    <a:pt x="259598" y="412685"/>
                  </a:moveTo>
                  <a:cubicBezTo>
                    <a:pt x="166449" y="380426"/>
                    <a:pt x="119874" y="362674"/>
                    <a:pt x="27296" y="324688"/>
                  </a:cubicBezTo>
                  <a:cubicBezTo>
                    <a:pt x="17179" y="242037"/>
                    <a:pt x="11644" y="198707"/>
                    <a:pt x="0" y="111284"/>
                  </a:cubicBezTo>
                  <a:cubicBezTo>
                    <a:pt x="78452" y="66045"/>
                    <a:pt x="117392" y="43521"/>
                    <a:pt x="195081" y="0"/>
                  </a:cubicBezTo>
                  <a:cubicBezTo>
                    <a:pt x="286513" y="40467"/>
                    <a:pt x="332514" y="59937"/>
                    <a:pt x="425092" y="96395"/>
                  </a:cubicBezTo>
                  <a:cubicBezTo>
                    <a:pt x="440554" y="177710"/>
                    <a:pt x="448188" y="218177"/>
                    <a:pt x="462314" y="296056"/>
                  </a:cubicBezTo>
                  <a:cubicBezTo>
                    <a:pt x="381953" y="343013"/>
                    <a:pt x="341486" y="366873"/>
                    <a:pt x="259598" y="412685"/>
                  </a:cubicBezTo>
                  <a:close/>
                  <a:moveTo>
                    <a:pt x="40085" y="317626"/>
                  </a:moveTo>
                  <a:cubicBezTo>
                    <a:pt x="126936" y="353130"/>
                    <a:pt x="170457" y="369927"/>
                    <a:pt x="257880" y="400468"/>
                  </a:cubicBezTo>
                  <a:cubicBezTo>
                    <a:pt x="334615" y="357329"/>
                    <a:pt x="372409" y="334996"/>
                    <a:pt x="447807" y="291093"/>
                  </a:cubicBezTo>
                  <a:cubicBezTo>
                    <a:pt x="434636" y="217795"/>
                    <a:pt x="427574" y="179619"/>
                    <a:pt x="413067" y="103267"/>
                  </a:cubicBezTo>
                  <a:cubicBezTo>
                    <a:pt x="326216" y="68908"/>
                    <a:pt x="283077" y="50774"/>
                    <a:pt x="197180" y="12980"/>
                  </a:cubicBezTo>
                  <a:cubicBezTo>
                    <a:pt x="124264" y="53828"/>
                    <a:pt x="87615" y="75207"/>
                    <a:pt x="13935" y="117583"/>
                  </a:cubicBezTo>
                  <a:cubicBezTo>
                    <a:pt x="25005" y="199471"/>
                    <a:pt x="30350" y="240128"/>
                    <a:pt x="40085" y="3176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D64016A1-478F-47AE-B4A2-832110507893}"/>
                </a:ext>
              </a:extLst>
            </p:cNvPr>
            <p:cNvSpPr/>
            <p:nvPr/>
          </p:nvSpPr>
          <p:spPr>
            <a:xfrm>
              <a:off x="6661580" y="4829732"/>
              <a:ext cx="458114" cy="362674"/>
            </a:xfrm>
            <a:custGeom>
              <a:avLst/>
              <a:gdLst>
                <a:gd name="connsiteX0" fmla="*/ 272960 w 458114"/>
                <a:gd name="connsiteY0" fmla="*/ 377944 h 362673"/>
                <a:gd name="connsiteX1" fmla="*/ 37031 w 458114"/>
                <a:gd name="connsiteY1" fmla="*/ 305028 h 362673"/>
                <a:gd name="connsiteX2" fmla="*/ 0 w 458114"/>
                <a:gd name="connsiteY2" fmla="*/ 104794 h 362673"/>
                <a:gd name="connsiteX3" fmla="*/ 192217 w 458114"/>
                <a:gd name="connsiteY3" fmla="*/ 0 h 362673"/>
                <a:gd name="connsiteX4" fmla="*/ 426810 w 458114"/>
                <a:gd name="connsiteY4" fmla="*/ 84751 h 362673"/>
                <a:gd name="connsiteX5" fmla="*/ 470331 w 458114"/>
                <a:gd name="connsiteY5" fmla="*/ 262843 h 362673"/>
                <a:gd name="connsiteX6" fmla="*/ 272960 w 458114"/>
                <a:gd name="connsiteY6" fmla="*/ 377944 h 362673"/>
                <a:gd name="connsiteX7" fmla="*/ 49438 w 458114"/>
                <a:gd name="connsiteY7" fmla="*/ 297965 h 362673"/>
                <a:gd name="connsiteX8" fmla="*/ 270669 w 458114"/>
                <a:gd name="connsiteY8" fmla="*/ 366682 h 362673"/>
                <a:gd name="connsiteX9" fmla="*/ 455633 w 458114"/>
                <a:gd name="connsiteY9" fmla="*/ 258834 h 362673"/>
                <a:gd name="connsiteX10" fmla="*/ 414975 w 458114"/>
                <a:gd name="connsiteY10" fmla="*/ 91050 h 362673"/>
                <a:gd name="connsiteX11" fmla="*/ 194890 w 458114"/>
                <a:gd name="connsiteY11" fmla="*/ 11835 h 362673"/>
                <a:gd name="connsiteX12" fmla="*/ 14316 w 458114"/>
                <a:gd name="connsiteY12" fmla="*/ 110520 h 362673"/>
                <a:gd name="connsiteX13" fmla="*/ 49438 w 458114"/>
                <a:gd name="connsiteY13" fmla="*/ 29796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272960" y="377944"/>
                  </a:moveTo>
                  <a:cubicBezTo>
                    <a:pt x="178664" y="352175"/>
                    <a:pt x="131517" y="337477"/>
                    <a:pt x="37031" y="305028"/>
                  </a:cubicBezTo>
                  <a:cubicBezTo>
                    <a:pt x="23097" y="226957"/>
                    <a:pt x="15461" y="186300"/>
                    <a:pt x="0" y="104794"/>
                  </a:cubicBezTo>
                  <a:cubicBezTo>
                    <a:pt x="77116" y="61273"/>
                    <a:pt x="115483" y="39894"/>
                    <a:pt x="192217" y="0"/>
                  </a:cubicBezTo>
                  <a:cubicBezTo>
                    <a:pt x="285939" y="36458"/>
                    <a:pt x="332897" y="53447"/>
                    <a:pt x="426810" y="84751"/>
                  </a:cubicBezTo>
                  <a:cubicBezTo>
                    <a:pt x="444753" y="156904"/>
                    <a:pt x="453725" y="192981"/>
                    <a:pt x="470331" y="262843"/>
                  </a:cubicBezTo>
                  <a:cubicBezTo>
                    <a:pt x="392069" y="307891"/>
                    <a:pt x="352557" y="331369"/>
                    <a:pt x="272960" y="377944"/>
                  </a:cubicBezTo>
                  <a:close/>
                  <a:moveTo>
                    <a:pt x="49438" y="297965"/>
                  </a:moveTo>
                  <a:cubicBezTo>
                    <a:pt x="138007" y="328315"/>
                    <a:pt x="182291" y="342059"/>
                    <a:pt x="270669" y="366682"/>
                  </a:cubicBezTo>
                  <a:cubicBezTo>
                    <a:pt x="345303" y="322970"/>
                    <a:pt x="382144" y="301019"/>
                    <a:pt x="455633" y="258834"/>
                  </a:cubicBezTo>
                  <a:cubicBezTo>
                    <a:pt x="440172" y="192981"/>
                    <a:pt x="431773" y="159004"/>
                    <a:pt x="414975" y="91050"/>
                  </a:cubicBezTo>
                  <a:cubicBezTo>
                    <a:pt x="326788" y="61654"/>
                    <a:pt x="282695" y="45811"/>
                    <a:pt x="194890" y="11835"/>
                  </a:cubicBezTo>
                  <a:cubicBezTo>
                    <a:pt x="122927" y="49629"/>
                    <a:pt x="86851" y="69481"/>
                    <a:pt x="14316" y="110520"/>
                  </a:cubicBezTo>
                  <a:cubicBezTo>
                    <a:pt x="29204" y="186872"/>
                    <a:pt x="36268" y="224858"/>
                    <a:pt x="49438" y="2979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4654C0DC-A4B1-4D99-AD78-C44D09A9F8DF}"/>
                </a:ext>
              </a:extLst>
            </p:cNvPr>
            <p:cNvSpPr/>
            <p:nvPr/>
          </p:nvSpPr>
          <p:spPr>
            <a:xfrm>
              <a:off x="7075410" y="4821333"/>
              <a:ext cx="458114" cy="324498"/>
            </a:xfrm>
            <a:custGeom>
              <a:avLst/>
              <a:gdLst>
                <a:gd name="connsiteX0" fmla="*/ 279641 w 458114"/>
                <a:gd name="connsiteY0" fmla="*/ 329270 h 324497"/>
                <a:gd name="connsiteX1" fmla="*/ 43330 w 458114"/>
                <a:gd name="connsiteY1" fmla="*/ 272960 h 324497"/>
                <a:gd name="connsiteX2" fmla="*/ 0 w 458114"/>
                <a:gd name="connsiteY2" fmla="*/ 94104 h 324497"/>
                <a:gd name="connsiteX3" fmla="*/ 190309 w 458114"/>
                <a:gd name="connsiteY3" fmla="*/ 0 h 324497"/>
                <a:gd name="connsiteX4" fmla="*/ 426810 w 458114"/>
                <a:gd name="connsiteY4" fmla="*/ 70626 h 324497"/>
                <a:gd name="connsiteX5" fmla="*/ 472430 w 458114"/>
                <a:gd name="connsiteY5" fmla="*/ 221613 h 324497"/>
                <a:gd name="connsiteX6" fmla="*/ 279641 w 458114"/>
                <a:gd name="connsiteY6" fmla="*/ 329270 h 324497"/>
                <a:gd name="connsiteX7" fmla="*/ 55356 w 458114"/>
                <a:gd name="connsiteY7" fmla="*/ 265897 h 324497"/>
                <a:gd name="connsiteX8" fmla="*/ 277160 w 458114"/>
                <a:gd name="connsiteY8" fmla="*/ 319344 h 324497"/>
                <a:gd name="connsiteX9" fmla="*/ 457923 w 458114"/>
                <a:gd name="connsiteY9" fmla="*/ 218559 h 324497"/>
                <a:gd name="connsiteX10" fmla="*/ 414975 w 458114"/>
                <a:gd name="connsiteY10" fmla="*/ 75971 h 324497"/>
                <a:gd name="connsiteX11" fmla="*/ 193171 w 458114"/>
                <a:gd name="connsiteY11" fmla="*/ 10117 h 324497"/>
                <a:gd name="connsiteX12" fmla="*/ 14507 w 458114"/>
                <a:gd name="connsiteY12" fmla="*/ 98876 h 324497"/>
                <a:gd name="connsiteX13" fmla="*/ 55356 w 458114"/>
                <a:gd name="connsiteY13" fmla="*/ 265897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24497">
                  <a:moveTo>
                    <a:pt x="279641" y="329270"/>
                  </a:moveTo>
                  <a:cubicBezTo>
                    <a:pt x="185537" y="310182"/>
                    <a:pt x="138198" y="298920"/>
                    <a:pt x="43330" y="272960"/>
                  </a:cubicBezTo>
                  <a:cubicBezTo>
                    <a:pt x="26914" y="202907"/>
                    <a:pt x="17943" y="166639"/>
                    <a:pt x="0" y="94104"/>
                  </a:cubicBezTo>
                  <a:cubicBezTo>
                    <a:pt x="76161" y="54019"/>
                    <a:pt x="114146" y="34931"/>
                    <a:pt x="190309" y="0"/>
                  </a:cubicBezTo>
                  <a:cubicBezTo>
                    <a:pt x="285176" y="31114"/>
                    <a:pt x="332514" y="45430"/>
                    <a:pt x="426810" y="70626"/>
                  </a:cubicBezTo>
                  <a:cubicBezTo>
                    <a:pt x="445707" y="131708"/>
                    <a:pt x="454870" y="162058"/>
                    <a:pt x="472430" y="221613"/>
                  </a:cubicBezTo>
                  <a:cubicBezTo>
                    <a:pt x="395506" y="262652"/>
                    <a:pt x="357139" y="284413"/>
                    <a:pt x="279641" y="329270"/>
                  </a:cubicBezTo>
                  <a:close/>
                  <a:moveTo>
                    <a:pt x="55356" y="265897"/>
                  </a:moveTo>
                  <a:cubicBezTo>
                    <a:pt x="144497" y="290330"/>
                    <a:pt x="188782" y="301019"/>
                    <a:pt x="277160" y="319344"/>
                  </a:cubicBezTo>
                  <a:cubicBezTo>
                    <a:pt x="349694" y="277541"/>
                    <a:pt x="385771" y="257117"/>
                    <a:pt x="457923" y="218559"/>
                  </a:cubicBezTo>
                  <a:cubicBezTo>
                    <a:pt x="441508" y="162249"/>
                    <a:pt x="432727" y="133617"/>
                    <a:pt x="414975" y="75971"/>
                  </a:cubicBezTo>
                  <a:cubicBezTo>
                    <a:pt x="326597" y="52301"/>
                    <a:pt x="282123" y="39131"/>
                    <a:pt x="193171" y="10117"/>
                  </a:cubicBezTo>
                  <a:cubicBezTo>
                    <a:pt x="121591" y="43330"/>
                    <a:pt x="85896" y="61273"/>
                    <a:pt x="14507" y="98876"/>
                  </a:cubicBezTo>
                  <a:cubicBezTo>
                    <a:pt x="31496" y="166639"/>
                    <a:pt x="39704" y="200425"/>
                    <a:pt x="55356" y="2658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E58715DA-FB94-4FD8-A4E0-A144BF5CFDC1}"/>
                </a:ext>
              </a:extLst>
            </p:cNvPr>
            <p:cNvSpPr/>
            <p:nvPr/>
          </p:nvSpPr>
          <p:spPr>
            <a:xfrm>
              <a:off x="7489049" y="4811598"/>
              <a:ext cx="458114" cy="267233"/>
            </a:xfrm>
            <a:custGeom>
              <a:avLst/>
              <a:gdLst>
                <a:gd name="connsiteX0" fmla="*/ 279641 w 458114"/>
                <a:gd name="connsiteY0" fmla="*/ 272960 h 267233"/>
                <a:gd name="connsiteX1" fmla="*/ 45621 w 458114"/>
                <a:gd name="connsiteY1" fmla="*/ 232875 h 267233"/>
                <a:gd name="connsiteX2" fmla="*/ 0 w 458114"/>
                <a:gd name="connsiteY2" fmla="*/ 80933 h 267233"/>
                <a:gd name="connsiteX3" fmla="*/ 189736 w 458114"/>
                <a:gd name="connsiteY3" fmla="*/ 0 h 267233"/>
                <a:gd name="connsiteX4" fmla="*/ 425283 w 458114"/>
                <a:gd name="connsiteY4" fmla="*/ 55165 h 267233"/>
                <a:gd name="connsiteX5" fmla="*/ 469186 w 458114"/>
                <a:gd name="connsiteY5" fmla="*/ 176565 h 267233"/>
                <a:gd name="connsiteX6" fmla="*/ 279641 w 458114"/>
                <a:gd name="connsiteY6" fmla="*/ 272960 h 267233"/>
                <a:gd name="connsiteX7" fmla="*/ 57455 w 458114"/>
                <a:gd name="connsiteY7" fmla="*/ 226576 h 267233"/>
                <a:gd name="connsiteX8" fmla="*/ 276969 w 458114"/>
                <a:gd name="connsiteY8" fmla="*/ 264561 h 267233"/>
                <a:gd name="connsiteX9" fmla="*/ 454679 w 458114"/>
                <a:gd name="connsiteY9" fmla="*/ 174656 h 267233"/>
                <a:gd name="connsiteX10" fmla="*/ 413449 w 458114"/>
                <a:gd name="connsiteY10" fmla="*/ 59937 h 267233"/>
                <a:gd name="connsiteX11" fmla="*/ 192408 w 458114"/>
                <a:gd name="connsiteY11" fmla="*/ 8590 h 267233"/>
                <a:gd name="connsiteX12" fmla="*/ 14507 w 458114"/>
                <a:gd name="connsiteY12" fmla="*/ 84942 h 267233"/>
                <a:gd name="connsiteX13" fmla="*/ 57455 w 458114"/>
                <a:gd name="connsiteY13" fmla="*/ 22657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67233">
                  <a:moveTo>
                    <a:pt x="279641" y="272960"/>
                  </a:moveTo>
                  <a:cubicBezTo>
                    <a:pt x="186873" y="260171"/>
                    <a:pt x="140107" y="252344"/>
                    <a:pt x="45621" y="232875"/>
                  </a:cubicBezTo>
                  <a:cubicBezTo>
                    <a:pt x="28060" y="172938"/>
                    <a:pt x="18707" y="142397"/>
                    <a:pt x="0" y="80933"/>
                  </a:cubicBezTo>
                  <a:cubicBezTo>
                    <a:pt x="75589" y="45621"/>
                    <a:pt x="113383" y="29396"/>
                    <a:pt x="189736" y="0"/>
                  </a:cubicBezTo>
                  <a:cubicBezTo>
                    <a:pt x="284604" y="25196"/>
                    <a:pt x="331751" y="36267"/>
                    <a:pt x="425283" y="55165"/>
                  </a:cubicBezTo>
                  <a:cubicBezTo>
                    <a:pt x="443226" y="103839"/>
                    <a:pt x="452197" y="128272"/>
                    <a:pt x="469186" y="176565"/>
                  </a:cubicBezTo>
                  <a:cubicBezTo>
                    <a:pt x="393216" y="212450"/>
                    <a:pt x="355420" y="231920"/>
                    <a:pt x="279641" y="272960"/>
                  </a:cubicBezTo>
                  <a:close/>
                  <a:moveTo>
                    <a:pt x="57455" y="226576"/>
                  </a:moveTo>
                  <a:cubicBezTo>
                    <a:pt x="146024" y="244709"/>
                    <a:pt x="189927" y="252344"/>
                    <a:pt x="276969" y="264561"/>
                  </a:cubicBezTo>
                  <a:cubicBezTo>
                    <a:pt x="347977" y="226385"/>
                    <a:pt x="383480" y="208251"/>
                    <a:pt x="454679" y="174656"/>
                  </a:cubicBezTo>
                  <a:cubicBezTo>
                    <a:pt x="438645" y="129035"/>
                    <a:pt x="430247" y="105939"/>
                    <a:pt x="413449" y="59937"/>
                  </a:cubicBezTo>
                  <a:cubicBezTo>
                    <a:pt x="325643" y="42185"/>
                    <a:pt x="281358" y="31877"/>
                    <a:pt x="192408" y="8590"/>
                  </a:cubicBezTo>
                  <a:cubicBezTo>
                    <a:pt x="120828" y="36458"/>
                    <a:pt x="85324" y="51919"/>
                    <a:pt x="14507" y="84942"/>
                  </a:cubicBezTo>
                  <a:cubicBezTo>
                    <a:pt x="32259" y="142015"/>
                    <a:pt x="40849" y="170647"/>
                    <a:pt x="57455" y="2265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4075BAEE-AF99-4B0F-A160-594F274DC828}"/>
                </a:ext>
              </a:extLst>
            </p:cNvPr>
            <p:cNvSpPr/>
            <p:nvPr/>
          </p:nvSpPr>
          <p:spPr>
            <a:xfrm>
              <a:off x="7901162" y="4801672"/>
              <a:ext cx="458114" cy="209969"/>
            </a:xfrm>
            <a:custGeom>
              <a:avLst/>
              <a:gdLst>
                <a:gd name="connsiteX0" fmla="*/ 273342 w 458114"/>
                <a:gd name="connsiteY0" fmla="*/ 213214 h 209969"/>
                <a:gd name="connsiteX1" fmla="*/ 43902 w 458114"/>
                <a:gd name="connsiteY1" fmla="*/ 188209 h 209969"/>
                <a:gd name="connsiteX2" fmla="*/ 0 w 458114"/>
                <a:gd name="connsiteY2" fmla="*/ 65854 h 209969"/>
                <a:gd name="connsiteX3" fmla="*/ 190499 w 458114"/>
                <a:gd name="connsiteY3" fmla="*/ 0 h 209969"/>
                <a:gd name="connsiteX4" fmla="*/ 422801 w 458114"/>
                <a:gd name="connsiteY4" fmla="*/ 39703 h 209969"/>
                <a:gd name="connsiteX5" fmla="*/ 461359 w 458114"/>
                <a:gd name="connsiteY5" fmla="*/ 130944 h 209969"/>
                <a:gd name="connsiteX6" fmla="*/ 273342 w 458114"/>
                <a:gd name="connsiteY6" fmla="*/ 213214 h 209969"/>
                <a:gd name="connsiteX7" fmla="*/ 55737 w 458114"/>
                <a:gd name="connsiteY7" fmla="*/ 182673 h 209969"/>
                <a:gd name="connsiteX8" fmla="*/ 271051 w 458114"/>
                <a:gd name="connsiteY8" fmla="*/ 206533 h 209969"/>
                <a:gd name="connsiteX9" fmla="*/ 447425 w 458114"/>
                <a:gd name="connsiteY9" fmla="*/ 129990 h 209969"/>
                <a:gd name="connsiteX10" fmla="*/ 411157 w 458114"/>
                <a:gd name="connsiteY10" fmla="*/ 43521 h 209969"/>
                <a:gd name="connsiteX11" fmla="*/ 193363 w 458114"/>
                <a:gd name="connsiteY11" fmla="*/ 6681 h 209969"/>
                <a:gd name="connsiteX12" fmla="*/ 14698 w 458114"/>
                <a:gd name="connsiteY12" fmla="*/ 68908 h 209969"/>
                <a:gd name="connsiteX13" fmla="*/ 55737 w 458114"/>
                <a:gd name="connsiteY13" fmla="*/ 182673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09969">
                  <a:moveTo>
                    <a:pt x="273342" y="213214"/>
                  </a:moveTo>
                  <a:cubicBezTo>
                    <a:pt x="182673" y="206151"/>
                    <a:pt x="136670" y="201189"/>
                    <a:pt x="43902" y="188209"/>
                  </a:cubicBezTo>
                  <a:cubicBezTo>
                    <a:pt x="26914" y="139725"/>
                    <a:pt x="17943" y="115101"/>
                    <a:pt x="0" y="65854"/>
                  </a:cubicBezTo>
                  <a:cubicBezTo>
                    <a:pt x="75589" y="36267"/>
                    <a:pt x="113574" y="23097"/>
                    <a:pt x="190499" y="0"/>
                  </a:cubicBezTo>
                  <a:cubicBezTo>
                    <a:pt x="284412" y="19088"/>
                    <a:pt x="330797" y="26914"/>
                    <a:pt x="422801" y="39703"/>
                  </a:cubicBezTo>
                  <a:cubicBezTo>
                    <a:pt x="438453" y="75971"/>
                    <a:pt x="446280" y="94104"/>
                    <a:pt x="461359" y="130944"/>
                  </a:cubicBezTo>
                  <a:cubicBezTo>
                    <a:pt x="385771" y="160913"/>
                    <a:pt x="348167" y="177519"/>
                    <a:pt x="273342" y="213214"/>
                  </a:cubicBezTo>
                  <a:close/>
                  <a:moveTo>
                    <a:pt x="55737" y="182673"/>
                  </a:moveTo>
                  <a:cubicBezTo>
                    <a:pt x="142779" y="194889"/>
                    <a:pt x="185918" y="199471"/>
                    <a:pt x="271051" y="206533"/>
                  </a:cubicBezTo>
                  <a:cubicBezTo>
                    <a:pt x="341295" y="173320"/>
                    <a:pt x="376417" y="157859"/>
                    <a:pt x="447425" y="129990"/>
                  </a:cubicBezTo>
                  <a:cubicBezTo>
                    <a:pt x="433300" y="95250"/>
                    <a:pt x="425855" y="77879"/>
                    <a:pt x="411157" y="43521"/>
                  </a:cubicBezTo>
                  <a:cubicBezTo>
                    <a:pt x="324880" y="31495"/>
                    <a:pt x="281358" y="24242"/>
                    <a:pt x="193363" y="6681"/>
                  </a:cubicBezTo>
                  <a:cubicBezTo>
                    <a:pt x="121400" y="28823"/>
                    <a:pt x="85705" y="41230"/>
                    <a:pt x="14698" y="68908"/>
                  </a:cubicBezTo>
                  <a:cubicBezTo>
                    <a:pt x="31305" y="114529"/>
                    <a:pt x="39704" y="137434"/>
                    <a:pt x="55737" y="1826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343A1FA6-7E80-4B06-B8CD-BEFCA1EA345F}"/>
                </a:ext>
              </a:extLst>
            </p:cNvPr>
            <p:cNvSpPr/>
            <p:nvPr/>
          </p:nvSpPr>
          <p:spPr>
            <a:xfrm>
              <a:off x="8310793" y="4792128"/>
              <a:ext cx="439026" cy="152705"/>
            </a:xfrm>
            <a:custGeom>
              <a:avLst/>
              <a:gdLst>
                <a:gd name="connsiteX0" fmla="*/ 262270 w 439026"/>
                <a:gd name="connsiteY0" fmla="*/ 154804 h 152704"/>
                <a:gd name="connsiteX1" fmla="*/ 38748 w 439026"/>
                <a:gd name="connsiteY1" fmla="*/ 142397 h 152704"/>
                <a:gd name="connsiteX2" fmla="*/ 0 w 439026"/>
                <a:gd name="connsiteY2" fmla="*/ 50202 h 152704"/>
                <a:gd name="connsiteX3" fmla="*/ 192598 w 439026"/>
                <a:gd name="connsiteY3" fmla="*/ 0 h 152704"/>
                <a:gd name="connsiteX4" fmla="*/ 419365 w 439026"/>
                <a:gd name="connsiteY4" fmla="*/ 25196 h 152704"/>
                <a:gd name="connsiteX5" fmla="*/ 449906 w 439026"/>
                <a:gd name="connsiteY5" fmla="*/ 88378 h 152704"/>
                <a:gd name="connsiteX6" fmla="*/ 262270 w 439026"/>
                <a:gd name="connsiteY6" fmla="*/ 154804 h 152704"/>
                <a:gd name="connsiteX7" fmla="*/ 50392 w 439026"/>
                <a:gd name="connsiteY7" fmla="*/ 137816 h 152704"/>
                <a:gd name="connsiteX8" fmla="*/ 260170 w 439026"/>
                <a:gd name="connsiteY8" fmla="*/ 149651 h 152704"/>
                <a:gd name="connsiteX9" fmla="*/ 436545 w 439026"/>
                <a:gd name="connsiteY9" fmla="*/ 87614 h 152704"/>
                <a:gd name="connsiteX10" fmla="*/ 407722 w 439026"/>
                <a:gd name="connsiteY10" fmla="*/ 27678 h 152704"/>
                <a:gd name="connsiteX11" fmla="*/ 195080 w 439026"/>
                <a:gd name="connsiteY11" fmla="*/ 4581 h 152704"/>
                <a:gd name="connsiteX12" fmla="*/ 14506 w 439026"/>
                <a:gd name="connsiteY12" fmla="*/ 52301 h 152704"/>
                <a:gd name="connsiteX13" fmla="*/ 50392 w 439026"/>
                <a:gd name="connsiteY13" fmla="*/ 13781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52704">
                  <a:moveTo>
                    <a:pt x="262270" y="154804"/>
                  </a:moveTo>
                  <a:cubicBezTo>
                    <a:pt x="173892" y="152132"/>
                    <a:pt x="129417" y="149841"/>
                    <a:pt x="38748" y="142397"/>
                  </a:cubicBezTo>
                  <a:cubicBezTo>
                    <a:pt x="23669" y="105175"/>
                    <a:pt x="15842" y="86851"/>
                    <a:pt x="0" y="50202"/>
                  </a:cubicBezTo>
                  <a:cubicBezTo>
                    <a:pt x="76161" y="26914"/>
                    <a:pt x="114719" y="16797"/>
                    <a:pt x="192598" y="0"/>
                  </a:cubicBezTo>
                  <a:cubicBezTo>
                    <a:pt x="284603" y="12980"/>
                    <a:pt x="329842" y="17752"/>
                    <a:pt x="419365" y="25196"/>
                  </a:cubicBezTo>
                  <a:cubicBezTo>
                    <a:pt x="431582" y="49629"/>
                    <a:pt x="437690" y="62036"/>
                    <a:pt x="449906" y="88378"/>
                  </a:cubicBezTo>
                  <a:cubicBezTo>
                    <a:pt x="374317" y="111665"/>
                    <a:pt x="336713" y="125027"/>
                    <a:pt x="262270" y="154804"/>
                  </a:cubicBezTo>
                  <a:close/>
                  <a:moveTo>
                    <a:pt x="50392" y="137816"/>
                  </a:moveTo>
                  <a:cubicBezTo>
                    <a:pt x="135334" y="144688"/>
                    <a:pt x="177137" y="146978"/>
                    <a:pt x="260170" y="149651"/>
                  </a:cubicBezTo>
                  <a:cubicBezTo>
                    <a:pt x="330033" y="122164"/>
                    <a:pt x="365345" y="109757"/>
                    <a:pt x="436545" y="87614"/>
                  </a:cubicBezTo>
                  <a:cubicBezTo>
                    <a:pt x="425091" y="62800"/>
                    <a:pt x="419174" y="50965"/>
                    <a:pt x="407722" y="27678"/>
                  </a:cubicBezTo>
                  <a:cubicBezTo>
                    <a:pt x="323733" y="20806"/>
                    <a:pt x="281167" y="16225"/>
                    <a:pt x="195080" y="4581"/>
                  </a:cubicBezTo>
                  <a:cubicBezTo>
                    <a:pt x="121972" y="20806"/>
                    <a:pt x="85896" y="30350"/>
                    <a:pt x="14506" y="52301"/>
                  </a:cubicBezTo>
                  <a:cubicBezTo>
                    <a:pt x="29013" y="86087"/>
                    <a:pt x="36267" y="103267"/>
                    <a:pt x="50392" y="1378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06CD7BCF-F4A3-4157-AF3C-19A39C2102D0}"/>
                </a:ext>
              </a:extLst>
            </p:cNvPr>
            <p:cNvSpPr/>
            <p:nvPr/>
          </p:nvSpPr>
          <p:spPr>
            <a:xfrm>
              <a:off x="8717369" y="4782584"/>
              <a:ext cx="419938" cy="95440"/>
            </a:xfrm>
            <a:custGeom>
              <a:avLst/>
              <a:gdLst>
                <a:gd name="connsiteX0" fmla="*/ 247954 w 419938"/>
                <a:gd name="connsiteY0" fmla="*/ 102503 h 95440"/>
                <a:gd name="connsiteX1" fmla="*/ 30732 w 419938"/>
                <a:gd name="connsiteY1" fmla="*/ 99258 h 95440"/>
                <a:gd name="connsiteX2" fmla="*/ 0 w 419938"/>
                <a:gd name="connsiteY2" fmla="*/ 35313 h 95440"/>
                <a:gd name="connsiteX3" fmla="*/ 195653 w 419938"/>
                <a:gd name="connsiteY3" fmla="*/ 0 h 95440"/>
                <a:gd name="connsiteX4" fmla="*/ 415738 w 419938"/>
                <a:gd name="connsiteY4" fmla="*/ 12598 h 95440"/>
                <a:gd name="connsiteX5" fmla="*/ 437117 w 419938"/>
                <a:gd name="connsiteY5" fmla="*/ 51538 h 95440"/>
                <a:gd name="connsiteX6" fmla="*/ 247954 w 419938"/>
                <a:gd name="connsiteY6" fmla="*/ 102503 h 95440"/>
                <a:gd name="connsiteX7" fmla="*/ 42566 w 419938"/>
                <a:gd name="connsiteY7" fmla="*/ 95631 h 95440"/>
                <a:gd name="connsiteX8" fmla="*/ 246427 w 419938"/>
                <a:gd name="connsiteY8" fmla="*/ 98876 h 95440"/>
                <a:gd name="connsiteX9" fmla="*/ 424137 w 419938"/>
                <a:gd name="connsiteY9" fmla="*/ 51538 h 95440"/>
                <a:gd name="connsiteX10" fmla="*/ 403904 w 419938"/>
                <a:gd name="connsiteY10" fmla="*/ 14316 h 95440"/>
                <a:gd name="connsiteX11" fmla="*/ 197561 w 419938"/>
                <a:gd name="connsiteY11" fmla="*/ 2863 h 95440"/>
                <a:gd name="connsiteX12" fmla="*/ 14316 w 419938"/>
                <a:gd name="connsiteY12" fmla="*/ 36458 h 95440"/>
                <a:gd name="connsiteX13" fmla="*/ 42566 w 419938"/>
                <a:gd name="connsiteY13" fmla="*/ 9563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247954" y="102503"/>
                  </a:moveTo>
                  <a:cubicBezTo>
                    <a:pt x="162058" y="102503"/>
                    <a:pt x="118727" y="102312"/>
                    <a:pt x="30732" y="99258"/>
                  </a:cubicBezTo>
                  <a:cubicBezTo>
                    <a:pt x="18515" y="72726"/>
                    <a:pt x="12215" y="60128"/>
                    <a:pt x="0" y="35313"/>
                  </a:cubicBezTo>
                  <a:cubicBezTo>
                    <a:pt x="77116" y="18134"/>
                    <a:pt x="116437" y="11262"/>
                    <a:pt x="195653" y="0"/>
                  </a:cubicBezTo>
                  <a:cubicBezTo>
                    <a:pt x="284985" y="7444"/>
                    <a:pt x="328888" y="9735"/>
                    <a:pt x="415738" y="12598"/>
                  </a:cubicBezTo>
                  <a:cubicBezTo>
                    <a:pt x="423946" y="26914"/>
                    <a:pt x="428146" y="34359"/>
                    <a:pt x="437117" y="51538"/>
                  </a:cubicBezTo>
                  <a:cubicBezTo>
                    <a:pt x="360573" y="68908"/>
                    <a:pt x="322779" y="79025"/>
                    <a:pt x="247954" y="102503"/>
                  </a:cubicBezTo>
                  <a:close/>
                  <a:moveTo>
                    <a:pt x="42566" y="95631"/>
                  </a:moveTo>
                  <a:cubicBezTo>
                    <a:pt x="125027" y="98495"/>
                    <a:pt x="165685" y="98876"/>
                    <a:pt x="246427" y="98876"/>
                  </a:cubicBezTo>
                  <a:cubicBezTo>
                    <a:pt x="316671" y="77307"/>
                    <a:pt x="352176" y="67763"/>
                    <a:pt x="424137" y="51538"/>
                  </a:cubicBezTo>
                  <a:cubicBezTo>
                    <a:pt x="415738" y="35313"/>
                    <a:pt x="411730" y="28060"/>
                    <a:pt x="403904" y="14316"/>
                  </a:cubicBezTo>
                  <a:cubicBezTo>
                    <a:pt x="322397" y="11644"/>
                    <a:pt x="281167" y="9353"/>
                    <a:pt x="197561" y="2863"/>
                  </a:cubicBezTo>
                  <a:cubicBezTo>
                    <a:pt x="123308" y="13553"/>
                    <a:pt x="86660" y="20233"/>
                    <a:pt x="14316" y="36458"/>
                  </a:cubicBezTo>
                  <a:cubicBezTo>
                    <a:pt x="25386" y="59555"/>
                    <a:pt x="31114" y="71199"/>
                    <a:pt x="42566" y="956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1D89C2DC-A4A6-4919-8D6C-F137046C0536}"/>
                </a:ext>
              </a:extLst>
            </p:cNvPr>
            <p:cNvSpPr/>
            <p:nvPr/>
          </p:nvSpPr>
          <p:spPr>
            <a:xfrm>
              <a:off x="9120510" y="4774186"/>
              <a:ext cx="419938" cy="57264"/>
            </a:xfrm>
            <a:custGeom>
              <a:avLst/>
              <a:gdLst>
                <a:gd name="connsiteX0" fmla="*/ 233256 w 419938"/>
                <a:gd name="connsiteY0" fmla="*/ 59937 h 57264"/>
                <a:gd name="connsiteX1" fmla="*/ 21570 w 419938"/>
                <a:gd name="connsiteY1" fmla="*/ 61464 h 57264"/>
                <a:gd name="connsiteX2" fmla="*/ 0 w 419938"/>
                <a:gd name="connsiteY2" fmla="*/ 21760 h 57264"/>
                <a:gd name="connsiteX3" fmla="*/ 198898 w 419938"/>
                <a:gd name="connsiteY3" fmla="*/ 0 h 57264"/>
                <a:gd name="connsiteX4" fmla="*/ 412111 w 419938"/>
                <a:gd name="connsiteY4" fmla="*/ 3054 h 57264"/>
                <a:gd name="connsiteX5" fmla="*/ 425091 w 419938"/>
                <a:gd name="connsiteY5" fmla="*/ 23860 h 57264"/>
                <a:gd name="connsiteX6" fmla="*/ 233256 w 419938"/>
                <a:gd name="connsiteY6" fmla="*/ 59937 h 57264"/>
                <a:gd name="connsiteX7" fmla="*/ 33404 w 419938"/>
                <a:gd name="connsiteY7" fmla="*/ 58791 h 57264"/>
                <a:gd name="connsiteX8" fmla="*/ 232111 w 419938"/>
                <a:gd name="connsiteY8" fmla="*/ 57455 h 57264"/>
                <a:gd name="connsiteX9" fmla="*/ 411922 w 419938"/>
                <a:gd name="connsiteY9" fmla="*/ 24051 h 57264"/>
                <a:gd name="connsiteX10" fmla="*/ 399514 w 419938"/>
                <a:gd name="connsiteY10" fmla="*/ 4199 h 57264"/>
                <a:gd name="connsiteX11" fmla="*/ 199661 w 419938"/>
                <a:gd name="connsiteY11" fmla="*/ 1527 h 57264"/>
                <a:gd name="connsiteX12" fmla="*/ 13362 w 419938"/>
                <a:gd name="connsiteY12" fmla="*/ 22333 h 57264"/>
                <a:gd name="connsiteX13" fmla="*/ 33404 w 419938"/>
                <a:gd name="connsiteY13" fmla="*/ 5879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33256" y="59937"/>
                  </a:moveTo>
                  <a:cubicBezTo>
                    <a:pt x="149078" y="60891"/>
                    <a:pt x="106893" y="61655"/>
                    <a:pt x="21570" y="61464"/>
                  </a:cubicBezTo>
                  <a:cubicBezTo>
                    <a:pt x="12598" y="43903"/>
                    <a:pt x="8208" y="36267"/>
                    <a:pt x="0" y="21760"/>
                  </a:cubicBezTo>
                  <a:cubicBezTo>
                    <a:pt x="78452" y="10308"/>
                    <a:pt x="118346" y="6108"/>
                    <a:pt x="198898" y="0"/>
                  </a:cubicBezTo>
                  <a:cubicBezTo>
                    <a:pt x="285367" y="2863"/>
                    <a:pt x="327742" y="3245"/>
                    <a:pt x="412111" y="3054"/>
                  </a:cubicBezTo>
                  <a:cubicBezTo>
                    <a:pt x="416502" y="9353"/>
                    <a:pt x="418984" y="13171"/>
                    <a:pt x="425091" y="23860"/>
                  </a:cubicBezTo>
                  <a:cubicBezTo>
                    <a:pt x="347213" y="35504"/>
                    <a:pt x="308845" y="42567"/>
                    <a:pt x="233256" y="59937"/>
                  </a:cubicBezTo>
                  <a:close/>
                  <a:moveTo>
                    <a:pt x="33404" y="58791"/>
                  </a:moveTo>
                  <a:cubicBezTo>
                    <a:pt x="113574" y="58791"/>
                    <a:pt x="153086" y="58219"/>
                    <a:pt x="232111" y="57455"/>
                  </a:cubicBezTo>
                  <a:cubicBezTo>
                    <a:pt x="303119" y="41612"/>
                    <a:pt x="339195" y="34931"/>
                    <a:pt x="411922" y="24051"/>
                  </a:cubicBezTo>
                  <a:cubicBezTo>
                    <a:pt x="406194" y="14125"/>
                    <a:pt x="403904" y="10308"/>
                    <a:pt x="399514" y="4199"/>
                  </a:cubicBezTo>
                  <a:cubicBezTo>
                    <a:pt x="320489" y="4199"/>
                    <a:pt x="280595" y="4009"/>
                    <a:pt x="199661" y="1527"/>
                  </a:cubicBezTo>
                  <a:cubicBezTo>
                    <a:pt x="124264" y="7635"/>
                    <a:pt x="87042" y="11644"/>
                    <a:pt x="13362" y="22333"/>
                  </a:cubicBezTo>
                  <a:cubicBezTo>
                    <a:pt x="20996" y="35695"/>
                    <a:pt x="25005" y="42757"/>
                    <a:pt x="33404" y="587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F7C77CD8-D1D8-45A7-B061-C372D4B27E3B}"/>
                </a:ext>
              </a:extLst>
            </p:cNvPr>
            <p:cNvSpPr/>
            <p:nvPr/>
          </p:nvSpPr>
          <p:spPr>
            <a:xfrm>
              <a:off x="9519641" y="4764451"/>
              <a:ext cx="400850" cy="19088"/>
            </a:xfrm>
            <a:custGeom>
              <a:avLst/>
              <a:gdLst>
                <a:gd name="connsiteX0" fmla="*/ 221804 w 400850"/>
                <a:gd name="connsiteY0" fmla="*/ 33404 h 19088"/>
                <a:gd name="connsiteX1" fmla="*/ 13171 w 400850"/>
                <a:gd name="connsiteY1" fmla="*/ 34549 h 19088"/>
                <a:gd name="connsiteX2" fmla="*/ 0 w 400850"/>
                <a:gd name="connsiteY2" fmla="*/ 13362 h 19088"/>
                <a:gd name="connsiteX3" fmla="*/ 201379 w 400850"/>
                <a:gd name="connsiteY3" fmla="*/ 2290 h 19088"/>
                <a:gd name="connsiteX4" fmla="*/ 408486 w 400850"/>
                <a:gd name="connsiteY4" fmla="*/ 0 h 19088"/>
                <a:gd name="connsiteX5" fmla="*/ 415930 w 400850"/>
                <a:gd name="connsiteY5" fmla="*/ 10498 h 19088"/>
                <a:gd name="connsiteX6" fmla="*/ 221804 w 400850"/>
                <a:gd name="connsiteY6" fmla="*/ 33404 h 19088"/>
                <a:gd name="connsiteX7" fmla="*/ 25196 w 400850"/>
                <a:gd name="connsiteY7" fmla="*/ 32641 h 19088"/>
                <a:gd name="connsiteX8" fmla="*/ 220849 w 400850"/>
                <a:gd name="connsiteY8" fmla="*/ 31495 h 19088"/>
                <a:gd name="connsiteX9" fmla="*/ 403141 w 400850"/>
                <a:gd name="connsiteY9" fmla="*/ 10308 h 19088"/>
                <a:gd name="connsiteX10" fmla="*/ 396078 w 400850"/>
                <a:gd name="connsiteY10" fmla="*/ 382 h 19088"/>
                <a:gd name="connsiteX11" fmla="*/ 201761 w 400850"/>
                <a:gd name="connsiteY11" fmla="*/ 2672 h 19088"/>
                <a:gd name="connsiteX12" fmla="*/ 12980 w 400850"/>
                <a:gd name="connsiteY12" fmla="*/ 13362 h 19088"/>
                <a:gd name="connsiteX13" fmla="*/ 25196 w 400850"/>
                <a:gd name="connsiteY13" fmla="*/ 32641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">
                  <a:moveTo>
                    <a:pt x="221804" y="33404"/>
                  </a:moveTo>
                  <a:cubicBezTo>
                    <a:pt x="138198" y="33022"/>
                    <a:pt x="96777" y="33595"/>
                    <a:pt x="13171" y="34549"/>
                  </a:cubicBezTo>
                  <a:cubicBezTo>
                    <a:pt x="7063" y="23669"/>
                    <a:pt x="4581" y="19852"/>
                    <a:pt x="0" y="13362"/>
                  </a:cubicBezTo>
                  <a:cubicBezTo>
                    <a:pt x="79788" y="6872"/>
                    <a:pt x="120065" y="4772"/>
                    <a:pt x="201379" y="2290"/>
                  </a:cubicBezTo>
                  <a:cubicBezTo>
                    <a:pt x="284985" y="1909"/>
                    <a:pt x="326216" y="1145"/>
                    <a:pt x="408486" y="0"/>
                  </a:cubicBezTo>
                  <a:cubicBezTo>
                    <a:pt x="410203" y="1527"/>
                    <a:pt x="411348" y="3054"/>
                    <a:pt x="415930" y="10498"/>
                  </a:cubicBezTo>
                  <a:cubicBezTo>
                    <a:pt x="337477" y="17179"/>
                    <a:pt x="298538" y="21760"/>
                    <a:pt x="221804" y="33404"/>
                  </a:cubicBezTo>
                  <a:close/>
                  <a:moveTo>
                    <a:pt x="25196" y="32641"/>
                  </a:moveTo>
                  <a:cubicBezTo>
                    <a:pt x="103648" y="31877"/>
                    <a:pt x="142589" y="31114"/>
                    <a:pt x="220849" y="31495"/>
                  </a:cubicBezTo>
                  <a:cubicBezTo>
                    <a:pt x="293003" y="20806"/>
                    <a:pt x="329461" y="16607"/>
                    <a:pt x="403141" y="10308"/>
                  </a:cubicBezTo>
                  <a:cubicBezTo>
                    <a:pt x="398942" y="3627"/>
                    <a:pt x="397797" y="2100"/>
                    <a:pt x="396078" y="382"/>
                  </a:cubicBezTo>
                  <a:cubicBezTo>
                    <a:pt x="318963" y="1527"/>
                    <a:pt x="280213" y="2290"/>
                    <a:pt x="201761" y="2672"/>
                  </a:cubicBezTo>
                  <a:cubicBezTo>
                    <a:pt x="125600" y="5154"/>
                    <a:pt x="87806" y="7253"/>
                    <a:pt x="12980" y="13362"/>
                  </a:cubicBezTo>
                  <a:cubicBezTo>
                    <a:pt x="17371" y="19279"/>
                    <a:pt x="19661" y="22906"/>
                    <a:pt x="25196" y="326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DA9A1709-A943-419F-98F0-E77AAAA48439}"/>
                </a:ext>
              </a:extLst>
            </p:cNvPr>
            <p:cNvSpPr/>
            <p:nvPr/>
          </p:nvSpPr>
          <p:spPr>
            <a:xfrm>
              <a:off x="9915528" y="4763001"/>
              <a:ext cx="419938" cy="19088"/>
            </a:xfrm>
            <a:custGeom>
              <a:avLst/>
              <a:gdLst>
                <a:gd name="connsiteX0" fmla="*/ 222377 w 419938"/>
                <a:gd name="connsiteY0" fmla="*/ 26074 h 19088"/>
                <a:gd name="connsiteX1" fmla="*/ 7636 w 419938"/>
                <a:gd name="connsiteY1" fmla="*/ 12330 h 19088"/>
                <a:gd name="connsiteX2" fmla="*/ 0 w 419938"/>
                <a:gd name="connsiteY2" fmla="*/ 1641 h 19088"/>
                <a:gd name="connsiteX3" fmla="*/ 205388 w 419938"/>
                <a:gd name="connsiteY3" fmla="*/ 2213 h 19088"/>
                <a:gd name="connsiteX4" fmla="*/ 418984 w 419938"/>
                <a:gd name="connsiteY4" fmla="*/ 13284 h 19088"/>
                <a:gd name="connsiteX5" fmla="*/ 428528 w 419938"/>
                <a:gd name="connsiteY5" fmla="*/ 26455 h 19088"/>
                <a:gd name="connsiteX6" fmla="*/ 222377 w 419938"/>
                <a:gd name="connsiteY6" fmla="*/ 26074 h 19088"/>
                <a:gd name="connsiteX7" fmla="*/ 19852 w 419938"/>
                <a:gd name="connsiteY7" fmla="*/ 11185 h 19088"/>
                <a:gd name="connsiteX8" fmla="*/ 221423 w 419938"/>
                <a:gd name="connsiteY8" fmla="*/ 24356 h 19088"/>
                <a:gd name="connsiteX9" fmla="*/ 414976 w 419938"/>
                <a:gd name="connsiteY9" fmla="*/ 25119 h 19088"/>
                <a:gd name="connsiteX10" fmla="*/ 406195 w 419938"/>
                <a:gd name="connsiteY10" fmla="*/ 12903 h 19088"/>
                <a:gd name="connsiteX11" fmla="*/ 205770 w 419938"/>
                <a:gd name="connsiteY11" fmla="*/ 2404 h 19088"/>
                <a:gd name="connsiteX12" fmla="*/ 12981 w 419938"/>
                <a:gd name="connsiteY12" fmla="*/ 1641 h 19088"/>
                <a:gd name="connsiteX13" fmla="*/ 19852 w 419938"/>
                <a:gd name="connsiteY13" fmla="*/ 11185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22377" y="26074"/>
                  </a:moveTo>
                  <a:cubicBezTo>
                    <a:pt x="134190" y="16530"/>
                    <a:pt x="90668" y="12712"/>
                    <a:pt x="7636" y="12330"/>
                  </a:cubicBezTo>
                  <a:cubicBezTo>
                    <a:pt x="3055" y="4886"/>
                    <a:pt x="1910" y="3359"/>
                    <a:pt x="0" y="1641"/>
                  </a:cubicBezTo>
                  <a:cubicBezTo>
                    <a:pt x="80552" y="-1222"/>
                    <a:pt x="122164" y="114"/>
                    <a:pt x="205388" y="2213"/>
                  </a:cubicBezTo>
                  <a:cubicBezTo>
                    <a:pt x="289567" y="4504"/>
                    <a:pt x="332324" y="6795"/>
                    <a:pt x="418984" y="13284"/>
                  </a:cubicBezTo>
                  <a:cubicBezTo>
                    <a:pt x="421466" y="16148"/>
                    <a:pt x="423184" y="18247"/>
                    <a:pt x="428528" y="26455"/>
                  </a:cubicBezTo>
                  <a:cubicBezTo>
                    <a:pt x="345113" y="24547"/>
                    <a:pt x="303692" y="23974"/>
                    <a:pt x="222377" y="26074"/>
                  </a:cubicBezTo>
                  <a:close/>
                  <a:moveTo>
                    <a:pt x="19852" y="11185"/>
                  </a:moveTo>
                  <a:cubicBezTo>
                    <a:pt x="97731" y="11567"/>
                    <a:pt x="138962" y="15766"/>
                    <a:pt x="221423" y="24356"/>
                  </a:cubicBezTo>
                  <a:cubicBezTo>
                    <a:pt x="297775" y="22638"/>
                    <a:pt x="336523" y="23019"/>
                    <a:pt x="414976" y="25119"/>
                  </a:cubicBezTo>
                  <a:cubicBezTo>
                    <a:pt x="410013" y="17675"/>
                    <a:pt x="408486" y="15575"/>
                    <a:pt x="406195" y="12903"/>
                  </a:cubicBezTo>
                  <a:cubicBezTo>
                    <a:pt x="324880" y="6795"/>
                    <a:pt x="284795" y="4695"/>
                    <a:pt x="205770" y="2404"/>
                  </a:cubicBezTo>
                  <a:cubicBezTo>
                    <a:pt x="127699" y="305"/>
                    <a:pt x="88378" y="-1222"/>
                    <a:pt x="12981" y="1641"/>
                  </a:cubicBezTo>
                  <a:cubicBezTo>
                    <a:pt x="14507" y="3168"/>
                    <a:pt x="15652" y="4504"/>
                    <a:pt x="19852" y="111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8016B278-6B59-485A-A478-DE580554D8C4}"/>
                </a:ext>
              </a:extLst>
            </p:cNvPr>
            <p:cNvSpPr/>
            <p:nvPr/>
          </p:nvSpPr>
          <p:spPr>
            <a:xfrm>
              <a:off x="10321342" y="4775522"/>
              <a:ext cx="439026" cy="38176"/>
            </a:xfrm>
            <a:custGeom>
              <a:avLst/>
              <a:gdLst>
                <a:gd name="connsiteX0" fmla="*/ 236502 w 439026"/>
                <a:gd name="connsiteY0" fmla="*/ 45811 h 38176"/>
                <a:gd name="connsiteX1" fmla="*/ 9353 w 439026"/>
                <a:gd name="connsiteY1" fmla="*/ 13171 h 38176"/>
                <a:gd name="connsiteX2" fmla="*/ 0 w 439026"/>
                <a:gd name="connsiteY2" fmla="*/ 0 h 38176"/>
                <a:gd name="connsiteX3" fmla="*/ 211879 w 439026"/>
                <a:gd name="connsiteY3" fmla="*/ 11071 h 38176"/>
                <a:gd name="connsiteX4" fmla="*/ 435019 w 439026"/>
                <a:gd name="connsiteY4" fmla="*/ 35886 h 38176"/>
                <a:gd name="connsiteX5" fmla="*/ 449716 w 439026"/>
                <a:gd name="connsiteY5" fmla="*/ 56501 h 38176"/>
                <a:gd name="connsiteX6" fmla="*/ 236502 w 439026"/>
                <a:gd name="connsiteY6" fmla="*/ 45811 h 38176"/>
                <a:gd name="connsiteX7" fmla="*/ 22334 w 439026"/>
                <a:gd name="connsiteY7" fmla="*/ 13553 h 38176"/>
                <a:gd name="connsiteX8" fmla="*/ 235166 w 439026"/>
                <a:gd name="connsiteY8" fmla="*/ 43903 h 38176"/>
                <a:gd name="connsiteX9" fmla="*/ 435400 w 439026"/>
                <a:gd name="connsiteY9" fmla="*/ 54210 h 38176"/>
                <a:gd name="connsiteX10" fmla="*/ 421657 w 439026"/>
                <a:gd name="connsiteY10" fmla="*/ 35122 h 38176"/>
                <a:gd name="connsiteX11" fmla="*/ 212260 w 439026"/>
                <a:gd name="connsiteY11" fmla="*/ 11644 h 38176"/>
                <a:gd name="connsiteX12" fmla="*/ 13362 w 439026"/>
                <a:gd name="connsiteY12" fmla="*/ 1145 h 38176"/>
                <a:gd name="connsiteX13" fmla="*/ 22334 w 439026"/>
                <a:gd name="connsiteY13" fmla="*/ 13553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">
                  <a:moveTo>
                    <a:pt x="236502" y="45811"/>
                  </a:moveTo>
                  <a:cubicBezTo>
                    <a:pt x="143925" y="29968"/>
                    <a:pt x="98495" y="23478"/>
                    <a:pt x="9353" y="13171"/>
                  </a:cubicBezTo>
                  <a:cubicBezTo>
                    <a:pt x="4009" y="4963"/>
                    <a:pt x="2290" y="2863"/>
                    <a:pt x="0" y="0"/>
                  </a:cubicBezTo>
                  <a:cubicBezTo>
                    <a:pt x="84179" y="3627"/>
                    <a:pt x="126745" y="6108"/>
                    <a:pt x="211879" y="11071"/>
                  </a:cubicBezTo>
                  <a:cubicBezTo>
                    <a:pt x="299683" y="18897"/>
                    <a:pt x="344350" y="23860"/>
                    <a:pt x="435019" y="35886"/>
                  </a:cubicBezTo>
                  <a:cubicBezTo>
                    <a:pt x="439600" y="41994"/>
                    <a:pt x="442272" y="45621"/>
                    <a:pt x="449716" y="56501"/>
                  </a:cubicBezTo>
                  <a:cubicBezTo>
                    <a:pt x="363819" y="51156"/>
                    <a:pt x="321062" y="48675"/>
                    <a:pt x="236502" y="45811"/>
                  </a:cubicBezTo>
                  <a:close/>
                  <a:moveTo>
                    <a:pt x="22334" y="13553"/>
                  </a:moveTo>
                  <a:cubicBezTo>
                    <a:pt x="105939" y="23287"/>
                    <a:pt x="148506" y="29396"/>
                    <a:pt x="235166" y="43903"/>
                  </a:cubicBezTo>
                  <a:cubicBezTo>
                    <a:pt x="314382" y="46766"/>
                    <a:pt x="354657" y="49056"/>
                    <a:pt x="435400" y="54210"/>
                  </a:cubicBezTo>
                  <a:cubicBezTo>
                    <a:pt x="428528" y="44284"/>
                    <a:pt x="426047" y="40849"/>
                    <a:pt x="421657" y="35122"/>
                  </a:cubicBezTo>
                  <a:cubicBezTo>
                    <a:pt x="336523" y="23669"/>
                    <a:pt x="294720" y="19088"/>
                    <a:pt x="212260" y="11644"/>
                  </a:cubicBezTo>
                  <a:cubicBezTo>
                    <a:pt x="132280" y="6872"/>
                    <a:pt x="92387" y="4581"/>
                    <a:pt x="13362" y="1145"/>
                  </a:cubicBezTo>
                  <a:cubicBezTo>
                    <a:pt x="15843" y="4009"/>
                    <a:pt x="17371" y="6108"/>
                    <a:pt x="22334" y="135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7DE50FF2-A627-4B80-A419-72C319677745}"/>
                </a:ext>
              </a:extLst>
            </p:cNvPr>
            <p:cNvSpPr/>
            <p:nvPr/>
          </p:nvSpPr>
          <p:spPr>
            <a:xfrm>
              <a:off x="10742807" y="4810071"/>
              <a:ext cx="458114" cy="76352"/>
            </a:xfrm>
            <a:custGeom>
              <a:avLst/>
              <a:gdLst>
                <a:gd name="connsiteX0" fmla="*/ 254063 w 458114"/>
                <a:gd name="connsiteY0" fmla="*/ 67954 h 76352"/>
                <a:gd name="connsiteX1" fmla="*/ 14507 w 458114"/>
                <a:gd name="connsiteY1" fmla="*/ 20424 h 76352"/>
                <a:gd name="connsiteX2" fmla="*/ 0 w 458114"/>
                <a:gd name="connsiteY2" fmla="*/ 0 h 76352"/>
                <a:gd name="connsiteX3" fmla="*/ 216269 w 458114"/>
                <a:gd name="connsiteY3" fmla="*/ 15461 h 76352"/>
                <a:gd name="connsiteX4" fmla="*/ 450479 w 458114"/>
                <a:gd name="connsiteY4" fmla="*/ 53065 h 76352"/>
                <a:gd name="connsiteX5" fmla="*/ 473385 w 458114"/>
                <a:gd name="connsiteY5" fmla="*/ 84178 h 76352"/>
                <a:gd name="connsiteX6" fmla="*/ 254063 w 458114"/>
                <a:gd name="connsiteY6" fmla="*/ 67954 h 76352"/>
                <a:gd name="connsiteX7" fmla="*/ 27869 w 458114"/>
                <a:gd name="connsiteY7" fmla="*/ 21379 h 76352"/>
                <a:gd name="connsiteX8" fmla="*/ 252344 w 458114"/>
                <a:gd name="connsiteY8" fmla="*/ 65472 h 76352"/>
                <a:gd name="connsiteX9" fmla="*/ 458114 w 458114"/>
                <a:gd name="connsiteY9" fmla="*/ 80933 h 76352"/>
                <a:gd name="connsiteX10" fmla="*/ 436927 w 458114"/>
                <a:gd name="connsiteY10" fmla="*/ 52110 h 76352"/>
                <a:gd name="connsiteX11" fmla="*/ 217032 w 458114"/>
                <a:gd name="connsiteY11" fmla="*/ 16607 h 76352"/>
                <a:gd name="connsiteX12" fmla="*/ 13934 w 458114"/>
                <a:gd name="connsiteY12" fmla="*/ 1909 h 76352"/>
                <a:gd name="connsiteX13" fmla="*/ 27869 w 458114"/>
                <a:gd name="connsiteY13" fmla="*/ 2137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54063" y="67954"/>
                  </a:moveTo>
                  <a:cubicBezTo>
                    <a:pt x="156332" y="46193"/>
                    <a:pt x="108420" y="36840"/>
                    <a:pt x="14507" y="20424"/>
                  </a:cubicBezTo>
                  <a:cubicBezTo>
                    <a:pt x="7063" y="9735"/>
                    <a:pt x="4390" y="6108"/>
                    <a:pt x="0" y="0"/>
                  </a:cubicBezTo>
                  <a:cubicBezTo>
                    <a:pt x="86279" y="6108"/>
                    <a:pt x="129799" y="9353"/>
                    <a:pt x="216269" y="15461"/>
                  </a:cubicBezTo>
                  <a:cubicBezTo>
                    <a:pt x="308273" y="28441"/>
                    <a:pt x="355038" y="35886"/>
                    <a:pt x="450479" y="53065"/>
                  </a:cubicBezTo>
                  <a:cubicBezTo>
                    <a:pt x="458305" y="63563"/>
                    <a:pt x="462695" y="69290"/>
                    <a:pt x="473385" y="84178"/>
                  </a:cubicBezTo>
                  <a:cubicBezTo>
                    <a:pt x="385198" y="77307"/>
                    <a:pt x="341295" y="73871"/>
                    <a:pt x="254063" y="67954"/>
                  </a:cubicBezTo>
                  <a:close/>
                  <a:moveTo>
                    <a:pt x="27869" y="21379"/>
                  </a:moveTo>
                  <a:cubicBezTo>
                    <a:pt x="115865" y="36649"/>
                    <a:pt x="160721" y="45621"/>
                    <a:pt x="252344" y="65472"/>
                  </a:cubicBezTo>
                  <a:cubicBezTo>
                    <a:pt x="334042" y="71008"/>
                    <a:pt x="375463" y="74253"/>
                    <a:pt x="458114" y="80933"/>
                  </a:cubicBezTo>
                  <a:cubicBezTo>
                    <a:pt x="448379" y="67381"/>
                    <a:pt x="444370" y="62036"/>
                    <a:pt x="436927" y="52110"/>
                  </a:cubicBezTo>
                  <a:cubicBezTo>
                    <a:pt x="347595" y="35886"/>
                    <a:pt x="303501" y="28823"/>
                    <a:pt x="217032" y="16607"/>
                  </a:cubicBezTo>
                  <a:cubicBezTo>
                    <a:pt x="135716" y="10689"/>
                    <a:pt x="95058" y="7635"/>
                    <a:pt x="13934" y="1909"/>
                  </a:cubicBezTo>
                  <a:cubicBezTo>
                    <a:pt x="18515" y="7826"/>
                    <a:pt x="20996" y="11262"/>
                    <a:pt x="27869" y="213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35EABBE1-1886-4957-BE56-68788EF8F80E}"/>
                </a:ext>
              </a:extLst>
            </p:cNvPr>
            <p:cNvSpPr/>
            <p:nvPr/>
          </p:nvSpPr>
          <p:spPr>
            <a:xfrm>
              <a:off x="11179352" y="4861418"/>
              <a:ext cx="496291" cy="95440"/>
            </a:xfrm>
            <a:custGeom>
              <a:avLst/>
              <a:gdLst>
                <a:gd name="connsiteX0" fmla="*/ 275441 w 496290"/>
                <a:gd name="connsiteY0" fmla="*/ 91241 h 95440"/>
                <a:gd name="connsiteX1" fmla="*/ 22524 w 496290"/>
                <a:gd name="connsiteY1" fmla="*/ 30732 h 95440"/>
                <a:gd name="connsiteX2" fmla="*/ 0 w 496290"/>
                <a:gd name="connsiteY2" fmla="*/ 0 h 95440"/>
                <a:gd name="connsiteX3" fmla="*/ 218941 w 496290"/>
                <a:gd name="connsiteY3" fmla="*/ 15843 h 95440"/>
                <a:gd name="connsiteX4" fmla="*/ 464986 w 496290"/>
                <a:gd name="connsiteY4" fmla="*/ 64900 h 95440"/>
                <a:gd name="connsiteX5" fmla="*/ 498581 w 496290"/>
                <a:gd name="connsiteY5" fmla="*/ 108611 h 95440"/>
                <a:gd name="connsiteX6" fmla="*/ 275441 w 496290"/>
                <a:gd name="connsiteY6" fmla="*/ 91241 h 95440"/>
                <a:gd name="connsiteX7" fmla="*/ 36077 w 496290"/>
                <a:gd name="connsiteY7" fmla="*/ 31877 h 95440"/>
                <a:gd name="connsiteX8" fmla="*/ 273151 w 496290"/>
                <a:gd name="connsiteY8" fmla="*/ 88378 h 95440"/>
                <a:gd name="connsiteX9" fmla="*/ 482357 w 496290"/>
                <a:gd name="connsiteY9" fmla="*/ 104794 h 95440"/>
                <a:gd name="connsiteX10" fmla="*/ 451052 w 496290"/>
                <a:gd name="connsiteY10" fmla="*/ 64327 h 95440"/>
                <a:gd name="connsiteX11" fmla="*/ 220086 w 496290"/>
                <a:gd name="connsiteY11" fmla="*/ 18134 h 95440"/>
                <a:gd name="connsiteX12" fmla="*/ 14507 w 496290"/>
                <a:gd name="connsiteY12" fmla="*/ 3054 h 95440"/>
                <a:gd name="connsiteX13" fmla="*/ 36077 w 496290"/>
                <a:gd name="connsiteY13" fmla="*/ 3187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95440">
                  <a:moveTo>
                    <a:pt x="275441" y="91241"/>
                  </a:moveTo>
                  <a:cubicBezTo>
                    <a:pt x="172175" y="64518"/>
                    <a:pt x="121591" y="52301"/>
                    <a:pt x="22524" y="30732"/>
                  </a:cubicBezTo>
                  <a:cubicBezTo>
                    <a:pt x="12026" y="16225"/>
                    <a:pt x="7636" y="10308"/>
                    <a:pt x="0" y="0"/>
                  </a:cubicBezTo>
                  <a:cubicBezTo>
                    <a:pt x="87805" y="6872"/>
                    <a:pt x="131708" y="10117"/>
                    <a:pt x="218941" y="15843"/>
                  </a:cubicBezTo>
                  <a:cubicBezTo>
                    <a:pt x="315527" y="33404"/>
                    <a:pt x="364773" y="43330"/>
                    <a:pt x="464986" y="64900"/>
                  </a:cubicBezTo>
                  <a:cubicBezTo>
                    <a:pt x="477203" y="80743"/>
                    <a:pt x="483693" y="89142"/>
                    <a:pt x="498581" y="108611"/>
                  </a:cubicBezTo>
                  <a:cubicBezTo>
                    <a:pt x="409249" y="101930"/>
                    <a:pt x="364392" y="98304"/>
                    <a:pt x="275441" y="91241"/>
                  </a:cubicBezTo>
                  <a:close/>
                  <a:moveTo>
                    <a:pt x="36077" y="31877"/>
                  </a:moveTo>
                  <a:cubicBezTo>
                    <a:pt x="129036" y="52301"/>
                    <a:pt x="176565" y="63563"/>
                    <a:pt x="273151" y="88378"/>
                  </a:cubicBezTo>
                  <a:cubicBezTo>
                    <a:pt x="356757" y="94868"/>
                    <a:pt x="398751" y="98304"/>
                    <a:pt x="482357" y="104794"/>
                  </a:cubicBezTo>
                  <a:cubicBezTo>
                    <a:pt x="468613" y="86851"/>
                    <a:pt x="462504" y="79025"/>
                    <a:pt x="451052" y="64327"/>
                  </a:cubicBezTo>
                  <a:cubicBezTo>
                    <a:pt x="357139" y="44094"/>
                    <a:pt x="310945" y="34740"/>
                    <a:pt x="220086" y="18134"/>
                  </a:cubicBezTo>
                  <a:cubicBezTo>
                    <a:pt x="138007" y="12598"/>
                    <a:pt x="96968" y="9544"/>
                    <a:pt x="14507" y="3054"/>
                  </a:cubicBezTo>
                  <a:cubicBezTo>
                    <a:pt x="22142" y="12598"/>
                    <a:pt x="26151" y="18134"/>
                    <a:pt x="36077" y="318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88CBBEF1-2177-400A-8273-173583656685}"/>
                </a:ext>
              </a:extLst>
            </p:cNvPr>
            <p:cNvSpPr/>
            <p:nvPr/>
          </p:nvSpPr>
          <p:spPr>
            <a:xfrm>
              <a:off x="11629641" y="4924409"/>
              <a:ext cx="515379" cy="114529"/>
            </a:xfrm>
            <a:custGeom>
              <a:avLst/>
              <a:gdLst>
                <a:gd name="connsiteX0" fmla="*/ 299873 w 515378"/>
                <a:gd name="connsiteY0" fmla="*/ 114529 h 114528"/>
                <a:gd name="connsiteX1" fmla="*/ 33213 w 515378"/>
                <a:gd name="connsiteY1" fmla="*/ 43139 h 114528"/>
                <a:gd name="connsiteX2" fmla="*/ 0 w 515378"/>
                <a:gd name="connsiteY2" fmla="*/ 0 h 114528"/>
                <a:gd name="connsiteX3" fmla="*/ 219322 w 515378"/>
                <a:gd name="connsiteY3" fmla="*/ 12789 h 114528"/>
                <a:gd name="connsiteX4" fmla="*/ 477011 w 515378"/>
                <a:gd name="connsiteY4" fmla="*/ 71199 h 114528"/>
                <a:gd name="connsiteX5" fmla="*/ 523967 w 515378"/>
                <a:gd name="connsiteY5" fmla="*/ 128845 h 114528"/>
                <a:gd name="connsiteX6" fmla="*/ 299873 w 515378"/>
                <a:gd name="connsiteY6" fmla="*/ 114529 h 114528"/>
                <a:gd name="connsiteX7" fmla="*/ 47147 w 515378"/>
                <a:gd name="connsiteY7" fmla="*/ 44284 h 114528"/>
                <a:gd name="connsiteX8" fmla="*/ 297011 w 515378"/>
                <a:gd name="connsiteY8" fmla="*/ 110902 h 114528"/>
                <a:gd name="connsiteX9" fmla="*/ 507170 w 515378"/>
                <a:gd name="connsiteY9" fmla="*/ 124264 h 114528"/>
                <a:gd name="connsiteX10" fmla="*/ 463458 w 515378"/>
                <a:gd name="connsiteY10" fmla="*/ 70626 h 114528"/>
                <a:gd name="connsiteX11" fmla="*/ 221422 w 515378"/>
                <a:gd name="connsiteY11" fmla="*/ 15461 h 114528"/>
                <a:gd name="connsiteX12" fmla="*/ 15461 w 515378"/>
                <a:gd name="connsiteY12" fmla="*/ 3436 h 114528"/>
                <a:gd name="connsiteX13" fmla="*/ 47147 w 515378"/>
                <a:gd name="connsiteY13" fmla="*/ 442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14528">
                  <a:moveTo>
                    <a:pt x="299873" y="114529"/>
                  </a:moveTo>
                  <a:cubicBezTo>
                    <a:pt x="191071" y="83797"/>
                    <a:pt x="137816" y="69481"/>
                    <a:pt x="33213" y="43139"/>
                  </a:cubicBezTo>
                  <a:cubicBezTo>
                    <a:pt x="18324" y="23860"/>
                    <a:pt x="12026" y="15461"/>
                    <a:pt x="0" y="0"/>
                  </a:cubicBezTo>
                  <a:cubicBezTo>
                    <a:pt x="88378" y="6108"/>
                    <a:pt x="132280" y="8781"/>
                    <a:pt x="219322" y="12789"/>
                  </a:cubicBezTo>
                  <a:cubicBezTo>
                    <a:pt x="320680" y="34359"/>
                    <a:pt x="372218" y="46002"/>
                    <a:pt x="477011" y="71199"/>
                  </a:cubicBezTo>
                  <a:cubicBezTo>
                    <a:pt x="494572" y="92768"/>
                    <a:pt x="503925" y="104030"/>
                    <a:pt x="523967" y="128845"/>
                  </a:cubicBezTo>
                  <a:cubicBezTo>
                    <a:pt x="434826" y="123882"/>
                    <a:pt x="389779" y="120828"/>
                    <a:pt x="299873" y="114529"/>
                  </a:cubicBezTo>
                  <a:close/>
                  <a:moveTo>
                    <a:pt x="47147" y="44284"/>
                  </a:moveTo>
                  <a:cubicBezTo>
                    <a:pt x="145260" y="68908"/>
                    <a:pt x="195271" y="82270"/>
                    <a:pt x="297011" y="110902"/>
                  </a:cubicBezTo>
                  <a:cubicBezTo>
                    <a:pt x="381380" y="116819"/>
                    <a:pt x="423565" y="119491"/>
                    <a:pt x="507170" y="124264"/>
                  </a:cubicBezTo>
                  <a:cubicBezTo>
                    <a:pt x="488464" y="101167"/>
                    <a:pt x="479874" y="90859"/>
                    <a:pt x="463458" y="70626"/>
                  </a:cubicBezTo>
                  <a:cubicBezTo>
                    <a:pt x="365155" y="46957"/>
                    <a:pt x="316671" y="35886"/>
                    <a:pt x="221422" y="15461"/>
                  </a:cubicBezTo>
                  <a:cubicBezTo>
                    <a:pt x="139724" y="11453"/>
                    <a:pt x="98303" y="8971"/>
                    <a:pt x="15461" y="3436"/>
                  </a:cubicBezTo>
                  <a:cubicBezTo>
                    <a:pt x="27105" y="18134"/>
                    <a:pt x="33213" y="26151"/>
                    <a:pt x="47147" y="442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C51A69D7-85E9-4E92-8CEE-14EE1534C22A}"/>
                </a:ext>
              </a:extLst>
            </p:cNvPr>
            <p:cNvSpPr/>
            <p:nvPr/>
          </p:nvSpPr>
          <p:spPr>
            <a:xfrm>
              <a:off x="12091763" y="4993126"/>
              <a:ext cx="534467" cy="133617"/>
            </a:xfrm>
            <a:custGeom>
              <a:avLst/>
              <a:gdLst>
                <a:gd name="connsiteX0" fmla="*/ 326025 w 534466"/>
                <a:gd name="connsiteY0" fmla="*/ 136671 h 133616"/>
                <a:gd name="connsiteX1" fmla="*/ 46575 w 534466"/>
                <a:gd name="connsiteY1" fmla="*/ 57264 h 133616"/>
                <a:gd name="connsiteX2" fmla="*/ 0 w 534466"/>
                <a:gd name="connsiteY2" fmla="*/ 0 h 133616"/>
                <a:gd name="connsiteX3" fmla="*/ 216841 w 534466"/>
                <a:gd name="connsiteY3" fmla="*/ 6299 h 133616"/>
                <a:gd name="connsiteX4" fmla="*/ 485220 w 534466"/>
                <a:gd name="connsiteY4" fmla="*/ 71580 h 133616"/>
                <a:gd name="connsiteX5" fmla="*/ 547447 w 534466"/>
                <a:gd name="connsiteY5" fmla="*/ 143543 h 133616"/>
                <a:gd name="connsiteX6" fmla="*/ 326025 w 534466"/>
                <a:gd name="connsiteY6" fmla="*/ 136671 h 133616"/>
                <a:gd name="connsiteX7" fmla="*/ 60319 w 534466"/>
                <a:gd name="connsiteY7" fmla="*/ 58219 h 133616"/>
                <a:gd name="connsiteX8" fmla="*/ 322016 w 534466"/>
                <a:gd name="connsiteY8" fmla="*/ 132280 h 133616"/>
                <a:gd name="connsiteX9" fmla="*/ 529695 w 534466"/>
                <a:gd name="connsiteY9" fmla="*/ 138771 h 133616"/>
                <a:gd name="connsiteX10" fmla="*/ 471858 w 534466"/>
                <a:gd name="connsiteY10" fmla="*/ 71580 h 133616"/>
                <a:gd name="connsiteX11" fmla="*/ 219704 w 534466"/>
                <a:gd name="connsiteY11" fmla="*/ 10117 h 133616"/>
                <a:gd name="connsiteX12" fmla="*/ 16226 w 534466"/>
                <a:gd name="connsiteY12" fmla="*/ 4199 h 133616"/>
                <a:gd name="connsiteX13" fmla="*/ 60319 w 534466"/>
                <a:gd name="connsiteY13" fmla="*/ 5821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33616">
                  <a:moveTo>
                    <a:pt x="326025" y="136671"/>
                  </a:moveTo>
                  <a:cubicBezTo>
                    <a:pt x="212260" y="103267"/>
                    <a:pt x="156332" y="87233"/>
                    <a:pt x="46575" y="57264"/>
                  </a:cubicBezTo>
                  <a:cubicBezTo>
                    <a:pt x="26533" y="32641"/>
                    <a:pt x="17562" y="21379"/>
                    <a:pt x="0" y="0"/>
                  </a:cubicBezTo>
                  <a:cubicBezTo>
                    <a:pt x="87615" y="3818"/>
                    <a:pt x="131135" y="5154"/>
                    <a:pt x="216841" y="6299"/>
                  </a:cubicBezTo>
                  <a:cubicBezTo>
                    <a:pt x="322589" y="30923"/>
                    <a:pt x="376227" y="44094"/>
                    <a:pt x="485220" y="71580"/>
                  </a:cubicBezTo>
                  <a:cubicBezTo>
                    <a:pt x="509080" y="99067"/>
                    <a:pt x="521296" y="113383"/>
                    <a:pt x="547447" y="143543"/>
                  </a:cubicBezTo>
                  <a:cubicBezTo>
                    <a:pt x="459642" y="142015"/>
                    <a:pt x="415357" y="140488"/>
                    <a:pt x="326025" y="136671"/>
                  </a:cubicBezTo>
                  <a:close/>
                  <a:moveTo>
                    <a:pt x="60319" y="58219"/>
                  </a:moveTo>
                  <a:cubicBezTo>
                    <a:pt x="163203" y="86278"/>
                    <a:pt x="215695" y="101167"/>
                    <a:pt x="322016" y="132280"/>
                  </a:cubicBezTo>
                  <a:cubicBezTo>
                    <a:pt x="405813" y="135907"/>
                    <a:pt x="447425" y="137243"/>
                    <a:pt x="529695" y="138771"/>
                  </a:cubicBezTo>
                  <a:cubicBezTo>
                    <a:pt x="505454" y="110711"/>
                    <a:pt x="494000" y="97349"/>
                    <a:pt x="471858" y="71580"/>
                  </a:cubicBezTo>
                  <a:cubicBezTo>
                    <a:pt x="369545" y="45621"/>
                    <a:pt x="319154" y="33404"/>
                    <a:pt x="219704" y="10117"/>
                  </a:cubicBezTo>
                  <a:cubicBezTo>
                    <a:pt x="139153" y="8971"/>
                    <a:pt x="98495" y="7635"/>
                    <a:pt x="16226" y="4199"/>
                  </a:cubicBezTo>
                  <a:cubicBezTo>
                    <a:pt x="32832" y="24433"/>
                    <a:pt x="41422" y="34931"/>
                    <a:pt x="60319" y="582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57097974-5DCA-4AC5-B9E6-AAE7648EF954}"/>
                </a:ext>
              </a:extLst>
            </p:cNvPr>
            <p:cNvSpPr/>
            <p:nvPr/>
          </p:nvSpPr>
          <p:spPr>
            <a:xfrm>
              <a:off x="12561903" y="5059171"/>
              <a:ext cx="553555" cy="152705"/>
            </a:xfrm>
            <a:custGeom>
              <a:avLst/>
              <a:gdLst>
                <a:gd name="connsiteX0" fmla="*/ 351413 w 553554"/>
                <a:gd name="connsiteY0" fmla="*/ 158431 h 152704"/>
                <a:gd name="connsiteX1" fmla="*/ 61654 w 553554"/>
                <a:gd name="connsiteY1" fmla="*/ 75016 h 152704"/>
                <a:gd name="connsiteX2" fmla="*/ 0 w 553554"/>
                <a:gd name="connsiteY2" fmla="*/ 3436 h 152704"/>
                <a:gd name="connsiteX3" fmla="*/ 210923 w 553554"/>
                <a:gd name="connsiteY3" fmla="*/ 0 h 152704"/>
                <a:gd name="connsiteX4" fmla="*/ 487701 w 553554"/>
                <a:gd name="connsiteY4" fmla="*/ 68526 h 152704"/>
                <a:gd name="connsiteX5" fmla="*/ 565963 w 553554"/>
                <a:gd name="connsiteY5" fmla="*/ 154041 h 152704"/>
                <a:gd name="connsiteX6" fmla="*/ 351413 w 553554"/>
                <a:gd name="connsiteY6" fmla="*/ 158431 h 152704"/>
                <a:gd name="connsiteX7" fmla="*/ 75207 w 553554"/>
                <a:gd name="connsiteY7" fmla="*/ 75207 h 152704"/>
                <a:gd name="connsiteX8" fmla="*/ 346641 w 553554"/>
                <a:gd name="connsiteY8" fmla="*/ 153087 h 152704"/>
                <a:gd name="connsiteX9" fmla="*/ 547829 w 553554"/>
                <a:gd name="connsiteY9" fmla="*/ 149269 h 152704"/>
                <a:gd name="connsiteX10" fmla="*/ 474912 w 553554"/>
                <a:gd name="connsiteY10" fmla="*/ 69481 h 152704"/>
                <a:gd name="connsiteX11" fmla="*/ 214932 w 553554"/>
                <a:gd name="connsiteY11" fmla="*/ 4772 h 152704"/>
                <a:gd name="connsiteX12" fmla="*/ 16989 w 553554"/>
                <a:gd name="connsiteY12" fmla="*/ 7826 h 152704"/>
                <a:gd name="connsiteX13" fmla="*/ 75207 w 553554"/>
                <a:gd name="connsiteY13" fmla="*/ 75207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52704">
                  <a:moveTo>
                    <a:pt x="351413" y="158431"/>
                  </a:moveTo>
                  <a:cubicBezTo>
                    <a:pt x="234020" y="123882"/>
                    <a:pt x="175993" y="107084"/>
                    <a:pt x="61654" y="75016"/>
                  </a:cubicBezTo>
                  <a:cubicBezTo>
                    <a:pt x="35695" y="44857"/>
                    <a:pt x="23669" y="30732"/>
                    <a:pt x="0" y="3436"/>
                  </a:cubicBezTo>
                  <a:cubicBezTo>
                    <a:pt x="85705" y="3627"/>
                    <a:pt x="128082" y="3054"/>
                    <a:pt x="210923" y="0"/>
                  </a:cubicBezTo>
                  <a:cubicBezTo>
                    <a:pt x="320299" y="26342"/>
                    <a:pt x="375654" y="40276"/>
                    <a:pt x="487701" y="68526"/>
                  </a:cubicBezTo>
                  <a:cubicBezTo>
                    <a:pt x="518051" y="101740"/>
                    <a:pt x="533513" y="118728"/>
                    <a:pt x="565963" y="154041"/>
                  </a:cubicBezTo>
                  <a:cubicBezTo>
                    <a:pt x="481592" y="157477"/>
                    <a:pt x="438454" y="158240"/>
                    <a:pt x="351413" y="158431"/>
                  </a:cubicBezTo>
                  <a:close/>
                  <a:moveTo>
                    <a:pt x="75207" y="75207"/>
                  </a:moveTo>
                  <a:cubicBezTo>
                    <a:pt x="182291" y="105175"/>
                    <a:pt x="236693" y="120828"/>
                    <a:pt x="346641" y="153087"/>
                  </a:cubicBezTo>
                  <a:cubicBezTo>
                    <a:pt x="428337" y="152896"/>
                    <a:pt x="468613" y="152132"/>
                    <a:pt x="547829" y="149269"/>
                  </a:cubicBezTo>
                  <a:cubicBezTo>
                    <a:pt x="517669" y="116247"/>
                    <a:pt x="503353" y="100403"/>
                    <a:pt x="474912" y="69481"/>
                  </a:cubicBezTo>
                  <a:cubicBezTo>
                    <a:pt x="369736" y="42757"/>
                    <a:pt x="317626" y="29778"/>
                    <a:pt x="214932" y="4772"/>
                  </a:cubicBezTo>
                  <a:cubicBezTo>
                    <a:pt x="137052" y="7444"/>
                    <a:pt x="97350" y="8017"/>
                    <a:pt x="16989" y="7826"/>
                  </a:cubicBezTo>
                  <a:cubicBezTo>
                    <a:pt x="39321" y="33595"/>
                    <a:pt x="50775" y="46957"/>
                    <a:pt x="75207" y="752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EFFBAA70-4458-43D2-BC45-3EE426B02F94}"/>
                </a:ext>
              </a:extLst>
            </p:cNvPr>
            <p:cNvSpPr/>
            <p:nvPr/>
          </p:nvSpPr>
          <p:spPr>
            <a:xfrm>
              <a:off x="13034715" y="5110327"/>
              <a:ext cx="572643" cy="171793"/>
            </a:xfrm>
            <a:custGeom>
              <a:avLst/>
              <a:gdLst>
                <a:gd name="connsiteX0" fmla="*/ 373554 w 572643"/>
                <a:gd name="connsiteY0" fmla="*/ 183437 h 171792"/>
                <a:gd name="connsiteX1" fmla="*/ 77689 w 572643"/>
                <a:gd name="connsiteY1" fmla="*/ 100785 h 171792"/>
                <a:gd name="connsiteX2" fmla="*/ 0 w 572643"/>
                <a:gd name="connsiteY2" fmla="*/ 15652 h 171792"/>
                <a:gd name="connsiteX3" fmla="*/ 201379 w 572643"/>
                <a:gd name="connsiteY3" fmla="*/ 0 h 171792"/>
                <a:gd name="connsiteX4" fmla="*/ 482738 w 572643"/>
                <a:gd name="connsiteY4" fmla="*/ 67763 h 171792"/>
                <a:gd name="connsiteX5" fmla="*/ 576461 w 572643"/>
                <a:gd name="connsiteY5" fmla="*/ 164539 h 171792"/>
                <a:gd name="connsiteX6" fmla="*/ 373554 w 572643"/>
                <a:gd name="connsiteY6" fmla="*/ 183437 h 171792"/>
                <a:gd name="connsiteX7" fmla="*/ 90668 w 572643"/>
                <a:gd name="connsiteY7" fmla="*/ 100403 h 171792"/>
                <a:gd name="connsiteX8" fmla="*/ 367828 w 572643"/>
                <a:gd name="connsiteY8" fmla="*/ 177519 h 171792"/>
                <a:gd name="connsiteX9" fmla="*/ 558136 w 572643"/>
                <a:gd name="connsiteY9" fmla="*/ 160149 h 171792"/>
                <a:gd name="connsiteX10" fmla="*/ 470712 w 572643"/>
                <a:gd name="connsiteY10" fmla="*/ 69672 h 171792"/>
                <a:gd name="connsiteX11" fmla="*/ 206342 w 572643"/>
                <a:gd name="connsiteY11" fmla="*/ 5726 h 171792"/>
                <a:gd name="connsiteX12" fmla="*/ 17370 w 572643"/>
                <a:gd name="connsiteY12" fmla="*/ 20424 h 171792"/>
                <a:gd name="connsiteX13" fmla="*/ 90668 w 572643"/>
                <a:gd name="connsiteY13" fmla="*/ 10040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71792">
                  <a:moveTo>
                    <a:pt x="373554" y="183437"/>
                  </a:moveTo>
                  <a:cubicBezTo>
                    <a:pt x="254254" y="150032"/>
                    <a:pt x="194889" y="133235"/>
                    <a:pt x="77689" y="100785"/>
                  </a:cubicBezTo>
                  <a:cubicBezTo>
                    <a:pt x="45621" y="65472"/>
                    <a:pt x="30160" y="48675"/>
                    <a:pt x="0" y="15652"/>
                  </a:cubicBezTo>
                  <a:cubicBezTo>
                    <a:pt x="82270" y="11262"/>
                    <a:pt x="122545" y="8208"/>
                    <a:pt x="201379" y="0"/>
                  </a:cubicBezTo>
                  <a:cubicBezTo>
                    <a:pt x="313044" y="26723"/>
                    <a:pt x="369545" y="40467"/>
                    <a:pt x="482738" y="67763"/>
                  </a:cubicBezTo>
                  <a:cubicBezTo>
                    <a:pt x="519386" y="105748"/>
                    <a:pt x="538094" y="125027"/>
                    <a:pt x="576461" y="164539"/>
                  </a:cubicBezTo>
                  <a:cubicBezTo>
                    <a:pt x="497054" y="174083"/>
                    <a:pt x="456396" y="177710"/>
                    <a:pt x="373554" y="183437"/>
                  </a:cubicBezTo>
                  <a:close/>
                  <a:moveTo>
                    <a:pt x="90668" y="100403"/>
                  </a:moveTo>
                  <a:cubicBezTo>
                    <a:pt x="200616" y="130754"/>
                    <a:pt x="256162" y="146406"/>
                    <a:pt x="367828" y="177519"/>
                  </a:cubicBezTo>
                  <a:cubicBezTo>
                    <a:pt x="445516" y="172175"/>
                    <a:pt x="483692" y="168739"/>
                    <a:pt x="558136" y="160149"/>
                  </a:cubicBezTo>
                  <a:cubicBezTo>
                    <a:pt x="522441" y="123118"/>
                    <a:pt x="505070" y="105175"/>
                    <a:pt x="470712" y="69672"/>
                  </a:cubicBezTo>
                  <a:cubicBezTo>
                    <a:pt x="364391" y="43903"/>
                    <a:pt x="311327" y="30923"/>
                    <a:pt x="206342" y="5726"/>
                  </a:cubicBezTo>
                  <a:cubicBezTo>
                    <a:pt x="132280" y="13171"/>
                    <a:pt x="94486" y="16034"/>
                    <a:pt x="17370" y="20424"/>
                  </a:cubicBezTo>
                  <a:cubicBezTo>
                    <a:pt x="45811" y="51347"/>
                    <a:pt x="60318" y="67190"/>
                    <a:pt x="90668" y="1004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43EFAD22-BA00-4405-8674-2AB30A8B6058}"/>
                </a:ext>
              </a:extLst>
            </p:cNvPr>
            <p:cNvSpPr/>
            <p:nvPr/>
          </p:nvSpPr>
          <p:spPr>
            <a:xfrm>
              <a:off x="13502565" y="5146976"/>
              <a:ext cx="572643" cy="190881"/>
            </a:xfrm>
            <a:custGeom>
              <a:avLst/>
              <a:gdLst>
                <a:gd name="connsiteX0" fmla="*/ 389205 w 572643"/>
                <a:gd name="connsiteY0" fmla="*/ 202525 h 190880"/>
                <a:gd name="connsiteX1" fmla="*/ 93150 w 572643"/>
                <a:gd name="connsiteY1" fmla="*/ 126554 h 190880"/>
                <a:gd name="connsiteX2" fmla="*/ 0 w 572643"/>
                <a:gd name="connsiteY2" fmla="*/ 29968 h 190880"/>
                <a:gd name="connsiteX3" fmla="*/ 188017 w 572643"/>
                <a:gd name="connsiteY3" fmla="*/ 0 h 190880"/>
                <a:gd name="connsiteX4" fmla="*/ 468422 w 572643"/>
                <a:gd name="connsiteY4" fmla="*/ 62036 h 190880"/>
                <a:gd name="connsiteX5" fmla="*/ 575125 w 572643"/>
                <a:gd name="connsiteY5" fmla="*/ 166448 h 190880"/>
                <a:gd name="connsiteX6" fmla="*/ 389205 w 572643"/>
                <a:gd name="connsiteY6" fmla="*/ 202525 h 190880"/>
                <a:gd name="connsiteX7" fmla="*/ 105366 w 572643"/>
                <a:gd name="connsiteY7" fmla="*/ 125027 h 190880"/>
                <a:gd name="connsiteX8" fmla="*/ 382525 w 572643"/>
                <a:gd name="connsiteY8" fmla="*/ 195844 h 190880"/>
                <a:gd name="connsiteX9" fmla="*/ 557182 w 572643"/>
                <a:gd name="connsiteY9" fmla="*/ 162249 h 190880"/>
                <a:gd name="connsiteX10" fmla="*/ 457350 w 572643"/>
                <a:gd name="connsiteY10" fmla="*/ 64518 h 190880"/>
                <a:gd name="connsiteX11" fmla="*/ 193744 w 572643"/>
                <a:gd name="connsiteY11" fmla="*/ 5917 h 190880"/>
                <a:gd name="connsiteX12" fmla="*/ 17370 w 572643"/>
                <a:gd name="connsiteY12" fmla="*/ 34168 h 190880"/>
                <a:gd name="connsiteX13" fmla="*/ 105366 w 572643"/>
                <a:gd name="connsiteY13" fmla="*/ 12502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90880">
                  <a:moveTo>
                    <a:pt x="389205" y="202525"/>
                  </a:moveTo>
                  <a:cubicBezTo>
                    <a:pt x="270860" y="172747"/>
                    <a:pt x="211495" y="157286"/>
                    <a:pt x="93150" y="126554"/>
                  </a:cubicBezTo>
                  <a:cubicBezTo>
                    <a:pt x="54974" y="87042"/>
                    <a:pt x="36458" y="67763"/>
                    <a:pt x="0" y="29968"/>
                  </a:cubicBezTo>
                  <a:cubicBezTo>
                    <a:pt x="77307" y="19851"/>
                    <a:pt x="114910" y="13934"/>
                    <a:pt x="188017" y="0"/>
                  </a:cubicBezTo>
                  <a:cubicBezTo>
                    <a:pt x="300064" y="25196"/>
                    <a:pt x="356375" y="37603"/>
                    <a:pt x="468422" y="62036"/>
                  </a:cubicBezTo>
                  <a:cubicBezTo>
                    <a:pt x="510607" y="103267"/>
                    <a:pt x="531985" y="124073"/>
                    <a:pt x="575125" y="166448"/>
                  </a:cubicBezTo>
                  <a:cubicBezTo>
                    <a:pt x="502971" y="182864"/>
                    <a:pt x="465749" y="190117"/>
                    <a:pt x="389205" y="202525"/>
                  </a:cubicBezTo>
                  <a:close/>
                  <a:moveTo>
                    <a:pt x="105366" y="125027"/>
                  </a:moveTo>
                  <a:cubicBezTo>
                    <a:pt x="216077" y="153659"/>
                    <a:pt x="271623" y="167975"/>
                    <a:pt x="382525" y="195844"/>
                  </a:cubicBezTo>
                  <a:cubicBezTo>
                    <a:pt x="454297" y="184200"/>
                    <a:pt x="489228" y="177519"/>
                    <a:pt x="557182" y="162249"/>
                  </a:cubicBezTo>
                  <a:cubicBezTo>
                    <a:pt x="516715" y="122546"/>
                    <a:pt x="496863" y="103076"/>
                    <a:pt x="457350" y="64518"/>
                  </a:cubicBezTo>
                  <a:cubicBezTo>
                    <a:pt x="351985" y="41612"/>
                    <a:pt x="299110" y="29777"/>
                    <a:pt x="193744" y="5917"/>
                  </a:cubicBezTo>
                  <a:cubicBezTo>
                    <a:pt x="125027" y="18897"/>
                    <a:pt x="89713" y="24433"/>
                    <a:pt x="17370" y="34168"/>
                  </a:cubicBezTo>
                  <a:cubicBezTo>
                    <a:pt x="52110" y="69862"/>
                    <a:pt x="69480" y="87996"/>
                    <a:pt x="105366" y="1250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FC1A7D6B-0210-4705-97FB-94982D285464}"/>
                </a:ext>
              </a:extLst>
            </p:cNvPr>
            <p:cNvSpPr/>
            <p:nvPr/>
          </p:nvSpPr>
          <p:spPr>
            <a:xfrm>
              <a:off x="-1814872" y="5298345"/>
              <a:ext cx="591731" cy="209969"/>
            </a:xfrm>
            <a:custGeom>
              <a:avLst/>
              <a:gdLst>
                <a:gd name="connsiteX0" fmla="*/ 189354 w 591731"/>
                <a:gd name="connsiteY0" fmla="*/ 219322 h 209969"/>
                <a:gd name="connsiteX1" fmla="*/ 0 w 591731"/>
                <a:gd name="connsiteY1" fmla="*/ 176565 h 209969"/>
                <a:gd name="connsiteX2" fmla="*/ 113002 w 591731"/>
                <a:gd name="connsiteY2" fmla="*/ 65854 h 209969"/>
                <a:gd name="connsiteX3" fmla="*/ 406195 w 591731"/>
                <a:gd name="connsiteY3" fmla="*/ 0 h 209969"/>
                <a:gd name="connsiteX4" fmla="*/ 602802 w 591731"/>
                <a:gd name="connsiteY4" fmla="*/ 33786 h 209969"/>
                <a:gd name="connsiteX5" fmla="*/ 500490 w 591731"/>
                <a:gd name="connsiteY5" fmla="*/ 141061 h 209969"/>
                <a:gd name="connsiteX6" fmla="*/ 189354 w 591731"/>
                <a:gd name="connsiteY6" fmla="*/ 219322 h 209969"/>
                <a:gd name="connsiteX7" fmla="*/ 18515 w 591731"/>
                <a:gd name="connsiteY7" fmla="*/ 172556 h 209969"/>
                <a:gd name="connsiteX8" fmla="*/ 196417 w 591731"/>
                <a:gd name="connsiteY8" fmla="*/ 212259 h 209969"/>
                <a:gd name="connsiteX9" fmla="*/ 487892 w 591731"/>
                <a:gd name="connsiteY9" fmla="*/ 139343 h 209969"/>
                <a:gd name="connsiteX10" fmla="*/ 584287 w 591731"/>
                <a:gd name="connsiteY10" fmla="*/ 38558 h 209969"/>
                <a:gd name="connsiteX11" fmla="*/ 400087 w 591731"/>
                <a:gd name="connsiteY11" fmla="*/ 6681 h 209969"/>
                <a:gd name="connsiteX12" fmla="*/ 124454 w 591731"/>
                <a:gd name="connsiteY12" fmla="*/ 68908 h 209969"/>
                <a:gd name="connsiteX13" fmla="*/ 18515 w 591731"/>
                <a:gd name="connsiteY13" fmla="*/ 17255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09969">
                  <a:moveTo>
                    <a:pt x="189354" y="219322"/>
                  </a:moveTo>
                  <a:cubicBezTo>
                    <a:pt x="111475" y="203479"/>
                    <a:pt x="73489" y="195080"/>
                    <a:pt x="0" y="176565"/>
                  </a:cubicBezTo>
                  <a:cubicBezTo>
                    <a:pt x="46002" y="131708"/>
                    <a:pt x="68526" y="109565"/>
                    <a:pt x="113002" y="65854"/>
                  </a:cubicBezTo>
                  <a:cubicBezTo>
                    <a:pt x="229630" y="40276"/>
                    <a:pt x="288612" y="26914"/>
                    <a:pt x="406195" y="0"/>
                  </a:cubicBezTo>
                  <a:cubicBezTo>
                    <a:pt x="482738" y="14889"/>
                    <a:pt x="522060" y="21569"/>
                    <a:pt x="602802" y="33786"/>
                  </a:cubicBezTo>
                  <a:cubicBezTo>
                    <a:pt x="563099" y="75589"/>
                    <a:pt x="542866" y="96968"/>
                    <a:pt x="500490" y="141061"/>
                  </a:cubicBezTo>
                  <a:cubicBezTo>
                    <a:pt x="375654" y="173129"/>
                    <a:pt x="313045" y="188972"/>
                    <a:pt x="189354" y="219322"/>
                  </a:cubicBezTo>
                  <a:close/>
                  <a:moveTo>
                    <a:pt x="18515" y="172556"/>
                  </a:moveTo>
                  <a:cubicBezTo>
                    <a:pt x="87805" y="189545"/>
                    <a:pt x="123500" y="197562"/>
                    <a:pt x="196417" y="212259"/>
                  </a:cubicBezTo>
                  <a:cubicBezTo>
                    <a:pt x="312281" y="183818"/>
                    <a:pt x="370882" y="169121"/>
                    <a:pt x="487892" y="139343"/>
                  </a:cubicBezTo>
                  <a:cubicBezTo>
                    <a:pt x="527595" y="97922"/>
                    <a:pt x="546874" y="77879"/>
                    <a:pt x="584287" y="38558"/>
                  </a:cubicBezTo>
                  <a:cubicBezTo>
                    <a:pt x="508698" y="27105"/>
                    <a:pt x="471858" y="20615"/>
                    <a:pt x="400087" y="6681"/>
                  </a:cubicBezTo>
                  <a:cubicBezTo>
                    <a:pt x="289567" y="32068"/>
                    <a:pt x="234211" y="44666"/>
                    <a:pt x="124454" y="68908"/>
                  </a:cubicBezTo>
                  <a:cubicBezTo>
                    <a:pt x="82652" y="109757"/>
                    <a:pt x="61464" y="130372"/>
                    <a:pt x="18515" y="172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2EAE502A-11B4-4A8D-A415-E31BDE9B7CED}"/>
                </a:ext>
              </a:extLst>
            </p:cNvPr>
            <p:cNvSpPr/>
            <p:nvPr/>
          </p:nvSpPr>
          <p:spPr>
            <a:xfrm>
              <a:off x="-1330225" y="5260169"/>
              <a:ext cx="610819" cy="190881"/>
            </a:xfrm>
            <a:custGeom>
              <a:avLst/>
              <a:gdLst>
                <a:gd name="connsiteX0" fmla="*/ 208633 w 610819"/>
                <a:gd name="connsiteY0" fmla="*/ 209587 h 190880"/>
                <a:gd name="connsiteX1" fmla="*/ 0 w 610819"/>
                <a:gd name="connsiteY1" fmla="*/ 180764 h 190880"/>
                <a:gd name="connsiteX2" fmla="*/ 102694 w 610819"/>
                <a:gd name="connsiteY2" fmla="*/ 73298 h 190880"/>
                <a:gd name="connsiteX3" fmla="*/ 401041 w 610819"/>
                <a:gd name="connsiteY3" fmla="*/ 0 h 190880"/>
                <a:gd name="connsiteX4" fmla="*/ 613492 w 610819"/>
                <a:gd name="connsiteY4" fmla="*/ 21760 h 190880"/>
                <a:gd name="connsiteX5" fmla="*/ 525114 w 610819"/>
                <a:gd name="connsiteY5" fmla="*/ 122546 h 190880"/>
                <a:gd name="connsiteX6" fmla="*/ 208633 w 610819"/>
                <a:gd name="connsiteY6" fmla="*/ 209587 h 190880"/>
                <a:gd name="connsiteX7" fmla="*/ 19088 w 610819"/>
                <a:gd name="connsiteY7" fmla="*/ 175992 h 190880"/>
                <a:gd name="connsiteX8" fmla="*/ 214932 w 610819"/>
                <a:gd name="connsiteY8" fmla="*/ 202715 h 190880"/>
                <a:gd name="connsiteX9" fmla="*/ 511370 w 610819"/>
                <a:gd name="connsiteY9" fmla="*/ 121591 h 190880"/>
                <a:gd name="connsiteX10" fmla="*/ 594785 w 610819"/>
                <a:gd name="connsiteY10" fmla="*/ 26723 h 190880"/>
                <a:gd name="connsiteX11" fmla="*/ 395505 w 610819"/>
                <a:gd name="connsiteY11" fmla="*/ 6299 h 190880"/>
                <a:gd name="connsiteX12" fmla="*/ 115101 w 610819"/>
                <a:gd name="connsiteY12" fmla="*/ 75398 h 190880"/>
                <a:gd name="connsiteX13" fmla="*/ 19088 w 610819"/>
                <a:gd name="connsiteY13" fmla="*/ 17599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190880">
                  <a:moveTo>
                    <a:pt x="208633" y="209587"/>
                  </a:moveTo>
                  <a:cubicBezTo>
                    <a:pt x="123691" y="199089"/>
                    <a:pt x="81697" y="193362"/>
                    <a:pt x="0" y="180764"/>
                  </a:cubicBezTo>
                  <a:cubicBezTo>
                    <a:pt x="42567" y="136671"/>
                    <a:pt x="62991" y="115292"/>
                    <a:pt x="102694" y="73298"/>
                  </a:cubicBezTo>
                  <a:cubicBezTo>
                    <a:pt x="222376" y="44093"/>
                    <a:pt x="282313" y="29205"/>
                    <a:pt x="401041" y="0"/>
                  </a:cubicBezTo>
                  <a:cubicBezTo>
                    <a:pt x="484265" y="9926"/>
                    <a:pt x="526832" y="14316"/>
                    <a:pt x="613492" y="21760"/>
                  </a:cubicBezTo>
                  <a:cubicBezTo>
                    <a:pt x="579897" y="60509"/>
                    <a:pt x="562336" y="80552"/>
                    <a:pt x="525114" y="122546"/>
                  </a:cubicBezTo>
                  <a:cubicBezTo>
                    <a:pt x="399132" y="157477"/>
                    <a:pt x="335569" y="175038"/>
                    <a:pt x="208633" y="209587"/>
                  </a:cubicBezTo>
                  <a:close/>
                  <a:moveTo>
                    <a:pt x="19088" y="175992"/>
                  </a:moveTo>
                  <a:cubicBezTo>
                    <a:pt x="96013" y="187636"/>
                    <a:pt x="135335" y="192981"/>
                    <a:pt x="214932" y="202715"/>
                  </a:cubicBezTo>
                  <a:cubicBezTo>
                    <a:pt x="333851" y="170266"/>
                    <a:pt x="393406" y="154041"/>
                    <a:pt x="511370" y="121591"/>
                  </a:cubicBezTo>
                  <a:cubicBezTo>
                    <a:pt x="546492" y="82270"/>
                    <a:pt x="562908" y="63372"/>
                    <a:pt x="594785" y="26723"/>
                  </a:cubicBezTo>
                  <a:cubicBezTo>
                    <a:pt x="513470" y="19661"/>
                    <a:pt x="473576" y="15461"/>
                    <a:pt x="395505" y="6299"/>
                  </a:cubicBezTo>
                  <a:cubicBezTo>
                    <a:pt x="283840" y="33786"/>
                    <a:pt x="227721" y="47720"/>
                    <a:pt x="115101" y="75398"/>
                  </a:cubicBezTo>
                  <a:cubicBezTo>
                    <a:pt x="77879" y="114529"/>
                    <a:pt x="58791" y="134571"/>
                    <a:pt x="19088" y="1759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E4A9FE9E-26A1-44AE-92EB-680A80DB33B0}"/>
                </a:ext>
              </a:extLst>
            </p:cNvPr>
            <p:cNvSpPr/>
            <p:nvPr/>
          </p:nvSpPr>
          <p:spPr>
            <a:xfrm>
              <a:off x="-821527" y="5207867"/>
              <a:ext cx="591731" cy="190881"/>
            </a:xfrm>
            <a:custGeom>
              <a:avLst/>
              <a:gdLst>
                <a:gd name="connsiteX0" fmla="*/ 222185 w 591731"/>
                <a:gd name="connsiteY0" fmla="*/ 194698 h 190880"/>
                <a:gd name="connsiteX1" fmla="*/ 0 w 591731"/>
                <a:gd name="connsiteY1" fmla="*/ 177137 h 190880"/>
                <a:gd name="connsiteX2" fmla="*/ 88950 w 591731"/>
                <a:gd name="connsiteY2" fmla="*/ 75971 h 190880"/>
                <a:gd name="connsiteX3" fmla="*/ 385389 w 591731"/>
                <a:gd name="connsiteY3" fmla="*/ 0 h 190880"/>
                <a:gd name="connsiteX4" fmla="*/ 609292 w 591731"/>
                <a:gd name="connsiteY4" fmla="*/ 11835 h 190880"/>
                <a:gd name="connsiteX5" fmla="*/ 536185 w 591731"/>
                <a:gd name="connsiteY5" fmla="*/ 104412 h 190880"/>
                <a:gd name="connsiteX6" fmla="*/ 222185 w 591731"/>
                <a:gd name="connsiteY6" fmla="*/ 194698 h 190880"/>
                <a:gd name="connsiteX7" fmla="*/ 19279 w 591731"/>
                <a:gd name="connsiteY7" fmla="*/ 171793 h 190880"/>
                <a:gd name="connsiteX8" fmla="*/ 227912 w 591731"/>
                <a:gd name="connsiteY8" fmla="*/ 188018 h 190880"/>
                <a:gd name="connsiteX9" fmla="*/ 521869 w 591731"/>
                <a:gd name="connsiteY9" fmla="*/ 103839 h 190880"/>
                <a:gd name="connsiteX10" fmla="*/ 590777 w 591731"/>
                <a:gd name="connsiteY10" fmla="*/ 16798 h 190880"/>
                <a:gd name="connsiteX11" fmla="*/ 380616 w 591731"/>
                <a:gd name="connsiteY11" fmla="*/ 5536 h 190880"/>
                <a:gd name="connsiteX12" fmla="*/ 102121 w 591731"/>
                <a:gd name="connsiteY12" fmla="*/ 77307 h 190880"/>
                <a:gd name="connsiteX13" fmla="*/ 19279 w 591731"/>
                <a:gd name="connsiteY13" fmla="*/ 17179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90880">
                  <a:moveTo>
                    <a:pt x="222185" y="194698"/>
                  </a:moveTo>
                  <a:cubicBezTo>
                    <a:pt x="132280" y="188399"/>
                    <a:pt x="87614" y="184964"/>
                    <a:pt x="0" y="177137"/>
                  </a:cubicBezTo>
                  <a:cubicBezTo>
                    <a:pt x="37413" y="135144"/>
                    <a:pt x="55165" y="114910"/>
                    <a:pt x="88950" y="75971"/>
                  </a:cubicBezTo>
                  <a:cubicBezTo>
                    <a:pt x="208824" y="45048"/>
                    <a:pt x="268188" y="29587"/>
                    <a:pt x="385389" y="0"/>
                  </a:cubicBezTo>
                  <a:cubicBezTo>
                    <a:pt x="473576" y="5726"/>
                    <a:pt x="518624" y="8017"/>
                    <a:pt x="609292" y="11835"/>
                  </a:cubicBezTo>
                  <a:cubicBezTo>
                    <a:pt x="582187" y="46957"/>
                    <a:pt x="567871" y="65281"/>
                    <a:pt x="536185" y="104412"/>
                  </a:cubicBezTo>
                  <a:cubicBezTo>
                    <a:pt x="412112" y="139725"/>
                    <a:pt x="349121" y="157859"/>
                    <a:pt x="222185" y="194698"/>
                  </a:cubicBezTo>
                  <a:close/>
                  <a:moveTo>
                    <a:pt x="19279" y="171793"/>
                  </a:moveTo>
                  <a:cubicBezTo>
                    <a:pt x="101739" y="179046"/>
                    <a:pt x="143542" y="182101"/>
                    <a:pt x="227912" y="188018"/>
                  </a:cubicBezTo>
                  <a:cubicBezTo>
                    <a:pt x="346640" y="153659"/>
                    <a:pt x="405622" y="136671"/>
                    <a:pt x="521869" y="103839"/>
                  </a:cubicBezTo>
                  <a:cubicBezTo>
                    <a:pt x="551646" y="67190"/>
                    <a:pt x="565199" y="50011"/>
                    <a:pt x="590777" y="16798"/>
                  </a:cubicBezTo>
                  <a:cubicBezTo>
                    <a:pt x="505644" y="13171"/>
                    <a:pt x="463459" y="10880"/>
                    <a:pt x="380616" y="5536"/>
                  </a:cubicBezTo>
                  <a:cubicBezTo>
                    <a:pt x="270478" y="33595"/>
                    <a:pt x="214550" y="48102"/>
                    <a:pt x="102121" y="77307"/>
                  </a:cubicBezTo>
                  <a:cubicBezTo>
                    <a:pt x="70626" y="113765"/>
                    <a:pt x="54210" y="132471"/>
                    <a:pt x="19279" y="1717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AD4BA838-68F9-4E90-894F-F3F7A7922FB8}"/>
                </a:ext>
              </a:extLst>
            </p:cNvPr>
            <p:cNvSpPr/>
            <p:nvPr/>
          </p:nvSpPr>
          <p:spPr>
            <a:xfrm>
              <a:off x="-301949" y="5147167"/>
              <a:ext cx="591731" cy="171793"/>
            </a:xfrm>
            <a:custGeom>
              <a:avLst/>
              <a:gdLst>
                <a:gd name="connsiteX0" fmla="*/ 230393 w 591731"/>
                <a:gd name="connsiteY0" fmla="*/ 177137 h 171792"/>
                <a:gd name="connsiteX1" fmla="*/ 0 w 591731"/>
                <a:gd name="connsiteY1" fmla="*/ 167593 h 171792"/>
                <a:gd name="connsiteX2" fmla="*/ 73489 w 591731"/>
                <a:gd name="connsiteY2" fmla="*/ 74825 h 171792"/>
                <a:gd name="connsiteX3" fmla="*/ 362483 w 591731"/>
                <a:gd name="connsiteY3" fmla="*/ 0 h 171792"/>
                <a:gd name="connsiteX4" fmla="*/ 593640 w 591731"/>
                <a:gd name="connsiteY4" fmla="*/ 4772 h 171792"/>
                <a:gd name="connsiteX5" fmla="*/ 535994 w 591731"/>
                <a:gd name="connsiteY5" fmla="*/ 88187 h 171792"/>
                <a:gd name="connsiteX6" fmla="*/ 230393 w 591731"/>
                <a:gd name="connsiteY6" fmla="*/ 177137 h 171792"/>
                <a:gd name="connsiteX7" fmla="*/ 18897 w 591731"/>
                <a:gd name="connsiteY7" fmla="*/ 162058 h 171792"/>
                <a:gd name="connsiteX8" fmla="*/ 235165 w 591731"/>
                <a:gd name="connsiteY8" fmla="*/ 170839 h 171792"/>
                <a:gd name="connsiteX9" fmla="*/ 521296 w 591731"/>
                <a:gd name="connsiteY9" fmla="*/ 87614 h 171792"/>
                <a:gd name="connsiteX10" fmla="*/ 575888 w 591731"/>
                <a:gd name="connsiteY10" fmla="*/ 9162 h 171792"/>
                <a:gd name="connsiteX11" fmla="*/ 359047 w 591731"/>
                <a:gd name="connsiteY11" fmla="*/ 4772 h 171792"/>
                <a:gd name="connsiteX12" fmla="*/ 87423 w 591731"/>
                <a:gd name="connsiteY12" fmla="*/ 75398 h 171792"/>
                <a:gd name="connsiteX13" fmla="*/ 18897 w 591731"/>
                <a:gd name="connsiteY13" fmla="*/ 16205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71792">
                  <a:moveTo>
                    <a:pt x="230393" y="177137"/>
                  </a:moveTo>
                  <a:cubicBezTo>
                    <a:pt x="137816" y="173511"/>
                    <a:pt x="91623" y="171793"/>
                    <a:pt x="0" y="167593"/>
                  </a:cubicBezTo>
                  <a:cubicBezTo>
                    <a:pt x="31877" y="128463"/>
                    <a:pt x="46384" y="109947"/>
                    <a:pt x="73489" y="74825"/>
                  </a:cubicBezTo>
                  <a:cubicBezTo>
                    <a:pt x="190881" y="43712"/>
                    <a:pt x="248909" y="28823"/>
                    <a:pt x="362483" y="0"/>
                  </a:cubicBezTo>
                  <a:cubicBezTo>
                    <a:pt x="454106" y="2672"/>
                    <a:pt x="500299" y="3436"/>
                    <a:pt x="593640" y="4772"/>
                  </a:cubicBezTo>
                  <a:cubicBezTo>
                    <a:pt x="573025" y="35886"/>
                    <a:pt x="561763" y="52301"/>
                    <a:pt x="535994" y="88187"/>
                  </a:cubicBezTo>
                  <a:cubicBezTo>
                    <a:pt x="415739" y="122355"/>
                    <a:pt x="354657" y="140297"/>
                    <a:pt x="230393" y="177137"/>
                  </a:cubicBezTo>
                  <a:close/>
                  <a:moveTo>
                    <a:pt x="18897" y="162058"/>
                  </a:moveTo>
                  <a:cubicBezTo>
                    <a:pt x="104985" y="165876"/>
                    <a:pt x="148314" y="167593"/>
                    <a:pt x="235165" y="170839"/>
                  </a:cubicBezTo>
                  <a:cubicBezTo>
                    <a:pt x="351412" y="136480"/>
                    <a:pt x="408676" y="119682"/>
                    <a:pt x="521296" y="87614"/>
                  </a:cubicBezTo>
                  <a:cubicBezTo>
                    <a:pt x="545538" y="54019"/>
                    <a:pt x="556227" y="38558"/>
                    <a:pt x="575888" y="9162"/>
                  </a:cubicBezTo>
                  <a:cubicBezTo>
                    <a:pt x="488464" y="7826"/>
                    <a:pt x="444944" y="7063"/>
                    <a:pt x="359047" y="4772"/>
                  </a:cubicBezTo>
                  <a:cubicBezTo>
                    <a:pt x="252154" y="31877"/>
                    <a:pt x="197752" y="46193"/>
                    <a:pt x="87423" y="75398"/>
                  </a:cubicBezTo>
                  <a:cubicBezTo>
                    <a:pt x="62036" y="108420"/>
                    <a:pt x="48484" y="125600"/>
                    <a:pt x="18897" y="1620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335D127C-15B7-42CE-9796-E61785306BC2}"/>
                </a:ext>
              </a:extLst>
            </p:cNvPr>
            <p:cNvSpPr/>
            <p:nvPr/>
          </p:nvSpPr>
          <p:spPr>
            <a:xfrm>
              <a:off x="217438" y="5083794"/>
              <a:ext cx="553555" cy="152705"/>
            </a:xfrm>
            <a:custGeom>
              <a:avLst/>
              <a:gdLst>
                <a:gd name="connsiteX0" fmla="*/ 233638 w 553554"/>
                <a:gd name="connsiteY0" fmla="*/ 159004 h 152704"/>
                <a:gd name="connsiteX1" fmla="*/ 0 w 553554"/>
                <a:gd name="connsiteY1" fmla="*/ 153850 h 152704"/>
                <a:gd name="connsiteX2" fmla="*/ 58219 w 553554"/>
                <a:gd name="connsiteY2" fmla="*/ 70244 h 152704"/>
                <a:gd name="connsiteX3" fmla="*/ 336332 w 553554"/>
                <a:gd name="connsiteY3" fmla="*/ 0 h 152704"/>
                <a:gd name="connsiteX4" fmla="*/ 570353 w 553554"/>
                <a:gd name="connsiteY4" fmla="*/ 382 h 152704"/>
                <a:gd name="connsiteX5" fmla="*/ 526832 w 553554"/>
                <a:gd name="connsiteY5" fmla="*/ 74825 h 152704"/>
                <a:gd name="connsiteX6" fmla="*/ 233638 w 553554"/>
                <a:gd name="connsiteY6" fmla="*/ 159004 h 152704"/>
                <a:gd name="connsiteX7" fmla="*/ 18515 w 553554"/>
                <a:gd name="connsiteY7" fmla="*/ 148696 h 152704"/>
                <a:gd name="connsiteX8" fmla="*/ 237838 w 553554"/>
                <a:gd name="connsiteY8" fmla="*/ 153277 h 152704"/>
                <a:gd name="connsiteX9" fmla="*/ 512325 w 553554"/>
                <a:gd name="connsiteY9" fmla="*/ 74635 h 152704"/>
                <a:gd name="connsiteX10" fmla="*/ 553555 w 553554"/>
                <a:gd name="connsiteY10" fmla="*/ 4581 h 152704"/>
                <a:gd name="connsiteX11" fmla="*/ 333851 w 553554"/>
                <a:gd name="connsiteY11" fmla="*/ 4199 h 152704"/>
                <a:gd name="connsiteX12" fmla="*/ 72726 w 553554"/>
                <a:gd name="connsiteY12" fmla="*/ 70435 h 152704"/>
                <a:gd name="connsiteX13" fmla="*/ 18515 w 553554"/>
                <a:gd name="connsiteY13" fmla="*/ 14869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52704">
                  <a:moveTo>
                    <a:pt x="233638" y="159004"/>
                  </a:moveTo>
                  <a:cubicBezTo>
                    <a:pt x="140488" y="156713"/>
                    <a:pt x="93532" y="155950"/>
                    <a:pt x="0" y="153850"/>
                  </a:cubicBezTo>
                  <a:cubicBezTo>
                    <a:pt x="25960" y="117964"/>
                    <a:pt x="37413" y="101358"/>
                    <a:pt x="58219" y="70244"/>
                  </a:cubicBezTo>
                  <a:cubicBezTo>
                    <a:pt x="171602" y="40658"/>
                    <a:pt x="227339" y="26532"/>
                    <a:pt x="336332" y="0"/>
                  </a:cubicBezTo>
                  <a:cubicBezTo>
                    <a:pt x="429482" y="573"/>
                    <a:pt x="476630" y="382"/>
                    <a:pt x="570353" y="382"/>
                  </a:cubicBezTo>
                  <a:cubicBezTo>
                    <a:pt x="555655" y="27487"/>
                    <a:pt x="547256" y="42185"/>
                    <a:pt x="526832" y="74825"/>
                  </a:cubicBezTo>
                  <a:cubicBezTo>
                    <a:pt x="412112" y="106703"/>
                    <a:pt x="353321" y="123500"/>
                    <a:pt x="233638" y="159004"/>
                  </a:cubicBezTo>
                  <a:close/>
                  <a:moveTo>
                    <a:pt x="18515" y="148696"/>
                  </a:moveTo>
                  <a:cubicBezTo>
                    <a:pt x="106321" y="150414"/>
                    <a:pt x="150223" y="151178"/>
                    <a:pt x="237838" y="153277"/>
                  </a:cubicBezTo>
                  <a:cubicBezTo>
                    <a:pt x="349694" y="120255"/>
                    <a:pt x="404668" y="104603"/>
                    <a:pt x="512325" y="74635"/>
                  </a:cubicBezTo>
                  <a:cubicBezTo>
                    <a:pt x="531604" y="44094"/>
                    <a:pt x="539621" y="30350"/>
                    <a:pt x="553555" y="4581"/>
                  </a:cubicBezTo>
                  <a:cubicBezTo>
                    <a:pt x="465559" y="4581"/>
                    <a:pt x="421465" y="4581"/>
                    <a:pt x="333851" y="4199"/>
                  </a:cubicBezTo>
                  <a:cubicBezTo>
                    <a:pt x="231348" y="29396"/>
                    <a:pt x="179046" y="42757"/>
                    <a:pt x="72726" y="70435"/>
                  </a:cubicBezTo>
                  <a:cubicBezTo>
                    <a:pt x="53256" y="99640"/>
                    <a:pt x="42566" y="115101"/>
                    <a:pt x="18515" y="1486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ED0325D7-9171-4274-86B0-F428431F8496}"/>
                </a:ext>
              </a:extLst>
            </p:cNvPr>
            <p:cNvSpPr/>
            <p:nvPr/>
          </p:nvSpPr>
          <p:spPr>
            <a:xfrm>
              <a:off x="728044" y="5022522"/>
              <a:ext cx="534467" cy="133617"/>
            </a:xfrm>
            <a:custGeom>
              <a:avLst/>
              <a:gdLst>
                <a:gd name="connsiteX0" fmla="*/ 232302 w 534466"/>
                <a:gd name="connsiteY0" fmla="*/ 142779 h 133616"/>
                <a:gd name="connsiteX1" fmla="*/ 0 w 534466"/>
                <a:gd name="connsiteY1" fmla="*/ 138580 h 133616"/>
                <a:gd name="connsiteX2" fmla="*/ 44093 w 534466"/>
                <a:gd name="connsiteY2" fmla="*/ 63945 h 133616"/>
                <a:gd name="connsiteX3" fmla="*/ 308655 w 534466"/>
                <a:gd name="connsiteY3" fmla="*/ 764 h 133616"/>
                <a:gd name="connsiteX4" fmla="*/ 542102 w 534466"/>
                <a:gd name="connsiteY4" fmla="*/ 0 h 133616"/>
                <a:gd name="connsiteX5" fmla="*/ 510607 w 534466"/>
                <a:gd name="connsiteY5" fmla="*/ 66617 h 133616"/>
                <a:gd name="connsiteX6" fmla="*/ 232302 w 534466"/>
                <a:gd name="connsiteY6" fmla="*/ 142779 h 133616"/>
                <a:gd name="connsiteX7" fmla="*/ 17752 w 534466"/>
                <a:gd name="connsiteY7" fmla="*/ 133426 h 133616"/>
                <a:gd name="connsiteX8" fmla="*/ 235929 w 534466"/>
                <a:gd name="connsiteY8" fmla="*/ 137243 h 133616"/>
                <a:gd name="connsiteX9" fmla="*/ 496291 w 534466"/>
                <a:gd name="connsiteY9" fmla="*/ 66045 h 133616"/>
                <a:gd name="connsiteX10" fmla="*/ 526259 w 534466"/>
                <a:gd name="connsiteY10" fmla="*/ 3436 h 133616"/>
                <a:gd name="connsiteX11" fmla="*/ 307319 w 534466"/>
                <a:gd name="connsiteY11" fmla="*/ 4008 h 133616"/>
                <a:gd name="connsiteX12" fmla="*/ 58791 w 534466"/>
                <a:gd name="connsiteY12" fmla="*/ 63563 h 133616"/>
                <a:gd name="connsiteX13" fmla="*/ 17752 w 534466"/>
                <a:gd name="connsiteY13" fmla="*/ 13342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33616">
                  <a:moveTo>
                    <a:pt x="232302" y="142779"/>
                  </a:moveTo>
                  <a:cubicBezTo>
                    <a:pt x="140107" y="140297"/>
                    <a:pt x="93532" y="139534"/>
                    <a:pt x="0" y="138580"/>
                  </a:cubicBezTo>
                  <a:cubicBezTo>
                    <a:pt x="20615" y="105748"/>
                    <a:pt x="29205" y="91050"/>
                    <a:pt x="44093" y="63945"/>
                  </a:cubicBezTo>
                  <a:cubicBezTo>
                    <a:pt x="152323" y="36840"/>
                    <a:pt x="205197" y="24242"/>
                    <a:pt x="308655" y="764"/>
                  </a:cubicBezTo>
                  <a:cubicBezTo>
                    <a:pt x="402186" y="382"/>
                    <a:pt x="448952" y="0"/>
                    <a:pt x="542102" y="0"/>
                  </a:cubicBezTo>
                  <a:cubicBezTo>
                    <a:pt x="532558" y="23669"/>
                    <a:pt x="526641" y="36649"/>
                    <a:pt x="510607" y="66617"/>
                  </a:cubicBezTo>
                  <a:cubicBezTo>
                    <a:pt x="401995" y="94677"/>
                    <a:pt x="346258" y="110138"/>
                    <a:pt x="232302" y="142779"/>
                  </a:cubicBezTo>
                  <a:close/>
                  <a:moveTo>
                    <a:pt x="17752" y="133426"/>
                  </a:moveTo>
                  <a:cubicBezTo>
                    <a:pt x="105557" y="134380"/>
                    <a:pt x="149269" y="134953"/>
                    <a:pt x="235929" y="137243"/>
                  </a:cubicBezTo>
                  <a:cubicBezTo>
                    <a:pt x="342441" y="106893"/>
                    <a:pt x="394551" y="92577"/>
                    <a:pt x="496291" y="66045"/>
                  </a:cubicBezTo>
                  <a:cubicBezTo>
                    <a:pt x="511179" y="38176"/>
                    <a:pt x="516906" y="25769"/>
                    <a:pt x="526259" y="3436"/>
                  </a:cubicBezTo>
                  <a:cubicBezTo>
                    <a:pt x="439026" y="3436"/>
                    <a:pt x="394933" y="3627"/>
                    <a:pt x="307319" y="4008"/>
                  </a:cubicBezTo>
                  <a:cubicBezTo>
                    <a:pt x="209969" y="26151"/>
                    <a:pt x="160340" y="38176"/>
                    <a:pt x="58791" y="63563"/>
                  </a:cubicBezTo>
                  <a:cubicBezTo>
                    <a:pt x="44666" y="89332"/>
                    <a:pt x="36649" y="103076"/>
                    <a:pt x="17752" y="13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503DAD77-7E47-4B28-9ED5-3042798F8842}"/>
                </a:ext>
              </a:extLst>
            </p:cNvPr>
            <p:cNvSpPr/>
            <p:nvPr/>
          </p:nvSpPr>
          <p:spPr>
            <a:xfrm>
              <a:off x="1222999" y="4970029"/>
              <a:ext cx="496291" cy="114529"/>
            </a:xfrm>
            <a:custGeom>
              <a:avLst/>
              <a:gdLst>
                <a:gd name="connsiteX0" fmla="*/ 227339 w 496290"/>
                <a:gd name="connsiteY0" fmla="*/ 128272 h 114528"/>
                <a:gd name="connsiteX1" fmla="*/ 0 w 496290"/>
                <a:gd name="connsiteY1" fmla="*/ 120828 h 114528"/>
                <a:gd name="connsiteX2" fmla="*/ 31877 w 496290"/>
                <a:gd name="connsiteY2" fmla="*/ 54019 h 114528"/>
                <a:gd name="connsiteX3" fmla="*/ 281931 w 496290"/>
                <a:gd name="connsiteY3" fmla="*/ 0 h 114528"/>
                <a:gd name="connsiteX4" fmla="*/ 511370 w 496290"/>
                <a:gd name="connsiteY4" fmla="*/ 1527 h 114528"/>
                <a:gd name="connsiteX5" fmla="*/ 489228 w 496290"/>
                <a:gd name="connsiteY5" fmla="*/ 62036 h 114528"/>
                <a:gd name="connsiteX6" fmla="*/ 227339 w 496290"/>
                <a:gd name="connsiteY6" fmla="*/ 128272 h 114528"/>
                <a:gd name="connsiteX7" fmla="*/ 16797 w 496290"/>
                <a:gd name="connsiteY7" fmla="*/ 116437 h 114528"/>
                <a:gd name="connsiteX8" fmla="*/ 230202 w 496290"/>
                <a:gd name="connsiteY8" fmla="*/ 123118 h 114528"/>
                <a:gd name="connsiteX9" fmla="*/ 475675 w 496290"/>
                <a:gd name="connsiteY9" fmla="*/ 61464 h 114528"/>
                <a:gd name="connsiteX10" fmla="*/ 496672 w 496290"/>
                <a:gd name="connsiteY10" fmla="*/ 4581 h 114528"/>
                <a:gd name="connsiteX11" fmla="*/ 281359 w 496290"/>
                <a:gd name="connsiteY11" fmla="*/ 3054 h 114528"/>
                <a:gd name="connsiteX12" fmla="*/ 46384 w 496290"/>
                <a:gd name="connsiteY12" fmla="*/ 54019 h 114528"/>
                <a:gd name="connsiteX13" fmla="*/ 16797 w 496290"/>
                <a:gd name="connsiteY13" fmla="*/ 11643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14528">
                  <a:moveTo>
                    <a:pt x="227339" y="128272"/>
                  </a:moveTo>
                  <a:cubicBezTo>
                    <a:pt x="137816" y="123882"/>
                    <a:pt x="92195" y="122736"/>
                    <a:pt x="0" y="120828"/>
                  </a:cubicBezTo>
                  <a:cubicBezTo>
                    <a:pt x="16034" y="90859"/>
                    <a:pt x="22142" y="77689"/>
                    <a:pt x="31877" y="54019"/>
                  </a:cubicBezTo>
                  <a:cubicBezTo>
                    <a:pt x="134380" y="30350"/>
                    <a:pt x="184391" y="19661"/>
                    <a:pt x="281931" y="0"/>
                  </a:cubicBezTo>
                  <a:cubicBezTo>
                    <a:pt x="374318" y="0"/>
                    <a:pt x="420511" y="191"/>
                    <a:pt x="511370" y="1527"/>
                  </a:cubicBezTo>
                  <a:cubicBezTo>
                    <a:pt x="505834" y="22333"/>
                    <a:pt x="501826" y="34168"/>
                    <a:pt x="489228" y="62036"/>
                  </a:cubicBezTo>
                  <a:cubicBezTo>
                    <a:pt x="387489" y="86087"/>
                    <a:pt x="334996" y="99449"/>
                    <a:pt x="227339" y="128272"/>
                  </a:cubicBezTo>
                  <a:close/>
                  <a:moveTo>
                    <a:pt x="16797" y="116437"/>
                  </a:moveTo>
                  <a:cubicBezTo>
                    <a:pt x="103266" y="117964"/>
                    <a:pt x="146024" y="119110"/>
                    <a:pt x="230202" y="123118"/>
                  </a:cubicBezTo>
                  <a:cubicBezTo>
                    <a:pt x="330797" y="96395"/>
                    <a:pt x="379853" y="83988"/>
                    <a:pt x="475675" y="61464"/>
                  </a:cubicBezTo>
                  <a:cubicBezTo>
                    <a:pt x="487128" y="35504"/>
                    <a:pt x="491137" y="24433"/>
                    <a:pt x="496672" y="4581"/>
                  </a:cubicBezTo>
                  <a:cubicBezTo>
                    <a:pt x="411349" y="3245"/>
                    <a:pt x="368018" y="3054"/>
                    <a:pt x="281359" y="3054"/>
                  </a:cubicBezTo>
                  <a:cubicBezTo>
                    <a:pt x="189545" y="21569"/>
                    <a:pt x="142588" y="31877"/>
                    <a:pt x="46384" y="54019"/>
                  </a:cubicBezTo>
                  <a:cubicBezTo>
                    <a:pt x="37222" y="76352"/>
                    <a:pt x="31495" y="88569"/>
                    <a:pt x="16797" y="1164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CC0BC87D-1755-489E-B9F4-BC7CF6277864}"/>
                </a:ext>
              </a:extLst>
            </p:cNvPr>
            <p:cNvSpPr/>
            <p:nvPr/>
          </p:nvSpPr>
          <p:spPr>
            <a:xfrm>
              <a:off x="1697720" y="4929563"/>
              <a:ext cx="477202" cy="114529"/>
            </a:xfrm>
            <a:custGeom>
              <a:avLst/>
              <a:gdLst>
                <a:gd name="connsiteX0" fmla="*/ 219132 w 477202"/>
                <a:gd name="connsiteY0" fmla="*/ 118537 h 114528"/>
                <a:gd name="connsiteX1" fmla="*/ 0 w 477202"/>
                <a:gd name="connsiteY1" fmla="*/ 104030 h 114528"/>
                <a:gd name="connsiteX2" fmla="*/ 22333 w 477202"/>
                <a:gd name="connsiteY2" fmla="*/ 43330 h 114528"/>
                <a:gd name="connsiteX3" fmla="*/ 257689 w 477202"/>
                <a:gd name="connsiteY3" fmla="*/ 0 h 114528"/>
                <a:gd name="connsiteX4" fmla="*/ 480448 w 477202"/>
                <a:gd name="connsiteY4" fmla="*/ 7444 h 114528"/>
                <a:gd name="connsiteX5" fmla="*/ 464986 w 477202"/>
                <a:gd name="connsiteY5" fmla="*/ 64327 h 114528"/>
                <a:gd name="connsiteX6" fmla="*/ 219132 w 477202"/>
                <a:gd name="connsiteY6" fmla="*/ 118537 h 114528"/>
                <a:gd name="connsiteX7" fmla="*/ 15652 w 477202"/>
                <a:gd name="connsiteY7" fmla="*/ 100403 h 114528"/>
                <a:gd name="connsiteX8" fmla="*/ 221422 w 477202"/>
                <a:gd name="connsiteY8" fmla="*/ 113765 h 114528"/>
                <a:gd name="connsiteX9" fmla="*/ 451625 w 477202"/>
                <a:gd name="connsiteY9" fmla="*/ 63373 h 114528"/>
                <a:gd name="connsiteX10" fmla="*/ 466323 w 477202"/>
                <a:gd name="connsiteY10" fmla="*/ 9926 h 114528"/>
                <a:gd name="connsiteX11" fmla="*/ 257308 w 477202"/>
                <a:gd name="connsiteY11" fmla="*/ 2863 h 114528"/>
                <a:gd name="connsiteX12" fmla="*/ 36268 w 477202"/>
                <a:gd name="connsiteY12" fmla="*/ 43712 h 114528"/>
                <a:gd name="connsiteX13" fmla="*/ 15652 w 477202"/>
                <a:gd name="connsiteY13" fmla="*/ 10040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14528">
                  <a:moveTo>
                    <a:pt x="219132" y="118537"/>
                  </a:moveTo>
                  <a:cubicBezTo>
                    <a:pt x="133426" y="110711"/>
                    <a:pt x="89333" y="108039"/>
                    <a:pt x="0" y="104030"/>
                  </a:cubicBezTo>
                  <a:cubicBezTo>
                    <a:pt x="12598" y="76162"/>
                    <a:pt x="16607" y="64327"/>
                    <a:pt x="22333" y="43330"/>
                  </a:cubicBezTo>
                  <a:cubicBezTo>
                    <a:pt x="118919" y="23860"/>
                    <a:pt x="165876" y="15271"/>
                    <a:pt x="257689" y="0"/>
                  </a:cubicBezTo>
                  <a:cubicBezTo>
                    <a:pt x="347976" y="1718"/>
                    <a:pt x="392642" y="3054"/>
                    <a:pt x="480448" y="7444"/>
                  </a:cubicBezTo>
                  <a:cubicBezTo>
                    <a:pt x="477585" y="26533"/>
                    <a:pt x="474912" y="37413"/>
                    <a:pt x="464986" y="64327"/>
                  </a:cubicBezTo>
                  <a:cubicBezTo>
                    <a:pt x="369355" y="83606"/>
                    <a:pt x="320108" y="94486"/>
                    <a:pt x="219132" y="118537"/>
                  </a:cubicBezTo>
                  <a:close/>
                  <a:moveTo>
                    <a:pt x="15652" y="100403"/>
                  </a:moveTo>
                  <a:cubicBezTo>
                    <a:pt x="99449" y="104030"/>
                    <a:pt x="140870" y="106512"/>
                    <a:pt x="221422" y="113765"/>
                  </a:cubicBezTo>
                  <a:cubicBezTo>
                    <a:pt x="315908" y="91432"/>
                    <a:pt x="361911" y="81315"/>
                    <a:pt x="451625" y="63373"/>
                  </a:cubicBezTo>
                  <a:cubicBezTo>
                    <a:pt x="460787" y="38367"/>
                    <a:pt x="463459" y="28060"/>
                    <a:pt x="466323" y="9926"/>
                  </a:cubicBezTo>
                  <a:cubicBezTo>
                    <a:pt x="383862" y="5917"/>
                    <a:pt x="341868" y="4581"/>
                    <a:pt x="257308" y="2863"/>
                  </a:cubicBezTo>
                  <a:cubicBezTo>
                    <a:pt x="171030" y="17370"/>
                    <a:pt x="126745" y="25387"/>
                    <a:pt x="36268" y="43712"/>
                  </a:cubicBezTo>
                  <a:cubicBezTo>
                    <a:pt x="30923" y="63373"/>
                    <a:pt x="27105" y="74444"/>
                    <a:pt x="15652" y="1004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5A459482-1066-495E-AD3B-32FBDA916046}"/>
                </a:ext>
              </a:extLst>
            </p:cNvPr>
            <p:cNvSpPr/>
            <p:nvPr/>
          </p:nvSpPr>
          <p:spPr>
            <a:xfrm>
              <a:off x="2148772" y="4906848"/>
              <a:ext cx="439026" cy="95440"/>
            </a:xfrm>
            <a:custGeom>
              <a:avLst/>
              <a:gdLst>
                <a:gd name="connsiteX0" fmla="*/ 208251 w 439026"/>
                <a:gd name="connsiteY0" fmla="*/ 114147 h 95440"/>
                <a:gd name="connsiteX1" fmla="*/ 0 w 439026"/>
                <a:gd name="connsiteY1" fmla="*/ 88187 h 95440"/>
                <a:gd name="connsiteX2" fmla="*/ 15652 w 439026"/>
                <a:gd name="connsiteY2" fmla="*/ 31304 h 95440"/>
                <a:gd name="connsiteX3" fmla="*/ 236692 w 439026"/>
                <a:gd name="connsiteY3" fmla="*/ 0 h 95440"/>
                <a:gd name="connsiteX4" fmla="*/ 449143 w 439026"/>
                <a:gd name="connsiteY4" fmla="*/ 19661 h 95440"/>
                <a:gd name="connsiteX5" fmla="*/ 437308 w 439026"/>
                <a:gd name="connsiteY5" fmla="*/ 75780 h 95440"/>
                <a:gd name="connsiteX6" fmla="*/ 208251 w 439026"/>
                <a:gd name="connsiteY6" fmla="*/ 114147 h 95440"/>
                <a:gd name="connsiteX7" fmla="*/ 14507 w 439026"/>
                <a:gd name="connsiteY7" fmla="*/ 85133 h 95440"/>
                <a:gd name="connsiteX8" fmla="*/ 210160 w 439026"/>
                <a:gd name="connsiteY8" fmla="*/ 109184 h 95440"/>
                <a:gd name="connsiteX9" fmla="*/ 424901 w 439026"/>
                <a:gd name="connsiteY9" fmla="*/ 73107 h 95440"/>
                <a:gd name="connsiteX10" fmla="*/ 435972 w 439026"/>
                <a:gd name="connsiteY10" fmla="*/ 20615 h 95440"/>
                <a:gd name="connsiteX11" fmla="*/ 236692 w 439026"/>
                <a:gd name="connsiteY11" fmla="*/ 2290 h 95440"/>
                <a:gd name="connsiteX12" fmla="*/ 29014 w 439026"/>
                <a:gd name="connsiteY12" fmla="*/ 31877 h 95440"/>
                <a:gd name="connsiteX13" fmla="*/ 14507 w 439026"/>
                <a:gd name="connsiteY13" fmla="*/ 8513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95440">
                  <a:moveTo>
                    <a:pt x="208251" y="114147"/>
                  </a:moveTo>
                  <a:cubicBezTo>
                    <a:pt x="127318" y="100785"/>
                    <a:pt x="85515" y="95822"/>
                    <a:pt x="0" y="88187"/>
                  </a:cubicBezTo>
                  <a:cubicBezTo>
                    <a:pt x="10117" y="61273"/>
                    <a:pt x="12789" y="50393"/>
                    <a:pt x="15652" y="31304"/>
                  </a:cubicBezTo>
                  <a:cubicBezTo>
                    <a:pt x="106321" y="16607"/>
                    <a:pt x="150605" y="10308"/>
                    <a:pt x="236692" y="0"/>
                  </a:cubicBezTo>
                  <a:cubicBezTo>
                    <a:pt x="323735" y="4963"/>
                    <a:pt x="367446" y="7444"/>
                    <a:pt x="449143" y="19661"/>
                  </a:cubicBezTo>
                  <a:cubicBezTo>
                    <a:pt x="447807" y="38176"/>
                    <a:pt x="445898" y="48865"/>
                    <a:pt x="437308" y="75780"/>
                  </a:cubicBezTo>
                  <a:cubicBezTo>
                    <a:pt x="349694" y="86087"/>
                    <a:pt x="302928" y="95250"/>
                    <a:pt x="208251" y="114147"/>
                  </a:cubicBezTo>
                  <a:close/>
                  <a:moveTo>
                    <a:pt x="14507" y="85133"/>
                  </a:moveTo>
                  <a:cubicBezTo>
                    <a:pt x="94677" y="92386"/>
                    <a:pt x="133999" y="96968"/>
                    <a:pt x="210160" y="109184"/>
                  </a:cubicBezTo>
                  <a:cubicBezTo>
                    <a:pt x="298729" y="91623"/>
                    <a:pt x="342632" y="83033"/>
                    <a:pt x="424901" y="73107"/>
                  </a:cubicBezTo>
                  <a:cubicBezTo>
                    <a:pt x="432727" y="48293"/>
                    <a:pt x="434636" y="37985"/>
                    <a:pt x="435972" y="20615"/>
                  </a:cubicBezTo>
                  <a:cubicBezTo>
                    <a:pt x="359238" y="8971"/>
                    <a:pt x="318199" y="7063"/>
                    <a:pt x="236692" y="2290"/>
                  </a:cubicBezTo>
                  <a:cubicBezTo>
                    <a:pt x="155568" y="12216"/>
                    <a:pt x="114147" y="18134"/>
                    <a:pt x="29014" y="31877"/>
                  </a:cubicBezTo>
                  <a:cubicBezTo>
                    <a:pt x="26342" y="49820"/>
                    <a:pt x="23670" y="60128"/>
                    <a:pt x="14507" y="851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A7E3E9B9-0357-46A2-AB06-EEC635277DE9}"/>
                </a:ext>
              </a:extLst>
            </p:cNvPr>
            <p:cNvSpPr/>
            <p:nvPr/>
          </p:nvSpPr>
          <p:spPr>
            <a:xfrm>
              <a:off x="2573100" y="4912956"/>
              <a:ext cx="400850" cy="114529"/>
            </a:xfrm>
            <a:custGeom>
              <a:avLst/>
              <a:gdLst>
                <a:gd name="connsiteX0" fmla="*/ 193553 w 400850"/>
                <a:gd name="connsiteY0" fmla="*/ 114910 h 114528"/>
                <a:gd name="connsiteX1" fmla="*/ 0 w 400850"/>
                <a:gd name="connsiteY1" fmla="*/ 69099 h 114528"/>
                <a:gd name="connsiteX2" fmla="*/ 11835 w 400850"/>
                <a:gd name="connsiteY2" fmla="*/ 12980 h 114528"/>
                <a:gd name="connsiteX3" fmla="*/ 216077 w 400850"/>
                <a:gd name="connsiteY3" fmla="*/ 0 h 114528"/>
                <a:gd name="connsiteX4" fmla="*/ 416884 w 400850"/>
                <a:gd name="connsiteY4" fmla="*/ 34740 h 114528"/>
                <a:gd name="connsiteX5" fmla="*/ 406767 w 400850"/>
                <a:gd name="connsiteY5" fmla="*/ 94104 h 114528"/>
                <a:gd name="connsiteX6" fmla="*/ 193553 w 400850"/>
                <a:gd name="connsiteY6" fmla="*/ 114910 h 114528"/>
                <a:gd name="connsiteX7" fmla="*/ 13552 w 400850"/>
                <a:gd name="connsiteY7" fmla="*/ 67381 h 114528"/>
                <a:gd name="connsiteX8" fmla="*/ 195462 w 400850"/>
                <a:gd name="connsiteY8" fmla="*/ 109947 h 114528"/>
                <a:gd name="connsiteX9" fmla="*/ 394933 w 400850"/>
                <a:gd name="connsiteY9" fmla="*/ 90859 h 114528"/>
                <a:gd name="connsiteX10" fmla="*/ 404477 w 400850"/>
                <a:gd name="connsiteY10" fmla="*/ 35313 h 114528"/>
                <a:gd name="connsiteX11" fmla="*/ 216268 w 400850"/>
                <a:gd name="connsiteY11" fmla="*/ 2481 h 114528"/>
                <a:gd name="connsiteX12" fmla="*/ 24624 w 400850"/>
                <a:gd name="connsiteY12" fmla="*/ 14698 h 114528"/>
                <a:gd name="connsiteX13" fmla="*/ 13552 w 400850"/>
                <a:gd name="connsiteY13" fmla="*/ 6738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93553" y="114910"/>
                  </a:moveTo>
                  <a:cubicBezTo>
                    <a:pt x="117964" y="94486"/>
                    <a:pt x="79216" y="85324"/>
                    <a:pt x="0" y="69099"/>
                  </a:cubicBezTo>
                  <a:cubicBezTo>
                    <a:pt x="8590" y="42185"/>
                    <a:pt x="10498" y="31495"/>
                    <a:pt x="11835" y="12980"/>
                  </a:cubicBezTo>
                  <a:cubicBezTo>
                    <a:pt x="95059" y="6872"/>
                    <a:pt x="135526" y="4581"/>
                    <a:pt x="216077" y="0"/>
                  </a:cubicBezTo>
                  <a:cubicBezTo>
                    <a:pt x="297965" y="11835"/>
                    <a:pt x="338050" y="18706"/>
                    <a:pt x="416884" y="34740"/>
                  </a:cubicBezTo>
                  <a:cubicBezTo>
                    <a:pt x="415548" y="55737"/>
                    <a:pt x="413830" y="67190"/>
                    <a:pt x="406767" y="94104"/>
                  </a:cubicBezTo>
                  <a:cubicBezTo>
                    <a:pt x="323544" y="100594"/>
                    <a:pt x="281168" y="104221"/>
                    <a:pt x="193553" y="114910"/>
                  </a:cubicBezTo>
                  <a:close/>
                  <a:moveTo>
                    <a:pt x="13552" y="67381"/>
                  </a:moveTo>
                  <a:cubicBezTo>
                    <a:pt x="87805" y="82651"/>
                    <a:pt x="124264" y="91241"/>
                    <a:pt x="195462" y="109947"/>
                  </a:cubicBezTo>
                  <a:cubicBezTo>
                    <a:pt x="277159" y="100212"/>
                    <a:pt x="316863" y="96968"/>
                    <a:pt x="394933" y="90859"/>
                  </a:cubicBezTo>
                  <a:cubicBezTo>
                    <a:pt x="401423" y="65854"/>
                    <a:pt x="402950" y="55165"/>
                    <a:pt x="404477" y="35313"/>
                  </a:cubicBezTo>
                  <a:cubicBezTo>
                    <a:pt x="330606" y="20233"/>
                    <a:pt x="293002" y="13743"/>
                    <a:pt x="216268" y="2481"/>
                  </a:cubicBezTo>
                  <a:cubicBezTo>
                    <a:pt x="140679" y="6872"/>
                    <a:pt x="102694" y="8971"/>
                    <a:pt x="24624" y="14698"/>
                  </a:cubicBezTo>
                  <a:cubicBezTo>
                    <a:pt x="23096" y="32450"/>
                    <a:pt x="21379" y="42566"/>
                    <a:pt x="13552" y="673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21C26C12-6F04-4DAD-AD65-CC31F95EFEEE}"/>
                </a:ext>
              </a:extLst>
            </p:cNvPr>
            <p:cNvSpPr/>
            <p:nvPr/>
          </p:nvSpPr>
          <p:spPr>
            <a:xfrm>
              <a:off x="2967461" y="4934144"/>
              <a:ext cx="400850" cy="114529"/>
            </a:xfrm>
            <a:custGeom>
              <a:avLst/>
              <a:gdLst>
                <a:gd name="connsiteX0" fmla="*/ 187063 w 400850"/>
                <a:gd name="connsiteY0" fmla="*/ 128654 h 114528"/>
                <a:gd name="connsiteX1" fmla="*/ 0 w 400850"/>
                <a:gd name="connsiteY1" fmla="*/ 71962 h 114528"/>
                <a:gd name="connsiteX2" fmla="*/ 10117 w 400850"/>
                <a:gd name="connsiteY2" fmla="*/ 12789 h 114528"/>
                <a:gd name="connsiteX3" fmla="*/ 208633 w 400850"/>
                <a:gd name="connsiteY3" fmla="*/ 0 h 114528"/>
                <a:gd name="connsiteX4" fmla="*/ 403332 w 400850"/>
                <a:gd name="connsiteY4" fmla="*/ 45239 h 114528"/>
                <a:gd name="connsiteX5" fmla="*/ 392451 w 400850"/>
                <a:gd name="connsiteY5" fmla="*/ 115483 h 114528"/>
                <a:gd name="connsiteX6" fmla="*/ 187063 w 400850"/>
                <a:gd name="connsiteY6" fmla="*/ 128654 h 114528"/>
                <a:gd name="connsiteX7" fmla="*/ 12789 w 400850"/>
                <a:gd name="connsiteY7" fmla="*/ 71008 h 114528"/>
                <a:gd name="connsiteX8" fmla="*/ 188399 w 400850"/>
                <a:gd name="connsiteY8" fmla="*/ 123882 h 114528"/>
                <a:gd name="connsiteX9" fmla="*/ 380807 w 400850"/>
                <a:gd name="connsiteY9" fmla="*/ 111665 h 114528"/>
                <a:gd name="connsiteX10" fmla="*/ 390924 w 400850"/>
                <a:gd name="connsiteY10" fmla="*/ 46193 h 114528"/>
                <a:gd name="connsiteX11" fmla="*/ 208633 w 400850"/>
                <a:gd name="connsiteY11" fmla="*/ 3436 h 114528"/>
                <a:gd name="connsiteX12" fmla="*/ 22142 w 400850"/>
                <a:gd name="connsiteY12" fmla="*/ 15270 h 114528"/>
                <a:gd name="connsiteX13" fmla="*/ 12789 w 400850"/>
                <a:gd name="connsiteY13" fmla="*/ 7100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87063" y="128654"/>
                  </a:moveTo>
                  <a:cubicBezTo>
                    <a:pt x="113765" y="103839"/>
                    <a:pt x="76352" y="92386"/>
                    <a:pt x="0" y="71962"/>
                  </a:cubicBezTo>
                  <a:cubicBezTo>
                    <a:pt x="7063" y="45239"/>
                    <a:pt x="8780" y="33595"/>
                    <a:pt x="10117" y="12789"/>
                  </a:cubicBezTo>
                  <a:cubicBezTo>
                    <a:pt x="90286" y="7826"/>
                    <a:pt x="129799" y="5726"/>
                    <a:pt x="208633" y="0"/>
                  </a:cubicBezTo>
                  <a:cubicBezTo>
                    <a:pt x="287848" y="15652"/>
                    <a:pt x="326788" y="24814"/>
                    <a:pt x="403332" y="45239"/>
                  </a:cubicBezTo>
                  <a:cubicBezTo>
                    <a:pt x="401041" y="71580"/>
                    <a:pt x="399132" y="85515"/>
                    <a:pt x="392451" y="115483"/>
                  </a:cubicBezTo>
                  <a:cubicBezTo>
                    <a:pt x="311518" y="120255"/>
                    <a:pt x="270478" y="122355"/>
                    <a:pt x="187063" y="128654"/>
                  </a:cubicBezTo>
                  <a:close/>
                  <a:moveTo>
                    <a:pt x="12789" y="71008"/>
                  </a:moveTo>
                  <a:cubicBezTo>
                    <a:pt x="84369" y="90287"/>
                    <a:pt x="119491" y="100785"/>
                    <a:pt x="188399" y="123882"/>
                  </a:cubicBezTo>
                  <a:cubicBezTo>
                    <a:pt x="266661" y="118155"/>
                    <a:pt x="304837" y="116056"/>
                    <a:pt x="380807" y="111665"/>
                  </a:cubicBezTo>
                  <a:cubicBezTo>
                    <a:pt x="387107" y="83797"/>
                    <a:pt x="388825" y="70817"/>
                    <a:pt x="390924" y="46193"/>
                  </a:cubicBezTo>
                  <a:cubicBezTo>
                    <a:pt x="319153" y="26914"/>
                    <a:pt x="282695" y="18515"/>
                    <a:pt x="208633" y="3436"/>
                  </a:cubicBezTo>
                  <a:cubicBezTo>
                    <a:pt x="134571" y="8590"/>
                    <a:pt x="97540" y="10689"/>
                    <a:pt x="22142" y="15270"/>
                  </a:cubicBezTo>
                  <a:cubicBezTo>
                    <a:pt x="20997" y="35122"/>
                    <a:pt x="19279" y="46002"/>
                    <a:pt x="12789" y="710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D6B6AA04-1576-4D89-A695-167924FEE510}"/>
                </a:ext>
              </a:extLst>
            </p:cNvPr>
            <p:cNvSpPr/>
            <p:nvPr/>
          </p:nvSpPr>
          <p:spPr>
            <a:xfrm>
              <a:off x="3347886" y="4961440"/>
              <a:ext cx="381762" cy="152705"/>
            </a:xfrm>
            <a:custGeom>
              <a:avLst/>
              <a:gdLst>
                <a:gd name="connsiteX0" fmla="*/ 182864 w 381762"/>
                <a:gd name="connsiteY0" fmla="*/ 155377 h 152704"/>
                <a:gd name="connsiteX1" fmla="*/ 0 w 381762"/>
                <a:gd name="connsiteY1" fmla="*/ 86660 h 152704"/>
                <a:gd name="connsiteX2" fmla="*/ 10880 w 381762"/>
                <a:gd name="connsiteY2" fmla="*/ 16988 h 152704"/>
                <a:gd name="connsiteX3" fmla="*/ 207297 w 381762"/>
                <a:gd name="connsiteY3" fmla="*/ 0 h 152704"/>
                <a:gd name="connsiteX4" fmla="*/ 397796 w 381762"/>
                <a:gd name="connsiteY4" fmla="*/ 57646 h 152704"/>
                <a:gd name="connsiteX5" fmla="*/ 385198 w 381762"/>
                <a:gd name="connsiteY5" fmla="*/ 144115 h 152704"/>
                <a:gd name="connsiteX6" fmla="*/ 182864 w 381762"/>
                <a:gd name="connsiteY6" fmla="*/ 155377 h 152704"/>
                <a:gd name="connsiteX7" fmla="*/ 12407 w 381762"/>
                <a:gd name="connsiteY7" fmla="*/ 85896 h 152704"/>
                <a:gd name="connsiteX8" fmla="*/ 184200 w 381762"/>
                <a:gd name="connsiteY8" fmla="*/ 150032 h 152704"/>
                <a:gd name="connsiteX9" fmla="*/ 373745 w 381762"/>
                <a:gd name="connsiteY9" fmla="*/ 139152 h 152704"/>
                <a:gd name="connsiteX10" fmla="*/ 385389 w 381762"/>
                <a:gd name="connsiteY10" fmla="*/ 58600 h 152704"/>
                <a:gd name="connsiteX11" fmla="*/ 206915 w 381762"/>
                <a:gd name="connsiteY11" fmla="*/ 4199 h 152704"/>
                <a:gd name="connsiteX12" fmla="*/ 22715 w 381762"/>
                <a:gd name="connsiteY12" fmla="*/ 20042 h 152704"/>
                <a:gd name="connsiteX13" fmla="*/ 12407 w 381762"/>
                <a:gd name="connsiteY13" fmla="*/ 8589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182864" y="155377"/>
                  </a:moveTo>
                  <a:cubicBezTo>
                    <a:pt x="110902" y="125790"/>
                    <a:pt x="74253" y="111856"/>
                    <a:pt x="0" y="86660"/>
                  </a:cubicBezTo>
                  <a:cubicBezTo>
                    <a:pt x="6872" y="56882"/>
                    <a:pt x="8780" y="43139"/>
                    <a:pt x="10880" y="16988"/>
                  </a:cubicBezTo>
                  <a:cubicBezTo>
                    <a:pt x="89714" y="11262"/>
                    <a:pt x="128845" y="8208"/>
                    <a:pt x="207297" y="0"/>
                  </a:cubicBezTo>
                  <a:cubicBezTo>
                    <a:pt x="284604" y="20424"/>
                    <a:pt x="322589" y="32068"/>
                    <a:pt x="397796" y="57646"/>
                  </a:cubicBezTo>
                  <a:cubicBezTo>
                    <a:pt x="394551" y="91623"/>
                    <a:pt x="392260" y="108993"/>
                    <a:pt x="385198" y="144115"/>
                  </a:cubicBezTo>
                  <a:cubicBezTo>
                    <a:pt x="304837" y="149078"/>
                    <a:pt x="264561" y="150987"/>
                    <a:pt x="182864" y="155377"/>
                  </a:cubicBezTo>
                  <a:close/>
                  <a:moveTo>
                    <a:pt x="12407" y="85896"/>
                  </a:moveTo>
                  <a:cubicBezTo>
                    <a:pt x="82270" y="109566"/>
                    <a:pt x="116629" y="122546"/>
                    <a:pt x="184200" y="150032"/>
                  </a:cubicBezTo>
                  <a:cubicBezTo>
                    <a:pt x="260744" y="146024"/>
                    <a:pt x="298347" y="144115"/>
                    <a:pt x="373745" y="139152"/>
                  </a:cubicBezTo>
                  <a:cubicBezTo>
                    <a:pt x="380044" y="106321"/>
                    <a:pt x="382335" y="90287"/>
                    <a:pt x="385389" y="58600"/>
                  </a:cubicBezTo>
                  <a:cubicBezTo>
                    <a:pt x="314954" y="34549"/>
                    <a:pt x="279259" y="23669"/>
                    <a:pt x="206915" y="4199"/>
                  </a:cubicBezTo>
                  <a:cubicBezTo>
                    <a:pt x="133426" y="11835"/>
                    <a:pt x="96586" y="14698"/>
                    <a:pt x="22715" y="20042"/>
                  </a:cubicBezTo>
                  <a:cubicBezTo>
                    <a:pt x="20615" y="44857"/>
                    <a:pt x="18707" y="57837"/>
                    <a:pt x="12407" y="858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D30073FB-F061-4F0A-B7DB-BABF8F2CFBF7}"/>
                </a:ext>
              </a:extLst>
            </p:cNvPr>
            <p:cNvSpPr/>
            <p:nvPr/>
          </p:nvSpPr>
          <p:spPr>
            <a:xfrm>
              <a:off x="3721249" y="4992362"/>
              <a:ext cx="381762" cy="190881"/>
            </a:xfrm>
            <a:custGeom>
              <a:avLst/>
              <a:gdLst>
                <a:gd name="connsiteX0" fmla="*/ 181910 w 381762"/>
                <a:gd name="connsiteY0" fmla="*/ 191835 h 190880"/>
                <a:gd name="connsiteX1" fmla="*/ 0 w 381762"/>
                <a:gd name="connsiteY1" fmla="*/ 110902 h 190880"/>
                <a:gd name="connsiteX2" fmla="*/ 12407 w 381762"/>
                <a:gd name="connsiteY2" fmla="*/ 25006 h 190880"/>
                <a:gd name="connsiteX3" fmla="*/ 208824 w 381762"/>
                <a:gd name="connsiteY3" fmla="*/ 0 h 190880"/>
                <a:gd name="connsiteX4" fmla="*/ 397796 w 381762"/>
                <a:gd name="connsiteY4" fmla="*/ 70817 h 190880"/>
                <a:gd name="connsiteX5" fmla="*/ 384435 w 381762"/>
                <a:gd name="connsiteY5" fmla="*/ 177519 h 190880"/>
                <a:gd name="connsiteX6" fmla="*/ 181910 w 381762"/>
                <a:gd name="connsiteY6" fmla="*/ 191835 h 190880"/>
                <a:gd name="connsiteX7" fmla="*/ 12407 w 381762"/>
                <a:gd name="connsiteY7" fmla="*/ 110329 h 190880"/>
                <a:gd name="connsiteX8" fmla="*/ 183246 w 381762"/>
                <a:gd name="connsiteY8" fmla="*/ 185918 h 190880"/>
                <a:gd name="connsiteX9" fmla="*/ 372791 w 381762"/>
                <a:gd name="connsiteY9" fmla="*/ 172175 h 190880"/>
                <a:gd name="connsiteX10" fmla="*/ 385389 w 381762"/>
                <a:gd name="connsiteY10" fmla="*/ 72726 h 190880"/>
                <a:gd name="connsiteX11" fmla="*/ 208251 w 381762"/>
                <a:gd name="connsiteY11" fmla="*/ 5917 h 190880"/>
                <a:gd name="connsiteX12" fmla="*/ 23860 w 381762"/>
                <a:gd name="connsiteY12" fmla="*/ 29014 h 190880"/>
                <a:gd name="connsiteX13" fmla="*/ 12407 w 381762"/>
                <a:gd name="connsiteY13" fmla="*/ 11032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81910" y="191835"/>
                  </a:moveTo>
                  <a:cubicBezTo>
                    <a:pt x="109948" y="157668"/>
                    <a:pt x="73680" y="141252"/>
                    <a:pt x="0" y="110902"/>
                  </a:cubicBezTo>
                  <a:cubicBezTo>
                    <a:pt x="6872" y="75780"/>
                    <a:pt x="9162" y="58600"/>
                    <a:pt x="12407" y="25006"/>
                  </a:cubicBezTo>
                  <a:cubicBezTo>
                    <a:pt x="91050" y="16988"/>
                    <a:pt x="130181" y="12216"/>
                    <a:pt x="208824" y="0"/>
                  </a:cubicBezTo>
                  <a:cubicBezTo>
                    <a:pt x="285176" y="25769"/>
                    <a:pt x="322780" y="39894"/>
                    <a:pt x="397796" y="70817"/>
                  </a:cubicBezTo>
                  <a:cubicBezTo>
                    <a:pt x="393788" y="113956"/>
                    <a:pt x="391306" y="135335"/>
                    <a:pt x="384435" y="177519"/>
                  </a:cubicBezTo>
                  <a:cubicBezTo>
                    <a:pt x="303501" y="184773"/>
                    <a:pt x="263225" y="187445"/>
                    <a:pt x="181910" y="191835"/>
                  </a:cubicBezTo>
                  <a:close/>
                  <a:moveTo>
                    <a:pt x="12407" y="110329"/>
                  </a:moveTo>
                  <a:cubicBezTo>
                    <a:pt x="81506" y="138771"/>
                    <a:pt x="115674" y="154041"/>
                    <a:pt x="183246" y="185918"/>
                  </a:cubicBezTo>
                  <a:cubicBezTo>
                    <a:pt x="259407" y="181528"/>
                    <a:pt x="297202" y="179046"/>
                    <a:pt x="372791" y="172175"/>
                  </a:cubicBezTo>
                  <a:cubicBezTo>
                    <a:pt x="379280" y="132853"/>
                    <a:pt x="381571" y="112811"/>
                    <a:pt x="385389" y="72726"/>
                  </a:cubicBezTo>
                  <a:cubicBezTo>
                    <a:pt x="315145" y="43903"/>
                    <a:pt x="279832" y="30350"/>
                    <a:pt x="208251" y="5917"/>
                  </a:cubicBezTo>
                  <a:cubicBezTo>
                    <a:pt x="134571" y="16988"/>
                    <a:pt x="97731" y="21570"/>
                    <a:pt x="23860" y="29014"/>
                  </a:cubicBezTo>
                  <a:cubicBezTo>
                    <a:pt x="20997" y="61082"/>
                    <a:pt x="18707" y="77307"/>
                    <a:pt x="12407" y="1103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4C850D00-1AB7-4E2E-AED9-DD39D504D271}"/>
                </a:ext>
              </a:extLst>
            </p:cNvPr>
            <p:cNvSpPr/>
            <p:nvPr/>
          </p:nvSpPr>
          <p:spPr>
            <a:xfrm>
              <a:off x="4093658" y="5026148"/>
              <a:ext cx="400850" cy="229057"/>
            </a:xfrm>
            <a:custGeom>
              <a:avLst/>
              <a:gdLst>
                <a:gd name="connsiteX0" fmla="*/ 183819 w 400850"/>
                <a:gd name="connsiteY0" fmla="*/ 233638 h 229057"/>
                <a:gd name="connsiteX1" fmla="*/ 0 w 400850"/>
                <a:gd name="connsiteY1" fmla="*/ 141634 h 229057"/>
                <a:gd name="connsiteX2" fmla="*/ 13361 w 400850"/>
                <a:gd name="connsiteY2" fmla="*/ 35695 h 229057"/>
                <a:gd name="connsiteX3" fmla="*/ 211114 w 400850"/>
                <a:gd name="connsiteY3" fmla="*/ 0 h 229057"/>
                <a:gd name="connsiteX4" fmla="*/ 401232 w 400850"/>
                <a:gd name="connsiteY4" fmla="*/ 83797 h 229057"/>
                <a:gd name="connsiteX5" fmla="*/ 388443 w 400850"/>
                <a:gd name="connsiteY5" fmla="*/ 212450 h 229057"/>
                <a:gd name="connsiteX6" fmla="*/ 183819 w 400850"/>
                <a:gd name="connsiteY6" fmla="*/ 233638 h 229057"/>
                <a:gd name="connsiteX7" fmla="*/ 12407 w 400850"/>
                <a:gd name="connsiteY7" fmla="*/ 140488 h 229057"/>
                <a:gd name="connsiteX8" fmla="*/ 185154 w 400850"/>
                <a:gd name="connsiteY8" fmla="*/ 226576 h 229057"/>
                <a:gd name="connsiteX9" fmla="*/ 376990 w 400850"/>
                <a:gd name="connsiteY9" fmla="*/ 206151 h 229057"/>
                <a:gd name="connsiteX10" fmla="*/ 389016 w 400850"/>
                <a:gd name="connsiteY10" fmla="*/ 86087 h 229057"/>
                <a:gd name="connsiteX11" fmla="*/ 210733 w 400850"/>
                <a:gd name="connsiteY11" fmla="*/ 7063 h 229057"/>
                <a:gd name="connsiteX12" fmla="*/ 25005 w 400850"/>
                <a:gd name="connsiteY12" fmla="*/ 40276 h 229057"/>
                <a:gd name="connsiteX13" fmla="*/ 12407 w 400850"/>
                <a:gd name="connsiteY13" fmla="*/ 14048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29057">
                  <a:moveTo>
                    <a:pt x="183819" y="233638"/>
                  </a:moveTo>
                  <a:cubicBezTo>
                    <a:pt x="110520" y="195462"/>
                    <a:pt x="73871" y="176756"/>
                    <a:pt x="0" y="141634"/>
                  </a:cubicBezTo>
                  <a:cubicBezTo>
                    <a:pt x="6871" y="99831"/>
                    <a:pt x="9544" y="78452"/>
                    <a:pt x="13361" y="35695"/>
                  </a:cubicBezTo>
                  <a:cubicBezTo>
                    <a:pt x="92386" y="23860"/>
                    <a:pt x="131899" y="16797"/>
                    <a:pt x="211114" y="0"/>
                  </a:cubicBezTo>
                  <a:cubicBezTo>
                    <a:pt x="287467" y="31114"/>
                    <a:pt x="325452" y="48102"/>
                    <a:pt x="401232" y="83797"/>
                  </a:cubicBezTo>
                  <a:cubicBezTo>
                    <a:pt x="397414" y="136862"/>
                    <a:pt x="394933" y="162821"/>
                    <a:pt x="388443" y="212450"/>
                  </a:cubicBezTo>
                  <a:cubicBezTo>
                    <a:pt x="306746" y="223140"/>
                    <a:pt x="265897" y="227148"/>
                    <a:pt x="183819" y="233638"/>
                  </a:cubicBezTo>
                  <a:close/>
                  <a:moveTo>
                    <a:pt x="12407" y="140488"/>
                  </a:moveTo>
                  <a:cubicBezTo>
                    <a:pt x="81888" y="173511"/>
                    <a:pt x="116246" y="190881"/>
                    <a:pt x="185154" y="226576"/>
                  </a:cubicBezTo>
                  <a:cubicBezTo>
                    <a:pt x="262079" y="220277"/>
                    <a:pt x="300255" y="216459"/>
                    <a:pt x="376990" y="206151"/>
                  </a:cubicBezTo>
                  <a:cubicBezTo>
                    <a:pt x="382907" y="159576"/>
                    <a:pt x="385198" y="135525"/>
                    <a:pt x="389016" y="86087"/>
                  </a:cubicBezTo>
                  <a:cubicBezTo>
                    <a:pt x="318008" y="52492"/>
                    <a:pt x="282313" y="36649"/>
                    <a:pt x="210733" y="7063"/>
                  </a:cubicBezTo>
                  <a:cubicBezTo>
                    <a:pt x="136289" y="22715"/>
                    <a:pt x="99258" y="29205"/>
                    <a:pt x="25005" y="40276"/>
                  </a:cubicBezTo>
                  <a:cubicBezTo>
                    <a:pt x="21188" y="80933"/>
                    <a:pt x="18706" y="100976"/>
                    <a:pt x="12407" y="1404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054E9976-EEC2-4865-B70E-DC6ED850E5DF}"/>
                </a:ext>
              </a:extLst>
            </p:cNvPr>
            <p:cNvSpPr/>
            <p:nvPr/>
          </p:nvSpPr>
          <p:spPr>
            <a:xfrm>
              <a:off x="4470266" y="5059934"/>
              <a:ext cx="400850" cy="267233"/>
            </a:xfrm>
            <a:custGeom>
              <a:avLst/>
              <a:gdLst>
                <a:gd name="connsiteX0" fmla="*/ 188973 w 400850"/>
                <a:gd name="connsiteY0" fmla="*/ 277159 h 267233"/>
                <a:gd name="connsiteX1" fmla="*/ 0 w 400850"/>
                <a:gd name="connsiteY1" fmla="*/ 176374 h 267233"/>
                <a:gd name="connsiteX2" fmla="*/ 12789 w 400850"/>
                <a:gd name="connsiteY2" fmla="*/ 48484 h 267233"/>
                <a:gd name="connsiteX3" fmla="*/ 212642 w 400850"/>
                <a:gd name="connsiteY3" fmla="*/ 0 h 267233"/>
                <a:gd name="connsiteX4" fmla="*/ 407150 w 400850"/>
                <a:gd name="connsiteY4" fmla="*/ 95631 h 267233"/>
                <a:gd name="connsiteX5" fmla="*/ 397605 w 400850"/>
                <a:gd name="connsiteY5" fmla="*/ 245855 h 267233"/>
                <a:gd name="connsiteX6" fmla="*/ 188973 w 400850"/>
                <a:gd name="connsiteY6" fmla="*/ 277159 h 267233"/>
                <a:gd name="connsiteX7" fmla="*/ 12408 w 400850"/>
                <a:gd name="connsiteY7" fmla="*/ 174656 h 267233"/>
                <a:gd name="connsiteX8" fmla="*/ 189927 w 400850"/>
                <a:gd name="connsiteY8" fmla="*/ 269142 h 267233"/>
                <a:gd name="connsiteX9" fmla="*/ 385198 w 400850"/>
                <a:gd name="connsiteY9" fmla="*/ 239174 h 267233"/>
                <a:gd name="connsiteX10" fmla="*/ 394360 w 400850"/>
                <a:gd name="connsiteY10" fmla="*/ 98876 h 267233"/>
                <a:gd name="connsiteX11" fmla="*/ 212069 w 400850"/>
                <a:gd name="connsiteY11" fmla="*/ 8971 h 267233"/>
                <a:gd name="connsiteX12" fmla="*/ 24433 w 400850"/>
                <a:gd name="connsiteY12" fmla="*/ 53828 h 267233"/>
                <a:gd name="connsiteX13" fmla="*/ 12408 w 400850"/>
                <a:gd name="connsiteY13" fmla="*/ 17465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67233">
                  <a:moveTo>
                    <a:pt x="188973" y="277159"/>
                  </a:moveTo>
                  <a:cubicBezTo>
                    <a:pt x="113193" y="236120"/>
                    <a:pt x="75589" y="215696"/>
                    <a:pt x="0" y="176374"/>
                  </a:cubicBezTo>
                  <a:cubicBezTo>
                    <a:pt x="6490" y="126936"/>
                    <a:pt x="8781" y="101167"/>
                    <a:pt x="12789" y="48484"/>
                  </a:cubicBezTo>
                  <a:cubicBezTo>
                    <a:pt x="92577" y="32068"/>
                    <a:pt x="132663" y="22333"/>
                    <a:pt x="212642" y="0"/>
                  </a:cubicBezTo>
                  <a:cubicBezTo>
                    <a:pt x="290330" y="36267"/>
                    <a:pt x="329079" y="55546"/>
                    <a:pt x="407150" y="95631"/>
                  </a:cubicBezTo>
                  <a:cubicBezTo>
                    <a:pt x="404286" y="158240"/>
                    <a:pt x="402569" y="188781"/>
                    <a:pt x="397605" y="245855"/>
                  </a:cubicBezTo>
                  <a:cubicBezTo>
                    <a:pt x="313999" y="261316"/>
                    <a:pt x="272388" y="267424"/>
                    <a:pt x="188973" y="277159"/>
                  </a:cubicBezTo>
                  <a:close/>
                  <a:moveTo>
                    <a:pt x="12408" y="174656"/>
                  </a:moveTo>
                  <a:cubicBezTo>
                    <a:pt x="83415" y="211496"/>
                    <a:pt x="118919" y="230775"/>
                    <a:pt x="189927" y="269142"/>
                  </a:cubicBezTo>
                  <a:cubicBezTo>
                    <a:pt x="267997" y="259598"/>
                    <a:pt x="307128" y="253681"/>
                    <a:pt x="385198" y="239174"/>
                  </a:cubicBezTo>
                  <a:cubicBezTo>
                    <a:pt x="389970" y="185536"/>
                    <a:pt x="391688" y="157286"/>
                    <a:pt x="394360" y="98876"/>
                  </a:cubicBezTo>
                  <a:cubicBezTo>
                    <a:pt x="321253" y="61273"/>
                    <a:pt x="284795" y="43139"/>
                    <a:pt x="212069" y="8971"/>
                  </a:cubicBezTo>
                  <a:cubicBezTo>
                    <a:pt x="136862" y="29587"/>
                    <a:pt x="99449" y="38558"/>
                    <a:pt x="24433" y="53828"/>
                  </a:cubicBezTo>
                  <a:cubicBezTo>
                    <a:pt x="20615" y="103457"/>
                    <a:pt x="18325" y="127890"/>
                    <a:pt x="12408" y="1746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97DE61C8-D570-4E0B-995D-2D801AD88435}"/>
                </a:ext>
              </a:extLst>
            </p:cNvPr>
            <p:cNvSpPr/>
            <p:nvPr/>
          </p:nvSpPr>
          <p:spPr>
            <a:xfrm>
              <a:off x="4855082" y="5092193"/>
              <a:ext cx="400850" cy="305409"/>
            </a:xfrm>
            <a:custGeom>
              <a:avLst/>
              <a:gdLst>
                <a:gd name="connsiteX0" fmla="*/ 197180 w 400850"/>
                <a:gd name="connsiteY0" fmla="*/ 317626 h 305409"/>
                <a:gd name="connsiteX1" fmla="*/ 0 w 400850"/>
                <a:gd name="connsiteY1" fmla="*/ 211496 h 305409"/>
                <a:gd name="connsiteX2" fmla="*/ 9735 w 400850"/>
                <a:gd name="connsiteY2" fmla="*/ 61845 h 305409"/>
                <a:gd name="connsiteX3" fmla="*/ 211878 w 400850"/>
                <a:gd name="connsiteY3" fmla="*/ 0 h 305409"/>
                <a:gd name="connsiteX4" fmla="*/ 413639 w 400850"/>
                <a:gd name="connsiteY4" fmla="*/ 104985 h 305409"/>
                <a:gd name="connsiteX5" fmla="*/ 409822 w 400850"/>
                <a:gd name="connsiteY5" fmla="*/ 273914 h 305409"/>
                <a:gd name="connsiteX6" fmla="*/ 197180 w 400850"/>
                <a:gd name="connsiteY6" fmla="*/ 317626 h 305409"/>
                <a:gd name="connsiteX7" fmla="*/ 12789 w 400850"/>
                <a:gd name="connsiteY7" fmla="*/ 209205 h 305409"/>
                <a:gd name="connsiteX8" fmla="*/ 197944 w 400850"/>
                <a:gd name="connsiteY8" fmla="*/ 308845 h 305409"/>
                <a:gd name="connsiteX9" fmla="*/ 397033 w 400850"/>
                <a:gd name="connsiteY9" fmla="*/ 267615 h 305409"/>
                <a:gd name="connsiteX10" fmla="*/ 400850 w 400850"/>
                <a:gd name="connsiteY10" fmla="*/ 109566 h 305409"/>
                <a:gd name="connsiteX11" fmla="*/ 211687 w 400850"/>
                <a:gd name="connsiteY11" fmla="*/ 10880 h 305409"/>
                <a:gd name="connsiteX12" fmla="*/ 21761 w 400850"/>
                <a:gd name="connsiteY12" fmla="*/ 68335 h 305409"/>
                <a:gd name="connsiteX13" fmla="*/ 12789 w 400850"/>
                <a:gd name="connsiteY13" fmla="*/ 20920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05409">
                  <a:moveTo>
                    <a:pt x="197180" y="317626"/>
                  </a:moveTo>
                  <a:cubicBezTo>
                    <a:pt x="117774" y="275441"/>
                    <a:pt x="78452" y="253872"/>
                    <a:pt x="0" y="211496"/>
                  </a:cubicBezTo>
                  <a:cubicBezTo>
                    <a:pt x="5154" y="154614"/>
                    <a:pt x="6872" y="124264"/>
                    <a:pt x="9735" y="61845"/>
                  </a:cubicBezTo>
                  <a:cubicBezTo>
                    <a:pt x="90668" y="40085"/>
                    <a:pt x="130945" y="27678"/>
                    <a:pt x="211878" y="0"/>
                  </a:cubicBezTo>
                  <a:cubicBezTo>
                    <a:pt x="292048" y="40658"/>
                    <a:pt x="332324" y="62036"/>
                    <a:pt x="413639" y="104985"/>
                  </a:cubicBezTo>
                  <a:cubicBezTo>
                    <a:pt x="413258" y="176374"/>
                    <a:pt x="412494" y="210733"/>
                    <a:pt x="409822" y="273914"/>
                  </a:cubicBezTo>
                  <a:cubicBezTo>
                    <a:pt x="324689" y="294720"/>
                    <a:pt x="282313" y="303310"/>
                    <a:pt x="197180" y="317626"/>
                  </a:cubicBezTo>
                  <a:close/>
                  <a:moveTo>
                    <a:pt x="12789" y="209205"/>
                  </a:moveTo>
                  <a:cubicBezTo>
                    <a:pt x="86469" y="248909"/>
                    <a:pt x="123500" y="269142"/>
                    <a:pt x="197944" y="308845"/>
                  </a:cubicBezTo>
                  <a:cubicBezTo>
                    <a:pt x="277732" y="295102"/>
                    <a:pt x="317435" y="286894"/>
                    <a:pt x="397033" y="267615"/>
                  </a:cubicBezTo>
                  <a:cubicBezTo>
                    <a:pt x="399514" y="208060"/>
                    <a:pt x="400277" y="175992"/>
                    <a:pt x="400850" y="109566"/>
                  </a:cubicBezTo>
                  <a:cubicBezTo>
                    <a:pt x="324689" y="69099"/>
                    <a:pt x="286894" y="49056"/>
                    <a:pt x="211687" y="10880"/>
                  </a:cubicBezTo>
                  <a:cubicBezTo>
                    <a:pt x="135717" y="36649"/>
                    <a:pt x="97731" y="48102"/>
                    <a:pt x="21761" y="68335"/>
                  </a:cubicBezTo>
                  <a:cubicBezTo>
                    <a:pt x="19279" y="126745"/>
                    <a:pt x="17561" y="155377"/>
                    <a:pt x="12789" y="2092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7315314A-23A5-4110-B913-10348539DCE5}"/>
                </a:ext>
              </a:extLst>
            </p:cNvPr>
            <p:cNvSpPr/>
            <p:nvPr/>
          </p:nvSpPr>
          <p:spPr>
            <a:xfrm>
              <a:off x="5251924" y="5121016"/>
              <a:ext cx="419938" cy="343586"/>
            </a:xfrm>
            <a:custGeom>
              <a:avLst/>
              <a:gdLst>
                <a:gd name="connsiteX0" fmla="*/ 207679 w 419938"/>
                <a:gd name="connsiteY0" fmla="*/ 349885 h 343585"/>
                <a:gd name="connsiteX1" fmla="*/ 0 w 419938"/>
                <a:gd name="connsiteY1" fmla="*/ 243564 h 343585"/>
                <a:gd name="connsiteX2" fmla="*/ 4008 w 419938"/>
                <a:gd name="connsiteY2" fmla="*/ 75016 h 343585"/>
                <a:gd name="connsiteX3" fmla="*/ 208442 w 419938"/>
                <a:gd name="connsiteY3" fmla="*/ 0 h 343585"/>
                <a:gd name="connsiteX4" fmla="*/ 419938 w 419938"/>
                <a:gd name="connsiteY4" fmla="*/ 110902 h 343585"/>
                <a:gd name="connsiteX5" fmla="*/ 424329 w 419938"/>
                <a:gd name="connsiteY5" fmla="*/ 293384 h 343585"/>
                <a:gd name="connsiteX6" fmla="*/ 207679 w 419938"/>
                <a:gd name="connsiteY6" fmla="*/ 349885 h 343585"/>
                <a:gd name="connsiteX7" fmla="*/ 13171 w 419938"/>
                <a:gd name="connsiteY7" fmla="*/ 240510 h 343585"/>
                <a:gd name="connsiteX8" fmla="*/ 208060 w 419938"/>
                <a:gd name="connsiteY8" fmla="*/ 340532 h 343585"/>
                <a:gd name="connsiteX9" fmla="*/ 410967 w 419938"/>
                <a:gd name="connsiteY9" fmla="*/ 287085 h 343585"/>
                <a:gd name="connsiteX10" fmla="*/ 407149 w 419938"/>
                <a:gd name="connsiteY10" fmla="*/ 116246 h 343585"/>
                <a:gd name="connsiteX11" fmla="*/ 208633 w 419938"/>
                <a:gd name="connsiteY11" fmla="*/ 12216 h 343585"/>
                <a:gd name="connsiteX12" fmla="*/ 16607 w 419938"/>
                <a:gd name="connsiteY12" fmla="*/ 82079 h 343585"/>
                <a:gd name="connsiteX13" fmla="*/ 13171 w 419938"/>
                <a:gd name="connsiteY13" fmla="*/ 240510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43585">
                  <a:moveTo>
                    <a:pt x="207679" y="349885"/>
                  </a:moveTo>
                  <a:cubicBezTo>
                    <a:pt x="123882" y="309036"/>
                    <a:pt x="82461" y="287276"/>
                    <a:pt x="0" y="243564"/>
                  </a:cubicBezTo>
                  <a:cubicBezTo>
                    <a:pt x="2863" y="180382"/>
                    <a:pt x="3436" y="146215"/>
                    <a:pt x="4008" y="75016"/>
                  </a:cubicBezTo>
                  <a:cubicBezTo>
                    <a:pt x="85896" y="47911"/>
                    <a:pt x="126745" y="32831"/>
                    <a:pt x="208442" y="0"/>
                  </a:cubicBezTo>
                  <a:cubicBezTo>
                    <a:pt x="292239" y="43903"/>
                    <a:pt x="334423" y="66426"/>
                    <a:pt x="419938" y="110902"/>
                  </a:cubicBezTo>
                  <a:cubicBezTo>
                    <a:pt x="422992" y="188781"/>
                    <a:pt x="423947" y="226003"/>
                    <a:pt x="424329" y="293384"/>
                  </a:cubicBezTo>
                  <a:cubicBezTo>
                    <a:pt x="337860" y="319344"/>
                    <a:pt x="294529" y="330606"/>
                    <a:pt x="207679" y="349885"/>
                  </a:cubicBezTo>
                  <a:close/>
                  <a:moveTo>
                    <a:pt x="13171" y="240510"/>
                  </a:moveTo>
                  <a:cubicBezTo>
                    <a:pt x="90477" y="281358"/>
                    <a:pt x="129417" y="301783"/>
                    <a:pt x="208060" y="340532"/>
                  </a:cubicBezTo>
                  <a:cubicBezTo>
                    <a:pt x="289376" y="322016"/>
                    <a:pt x="330033" y="311327"/>
                    <a:pt x="410967" y="287085"/>
                  </a:cubicBezTo>
                  <a:cubicBezTo>
                    <a:pt x="410585" y="223522"/>
                    <a:pt x="409630" y="188781"/>
                    <a:pt x="407149" y="116246"/>
                  </a:cubicBezTo>
                  <a:cubicBezTo>
                    <a:pt x="326979" y="74634"/>
                    <a:pt x="287276" y="53447"/>
                    <a:pt x="208633" y="12216"/>
                  </a:cubicBezTo>
                  <a:cubicBezTo>
                    <a:pt x="131899" y="42757"/>
                    <a:pt x="93532" y="56692"/>
                    <a:pt x="16607" y="82079"/>
                  </a:cubicBezTo>
                  <a:cubicBezTo>
                    <a:pt x="16225" y="148505"/>
                    <a:pt x="15652" y="180764"/>
                    <a:pt x="13171" y="2405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6127085D-454C-4E5C-88AB-73E226C18814}"/>
                </a:ext>
              </a:extLst>
            </p:cNvPr>
            <p:cNvSpPr/>
            <p:nvPr/>
          </p:nvSpPr>
          <p:spPr>
            <a:xfrm>
              <a:off x="5658883" y="5144304"/>
              <a:ext cx="439026" cy="362674"/>
            </a:xfrm>
            <a:custGeom>
              <a:avLst/>
              <a:gdLst>
                <a:gd name="connsiteX0" fmla="*/ 223903 w 439026"/>
                <a:gd name="connsiteY0" fmla="*/ 368591 h 362673"/>
                <a:gd name="connsiteX1" fmla="*/ 4199 w 439026"/>
                <a:gd name="connsiteY1" fmla="*/ 268760 h 362673"/>
                <a:gd name="connsiteX2" fmla="*/ 0 w 439026"/>
                <a:gd name="connsiteY2" fmla="*/ 86660 h 362673"/>
                <a:gd name="connsiteX3" fmla="*/ 206342 w 439026"/>
                <a:gd name="connsiteY3" fmla="*/ 0 h 362673"/>
                <a:gd name="connsiteX4" fmla="*/ 430055 w 439026"/>
                <a:gd name="connsiteY4" fmla="*/ 111856 h 362673"/>
                <a:gd name="connsiteX5" fmla="*/ 444371 w 439026"/>
                <a:gd name="connsiteY5" fmla="*/ 299683 h 362673"/>
                <a:gd name="connsiteX6" fmla="*/ 223903 w 439026"/>
                <a:gd name="connsiteY6" fmla="*/ 368591 h 362673"/>
                <a:gd name="connsiteX7" fmla="*/ 17561 w 439026"/>
                <a:gd name="connsiteY7" fmla="*/ 264943 h 362673"/>
                <a:gd name="connsiteX8" fmla="*/ 223903 w 439026"/>
                <a:gd name="connsiteY8" fmla="*/ 359047 h 362673"/>
                <a:gd name="connsiteX9" fmla="*/ 430436 w 439026"/>
                <a:gd name="connsiteY9" fmla="*/ 293766 h 362673"/>
                <a:gd name="connsiteX10" fmla="*/ 417266 w 439026"/>
                <a:gd name="connsiteY10" fmla="*/ 117583 h 362673"/>
                <a:gd name="connsiteX11" fmla="*/ 207488 w 439026"/>
                <a:gd name="connsiteY11" fmla="*/ 12789 h 362673"/>
                <a:gd name="connsiteX12" fmla="*/ 13552 w 439026"/>
                <a:gd name="connsiteY12" fmla="*/ 93723 h 362673"/>
                <a:gd name="connsiteX13" fmla="*/ 17561 w 439026"/>
                <a:gd name="connsiteY13" fmla="*/ 264943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62673">
                  <a:moveTo>
                    <a:pt x="223903" y="368591"/>
                  </a:moveTo>
                  <a:cubicBezTo>
                    <a:pt x="135143" y="331942"/>
                    <a:pt x="91241" y="311327"/>
                    <a:pt x="4199" y="268760"/>
                  </a:cubicBezTo>
                  <a:cubicBezTo>
                    <a:pt x="3817" y="201379"/>
                    <a:pt x="2863" y="164348"/>
                    <a:pt x="0" y="86660"/>
                  </a:cubicBezTo>
                  <a:cubicBezTo>
                    <a:pt x="82651" y="54592"/>
                    <a:pt x="124073" y="37031"/>
                    <a:pt x="206342" y="0"/>
                  </a:cubicBezTo>
                  <a:cubicBezTo>
                    <a:pt x="294720" y="45430"/>
                    <a:pt x="339386" y="68335"/>
                    <a:pt x="430055" y="111856"/>
                  </a:cubicBezTo>
                  <a:cubicBezTo>
                    <a:pt x="437308" y="193172"/>
                    <a:pt x="440363" y="231539"/>
                    <a:pt x="444371" y="299683"/>
                  </a:cubicBezTo>
                  <a:cubicBezTo>
                    <a:pt x="356566" y="330415"/>
                    <a:pt x="312472" y="344349"/>
                    <a:pt x="223903" y="368591"/>
                  </a:cubicBezTo>
                  <a:close/>
                  <a:moveTo>
                    <a:pt x="17561" y="264943"/>
                  </a:moveTo>
                  <a:cubicBezTo>
                    <a:pt x="99258" y="304837"/>
                    <a:pt x="140488" y="324116"/>
                    <a:pt x="223903" y="359047"/>
                  </a:cubicBezTo>
                  <a:cubicBezTo>
                    <a:pt x="306746" y="335759"/>
                    <a:pt x="347976" y="322589"/>
                    <a:pt x="430436" y="293766"/>
                  </a:cubicBezTo>
                  <a:cubicBezTo>
                    <a:pt x="426619" y="229439"/>
                    <a:pt x="423755" y="193362"/>
                    <a:pt x="417266" y="117583"/>
                  </a:cubicBezTo>
                  <a:cubicBezTo>
                    <a:pt x="332324" y="76734"/>
                    <a:pt x="290521" y="55355"/>
                    <a:pt x="207488" y="12789"/>
                  </a:cubicBezTo>
                  <a:cubicBezTo>
                    <a:pt x="129990" y="47339"/>
                    <a:pt x="91241" y="63754"/>
                    <a:pt x="13552" y="93723"/>
                  </a:cubicBezTo>
                  <a:cubicBezTo>
                    <a:pt x="16034" y="166448"/>
                    <a:pt x="16988" y="201379"/>
                    <a:pt x="17561" y="264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E755E2B4-6037-4308-9C69-E03B20146E9D}"/>
                </a:ext>
              </a:extLst>
            </p:cNvPr>
            <p:cNvSpPr/>
            <p:nvPr/>
          </p:nvSpPr>
          <p:spPr>
            <a:xfrm>
              <a:off x="6075385" y="5152512"/>
              <a:ext cx="458114" cy="362674"/>
            </a:xfrm>
            <a:custGeom>
              <a:avLst/>
              <a:gdLst>
                <a:gd name="connsiteX0" fmla="*/ 245473 w 458114"/>
                <a:gd name="connsiteY0" fmla="*/ 371454 h 362673"/>
                <a:gd name="connsiteX1" fmla="*/ 14125 w 458114"/>
                <a:gd name="connsiteY1" fmla="*/ 290902 h 362673"/>
                <a:gd name="connsiteX2" fmla="*/ 0 w 458114"/>
                <a:gd name="connsiteY2" fmla="*/ 103076 h 362673"/>
                <a:gd name="connsiteX3" fmla="*/ 207296 w 458114"/>
                <a:gd name="connsiteY3" fmla="*/ 0 h 362673"/>
                <a:gd name="connsiteX4" fmla="*/ 439408 w 458114"/>
                <a:gd name="connsiteY4" fmla="*/ 88378 h 362673"/>
                <a:gd name="connsiteX5" fmla="*/ 464031 w 458114"/>
                <a:gd name="connsiteY5" fmla="*/ 274105 h 362673"/>
                <a:gd name="connsiteX6" fmla="*/ 245473 w 458114"/>
                <a:gd name="connsiteY6" fmla="*/ 371454 h 362673"/>
                <a:gd name="connsiteX7" fmla="*/ 27677 w 458114"/>
                <a:gd name="connsiteY7" fmla="*/ 286130 h 362673"/>
                <a:gd name="connsiteX8" fmla="*/ 244900 w 458114"/>
                <a:gd name="connsiteY8" fmla="*/ 361910 h 362673"/>
                <a:gd name="connsiteX9" fmla="*/ 449715 w 458114"/>
                <a:gd name="connsiteY9" fmla="*/ 270097 h 362673"/>
                <a:gd name="connsiteX10" fmla="*/ 426810 w 458114"/>
                <a:gd name="connsiteY10" fmla="*/ 95440 h 362673"/>
                <a:gd name="connsiteX11" fmla="*/ 209014 w 458114"/>
                <a:gd name="connsiteY11" fmla="*/ 12789 h 362673"/>
                <a:gd name="connsiteX12" fmla="*/ 14125 w 458114"/>
                <a:gd name="connsiteY12" fmla="*/ 109757 h 362673"/>
                <a:gd name="connsiteX13" fmla="*/ 27677 w 458114"/>
                <a:gd name="connsiteY13" fmla="*/ 28613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245473" y="371454"/>
                  </a:moveTo>
                  <a:cubicBezTo>
                    <a:pt x="152705" y="345494"/>
                    <a:pt x="106130" y="329461"/>
                    <a:pt x="14125" y="290902"/>
                  </a:cubicBezTo>
                  <a:cubicBezTo>
                    <a:pt x="10117" y="222758"/>
                    <a:pt x="7063" y="184391"/>
                    <a:pt x="0" y="103076"/>
                  </a:cubicBezTo>
                  <a:cubicBezTo>
                    <a:pt x="83605" y="66808"/>
                    <a:pt x="125218" y="46002"/>
                    <a:pt x="207296" y="0"/>
                  </a:cubicBezTo>
                  <a:cubicBezTo>
                    <a:pt x="299683" y="37985"/>
                    <a:pt x="346258" y="55928"/>
                    <a:pt x="439408" y="88378"/>
                  </a:cubicBezTo>
                  <a:cubicBezTo>
                    <a:pt x="450860" y="167975"/>
                    <a:pt x="456014" y="205961"/>
                    <a:pt x="464031" y="274105"/>
                  </a:cubicBezTo>
                  <a:cubicBezTo>
                    <a:pt x="377944" y="317053"/>
                    <a:pt x="334232" y="337287"/>
                    <a:pt x="245473" y="371454"/>
                  </a:cubicBezTo>
                  <a:close/>
                  <a:moveTo>
                    <a:pt x="27677" y="286130"/>
                  </a:moveTo>
                  <a:cubicBezTo>
                    <a:pt x="114146" y="322207"/>
                    <a:pt x="157858" y="337096"/>
                    <a:pt x="244900" y="361910"/>
                  </a:cubicBezTo>
                  <a:cubicBezTo>
                    <a:pt x="327933" y="329270"/>
                    <a:pt x="368782" y="310182"/>
                    <a:pt x="449715" y="270097"/>
                  </a:cubicBezTo>
                  <a:cubicBezTo>
                    <a:pt x="442272" y="205579"/>
                    <a:pt x="437500" y="170075"/>
                    <a:pt x="426810" y="95440"/>
                  </a:cubicBezTo>
                  <a:cubicBezTo>
                    <a:pt x="339386" y="64900"/>
                    <a:pt x="295674" y="48293"/>
                    <a:pt x="209014" y="12789"/>
                  </a:cubicBezTo>
                  <a:cubicBezTo>
                    <a:pt x="131708" y="55928"/>
                    <a:pt x="92577" y="75780"/>
                    <a:pt x="14125" y="109757"/>
                  </a:cubicBezTo>
                  <a:cubicBezTo>
                    <a:pt x="20806" y="185918"/>
                    <a:pt x="23669" y="221804"/>
                    <a:pt x="27677" y="2861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C50C900F-1B5F-49BB-A06E-E7F88F565056}"/>
                </a:ext>
              </a:extLst>
            </p:cNvPr>
            <p:cNvSpPr/>
            <p:nvPr/>
          </p:nvSpPr>
          <p:spPr>
            <a:xfrm>
              <a:off x="6501431" y="5125216"/>
              <a:ext cx="458114" cy="343586"/>
            </a:xfrm>
            <a:custGeom>
              <a:avLst/>
              <a:gdLst>
                <a:gd name="connsiteX0" fmla="*/ 259408 w 458114"/>
                <a:gd name="connsiteY0" fmla="*/ 359620 h 343585"/>
                <a:gd name="connsiteX1" fmla="*/ 24433 w 458114"/>
                <a:gd name="connsiteY1" fmla="*/ 302737 h 343585"/>
                <a:gd name="connsiteX2" fmla="*/ 0 w 458114"/>
                <a:gd name="connsiteY2" fmla="*/ 116628 h 343585"/>
                <a:gd name="connsiteX3" fmla="*/ 202524 w 458114"/>
                <a:gd name="connsiteY3" fmla="*/ 0 h 343585"/>
                <a:gd name="connsiteX4" fmla="*/ 438454 w 458114"/>
                <a:gd name="connsiteY4" fmla="*/ 73298 h 343585"/>
                <a:gd name="connsiteX5" fmla="*/ 471285 w 458114"/>
                <a:gd name="connsiteY5" fmla="*/ 247573 h 343585"/>
                <a:gd name="connsiteX6" fmla="*/ 259408 w 458114"/>
                <a:gd name="connsiteY6" fmla="*/ 359620 h 343585"/>
                <a:gd name="connsiteX7" fmla="*/ 37604 w 458114"/>
                <a:gd name="connsiteY7" fmla="*/ 296057 h 343585"/>
                <a:gd name="connsiteX8" fmla="*/ 258263 w 458114"/>
                <a:gd name="connsiteY8" fmla="*/ 349885 h 343585"/>
                <a:gd name="connsiteX9" fmla="*/ 456587 w 458114"/>
                <a:gd name="connsiteY9" fmla="*/ 244518 h 343585"/>
                <a:gd name="connsiteX10" fmla="*/ 426047 w 458114"/>
                <a:gd name="connsiteY10" fmla="*/ 80552 h 343585"/>
                <a:gd name="connsiteX11" fmla="*/ 204815 w 458114"/>
                <a:gd name="connsiteY11" fmla="*/ 12217 h 343585"/>
                <a:gd name="connsiteX12" fmla="*/ 14698 w 458114"/>
                <a:gd name="connsiteY12" fmla="*/ 121591 h 343585"/>
                <a:gd name="connsiteX13" fmla="*/ 37604 w 458114"/>
                <a:gd name="connsiteY13" fmla="*/ 296057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59408" y="359620"/>
                  </a:moveTo>
                  <a:cubicBezTo>
                    <a:pt x="165685" y="340532"/>
                    <a:pt x="118538" y="329270"/>
                    <a:pt x="24433" y="302737"/>
                  </a:cubicBezTo>
                  <a:cubicBezTo>
                    <a:pt x="16607" y="234402"/>
                    <a:pt x="11454" y="196607"/>
                    <a:pt x="0" y="116628"/>
                  </a:cubicBezTo>
                  <a:cubicBezTo>
                    <a:pt x="81889" y="70626"/>
                    <a:pt x="122164" y="46957"/>
                    <a:pt x="202524" y="0"/>
                  </a:cubicBezTo>
                  <a:cubicBezTo>
                    <a:pt x="296820" y="32450"/>
                    <a:pt x="344159" y="47339"/>
                    <a:pt x="438454" y="73298"/>
                  </a:cubicBezTo>
                  <a:cubicBezTo>
                    <a:pt x="453151" y="146978"/>
                    <a:pt x="460024" y="182482"/>
                    <a:pt x="471285" y="247573"/>
                  </a:cubicBezTo>
                  <a:cubicBezTo>
                    <a:pt x="387679" y="294529"/>
                    <a:pt x="345304" y="317435"/>
                    <a:pt x="259408" y="359620"/>
                  </a:cubicBezTo>
                  <a:close/>
                  <a:moveTo>
                    <a:pt x="37604" y="296057"/>
                  </a:moveTo>
                  <a:cubicBezTo>
                    <a:pt x="125982" y="320871"/>
                    <a:pt x="170076" y="331751"/>
                    <a:pt x="258263" y="349885"/>
                  </a:cubicBezTo>
                  <a:cubicBezTo>
                    <a:pt x="338814" y="309991"/>
                    <a:pt x="378326" y="288421"/>
                    <a:pt x="456587" y="244518"/>
                  </a:cubicBezTo>
                  <a:cubicBezTo>
                    <a:pt x="445898" y="183055"/>
                    <a:pt x="439600" y="149651"/>
                    <a:pt x="426047" y="80552"/>
                  </a:cubicBezTo>
                  <a:cubicBezTo>
                    <a:pt x="337669" y="56119"/>
                    <a:pt x="293384" y="42376"/>
                    <a:pt x="204815" y="12217"/>
                  </a:cubicBezTo>
                  <a:cubicBezTo>
                    <a:pt x="129418" y="56119"/>
                    <a:pt x="91433" y="78452"/>
                    <a:pt x="14698" y="121591"/>
                  </a:cubicBezTo>
                  <a:cubicBezTo>
                    <a:pt x="25196" y="196226"/>
                    <a:pt x="29968" y="231729"/>
                    <a:pt x="37604" y="2960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7B149A86-891B-448D-9943-6AB942AF399C}"/>
                </a:ext>
              </a:extLst>
            </p:cNvPr>
            <p:cNvSpPr/>
            <p:nvPr/>
          </p:nvSpPr>
          <p:spPr>
            <a:xfrm>
              <a:off x="6926141" y="5085512"/>
              <a:ext cx="458114" cy="324498"/>
            </a:xfrm>
            <a:custGeom>
              <a:avLst/>
              <a:gdLst>
                <a:gd name="connsiteX0" fmla="*/ 267616 w 458114"/>
                <a:gd name="connsiteY0" fmla="*/ 329079 h 324497"/>
                <a:gd name="connsiteX1" fmla="*/ 32641 w 458114"/>
                <a:gd name="connsiteY1" fmla="*/ 289566 h 324497"/>
                <a:gd name="connsiteX2" fmla="*/ 0 w 458114"/>
                <a:gd name="connsiteY2" fmla="*/ 114910 h 324497"/>
                <a:gd name="connsiteX3" fmla="*/ 197180 w 458114"/>
                <a:gd name="connsiteY3" fmla="*/ 0 h 324497"/>
                <a:gd name="connsiteX4" fmla="*/ 433491 w 458114"/>
                <a:gd name="connsiteY4" fmla="*/ 56882 h 324497"/>
                <a:gd name="connsiteX5" fmla="*/ 471285 w 458114"/>
                <a:gd name="connsiteY5" fmla="*/ 212069 h 324497"/>
                <a:gd name="connsiteX6" fmla="*/ 267616 w 458114"/>
                <a:gd name="connsiteY6" fmla="*/ 329079 h 324497"/>
                <a:gd name="connsiteX7" fmla="*/ 45430 w 458114"/>
                <a:gd name="connsiteY7" fmla="*/ 282313 h 324497"/>
                <a:gd name="connsiteX8" fmla="*/ 265897 w 458114"/>
                <a:gd name="connsiteY8" fmla="*/ 319916 h 324497"/>
                <a:gd name="connsiteX9" fmla="*/ 456778 w 458114"/>
                <a:gd name="connsiteY9" fmla="*/ 209969 h 324497"/>
                <a:gd name="connsiteX10" fmla="*/ 421466 w 458114"/>
                <a:gd name="connsiteY10" fmla="*/ 63754 h 324497"/>
                <a:gd name="connsiteX11" fmla="*/ 199662 w 458114"/>
                <a:gd name="connsiteY11" fmla="*/ 10880 h 324497"/>
                <a:gd name="connsiteX12" fmla="*/ 14507 w 458114"/>
                <a:gd name="connsiteY12" fmla="*/ 118919 h 324497"/>
                <a:gd name="connsiteX13" fmla="*/ 45430 w 458114"/>
                <a:gd name="connsiteY13" fmla="*/ 28231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24497">
                  <a:moveTo>
                    <a:pt x="267616" y="329079"/>
                  </a:moveTo>
                  <a:cubicBezTo>
                    <a:pt x="174274" y="316862"/>
                    <a:pt x="127127" y="309036"/>
                    <a:pt x="32641" y="289566"/>
                  </a:cubicBezTo>
                  <a:cubicBezTo>
                    <a:pt x="21379" y="224285"/>
                    <a:pt x="14698" y="188781"/>
                    <a:pt x="0" y="114910"/>
                  </a:cubicBezTo>
                  <a:cubicBezTo>
                    <a:pt x="79597" y="68335"/>
                    <a:pt x="118918" y="44857"/>
                    <a:pt x="197180" y="0"/>
                  </a:cubicBezTo>
                  <a:cubicBezTo>
                    <a:pt x="292239" y="26151"/>
                    <a:pt x="339578" y="37604"/>
                    <a:pt x="433491" y="56882"/>
                  </a:cubicBezTo>
                  <a:cubicBezTo>
                    <a:pt x="450098" y="121591"/>
                    <a:pt x="457923" y="153086"/>
                    <a:pt x="471285" y="212069"/>
                  </a:cubicBezTo>
                  <a:cubicBezTo>
                    <a:pt x="390924" y="259025"/>
                    <a:pt x="350267" y="283076"/>
                    <a:pt x="267616" y="329079"/>
                  </a:cubicBezTo>
                  <a:close/>
                  <a:moveTo>
                    <a:pt x="45430" y="282313"/>
                  </a:moveTo>
                  <a:cubicBezTo>
                    <a:pt x="134190" y="300637"/>
                    <a:pt x="178283" y="308082"/>
                    <a:pt x="265897" y="319916"/>
                  </a:cubicBezTo>
                  <a:cubicBezTo>
                    <a:pt x="343204" y="276586"/>
                    <a:pt x="381380" y="254253"/>
                    <a:pt x="456778" y="209969"/>
                  </a:cubicBezTo>
                  <a:cubicBezTo>
                    <a:pt x="444180" y="154232"/>
                    <a:pt x="436927" y="124645"/>
                    <a:pt x="421466" y="63754"/>
                  </a:cubicBezTo>
                  <a:cubicBezTo>
                    <a:pt x="333279" y="45621"/>
                    <a:pt x="288803" y="34931"/>
                    <a:pt x="199662" y="10880"/>
                  </a:cubicBezTo>
                  <a:cubicBezTo>
                    <a:pt x="125982" y="53256"/>
                    <a:pt x="89141" y="75207"/>
                    <a:pt x="14507" y="118919"/>
                  </a:cubicBezTo>
                  <a:cubicBezTo>
                    <a:pt x="28441" y="187636"/>
                    <a:pt x="34740" y="220849"/>
                    <a:pt x="45430" y="2823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E909ED0F-B56B-49CD-9595-15B1AD9B316C}"/>
                </a:ext>
              </a:extLst>
            </p:cNvPr>
            <p:cNvSpPr/>
            <p:nvPr/>
          </p:nvSpPr>
          <p:spPr>
            <a:xfrm>
              <a:off x="7346462" y="5036838"/>
              <a:ext cx="458114" cy="286321"/>
            </a:xfrm>
            <a:custGeom>
              <a:avLst/>
              <a:gdLst>
                <a:gd name="connsiteX0" fmla="*/ 269524 w 458114"/>
                <a:gd name="connsiteY0" fmla="*/ 286703 h 286321"/>
                <a:gd name="connsiteX1" fmla="*/ 37603 w 458114"/>
                <a:gd name="connsiteY1" fmla="*/ 263225 h 286321"/>
                <a:gd name="connsiteX2" fmla="*/ 0 w 458114"/>
                <a:gd name="connsiteY2" fmla="*/ 107466 h 286321"/>
                <a:gd name="connsiteX3" fmla="*/ 192789 w 458114"/>
                <a:gd name="connsiteY3" fmla="*/ 0 h 286321"/>
                <a:gd name="connsiteX4" fmla="*/ 426810 w 458114"/>
                <a:gd name="connsiteY4" fmla="*/ 40467 h 286321"/>
                <a:gd name="connsiteX5" fmla="*/ 465940 w 458114"/>
                <a:gd name="connsiteY5" fmla="*/ 172175 h 286321"/>
                <a:gd name="connsiteX6" fmla="*/ 269524 w 458114"/>
                <a:gd name="connsiteY6" fmla="*/ 286703 h 286321"/>
                <a:gd name="connsiteX7" fmla="*/ 50011 w 458114"/>
                <a:gd name="connsiteY7" fmla="*/ 255971 h 286321"/>
                <a:gd name="connsiteX8" fmla="*/ 267616 w 458114"/>
                <a:gd name="connsiteY8" fmla="*/ 278495 h 286321"/>
                <a:gd name="connsiteX9" fmla="*/ 451624 w 458114"/>
                <a:gd name="connsiteY9" fmla="*/ 171029 h 286321"/>
                <a:gd name="connsiteX10" fmla="*/ 414975 w 458114"/>
                <a:gd name="connsiteY10" fmla="*/ 46766 h 286321"/>
                <a:gd name="connsiteX11" fmla="*/ 195462 w 458114"/>
                <a:gd name="connsiteY11" fmla="*/ 9353 h 286321"/>
                <a:gd name="connsiteX12" fmla="*/ 14507 w 458114"/>
                <a:gd name="connsiteY12" fmla="*/ 110520 h 286321"/>
                <a:gd name="connsiteX13" fmla="*/ 50011 w 458114"/>
                <a:gd name="connsiteY13" fmla="*/ 255971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69524" y="286703"/>
                  </a:moveTo>
                  <a:cubicBezTo>
                    <a:pt x="177710" y="280404"/>
                    <a:pt x="131326" y="275823"/>
                    <a:pt x="37603" y="263225"/>
                  </a:cubicBezTo>
                  <a:cubicBezTo>
                    <a:pt x="24242" y="204052"/>
                    <a:pt x="16607" y="172556"/>
                    <a:pt x="0" y="107466"/>
                  </a:cubicBezTo>
                  <a:cubicBezTo>
                    <a:pt x="77498" y="62800"/>
                    <a:pt x="115865" y="41039"/>
                    <a:pt x="192789" y="0"/>
                  </a:cubicBezTo>
                  <a:cubicBezTo>
                    <a:pt x="287276" y="19470"/>
                    <a:pt x="334042" y="27487"/>
                    <a:pt x="426810" y="40467"/>
                  </a:cubicBezTo>
                  <a:cubicBezTo>
                    <a:pt x="443798" y="94677"/>
                    <a:pt x="451624" y="121209"/>
                    <a:pt x="465940" y="172175"/>
                  </a:cubicBezTo>
                  <a:cubicBezTo>
                    <a:pt x="388061" y="217032"/>
                    <a:pt x="348930" y="240510"/>
                    <a:pt x="269524" y="286703"/>
                  </a:cubicBezTo>
                  <a:close/>
                  <a:moveTo>
                    <a:pt x="50011" y="255971"/>
                  </a:moveTo>
                  <a:cubicBezTo>
                    <a:pt x="137816" y="267997"/>
                    <a:pt x="181337" y="272387"/>
                    <a:pt x="267616" y="278495"/>
                  </a:cubicBezTo>
                  <a:cubicBezTo>
                    <a:pt x="341867" y="234974"/>
                    <a:pt x="378707" y="213214"/>
                    <a:pt x="451624" y="171029"/>
                  </a:cubicBezTo>
                  <a:cubicBezTo>
                    <a:pt x="438262" y="122927"/>
                    <a:pt x="430819" y="97731"/>
                    <a:pt x="414975" y="46766"/>
                  </a:cubicBezTo>
                  <a:cubicBezTo>
                    <a:pt x="327933" y="34740"/>
                    <a:pt x="284031" y="27296"/>
                    <a:pt x="195462" y="9353"/>
                  </a:cubicBezTo>
                  <a:cubicBezTo>
                    <a:pt x="123308" y="48102"/>
                    <a:pt x="87233" y="68526"/>
                    <a:pt x="14507" y="110520"/>
                  </a:cubicBezTo>
                  <a:cubicBezTo>
                    <a:pt x="30160" y="171029"/>
                    <a:pt x="37412" y="200425"/>
                    <a:pt x="50011" y="25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417A7D01-6FB6-41DF-BF7C-C2A814027426}"/>
                </a:ext>
              </a:extLst>
            </p:cNvPr>
            <p:cNvSpPr/>
            <p:nvPr/>
          </p:nvSpPr>
          <p:spPr>
            <a:xfrm>
              <a:off x="7760100" y="4983582"/>
              <a:ext cx="439026" cy="229057"/>
            </a:xfrm>
            <a:custGeom>
              <a:avLst/>
              <a:gdLst>
                <a:gd name="connsiteX0" fmla="*/ 266088 w 439026"/>
                <a:gd name="connsiteY0" fmla="*/ 238601 h 229057"/>
                <a:gd name="connsiteX1" fmla="*/ 39130 w 439026"/>
                <a:gd name="connsiteY1" fmla="*/ 228294 h 229057"/>
                <a:gd name="connsiteX2" fmla="*/ 0 w 439026"/>
                <a:gd name="connsiteY2" fmla="*/ 95822 h 229057"/>
                <a:gd name="connsiteX3" fmla="*/ 189545 w 439026"/>
                <a:gd name="connsiteY3" fmla="*/ 0 h 229057"/>
                <a:gd name="connsiteX4" fmla="*/ 418984 w 439026"/>
                <a:gd name="connsiteY4" fmla="*/ 25387 h 229057"/>
                <a:gd name="connsiteX5" fmla="*/ 456206 w 439026"/>
                <a:gd name="connsiteY5" fmla="*/ 132280 h 229057"/>
                <a:gd name="connsiteX6" fmla="*/ 266088 w 439026"/>
                <a:gd name="connsiteY6" fmla="*/ 238601 h 229057"/>
                <a:gd name="connsiteX7" fmla="*/ 51156 w 439026"/>
                <a:gd name="connsiteY7" fmla="*/ 221422 h 229057"/>
                <a:gd name="connsiteX8" fmla="*/ 264180 w 439026"/>
                <a:gd name="connsiteY8" fmla="*/ 231539 h 229057"/>
                <a:gd name="connsiteX9" fmla="*/ 442653 w 439026"/>
                <a:gd name="connsiteY9" fmla="*/ 131899 h 229057"/>
                <a:gd name="connsiteX10" fmla="*/ 407532 w 439026"/>
                <a:gd name="connsiteY10" fmla="*/ 30923 h 229057"/>
                <a:gd name="connsiteX11" fmla="*/ 192408 w 439026"/>
                <a:gd name="connsiteY11" fmla="*/ 7635 h 229057"/>
                <a:gd name="connsiteX12" fmla="*/ 14698 w 439026"/>
                <a:gd name="connsiteY12" fmla="*/ 97922 h 229057"/>
                <a:gd name="connsiteX13" fmla="*/ 51156 w 439026"/>
                <a:gd name="connsiteY13" fmla="*/ 221422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66088" y="238601"/>
                  </a:moveTo>
                  <a:cubicBezTo>
                    <a:pt x="176374" y="236883"/>
                    <a:pt x="130944" y="235165"/>
                    <a:pt x="39130" y="228294"/>
                  </a:cubicBezTo>
                  <a:cubicBezTo>
                    <a:pt x="25005" y="177137"/>
                    <a:pt x="16989" y="150223"/>
                    <a:pt x="0" y="95822"/>
                  </a:cubicBezTo>
                  <a:cubicBezTo>
                    <a:pt x="75780" y="55165"/>
                    <a:pt x="113574" y="35695"/>
                    <a:pt x="189545" y="0"/>
                  </a:cubicBezTo>
                  <a:cubicBezTo>
                    <a:pt x="282313" y="13171"/>
                    <a:pt x="328316" y="18134"/>
                    <a:pt x="418984" y="25387"/>
                  </a:cubicBezTo>
                  <a:cubicBezTo>
                    <a:pt x="434827" y="68335"/>
                    <a:pt x="442271" y="89905"/>
                    <a:pt x="456206" y="132280"/>
                  </a:cubicBezTo>
                  <a:cubicBezTo>
                    <a:pt x="380617" y="172938"/>
                    <a:pt x="342632" y="194508"/>
                    <a:pt x="266088" y="238601"/>
                  </a:cubicBezTo>
                  <a:close/>
                  <a:moveTo>
                    <a:pt x="51156" y="221422"/>
                  </a:moveTo>
                  <a:cubicBezTo>
                    <a:pt x="137243" y="227912"/>
                    <a:pt x="179810" y="229630"/>
                    <a:pt x="264180" y="231539"/>
                  </a:cubicBezTo>
                  <a:cubicBezTo>
                    <a:pt x="335951" y="190308"/>
                    <a:pt x="371455" y="170075"/>
                    <a:pt x="442653" y="131899"/>
                  </a:cubicBezTo>
                  <a:cubicBezTo>
                    <a:pt x="429482" y="91814"/>
                    <a:pt x="422420" y="71580"/>
                    <a:pt x="407532" y="30923"/>
                  </a:cubicBezTo>
                  <a:cubicBezTo>
                    <a:pt x="322398" y="24051"/>
                    <a:pt x="279259" y="19470"/>
                    <a:pt x="192408" y="7635"/>
                  </a:cubicBezTo>
                  <a:cubicBezTo>
                    <a:pt x="121210" y="41421"/>
                    <a:pt x="85705" y="59746"/>
                    <a:pt x="14698" y="97922"/>
                  </a:cubicBezTo>
                  <a:cubicBezTo>
                    <a:pt x="30351" y="148505"/>
                    <a:pt x="37794" y="173511"/>
                    <a:pt x="51156" y="2214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4D057159-356C-47FA-A2EB-9C7D6C4503F0}"/>
                </a:ext>
              </a:extLst>
            </p:cNvPr>
            <p:cNvSpPr/>
            <p:nvPr/>
          </p:nvSpPr>
          <p:spPr>
            <a:xfrm>
              <a:off x="8166296" y="4929372"/>
              <a:ext cx="439026" cy="190881"/>
            </a:xfrm>
            <a:custGeom>
              <a:avLst/>
              <a:gdLst>
                <a:gd name="connsiteX0" fmla="*/ 258452 w 439026"/>
                <a:gd name="connsiteY0" fmla="*/ 190308 h 190880"/>
                <a:gd name="connsiteX1" fmla="*/ 37412 w 439026"/>
                <a:gd name="connsiteY1" fmla="*/ 189354 h 190880"/>
                <a:gd name="connsiteX2" fmla="*/ 0 w 439026"/>
                <a:gd name="connsiteY2" fmla="*/ 81697 h 190880"/>
                <a:gd name="connsiteX3" fmla="*/ 188017 w 439026"/>
                <a:gd name="connsiteY3" fmla="*/ 0 h 190880"/>
                <a:gd name="connsiteX4" fmla="*/ 411539 w 439026"/>
                <a:gd name="connsiteY4" fmla="*/ 12789 h 190880"/>
                <a:gd name="connsiteX5" fmla="*/ 444561 w 439026"/>
                <a:gd name="connsiteY5" fmla="*/ 96013 h 190880"/>
                <a:gd name="connsiteX6" fmla="*/ 258452 w 439026"/>
                <a:gd name="connsiteY6" fmla="*/ 190308 h 190880"/>
                <a:gd name="connsiteX7" fmla="*/ 49057 w 439026"/>
                <a:gd name="connsiteY7" fmla="*/ 183055 h 190880"/>
                <a:gd name="connsiteX8" fmla="*/ 256544 w 439026"/>
                <a:gd name="connsiteY8" fmla="*/ 184200 h 190880"/>
                <a:gd name="connsiteX9" fmla="*/ 431200 w 439026"/>
                <a:gd name="connsiteY9" fmla="*/ 96013 h 190880"/>
                <a:gd name="connsiteX10" fmla="*/ 400086 w 439026"/>
                <a:gd name="connsiteY10" fmla="*/ 17179 h 190880"/>
                <a:gd name="connsiteX11" fmla="*/ 190499 w 439026"/>
                <a:gd name="connsiteY11" fmla="*/ 5536 h 190880"/>
                <a:gd name="connsiteX12" fmla="*/ 14316 w 439026"/>
                <a:gd name="connsiteY12" fmla="*/ 82651 h 190880"/>
                <a:gd name="connsiteX13" fmla="*/ 49057 w 439026"/>
                <a:gd name="connsiteY13" fmla="*/ 18305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90880">
                  <a:moveTo>
                    <a:pt x="258452" y="190308"/>
                  </a:moveTo>
                  <a:cubicBezTo>
                    <a:pt x="170838" y="191454"/>
                    <a:pt x="126744" y="191644"/>
                    <a:pt x="37412" y="189354"/>
                  </a:cubicBezTo>
                  <a:cubicBezTo>
                    <a:pt x="23478" y="146597"/>
                    <a:pt x="15842" y="125027"/>
                    <a:pt x="0" y="81697"/>
                  </a:cubicBezTo>
                  <a:cubicBezTo>
                    <a:pt x="74825" y="46193"/>
                    <a:pt x="112238" y="29777"/>
                    <a:pt x="188017" y="0"/>
                  </a:cubicBezTo>
                  <a:cubicBezTo>
                    <a:pt x="278495" y="7635"/>
                    <a:pt x="323161" y="9926"/>
                    <a:pt x="411539" y="12789"/>
                  </a:cubicBezTo>
                  <a:cubicBezTo>
                    <a:pt x="425091" y="45239"/>
                    <a:pt x="431773" y="61845"/>
                    <a:pt x="444561" y="96013"/>
                  </a:cubicBezTo>
                  <a:cubicBezTo>
                    <a:pt x="370117" y="131326"/>
                    <a:pt x="332897" y="150414"/>
                    <a:pt x="258452" y="190308"/>
                  </a:cubicBezTo>
                  <a:close/>
                  <a:moveTo>
                    <a:pt x="49057" y="183055"/>
                  </a:moveTo>
                  <a:cubicBezTo>
                    <a:pt x="132852" y="185154"/>
                    <a:pt x="174274" y="185154"/>
                    <a:pt x="256544" y="184200"/>
                  </a:cubicBezTo>
                  <a:cubicBezTo>
                    <a:pt x="326406" y="146978"/>
                    <a:pt x="361147" y="129035"/>
                    <a:pt x="431200" y="96013"/>
                  </a:cubicBezTo>
                  <a:cubicBezTo>
                    <a:pt x="419174" y="63754"/>
                    <a:pt x="412876" y="47911"/>
                    <a:pt x="400086" y="17179"/>
                  </a:cubicBezTo>
                  <a:cubicBezTo>
                    <a:pt x="317244" y="14507"/>
                    <a:pt x="275250" y="12407"/>
                    <a:pt x="190499" y="5536"/>
                  </a:cubicBezTo>
                  <a:cubicBezTo>
                    <a:pt x="119682" y="33786"/>
                    <a:pt x="84369" y="49247"/>
                    <a:pt x="14316" y="82651"/>
                  </a:cubicBezTo>
                  <a:cubicBezTo>
                    <a:pt x="28822" y="123118"/>
                    <a:pt x="35886" y="143351"/>
                    <a:pt x="49057" y="1830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183F0971-5B11-424D-938F-2505105FCF9C}"/>
                </a:ext>
              </a:extLst>
            </p:cNvPr>
            <p:cNvSpPr/>
            <p:nvPr/>
          </p:nvSpPr>
          <p:spPr>
            <a:xfrm>
              <a:off x="8565236" y="4878216"/>
              <a:ext cx="419938" cy="133617"/>
            </a:xfrm>
            <a:custGeom>
              <a:avLst/>
              <a:gdLst>
                <a:gd name="connsiteX0" fmla="*/ 248910 w 419938"/>
                <a:gd name="connsiteY0" fmla="*/ 146406 h 133616"/>
                <a:gd name="connsiteX1" fmla="*/ 33213 w 419938"/>
                <a:gd name="connsiteY1" fmla="*/ 150032 h 133616"/>
                <a:gd name="connsiteX2" fmla="*/ 0 w 419938"/>
                <a:gd name="connsiteY2" fmla="*/ 66045 h 133616"/>
                <a:gd name="connsiteX3" fmla="*/ 188018 w 419938"/>
                <a:gd name="connsiteY3" fmla="*/ 0 h 133616"/>
                <a:gd name="connsiteX4" fmla="*/ 405241 w 419938"/>
                <a:gd name="connsiteY4" fmla="*/ 3436 h 133616"/>
                <a:gd name="connsiteX5" fmla="*/ 433109 w 419938"/>
                <a:gd name="connsiteY5" fmla="*/ 66426 h 133616"/>
                <a:gd name="connsiteX6" fmla="*/ 248910 w 419938"/>
                <a:gd name="connsiteY6" fmla="*/ 146406 h 133616"/>
                <a:gd name="connsiteX7" fmla="*/ 44667 w 419938"/>
                <a:gd name="connsiteY7" fmla="*/ 144497 h 133616"/>
                <a:gd name="connsiteX8" fmla="*/ 247191 w 419938"/>
                <a:gd name="connsiteY8" fmla="*/ 141252 h 133616"/>
                <a:gd name="connsiteX9" fmla="*/ 419938 w 419938"/>
                <a:gd name="connsiteY9" fmla="*/ 66617 h 133616"/>
                <a:gd name="connsiteX10" fmla="*/ 393788 w 419938"/>
                <a:gd name="connsiteY10" fmla="*/ 6872 h 133616"/>
                <a:gd name="connsiteX11" fmla="*/ 190118 w 419938"/>
                <a:gd name="connsiteY11" fmla="*/ 3818 h 133616"/>
                <a:gd name="connsiteX12" fmla="*/ 13935 w 419938"/>
                <a:gd name="connsiteY12" fmla="*/ 66236 h 133616"/>
                <a:gd name="connsiteX13" fmla="*/ 44667 w 419938"/>
                <a:gd name="connsiteY13" fmla="*/ 14449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48910" y="146406"/>
                  </a:moveTo>
                  <a:cubicBezTo>
                    <a:pt x="163203" y="148314"/>
                    <a:pt x="120255" y="149460"/>
                    <a:pt x="33213" y="150032"/>
                  </a:cubicBezTo>
                  <a:cubicBezTo>
                    <a:pt x="20424" y="115483"/>
                    <a:pt x="13744" y="98876"/>
                    <a:pt x="0" y="66045"/>
                  </a:cubicBezTo>
                  <a:cubicBezTo>
                    <a:pt x="74444" y="36458"/>
                    <a:pt x="112047" y="23287"/>
                    <a:pt x="188018" y="0"/>
                  </a:cubicBezTo>
                  <a:cubicBezTo>
                    <a:pt x="276014" y="3054"/>
                    <a:pt x="319345" y="3436"/>
                    <a:pt x="405241" y="3436"/>
                  </a:cubicBezTo>
                  <a:cubicBezTo>
                    <a:pt x="416120" y="26532"/>
                    <a:pt x="421657" y="38940"/>
                    <a:pt x="433109" y="66426"/>
                  </a:cubicBezTo>
                  <a:cubicBezTo>
                    <a:pt x="358856" y="95631"/>
                    <a:pt x="322207" y="111665"/>
                    <a:pt x="248910" y="146406"/>
                  </a:cubicBezTo>
                  <a:close/>
                  <a:moveTo>
                    <a:pt x="44667" y="144497"/>
                  </a:moveTo>
                  <a:cubicBezTo>
                    <a:pt x="126363" y="143924"/>
                    <a:pt x="166640" y="142970"/>
                    <a:pt x="247191" y="141252"/>
                  </a:cubicBezTo>
                  <a:cubicBezTo>
                    <a:pt x="315908" y="108993"/>
                    <a:pt x="350457" y="93913"/>
                    <a:pt x="419938" y="66617"/>
                  </a:cubicBezTo>
                  <a:cubicBezTo>
                    <a:pt x="409249" y="40849"/>
                    <a:pt x="403905" y="29014"/>
                    <a:pt x="393788" y="6872"/>
                  </a:cubicBezTo>
                  <a:cubicBezTo>
                    <a:pt x="313045" y="6872"/>
                    <a:pt x="272579" y="6490"/>
                    <a:pt x="190118" y="3818"/>
                  </a:cubicBezTo>
                  <a:cubicBezTo>
                    <a:pt x="119110" y="25960"/>
                    <a:pt x="83797" y="38558"/>
                    <a:pt x="13935" y="66236"/>
                  </a:cubicBezTo>
                  <a:cubicBezTo>
                    <a:pt x="26342" y="96777"/>
                    <a:pt x="32641" y="112429"/>
                    <a:pt x="44667" y="1444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AC180D08-3CC2-4F73-9AC4-2188ABE36BEF}"/>
                </a:ext>
              </a:extLst>
            </p:cNvPr>
            <p:cNvSpPr/>
            <p:nvPr/>
          </p:nvSpPr>
          <p:spPr>
            <a:xfrm>
              <a:off x="8958070" y="4831641"/>
              <a:ext cx="419938" cy="114529"/>
            </a:xfrm>
            <a:custGeom>
              <a:avLst/>
              <a:gdLst>
                <a:gd name="connsiteX0" fmla="*/ 240320 w 419938"/>
                <a:gd name="connsiteY0" fmla="*/ 112811 h 114528"/>
                <a:gd name="connsiteX1" fmla="*/ 27869 w 419938"/>
                <a:gd name="connsiteY1" fmla="*/ 115483 h 114528"/>
                <a:gd name="connsiteX2" fmla="*/ 0 w 419938"/>
                <a:gd name="connsiteY2" fmla="*/ 51920 h 114528"/>
                <a:gd name="connsiteX3" fmla="*/ 189354 w 419938"/>
                <a:gd name="connsiteY3" fmla="*/ 1527 h 114528"/>
                <a:gd name="connsiteX4" fmla="*/ 401041 w 419938"/>
                <a:gd name="connsiteY4" fmla="*/ 0 h 114528"/>
                <a:gd name="connsiteX5" fmla="*/ 424328 w 419938"/>
                <a:gd name="connsiteY5" fmla="*/ 48293 h 114528"/>
                <a:gd name="connsiteX6" fmla="*/ 240320 w 419938"/>
                <a:gd name="connsiteY6" fmla="*/ 112811 h 114528"/>
                <a:gd name="connsiteX7" fmla="*/ 39130 w 419938"/>
                <a:gd name="connsiteY7" fmla="*/ 110902 h 114528"/>
                <a:gd name="connsiteX8" fmla="*/ 238410 w 419938"/>
                <a:gd name="connsiteY8" fmla="*/ 108420 h 114528"/>
                <a:gd name="connsiteX9" fmla="*/ 411157 w 419938"/>
                <a:gd name="connsiteY9" fmla="*/ 48102 h 114528"/>
                <a:gd name="connsiteX10" fmla="*/ 389207 w 419938"/>
                <a:gd name="connsiteY10" fmla="*/ 2481 h 114528"/>
                <a:gd name="connsiteX11" fmla="*/ 190499 w 419938"/>
                <a:gd name="connsiteY11" fmla="*/ 4008 h 114528"/>
                <a:gd name="connsiteX12" fmla="*/ 12980 w 419938"/>
                <a:gd name="connsiteY12" fmla="*/ 51729 h 114528"/>
                <a:gd name="connsiteX13" fmla="*/ 39130 w 419938"/>
                <a:gd name="connsiteY13" fmla="*/ 11090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40320" y="112811"/>
                  </a:moveTo>
                  <a:cubicBezTo>
                    <a:pt x="155377" y="113001"/>
                    <a:pt x="113001" y="113956"/>
                    <a:pt x="27869" y="115483"/>
                  </a:cubicBezTo>
                  <a:cubicBezTo>
                    <a:pt x="16415" y="87805"/>
                    <a:pt x="10880" y="75207"/>
                    <a:pt x="0" y="51920"/>
                  </a:cubicBezTo>
                  <a:cubicBezTo>
                    <a:pt x="74825" y="28632"/>
                    <a:pt x="112810" y="18706"/>
                    <a:pt x="189354" y="1527"/>
                  </a:cubicBezTo>
                  <a:cubicBezTo>
                    <a:pt x="274869" y="1718"/>
                    <a:pt x="317053" y="954"/>
                    <a:pt x="401041" y="0"/>
                  </a:cubicBezTo>
                  <a:cubicBezTo>
                    <a:pt x="409249" y="16034"/>
                    <a:pt x="413830" y="25387"/>
                    <a:pt x="424328" y="48293"/>
                  </a:cubicBezTo>
                  <a:cubicBezTo>
                    <a:pt x="349885" y="71008"/>
                    <a:pt x="313235" y="83988"/>
                    <a:pt x="240320" y="112811"/>
                  </a:cubicBezTo>
                  <a:close/>
                  <a:moveTo>
                    <a:pt x="39130" y="110902"/>
                  </a:moveTo>
                  <a:cubicBezTo>
                    <a:pt x="119110" y="109566"/>
                    <a:pt x="158622" y="108611"/>
                    <a:pt x="238410" y="108420"/>
                  </a:cubicBezTo>
                  <a:cubicBezTo>
                    <a:pt x="306937" y="81697"/>
                    <a:pt x="341486" y="69672"/>
                    <a:pt x="411157" y="48102"/>
                  </a:cubicBezTo>
                  <a:cubicBezTo>
                    <a:pt x="401422" y="26723"/>
                    <a:pt x="397223" y="17943"/>
                    <a:pt x="389207" y="2481"/>
                  </a:cubicBezTo>
                  <a:cubicBezTo>
                    <a:pt x="310182" y="3436"/>
                    <a:pt x="270669" y="4008"/>
                    <a:pt x="190499" y="4008"/>
                  </a:cubicBezTo>
                  <a:cubicBezTo>
                    <a:pt x="118727" y="20424"/>
                    <a:pt x="83224" y="29968"/>
                    <a:pt x="12980" y="51729"/>
                  </a:cubicBezTo>
                  <a:cubicBezTo>
                    <a:pt x="23287" y="73489"/>
                    <a:pt x="28441" y="85133"/>
                    <a:pt x="39130" y="1109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52C77E78-D3C6-4026-B7DD-3DBBEA1F053E}"/>
                </a:ext>
              </a:extLst>
            </p:cNvPr>
            <p:cNvSpPr/>
            <p:nvPr/>
          </p:nvSpPr>
          <p:spPr>
            <a:xfrm>
              <a:off x="9346703" y="4796017"/>
              <a:ext cx="419938" cy="76352"/>
            </a:xfrm>
            <a:custGeom>
              <a:avLst/>
              <a:gdLst>
                <a:gd name="connsiteX0" fmla="*/ 235929 w 419938"/>
                <a:gd name="connsiteY0" fmla="*/ 90215 h 76352"/>
                <a:gd name="connsiteX1" fmla="*/ 23288 w 419938"/>
                <a:gd name="connsiteY1" fmla="*/ 85634 h 76352"/>
                <a:gd name="connsiteX2" fmla="*/ 0 w 419938"/>
                <a:gd name="connsiteY2" fmla="*/ 36960 h 76352"/>
                <a:gd name="connsiteX3" fmla="*/ 191835 w 419938"/>
                <a:gd name="connsiteY3" fmla="*/ 1265 h 76352"/>
                <a:gd name="connsiteX4" fmla="*/ 400469 w 419938"/>
                <a:gd name="connsiteY4" fmla="*/ 120 h 76352"/>
                <a:gd name="connsiteX5" fmla="*/ 421848 w 419938"/>
                <a:gd name="connsiteY5" fmla="*/ 40777 h 76352"/>
                <a:gd name="connsiteX6" fmla="*/ 235929 w 419938"/>
                <a:gd name="connsiteY6" fmla="*/ 90215 h 76352"/>
                <a:gd name="connsiteX7" fmla="*/ 34740 w 419938"/>
                <a:gd name="connsiteY7" fmla="*/ 82007 h 76352"/>
                <a:gd name="connsiteX8" fmla="*/ 234020 w 419938"/>
                <a:gd name="connsiteY8" fmla="*/ 86016 h 76352"/>
                <a:gd name="connsiteX9" fmla="*/ 408295 w 419938"/>
                <a:gd name="connsiteY9" fmla="*/ 40014 h 76352"/>
                <a:gd name="connsiteX10" fmla="*/ 388252 w 419938"/>
                <a:gd name="connsiteY10" fmla="*/ 1838 h 76352"/>
                <a:gd name="connsiteX11" fmla="*/ 192599 w 419938"/>
                <a:gd name="connsiteY11" fmla="*/ 2983 h 76352"/>
                <a:gd name="connsiteX12" fmla="*/ 12980 w 419938"/>
                <a:gd name="connsiteY12" fmla="*/ 36769 h 76352"/>
                <a:gd name="connsiteX13" fmla="*/ 34740 w 419938"/>
                <a:gd name="connsiteY13" fmla="*/ 8200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35929" y="90215"/>
                  </a:moveTo>
                  <a:cubicBezTo>
                    <a:pt x="150032" y="86016"/>
                    <a:pt x="107657" y="85634"/>
                    <a:pt x="23288" y="85634"/>
                  </a:cubicBezTo>
                  <a:cubicBezTo>
                    <a:pt x="12789" y="62538"/>
                    <a:pt x="8208" y="53184"/>
                    <a:pt x="0" y="36960"/>
                  </a:cubicBezTo>
                  <a:cubicBezTo>
                    <a:pt x="75780" y="19780"/>
                    <a:pt x="114148" y="12718"/>
                    <a:pt x="191835" y="1265"/>
                  </a:cubicBezTo>
                  <a:cubicBezTo>
                    <a:pt x="275441" y="310"/>
                    <a:pt x="316863" y="-262"/>
                    <a:pt x="400469" y="120"/>
                  </a:cubicBezTo>
                  <a:cubicBezTo>
                    <a:pt x="406958" y="11954"/>
                    <a:pt x="411158" y="19589"/>
                    <a:pt x="421848" y="40777"/>
                  </a:cubicBezTo>
                  <a:cubicBezTo>
                    <a:pt x="346449" y="57575"/>
                    <a:pt x="309419" y="67500"/>
                    <a:pt x="235929" y="90215"/>
                  </a:cubicBezTo>
                  <a:close/>
                  <a:moveTo>
                    <a:pt x="34740" y="82007"/>
                  </a:moveTo>
                  <a:cubicBezTo>
                    <a:pt x="113957" y="82007"/>
                    <a:pt x="153659" y="82389"/>
                    <a:pt x="234020" y="86016"/>
                  </a:cubicBezTo>
                  <a:cubicBezTo>
                    <a:pt x="302928" y="65019"/>
                    <a:pt x="337860" y="55857"/>
                    <a:pt x="408295" y="40014"/>
                  </a:cubicBezTo>
                  <a:cubicBezTo>
                    <a:pt x="398369" y="20353"/>
                    <a:pt x="394551" y="13099"/>
                    <a:pt x="388252" y="1838"/>
                  </a:cubicBezTo>
                  <a:cubicBezTo>
                    <a:pt x="309801" y="1456"/>
                    <a:pt x="270860" y="2028"/>
                    <a:pt x="192599" y="2983"/>
                  </a:cubicBezTo>
                  <a:cubicBezTo>
                    <a:pt x="119874" y="14054"/>
                    <a:pt x="83988" y="20735"/>
                    <a:pt x="12980" y="36769"/>
                  </a:cubicBezTo>
                  <a:cubicBezTo>
                    <a:pt x="20807" y="52039"/>
                    <a:pt x="25005" y="60629"/>
                    <a:pt x="34740" y="820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CEA28308-9E72-4D4F-971E-DDB8F7947453}"/>
                </a:ext>
              </a:extLst>
            </p:cNvPr>
            <p:cNvSpPr/>
            <p:nvPr/>
          </p:nvSpPr>
          <p:spPr>
            <a:xfrm>
              <a:off x="9734574" y="4774186"/>
              <a:ext cx="419938" cy="76352"/>
            </a:xfrm>
            <a:custGeom>
              <a:avLst/>
              <a:gdLst>
                <a:gd name="connsiteX0" fmla="*/ 239746 w 419938"/>
                <a:gd name="connsiteY0" fmla="*/ 82651 h 76352"/>
                <a:gd name="connsiteX1" fmla="*/ 21379 w 419938"/>
                <a:gd name="connsiteY1" fmla="*/ 63563 h 76352"/>
                <a:gd name="connsiteX2" fmla="*/ 0 w 419938"/>
                <a:gd name="connsiteY2" fmla="*/ 22715 h 76352"/>
                <a:gd name="connsiteX3" fmla="*/ 194317 w 419938"/>
                <a:gd name="connsiteY3" fmla="*/ 0 h 76352"/>
                <a:gd name="connsiteX4" fmla="*/ 409058 w 419938"/>
                <a:gd name="connsiteY4" fmla="*/ 13934 h 76352"/>
                <a:gd name="connsiteX5" fmla="*/ 432346 w 419938"/>
                <a:gd name="connsiteY5" fmla="*/ 54210 h 76352"/>
                <a:gd name="connsiteX6" fmla="*/ 239746 w 419938"/>
                <a:gd name="connsiteY6" fmla="*/ 82651 h 76352"/>
                <a:gd name="connsiteX7" fmla="*/ 32832 w 419938"/>
                <a:gd name="connsiteY7" fmla="*/ 60891 h 76352"/>
                <a:gd name="connsiteX8" fmla="*/ 237265 w 419938"/>
                <a:gd name="connsiteY8" fmla="*/ 78261 h 76352"/>
                <a:gd name="connsiteX9" fmla="*/ 418221 w 419938"/>
                <a:gd name="connsiteY9" fmla="*/ 51920 h 76352"/>
                <a:gd name="connsiteX10" fmla="*/ 396460 w 419938"/>
                <a:gd name="connsiteY10" fmla="*/ 14125 h 76352"/>
                <a:gd name="connsiteX11" fmla="*/ 195081 w 419938"/>
                <a:gd name="connsiteY11" fmla="*/ 1145 h 76352"/>
                <a:gd name="connsiteX12" fmla="*/ 12980 w 419938"/>
                <a:gd name="connsiteY12" fmla="*/ 22715 h 76352"/>
                <a:gd name="connsiteX13" fmla="*/ 32832 w 419938"/>
                <a:gd name="connsiteY13" fmla="*/ 6089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39746" y="82651"/>
                  </a:moveTo>
                  <a:cubicBezTo>
                    <a:pt x="150414" y="71008"/>
                    <a:pt x="107084" y="67763"/>
                    <a:pt x="21379" y="63563"/>
                  </a:cubicBezTo>
                  <a:cubicBezTo>
                    <a:pt x="10689" y="42376"/>
                    <a:pt x="6680" y="34740"/>
                    <a:pt x="0" y="22715"/>
                  </a:cubicBezTo>
                  <a:cubicBezTo>
                    <a:pt x="76735" y="11071"/>
                    <a:pt x="115674" y="6681"/>
                    <a:pt x="194317" y="0"/>
                  </a:cubicBezTo>
                  <a:cubicBezTo>
                    <a:pt x="277160" y="191"/>
                    <a:pt x="321062" y="4581"/>
                    <a:pt x="409058" y="13934"/>
                  </a:cubicBezTo>
                  <a:cubicBezTo>
                    <a:pt x="415739" y="25006"/>
                    <a:pt x="420129" y="32641"/>
                    <a:pt x="432346" y="54210"/>
                  </a:cubicBezTo>
                  <a:cubicBezTo>
                    <a:pt x="353321" y="61082"/>
                    <a:pt x="314191" y="65854"/>
                    <a:pt x="239746" y="82651"/>
                  </a:cubicBezTo>
                  <a:close/>
                  <a:moveTo>
                    <a:pt x="32832" y="60891"/>
                  </a:moveTo>
                  <a:cubicBezTo>
                    <a:pt x="113192" y="64900"/>
                    <a:pt x="153659" y="67954"/>
                    <a:pt x="237265" y="78261"/>
                  </a:cubicBezTo>
                  <a:cubicBezTo>
                    <a:pt x="307318" y="62800"/>
                    <a:pt x="343968" y="58410"/>
                    <a:pt x="418221" y="51920"/>
                  </a:cubicBezTo>
                  <a:cubicBezTo>
                    <a:pt x="406958" y="31877"/>
                    <a:pt x="402758" y="24815"/>
                    <a:pt x="396460" y="14125"/>
                  </a:cubicBezTo>
                  <a:cubicBezTo>
                    <a:pt x="313808" y="5345"/>
                    <a:pt x="272960" y="1527"/>
                    <a:pt x="195081" y="1145"/>
                  </a:cubicBezTo>
                  <a:cubicBezTo>
                    <a:pt x="121400" y="7635"/>
                    <a:pt x="84942" y="12026"/>
                    <a:pt x="12980" y="22715"/>
                  </a:cubicBezTo>
                  <a:cubicBezTo>
                    <a:pt x="19088" y="34168"/>
                    <a:pt x="22906" y="41421"/>
                    <a:pt x="32832" y="608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C09C16F9-F8F0-45C1-9B88-16A6668E932F}"/>
                </a:ext>
              </a:extLst>
            </p:cNvPr>
            <p:cNvSpPr/>
            <p:nvPr/>
          </p:nvSpPr>
          <p:spPr>
            <a:xfrm>
              <a:off x="10130652" y="4786325"/>
              <a:ext cx="458114" cy="76352"/>
            </a:xfrm>
            <a:custGeom>
              <a:avLst/>
              <a:gdLst>
                <a:gd name="connsiteX0" fmla="*/ 257307 w 458114"/>
                <a:gd name="connsiteY0" fmla="*/ 86355 h 76352"/>
                <a:gd name="connsiteX1" fmla="*/ 23288 w 458114"/>
                <a:gd name="connsiteY1" fmla="*/ 41498 h 76352"/>
                <a:gd name="connsiteX2" fmla="*/ 0 w 458114"/>
                <a:gd name="connsiteY2" fmla="*/ 1222 h 76352"/>
                <a:gd name="connsiteX3" fmla="*/ 206342 w 458114"/>
                <a:gd name="connsiteY3" fmla="*/ 1986 h 76352"/>
                <a:gd name="connsiteX4" fmla="*/ 433300 w 458114"/>
                <a:gd name="connsiteY4" fmla="*/ 34435 h 76352"/>
                <a:gd name="connsiteX5" fmla="*/ 460405 w 458114"/>
                <a:gd name="connsiteY5" fmla="*/ 77384 h 76352"/>
                <a:gd name="connsiteX6" fmla="*/ 257307 w 458114"/>
                <a:gd name="connsiteY6" fmla="*/ 86355 h 76352"/>
                <a:gd name="connsiteX7" fmla="*/ 35504 w 458114"/>
                <a:gd name="connsiteY7" fmla="*/ 40353 h 76352"/>
                <a:gd name="connsiteX8" fmla="*/ 254826 w 458114"/>
                <a:gd name="connsiteY8" fmla="*/ 81965 h 76352"/>
                <a:gd name="connsiteX9" fmla="*/ 445517 w 458114"/>
                <a:gd name="connsiteY9" fmla="*/ 73948 h 76352"/>
                <a:gd name="connsiteX10" fmla="*/ 420129 w 458114"/>
                <a:gd name="connsiteY10" fmla="*/ 33863 h 76352"/>
                <a:gd name="connsiteX11" fmla="*/ 207105 w 458114"/>
                <a:gd name="connsiteY11" fmla="*/ 3131 h 76352"/>
                <a:gd name="connsiteX12" fmla="*/ 13553 w 458114"/>
                <a:gd name="connsiteY12" fmla="*/ 2558 h 76352"/>
                <a:gd name="connsiteX13" fmla="*/ 35504 w 458114"/>
                <a:gd name="connsiteY13" fmla="*/ 4035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57307" y="86355"/>
                  </a:moveTo>
                  <a:cubicBezTo>
                    <a:pt x="161486" y="64976"/>
                    <a:pt x="114720" y="56005"/>
                    <a:pt x="23288" y="41498"/>
                  </a:cubicBezTo>
                  <a:cubicBezTo>
                    <a:pt x="11071" y="19738"/>
                    <a:pt x="6680" y="12293"/>
                    <a:pt x="0" y="1222"/>
                  </a:cubicBezTo>
                  <a:cubicBezTo>
                    <a:pt x="81315" y="-687"/>
                    <a:pt x="122736" y="-305"/>
                    <a:pt x="206342" y="1986"/>
                  </a:cubicBezTo>
                  <a:cubicBezTo>
                    <a:pt x="295294" y="12102"/>
                    <a:pt x="340722" y="18592"/>
                    <a:pt x="433300" y="34435"/>
                  </a:cubicBezTo>
                  <a:cubicBezTo>
                    <a:pt x="441508" y="47224"/>
                    <a:pt x="446662" y="55242"/>
                    <a:pt x="460405" y="77384"/>
                  </a:cubicBezTo>
                  <a:cubicBezTo>
                    <a:pt x="377563" y="78147"/>
                    <a:pt x="336714" y="79483"/>
                    <a:pt x="257307" y="86355"/>
                  </a:cubicBezTo>
                  <a:close/>
                  <a:moveTo>
                    <a:pt x="35504" y="40353"/>
                  </a:moveTo>
                  <a:cubicBezTo>
                    <a:pt x="121400" y="54096"/>
                    <a:pt x="165113" y="62495"/>
                    <a:pt x="254826" y="81965"/>
                  </a:cubicBezTo>
                  <a:cubicBezTo>
                    <a:pt x="329652" y="76047"/>
                    <a:pt x="367828" y="74711"/>
                    <a:pt x="445517" y="73948"/>
                  </a:cubicBezTo>
                  <a:cubicBezTo>
                    <a:pt x="432918" y="53523"/>
                    <a:pt x="427955" y="45888"/>
                    <a:pt x="420129" y="33863"/>
                  </a:cubicBezTo>
                  <a:cubicBezTo>
                    <a:pt x="333279" y="19165"/>
                    <a:pt x="290711" y="13057"/>
                    <a:pt x="207105" y="3131"/>
                  </a:cubicBezTo>
                  <a:cubicBezTo>
                    <a:pt x="128654" y="1222"/>
                    <a:pt x="89905" y="840"/>
                    <a:pt x="13553" y="2558"/>
                  </a:cubicBezTo>
                  <a:cubicBezTo>
                    <a:pt x="20042" y="13248"/>
                    <a:pt x="24242" y="20501"/>
                    <a:pt x="35504" y="40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5873F91D-9229-41E9-B572-082E9682BCC3}"/>
                </a:ext>
              </a:extLst>
            </p:cNvPr>
            <p:cNvSpPr/>
            <p:nvPr/>
          </p:nvSpPr>
          <p:spPr>
            <a:xfrm>
              <a:off x="10550018" y="4819233"/>
              <a:ext cx="477202" cy="95440"/>
            </a:xfrm>
            <a:custGeom>
              <a:avLst/>
              <a:gdLst>
                <a:gd name="connsiteX0" fmla="*/ 274677 w 477202"/>
                <a:gd name="connsiteY0" fmla="*/ 104221 h 95440"/>
                <a:gd name="connsiteX1" fmla="*/ 27105 w 477202"/>
                <a:gd name="connsiteY1" fmla="*/ 42948 h 95440"/>
                <a:gd name="connsiteX2" fmla="*/ 0 w 477202"/>
                <a:gd name="connsiteY2" fmla="*/ 0 h 95440"/>
                <a:gd name="connsiteX3" fmla="*/ 213405 w 477202"/>
                <a:gd name="connsiteY3" fmla="*/ 11071 h 95440"/>
                <a:gd name="connsiteX4" fmla="*/ 452769 w 477202"/>
                <a:gd name="connsiteY4" fmla="*/ 58219 h 95440"/>
                <a:gd name="connsiteX5" fmla="*/ 486364 w 477202"/>
                <a:gd name="connsiteY5" fmla="*/ 107466 h 95440"/>
                <a:gd name="connsiteX6" fmla="*/ 274677 w 477202"/>
                <a:gd name="connsiteY6" fmla="*/ 104221 h 95440"/>
                <a:gd name="connsiteX7" fmla="*/ 39893 w 477202"/>
                <a:gd name="connsiteY7" fmla="*/ 42757 h 95440"/>
                <a:gd name="connsiteX8" fmla="*/ 271814 w 477202"/>
                <a:gd name="connsiteY8" fmla="*/ 99831 h 95440"/>
                <a:gd name="connsiteX9" fmla="*/ 470521 w 477202"/>
                <a:gd name="connsiteY9" fmla="*/ 103076 h 95440"/>
                <a:gd name="connsiteX10" fmla="*/ 439216 w 477202"/>
                <a:gd name="connsiteY10" fmla="*/ 57074 h 95440"/>
                <a:gd name="connsiteX11" fmla="*/ 214550 w 477202"/>
                <a:gd name="connsiteY11" fmla="*/ 12598 h 95440"/>
                <a:gd name="connsiteX12" fmla="*/ 14316 w 477202"/>
                <a:gd name="connsiteY12" fmla="*/ 2482 h 95440"/>
                <a:gd name="connsiteX13" fmla="*/ 39893 w 477202"/>
                <a:gd name="connsiteY13" fmla="*/ 4275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95440">
                  <a:moveTo>
                    <a:pt x="274677" y="104221"/>
                  </a:moveTo>
                  <a:cubicBezTo>
                    <a:pt x="173319" y="76543"/>
                    <a:pt x="123882" y="64327"/>
                    <a:pt x="27105" y="42948"/>
                  </a:cubicBezTo>
                  <a:cubicBezTo>
                    <a:pt x="13361" y="20806"/>
                    <a:pt x="8208" y="12789"/>
                    <a:pt x="0" y="0"/>
                  </a:cubicBezTo>
                  <a:cubicBezTo>
                    <a:pt x="84369" y="2863"/>
                    <a:pt x="127317" y="5345"/>
                    <a:pt x="213405" y="11071"/>
                  </a:cubicBezTo>
                  <a:cubicBezTo>
                    <a:pt x="307127" y="27296"/>
                    <a:pt x="355038" y="36649"/>
                    <a:pt x="452769" y="58219"/>
                  </a:cubicBezTo>
                  <a:cubicBezTo>
                    <a:pt x="463650" y="73871"/>
                    <a:pt x="470139" y="83224"/>
                    <a:pt x="486364" y="107466"/>
                  </a:cubicBezTo>
                  <a:cubicBezTo>
                    <a:pt x="400468" y="104030"/>
                    <a:pt x="357902" y="103267"/>
                    <a:pt x="274677" y="104221"/>
                  </a:cubicBezTo>
                  <a:close/>
                  <a:moveTo>
                    <a:pt x="39893" y="42757"/>
                  </a:moveTo>
                  <a:cubicBezTo>
                    <a:pt x="130562" y="62800"/>
                    <a:pt x="176946" y="74253"/>
                    <a:pt x="271814" y="99831"/>
                  </a:cubicBezTo>
                  <a:cubicBezTo>
                    <a:pt x="350075" y="99258"/>
                    <a:pt x="389970" y="100022"/>
                    <a:pt x="470521" y="103076"/>
                  </a:cubicBezTo>
                  <a:cubicBezTo>
                    <a:pt x="455442" y="80743"/>
                    <a:pt x="449525" y="71962"/>
                    <a:pt x="439216" y="57074"/>
                  </a:cubicBezTo>
                  <a:cubicBezTo>
                    <a:pt x="347594" y="36840"/>
                    <a:pt x="302737" y="28060"/>
                    <a:pt x="214550" y="12598"/>
                  </a:cubicBezTo>
                  <a:cubicBezTo>
                    <a:pt x="133807" y="7444"/>
                    <a:pt x="93531" y="5154"/>
                    <a:pt x="14316" y="2482"/>
                  </a:cubicBezTo>
                  <a:cubicBezTo>
                    <a:pt x="22333" y="14507"/>
                    <a:pt x="27105" y="22142"/>
                    <a:pt x="39893" y="42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4F269A70-67EA-4D01-ABBA-0A59F9E48B53}"/>
                </a:ext>
              </a:extLst>
            </p:cNvPr>
            <p:cNvSpPr/>
            <p:nvPr/>
          </p:nvSpPr>
          <p:spPr>
            <a:xfrm>
              <a:off x="10988471" y="4875162"/>
              <a:ext cx="496291" cy="133617"/>
            </a:xfrm>
            <a:custGeom>
              <a:avLst/>
              <a:gdLst>
                <a:gd name="connsiteX0" fmla="*/ 295674 w 496290"/>
                <a:gd name="connsiteY0" fmla="*/ 124836 h 133616"/>
                <a:gd name="connsiteX1" fmla="*/ 33404 w 496290"/>
                <a:gd name="connsiteY1" fmla="*/ 49056 h 133616"/>
                <a:gd name="connsiteX2" fmla="*/ 0 w 496290"/>
                <a:gd name="connsiteY2" fmla="*/ 0 h 133616"/>
                <a:gd name="connsiteX3" fmla="*/ 219322 w 496290"/>
                <a:gd name="connsiteY3" fmla="*/ 16416 h 133616"/>
                <a:gd name="connsiteX4" fmla="*/ 472048 w 496290"/>
                <a:gd name="connsiteY4" fmla="*/ 76543 h 133616"/>
                <a:gd name="connsiteX5" fmla="*/ 514616 w 496290"/>
                <a:gd name="connsiteY5" fmla="*/ 134762 h 133616"/>
                <a:gd name="connsiteX6" fmla="*/ 295674 w 496290"/>
                <a:gd name="connsiteY6" fmla="*/ 124836 h 133616"/>
                <a:gd name="connsiteX7" fmla="*/ 46766 w 496290"/>
                <a:gd name="connsiteY7" fmla="*/ 49629 h 133616"/>
                <a:gd name="connsiteX8" fmla="*/ 292621 w 496290"/>
                <a:gd name="connsiteY8" fmla="*/ 120255 h 133616"/>
                <a:gd name="connsiteX9" fmla="*/ 498009 w 496290"/>
                <a:gd name="connsiteY9" fmla="*/ 129990 h 133616"/>
                <a:gd name="connsiteX10" fmla="*/ 458305 w 496290"/>
                <a:gd name="connsiteY10" fmla="*/ 75589 h 133616"/>
                <a:gd name="connsiteX11" fmla="*/ 221041 w 496290"/>
                <a:gd name="connsiteY11" fmla="*/ 18706 h 133616"/>
                <a:gd name="connsiteX12" fmla="*/ 15270 w 496290"/>
                <a:gd name="connsiteY12" fmla="*/ 3436 h 133616"/>
                <a:gd name="connsiteX13" fmla="*/ 46766 w 496290"/>
                <a:gd name="connsiteY13" fmla="*/ 4962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33616">
                  <a:moveTo>
                    <a:pt x="295674" y="124836"/>
                  </a:moveTo>
                  <a:cubicBezTo>
                    <a:pt x="188399" y="91623"/>
                    <a:pt x="135907" y="76352"/>
                    <a:pt x="33404" y="49056"/>
                  </a:cubicBezTo>
                  <a:cubicBezTo>
                    <a:pt x="17180" y="25006"/>
                    <a:pt x="10880" y="15652"/>
                    <a:pt x="0" y="0"/>
                  </a:cubicBezTo>
                  <a:cubicBezTo>
                    <a:pt x="87233" y="5917"/>
                    <a:pt x="131135" y="9353"/>
                    <a:pt x="219322" y="16416"/>
                  </a:cubicBezTo>
                  <a:cubicBezTo>
                    <a:pt x="318389" y="37985"/>
                    <a:pt x="368782" y="50011"/>
                    <a:pt x="472048" y="76543"/>
                  </a:cubicBezTo>
                  <a:cubicBezTo>
                    <a:pt x="486555" y="96395"/>
                    <a:pt x="494954" y="107657"/>
                    <a:pt x="514616" y="134762"/>
                  </a:cubicBezTo>
                  <a:cubicBezTo>
                    <a:pt x="426238" y="129799"/>
                    <a:pt x="382335" y="127508"/>
                    <a:pt x="295674" y="124836"/>
                  </a:cubicBezTo>
                  <a:close/>
                  <a:moveTo>
                    <a:pt x="46766" y="49629"/>
                  </a:moveTo>
                  <a:cubicBezTo>
                    <a:pt x="142970" y="75398"/>
                    <a:pt x="192217" y="89523"/>
                    <a:pt x="292621" y="120255"/>
                  </a:cubicBezTo>
                  <a:cubicBezTo>
                    <a:pt x="373936" y="122927"/>
                    <a:pt x="415166" y="125027"/>
                    <a:pt x="498009" y="129990"/>
                  </a:cubicBezTo>
                  <a:cubicBezTo>
                    <a:pt x="479684" y="104794"/>
                    <a:pt x="472048" y="94295"/>
                    <a:pt x="458305" y="75589"/>
                  </a:cubicBezTo>
                  <a:cubicBezTo>
                    <a:pt x="361529" y="50583"/>
                    <a:pt x="313999" y="39322"/>
                    <a:pt x="221041" y="18706"/>
                  </a:cubicBezTo>
                  <a:cubicBezTo>
                    <a:pt x="138389" y="12026"/>
                    <a:pt x="97159" y="8781"/>
                    <a:pt x="15270" y="3436"/>
                  </a:cubicBezTo>
                  <a:cubicBezTo>
                    <a:pt x="25579" y="18325"/>
                    <a:pt x="31686" y="27105"/>
                    <a:pt x="46766" y="496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89071416-892F-433A-8B7D-F4181BD5807D}"/>
                </a:ext>
              </a:extLst>
            </p:cNvPr>
            <p:cNvSpPr/>
            <p:nvPr/>
          </p:nvSpPr>
          <p:spPr>
            <a:xfrm>
              <a:off x="11445440" y="4949223"/>
              <a:ext cx="534467" cy="152705"/>
            </a:xfrm>
            <a:custGeom>
              <a:avLst/>
              <a:gdLst>
                <a:gd name="connsiteX0" fmla="*/ 320108 w 534466"/>
                <a:gd name="connsiteY0" fmla="*/ 145833 h 152704"/>
                <a:gd name="connsiteX1" fmla="*/ 42375 w 534466"/>
                <a:gd name="connsiteY1" fmla="*/ 58028 h 152704"/>
                <a:gd name="connsiteX2" fmla="*/ 0 w 534466"/>
                <a:gd name="connsiteY2" fmla="*/ 0 h 152704"/>
                <a:gd name="connsiteX3" fmla="*/ 223140 w 534466"/>
                <a:gd name="connsiteY3" fmla="*/ 17370 h 152704"/>
                <a:gd name="connsiteX4" fmla="*/ 489610 w 534466"/>
                <a:gd name="connsiteY4" fmla="*/ 88378 h 152704"/>
                <a:gd name="connsiteX5" fmla="*/ 543629 w 534466"/>
                <a:gd name="connsiteY5" fmla="*/ 157668 h 152704"/>
                <a:gd name="connsiteX6" fmla="*/ 320108 w 534466"/>
                <a:gd name="connsiteY6" fmla="*/ 145833 h 152704"/>
                <a:gd name="connsiteX7" fmla="*/ 56119 w 534466"/>
                <a:gd name="connsiteY7" fmla="*/ 58791 h 152704"/>
                <a:gd name="connsiteX8" fmla="*/ 316290 w 534466"/>
                <a:gd name="connsiteY8" fmla="*/ 140679 h 152704"/>
                <a:gd name="connsiteX9" fmla="*/ 526068 w 534466"/>
                <a:gd name="connsiteY9" fmla="*/ 152132 h 152704"/>
                <a:gd name="connsiteX10" fmla="*/ 475675 w 534466"/>
                <a:gd name="connsiteY10" fmla="*/ 87614 h 152704"/>
                <a:gd name="connsiteX11" fmla="*/ 225430 w 534466"/>
                <a:gd name="connsiteY11" fmla="*/ 20615 h 152704"/>
                <a:gd name="connsiteX12" fmla="*/ 16035 w 534466"/>
                <a:gd name="connsiteY12" fmla="*/ 4199 h 152704"/>
                <a:gd name="connsiteX13" fmla="*/ 56119 w 534466"/>
                <a:gd name="connsiteY13" fmla="*/ 5879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52704">
                  <a:moveTo>
                    <a:pt x="320108" y="145833"/>
                  </a:moveTo>
                  <a:cubicBezTo>
                    <a:pt x="206724" y="108229"/>
                    <a:pt x="151177" y="90478"/>
                    <a:pt x="42375" y="58028"/>
                  </a:cubicBezTo>
                  <a:cubicBezTo>
                    <a:pt x="22715" y="30923"/>
                    <a:pt x="14507" y="19661"/>
                    <a:pt x="0" y="0"/>
                  </a:cubicBezTo>
                  <a:cubicBezTo>
                    <a:pt x="89141" y="6872"/>
                    <a:pt x="133808" y="10689"/>
                    <a:pt x="223140" y="17370"/>
                  </a:cubicBezTo>
                  <a:cubicBezTo>
                    <a:pt x="327551" y="43521"/>
                    <a:pt x="380808" y="57837"/>
                    <a:pt x="489610" y="88378"/>
                  </a:cubicBezTo>
                  <a:cubicBezTo>
                    <a:pt x="508888" y="113001"/>
                    <a:pt x="519578" y="126554"/>
                    <a:pt x="543629" y="157668"/>
                  </a:cubicBezTo>
                  <a:cubicBezTo>
                    <a:pt x="453916" y="152514"/>
                    <a:pt x="409058" y="149841"/>
                    <a:pt x="320108" y="145833"/>
                  </a:cubicBezTo>
                  <a:close/>
                  <a:moveTo>
                    <a:pt x="56119" y="58791"/>
                  </a:moveTo>
                  <a:cubicBezTo>
                    <a:pt x="158050" y="89332"/>
                    <a:pt x="210160" y="105748"/>
                    <a:pt x="316290" y="140679"/>
                  </a:cubicBezTo>
                  <a:cubicBezTo>
                    <a:pt x="399705" y="144688"/>
                    <a:pt x="441890" y="147169"/>
                    <a:pt x="526068" y="152132"/>
                  </a:cubicBezTo>
                  <a:cubicBezTo>
                    <a:pt x="503735" y="123309"/>
                    <a:pt x="493809" y="110711"/>
                    <a:pt x="475675" y="87614"/>
                  </a:cubicBezTo>
                  <a:cubicBezTo>
                    <a:pt x="373745" y="58791"/>
                    <a:pt x="323735" y="45430"/>
                    <a:pt x="225430" y="20615"/>
                  </a:cubicBezTo>
                  <a:cubicBezTo>
                    <a:pt x="141633" y="14125"/>
                    <a:pt x="99639" y="10689"/>
                    <a:pt x="16035" y="4199"/>
                  </a:cubicBezTo>
                  <a:cubicBezTo>
                    <a:pt x="29968" y="22906"/>
                    <a:pt x="37794" y="33404"/>
                    <a:pt x="56119" y="587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4880E629-AB78-4529-B9B0-CCB79E4B9410}"/>
                </a:ext>
              </a:extLst>
            </p:cNvPr>
            <p:cNvSpPr/>
            <p:nvPr/>
          </p:nvSpPr>
          <p:spPr>
            <a:xfrm>
              <a:off x="11919779" y="5034738"/>
              <a:ext cx="553555" cy="171793"/>
            </a:xfrm>
            <a:custGeom>
              <a:avLst/>
              <a:gdLst>
                <a:gd name="connsiteX0" fmla="*/ 345686 w 553554"/>
                <a:gd name="connsiteY0" fmla="*/ 165494 h 171792"/>
                <a:gd name="connsiteX1" fmla="*/ 53638 w 553554"/>
                <a:gd name="connsiteY1" fmla="*/ 68908 h 171792"/>
                <a:gd name="connsiteX2" fmla="*/ 0 w 553554"/>
                <a:gd name="connsiteY2" fmla="*/ 0 h 171792"/>
                <a:gd name="connsiteX3" fmla="*/ 223904 w 553554"/>
                <a:gd name="connsiteY3" fmla="*/ 14316 h 171792"/>
                <a:gd name="connsiteX4" fmla="*/ 502972 w 553554"/>
                <a:gd name="connsiteY4" fmla="*/ 93150 h 171792"/>
                <a:gd name="connsiteX5" fmla="*/ 570544 w 553554"/>
                <a:gd name="connsiteY5" fmla="*/ 174274 h 171792"/>
                <a:gd name="connsiteX6" fmla="*/ 345686 w 553554"/>
                <a:gd name="connsiteY6" fmla="*/ 165494 h 171792"/>
                <a:gd name="connsiteX7" fmla="*/ 67573 w 553554"/>
                <a:gd name="connsiteY7" fmla="*/ 69672 h 171792"/>
                <a:gd name="connsiteX8" fmla="*/ 341104 w 553554"/>
                <a:gd name="connsiteY8" fmla="*/ 159767 h 171792"/>
                <a:gd name="connsiteX9" fmla="*/ 552029 w 553554"/>
                <a:gd name="connsiteY9" fmla="*/ 168357 h 171792"/>
                <a:gd name="connsiteX10" fmla="*/ 489228 w 553554"/>
                <a:gd name="connsiteY10" fmla="*/ 92768 h 171792"/>
                <a:gd name="connsiteX11" fmla="*/ 227149 w 553554"/>
                <a:gd name="connsiteY11" fmla="*/ 18325 h 171792"/>
                <a:gd name="connsiteX12" fmla="*/ 16989 w 553554"/>
                <a:gd name="connsiteY12" fmla="*/ 4963 h 171792"/>
                <a:gd name="connsiteX13" fmla="*/ 67573 w 553554"/>
                <a:gd name="connsiteY13" fmla="*/ 6967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71792">
                  <a:moveTo>
                    <a:pt x="345686" y="165494"/>
                  </a:moveTo>
                  <a:cubicBezTo>
                    <a:pt x="226767" y="124836"/>
                    <a:pt x="168166" y="105557"/>
                    <a:pt x="53638" y="68908"/>
                  </a:cubicBezTo>
                  <a:cubicBezTo>
                    <a:pt x="29587" y="37985"/>
                    <a:pt x="19088" y="24433"/>
                    <a:pt x="0" y="0"/>
                  </a:cubicBezTo>
                  <a:cubicBezTo>
                    <a:pt x="89905" y="6299"/>
                    <a:pt x="134762" y="9162"/>
                    <a:pt x="223904" y="14316"/>
                  </a:cubicBezTo>
                  <a:cubicBezTo>
                    <a:pt x="333470" y="44094"/>
                    <a:pt x="389398" y="59937"/>
                    <a:pt x="502972" y="93150"/>
                  </a:cubicBezTo>
                  <a:cubicBezTo>
                    <a:pt x="527786" y="122927"/>
                    <a:pt x="541148" y="138961"/>
                    <a:pt x="570544" y="174274"/>
                  </a:cubicBezTo>
                  <a:cubicBezTo>
                    <a:pt x="480639" y="171029"/>
                    <a:pt x="435591" y="168930"/>
                    <a:pt x="345686" y="165494"/>
                  </a:cubicBezTo>
                  <a:close/>
                  <a:moveTo>
                    <a:pt x="67573" y="69672"/>
                  </a:moveTo>
                  <a:cubicBezTo>
                    <a:pt x="175039" y="103839"/>
                    <a:pt x="229821" y="121973"/>
                    <a:pt x="341104" y="159767"/>
                  </a:cubicBezTo>
                  <a:cubicBezTo>
                    <a:pt x="425475" y="163203"/>
                    <a:pt x="467850" y="165112"/>
                    <a:pt x="552029" y="168357"/>
                  </a:cubicBezTo>
                  <a:cubicBezTo>
                    <a:pt x="524733" y="135525"/>
                    <a:pt x="512516" y="120637"/>
                    <a:pt x="489228" y="92768"/>
                  </a:cubicBezTo>
                  <a:cubicBezTo>
                    <a:pt x="382717" y="61464"/>
                    <a:pt x="330225" y="46575"/>
                    <a:pt x="227149" y="18325"/>
                  </a:cubicBezTo>
                  <a:cubicBezTo>
                    <a:pt x="143352" y="13553"/>
                    <a:pt x="101358" y="10880"/>
                    <a:pt x="16989" y="4963"/>
                  </a:cubicBezTo>
                  <a:cubicBezTo>
                    <a:pt x="34932" y="28060"/>
                    <a:pt x="45049" y="40849"/>
                    <a:pt x="67573" y="696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697E1C89-1174-421B-A789-6D451B00F817}"/>
                </a:ext>
              </a:extLst>
            </p:cNvPr>
            <p:cNvSpPr/>
            <p:nvPr/>
          </p:nvSpPr>
          <p:spPr>
            <a:xfrm>
              <a:off x="12407099" y="5125025"/>
              <a:ext cx="591731" cy="171793"/>
            </a:xfrm>
            <a:custGeom>
              <a:avLst/>
              <a:gdLst>
                <a:gd name="connsiteX0" fmla="*/ 371073 w 591731"/>
                <a:gd name="connsiteY0" fmla="*/ 181719 h 171792"/>
                <a:gd name="connsiteX1" fmla="*/ 66999 w 591731"/>
                <a:gd name="connsiteY1" fmla="*/ 80743 h 171792"/>
                <a:gd name="connsiteX2" fmla="*/ 0 w 591731"/>
                <a:gd name="connsiteY2" fmla="*/ 0 h 171792"/>
                <a:gd name="connsiteX3" fmla="*/ 221422 w 591731"/>
                <a:gd name="connsiteY3" fmla="*/ 7063 h 171792"/>
                <a:gd name="connsiteX4" fmla="*/ 510798 w 591731"/>
                <a:gd name="connsiteY4" fmla="*/ 89905 h 171792"/>
                <a:gd name="connsiteX5" fmla="*/ 592685 w 591731"/>
                <a:gd name="connsiteY5" fmla="*/ 182482 h 171792"/>
                <a:gd name="connsiteX6" fmla="*/ 371073 w 591731"/>
                <a:gd name="connsiteY6" fmla="*/ 181719 h 171792"/>
                <a:gd name="connsiteX7" fmla="*/ 80933 w 591731"/>
                <a:gd name="connsiteY7" fmla="*/ 81315 h 171792"/>
                <a:gd name="connsiteX8" fmla="*/ 365727 w 591731"/>
                <a:gd name="connsiteY8" fmla="*/ 175419 h 171792"/>
                <a:gd name="connsiteX9" fmla="*/ 573597 w 591731"/>
                <a:gd name="connsiteY9" fmla="*/ 176565 h 171792"/>
                <a:gd name="connsiteX10" fmla="*/ 497054 w 591731"/>
                <a:gd name="connsiteY10" fmla="*/ 90096 h 171792"/>
                <a:gd name="connsiteX11" fmla="*/ 225239 w 591731"/>
                <a:gd name="connsiteY11" fmla="*/ 11835 h 171792"/>
                <a:gd name="connsiteX12" fmla="*/ 17561 w 591731"/>
                <a:gd name="connsiteY12" fmla="*/ 5345 h 171792"/>
                <a:gd name="connsiteX13" fmla="*/ 80933 w 591731"/>
                <a:gd name="connsiteY13" fmla="*/ 8131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71792">
                  <a:moveTo>
                    <a:pt x="371073" y="181719"/>
                  </a:moveTo>
                  <a:cubicBezTo>
                    <a:pt x="247763" y="140107"/>
                    <a:pt x="186681" y="119682"/>
                    <a:pt x="66999" y="80743"/>
                  </a:cubicBezTo>
                  <a:cubicBezTo>
                    <a:pt x="37794" y="45621"/>
                    <a:pt x="24623" y="29777"/>
                    <a:pt x="0" y="0"/>
                  </a:cubicBezTo>
                  <a:cubicBezTo>
                    <a:pt x="89332" y="3818"/>
                    <a:pt x="133808" y="5345"/>
                    <a:pt x="221422" y="7063"/>
                  </a:cubicBezTo>
                  <a:cubicBezTo>
                    <a:pt x="335569" y="38940"/>
                    <a:pt x="393597" y="55737"/>
                    <a:pt x="510798" y="89905"/>
                  </a:cubicBezTo>
                  <a:cubicBezTo>
                    <a:pt x="541720" y="124836"/>
                    <a:pt x="557945" y="143161"/>
                    <a:pt x="592685" y="182482"/>
                  </a:cubicBezTo>
                  <a:cubicBezTo>
                    <a:pt x="504689" y="183055"/>
                    <a:pt x="460214" y="182673"/>
                    <a:pt x="371073" y="181719"/>
                  </a:cubicBezTo>
                  <a:close/>
                  <a:moveTo>
                    <a:pt x="80933" y="81315"/>
                  </a:moveTo>
                  <a:cubicBezTo>
                    <a:pt x="193171" y="117773"/>
                    <a:pt x="250245" y="136671"/>
                    <a:pt x="365727" y="175419"/>
                  </a:cubicBezTo>
                  <a:cubicBezTo>
                    <a:pt x="449333" y="176374"/>
                    <a:pt x="491136" y="176756"/>
                    <a:pt x="573597" y="176565"/>
                  </a:cubicBezTo>
                  <a:cubicBezTo>
                    <a:pt x="541147" y="139916"/>
                    <a:pt x="526068" y="122736"/>
                    <a:pt x="497054" y="90096"/>
                  </a:cubicBezTo>
                  <a:cubicBezTo>
                    <a:pt x="386916" y="57837"/>
                    <a:pt x="332514" y="41994"/>
                    <a:pt x="225239" y="11835"/>
                  </a:cubicBezTo>
                  <a:cubicBezTo>
                    <a:pt x="142970" y="10308"/>
                    <a:pt x="101358" y="8781"/>
                    <a:pt x="17561" y="5345"/>
                  </a:cubicBezTo>
                  <a:cubicBezTo>
                    <a:pt x="41040" y="33213"/>
                    <a:pt x="53446" y="48293"/>
                    <a:pt x="80933" y="813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7AA2478C-193B-40EF-9D15-525FB41983E3}"/>
                </a:ext>
              </a:extLst>
            </p:cNvPr>
            <p:cNvSpPr/>
            <p:nvPr/>
          </p:nvSpPr>
          <p:spPr>
            <a:xfrm>
              <a:off x="12901862" y="5208440"/>
              <a:ext cx="591731" cy="190881"/>
            </a:xfrm>
            <a:custGeom>
              <a:avLst/>
              <a:gdLst>
                <a:gd name="connsiteX0" fmla="*/ 393216 w 591731"/>
                <a:gd name="connsiteY0" fmla="*/ 196035 h 190880"/>
                <a:gd name="connsiteX1" fmla="*/ 81507 w 591731"/>
                <a:gd name="connsiteY1" fmla="*/ 96204 h 190880"/>
                <a:gd name="connsiteX2" fmla="*/ 0 w 591731"/>
                <a:gd name="connsiteY2" fmla="*/ 4009 h 190880"/>
                <a:gd name="connsiteX3" fmla="*/ 214550 w 591731"/>
                <a:gd name="connsiteY3" fmla="*/ 0 h 190880"/>
                <a:gd name="connsiteX4" fmla="*/ 510035 w 591731"/>
                <a:gd name="connsiteY4" fmla="*/ 82079 h 190880"/>
                <a:gd name="connsiteX5" fmla="*/ 606238 w 591731"/>
                <a:gd name="connsiteY5" fmla="*/ 184582 h 190880"/>
                <a:gd name="connsiteX6" fmla="*/ 393216 w 591731"/>
                <a:gd name="connsiteY6" fmla="*/ 196035 h 190880"/>
                <a:gd name="connsiteX7" fmla="*/ 95249 w 591731"/>
                <a:gd name="connsiteY7" fmla="*/ 96013 h 190880"/>
                <a:gd name="connsiteX8" fmla="*/ 387107 w 591731"/>
                <a:gd name="connsiteY8" fmla="*/ 189163 h 190880"/>
                <a:gd name="connsiteX9" fmla="*/ 586959 w 591731"/>
                <a:gd name="connsiteY9" fmla="*/ 178665 h 190880"/>
                <a:gd name="connsiteX10" fmla="*/ 497055 w 591731"/>
                <a:gd name="connsiteY10" fmla="*/ 82842 h 190880"/>
                <a:gd name="connsiteX11" fmla="*/ 219322 w 591731"/>
                <a:gd name="connsiteY11" fmla="*/ 5345 h 190880"/>
                <a:gd name="connsiteX12" fmla="*/ 18134 w 591731"/>
                <a:gd name="connsiteY12" fmla="*/ 9162 h 190880"/>
                <a:gd name="connsiteX13" fmla="*/ 95249 w 591731"/>
                <a:gd name="connsiteY13" fmla="*/ 9601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90880">
                  <a:moveTo>
                    <a:pt x="393216" y="196035"/>
                  </a:moveTo>
                  <a:cubicBezTo>
                    <a:pt x="267424" y="155759"/>
                    <a:pt x="205006" y="135526"/>
                    <a:pt x="81507" y="96204"/>
                  </a:cubicBezTo>
                  <a:cubicBezTo>
                    <a:pt x="46957" y="56883"/>
                    <a:pt x="30732" y="38749"/>
                    <a:pt x="0" y="4009"/>
                  </a:cubicBezTo>
                  <a:cubicBezTo>
                    <a:pt x="87042" y="3818"/>
                    <a:pt x="129990" y="3054"/>
                    <a:pt x="214550" y="0"/>
                  </a:cubicBezTo>
                  <a:cubicBezTo>
                    <a:pt x="331751" y="32259"/>
                    <a:pt x="390925" y="48866"/>
                    <a:pt x="510035" y="82079"/>
                  </a:cubicBezTo>
                  <a:cubicBezTo>
                    <a:pt x="547066" y="121400"/>
                    <a:pt x="566154" y="141825"/>
                    <a:pt x="606238" y="184582"/>
                  </a:cubicBezTo>
                  <a:cubicBezTo>
                    <a:pt x="522250" y="190499"/>
                    <a:pt x="479684" y="192599"/>
                    <a:pt x="393216" y="196035"/>
                  </a:cubicBezTo>
                  <a:close/>
                  <a:moveTo>
                    <a:pt x="95249" y="96013"/>
                  </a:moveTo>
                  <a:cubicBezTo>
                    <a:pt x="210923" y="132662"/>
                    <a:pt x="269524" y="151560"/>
                    <a:pt x="387107" y="189163"/>
                  </a:cubicBezTo>
                  <a:cubicBezTo>
                    <a:pt x="468041" y="185918"/>
                    <a:pt x="508125" y="184009"/>
                    <a:pt x="586959" y="178665"/>
                  </a:cubicBezTo>
                  <a:cubicBezTo>
                    <a:pt x="549547" y="138771"/>
                    <a:pt x="531794" y="119682"/>
                    <a:pt x="497055" y="82842"/>
                  </a:cubicBezTo>
                  <a:cubicBezTo>
                    <a:pt x="385198" y="51538"/>
                    <a:pt x="329461" y="35886"/>
                    <a:pt x="219322" y="5345"/>
                  </a:cubicBezTo>
                  <a:cubicBezTo>
                    <a:pt x="140107" y="8208"/>
                    <a:pt x="99640" y="8971"/>
                    <a:pt x="18134" y="9162"/>
                  </a:cubicBezTo>
                  <a:cubicBezTo>
                    <a:pt x="47339" y="42185"/>
                    <a:pt x="62610" y="59364"/>
                    <a:pt x="95249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ABAB7C48-2076-4034-A102-B7D947A02904}"/>
                </a:ext>
              </a:extLst>
            </p:cNvPr>
            <p:cNvSpPr/>
            <p:nvPr/>
          </p:nvSpPr>
          <p:spPr>
            <a:xfrm>
              <a:off x="13396244" y="5269903"/>
              <a:ext cx="591731" cy="209969"/>
            </a:xfrm>
            <a:custGeom>
              <a:avLst/>
              <a:gdLst>
                <a:gd name="connsiteX0" fmla="*/ 408295 w 591731"/>
                <a:gd name="connsiteY0" fmla="*/ 212832 h 209969"/>
                <a:gd name="connsiteX1" fmla="*/ 95821 w 591731"/>
                <a:gd name="connsiteY1" fmla="*/ 120637 h 209969"/>
                <a:gd name="connsiteX2" fmla="*/ 0 w 591731"/>
                <a:gd name="connsiteY2" fmla="*/ 18515 h 209969"/>
                <a:gd name="connsiteX3" fmla="*/ 202716 w 591731"/>
                <a:gd name="connsiteY3" fmla="*/ 0 h 209969"/>
                <a:gd name="connsiteX4" fmla="*/ 498199 w 591731"/>
                <a:gd name="connsiteY4" fmla="*/ 75589 h 209969"/>
                <a:gd name="connsiteX5" fmla="*/ 606619 w 591731"/>
                <a:gd name="connsiteY5" fmla="*/ 184773 h 209969"/>
                <a:gd name="connsiteX6" fmla="*/ 408295 w 591731"/>
                <a:gd name="connsiteY6" fmla="*/ 212832 h 209969"/>
                <a:gd name="connsiteX7" fmla="*/ 108802 w 591731"/>
                <a:gd name="connsiteY7" fmla="*/ 119682 h 209969"/>
                <a:gd name="connsiteX8" fmla="*/ 401422 w 591731"/>
                <a:gd name="connsiteY8" fmla="*/ 205770 h 209969"/>
                <a:gd name="connsiteX9" fmla="*/ 587722 w 591731"/>
                <a:gd name="connsiteY9" fmla="*/ 179619 h 209969"/>
                <a:gd name="connsiteX10" fmla="*/ 486364 w 591731"/>
                <a:gd name="connsiteY10" fmla="*/ 77498 h 209969"/>
                <a:gd name="connsiteX11" fmla="*/ 208633 w 591731"/>
                <a:gd name="connsiteY11" fmla="*/ 6108 h 209969"/>
                <a:gd name="connsiteX12" fmla="*/ 18324 w 591731"/>
                <a:gd name="connsiteY12" fmla="*/ 23669 h 209969"/>
                <a:gd name="connsiteX13" fmla="*/ 108802 w 591731"/>
                <a:gd name="connsiteY13" fmla="*/ 11968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09969">
                  <a:moveTo>
                    <a:pt x="408295" y="212832"/>
                  </a:moveTo>
                  <a:cubicBezTo>
                    <a:pt x="283267" y="176565"/>
                    <a:pt x="220467" y="157859"/>
                    <a:pt x="95821" y="120637"/>
                  </a:cubicBezTo>
                  <a:cubicBezTo>
                    <a:pt x="55928" y="78070"/>
                    <a:pt x="36840" y="57646"/>
                    <a:pt x="0" y="18515"/>
                  </a:cubicBezTo>
                  <a:cubicBezTo>
                    <a:pt x="82842" y="12789"/>
                    <a:pt x="123499" y="9162"/>
                    <a:pt x="202716" y="0"/>
                  </a:cubicBezTo>
                  <a:cubicBezTo>
                    <a:pt x="320680" y="30541"/>
                    <a:pt x="380044" y="45811"/>
                    <a:pt x="498199" y="75589"/>
                  </a:cubicBezTo>
                  <a:cubicBezTo>
                    <a:pt x="540575" y="118155"/>
                    <a:pt x="562145" y="139916"/>
                    <a:pt x="606619" y="184773"/>
                  </a:cubicBezTo>
                  <a:cubicBezTo>
                    <a:pt x="529122" y="197562"/>
                    <a:pt x="489228" y="203097"/>
                    <a:pt x="408295" y="212832"/>
                  </a:cubicBezTo>
                  <a:close/>
                  <a:moveTo>
                    <a:pt x="108802" y="119682"/>
                  </a:moveTo>
                  <a:cubicBezTo>
                    <a:pt x="225621" y="154423"/>
                    <a:pt x="284412" y="171793"/>
                    <a:pt x="401422" y="205770"/>
                  </a:cubicBezTo>
                  <a:cubicBezTo>
                    <a:pt x="477394" y="196798"/>
                    <a:pt x="514806" y="191645"/>
                    <a:pt x="587722" y="179619"/>
                  </a:cubicBezTo>
                  <a:cubicBezTo>
                    <a:pt x="546301" y="137816"/>
                    <a:pt x="526068" y="117392"/>
                    <a:pt x="486364" y="77498"/>
                  </a:cubicBezTo>
                  <a:cubicBezTo>
                    <a:pt x="375272" y="49438"/>
                    <a:pt x="319535" y="34931"/>
                    <a:pt x="208633" y="6108"/>
                  </a:cubicBezTo>
                  <a:cubicBezTo>
                    <a:pt x="134189" y="14698"/>
                    <a:pt x="96013" y="18134"/>
                    <a:pt x="18324" y="23669"/>
                  </a:cubicBezTo>
                  <a:cubicBezTo>
                    <a:pt x="53255" y="60509"/>
                    <a:pt x="71198" y="79788"/>
                    <a:pt x="108802" y="1196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9DD7AF35-8DB6-4BAF-8653-CCBE3E7AC375}"/>
                </a:ext>
              </a:extLst>
            </p:cNvPr>
            <p:cNvSpPr/>
            <p:nvPr/>
          </p:nvSpPr>
          <p:spPr>
            <a:xfrm>
              <a:off x="13879364" y="5308270"/>
              <a:ext cx="572643" cy="209969"/>
            </a:xfrm>
            <a:custGeom>
              <a:avLst/>
              <a:gdLst>
                <a:gd name="connsiteX0" fmla="*/ 412111 w 572643"/>
                <a:gd name="connsiteY0" fmla="*/ 221422 h 209969"/>
                <a:gd name="connsiteX1" fmla="*/ 108038 w 572643"/>
                <a:gd name="connsiteY1" fmla="*/ 144688 h 209969"/>
                <a:gd name="connsiteX2" fmla="*/ 0 w 572643"/>
                <a:gd name="connsiteY2" fmla="*/ 35695 h 209969"/>
                <a:gd name="connsiteX3" fmla="*/ 186109 w 572643"/>
                <a:gd name="connsiteY3" fmla="*/ 0 h 209969"/>
                <a:gd name="connsiteX4" fmla="*/ 473385 w 572643"/>
                <a:gd name="connsiteY4" fmla="*/ 62418 h 209969"/>
                <a:gd name="connsiteX5" fmla="*/ 589632 w 572643"/>
                <a:gd name="connsiteY5" fmla="*/ 173320 h 209969"/>
                <a:gd name="connsiteX6" fmla="*/ 412111 w 572643"/>
                <a:gd name="connsiteY6" fmla="*/ 221422 h 209969"/>
                <a:gd name="connsiteX7" fmla="*/ 120064 w 572643"/>
                <a:gd name="connsiteY7" fmla="*/ 142588 h 209969"/>
                <a:gd name="connsiteX8" fmla="*/ 404858 w 572643"/>
                <a:gd name="connsiteY8" fmla="*/ 214168 h 209969"/>
                <a:gd name="connsiteX9" fmla="*/ 571689 w 572643"/>
                <a:gd name="connsiteY9" fmla="*/ 169311 h 209969"/>
                <a:gd name="connsiteX10" fmla="*/ 462695 w 572643"/>
                <a:gd name="connsiteY10" fmla="*/ 65281 h 209969"/>
                <a:gd name="connsiteX11" fmla="*/ 192789 w 572643"/>
                <a:gd name="connsiteY11" fmla="*/ 6299 h 209969"/>
                <a:gd name="connsiteX12" fmla="*/ 18324 w 572643"/>
                <a:gd name="connsiteY12" fmla="*/ 40085 h 209969"/>
                <a:gd name="connsiteX13" fmla="*/ 120064 w 572643"/>
                <a:gd name="connsiteY13" fmla="*/ 14258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209969">
                  <a:moveTo>
                    <a:pt x="412111" y="221422"/>
                  </a:moveTo>
                  <a:cubicBezTo>
                    <a:pt x="291857" y="192599"/>
                    <a:pt x="230774" y="176947"/>
                    <a:pt x="108038" y="144688"/>
                  </a:cubicBezTo>
                  <a:cubicBezTo>
                    <a:pt x="63754" y="100022"/>
                    <a:pt x="42184" y="78261"/>
                    <a:pt x="0" y="35695"/>
                  </a:cubicBezTo>
                  <a:cubicBezTo>
                    <a:pt x="76543" y="23287"/>
                    <a:pt x="113955" y="16225"/>
                    <a:pt x="186109" y="0"/>
                  </a:cubicBezTo>
                  <a:cubicBezTo>
                    <a:pt x="301974" y="26342"/>
                    <a:pt x="359619" y="38940"/>
                    <a:pt x="473385" y="62418"/>
                  </a:cubicBezTo>
                  <a:cubicBezTo>
                    <a:pt x="519578" y="106321"/>
                    <a:pt x="542675" y="128463"/>
                    <a:pt x="589632" y="173320"/>
                  </a:cubicBezTo>
                  <a:cubicBezTo>
                    <a:pt x="520914" y="194317"/>
                    <a:pt x="485410" y="204052"/>
                    <a:pt x="412111" y="221422"/>
                  </a:cubicBezTo>
                  <a:close/>
                  <a:moveTo>
                    <a:pt x="120064" y="142588"/>
                  </a:moveTo>
                  <a:cubicBezTo>
                    <a:pt x="234974" y="172747"/>
                    <a:pt x="292048" y="187254"/>
                    <a:pt x="404858" y="214168"/>
                  </a:cubicBezTo>
                  <a:cubicBezTo>
                    <a:pt x="473576" y="197944"/>
                    <a:pt x="506980" y="188972"/>
                    <a:pt x="571689" y="169311"/>
                  </a:cubicBezTo>
                  <a:cubicBezTo>
                    <a:pt x="527785" y="127318"/>
                    <a:pt x="506026" y="106511"/>
                    <a:pt x="462695" y="65281"/>
                  </a:cubicBezTo>
                  <a:cubicBezTo>
                    <a:pt x="355802" y="43139"/>
                    <a:pt x="301592" y="31114"/>
                    <a:pt x="192789" y="6299"/>
                  </a:cubicBezTo>
                  <a:cubicBezTo>
                    <a:pt x="124836" y="21569"/>
                    <a:pt x="89904" y="28250"/>
                    <a:pt x="18324" y="40085"/>
                  </a:cubicBezTo>
                  <a:cubicBezTo>
                    <a:pt x="58218" y="80361"/>
                    <a:pt x="78452" y="100785"/>
                    <a:pt x="120064" y="1425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E1C96400-1538-4578-A989-26AB79910EA8}"/>
                </a:ext>
              </a:extLst>
            </p:cNvPr>
            <p:cNvSpPr/>
            <p:nvPr/>
          </p:nvSpPr>
          <p:spPr>
            <a:xfrm>
              <a:off x="-2218585" y="5469565"/>
              <a:ext cx="591731" cy="229057"/>
            </a:xfrm>
            <a:custGeom>
              <a:avLst/>
              <a:gdLst>
                <a:gd name="connsiteX0" fmla="*/ 180955 w 591731"/>
                <a:gd name="connsiteY0" fmla="*/ 230966 h 229057"/>
                <a:gd name="connsiteX1" fmla="*/ 0 w 591731"/>
                <a:gd name="connsiteY1" fmla="*/ 178665 h 229057"/>
                <a:gd name="connsiteX2" fmla="*/ 121209 w 591731"/>
                <a:gd name="connsiteY2" fmla="*/ 63182 h 229057"/>
                <a:gd name="connsiteX3" fmla="*/ 416502 w 591731"/>
                <a:gd name="connsiteY3" fmla="*/ 0 h 229057"/>
                <a:gd name="connsiteX4" fmla="*/ 606238 w 591731"/>
                <a:gd name="connsiteY4" fmla="*/ 42376 h 229057"/>
                <a:gd name="connsiteX5" fmla="*/ 491519 w 591731"/>
                <a:gd name="connsiteY5" fmla="*/ 158049 h 229057"/>
                <a:gd name="connsiteX6" fmla="*/ 180955 w 591731"/>
                <a:gd name="connsiteY6" fmla="*/ 230966 h 229057"/>
                <a:gd name="connsiteX7" fmla="*/ 18134 w 591731"/>
                <a:gd name="connsiteY7" fmla="*/ 175038 h 229057"/>
                <a:gd name="connsiteX8" fmla="*/ 188209 w 591731"/>
                <a:gd name="connsiteY8" fmla="*/ 223712 h 229057"/>
                <a:gd name="connsiteX9" fmla="*/ 479111 w 591731"/>
                <a:gd name="connsiteY9" fmla="*/ 155568 h 229057"/>
                <a:gd name="connsiteX10" fmla="*/ 587150 w 591731"/>
                <a:gd name="connsiteY10" fmla="*/ 46957 h 229057"/>
                <a:gd name="connsiteX11" fmla="*/ 409440 w 591731"/>
                <a:gd name="connsiteY11" fmla="*/ 6872 h 229057"/>
                <a:gd name="connsiteX12" fmla="*/ 131899 w 591731"/>
                <a:gd name="connsiteY12" fmla="*/ 66426 h 229057"/>
                <a:gd name="connsiteX13" fmla="*/ 18134 w 591731"/>
                <a:gd name="connsiteY13" fmla="*/ 17503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29057">
                  <a:moveTo>
                    <a:pt x="180955" y="230966"/>
                  </a:moveTo>
                  <a:cubicBezTo>
                    <a:pt x="105557" y="212069"/>
                    <a:pt x="68908" y="201761"/>
                    <a:pt x="0" y="178665"/>
                  </a:cubicBezTo>
                  <a:cubicBezTo>
                    <a:pt x="48865" y="132090"/>
                    <a:pt x="73107" y="108993"/>
                    <a:pt x="121209" y="63182"/>
                  </a:cubicBezTo>
                  <a:cubicBezTo>
                    <a:pt x="237074" y="39894"/>
                    <a:pt x="296438" y="26914"/>
                    <a:pt x="416502" y="0"/>
                  </a:cubicBezTo>
                  <a:cubicBezTo>
                    <a:pt x="490182" y="18324"/>
                    <a:pt x="528358" y="26723"/>
                    <a:pt x="606238" y="42376"/>
                  </a:cubicBezTo>
                  <a:cubicBezTo>
                    <a:pt x="560045" y="88760"/>
                    <a:pt x="535803" y="112810"/>
                    <a:pt x="491519" y="158049"/>
                  </a:cubicBezTo>
                  <a:cubicBezTo>
                    <a:pt x="366110" y="188209"/>
                    <a:pt x="303883" y="202906"/>
                    <a:pt x="180955" y="230966"/>
                  </a:cubicBezTo>
                  <a:close/>
                  <a:moveTo>
                    <a:pt x="18134" y="175038"/>
                  </a:moveTo>
                  <a:cubicBezTo>
                    <a:pt x="83033" y="196416"/>
                    <a:pt x="117392" y="205960"/>
                    <a:pt x="188209" y="223712"/>
                  </a:cubicBezTo>
                  <a:cubicBezTo>
                    <a:pt x="303501" y="197562"/>
                    <a:pt x="361719" y="183818"/>
                    <a:pt x="479111" y="155568"/>
                  </a:cubicBezTo>
                  <a:cubicBezTo>
                    <a:pt x="520723" y="113192"/>
                    <a:pt x="543629" y="90668"/>
                    <a:pt x="587150" y="46957"/>
                  </a:cubicBezTo>
                  <a:cubicBezTo>
                    <a:pt x="514233" y="32068"/>
                    <a:pt x="478729" y="24051"/>
                    <a:pt x="409440" y="6872"/>
                  </a:cubicBezTo>
                  <a:cubicBezTo>
                    <a:pt x="296629" y="32259"/>
                    <a:pt x="240892" y="44284"/>
                    <a:pt x="131899" y="66426"/>
                  </a:cubicBezTo>
                  <a:cubicBezTo>
                    <a:pt x="86660" y="109565"/>
                    <a:pt x="63945" y="131326"/>
                    <a:pt x="18134" y="1750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AA0FF800-BC4D-4CC9-AF5B-FCB30762AEBA}"/>
                </a:ext>
              </a:extLst>
            </p:cNvPr>
            <p:cNvSpPr/>
            <p:nvPr/>
          </p:nvSpPr>
          <p:spPr>
            <a:xfrm>
              <a:off x="-1742910" y="5435016"/>
              <a:ext cx="629907" cy="209969"/>
            </a:xfrm>
            <a:custGeom>
              <a:avLst/>
              <a:gdLst>
                <a:gd name="connsiteX0" fmla="*/ 205388 w 629907"/>
                <a:gd name="connsiteY0" fmla="*/ 228866 h 209969"/>
                <a:gd name="connsiteX1" fmla="*/ 0 w 629907"/>
                <a:gd name="connsiteY1" fmla="*/ 193553 h 209969"/>
                <a:gd name="connsiteX2" fmla="*/ 115101 w 629907"/>
                <a:gd name="connsiteY2" fmla="*/ 77879 h 209969"/>
                <a:gd name="connsiteX3" fmla="*/ 425665 w 629907"/>
                <a:gd name="connsiteY3" fmla="*/ 0 h 209969"/>
                <a:gd name="connsiteX4" fmla="*/ 634488 w 629907"/>
                <a:gd name="connsiteY4" fmla="*/ 28441 h 209969"/>
                <a:gd name="connsiteX5" fmla="*/ 527977 w 629907"/>
                <a:gd name="connsiteY5" fmla="*/ 142397 h 209969"/>
                <a:gd name="connsiteX6" fmla="*/ 205388 w 629907"/>
                <a:gd name="connsiteY6" fmla="*/ 228866 h 209969"/>
                <a:gd name="connsiteX7" fmla="*/ 19279 w 629907"/>
                <a:gd name="connsiteY7" fmla="*/ 188972 h 209969"/>
                <a:gd name="connsiteX8" fmla="*/ 212451 w 629907"/>
                <a:gd name="connsiteY8" fmla="*/ 221612 h 209969"/>
                <a:gd name="connsiteX9" fmla="*/ 514424 w 629907"/>
                <a:gd name="connsiteY9" fmla="*/ 141061 h 209969"/>
                <a:gd name="connsiteX10" fmla="*/ 614828 w 629907"/>
                <a:gd name="connsiteY10" fmla="*/ 33977 h 209969"/>
                <a:gd name="connsiteX11" fmla="*/ 419175 w 629907"/>
                <a:gd name="connsiteY11" fmla="*/ 7063 h 209969"/>
                <a:gd name="connsiteX12" fmla="*/ 127318 w 629907"/>
                <a:gd name="connsiteY12" fmla="*/ 80361 h 209969"/>
                <a:gd name="connsiteX13" fmla="*/ 19279 w 629907"/>
                <a:gd name="connsiteY13" fmla="*/ 18897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205388" y="228866"/>
                  </a:moveTo>
                  <a:cubicBezTo>
                    <a:pt x="121591" y="215886"/>
                    <a:pt x="80170" y="209015"/>
                    <a:pt x="0" y="193553"/>
                  </a:cubicBezTo>
                  <a:cubicBezTo>
                    <a:pt x="44475" y="148314"/>
                    <a:pt x="68717" y="124263"/>
                    <a:pt x="115101" y="77879"/>
                  </a:cubicBezTo>
                  <a:cubicBezTo>
                    <a:pt x="238601" y="47720"/>
                    <a:pt x="301019" y="31877"/>
                    <a:pt x="425665" y="0"/>
                  </a:cubicBezTo>
                  <a:cubicBezTo>
                    <a:pt x="507553" y="12598"/>
                    <a:pt x="549356" y="18134"/>
                    <a:pt x="634488" y="28441"/>
                  </a:cubicBezTo>
                  <a:cubicBezTo>
                    <a:pt x="592113" y="73871"/>
                    <a:pt x="569207" y="97731"/>
                    <a:pt x="527977" y="142397"/>
                  </a:cubicBezTo>
                  <a:cubicBezTo>
                    <a:pt x="398369" y="177901"/>
                    <a:pt x="333660" y="195271"/>
                    <a:pt x="205388" y="228866"/>
                  </a:cubicBezTo>
                  <a:close/>
                  <a:moveTo>
                    <a:pt x="19279" y="188972"/>
                  </a:moveTo>
                  <a:cubicBezTo>
                    <a:pt x="94868" y="203097"/>
                    <a:pt x="133617" y="209587"/>
                    <a:pt x="212451" y="221612"/>
                  </a:cubicBezTo>
                  <a:cubicBezTo>
                    <a:pt x="332706" y="190308"/>
                    <a:pt x="393215" y="174083"/>
                    <a:pt x="514424" y="141061"/>
                  </a:cubicBezTo>
                  <a:cubicBezTo>
                    <a:pt x="552982" y="99258"/>
                    <a:pt x="574743" y="76734"/>
                    <a:pt x="614828" y="33977"/>
                  </a:cubicBezTo>
                  <a:cubicBezTo>
                    <a:pt x="535230" y="24051"/>
                    <a:pt x="495909" y="18706"/>
                    <a:pt x="419175" y="7063"/>
                  </a:cubicBezTo>
                  <a:cubicBezTo>
                    <a:pt x="301974" y="37031"/>
                    <a:pt x="243373" y="51919"/>
                    <a:pt x="127318" y="80361"/>
                  </a:cubicBezTo>
                  <a:cubicBezTo>
                    <a:pt x="83606" y="123882"/>
                    <a:pt x="60700" y="146596"/>
                    <a:pt x="19279" y="1889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E517B738-58DB-4DC3-B8D9-6C27356E7C08}"/>
                </a:ext>
              </a:extLst>
            </p:cNvPr>
            <p:cNvSpPr/>
            <p:nvPr/>
          </p:nvSpPr>
          <p:spPr>
            <a:xfrm>
              <a:off x="-1231922" y="5378896"/>
              <a:ext cx="629907" cy="209969"/>
            </a:xfrm>
            <a:custGeom>
              <a:avLst/>
              <a:gdLst>
                <a:gd name="connsiteX0" fmla="*/ 220277 w 629907"/>
                <a:gd name="connsiteY0" fmla="*/ 224476 h 209969"/>
                <a:gd name="connsiteX1" fmla="*/ 0 w 629907"/>
                <a:gd name="connsiteY1" fmla="*/ 200616 h 209969"/>
                <a:gd name="connsiteX2" fmla="*/ 106893 w 629907"/>
                <a:gd name="connsiteY2" fmla="*/ 86469 h 209969"/>
                <a:gd name="connsiteX3" fmla="*/ 422801 w 629907"/>
                <a:gd name="connsiteY3" fmla="*/ 0 h 209969"/>
                <a:gd name="connsiteX4" fmla="*/ 645178 w 629907"/>
                <a:gd name="connsiteY4" fmla="*/ 17370 h 209969"/>
                <a:gd name="connsiteX5" fmla="*/ 548019 w 629907"/>
                <a:gd name="connsiteY5" fmla="*/ 128654 h 209969"/>
                <a:gd name="connsiteX6" fmla="*/ 220277 w 629907"/>
                <a:gd name="connsiteY6" fmla="*/ 224476 h 209969"/>
                <a:gd name="connsiteX7" fmla="*/ 20043 w 629907"/>
                <a:gd name="connsiteY7" fmla="*/ 195271 h 209969"/>
                <a:gd name="connsiteX8" fmla="*/ 226958 w 629907"/>
                <a:gd name="connsiteY8" fmla="*/ 217222 h 209969"/>
                <a:gd name="connsiteX9" fmla="*/ 534085 w 629907"/>
                <a:gd name="connsiteY9" fmla="*/ 127699 h 209969"/>
                <a:gd name="connsiteX10" fmla="*/ 625517 w 629907"/>
                <a:gd name="connsiteY10" fmla="*/ 23096 h 209969"/>
                <a:gd name="connsiteX11" fmla="*/ 417075 w 629907"/>
                <a:gd name="connsiteY11" fmla="*/ 6681 h 209969"/>
                <a:gd name="connsiteX12" fmla="*/ 120064 w 629907"/>
                <a:gd name="connsiteY12" fmla="*/ 88187 h 209969"/>
                <a:gd name="connsiteX13" fmla="*/ 20043 w 629907"/>
                <a:gd name="connsiteY13" fmla="*/ 195271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220277" y="224476"/>
                  </a:moveTo>
                  <a:cubicBezTo>
                    <a:pt x="131708" y="215123"/>
                    <a:pt x="87424" y="210542"/>
                    <a:pt x="0" y="200616"/>
                  </a:cubicBezTo>
                  <a:cubicBezTo>
                    <a:pt x="41230" y="155950"/>
                    <a:pt x="64136" y="131899"/>
                    <a:pt x="106893" y="86469"/>
                  </a:cubicBezTo>
                  <a:cubicBezTo>
                    <a:pt x="233638" y="51920"/>
                    <a:pt x="297202" y="34549"/>
                    <a:pt x="422801" y="0"/>
                  </a:cubicBezTo>
                  <a:cubicBezTo>
                    <a:pt x="510607" y="7826"/>
                    <a:pt x="555273" y="11071"/>
                    <a:pt x="645178" y="17370"/>
                  </a:cubicBezTo>
                  <a:cubicBezTo>
                    <a:pt x="607765" y="60700"/>
                    <a:pt x="587150" y="83797"/>
                    <a:pt x="548019" y="128654"/>
                  </a:cubicBezTo>
                  <a:cubicBezTo>
                    <a:pt x="417266" y="167402"/>
                    <a:pt x="351412" y="186682"/>
                    <a:pt x="220277" y="224476"/>
                  </a:cubicBezTo>
                  <a:close/>
                  <a:moveTo>
                    <a:pt x="20043" y="195271"/>
                  </a:moveTo>
                  <a:cubicBezTo>
                    <a:pt x="102121" y="204433"/>
                    <a:pt x="143733" y="208633"/>
                    <a:pt x="226958" y="217222"/>
                  </a:cubicBezTo>
                  <a:cubicBezTo>
                    <a:pt x="349885" y="181910"/>
                    <a:pt x="411348" y="163776"/>
                    <a:pt x="534085" y="127699"/>
                  </a:cubicBezTo>
                  <a:cubicBezTo>
                    <a:pt x="570734" y="85705"/>
                    <a:pt x="590013" y="63945"/>
                    <a:pt x="625517" y="23096"/>
                  </a:cubicBezTo>
                  <a:cubicBezTo>
                    <a:pt x="541148" y="17179"/>
                    <a:pt x="499345" y="13934"/>
                    <a:pt x="417075" y="6681"/>
                  </a:cubicBezTo>
                  <a:cubicBezTo>
                    <a:pt x="298920" y="39130"/>
                    <a:pt x="239365" y="55737"/>
                    <a:pt x="120064" y="88187"/>
                  </a:cubicBezTo>
                  <a:cubicBezTo>
                    <a:pt x="80170" y="130944"/>
                    <a:pt x="58600" y="153468"/>
                    <a:pt x="20043" y="1952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A36073D1-96A8-4F79-98A6-F44F5849163B}"/>
                </a:ext>
              </a:extLst>
            </p:cNvPr>
            <p:cNvSpPr/>
            <p:nvPr/>
          </p:nvSpPr>
          <p:spPr>
            <a:xfrm>
              <a:off x="-700891" y="5309034"/>
              <a:ext cx="629907" cy="209969"/>
            </a:xfrm>
            <a:custGeom>
              <a:avLst/>
              <a:gdLst>
                <a:gd name="connsiteX0" fmla="*/ 226767 w 629907"/>
                <a:gd name="connsiteY0" fmla="*/ 218749 h 209969"/>
                <a:gd name="connsiteX1" fmla="*/ 0 w 629907"/>
                <a:gd name="connsiteY1" fmla="*/ 201188 h 209969"/>
                <a:gd name="connsiteX2" fmla="*/ 97349 w 629907"/>
                <a:gd name="connsiteY2" fmla="*/ 89714 h 209969"/>
                <a:gd name="connsiteX3" fmla="*/ 410776 w 629907"/>
                <a:gd name="connsiteY3" fmla="*/ 0 h 209969"/>
                <a:gd name="connsiteX4" fmla="*/ 641360 w 629907"/>
                <a:gd name="connsiteY4" fmla="*/ 9353 h 209969"/>
                <a:gd name="connsiteX5" fmla="*/ 554128 w 629907"/>
                <a:gd name="connsiteY5" fmla="*/ 117201 h 209969"/>
                <a:gd name="connsiteX6" fmla="*/ 226767 w 629907"/>
                <a:gd name="connsiteY6" fmla="*/ 218749 h 209969"/>
                <a:gd name="connsiteX7" fmla="*/ 20233 w 629907"/>
                <a:gd name="connsiteY7" fmla="*/ 195080 h 209969"/>
                <a:gd name="connsiteX8" fmla="*/ 233257 w 629907"/>
                <a:gd name="connsiteY8" fmla="*/ 211305 h 209969"/>
                <a:gd name="connsiteX9" fmla="*/ 540003 w 629907"/>
                <a:gd name="connsiteY9" fmla="*/ 116437 h 209969"/>
                <a:gd name="connsiteX10" fmla="*/ 622272 w 629907"/>
                <a:gd name="connsiteY10" fmla="*/ 15080 h 209969"/>
                <a:gd name="connsiteX11" fmla="*/ 406004 w 629907"/>
                <a:gd name="connsiteY11" fmla="*/ 6108 h 209969"/>
                <a:gd name="connsiteX12" fmla="*/ 111474 w 629907"/>
                <a:gd name="connsiteY12" fmla="*/ 90859 h 209969"/>
                <a:gd name="connsiteX13" fmla="*/ 20233 w 629907"/>
                <a:gd name="connsiteY13" fmla="*/ 19508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226767" y="218749"/>
                  </a:moveTo>
                  <a:cubicBezTo>
                    <a:pt x="136480" y="211114"/>
                    <a:pt x="91050" y="207869"/>
                    <a:pt x="0" y="201188"/>
                  </a:cubicBezTo>
                  <a:cubicBezTo>
                    <a:pt x="39131" y="156332"/>
                    <a:pt x="59746" y="133235"/>
                    <a:pt x="97349" y="89714"/>
                  </a:cubicBezTo>
                  <a:cubicBezTo>
                    <a:pt x="224094" y="53065"/>
                    <a:pt x="286894" y="35122"/>
                    <a:pt x="410776" y="0"/>
                  </a:cubicBezTo>
                  <a:cubicBezTo>
                    <a:pt x="502399" y="4199"/>
                    <a:pt x="548783" y="5917"/>
                    <a:pt x="641360" y="9353"/>
                  </a:cubicBezTo>
                  <a:cubicBezTo>
                    <a:pt x="609292" y="49820"/>
                    <a:pt x="591540" y="71771"/>
                    <a:pt x="554128" y="117201"/>
                  </a:cubicBezTo>
                  <a:cubicBezTo>
                    <a:pt x="423947" y="157668"/>
                    <a:pt x="358475" y="178092"/>
                    <a:pt x="226767" y="218749"/>
                  </a:cubicBezTo>
                  <a:close/>
                  <a:moveTo>
                    <a:pt x="20233" y="195080"/>
                  </a:moveTo>
                  <a:cubicBezTo>
                    <a:pt x="105748" y="201188"/>
                    <a:pt x="148505" y="204243"/>
                    <a:pt x="233257" y="211305"/>
                  </a:cubicBezTo>
                  <a:cubicBezTo>
                    <a:pt x="356566" y="173320"/>
                    <a:pt x="418030" y="154232"/>
                    <a:pt x="540003" y="116437"/>
                  </a:cubicBezTo>
                  <a:cubicBezTo>
                    <a:pt x="574934" y="74062"/>
                    <a:pt x="591922" y="53447"/>
                    <a:pt x="622272" y="15080"/>
                  </a:cubicBezTo>
                  <a:cubicBezTo>
                    <a:pt x="535421" y="11644"/>
                    <a:pt x="492091" y="10117"/>
                    <a:pt x="406004" y="6108"/>
                  </a:cubicBezTo>
                  <a:cubicBezTo>
                    <a:pt x="289566" y="39321"/>
                    <a:pt x="230584" y="56310"/>
                    <a:pt x="111474" y="90859"/>
                  </a:cubicBezTo>
                  <a:cubicBezTo>
                    <a:pt x="76162" y="131326"/>
                    <a:pt x="56692" y="153277"/>
                    <a:pt x="20233" y="1950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2EB6E328-697A-4ABC-B64E-524CC88D3591}"/>
                </a:ext>
              </a:extLst>
            </p:cNvPr>
            <p:cNvSpPr/>
            <p:nvPr/>
          </p:nvSpPr>
          <p:spPr>
            <a:xfrm>
              <a:off x="-163752" y="5232300"/>
              <a:ext cx="610819" cy="209969"/>
            </a:xfrm>
            <a:custGeom>
              <a:avLst/>
              <a:gdLst>
                <a:gd name="connsiteX0" fmla="*/ 226958 w 610819"/>
                <a:gd name="connsiteY0" fmla="*/ 212641 h 209969"/>
                <a:gd name="connsiteX1" fmla="*/ 0 w 610819"/>
                <a:gd name="connsiteY1" fmla="*/ 196607 h 209969"/>
                <a:gd name="connsiteX2" fmla="*/ 87614 w 610819"/>
                <a:gd name="connsiteY2" fmla="*/ 88569 h 209969"/>
                <a:gd name="connsiteX3" fmla="*/ 392642 w 610819"/>
                <a:gd name="connsiteY3" fmla="*/ 0 h 209969"/>
                <a:gd name="connsiteX4" fmla="*/ 626472 w 610819"/>
                <a:gd name="connsiteY4" fmla="*/ 4772 h 209969"/>
                <a:gd name="connsiteX5" fmla="*/ 548783 w 610819"/>
                <a:gd name="connsiteY5" fmla="*/ 109184 h 209969"/>
                <a:gd name="connsiteX6" fmla="*/ 226958 w 610819"/>
                <a:gd name="connsiteY6" fmla="*/ 212641 h 209969"/>
                <a:gd name="connsiteX7" fmla="*/ 19852 w 610819"/>
                <a:gd name="connsiteY7" fmla="*/ 190308 h 209969"/>
                <a:gd name="connsiteX8" fmla="*/ 233066 w 610819"/>
                <a:gd name="connsiteY8" fmla="*/ 205006 h 209969"/>
                <a:gd name="connsiteX9" fmla="*/ 534467 w 610819"/>
                <a:gd name="connsiteY9" fmla="*/ 108230 h 209969"/>
                <a:gd name="connsiteX10" fmla="*/ 607574 w 610819"/>
                <a:gd name="connsiteY10" fmla="*/ 10308 h 209969"/>
                <a:gd name="connsiteX11" fmla="*/ 388443 w 610819"/>
                <a:gd name="connsiteY11" fmla="*/ 5536 h 209969"/>
                <a:gd name="connsiteX12" fmla="*/ 101740 w 610819"/>
                <a:gd name="connsiteY12" fmla="*/ 89142 h 209969"/>
                <a:gd name="connsiteX13" fmla="*/ 19852 w 610819"/>
                <a:gd name="connsiteY13" fmla="*/ 19030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09969">
                  <a:moveTo>
                    <a:pt x="226958" y="212641"/>
                  </a:moveTo>
                  <a:cubicBezTo>
                    <a:pt x="137434" y="205006"/>
                    <a:pt x="91814" y="201952"/>
                    <a:pt x="0" y="196607"/>
                  </a:cubicBezTo>
                  <a:cubicBezTo>
                    <a:pt x="37413" y="151178"/>
                    <a:pt x="55356" y="129226"/>
                    <a:pt x="87614" y="88569"/>
                  </a:cubicBezTo>
                  <a:cubicBezTo>
                    <a:pt x="211687" y="51920"/>
                    <a:pt x="272769" y="33977"/>
                    <a:pt x="392642" y="0"/>
                  </a:cubicBezTo>
                  <a:cubicBezTo>
                    <a:pt x="486174" y="1909"/>
                    <a:pt x="533131" y="2672"/>
                    <a:pt x="626472" y="4772"/>
                  </a:cubicBezTo>
                  <a:cubicBezTo>
                    <a:pt x="599748" y="42376"/>
                    <a:pt x="584669" y="62991"/>
                    <a:pt x="548783" y="109184"/>
                  </a:cubicBezTo>
                  <a:cubicBezTo>
                    <a:pt x="421275" y="149842"/>
                    <a:pt x="356757" y="170838"/>
                    <a:pt x="226958" y="212641"/>
                  </a:cubicBezTo>
                  <a:close/>
                  <a:moveTo>
                    <a:pt x="19852" y="190308"/>
                  </a:moveTo>
                  <a:cubicBezTo>
                    <a:pt x="106130" y="195271"/>
                    <a:pt x="148887" y="198134"/>
                    <a:pt x="233066" y="205006"/>
                  </a:cubicBezTo>
                  <a:cubicBezTo>
                    <a:pt x="354657" y="165876"/>
                    <a:pt x="415166" y="146215"/>
                    <a:pt x="534467" y="108230"/>
                  </a:cubicBezTo>
                  <a:cubicBezTo>
                    <a:pt x="567871" y="65281"/>
                    <a:pt x="582187" y="46002"/>
                    <a:pt x="607574" y="10308"/>
                  </a:cubicBezTo>
                  <a:cubicBezTo>
                    <a:pt x="520151" y="8208"/>
                    <a:pt x="476057" y="7444"/>
                    <a:pt x="388443" y="5536"/>
                  </a:cubicBezTo>
                  <a:cubicBezTo>
                    <a:pt x="275632" y="37794"/>
                    <a:pt x="218177" y="54592"/>
                    <a:pt x="101740" y="89142"/>
                  </a:cubicBezTo>
                  <a:cubicBezTo>
                    <a:pt x="71580" y="127318"/>
                    <a:pt x="54783" y="147933"/>
                    <a:pt x="19852" y="1903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4449E095-15A5-44B9-92B7-BF95DAD8A438}"/>
                </a:ext>
              </a:extLst>
            </p:cNvPr>
            <p:cNvSpPr/>
            <p:nvPr/>
          </p:nvSpPr>
          <p:spPr>
            <a:xfrm>
              <a:off x="368043" y="5155947"/>
              <a:ext cx="591731" cy="190881"/>
            </a:xfrm>
            <a:custGeom>
              <a:avLst/>
              <a:gdLst>
                <a:gd name="connsiteX0" fmla="*/ 222567 w 591731"/>
                <a:gd name="connsiteY0" fmla="*/ 206724 h 190880"/>
                <a:gd name="connsiteX1" fmla="*/ 0 w 591731"/>
                <a:gd name="connsiteY1" fmla="*/ 188209 h 190880"/>
                <a:gd name="connsiteX2" fmla="*/ 78070 w 591731"/>
                <a:gd name="connsiteY2" fmla="*/ 83797 h 190880"/>
                <a:gd name="connsiteX3" fmla="*/ 370500 w 591731"/>
                <a:gd name="connsiteY3" fmla="*/ 0 h 190880"/>
                <a:gd name="connsiteX4" fmla="*/ 602993 w 591731"/>
                <a:gd name="connsiteY4" fmla="*/ 4009 h 190880"/>
                <a:gd name="connsiteX5" fmla="*/ 534276 w 591731"/>
                <a:gd name="connsiteY5" fmla="*/ 104985 h 190880"/>
                <a:gd name="connsiteX6" fmla="*/ 222567 w 591731"/>
                <a:gd name="connsiteY6" fmla="*/ 206724 h 190880"/>
                <a:gd name="connsiteX7" fmla="*/ 19470 w 591731"/>
                <a:gd name="connsiteY7" fmla="*/ 181910 h 190880"/>
                <a:gd name="connsiteX8" fmla="*/ 228485 w 591731"/>
                <a:gd name="connsiteY8" fmla="*/ 198898 h 190880"/>
                <a:gd name="connsiteX9" fmla="*/ 520533 w 591731"/>
                <a:gd name="connsiteY9" fmla="*/ 103839 h 190880"/>
                <a:gd name="connsiteX10" fmla="*/ 585241 w 591731"/>
                <a:gd name="connsiteY10" fmla="*/ 8971 h 190880"/>
                <a:gd name="connsiteX11" fmla="*/ 367255 w 591731"/>
                <a:gd name="connsiteY11" fmla="*/ 4963 h 190880"/>
                <a:gd name="connsiteX12" fmla="*/ 92386 w 591731"/>
                <a:gd name="connsiteY12" fmla="*/ 83988 h 190880"/>
                <a:gd name="connsiteX13" fmla="*/ 19470 w 591731"/>
                <a:gd name="connsiteY13" fmla="*/ 18191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90880">
                  <a:moveTo>
                    <a:pt x="222567" y="206724"/>
                  </a:moveTo>
                  <a:cubicBezTo>
                    <a:pt x="135144" y="197753"/>
                    <a:pt x="90668" y="194126"/>
                    <a:pt x="0" y="188209"/>
                  </a:cubicBezTo>
                  <a:cubicBezTo>
                    <a:pt x="35886" y="142015"/>
                    <a:pt x="51156" y="121591"/>
                    <a:pt x="78070" y="83797"/>
                  </a:cubicBezTo>
                  <a:cubicBezTo>
                    <a:pt x="197562" y="48484"/>
                    <a:pt x="256162" y="31686"/>
                    <a:pt x="370500" y="0"/>
                  </a:cubicBezTo>
                  <a:cubicBezTo>
                    <a:pt x="464032" y="954"/>
                    <a:pt x="510797" y="1718"/>
                    <a:pt x="602993" y="4009"/>
                  </a:cubicBezTo>
                  <a:cubicBezTo>
                    <a:pt x="581042" y="39131"/>
                    <a:pt x="568253" y="58410"/>
                    <a:pt x="534276" y="104985"/>
                  </a:cubicBezTo>
                  <a:cubicBezTo>
                    <a:pt x="411539" y="144497"/>
                    <a:pt x="348930" y="164921"/>
                    <a:pt x="222567" y="206724"/>
                  </a:cubicBezTo>
                  <a:close/>
                  <a:moveTo>
                    <a:pt x="19470" y="181910"/>
                  </a:moveTo>
                  <a:cubicBezTo>
                    <a:pt x="104412" y="187254"/>
                    <a:pt x="146406" y="190690"/>
                    <a:pt x="228485" y="198898"/>
                  </a:cubicBezTo>
                  <a:cubicBezTo>
                    <a:pt x="346831" y="159958"/>
                    <a:pt x="405431" y="140679"/>
                    <a:pt x="520533" y="103839"/>
                  </a:cubicBezTo>
                  <a:cubicBezTo>
                    <a:pt x="552219" y="60318"/>
                    <a:pt x="564244" y="42185"/>
                    <a:pt x="585241" y="8971"/>
                  </a:cubicBezTo>
                  <a:cubicBezTo>
                    <a:pt x="498772" y="6681"/>
                    <a:pt x="455060" y="6108"/>
                    <a:pt x="367255" y="4963"/>
                  </a:cubicBezTo>
                  <a:cubicBezTo>
                    <a:pt x="259598" y="34931"/>
                    <a:pt x="204434" y="50774"/>
                    <a:pt x="92386" y="83988"/>
                  </a:cubicBezTo>
                  <a:cubicBezTo>
                    <a:pt x="67190" y="119682"/>
                    <a:pt x="52874" y="138961"/>
                    <a:pt x="19470" y="1819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6ABB9AC8-AFEB-4EF4-BFD1-301F1377A7D4}"/>
                </a:ext>
              </a:extLst>
            </p:cNvPr>
            <p:cNvSpPr/>
            <p:nvPr/>
          </p:nvSpPr>
          <p:spPr>
            <a:xfrm>
              <a:off x="885903" y="5086276"/>
              <a:ext cx="572643" cy="190881"/>
            </a:xfrm>
            <a:custGeom>
              <a:avLst/>
              <a:gdLst>
                <a:gd name="connsiteX0" fmla="*/ 215123 w 572643"/>
                <a:gd name="connsiteY0" fmla="*/ 201570 h 190880"/>
                <a:gd name="connsiteX1" fmla="*/ 0 w 572643"/>
                <a:gd name="connsiteY1" fmla="*/ 177137 h 190880"/>
                <a:gd name="connsiteX2" fmla="*/ 69099 w 572643"/>
                <a:gd name="connsiteY2" fmla="*/ 75971 h 190880"/>
                <a:gd name="connsiteX3" fmla="*/ 346640 w 572643"/>
                <a:gd name="connsiteY3" fmla="*/ 0 h 190880"/>
                <a:gd name="connsiteX4" fmla="*/ 574170 w 572643"/>
                <a:gd name="connsiteY4" fmla="*/ 7063 h 190880"/>
                <a:gd name="connsiteX5" fmla="*/ 513470 w 572643"/>
                <a:gd name="connsiteY5" fmla="*/ 105366 h 190880"/>
                <a:gd name="connsiteX6" fmla="*/ 215123 w 572643"/>
                <a:gd name="connsiteY6" fmla="*/ 201570 h 190880"/>
                <a:gd name="connsiteX7" fmla="*/ 18897 w 572643"/>
                <a:gd name="connsiteY7" fmla="*/ 171029 h 190880"/>
                <a:gd name="connsiteX8" fmla="*/ 220849 w 572643"/>
                <a:gd name="connsiteY8" fmla="*/ 193362 h 190880"/>
                <a:gd name="connsiteX9" fmla="*/ 500299 w 572643"/>
                <a:gd name="connsiteY9" fmla="*/ 103839 h 190880"/>
                <a:gd name="connsiteX10" fmla="*/ 557372 w 572643"/>
                <a:gd name="connsiteY10" fmla="*/ 11644 h 190880"/>
                <a:gd name="connsiteX11" fmla="*/ 344158 w 572643"/>
                <a:gd name="connsiteY11" fmla="*/ 4772 h 190880"/>
                <a:gd name="connsiteX12" fmla="*/ 83224 w 572643"/>
                <a:gd name="connsiteY12" fmla="*/ 76352 h 190880"/>
                <a:gd name="connsiteX13" fmla="*/ 18897 w 572643"/>
                <a:gd name="connsiteY13" fmla="*/ 17102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90880">
                  <a:moveTo>
                    <a:pt x="215123" y="201570"/>
                  </a:moveTo>
                  <a:cubicBezTo>
                    <a:pt x="131135" y="189736"/>
                    <a:pt x="87996" y="184964"/>
                    <a:pt x="0" y="177137"/>
                  </a:cubicBezTo>
                  <a:cubicBezTo>
                    <a:pt x="34168" y="130372"/>
                    <a:pt x="46957" y="111093"/>
                    <a:pt x="69099" y="75971"/>
                  </a:cubicBezTo>
                  <a:cubicBezTo>
                    <a:pt x="182864" y="43521"/>
                    <a:pt x="238410" y="28250"/>
                    <a:pt x="346640" y="0"/>
                  </a:cubicBezTo>
                  <a:cubicBezTo>
                    <a:pt x="438835" y="1718"/>
                    <a:pt x="484456" y="2863"/>
                    <a:pt x="574170" y="7063"/>
                  </a:cubicBezTo>
                  <a:cubicBezTo>
                    <a:pt x="556227" y="40085"/>
                    <a:pt x="545156" y="58410"/>
                    <a:pt x="513470" y="105366"/>
                  </a:cubicBezTo>
                  <a:cubicBezTo>
                    <a:pt x="396651" y="142015"/>
                    <a:pt x="336905" y="161485"/>
                    <a:pt x="215123" y="201570"/>
                  </a:cubicBezTo>
                  <a:close/>
                  <a:moveTo>
                    <a:pt x="18897" y="171029"/>
                  </a:moveTo>
                  <a:cubicBezTo>
                    <a:pt x="101358" y="178283"/>
                    <a:pt x="141824" y="182673"/>
                    <a:pt x="220849" y="193362"/>
                  </a:cubicBezTo>
                  <a:cubicBezTo>
                    <a:pt x="334614" y="155950"/>
                    <a:pt x="390733" y="137816"/>
                    <a:pt x="500299" y="103839"/>
                  </a:cubicBezTo>
                  <a:cubicBezTo>
                    <a:pt x="529886" y="60127"/>
                    <a:pt x="540193" y="42948"/>
                    <a:pt x="557372" y="11644"/>
                  </a:cubicBezTo>
                  <a:cubicBezTo>
                    <a:pt x="473194" y="7635"/>
                    <a:pt x="430437" y="6490"/>
                    <a:pt x="344158" y="4772"/>
                  </a:cubicBezTo>
                  <a:cubicBezTo>
                    <a:pt x="242228" y="31495"/>
                    <a:pt x="189927" y="45811"/>
                    <a:pt x="83224" y="76352"/>
                  </a:cubicBezTo>
                  <a:cubicBezTo>
                    <a:pt x="62609" y="109566"/>
                    <a:pt x="50583" y="127508"/>
                    <a:pt x="18897" y="1710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F549724E-FEAE-42DB-9792-0B082854FD9C}"/>
                </a:ext>
              </a:extLst>
            </p:cNvPr>
            <p:cNvSpPr/>
            <p:nvPr/>
          </p:nvSpPr>
          <p:spPr>
            <a:xfrm>
              <a:off x="1383912" y="5029775"/>
              <a:ext cx="534467" cy="190881"/>
            </a:xfrm>
            <a:custGeom>
              <a:avLst/>
              <a:gdLst>
                <a:gd name="connsiteX0" fmla="*/ 205770 w 534466"/>
                <a:gd name="connsiteY0" fmla="*/ 197180 h 190880"/>
                <a:gd name="connsiteX1" fmla="*/ 0 w 534466"/>
                <a:gd name="connsiteY1" fmla="*/ 164158 h 190880"/>
                <a:gd name="connsiteX2" fmla="*/ 61082 w 534466"/>
                <a:gd name="connsiteY2" fmla="*/ 65663 h 190880"/>
                <a:gd name="connsiteX3" fmla="*/ 322589 w 534466"/>
                <a:gd name="connsiteY3" fmla="*/ 0 h 190880"/>
                <a:gd name="connsiteX4" fmla="*/ 541911 w 534466"/>
                <a:gd name="connsiteY4" fmla="*/ 14125 h 190880"/>
                <a:gd name="connsiteX5" fmla="*/ 487892 w 534466"/>
                <a:gd name="connsiteY5" fmla="*/ 110902 h 190880"/>
                <a:gd name="connsiteX6" fmla="*/ 205770 w 534466"/>
                <a:gd name="connsiteY6" fmla="*/ 197180 h 190880"/>
                <a:gd name="connsiteX7" fmla="*/ 17943 w 534466"/>
                <a:gd name="connsiteY7" fmla="*/ 158431 h 190880"/>
                <a:gd name="connsiteX8" fmla="*/ 211305 w 534466"/>
                <a:gd name="connsiteY8" fmla="*/ 188972 h 190880"/>
                <a:gd name="connsiteX9" fmla="*/ 475675 w 534466"/>
                <a:gd name="connsiteY9" fmla="*/ 108420 h 190880"/>
                <a:gd name="connsiteX10" fmla="*/ 526450 w 534466"/>
                <a:gd name="connsiteY10" fmla="*/ 17752 h 190880"/>
                <a:gd name="connsiteX11" fmla="*/ 320871 w 534466"/>
                <a:gd name="connsiteY11" fmla="*/ 4199 h 190880"/>
                <a:gd name="connsiteX12" fmla="*/ 75016 w 534466"/>
                <a:gd name="connsiteY12" fmla="*/ 66236 h 190880"/>
                <a:gd name="connsiteX13" fmla="*/ 17943 w 534466"/>
                <a:gd name="connsiteY13" fmla="*/ 1584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205770" y="197180"/>
                  </a:moveTo>
                  <a:cubicBezTo>
                    <a:pt x="125600" y="181528"/>
                    <a:pt x="84369" y="175038"/>
                    <a:pt x="0" y="164158"/>
                  </a:cubicBezTo>
                  <a:cubicBezTo>
                    <a:pt x="31877" y="117201"/>
                    <a:pt x="42948" y="98686"/>
                    <a:pt x="61082" y="65663"/>
                  </a:cubicBezTo>
                  <a:cubicBezTo>
                    <a:pt x="168548" y="37031"/>
                    <a:pt x="220849" y="23860"/>
                    <a:pt x="322589" y="0"/>
                  </a:cubicBezTo>
                  <a:cubicBezTo>
                    <a:pt x="411921" y="3818"/>
                    <a:pt x="456015" y="6490"/>
                    <a:pt x="541911" y="14125"/>
                  </a:cubicBezTo>
                  <a:cubicBezTo>
                    <a:pt x="526641" y="46002"/>
                    <a:pt x="517097" y="64136"/>
                    <a:pt x="487892" y="110902"/>
                  </a:cubicBezTo>
                  <a:cubicBezTo>
                    <a:pt x="378136" y="142779"/>
                    <a:pt x="321444" y="160149"/>
                    <a:pt x="205770" y="197180"/>
                  </a:cubicBezTo>
                  <a:close/>
                  <a:moveTo>
                    <a:pt x="17943" y="158431"/>
                  </a:moveTo>
                  <a:cubicBezTo>
                    <a:pt x="97159" y="168548"/>
                    <a:pt x="135716" y="174656"/>
                    <a:pt x="211305" y="188972"/>
                  </a:cubicBezTo>
                  <a:cubicBezTo>
                    <a:pt x="319535" y="154614"/>
                    <a:pt x="372600" y="138389"/>
                    <a:pt x="475675" y="108420"/>
                  </a:cubicBezTo>
                  <a:cubicBezTo>
                    <a:pt x="502781" y="64900"/>
                    <a:pt x="511752" y="47911"/>
                    <a:pt x="526450" y="17752"/>
                  </a:cubicBezTo>
                  <a:cubicBezTo>
                    <a:pt x="445898" y="10499"/>
                    <a:pt x="404668" y="8017"/>
                    <a:pt x="320871" y="4199"/>
                  </a:cubicBezTo>
                  <a:cubicBezTo>
                    <a:pt x="225049" y="26914"/>
                    <a:pt x="175802" y="39322"/>
                    <a:pt x="75016" y="66236"/>
                  </a:cubicBezTo>
                  <a:cubicBezTo>
                    <a:pt x="57646" y="97540"/>
                    <a:pt x="47529" y="114719"/>
                    <a:pt x="17943" y="1584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D73B6827-2FFD-4819-8D08-B72E3EBB28E8}"/>
                </a:ext>
              </a:extLst>
            </p:cNvPr>
            <p:cNvSpPr/>
            <p:nvPr/>
          </p:nvSpPr>
          <p:spPr>
            <a:xfrm>
              <a:off x="1857297" y="4991408"/>
              <a:ext cx="496291" cy="190881"/>
            </a:xfrm>
            <a:custGeom>
              <a:avLst/>
              <a:gdLst>
                <a:gd name="connsiteX0" fmla="*/ 195653 w 496290"/>
                <a:gd name="connsiteY0" fmla="*/ 194698 h 190880"/>
                <a:gd name="connsiteX1" fmla="*/ 0 w 496290"/>
                <a:gd name="connsiteY1" fmla="*/ 150414 h 190880"/>
                <a:gd name="connsiteX2" fmla="*/ 54210 w 496290"/>
                <a:gd name="connsiteY2" fmla="*/ 53637 h 190880"/>
                <a:gd name="connsiteX3" fmla="*/ 299683 w 496290"/>
                <a:gd name="connsiteY3" fmla="*/ 0 h 190880"/>
                <a:gd name="connsiteX4" fmla="*/ 508316 w 496290"/>
                <a:gd name="connsiteY4" fmla="*/ 25578 h 190880"/>
                <a:gd name="connsiteX5" fmla="*/ 460023 w 496290"/>
                <a:gd name="connsiteY5" fmla="*/ 121973 h 190880"/>
                <a:gd name="connsiteX6" fmla="*/ 195653 w 496290"/>
                <a:gd name="connsiteY6" fmla="*/ 194698 h 190880"/>
                <a:gd name="connsiteX7" fmla="*/ 16798 w 496290"/>
                <a:gd name="connsiteY7" fmla="*/ 145451 h 190880"/>
                <a:gd name="connsiteX8" fmla="*/ 200616 w 496290"/>
                <a:gd name="connsiteY8" fmla="*/ 186491 h 190880"/>
                <a:gd name="connsiteX9" fmla="*/ 447998 w 496290"/>
                <a:gd name="connsiteY9" fmla="*/ 118728 h 190880"/>
                <a:gd name="connsiteX10" fmla="*/ 493428 w 496290"/>
                <a:gd name="connsiteY10" fmla="*/ 28441 h 190880"/>
                <a:gd name="connsiteX11" fmla="*/ 297965 w 496290"/>
                <a:gd name="connsiteY11" fmla="*/ 4008 h 190880"/>
                <a:gd name="connsiteX12" fmla="*/ 67381 w 496290"/>
                <a:gd name="connsiteY12" fmla="*/ 54783 h 190880"/>
                <a:gd name="connsiteX13" fmla="*/ 16798 w 496290"/>
                <a:gd name="connsiteY13" fmla="*/ 14545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95653" y="194698"/>
                  </a:moveTo>
                  <a:cubicBezTo>
                    <a:pt x="119492" y="174274"/>
                    <a:pt x="80361" y="165494"/>
                    <a:pt x="0" y="150414"/>
                  </a:cubicBezTo>
                  <a:cubicBezTo>
                    <a:pt x="29205" y="103648"/>
                    <a:pt x="38940" y="85515"/>
                    <a:pt x="54210" y="53637"/>
                  </a:cubicBezTo>
                  <a:cubicBezTo>
                    <a:pt x="155186" y="29586"/>
                    <a:pt x="204243" y="18897"/>
                    <a:pt x="299683" y="0"/>
                  </a:cubicBezTo>
                  <a:cubicBezTo>
                    <a:pt x="385389" y="7635"/>
                    <a:pt x="427192" y="12598"/>
                    <a:pt x="508316" y="25578"/>
                  </a:cubicBezTo>
                  <a:cubicBezTo>
                    <a:pt x="494763" y="57455"/>
                    <a:pt x="485601" y="76161"/>
                    <a:pt x="460023" y="121973"/>
                  </a:cubicBezTo>
                  <a:cubicBezTo>
                    <a:pt x="357520" y="147742"/>
                    <a:pt x="304455" y="162440"/>
                    <a:pt x="195653" y="194698"/>
                  </a:cubicBezTo>
                  <a:close/>
                  <a:moveTo>
                    <a:pt x="16798" y="145451"/>
                  </a:moveTo>
                  <a:cubicBezTo>
                    <a:pt x="92195" y="159576"/>
                    <a:pt x="129036" y="167784"/>
                    <a:pt x="200616" y="186491"/>
                  </a:cubicBezTo>
                  <a:cubicBezTo>
                    <a:pt x="302355" y="156713"/>
                    <a:pt x="351985" y="142970"/>
                    <a:pt x="447998" y="118728"/>
                  </a:cubicBezTo>
                  <a:cubicBezTo>
                    <a:pt x="471858" y="76161"/>
                    <a:pt x="480447" y="58791"/>
                    <a:pt x="493428" y="28441"/>
                  </a:cubicBezTo>
                  <a:cubicBezTo>
                    <a:pt x="417457" y="16225"/>
                    <a:pt x="378135" y="11453"/>
                    <a:pt x="297965" y="4008"/>
                  </a:cubicBezTo>
                  <a:cubicBezTo>
                    <a:pt x="208060" y="22142"/>
                    <a:pt x="162058" y="32259"/>
                    <a:pt x="67381" y="54783"/>
                  </a:cubicBezTo>
                  <a:cubicBezTo>
                    <a:pt x="52683" y="85133"/>
                    <a:pt x="43712" y="101930"/>
                    <a:pt x="16798" y="1454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E8A5C427-BEF6-4EB4-987F-B6C4BEB164E8}"/>
                </a:ext>
              </a:extLst>
            </p:cNvPr>
            <p:cNvSpPr/>
            <p:nvPr/>
          </p:nvSpPr>
          <p:spPr>
            <a:xfrm>
              <a:off x="2303385" y="4979001"/>
              <a:ext cx="458114" cy="190881"/>
            </a:xfrm>
            <a:custGeom>
              <a:avLst/>
              <a:gdLst>
                <a:gd name="connsiteX0" fmla="*/ 185155 w 458114"/>
                <a:gd name="connsiteY0" fmla="*/ 192599 h 190880"/>
                <a:gd name="connsiteX1" fmla="*/ 0 w 458114"/>
                <a:gd name="connsiteY1" fmla="*/ 134762 h 190880"/>
                <a:gd name="connsiteX2" fmla="*/ 48484 w 458114"/>
                <a:gd name="connsiteY2" fmla="*/ 38367 h 190880"/>
                <a:gd name="connsiteX3" fmla="*/ 277350 w 458114"/>
                <a:gd name="connsiteY3" fmla="*/ 0 h 190880"/>
                <a:gd name="connsiteX4" fmla="*/ 471285 w 458114"/>
                <a:gd name="connsiteY4" fmla="*/ 45430 h 190880"/>
                <a:gd name="connsiteX5" fmla="*/ 429673 w 458114"/>
                <a:gd name="connsiteY5" fmla="*/ 137816 h 190880"/>
                <a:gd name="connsiteX6" fmla="*/ 185155 w 458114"/>
                <a:gd name="connsiteY6" fmla="*/ 192599 h 190880"/>
                <a:gd name="connsiteX7" fmla="*/ 15652 w 458114"/>
                <a:gd name="connsiteY7" fmla="*/ 130753 h 190880"/>
                <a:gd name="connsiteX8" fmla="*/ 189545 w 458114"/>
                <a:gd name="connsiteY8" fmla="*/ 184582 h 190880"/>
                <a:gd name="connsiteX9" fmla="*/ 418220 w 458114"/>
                <a:gd name="connsiteY9" fmla="*/ 133808 h 190880"/>
                <a:gd name="connsiteX10" fmla="*/ 457542 w 458114"/>
                <a:gd name="connsiteY10" fmla="*/ 47148 h 190880"/>
                <a:gd name="connsiteX11" fmla="*/ 275823 w 458114"/>
                <a:gd name="connsiteY11" fmla="*/ 4199 h 190880"/>
                <a:gd name="connsiteX12" fmla="*/ 60891 w 458114"/>
                <a:gd name="connsiteY12" fmla="*/ 40467 h 190880"/>
                <a:gd name="connsiteX13" fmla="*/ 15652 w 458114"/>
                <a:gd name="connsiteY13" fmla="*/ 13075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185155" y="192599"/>
                  </a:moveTo>
                  <a:cubicBezTo>
                    <a:pt x="113765" y="166257"/>
                    <a:pt x="76352" y="154804"/>
                    <a:pt x="0" y="134762"/>
                  </a:cubicBezTo>
                  <a:cubicBezTo>
                    <a:pt x="25769" y="88950"/>
                    <a:pt x="34932" y="70435"/>
                    <a:pt x="48484" y="38367"/>
                  </a:cubicBezTo>
                  <a:cubicBezTo>
                    <a:pt x="143161" y="19661"/>
                    <a:pt x="189736" y="10308"/>
                    <a:pt x="277350" y="0"/>
                  </a:cubicBezTo>
                  <a:cubicBezTo>
                    <a:pt x="356566" y="16225"/>
                    <a:pt x="395505" y="25196"/>
                    <a:pt x="471285" y="45430"/>
                  </a:cubicBezTo>
                  <a:cubicBezTo>
                    <a:pt x="459832" y="76161"/>
                    <a:pt x="452388" y="93150"/>
                    <a:pt x="429673" y="137816"/>
                  </a:cubicBezTo>
                  <a:cubicBezTo>
                    <a:pt x="334614" y="156522"/>
                    <a:pt x="285749" y="167403"/>
                    <a:pt x="185155" y="192599"/>
                  </a:cubicBezTo>
                  <a:close/>
                  <a:moveTo>
                    <a:pt x="15652" y="130753"/>
                  </a:moveTo>
                  <a:cubicBezTo>
                    <a:pt x="87233" y="149651"/>
                    <a:pt x="122546" y="160149"/>
                    <a:pt x="189545" y="184582"/>
                  </a:cubicBezTo>
                  <a:cubicBezTo>
                    <a:pt x="283649" y="161294"/>
                    <a:pt x="329461" y="151178"/>
                    <a:pt x="418220" y="133808"/>
                  </a:cubicBezTo>
                  <a:cubicBezTo>
                    <a:pt x="439408" y="92196"/>
                    <a:pt x="446471" y="76161"/>
                    <a:pt x="457542" y="47148"/>
                  </a:cubicBezTo>
                  <a:cubicBezTo>
                    <a:pt x="386534" y="28060"/>
                    <a:pt x="350076" y="19661"/>
                    <a:pt x="275823" y="4199"/>
                  </a:cubicBezTo>
                  <a:cubicBezTo>
                    <a:pt x="193554" y="14125"/>
                    <a:pt x="149651" y="22715"/>
                    <a:pt x="60891" y="40467"/>
                  </a:cubicBezTo>
                  <a:cubicBezTo>
                    <a:pt x="47911" y="70817"/>
                    <a:pt x="39321" y="88187"/>
                    <a:pt x="15652" y="1307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39AD0190-72C9-4442-9675-AF35079C5F8B}"/>
                </a:ext>
              </a:extLst>
            </p:cNvPr>
            <p:cNvSpPr/>
            <p:nvPr/>
          </p:nvSpPr>
          <p:spPr>
            <a:xfrm>
              <a:off x="2719888" y="5003434"/>
              <a:ext cx="439026" cy="171793"/>
            </a:xfrm>
            <a:custGeom>
              <a:avLst/>
              <a:gdLst>
                <a:gd name="connsiteX0" fmla="*/ 174465 w 439026"/>
                <a:gd name="connsiteY0" fmla="*/ 187445 h 171792"/>
                <a:gd name="connsiteX1" fmla="*/ 0 w 439026"/>
                <a:gd name="connsiteY1" fmla="*/ 113001 h 171792"/>
                <a:gd name="connsiteX2" fmla="*/ 41803 w 439026"/>
                <a:gd name="connsiteY2" fmla="*/ 20424 h 171792"/>
                <a:gd name="connsiteX3" fmla="*/ 254444 w 439026"/>
                <a:gd name="connsiteY3" fmla="*/ 0 h 171792"/>
                <a:gd name="connsiteX4" fmla="*/ 441698 w 439026"/>
                <a:gd name="connsiteY4" fmla="*/ 56501 h 171792"/>
                <a:gd name="connsiteX5" fmla="*/ 405240 w 439026"/>
                <a:gd name="connsiteY5" fmla="*/ 147933 h 171792"/>
                <a:gd name="connsiteX6" fmla="*/ 174465 w 439026"/>
                <a:gd name="connsiteY6" fmla="*/ 187445 h 171792"/>
                <a:gd name="connsiteX7" fmla="*/ 14507 w 439026"/>
                <a:gd name="connsiteY7" fmla="*/ 110138 h 171792"/>
                <a:gd name="connsiteX8" fmla="*/ 178474 w 439026"/>
                <a:gd name="connsiteY8" fmla="*/ 179428 h 171792"/>
                <a:gd name="connsiteX9" fmla="*/ 394551 w 439026"/>
                <a:gd name="connsiteY9" fmla="*/ 142779 h 171792"/>
                <a:gd name="connsiteX10" fmla="*/ 428719 w 439026"/>
                <a:gd name="connsiteY10" fmla="*/ 57264 h 171792"/>
                <a:gd name="connsiteX11" fmla="*/ 253299 w 439026"/>
                <a:gd name="connsiteY11" fmla="*/ 4008 h 171792"/>
                <a:gd name="connsiteX12" fmla="*/ 53446 w 439026"/>
                <a:gd name="connsiteY12" fmla="*/ 23287 h 171792"/>
                <a:gd name="connsiteX13" fmla="*/ 14507 w 439026"/>
                <a:gd name="connsiteY13" fmla="*/ 11013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174465" y="187445"/>
                  </a:moveTo>
                  <a:cubicBezTo>
                    <a:pt x="106511" y="154423"/>
                    <a:pt x="71771" y="139534"/>
                    <a:pt x="0" y="113001"/>
                  </a:cubicBezTo>
                  <a:cubicBezTo>
                    <a:pt x="22905" y="68335"/>
                    <a:pt x="30541" y="51156"/>
                    <a:pt x="41803" y="20424"/>
                  </a:cubicBezTo>
                  <a:cubicBezTo>
                    <a:pt x="129226" y="9926"/>
                    <a:pt x="171411" y="6299"/>
                    <a:pt x="254444" y="0"/>
                  </a:cubicBezTo>
                  <a:cubicBezTo>
                    <a:pt x="330797" y="20424"/>
                    <a:pt x="368210" y="31686"/>
                    <a:pt x="441698" y="56501"/>
                  </a:cubicBezTo>
                  <a:cubicBezTo>
                    <a:pt x="431964" y="87614"/>
                    <a:pt x="425855" y="102885"/>
                    <a:pt x="405240" y="147933"/>
                  </a:cubicBezTo>
                  <a:cubicBezTo>
                    <a:pt x="315526" y="160722"/>
                    <a:pt x="269333" y="168739"/>
                    <a:pt x="174465" y="187445"/>
                  </a:cubicBezTo>
                  <a:close/>
                  <a:moveTo>
                    <a:pt x="14507" y="110138"/>
                  </a:moveTo>
                  <a:cubicBezTo>
                    <a:pt x="81888" y="134953"/>
                    <a:pt x="114720" y="148887"/>
                    <a:pt x="178474" y="179428"/>
                  </a:cubicBezTo>
                  <a:cubicBezTo>
                    <a:pt x="267042" y="162249"/>
                    <a:pt x="310182" y="154804"/>
                    <a:pt x="394551" y="142779"/>
                  </a:cubicBezTo>
                  <a:cubicBezTo>
                    <a:pt x="413639" y="100976"/>
                    <a:pt x="419366" y="86660"/>
                    <a:pt x="428719" y="57264"/>
                  </a:cubicBezTo>
                  <a:cubicBezTo>
                    <a:pt x="359811" y="33977"/>
                    <a:pt x="324879" y="23287"/>
                    <a:pt x="253299" y="4008"/>
                  </a:cubicBezTo>
                  <a:cubicBezTo>
                    <a:pt x="175038" y="10117"/>
                    <a:pt x="135335" y="13553"/>
                    <a:pt x="53446" y="23287"/>
                  </a:cubicBezTo>
                  <a:cubicBezTo>
                    <a:pt x="42757" y="52683"/>
                    <a:pt x="35695" y="68526"/>
                    <a:pt x="14507" y="1101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05B720CE-4FFD-4481-92FA-60FD27A4BACE}"/>
                </a:ext>
              </a:extLst>
            </p:cNvPr>
            <p:cNvSpPr/>
            <p:nvPr/>
          </p:nvSpPr>
          <p:spPr>
            <a:xfrm>
              <a:off x="3112912" y="5045427"/>
              <a:ext cx="419938" cy="190881"/>
            </a:xfrm>
            <a:custGeom>
              <a:avLst/>
              <a:gdLst>
                <a:gd name="connsiteX0" fmla="*/ 169693 w 419938"/>
                <a:gd name="connsiteY0" fmla="*/ 193171 h 190880"/>
                <a:gd name="connsiteX1" fmla="*/ 0 w 419938"/>
                <a:gd name="connsiteY1" fmla="*/ 104412 h 190880"/>
                <a:gd name="connsiteX2" fmla="*/ 36649 w 419938"/>
                <a:gd name="connsiteY2" fmla="*/ 13171 h 190880"/>
                <a:gd name="connsiteX3" fmla="*/ 241655 w 419938"/>
                <a:gd name="connsiteY3" fmla="*/ 0 h 190880"/>
                <a:gd name="connsiteX4" fmla="*/ 424901 w 419938"/>
                <a:gd name="connsiteY4" fmla="*/ 68526 h 190880"/>
                <a:gd name="connsiteX5" fmla="*/ 392070 w 419938"/>
                <a:gd name="connsiteY5" fmla="*/ 163776 h 190880"/>
                <a:gd name="connsiteX6" fmla="*/ 169693 w 419938"/>
                <a:gd name="connsiteY6" fmla="*/ 193171 h 190880"/>
                <a:gd name="connsiteX7" fmla="*/ 13935 w 419938"/>
                <a:gd name="connsiteY7" fmla="*/ 102312 h 190880"/>
                <a:gd name="connsiteX8" fmla="*/ 173511 w 419938"/>
                <a:gd name="connsiteY8" fmla="*/ 184964 h 190880"/>
                <a:gd name="connsiteX9" fmla="*/ 381571 w 419938"/>
                <a:gd name="connsiteY9" fmla="*/ 158049 h 190880"/>
                <a:gd name="connsiteX10" fmla="*/ 412303 w 419938"/>
                <a:gd name="connsiteY10" fmla="*/ 69099 h 190880"/>
                <a:gd name="connsiteX11" fmla="*/ 240701 w 419938"/>
                <a:gd name="connsiteY11" fmla="*/ 4581 h 190880"/>
                <a:gd name="connsiteX12" fmla="*/ 48102 w 419938"/>
                <a:gd name="connsiteY12" fmla="*/ 16988 h 190880"/>
                <a:gd name="connsiteX13" fmla="*/ 13935 w 419938"/>
                <a:gd name="connsiteY13" fmla="*/ 10231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169693" y="193171"/>
                  </a:moveTo>
                  <a:cubicBezTo>
                    <a:pt x="103076" y="154614"/>
                    <a:pt x="69290" y="136671"/>
                    <a:pt x="0" y="104412"/>
                  </a:cubicBezTo>
                  <a:cubicBezTo>
                    <a:pt x="20615" y="59555"/>
                    <a:pt x="26723" y="44093"/>
                    <a:pt x="36649" y="13171"/>
                  </a:cubicBezTo>
                  <a:cubicBezTo>
                    <a:pt x="120064" y="7063"/>
                    <a:pt x="160913" y="4772"/>
                    <a:pt x="241655" y="0"/>
                  </a:cubicBezTo>
                  <a:cubicBezTo>
                    <a:pt x="316099" y="25196"/>
                    <a:pt x="352748" y="38940"/>
                    <a:pt x="424901" y="68526"/>
                  </a:cubicBezTo>
                  <a:cubicBezTo>
                    <a:pt x="415739" y="102694"/>
                    <a:pt x="410394" y="117773"/>
                    <a:pt x="392070" y="163776"/>
                  </a:cubicBezTo>
                  <a:cubicBezTo>
                    <a:pt x="305028" y="172938"/>
                    <a:pt x="260744" y="178855"/>
                    <a:pt x="169693" y="193171"/>
                  </a:cubicBezTo>
                  <a:close/>
                  <a:moveTo>
                    <a:pt x="13935" y="102312"/>
                  </a:moveTo>
                  <a:cubicBezTo>
                    <a:pt x="79024" y="132471"/>
                    <a:pt x="110902" y="149078"/>
                    <a:pt x="173511" y="184964"/>
                  </a:cubicBezTo>
                  <a:cubicBezTo>
                    <a:pt x="258453" y="171984"/>
                    <a:pt x="300065" y="166639"/>
                    <a:pt x="381571" y="158049"/>
                  </a:cubicBezTo>
                  <a:cubicBezTo>
                    <a:pt x="398560" y="115292"/>
                    <a:pt x="403522" y="101167"/>
                    <a:pt x="412303" y="69099"/>
                  </a:cubicBezTo>
                  <a:cubicBezTo>
                    <a:pt x="344731" y="41421"/>
                    <a:pt x="310373" y="28441"/>
                    <a:pt x="240701" y="4581"/>
                  </a:cubicBezTo>
                  <a:cubicBezTo>
                    <a:pt x="164730" y="8971"/>
                    <a:pt x="126363" y="11071"/>
                    <a:pt x="48102" y="16988"/>
                  </a:cubicBezTo>
                  <a:cubicBezTo>
                    <a:pt x="38558" y="46193"/>
                    <a:pt x="33023" y="60700"/>
                    <a:pt x="13935" y="1023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2EB9E33B-CA58-4BAF-912F-F81C8A22CB2E}"/>
                </a:ext>
              </a:extLst>
            </p:cNvPr>
            <p:cNvSpPr/>
            <p:nvPr/>
          </p:nvSpPr>
          <p:spPr>
            <a:xfrm>
              <a:off x="3492956" y="5100592"/>
              <a:ext cx="400850" cy="190881"/>
            </a:xfrm>
            <a:custGeom>
              <a:avLst/>
              <a:gdLst>
                <a:gd name="connsiteX0" fmla="*/ 169502 w 400850"/>
                <a:gd name="connsiteY0" fmla="*/ 206915 h 190880"/>
                <a:gd name="connsiteX1" fmla="*/ 0 w 400850"/>
                <a:gd name="connsiteY1" fmla="*/ 106511 h 190880"/>
                <a:gd name="connsiteX2" fmla="*/ 33022 w 400850"/>
                <a:gd name="connsiteY2" fmla="*/ 11453 h 190880"/>
                <a:gd name="connsiteX3" fmla="*/ 234974 w 400850"/>
                <a:gd name="connsiteY3" fmla="*/ 0 h 190880"/>
                <a:gd name="connsiteX4" fmla="*/ 417075 w 400850"/>
                <a:gd name="connsiteY4" fmla="*/ 80552 h 190880"/>
                <a:gd name="connsiteX5" fmla="*/ 387298 w 400850"/>
                <a:gd name="connsiteY5" fmla="*/ 183437 h 190880"/>
                <a:gd name="connsiteX6" fmla="*/ 169502 w 400850"/>
                <a:gd name="connsiteY6" fmla="*/ 206915 h 190880"/>
                <a:gd name="connsiteX7" fmla="*/ 13552 w 400850"/>
                <a:gd name="connsiteY7" fmla="*/ 104985 h 190880"/>
                <a:gd name="connsiteX8" fmla="*/ 172938 w 400850"/>
                <a:gd name="connsiteY8" fmla="*/ 198325 h 190880"/>
                <a:gd name="connsiteX9" fmla="*/ 376799 w 400850"/>
                <a:gd name="connsiteY9" fmla="*/ 176947 h 190880"/>
                <a:gd name="connsiteX10" fmla="*/ 404667 w 400850"/>
                <a:gd name="connsiteY10" fmla="*/ 80933 h 190880"/>
                <a:gd name="connsiteX11" fmla="*/ 234020 w 400850"/>
                <a:gd name="connsiteY11" fmla="*/ 5154 h 190880"/>
                <a:gd name="connsiteX12" fmla="*/ 44285 w 400850"/>
                <a:gd name="connsiteY12" fmla="*/ 15843 h 190880"/>
                <a:gd name="connsiteX13" fmla="*/ 13552 w 400850"/>
                <a:gd name="connsiteY13" fmla="*/ 10498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169502" y="206915"/>
                  </a:moveTo>
                  <a:cubicBezTo>
                    <a:pt x="102503" y="163776"/>
                    <a:pt x="68717" y="143542"/>
                    <a:pt x="0" y="106511"/>
                  </a:cubicBezTo>
                  <a:cubicBezTo>
                    <a:pt x="18515" y="60509"/>
                    <a:pt x="23669" y="45430"/>
                    <a:pt x="33022" y="11453"/>
                  </a:cubicBezTo>
                  <a:cubicBezTo>
                    <a:pt x="114529" y="7063"/>
                    <a:pt x="154804" y="5154"/>
                    <a:pt x="234974" y="0"/>
                  </a:cubicBezTo>
                  <a:cubicBezTo>
                    <a:pt x="308654" y="30159"/>
                    <a:pt x="344922" y="46384"/>
                    <a:pt x="417075" y="80552"/>
                  </a:cubicBezTo>
                  <a:cubicBezTo>
                    <a:pt x="408104" y="119682"/>
                    <a:pt x="403332" y="135716"/>
                    <a:pt x="387298" y="183437"/>
                  </a:cubicBezTo>
                  <a:cubicBezTo>
                    <a:pt x="301783" y="190499"/>
                    <a:pt x="258262" y="195271"/>
                    <a:pt x="169502" y="206915"/>
                  </a:cubicBezTo>
                  <a:close/>
                  <a:moveTo>
                    <a:pt x="13552" y="104985"/>
                  </a:moveTo>
                  <a:cubicBezTo>
                    <a:pt x="78070" y="139725"/>
                    <a:pt x="109948" y="158431"/>
                    <a:pt x="172938" y="198325"/>
                  </a:cubicBezTo>
                  <a:cubicBezTo>
                    <a:pt x="255780" y="187827"/>
                    <a:pt x="296438" y="183627"/>
                    <a:pt x="376799" y="176947"/>
                  </a:cubicBezTo>
                  <a:cubicBezTo>
                    <a:pt x="391688" y="132853"/>
                    <a:pt x="396269" y="117583"/>
                    <a:pt x="404667" y="80933"/>
                  </a:cubicBezTo>
                  <a:cubicBezTo>
                    <a:pt x="337096" y="48865"/>
                    <a:pt x="303119" y="33595"/>
                    <a:pt x="234020" y="5154"/>
                  </a:cubicBezTo>
                  <a:cubicBezTo>
                    <a:pt x="158622" y="9926"/>
                    <a:pt x="120827" y="11835"/>
                    <a:pt x="44285" y="15843"/>
                  </a:cubicBezTo>
                  <a:cubicBezTo>
                    <a:pt x="35313" y="47911"/>
                    <a:pt x="30541" y="62227"/>
                    <a:pt x="13552" y="104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4EDC5ABE-109E-4FEE-9664-ACAD6A057D13}"/>
                </a:ext>
              </a:extLst>
            </p:cNvPr>
            <p:cNvSpPr/>
            <p:nvPr/>
          </p:nvSpPr>
          <p:spPr>
            <a:xfrm>
              <a:off x="3868228" y="5163965"/>
              <a:ext cx="400850" cy="209969"/>
            </a:xfrm>
            <a:custGeom>
              <a:avLst/>
              <a:gdLst>
                <a:gd name="connsiteX0" fmla="*/ 173511 w 400850"/>
                <a:gd name="connsiteY0" fmla="*/ 226576 h 209969"/>
                <a:gd name="connsiteX1" fmla="*/ 0 w 400850"/>
                <a:gd name="connsiteY1" fmla="*/ 117392 h 209969"/>
                <a:gd name="connsiteX2" fmla="*/ 29777 w 400850"/>
                <a:gd name="connsiteY2" fmla="*/ 14698 h 209969"/>
                <a:gd name="connsiteX3" fmla="*/ 231920 w 400850"/>
                <a:gd name="connsiteY3" fmla="*/ 0 h 209969"/>
                <a:gd name="connsiteX4" fmla="*/ 416120 w 400850"/>
                <a:gd name="connsiteY4" fmla="*/ 91814 h 209969"/>
                <a:gd name="connsiteX5" fmla="*/ 389779 w 400850"/>
                <a:gd name="connsiteY5" fmla="*/ 204433 h 209969"/>
                <a:gd name="connsiteX6" fmla="*/ 173511 w 400850"/>
                <a:gd name="connsiteY6" fmla="*/ 226576 h 209969"/>
                <a:gd name="connsiteX7" fmla="*/ 13361 w 400850"/>
                <a:gd name="connsiteY7" fmla="*/ 116055 h 209969"/>
                <a:gd name="connsiteX8" fmla="*/ 176374 w 400850"/>
                <a:gd name="connsiteY8" fmla="*/ 217604 h 209969"/>
                <a:gd name="connsiteX9" fmla="*/ 378899 w 400850"/>
                <a:gd name="connsiteY9" fmla="*/ 197562 h 209969"/>
                <a:gd name="connsiteX10" fmla="*/ 403522 w 400850"/>
                <a:gd name="connsiteY10" fmla="*/ 92577 h 209969"/>
                <a:gd name="connsiteX11" fmla="*/ 230966 w 400850"/>
                <a:gd name="connsiteY11" fmla="*/ 6299 h 209969"/>
                <a:gd name="connsiteX12" fmla="*/ 41039 w 400850"/>
                <a:gd name="connsiteY12" fmla="*/ 19661 h 209969"/>
                <a:gd name="connsiteX13" fmla="*/ 13361 w 400850"/>
                <a:gd name="connsiteY13" fmla="*/ 11605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09969">
                  <a:moveTo>
                    <a:pt x="173511" y="226576"/>
                  </a:moveTo>
                  <a:cubicBezTo>
                    <a:pt x="104412" y="180001"/>
                    <a:pt x="69863" y="158049"/>
                    <a:pt x="0" y="117392"/>
                  </a:cubicBezTo>
                  <a:cubicBezTo>
                    <a:pt x="16034" y="69862"/>
                    <a:pt x="20997" y="53828"/>
                    <a:pt x="29777" y="14698"/>
                  </a:cubicBezTo>
                  <a:cubicBezTo>
                    <a:pt x="111092" y="10117"/>
                    <a:pt x="151369" y="7444"/>
                    <a:pt x="231920" y="0"/>
                  </a:cubicBezTo>
                  <a:cubicBezTo>
                    <a:pt x="305982" y="34931"/>
                    <a:pt x="342822" y="53637"/>
                    <a:pt x="416120" y="91814"/>
                  </a:cubicBezTo>
                  <a:cubicBezTo>
                    <a:pt x="407722" y="137053"/>
                    <a:pt x="403141" y="154614"/>
                    <a:pt x="389779" y="204433"/>
                  </a:cubicBezTo>
                  <a:cubicBezTo>
                    <a:pt x="304455" y="211305"/>
                    <a:pt x="261316" y="215886"/>
                    <a:pt x="173511" y="226576"/>
                  </a:cubicBezTo>
                  <a:close/>
                  <a:moveTo>
                    <a:pt x="13361" y="116055"/>
                  </a:moveTo>
                  <a:cubicBezTo>
                    <a:pt x="79024" y="154041"/>
                    <a:pt x="111474" y="174465"/>
                    <a:pt x="176374" y="217604"/>
                  </a:cubicBezTo>
                  <a:cubicBezTo>
                    <a:pt x="258452" y="208060"/>
                    <a:pt x="298920" y="204052"/>
                    <a:pt x="378899" y="197562"/>
                  </a:cubicBezTo>
                  <a:cubicBezTo>
                    <a:pt x="391306" y="151559"/>
                    <a:pt x="395696" y="134953"/>
                    <a:pt x="403522" y="92577"/>
                  </a:cubicBezTo>
                  <a:cubicBezTo>
                    <a:pt x="334805" y="56882"/>
                    <a:pt x="300447" y="39321"/>
                    <a:pt x="230966" y="6299"/>
                  </a:cubicBezTo>
                  <a:cubicBezTo>
                    <a:pt x="155186" y="12980"/>
                    <a:pt x="117392" y="15461"/>
                    <a:pt x="41039" y="19661"/>
                  </a:cubicBezTo>
                  <a:cubicBezTo>
                    <a:pt x="32640" y="56692"/>
                    <a:pt x="28060" y="71962"/>
                    <a:pt x="13361" y="1160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2A48ED16-1AC7-4E6E-8A01-7991FA916703}"/>
                </a:ext>
              </a:extLst>
            </p:cNvPr>
            <p:cNvSpPr/>
            <p:nvPr/>
          </p:nvSpPr>
          <p:spPr>
            <a:xfrm>
              <a:off x="4245981" y="5231536"/>
              <a:ext cx="419938" cy="248145"/>
            </a:xfrm>
            <a:custGeom>
              <a:avLst/>
              <a:gdLst>
                <a:gd name="connsiteX0" fmla="*/ 180764 w 419938"/>
                <a:gd name="connsiteY0" fmla="*/ 248527 h 248145"/>
                <a:gd name="connsiteX1" fmla="*/ 0 w 419938"/>
                <a:gd name="connsiteY1" fmla="*/ 133998 h 248145"/>
                <a:gd name="connsiteX2" fmla="*/ 26342 w 419938"/>
                <a:gd name="connsiteY2" fmla="*/ 21760 h 248145"/>
                <a:gd name="connsiteX3" fmla="*/ 230776 w 419938"/>
                <a:gd name="connsiteY3" fmla="*/ 0 h 248145"/>
                <a:gd name="connsiteX4" fmla="*/ 420129 w 419938"/>
                <a:gd name="connsiteY4" fmla="*/ 100785 h 248145"/>
                <a:gd name="connsiteX5" fmla="*/ 398178 w 419938"/>
                <a:gd name="connsiteY5" fmla="*/ 223521 h 248145"/>
                <a:gd name="connsiteX6" fmla="*/ 180764 w 419938"/>
                <a:gd name="connsiteY6" fmla="*/ 248527 h 248145"/>
                <a:gd name="connsiteX7" fmla="*/ 13171 w 419938"/>
                <a:gd name="connsiteY7" fmla="*/ 132853 h 248145"/>
                <a:gd name="connsiteX8" fmla="*/ 183055 w 419938"/>
                <a:gd name="connsiteY8" fmla="*/ 239365 h 248145"/>
                <a:gd name="connsiteX9" fmla="*/ 386534 w 419938"/>
                <a:gd name="connsiteY9" fmla="*/ 216841 h 248145"/>
                <a:gd name="connsiteX10" fmla="*/ 407150 w 419938"/>
                <a:gd name="connsiteY10" fmla="*/ 102503 h 248145"/>
                <a:gd name="connsiteX11" fmla="*/ 229821 w 419938"/>
                <a:gd name="connsiteY11" fmla="*/ 7826 h 248145"/>
                <a:gd name="connsiteX12" fmla="*/ 37795 w 419938"/>
                <a:gd name="connsiteY12" fmla="*/ 27869 h 248145"/>
                <a:gd name="connsiteX13" fmla="*/ 13171 w 419938"/>
                <a:gd name="connsiteY13" fmla="*/ 132853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48145">
                  <a:moveTo>
                    <a:pt x="180764" y="248527"/>
                  </a:moveTo>
                  <a:cubicBezTo>
                    <a:pt x="108421" y="200043"/>
                    <a:pt x="72344" y="177137"/>
                    <a:pt x="0" y="133998"/>
                  </a:cubicBezTo>
                  <a:cubicBezTo>
                    <a:pt x="13362" y="84369"/>
                    <a:pt x="17943" y="66808"/>
                    <a:pt x="26342" y="21760"/>
                  </a:cubicBezTo>
                  <a:cubicBezTo>
                    <a:pt x="108230" y="15079"/>
                    <a:pt x="149079" y="11071"/>
                    <a:pt x="230776" y="0"/>
                  </a:cubicBezTo>
                  <a:cubicBezTo>
                    <a:pt x="306555" y="39321"/>
                    <a:pt x="344158" y="59746"/>
                    <a:pt x="420129" y="100785"/>
                  </a:cubicBezTo>
                  <a:cubicBezTo>
                    <a:pt x="412876" y="152514"/>
                    <a:pt x="408676" y="171602"/>
                    <a:pt x="398178" y="223521"/>
                  </a:cubicBezTo>
                  <a:cubicBezTo>
                    <a:pt x="312091" y="231920"/>
                    <a:pt x="268570" y="237074"/>
                    <a:pt x="180764" y="248527"/>
                  </a:cubicBezTo>
                  <a:close/>
                  <a:moveTo>
                    <a:pt x="13171" y="132853"/>
                  </a:moveTo>
                  <a:cubicBezTo>
                    <a:pt x="81124" y="173129"/>
                    <a:pt x="114911" y="194317"/>
                    <a:pt x="183055" y="239365"/>
                  </a:cubicBezTo>
                  <a:cubicBezTo>
                    <a:pt x="265134" y="229057"/>
                    <a:pt x="305792" y="224476"/>
                    <a:pt x="386534" y="216841"/>
                  </a:cubicBezTo>
                  <a:cubicBezTo>
                    <a:pt x="396269" y="168929"/>
                    <a:pt x="400277" y="150605"/>
                    <a:pt x="407150" y="102503"/>
                  </a:cubicBezTo>
                  <a:cubicBezTo>
                    <a:pt x="336142" y="63945"/>
                    <a:pt x="300638" y="44857"/>
                    <a:pt x="229821" y="7826"/>
                  </a:cubicBezTo>
                  <a:cubicBezTo>
                    <a:pt x="153087" y="17752"/>
                    <a:pt x="114720" y="21569"/>
                    <a:pt x="37795" y="27869"/>
                  </a:cubicBezTo>
                  <a:cubicBezTo>
                    <a:pt x="29778" y="70053"/>
                    <a:pt x="25579" y="86851"/>
                    <a:pt x="13171" y="1328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585034C2-A3AF-4378-A367-28C208053121}"/>
                </a:ext>
              </a:extLst>
            </p:cNvPr>
            <p:cNvSpPr/>
            <p:nvPr/>
          </p:nvSpPr>
          <p:spPr>
            <a:xfrm>
              <a:off x="4631752" y="5297963"/>
              <a:ext cx="419938" cy="267233"/>
            </a:xfrm>
            <a:custGeom>
              <a:avLst/>
              <a:gdLst>
                <a:gd name="connsiteX0" fmla="*/ 190690 w 419938"/>
                <a:gd name="connsiteY0" fmla="*/ 269906 h 267233"/>
                <a:gd name="connsiteX1" fmla="*/ 0 w 419938"/>
                <a:gd name="connsiteY1" fmla="*/ 154232 h 267233"/>
                <a:gd name="connsiteX2" fmla="*/ 22142 w 419938"/>
                <a:gd name="connsiteY2" fmla="*/ 31877 h 267233"/>
                <a:gd name="connsiteX3" fmla="*/ 230202 w 419938"/>
                <a:gd name="connsiteY3" fmla="*/ 0 h 267233"/>
                <a:gd name="connsiteX4" fmla="*/ 427573 w 419938"/>
                <a:gd name="connsiteY4" fmla="*/ 106130 h 267233"/>
                <a:gd name="connsiteX5" fmla="*/ 411348 w 419938"/>
                <a:gd name="connsiteY5" fmla="*/ 237456 h 267233"/>
                <a:gd name="connsiteX6" fmla="*/ 190690 w 419938"/>
                <a:gd name="connsiteY6" fmla="*/ 269906 h 267233"/>
                <a:gd name="connsiteX7" fmla="*/ 13361 w 419938"/>
                <a:gd name="connsiteY7" fmla="*/ 153087 h 267233"/>
                <a:gd name="connsiteX8" fmla="*/ 192599 w 419938"/>
                <a:gd name="connsiteY8" fmla="*/ 260362 h 267233"/>
                <a:gd name="connsiteX9" fmla="*/ 398941 w 419938"/>
                <a:gd name="connsiteY9" fmla="*/ 231157 h 267233"/>
                <a:gd name="connsiteX10" fmla="*/ 414403 w 419938"/>
                <a:gd name="connsiteY10" fmla="*/ 108611 h 267233"/>
                <a:gd name="connsiteX11" fmla="*/ 229439 w 419938"/>
                <a:gd name="connsiteY11" fmla="*/ 8971 h 267233"/>
                <a:gd name="connsiteX12" fmla="*/ 33977 w 419938"/>
                <a:gd name="connsiteY12" fmla="*/ 38367 h 267233"/>
                <a:gd name="connsiteX13" fmla="*/ 13361 w 419938"/>
                <a:gd name="connsiteY13" fmla="*/ 153087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67233">
                  <a:moveTo>
                    <a:pt x="190690" y="269906"/>
                  </a:moveTo>
                  <a:cubicBezTo>
                    <a:pt x="113956" y="221422"/>
                    <a:pt x="75780" y="198134"/>
                    <a:pt x="0" y="154232"/>
                  </a:cubicBezTo>
                  <a:cubicBezTo>
                    <a:pt x="10689" y="102503"/>
                    <a:pt x="14698" y="83415"/>
                    <a:pt x="22142" y="31877"/>
                  </a:cubicBezTo>
                  <a:cubicBezTo>
                    <a:pt x="105366" y="21951"/>
                    <a:pt x="146978" y="15652"/>
                    <a:pt x="230202" y="0"/>
                  </a:cubicBezTo>
                  <a:cubicBezTo>
                    <a:pt x="308654" y="42376"/>
                    <a:pt x="348167" y="63945"/>
                    <a:pt x="427573" y="106130"/>
                  </a:cubicBezTo>
                  <a:cubicBezTo>
                    <a:pt x="422229" y="163585"/>
                    <a:pt x="418793" y="183818"/>
                    <a:pt x="411348" y="237456"/>
                  </a:cubicBezTo>
                  <a:cubicBezTo>
                    <a:pt x="323543" y="249290"/>
                    <a:pt x="279449" y="255780"/>
                    <a:pt x="190690" y="269906"/>
                  </a:cubicBezTo>
                  <a:close/>
                  <a:moveTo>
                    <a:pt x="13361" y="153087"/>
                  </a:moveTo>
                  <a:cubicBezTo>
                    <a:pt x="84560" y="193935"/>
                    <a:pt x="120446" y="215504"/>
                    <a:pt x="192599" y="260362"/>
                  </a:cubicBezTo>
                  <a:cubicBezTo>
                    <a:pt x="275632" y="247573"/>
                    <a:pt x="316672" y="241655"/>
                    <a:pt x="398941" y="231157"/>
                  </a:cubicBezTo>
                  <a:cubicBezTo>
                    <a:pt x="406004" y="181528"/>
                    <a:pt x="409249" y="162058"/>
                    <a:pt x="414403" y="108611"/>
                  </a:cubicBezTo>
                  <a:cubicBezTo>
                    <a:pt x="339959" y="69099"/>
                    <a:pt x="303119" y="48865"/>
                    <a:pt x="229439" y="8971"/>
                  </a:cubicBezTo>
                  <a:cubicBezTo>
                    <a:pt x="151177" y="23287"/>
                    <a:pt x="112238" y="29014"/>
                    <a:pt x="33977" y="38367"/>
                  </a:cubicBezTo>
                  <a:cubicBezTo>
                    <a:pt x="26914" y="86660"/>
                    <a:pt x="23096" y="104985"/>
                    <a:pt x="13361" y="1530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F0981823-0402-483E-BABD-3EB564C47E48}"/>
                </a:ext>
              </a:extLst>
            </p:cNvPr>
            <p:cNvSpPr/>
            <p:nvPr/>
          </p:nvSpPr>
          <p:spPr>
            <a:xfrm>
              <a:off x="5030121" y="5357899"/>
              <a:ext cx="419938" cy="286321"/>
            </a:xfrm>
            <a:custGeom>
              <a:avLst/>
              <a:gdLst>
                <a:gd name="connsiteX0" fmla="*/ 202524 w 419938"/>
                <a:gd name="connsiteY0" fmla="*/ 287085 h 286321"/>
                <a:gd name="connsiteX1" fmla="*/ 0 w 419938"/>
                <a:gd name="connsiteY1" fmla="*/ 175229 h 286321"/>
                <a:gd name="connsiteX2" fmla="*/ 16607 w 419938"/>
                <a:gd name="connsiteY2" fmla="*/ 44093 h 286321"/>
                <a:gd name="connsiteX3" fmla="*/ 228866 w 419938"/>
                <a:gd name="connsiteY3" fmla="*/ 0 h 286321"/>
                <a:gd name="connsiteX4" fmla="*/ 436736 w 419938"/>
                <a:gd name="connsiteY4" fmla="*/ 106512 h 286321"/>
                <a:gd name="connsiteX5" fmla="*/ 427001 w 419938"/>
                <a:gd name="connsiteY5" fmla="*/ 243182 h 286321"/>
                <a:gd name="connsiteX6" fmla="*/ 202524 w 419938"/>
                <a:gd name="connsiteY6" fmla="*/ 287085 h 286321"/>
                <a:gd name="connsiteX7" fmla="*/ 13361 w 419938"/>
                <a:gd name="connsiteY7" fmla="*/ 173702 h 286321"/>
                <a:gd name="connsiteX8" fmla="*/ 203670 w 419938"/>
                <a:gd name="connsiteY8" fmla="*/ 277159 h 286321"/>
                <a:gd name="connsiteX9" fmla="*/ 413639 w 419938"/>
                <a:gd name="connsiteY9" fmla="*/ 237456 h 286321"/>
                <a:gd name="connsiteX10" fmla="*/ 422992 w 419938"/>
                <a:gd name="connsiteY10" fmla="*/ 109757 h 286321"/>
                <a:gd name="connsiteX11" fmla="*/ 228102 w 419938"/>
                <a:gd name="connsiteY11" fmla="*/ 10117 h 286321"/>
                <a:gd name="connsiteX12" fmla="*/ 28632 w 419938"/>
                <a:gd name="connsiteY12" fmla="*/ 50774 h 286321"/>
                <a:gd name="connsiteX13" fmla="*/ 13361 w 419938"/>
                <a:gd name="connsiteY13" fmla="*/ 173702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86321">
                  <a:moveTo>
                    <a:pt x="202524" y="287085"/>
                  </a:moveTo>
                  <a:cubicBezTo>
                    <a:pt x="120637" y="240510"/>
                    <a:pt x="80170" y="217986"/>
                    <a:pt x="0" y="175229"/>
                  </a:cubicBezTo>
                  <a:cubicBezTo>
                    <a:pt x="7635" y="121591"/>
                    <a:pt x="11071" y="101358"/>
                    <a:pt x="16607" y="44093"/>
                  </a:cubicBezTo>
                  <a:cubicBezTo>
                    <a:pt x="101549" y="29587"/>
                    <a:pt x="143924" y="20806"/>
                    <a:pt x="228866" y="0"/>
                  </a:cubicBezTo>
                  <a:cubicBezTo>
                    <a:pt x="311327" y="43712"/>
                    <a:pt x="352748" y="65472"/>
                    <a:pt x="436736" y="106512"/>
                  </a:cubicBezTo>
                  <a:cubicBezTo>
                    <a:pt x="434063" y="167975"/>
                    <a:pt x="431582" y="188209"/>
                    <a:pt x="427001" y="243182"/>
                  </a:cubicBezTo>
                  <a:cubicBezTo>
                    <a:pt x="337286" y="259789"/>
                    <a:pt x="292430" y="268570"/>
                    <a:pt x="202524" y="287085"/>
                  </a:cubicBezTo>
                  <a:close/>
                  <a:moveTo>
                    <a:pt x="13361" y="173702"/>
                  </a:moveTo>
                  <a:cubicBezTo>
                    <a:pt x="88760" y="213405"/>
                    <a:pt x="126745" y="234211"/>
                    <a:pt x="203670" y="277159"/>
                  </a:cubicBezTo>
                  <a:cubicBezTo>
                    <a:pt x="287848" y="260362"/>
                    <a:pt x="329842" y="252345"/>
                    <a:pt x="413639" y="237456"/>
                  </a:cubicBezTo>
                  <a:cubicBezTo>
                    <a:pt x="417838" y="186491"/>
                    <a:pt x="420320" y="167021"/>
                    <a:pt x="422992" y="109757"/>
                  </a:cubicBezTo>
                  <a:cubicBezTo>
                    <a:pt x="344350" y="71199"/>
                    <a:pt x="305410" y="50965"/>
                    <a:pt x="228102" y="10117"/>
                  </a:cubicBezTo>
                  <a:cubicBezTo>
                    <a:pt x="148314" y="29205"/>
                    <a:pt x="108420" y="37222"/>
                    <a:pt x="28632" y="50774"/>
                  </a:cubicBezTo>
                  <a:cubicBezTo>
                    <a:pt x="23669" y="104412"/>
                    <a:pt x="20424" y="123882"/>
                    <a:pt x="13361" y="1737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90656B4F-F7A5-4CD0-B866-2A3C2D2669E0}"/>
                </a:ext>
              </a:extLst>
            </p:cNvPr>
            <p:cNvSpPr/>
            <p:nvPr/>
          </p:nvSpPr>
          <p:spPr>
            <a:xfrm>
              <a:off x="5443378" y="5405810"/>
              <a:ext cx="439026" cy="286321"/>
            </a:xfrm>
            <a:custGeom>
              <a:avLst/>
              <a:gdLst>
                <a:gd name="connsiteX0" fmla="*/ 215314 w 439026"/>
                <a:gd name="connsiteY0" fmla="*/ 295865 h 286321"/>
                <a:gd name="connsiteX1" fmla="*/ 0 w 439026"/>
                <a:gd name="connsiteY1" fmla="*/ 193744 h 286321"/>
                <a:gd name="connsiteX2" fmla="*/ 9926 w 439026"/>
                <a:gd name="connsiteY2" fmla="*/ 57074 h 286321"/>
                <a:gd name="connsiteX3" fmla="*/ 226194 w 439026"/>
                <a:gd name="connsiteY3" fmla="*/ 0 h 286321"/>
                <a:gd name="connsiteX4" fmla="*/ 446089 w 439026"/>
                <a:gd name="connsiteY4" fmla="*/ 100404 h 286321"/>
                <a:gd name="connsiteX5" fmla="*/ 443607 w 439026"/>
                <a:gd name="connsiteY5" fmla="*/ 236883 h 286321"/>
                <a:gd name="connsiteX6" fmla="*/ 215314 w 439026"/>
                <a:gd name="connsiteY6" fmla="*/ 295865 h 286321"/>
                <a:gd name="connsiteX7" fmla="*/ 13935 w 439026"/>
                <a:gd name="connsiteY7" fmla="*/ 191263 h 286321"/>
                <a:gd name="connsiteX8" fmla="*/ 216077 w 439026"/>
                <a:gd name="connsiteY8" fmla="*/ 285558 h 286321"/>
                <a:gd name="connsiteX9" fmla="*/ 430055 w 439026"/>
                <a:gd name="connsiteY9" fmla="*/ 231729 h 286321"/>
                <a:gd name="connsiteX10" fmla="*/ 432536 w 439026"/>
                <a:gd name="connsiteY10" fmla="*/ 104221 h 286321"/>
                <a:gd name="connsiteX11" fmla="*/ 226385 w 439026"/>
                <a:gd name="connsiteY11" fmla="*/ 10690 h 286321"/>
                <a:gd name="connsiteX12" fmla="*/ 22906 w 439026"/>
                <a:gd name="connsiteY12" fmla="*/ 63563 h 286321"/>
                <a:gd name="connsiteX13" fmla="*/ 13935 w 439026"/>
                <a:gd name="connsiteY13" fmla="*/ 19126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86321">
                  <a:moveTo>
                    <a:pt x="215314" y="295865"/>
                  </a:moveTo>
                  <a:cubicBezTo>
                    <a:pt x="128081" y="253681"/>
                    <a:pt x="85133" y="233257"/>
                    <a:pt x="0" y="193744"/>
                  </a:cubicBezTo>
                  <a:cubicBezTo>
                    <a:pt x="4581" y="138771"/>
                    <a:pt x="7063" y="118537"/>
                    <a:pt x="9926" y="57074"/>
                  </a:cubicBezTo>
                  <a:cubicBezTo>
                    <a:pt x="96586" y="37604"/>
                    <a:pt x="139916" y="26151"/>
                    <a:pt x="226194" y="0"/>
                  </a:cubicBezTo>
                  <a:cubicBezTo>
                    <a:pt x="313236" y="42757"/>
                    <a:pt x="357329" y="63373"/>
                    <a:pt x="446089" y="100404"/>
                  </a:cubicBezTo>
                  <a:cubicBezTo>
                    <a:pt x="446661" y="163012"/>
                    <a:pt x="445326" y="181528"/>
                    <a:pt x="443607" y="236883"/>
                  </a:cubicBezTo>
                  <a:cubicBezTo>
                    <a:pt x="352176" y="259407"/>
                    <a:pt x="306746" y="271433"/>
                    <a:pt x="215314" y="295865"/>
                  </a:cubicBezTo>
                  <a:close/>
                  <a:moveTo>
                    <a:pt x="13935" y="191263"/>
                  </a:moveTo>
                  <a:cubicBezTo>
                    <a:pt x="93914" y="227721"/>
                    <a:pt x="134189" y="246809"/>
                    <a:pt x="216077" y="285558"/>
                  </a:cubicBezTo>
                  <a:cubicBezTo>
                    <a:pt x="301592" y="263225"/>
                    <a:pt x="344350" y="252345"/>
                    <a:pt x="430055" y="231729"/>
                  </a:cubicBezTo>
                  <a:cubicBezTo>
                    <a:pt x="431582" y="180383"/>
                    <a:pt x="432918" y="162440"/>
                    <a:pt x="432536" y="104221"/>
                  </a:cubicBezTo>
                  <a:cubicBezTo>
                    <a:pt x="349312" y="69672"/>
                    <a:pt x="308082" y="50393"/>
                    <a:pt x="226385" y="10690"/>
                  </a:cubicBezTo>
                  <a:cubicBezTo>
                    <a:pt x="145070" y="34740"/>
                    <a:pt x="104412" y="45239"/>
                    <a:pt x="22906" y="63563"/>
                  </a:cubicBezTo>
                  <a:cubicBezTo>
                    <a:pt x="20424" y="120828"/>
                    <a:pt x="18134" y="140298"/>
                    <a:pt x="13935" y="1912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94600E48-1A01-4DB5-A967-18D79FD769E0}"/>
                </a:ext>
              </a:extLst>
            </p:cNvPr>
            <p:cNvSpPr/>
            <p:nvPr/>
          </p:nvSpPr>
          <p:spPr>
            <a:xfrm>
              <a:off x="5873242" y="5435779"/>
              <a:ext cx="458114" cy="286321"/>
            </a:xfrm>
            <a:custGeom>
              <a:avLst/>
              <a:gdLst>
                <a:gd name="connsiteX0" fmla="*/ 227339 w 458114"/>
                <a:gd name="connsiteY0" fmla="*/ 292239 h 286321"/>
                <a:gd name="connsiteX1" fmla="*/ 0 w 458114"/>
                <a:gd name="connsiteY1" fmla="*/ 206151 h 286321"/>
                <a:gd name="connsiteX2" fmla="*/ 2673 w 458114"/>
                <a:gd name="connsiteY2" fmla="*/ 69671 h 286321"/>
                <a:gd name="connsiteX3" fmla="*/ 222758 w 458114"/>
                <a:gd name="connsiteY3" fmla="*/ 0 h 286321"/>
                <a:gd name="connsiteX4" fmla="*/ 454297 w 458114"/>
                <a:gd name="connsiteY4" fmla="*/ 80743 h 286321"/>
                <a:gd name="connsiteX5" fmla="*/ 459260 w 458114"/>
                <a:gd name="connsiteY5" fmla="*/ 214550 h 286321"/>
                <a:gd name="connsiteX6" fmla="*/ 227339 w 458114"/>
                <a:gd name="connsiteY6" fmla="*/ 292239 h 286321"/>
                <a:gd name="connsiteX7" fmla="*/ 14126 w 458114"/>
                <a:gd name="connsiteY7" fmla="*/ 202715 h 286321"/>
                <a:gd name="connsiteX8" fmla="*/ 227339 w 458114"/>
                <a:gd name="connsiteY8" fmla="*/ 281931 h 286321"/>
                <a:gd name="connsiteX9" fmla="*/ 444753 w 458114"/>
                <a:gd name="connsiteY9" fmla="*/ 210732 h 286321"/>
                <a:gd name="connsiteX10" fmla="*/ 440363 w 458114"/>
                <a:gd name="connsiteY10" fmla="*/ 86087 h 286321"/>
                <a:gd name="connsiteX11" fmla="*/ 223140 w 458114"/>
                <a:gd name="connsiteY11" fmla="*/ 10689 h 286321"/>
                <a:gd name="connsiteX12" fmla="*/ 16225 w 458114"/>
                <a:gd name="connsiteY12" fmla="*/ 75398 h 286321"/>
                <a:gd name="connsiteX13" fmla="*/ 14126 w 458114"/>
                <a:gd name="connsiteY13" fmla="*/ 20271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27339" y="292239"/>
                  </a:moveTo>
                  <a:cubicBezTo>
                    <a:pt x="135335" y="257117"/>
                    <a:pt x="89905" y="239746"/>
                    <a:pt x="0" y="206151"/>
                  </a:cubicBezTo>
                  <a:cubicBezTo>
                    <a:pt x="1718" y="150796"/>
                    <a:pt x="3245" y="132090"/>
                    <a:pt x="2673" y="69671"/>
                  </a:cubicBezTo>
                  <a:cubicBezTo>
                    <a:pt x="91051" y="45048"/>
                    <a:pt x="134953" y="31114"/>
                    <a:pt x="222758" y="0"/>
                  </a:cubicBezTo>
                  <a:cubicBezTo>
                    <a:pt x="314954" y="38749"/>
                    <a:pt x="361529" y="54592"/>
                    <a:pt x="454297" y="80743"/>
                  </a:cubicBezTo>
                  <a:cubicBezTo>
                    <a:pt x="458496" y="142588"/>
                    <a:pt x="458306" y="159576"/>
                    <a:pt x="459260" y="214550"/>
                  </a:cubicBezTo>
                  <a:cubicBezTo>
                    <a:pt x="366492" y="245091"/>
                    <a:pt x="319726" y="260362"/>
                    <a:pt x="227339" y="292239"/>
                  </a:cubicBezTo>
                  <a:close/>
                  <a:moveTo>
                    <a:pt x="14126" y="202715"/>
                  </a:moveTo>
                  <a:cubicBezTo>
                    <a:pt x="98495" y="233638"/>
                    <a:pt x="141061" y="249672"/>
                    <a:pt x="227339" y="281931"/>
                  </a:cubicBezTo>
                  <a:cubicBezTo>
                    <a:pt x="313999" y="252726"/>
                    <a:pt x="357902" y="238792"/>
                    <a:pt x="444753" y="210732"/>
                  </a:cubicBezTo>
                  <a:cubicBezTo>
                    <a:pt x="443989" y="159767"/>
                    <a:pt x="444180" y="143351"/>
                    <a:pt x="440363" y="86087"/>
                  </a:cubicBezTo>
                  <a:cubicBezTo>
                    <a:pt x="353321" y="61464"/>
                    <a:pt x="309609" y="46575"/>
                    <a:pt x="223140" y="10689"/>
                  </a:cubicBezTo>
                  <a:cubicBezTo>
                    <a:pt x="140680" y="39321"/>
                    <a:pt x="99258" y="52301"/>
                    <a:pt x="16225" y="75398"/>
                  </a:cubicBezTo>
                  <a:cubicBezTo>
                    <a:pt x="16989" y="133426"/>
                    <a:pt x="15652" y="151368"/>
                    <a:pt x="14126" y="2027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E0D10297-9E3E-4532-BDEE-84AD1402BBE4}"/>
                </a:ext>
              </a:extLst>
            </p:cNvPr>
            <p:cNvSpPr/>
            <p:nvPr/>
          </p:nvSpPr>
          <p:spPr>
            <a:xfrm>
              <a:off x="6313414" y="5419172"/>
              <a:ext cx="458114" cy="286321"/>
            </a:xfrm>
            <a:custGeom>
              <a:avLst/>
              <a:gdLst>
                <a:gd name="connsiteX0" fmla="*/ 239938 w 458114"/>
                <a:gd name="connsiteY0" fmla="*/ 295674 h 286321"/>
                <a:gd name="connsiteX1" fmla="*/ 4581 w 458114"/>
                <a:gd name="connsiteY1" fmla="*/ 231538 h 286321"/>
                <a:gd name="connsiteX2" fmla="*/ 0 w 458114"/>
                <a:gd name="connsiteY2" fmla="*/ 97922 h 286321"/>
                <a:gd name="connsiteX3" fmla="*/ 218368 w 458114"/>
                <a:gd name="connsiteY3" fmla="*/ 0 h 286321"/>
                <a:gd name="connsiteX4" fmla="*/ 453533 w 458114"/>
                <a:gd name="connsiteY4" fmla="*/ 57455 h 286321"/>
                <a:gd name="connsiteX5" fmla="*/ 466704 w 458114"/>
                <a:gd name="connsiteY5" fmla="*/ 194698 h 286321"/>
                <a:gd name="connsiteX6" fmla="*/ 239938 w 458114"/>
                <a:gd name="connsiteY6" fmla="*/ 295674 h 286321"/>
                <a:gd name="connsiteX7" fmla="*/ 18897 w 458114"/>
                <a:gd name="connsiteY7" fmla="*/ 226957 h 286321"/>
                <a:gd name="connsiteX8" fmla="*/ 239364 w 458114"/>
                <a:gd name="connsiteY8" fmla="*/ 285367 h 286321"/>
                <a:gd name="connsiteX9" fmla="*/ 452006 w 458114"/>
                <a:gd name="connsiteY9" fmla="*/ 192408 h 286321"/>
                <a:gd name="connsiteX10" fmla="*/ 439980 w 458114"/>
                <a:gd name="connsiteY10" fmla="*/ 64136 h 286321"/>
                <a:gd name="connsiteX11" fmla="*/ 219513 w 458114"/>
                <a:gd name="connsiteY11" fmla="*/ 10689 h 286321"/>
                <a:gd name="connsiteX12" fmla="*/ 14316 w 458114"/>
                <a:gd name="connsiteY12" fmla="*/ 101930 h 286321"/>
                <a:gd name="connsiteX13" fmla="*/ 18897 w 458114"/>
                <a:gd name="connsiteY13" fmla="*/ 22695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39938" y="295674"/>
                  </a:moveTo>
                  <a:cubicBezTo>
                    <a:pt x="145260" y="269906"/>
                    <a:pt x="98113" y="256926"/>
                    <a:pt x="4581" y="231538"/>
                  </a:cubicBezTo>
                  <a:cubicBezTo>
                    <a:pt x="3626" y="176565"/>
                    <a:pt x="4008" y="159576"/>
                    <a:pt x="0" y="97922"/>
                  </a:cubicBezTo>
                  <a:cubicBezTo>
                    <a:pt x="88569" y="63372"/>
                    <a:pt x="132280" y="43139"/>
                    <a:pt x="218368" y="0"/>
                  </a:cubicBezTo>
                  <a:cubicBezTo>
                    <a:pt x="312663" y="26723"/>
                    <a:pt x="359619" y="38176"/>
                    <a:pt x="453533" y="57455"/>
                  </a:cubicBezTo>
                  <a:cubicBezTo>
                    <a:pt x="461359" y="120064"/>
                    <a:pt x="462695" y="140107"/>
                    <a:pt x="466704" y="194698"/>
                  </a:cubicBezTo>
                  <a:cubicBezTo>
                    <a:pt x="376608" y="234402"/>
                    <a:pt x="331178" y="254826"/>
                    <a:pt x="239938" y="295674"/>
                  </a:cubicBezTo>
                  <a:close/>
                  <a:moveTo>
                    <a:pt x="18897" y="226957"/>
                  </a:moveTo>
                  <a:cubicBezTo>
                    <a:pt x="106702" y="250054"/>
                    <a:pt x="150795" y="261889"/>
                    <a:pt x="239364" y="285367"/>
                  </a:cubicBezTo>
                  <a:cubicBezTo>
                    <a:pt x="324879" y="247763"/>
                    <a:pt x="367446" y="228866"/>
                    <a:pt x="452006" y="192408"/>
                  </a:cubicBezTo>
                  <a:cubicBezTo>
                    <a:pt x="448188" y="141634"/>
                    <a:pt x="447043" y="122354"/>
                    <a:pt x="439980" y="64136"/>
                  </a:cubicBezTo>
                  <a:cubicBezTo>
                    <a:pt x="351985" y="46002"/>
                    <a:pt x="307891" y="35313"/>
                    <a:pt x="219513" y="10689"/>
                  </a:cubicBezTo>
                  <a:cubicBezTo>
                    <a:pt x="138389" y="50774"/>
                    <a:pt x="97540" y="69671"/>
                    <a:pt x="14316" y="101930"/>
                  </a:cubicBezTo>
                  <a:cubicBezTo>
                    <a:pt x="18134" y="159385"/>
                    <a:pt x="17943" y="175992"/>
                    <a:pt x="18897" y="2269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0B163913-49A5-4EA2-B089-0B64C8E48CCC}"/>
                </a:ext>
              </a:extLst>
            </p:cNvPr>
            <p:cNvSpPr/>
            <p:nvPr/>
          </p:nvSpPr>
          <p:spPr>
            <a:xfrm>
              <a:off x="6752821" y="5366489"/>
              <a:ext cx="458114" cy="286321"/>
            </a:xfrm>
            <a:custGeom>
              <a:avLst/>
              <a:gdLst>
                <a:gd name="connsiteX0" fmla="*/ 249101 w 458114"/>
                <a:gd name="connsiteY0" fmla="*/ 291093 h 286321"/>
                <a:gd name="connsiteX1" fmla="*/ 12981 w 458114"/>
                <a:gd name="connsiteY1" fmla="*/ 249482 h 286321"/>
                <a:gd name="connsiteX2" fmla="*/ 0 w 458114"/>
                <a:gd name="connsiteY2" fmla="*/ 112238 h 286321"/>
                <a:gd name="connsiteX3" fmla="*/ 211496 w 458114"/>
                <a:gd name="connsiteY3" fmla="*/ 0 h 286321"/>
                <a:gd name="connsiteX4" fmla="*/ 446471 w 458114"/>
                <a:gd name="connsiteY4" fmla="*/ 40085 h 286321"/>
                <a:gd name="connsiteX5" fmla="*/ 466704 w 458114"/>
                <a:gd name="connsiteY5" fmla="*/ 173702 h 286321"/>
                <a:gd name="connsiteX6" fmla="*/ 249101 w 458114"/>
                <a:gd name="connsiteY6" fmla="*/ 291093 h 286321"/>
                <a:gd name="connsiteX7" fmla="*/ 26915 w 458114"/>
                <a:gd name="connsiteY7" fmla="*/ 243373 h 286321"/>
                <a:gd name="connsiteX8" fmla="*/ 248145 w 458114"/>
                <a:gd name="connsiteY8" fmla="*/ 280977 h 286321"/>
                <a:gd name="connsiteX9" fmla="*/ 452388 w 458114"/>
                <a:gd name="connsiteY9" fmla="*/ 172175 h 286321"/>
                <a:gd name="connsiteX10" fmla="*/ 433682 w 458114"/>
                <a:gd name="connsiteY10" fmla="*/ 47148 h 286321"/>
                <a:gd name="connsiteX11" fmla="*/ 213215 w 458114"/>
                <a:gd name="connsiteY11" fmla="*/ 10117 h 286321"/>
                <a:gd name="connsiteX12" fmla="*/ 14507 w 458114"/>
                <a:gd name="connsiteY12" fmla="*/ 115101 h 286321"/>
                <a:gd name="connsiteX13" fmla="*/ 26915 w 458114"/>
                <a:gd name="connsiteY13" fmla="*/ 24337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49101" y="291093"/>
                  </a:moveTo>
                  <a:cubicBezTo>
                    <a:pt x="154232" y="273723"/>
                    <a:pt x="107085" y="265515"/>
                    <a:pt x="12981" y="249482"/>
                  </a:cubicBezTo>
                  <a:cubicBezTo>
                    <a:pt x="8972" y="194698"/>
                    <a:pt x="7827" y="174656"/>
                    <a:pt x="0" y="112238"/>
                  </a:cubicBezTo>
                  <a:cubicBezTo>
                    <a:pt x="85896" y="69862"/>
                    <a:pt x="128082" y="46766"/>
                    <a:pt x="211496" y="0"/>
                  </a:cubicBezTo>
                  <a:cubicBezTo>
                    <a:pt x="306174" y="19661"/>
                    <a:pt x="353130" y="27678"/>
                    <a:pt x="446471" y="40085"/>
                  </a:cubicBezTo>
                  <a:cubicBezTo>
                    <a:pt x="457160" y="99449"/>
                    <a:pt x="459642" y="120064"/>
                    <a:pt x="466704" y="173702"/>
                  </a:cubicBezTo>
                  <a:cubicBezTo>
                    <a:pt x="380427" y="219132"/>
                    <a:pt x="336905" y="242801"/>
                    <a:pt x="249101" y="291093"/>
                  </a:cubicBezTo>
                  <a:close/>
                  <a:moveTo>
                    <a:pt x="26915" y="243373"/>
                  </a:moveTo>
                  <a:cubicBezTo>
                    <a:pt x="115102" y="257880"/>
                    <a:pt x="159195" y="265325"/>
                    <a:pt x="248145" y="280977"/>
                  </a:cubicBezTo>
                  <a:cubicBezTo>
                    <a:pt x="330415" y="236311"/>
                    <a:pt x="371264" y="214359"/>
                    <a:pt x="452388" y="172175"/>
                  </a:cubicBezTo>
                  <a:cubicBezTo>
                    <a:pt x="445899" y="122355"/>
                    <a:pt x="443417" y="102503"/>
                    <a:pt x="433682" y="47148"/>
                  </a:cubicBezTo>
                  <a:cubicBezTo>
                    <a:pt x="346067" y="35504"/>
                    <a:pt x="301974" y="28060"/>
                    <a:pt x="213215" y="10117"/>
                  </a:cubicBezTo>
                  <a:cubicBezTo>
                    <a:pt x="134762" y="53829"/>
                    <a:pt x="95251" y="75398"/>
                    <a:pt x="14507" y="115101"/>
                  </a:cubicBezTo>
                  <a:cubicBezTo>
                    <a:pt x="21952" y="173320"/>
                    <a:pt x="23097" y="192599"/>
                    <a:pt x="26915" y="2433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8BBC5E5F-2709-4508-A7EE-0C2B9EDC657A}"/>
                </a:ext>
              </a:extLst>
            </p:cNvPr>
            <p:cNvSpPr/>
            <p:nvPr/>
          </p:nvSpPr>
          <p:spPr>
            <a:xfrm>
              <a:off x="7185740" y="5291855"/>
              <a:ext cx="458114" cy="267233"/>
            </a:xfrm>
            <a:custGeom>
              <a:avLst/>
              <a:gdLst>
                <a:gd name="connsiteX0" fmla="*/ 254063 w 458114"/>
                <a:gd name="connsiteY0" fmla="*/ 276014 h 267233"/>
                <a:gd name="connsiteX1" fmla="*/ 20042 w 458114"/>
                <a:gd name="connsiteY1" fmla="*/ 251008 h 267233"/>
                <a:gd name="connsiteX2" fmla="*/ 0 w 458114"/>
                <a:gd name="connsiteY2" fmla="*/ 117201 h 267233"/>
                <a:gd name="connsiteX3" fmla="*/ 203479 w 458114"/>
                <a:gd name="connsiteY3" fmla="*/ 0 h 267233"/>
                <a:gd name="connsiteX4" fmla="*/ 435589 w 458114"/>
                <a:gd name="connsiteY4" fmla="*/ 24051 h 267233"/>
                <a:gd name="connsiteX5" fmla="*/ 461168 w 458114"/>
                <a:gd name="connsiteY5" fmla="*/ 149269 h 267233"/>
                <a:gd name="connsiteX6" fmla="*/ 254063 w 458114"/>
                <a:gd name="connsiteY6" fmla="*/ 276014 h 267233"/>
                <a:gd name="connsiteX7" fmla="*/ 33404 w 458114"/>
                <a:gd name="connsiteY7" fmla="*/ 243946 h 267233"/>
                <a:gd name="connsiteX8" fmla="*/ 252535 w 458114"/>
                <a:gd name="connsiteY8" fmla="*/ 266088 h 267233"/>
                <a:gd name="connsiteX9" fmla="*/ 447043 w 458114"/>
                <a:gd name="connsiteY9" fmla="*/ 148505 h 267233"/>
                <a:gd name="connsiteX10" fmla="*/ 423183 w 458114"/>
                <a:gd name="connsiteY10" fmla="*/ 31114 h 267233"/>
                <a:gd name="connsiteX11" fmla="*/ 205578 w 458114"/>
                <a:gd name="connsiteY11" fmla="*/ 8971 h 267233"/>
                <a:gd name="connsiteX12" fmla="*/ 14316 w 458114"/>
                <a:gd name="connsiteY12" fmla="*/ 118919 h 267233"/>
                <a:gd name="connsiteX13" fmla="*/ 33404 w 458114"/>
                <a:gd name="connsiteY13" fmla="*/ 24394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67233">
                  <a:moveTo>
                    <a:pt x="254063" y="276014"/>
                  </a:moveTo>
                  <a:cubicBezTo>
                    <a:pt x="160148" y="264943"/>
                    <a:pt x="113383" y="259980"/>
                    <a:pt x="20042" y="251008"/>
                  </a:cubicBezTo>
                  <a:cubicBezTo>
                    <a:pt x="13171" y="197371"/>
                    <a:pt x="10498" y="176565"/>
                    <a:pt x="0" y="117201"/>
                  </a:cubicBezTo>
                  <a:cubicBezTo>
                    <a:pt x="82651" y="71199"/>
                    <a:pt x="123117" y="47148"/>
                    <a:pt x="203479" y="0"/>
                  </a:cubicBezTo>
                  <a:cubicBezTo>
                    <a:pt x="297201" y="12980"/>
                    <a:pt x="343586" y="17561"/>
                    <a:pt x="435589" y="24051"/>
                  </a:cubicBezTo>
                  <a:cubicBezTo>
                    <a:pt x="447997" y="77498"/>
                    <a:pt x="451433" y="97158"/>
                    <a:pt x="461168" y="149269"/>
                  </a:cubicBezTo>
                  <a:cubicBezTo>
                    <a:pt x="378707" y="197944"/>
                    <a:pt x="337477" y="223331"/>
                    <a:pt x="254063" y="276014"/>
                  </a:cubicBezTo>
                  <a:close/>
                  <a:moveTo>
                    <a:pt x="33404" y="243946"/>
                  </a:moveTo>
                  <a:cubicBezTo>
                    <a:pt x="120827" y="251772"/>
                    <a:pt x="164539" y="256353"/>
                    <a:pt x="252535" y="266088"/>
                  </a:cubicBezTo>
                  <a:cubicBezTo>
                    <a:pt x="330796" y="217414"/>
                    <a:pt x="369545" y="193744"/>
                    <a:pt x="447043" y="148505"/>
                  </a:cubicBezTo>
                  <a:cubicBezTo>
                    <a:pt x="438071" y="100213"/>
                    <a:pt x="434826" y="81315"/>
                    <a:pt x="423183" y="31114"/>
                  </a:cubicBezTo>
                  <a:cubicBezTo>
                    <a:pt x="336904" y="25005"/>
                    <a:pt x="293384" y="20806"/>
                    <a:pt x="205578" y="8971"/>
                  </a:cubicBezTo>
                  <a:cubicBezTo>
                    <a:pt x="129990" y="53256"/>
                    <a:pt x="91814" y="75589"/>
                    <a:pt x="14316" y="118919"/>
                  </a:cubicBezTo>
                  <a:cubicBezTo>
                    <a:pt x="24432" y="174465"/>
                    <a:pt x="26914" y="194317"/>
                    <a:pt x="33404" y="2439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EA8DB9DC-3478-4082-A820-AFA441255360}"/>
                </a:ext>
              </a:extLst>
            </p:cNvPr>
            <p:cNvSpPr/>
            <p:nvPr/>
          </p:nvSpPr>
          <p:spPr>
            <a:xfrm>
              <a:off x="7607969" y="5204622"/>
              <a:ext cx="439026" cy="248145"/>
            </a:xfrm>
            <a:custGeom>
              <a:avLst/>
              <a:gdLst>
                <a:gd name="connsiteX0" fmla="*/ 255780 w 439026"/>
                <a:gd name="connsiteY0" fmla="*/ 254254 h 248145"/>
                <a:gd name="connsiteX1" fmla="*/ 25386 w 439026"/>
                <a:gd name="connsiteY1" fmla="*/ 239937 h 248145"/>
                <a:gd name="connsiteX2" fmla="*/ 0 w 439026"/>
                <a:gd name="connsiteY2" fmla="*/ 114529 h 248145"/>
                <a:gd name="connsiteX3" fmla="*/ 196225 w 439026"/>
                <a:gd name="connsiteY3" fmla="*/ 0 h 248145"/>
                <a:gd name="connsiteX4" fmla="*/ 423183 w 439026"/>
                <a:gd name="connsiteY4" fmla="*/ 10689 h 248145"/>
                <a:gd name="connsiteX5" fmla="*/ 452387 w 439026"/>
                <a:gd name="connsiteY5" fmla="*/ 125027 h 248145"/>
                <a:gd name="connsiteX6" fmla="*/ 255780 w 439026"/>
                <a:gd name="connsiteY6" fmla="*/ 254254 h 248145"/>
                <a:gd name="connsiteX7" fmla="*/ 38176 w 439026"/>
                <a:gd name="connsiteY7" fmla="*/ 232493 h 248145"/>
                <a:gd name="connsiteX8" fmla="*/ 253872 w 439026"/>
                <a:gd name="connsiteY8" fmla="*/ 244900 h 248145"/>
                <a:gd name="connsiteX9" fmla="*/ 438453 w 439026"/>
                <a:gd name="connsiteY9" fmla="*/ 124836 h 248145"/>
                <a:gd name="connsiteX10" fmla="*/ 411348 w 439026"/>
                <a:gd name="connsiteY10" fmla="*/ 17561 h 248145"/>
                <a:gd name="connsiteX11" fmla="*/ 198516 w 439026"/>
                <a:gd name="connsiteY11" fmla="*/ 7826 h 248145"/>
                <a:gd name="connsiteX12" fmla="*/ 14316 w 439026"/>
                <a:gd name="connsiteY12" fmla="*/ 115483 h 248145"/>
                <a:gd name="connsiteX13" fmla="*/ 38176 w 439026"/>
                <a:gd name="connsiteY13" fmla="*/ 232493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48145">
                  <a:moveTo>
                    <a:pt x="255780" y="254254"/>
                  </a:moveTo>
                  <a:cubicBezTo>
                    <a:pt x="163203" y="247000"/>
                    <a:pt x="117200" y="244137"/>
                    <a:pt x="25386" y="239937"/>
                  </a:cubicBezTo>
                  <a:cubicBezTo>
                    <a:pt x="15842" y="187827"/>
                    <a:pt x="12215" y="168166"/>
                    <a:pt x="0" y="114529"/>
                  </a:cubicBezTo>
                  <a:cubicBezTo>
                    <a:pt x="79215" y="68144"/>
                    <a:pt x="118345" y="44857"/>
                    <a:pt x="196225" y="0"/>
                  </a:cubicBezTo>
                  <a:cubicBezTo>
                    <a:pt x="288039" y="7063"/>
                    <a:pt x="333469" y="8971"/>
                    <a:pt x="423183" y="10689"/>
                  </a:cubicBezTo>
                  <a:cubicBezTo>
                    <a:pt x="436163" y="57073"/>
                    <a:pt x="440172" y="74825"/>
                    <a:pt x="452387" y="125027"/>
                  </a:cubicBezTo>
                  <a:cubicBezTo>
                    <a:pt x="373935" y="174083"/>
                    <a:pt x="334805" y="200043"/>
                    <a:pt x="255780" y="254254"/>
                  </a:cubicBezTo>
                  <a:close/>
                  <a:moveTo>
                    <a:pt x="38176" y="232493"/>
                  </a:moveTo>
                  <a:cubicBezTo>
                    <a:pt x="124073" y="236120"/>
                    <a:pt x="167211" y="238601"/>
                    <a:pt x="253872" y="244900"/>
                  </a:cubicBezTo>
                  <a:cubicBezTo>
                    <a:pt x="327933" y="194698"/>
                    <a:pt x="364773" y="170648"/>
                    <a:pt x="438453" y="124836"/>
                  </a:cubicBezTo>
                  <a:cubicBezTo>
                    <a:pt x="427382" y="78261"/>
                    <a:pt x="423374" y="61082"/>
                    <a:pt x="411348" y="17561"/>
                  </a:cubicBezTo>
                  <a:cubicBezTo>
                    <a:pt x="326979" y="15843"/>
                    <a:pt x="284603" y="14125"/>
                    <a:pt x="198516" y="7826"/>
                  </a:cubicBezTo>
                  <a:cubicBezTo>
                    <a:pt x="125409" y="50011"/>
                    <a:pt x="88759" y="71962"/>
                    <a:pt x="14316" y="115483"/>
                  </a:cubicBezTo>
                  <a:cubicBezTo>
                    <a:pt x="25768" y="165303"/>
                    <a:pt x="29204" y="184200"/>
                    <a:pt x="38176" y="2324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39A25E42-E78F-4EDA-8369-82B09EF47AEB}"/>
                </a:ext>
              </a:extLst>
            </p:cNvPr>
            <p:cNvSpPr/>
            <p:nvPr/>
          </p:nvSpPr>
          <p:spPr>
            <a:xfrm>
              <a:off x="8018363" y="5112427"/>
              <a:ext cx="439026" cy="229057"/>
            </a:xfrm>
            <a:custGeom>
              <a:avLst/>
              <a:gdLst>
                <a:gd name="connsiteX0" fmla="*/ 255589 w 439026"/>
                <a:gd name="connsiteY0" fmla="*/ 230393 h 229057"/>
                <a:gd name="connsiteX1" fmla="*/ 29013 w 439026"/>
                <a:gd name="connsiteY1" fmla="*/ 220849 h 229057"/>
                <a:gd name="connsiteX2" fmla="*/ 0 w 439026"/>
                <a:gd name="connsiteY2" fmla="*/ 106130 h 229057"/>
                <a:gd name="connsiteX3" fmla="*/ 190117 w 439026"/>
                <a:gd name="connsiteY3" fmla="*/ 0 h 229057"/>
                <a:gd name="connsiteX4" fmla="*/ 411348 w 439026"/>
                <a:gd name="connsiteY4" fmla="*/ 1336 h 229057"/>
                <a:gd name="connsiteX5" fmla="*/ 442653 w 439026"/>
                <a:gd name="connsiteY5" fmla="*/ 104794 h 229057"/>
                <a:gd name="connsiteX6" fmla="*/ 255589 w 439026"/>
                <a:gd name="connsiteY6" fmla="*/ 230393 h 229057"/>
                <a:gd name="connsiteX7" fmla="*/ 41039 w 439026"/>
                <a:gd name="connsiteY7" fmla="*/ 213405 h 229057"/>
                <a:gd name="connsiteX8" fmla="*/ 253107 w 439026"/>
                <a:gd name="connsiteY8" fmla="*/ 221422 h 229057"/>
                <a:gd name="connsiteX9" fmla="*/ 428909 w 439026"/>
                <a:gd name="connsiteY9" fmla="*/ 104412 h 229057"/>
                <a:gd name="connsiteX10" fmla="*/ 399705 w 439026"/>
                <a:gd name="connsiteY10" fmla="*/ 7444 h 229057"/>
                <a:gd name="connsiteX11" fmla="*/ 192217 w 439026"/>
                <a:gd name="connsiteY11" fmla="*/ 6490 h 229057"/>
                <a:gd name="connsiteX12" fmla="*/ 13743 w 439026"/>
                <a:gd name="connsiteY12" fmla="*/ 106321 h 229057"/>
                <a:gd name="connsiteX13" fmla="*/ 41039 w 439026"/>
                <a:gd name="connsiteY13" fmla="*/ 213405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55589" y="230393"/>
                  </a:moveTo>
                  <a:cubicBezTo>
                    <a:pt x="164348" y="224667"/>
                    <a:pt x="119110" y="222567"/>
                    <a:pt x="29013" y="220849"/>
                  </a:cubicBezTo>
                  <a:cubicBezTo>
                    <a:pt x="16988" y="170648"/>
                    <a:pt x="12980" y="152705"/>
                    <a:pt x="0" y="106130"/>
                  </a:cubicBezTo>
                  <a:cubicBezTo>
                    <a:pt x="76542" y="62036"/>
                    <a:pt x="114338" y="40467"/>
                    <a:pt x="190117" y="0"/>
                  </a:cubicBezTo>
                  <a:cubicBezTo>
                    <a:pt x="279640" y="2482"/>
                    <a:pt x="323733" y="2291"/>
                    <a:pt x="411348" y="1336"/>
                  </a:cubicBezTo>
                  <a:cubicBezTo>
                    <a:pt x="424137" y="40467"/>
                    <a:pt x="428527" y="56310"/>
                    <a:pt x="442653" y="104794"/>
                  </a:cubicBezTo>
                  <a:cubicBezTo>
                    <a:pt x="367827" y="151941"/>
                    <a:pt x="330415" y="177137"/>
                    <a:pt x="255589" y="230393"/>
                  </a:cubicBezTo>
                  <a:close/>
                  <a:moveTo>
                    <a:pt x="41039" y="213405"/>
                  </a:moveTo>
                  <a:cubicBezTo>
                    <a:pt x="125409" y="214741"/>
                    <a:pt x="167784" y="216459"/>
                    <a:pt x="253107" y="221422"/>
                  </a:cubicBezTo>
                  <a:cubicBezTo>
                    <a:pt x="323352" y="171984"/>
                    <a:pt x="358474" y="148505"/>
                    <a:pt x="428909" y="104412"/>
                  </a:cubicBezTo>
                  <a:cubicBezTo>
                    <a:pt x="415738" y="59555"/>
                    <a:pt x="411730" y="44284"/>
                    <a:pt x="399705" y="7444"/>
                  </a:cubicBezTo>
                  <a:cubicBezTo>
                    <a:pt x="317625" y="8399"/>
                    <a:pt x="276204" y="8590"/>
                    <a:pt x="192217" y="6490"/>
                  </a:cubicBezTo>
                  <a:cubicBezTo>
                    <a:pt x="121209" y="44857"/>
                    <a:pt x="85514" y="65090"/>
                    <a:pt x="13743" y="106321"/>
                  </a:cubicBezTo>
                  <a:cubicBezTo>
                    <a:pt x="25960" y="149651"/>
                    <a:pt x="29777" y="166830"/>
                    <a:pt x="41039" y="2134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5EFAF0DF-B447-4D69-A4D7-A025867A449F}"/>
                </a:ext>
              </a:extLst>
            </p:cNvPr>
            <p:cNvSpPr/>
            <p:nvPr/>
          </p:nvSpPr>
          <p:spPr>
            <a:xfrm>
              <a:off x="8416923" y="5019277"/>
              <a:ext cx="419938" cy="209969"/>
            </a:xfrm>
            <a:custGeom>
              <a:avLst/>
              <a:gdLst>
                <a:gd name="connsiteX0" fmla="*/ 255208 w 419938"/>
                <a:gd name="connsiteY0" fmla="*/ 211496 h 209969"/>
                <a:gd name="connsiteX1" fmla="*/ 31304 w 419938"/>
                <a:gd name="connsiteY1" fmla="*/ 201189 h 209969"/>
                <a:gd name="connsiteX2" fmla="*/ 0 w 419938"/>
                <a:gd name="connsiteY2" fmla="*/ 97540 h 209969"/>
                <a:gd name="connsiteX3" fmla="*/ 186109 w 419938"/>
                <a:gd name="connsiteY3" fmla="*/ 3436 h 209969"/>
                <a:gd name="connsiteX4" fmla="*/ 401995 w 419938"/>
                <a:gd name="connsiteY4" fmla="*/ 0 h 209969"/>
                <a:gd name="connsiteX5" fmla="*/ 435017 w 419938"/>
                <a:gd name="connsiteY5" fmla="*/ 93913 h 209969"/>
                <a:gd name="connsiteX6" fmla="*/ 255208 w 419938"/>
                <a:gd name="connsiteY6" fmla="*/ 211496 h 209969"/>
                <a:gd name="connsiteX7" fmla="*/ 42948 w 419938"/>
                <a:gd name="connsiteY7" fmla="*/ 193935 h 209969"/>
                <a:gd name="connsiteX8" fmla="*/ 252535 w 419938"/>
                <a:gd name="connsiteY8" fmla="*/ 202716 h 209969"/>
                <a:gd name="connsiteX9" fmla="*/ 421464 w 419938"/>
                <a:gd name="connsiteY9" fmla="*/ 93341 h 209969"/>
                <a:gd name="connsiteX10" fmla="*/ 390733 w 419938"/>
                <a:gd name="connsiteY10" fmla="*/ 5345 h 209969"/>
                <a:gd name="connsiteX11" fmla="*/ 188399 w 419938"/>
                <a:gd name="connsiteY11" fmla="*/ 8781 h 209969"/>
                <a:gd name="connsiteX12" fmla="*/ 13934 w 419938"/>
                <a:gd name="connsiteY12" fmla="*/ 97349 h 209969"/>
                <a:gd name="connsiteX13" fmla="*/ 42948 w 419938"/>
                <a:gd name="connsiteY13" fmla="*/ 19393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255208" y="211496"/>
                  </a:moveTo>
                  <a:cubicBezTo>
                    <a:pt x="164920" y="205006"/>
                    <a:pt x="120064" y="202906"/>
                    <a:pt x="31304" y="201189"/>
                  </a:cubicBezTo>
                  <a:cubicBezTo>
                    <a:pt x="17179" y="152705"/>
                    <a:pt x="12789" y="136862"/>
                    <a:pt x="0" y="97540"/>
                  </a:cubicBezTo>
                  <a:cubicBezTo>
                    <a:pt x="74443" y="57646"/>
                    <a:pt x="111665" y="38558"/>
                    <a:pt x="186109" y="3436"/>
                  </a:cubicBezTo>
                  <a:cubicBezTo>
                    <a:pt x="273151" y="2863"/>
                    <a:pt x="316099" y="1909"/>
                    <a:pt x="401995" y="0"/>
                  </a:cubicBezTo>
                  <a:cubicBezTo>
                    <a:pt x="414211" y="32832"/>
                    <a:pt x="418602" y="47148"/>
                    <a:pt x="435017" y="93913"/>
                  </a:cubicBezTo>
                  <a:cubicBezTo>
                    <a:pt x="362674" y="137625"/>
                    <a:pt x="326788" y="161294"/>
                    <a:pt x="255208" y="211496"/>
                  </a:cubicBezTo>
                  <a:close/>
                  <a:moveTo>
                    <a:pt x="42948" y="193935"/>
                  </a:moveTo>
                  <a:cubicBezTo>
                    <a:pt x="125981" y="195271"/>
                    <a:pt x="167975" y="196989"/>
                    <a:pt x="252535" y="202716"/>
                  </a:cubicBezTo>
                  <a:cubicBezTo>
                    <a:pt x="319916" y="156141"/>
                    <a:pt x="353511" y="134189"/>
                    <a:pt x="421464" y="93341"/>
                  </a:cubicBezTo>
                  <a:cubicBezTo>
                    <a:pt x="406385" y="50011"/>
                    <a:pt x="402185" y="36458"/>
                    <a:pt x="390733" y="5345"/>
                  </a:cubicBezTo>
                  <a:cubicBezTo>
                    <a:pt x="310372" y="7063"/>
                    <a:pt x="269905" y="8017"/>
                    <a:pt x="188399" y="8781"/>
                  </a:cubicBezTo>
                  <a:cubicBezTo>
                    <a:pt x="118536" y="41994"/>
                    <a:pt x="83796" y="59937"/>
                    <a:pt x="13934" y="97349"/>
                  </a:cubicBezTo>
                  <a:cubicBezTo>
                    <a:pt x="25577" y="133998"/>
                    <a:pt x="29777" y="149078"/>
                    <a:pt x="42948" y="1939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8F2BDDD2-413A-4759-B610-0B5CBDB89ADF}"/>
                </a:ext>
              </a:extLst>
            </p:cNvPr>
            <p:cNvSpPr/>
            <p:nvPr/>
          </p:nvSpPr>
          <p:spPr>
            <a:xfrm>
              <a:off x="8806510" y="4940061"/>
              <a:ext cx="419938" cy="190881"/>
            </a:xfrm>
            <a:custGeom>
              <a:avLst/>
              <a:gdLst>
                <a:gd name="connsiteX0" fmla="*/ 256353 w 419938"/>
                <a:gd name="connsiteY0" fmla="*/ 192599 h 190880"/>
                <a:gd name="connsiteX1" fmla="*/ 33022 w 419938"/>
                <a:gd name="connsiteY1" fmla="*/ 176374 h 190880"/>
                <a:gd name="connsiteX2" fmla="*/ 0 w 419938"/>
                <a:gd name="connsiteY2" fmla="*/ 82270 h 190880"/>
                <a:gd name="connsiteX3" fmla="*/ 184010 w 419938"/>
                <a:gd name="connsiteY3" fmla="*/ 2672 h 190880"/>
                <a:gd name="connsiteX4" fmla="*/ 396460 w 419938"/>
                <a:gd name="connsiteY4" fmla="*/ 0 h 190880"/>
                <a:gd name="connsiteX5" fmla="*/ 431582 w 419938"/>
                <a:gd name="connsiteY5" fmla="*/ 87614 h 190880"/>
                <a:gd name="connsiteX6" fmla="*/ 256353 w 419938"/>
                <a:gd name="connsiteY6" fmla="*/ 192599 h 190880"/>
                <a:gd name="connsiteX7" fmla="*/ 44093 w 419938"/>
                <a:gd name="connsiteY7" fmla="*/ 169693 h 190880"/>
                <a:gd name="connsiteX8" fmla="*/ 253299 w 419938"/>
                <a:gd name="connsiteY8" fmla="*/ 184200 h 190880"/>
                <a:gd name="connsiteX9" fmla="*/ 418030 w 419938"/>
                <a:gd name="connsiteY9" fmla="*/ 86469 h 190880"/>
                <a:gd name="connsiteX10" fmla="*/ 385198 w 419938"/>
                <a:gd name="connsiteY10" fmla="*/ 4390 h 190880"/>
                <a:gd name="connsiteX11" fmla="*/ 185918 w 419938"/>
                <a:gd name="connsiteY11" fmla="*/ 6872 h 190880"/>
                <a:gd name="connsiteX12" fmla="*/ 13362 w 419938"/>
                <a:gd name="connsiteY12" fmla="*/ 81888 h 190880"/>
                <a:gd name="connsiteX13" fmla="*/ 44093 w 419938"/>
                <a:gd name="connsiteY13" fmla="*/ 16969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256353" y="192599"/>
                  </a:moveTo>
                  <a:cubicBezTo>
                    <a:pt x="165876" y="183246"/>
                    <a:pt x="121209" y="180001"/>
                    <a:pt x="33022" y="176374"/>
                  </a:cubicBezTo>
                  <a:cubicBezTo>
                    <a:pt x="16798" y="129608"/>
                    <a:pt x="12217" y="115101"/>
                    <a:pt x="0" y="82270"/>
                  </a:cubicBezTo>
                  <a:cubicBezTo>
                    <a:pt x="73299" y="47720"/>
                    <a:pt x="109948" y="31686"/>
                    <a:pt x="184010" y="2672"/>
                  </a:cubicBezTo>
                  <a:cubicBezTo>
                    <a:pt x="269142" y="1336"/>
                    <a:pt x="311518" y="191"/>
                    <a:pt x="396460" y="0"/>
                  </a:cubicBezTo>
                  <a:cubicBezTo>
                    <a:pt x="408104" y="28441"/>
                    <a:pt x="413258" y="42185"/>
                    <a:pt x="431582" y="87614"/>
                  </a:cubicBezTo>
                  <a:cubicBezTo>
                    <a:pt x="360955" y="125791"/>
                    <a:pt x="325834" y="146978"/>
                    <a:pt x="256353" y="192599"/>
                  </a:cubicBezTo>
                  <a:close/>
                  <a:moveTo>
                    <a:pt x="44093" y="169693"/>
                  </a:moveTo>
                  <a:cubicBezTo>
                    <a:pt x="126745" y="172938"/>
                    <a:pt x="168548" y="175801"/>
                    <a:pt x="253299" y="184200"/>
                  </a:cubicBezTo>
                  <a:cubicBezTo>
                    <a:pt x="318580" y="142015"/>
                    <a:pt x="351602" y="122355"/>
                    <a:pt x="418030" y="86469"/>
                  </a:cubicBezTo>
                  <a:cubicBezTo>
                    <a:pt x="401041" y="44284"/>
                    <a:pt x="396269" y="31304"/>
                    <a:pt x="385198" y="4390"/>
                  </a:cubicBezTo>
                  <a:cubicBezTo>
                    <a:pt x="305410" y="4581"/>
                    <a:pt x="265897" y="5536"/>
                    <a:pt x="185918" y="6872"/>
                  </a:cubicBezTo>
                  <a:cubicBezTo>
                    <a:pt x="116437" y="34359"/>
                    <a:pt x="82079" y="49438"/>
                    <a:pt x="13362" y="81888"/>
                  </a:cubicBezTo>
                  <a:cubicBezTo>
                    <a:pt x="24814" y="112811"/>
                    <a:pt x="29014" y="126363"/>
                    <a:pt x="44093" y="1696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6951776E-C3FC-4F8F-ABFF-F5D3C8496A9B}"/>
                </a:ext>
              </a:extLst>
            </p:cNvPr>
            <p:cNvSpPr/>
            <p:nvPr/>
          </p:nvSpPr>
          <p:spPr>
            <a:xfrm>
              <a:off x="9190945" y="4878025"/>
              <a:ext cx="419938" cy="171793"/>
            </a:xfrm>
            <a:custGeom>
              <a:avLst/>
              <a:gdLst>
                <a:gd name="connsiteX0" fmla="*/ 261316 w 419938"/>
                <a:gd name="connsiteY0" fmla="*/ 179046 h 171792"/>
                <a:gd name="connsiteX1" fmla="*/ 35121 w 419938"/>
                <a:gd name="connsiteY1" fmla="*/ 151941 h 171792"/>
                <a:gd name="connsiteX2" fmla="*/ 0 w 419938"/>
                <a:gd name="connsiteY2" fmla="*/ 64136 h 171792"/>
                <a:gd name="connsiteX3" fmla="*/ 184010 w 419938"/>
                <a:gd name="connsiteY3" fmla="*/ 0 h 171792"/>
                <a:gd name="connsiteX4" fmla="*/ 396459 w 419938"/>
                <a:gd name="connsiteY4" fmla="*/ 4390 h 171792"/>
                <a:gd name="connsiteX5" fmla="*/ 435591 w 419938"/>
                <a:gd name="connsiteY5" fmla="*/ 90287 h 171792"/>
                <a:gd name="connsiteX6" fmla="*/ 261316 w 419938"/>
                <a:gd name="connsiteY6" fmla="*/ 179046 h 171792"/>
                <a:gd name="connsiteX7" fmla="*/ 45811 w 419938"/>
                <a:gd name="connsiteY7" fmla="*/ 146024 h 171792"/>
                <a:gd name="connsiteX8" fmla="*/ 257689 w 419938"/>
                <a:gd name="connsiteY8" fmla="*/ 170838 h 171792"/>
                <a:gd name="connsiteX9" fmla="*/ 421655 w 419938"/>
                <a:gd name="connsiteY9" fmla="*/ 88187 h 171792"/>
                <a:gd name="connsiteX10" fmla="*/ 385198 w 419938"/>
                <a:gd name="connsiteY10" fmla="*/ 7826 h 171792"/>
                <a:gd name="connsiteX11" fmla="*/ 185727 w 419938"/>
                <a:gd name="connsiteY11" fmla="*/ 3436 h 171792"/>
                <a:gd name="connsiteX12" fmla="*/ 13171 w 419938"/>
                <a:gd name="connsiteY12" fmla="*/ 64136 h 171792"/>
                <a:gd name="connsiteX13" fmla="*/ 45811 w 419938"/>
                <a:gd name="connsiteY13" fmla="*/ 14602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261316" y="179046"/>
                  </a:moveTo>
                  <a:cubicBezTo>
                    <a:pt x="169311" y="164730"/>
                    <a:pt x="124073" y="159386"/>
                    <a:pt x="35121" y="151941"/>
                  </a:cubicBezTo>
                  <a:cubicBezTo>
                    <a:pt x="16798" y="106512"/>
                    <a:pt x="11835" y="92577"/>
                    <a:pt x="0" y="64136"/>
                  </a:cubicBezTo>
                  <a:cubicBezTo>
                    <a:pt x="72917" y="35504"/>
                    <a:pt x="109757" y="22715"/>
                    <a:pt x="184010" y="0"/>
                  </a:cubicBezTo>
                  <a:cubicBezTo>
                    <a:pt x="268379" y="0"/>
                    <a:pt x="310754" y="382"/>
                    <a:pt x="396459" y="4390"/>
                  </a:cubicBezTo>
                  <a:cubicBezTo>
                    <a:pt x="408676" y="30923"/>
                    <a:pt x="415166" y="45430"/>
                    <a:pt x="435591" y="90287"/>
                  </a:cubicBezTo>
                  <a:cubicBezTo>
                    <a:pt x="364773" y="121782"/>
                    <a:pt x="330033" y="139534"/>
                    <a:pt x="261316" y="179046"/>
                  </a:cubicBezTo>
                  <a:close/>
                  <a:moveTo>
                    <a:pt x="45811" y="146024"/>
                  </a:moveTo>
                  <a:cubicBezTo>
                    <a:pt x="129226" y="152896"/>
                    <a:pt x="171602" y="157859"/>
                    <a:pt x="257689" y="170838"/>
                  </a:cubicBezTo>
                  <a:cubicBezTo>
                    <a:pt x="322398" y="134380"/>
                    <a:pt x="355038" y="117773"/>
                    <a:pt x="421655" y="88187"/>
                  </a:cubicBezTo>
                  <a:cubicBezTo>
                    <a:pt x="402758" y="46766"/>
                    <a:pt x="396650" y="33022"/>
                    <a:pt x="385198" y="7826"/>
                  </a:cubicBezTo>
                  <a:cubicBezTo>
                    <a:pt x="304645" y="4008"/>
                    <a:pt x="264943" y="3627"/>
                    <a:pt x="185727" y="3436"/>
                  </a:cubicBezTo>
                  <a:cubicBezTo>
                    <a:pt x="116055" y="25005"/>
                    <a:pt x="81696" y="37222"/>
                    <a:pt x="13171" y="64136"/>
                  </a:cubicBezTo>
                  <a:cubicBezTo>
                    <a:pt x="24051" y="90859"/>
                    <a:pt x="28823" y="103839"/>
                    <a:pt x="45811" y="1460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9B35F092-2158-4D0B-AF18-3DD753F27A2D}"/>
                </a:ext>
              </a:extLst>
            </p:cNvPr>
            <p:cNvSpPr/>
            <p:nvPr/>
          </p:nvSpPr>
          <p:spPr>
            <a:xfrm>
              <a:off x="9575188" y="4834886"/>
              <a:ext cx="439026" cy="171793"/>
            </a:xfrm>
            <a:custGeom>
              <a:avLst/>
              <a:gdLst>
                <a:gd name="connsiteX0" fmla="*/ 272386 w 439026"/>
                <a:gd name="connsiteY0" fmla="*/ 177710 h 171792"/>
                <a:gd name="connsiteX1" fmla="*/ 38939 w 439026"/>
                <a:gd name="connsiteY1" fmla="*/ 134762 h 171792"/>
                <a:gd name="connsiteX2" fmla="*/ 0 w 439026"/>
                <a:gd name="connsiteY2" fmla="*/ 49056 h 171792"/>
                <a:gd name="connsiteX3" fmla="*/ 185727 w 439026"/>
                <a:gd name="connsiteY3" fmla="*/ 0 h 171792"/>
                <a:gd name="connsiteX4" fmla="*/ 403713 w 439026"/>
                <a:gd name="connsiteY4" fmla="*/ 18515 h 171792"/>
                <a:gd name="connsiteX5" fmla="*/ 450479 w 439026"/>
                <a:gd name="connsiteY5" fmla="*/ 108611 h 171792"/>
                <a:gd name="connsiteX6" fmla="*/ 272386 w 439026"/>
                <a:gd name="connsiteY6" fmla="*/ 177710 h 171792"/>
                <a:gd name="connsiteX7" fmla="*/ 49820 w 439026"/>
                <a:gd name="connsiteY7" fmla="*/ 129799 h 171792"/>
                <a:gd name="connsiteX8" fmla="*/ 268379 w 439026"/>
                <a:gd name="connsiteY8" fmla="*/ 169502 h 171792"/>
                <a:gd name="connsiteX9" fmla="*/ 435591 w 439026"/>
                <a:gd name="connsiteY9" fmla="*/ 105175 h 171792"/>
                <a:gd name="connsiteX10" fmla="*/ 392069 w 439026"/>
                <a:gd name="connsiteY10" fmla="*/ 20997 h 171792"/>
                <a:gd name="connsiteX11" fmla="*/ 187254 w 439026"/>
                <a:gd name="connsiteY11" fmla="*/ 3054 h 171792"/>
                <a:gd name="connsiteX12" fmla="*/ 13171 w 439026"/>
                <a:gd name="connsiteY12" fmla="*/ 49438 h 171792"/>
                <a:gd name="connsiteX13" fmla="*/ 49820 w 439026"/>
                <a:gd name="connsiteY13" fmla="*/ 12979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72386" y="177710"/>
                  </a:moveTo>
                  <a:cubicBezTo>
                    <a:pt x="176946" y="156522"/>
                    <a:pt x="130181" y="147933"/>
                    <a:pt x="38939" y="134762"/>
                  </a:cubicBezTo>
                  <a:cubicBezTo>
                    <a:pt x="18515" y="90096"/>
                    <a:pt x="12215" y="75398"/>
                    <a:pt x="0" y="49056"/>
                  </a:cubicBezTo>
                  <a:cubicBezTo>
                    <a:pt x="73489" y="26532"/>
                    <a:pt x="110520" y="16798"/>
                    <a:pt x="185727" y="0"/>
                  </a:cubicBezTo>
                  <a:cubicBezTo>
                    <a:pt x="271241" y="4008"/>
                    <a:pt x="314572" y="7254"/>
                    <a:pt x="403713" y="18515"/>
                  </a:cubicBezTo>
                  <a:cubicBezTo>
                    <a:pt x="418411" y="46384"/>
                    <a:pt x="427382" y="63945"/>
                    <a:pt x="450479" y="108611"/>
                  </a:cubicBezTo>
                  <a:cubicBezTo>
                    <a:pt x="377753" y="131899"/>
                    <a:pt x="342250" y="145833"/>
                    <a:pt x="272386" y="177710"/>
                  </a:cubicBezTo>
                  <a:close/>
                  <a:moveTo>
                    <a:pt x="49820" y="129799"/>
                  </a:moveTo>
                  <a:cubicBezTo>
                    <a:pt x="135334" y="142206"/>
                    <a:pt x="179046" y="150223"/>
                    <a:pt x="268379" y="169502"/>
                  </a:cubicBezTo>
                  <a:cubicBezTo>
                    <a:pt x="333851" y="140107"/>
                    <a:pt x="367255" y="127127"/>
                    <a:pt x="435591" y="105175"/>
                  </a:cubicBezTo>
                  <a:cubicBezTo>
                    <a:pt x="414211" y="63754"/>
                    <a:pt x="405813" y="47529"/>
                    <a:pt x="392069" y="20997"/>
                  </a:cubicBezTo>
                  <a:cubicBezTo>
                    <a:pt x="308272" y="10308"/>
                    <a:pt x="267614" y="7254"/>
                    <a:pt x="187254" y="3054"/>
                  </a:cubicBezTo>
                  <a:cubicBezTo>
                    <a:pt x="116819" y="19088"/>
                    <a:pt x="82079" y="28250"/>
                    <a:pt x="13171" y="49438"/>
                  </a:cubicBezTo>
                  <a:cubicBezTo>
                    <a:pt x="24814" y="74635"/>
                    <a:pt x="30923" y="88378"/>
                    <a:pt x="49820" y="1297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6E349851-1009-4BE6-BA74-0091689502C3}"/>
                </a:ext>
              </a:extLst>
            </p:cNvPr>
            <p:cNvSpPr/>
            <p:nvPr/>
          </p:nvSpPr>
          <p:spPr>
            <a:xfrm>
              <a:off x="9966112" y="4825723"/>
              <a:ext cx="477202" cy="171793"/>
            </a:xfrm>
            <a:custGeom>
              <a:avLst/>
              <a:gdLst>
                <a:gd name="connsiteX0" fmla="*/ 293384 w 477202"/>
                <a:gd name="connsiteY0" fmla="*/ 183055 h 171792"/>
                <a:gd name="connsiteX1" fmla="*/ 46575 w 477202"/>
                <a:gd name="connsiteY1" fmla="*/ 117773 h 171792"/>
                <a:gd name="connsiteX2" fmla="*/ 0 w 477202"/>
                <a:gd name="connsiteY2" fmla="*/ 28060 h 171792"/>
                <a:gd name="connsiteX3" fmla="*/ 192789 w 477202"/>
                <a:gd name="connsiteY3" fmla="*/ 0 h 171792"/>
                <a:gd name="connsiteX4" fmla="*/ 426429 w 477202"/>
                <a:gd name="connsiteY4" fmla="*/ 44475 h 171792"/>
                <a:gd name="connsiteX5" fmla="*/ 478730 w 477202"/>
                <a:gd name="connsiteY5" fmla="*/ 135144 h 171792"/>
                <a:gd name="connsiteX6" fmla="*/ 293384 w 477202"/>
                <a:gd name="connsiteY6" fmla="*/ 183055 h 171792"/>
                <a:gd name="connsiteX7" fmla="*/ 57838 w 477202"/>
                <a:gd name="connsiteY7" fmla="*/ 114147 h 171792"/>
                <a:gd name="connsiteX8" fmla="*/ 288994 w 477202"/>
                <a:gd name="connsiteY8" fmla="*/ 174847 h 171792"/>
                <a:gd name="connsiteX9" fmla="*/ 463269 w 477202"/>
                <a:gd name="connsiteY9" fmla="*/ 130181 h 171792"/>
                <a:gd name="connsiteX10" fmla="*/ 414403 w 477202"/>
                <a:gd name="connsiteY10" fmla="*/ 45239 h 171792"/>
                <a:gd name="connsiteX11" fmla="*/ 194890 w 477202"/>
                <a:gd name="connsiteY11" fmla="*/ 3054 h 171792"/>
                <a:gd name="connsiteX12" fmla="*/ 13934 w 477202"/>
                <a:gd name="connsiteY12" fmla="*/ 29586 h 171792"/>
                <a:gd name="connsiteX13" fmla="*/ 57838 w 477202"/>
                <a:gd name="connsiteY13" fmla="*/ 11414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293384" y="183055"/>
                  </a:moveTo>
                  <a:cubicBezTo>
                    <a:pt x="191835" y="152514"/>
                    <a:pt x="142398" y="138961"/>
                    <a:pt x="46575" y="117773"/>
                  </a:cubicBezTo>
                  <a:cubicBezTo>
                    <a:pt x="23669" y="73107"/>
                    <a:pt x="14698" y="55928"/>
                    <a:pt x="0" y="28060"/>
                  </a:cubicBezTo>
                  <a:cubicBezTo>
                    <a:pt x="74444" y="11453"/>
                    <a:pt x="113574" y="6681"/>
                    <a:pt x="192789" y="0"/>
                  </a:cubicBezTo>
                  <a:cubicBezTo>
                    <a:pt x="284222" y="14507"/>
                    <a:pt x="330988" y="23287"/>
                    <a:pt x="426429" y="44475"/>
                  </a:cubicBezTo>
                  <a:cubicBezTo>
                    <a:pt x="442653" y="72153"/>
                    <a:pt x="452388" y="88950"/>
                    <a:pt x="478730" y="135144"/>
                  </a:cubicBezTo>
                  <a:cubicBezTo>
                    <a:pt x="403141" y="150605"/>
                    <a:pt x="366110" y="160340"/>
                    <a:pt x="293384" y="183055"/>
                  </a:cubicBezTo>
                  <a:close/>
                  <a:moveTo>
                    <a:pt x="57838" y="114147"/>
                  </a:moveTo>
                  <a:cubicBezTo>
                    <a:pt x="147742" y="133998"/>
                    <a:pt x="194126" y="146597"/>
                    <a:pt x="288994" y="174847"/>
                  </a:cubicBezTo>
                  <a:cubicBezTo>
                    <a:pt x="357329" y="153850"/>
                    <a:pt x="392069" y="144879"/>
                    <a:pt x="463269" y="130181"/>
                  </a:cubicBezTo>
                  <a:cubicBezTo>
                    <a:pt x="438835" y="87423"/>
                    <a:pt x="429673" y="71580"/>
                    <a:pt x="414403" y="45239"/>
                  </a:cubicBezTo>
                  <a:cubicBezTo>
                    <a:pt x="324689" y="25387"/>
                    <a:pt x="280786" y="16988"/>
                    <a:pt x="194890" y="3054"/>
                  </a:cubicBezTo>
                  <a:cubicBezTo>
                    <a:pt x="120637" y="9735"/>
                    <a:pt x="83797" y="14125"/>
                    <a:pt x="13934" y="29586"/>
                  </a:cubicBezTo>
                  <a:cubicBezTo>
                    <a:pt x="27869" y="56501"/>
                    <a:pt x="36458" y="72726"/>
                    <a:pt x="57838" y="1141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CC56EA09-FA5E-4470-91FF-FC4F7D53C7CB}"/>
                </a:ext>
              </a:extLst>
            </p:cNvPr>
            <p:cNvSpPr/>
            <p:nvPr/>
          </p:nvSpPr>
          <p:spPr>
            <a:xfrm>
              <a:off x="10379370" y="4860273"/>
              <a:ext cx="496291" cy="171793"/>
            </a:xfrm>
            <a:custGeom>
              <a:avLst/>
              <a:gdLst>
                <a:gd name="connsiteX0" fmla="*/ 314954 w 496290"/>
                <a:gd name="connsiteY0" fmla="*/ 185155 h 171792"/>
                <a:gd name="connsiteX1" fmla="*/ 52110 w 496290"/>
                <a:gd name="connsiteY1" fmla="*/ 99258 h 171792"/>
                <a:gd name="connsiteX2" fmla="*/ 0 w 496290"/>
                <a:gd name="connsiteY2" fmla="*/ 8590 h 171792"/>
                <a:gd name="connsiteX3" fmla="*/ 203288 w 496290"/>
                <a:gd name="connsiteY3" fmla="*/ 0 h 171792"/>
                <a:gd name="connsiteX4" fmla="*/ 450479 w 496290"/>
                <a:gd name="connsiteY4" fmla="*/ 60891 h 171792"/>
                <a:gd name="connsiteX5" fmla="*/ 508697 w 496290"/>
                <a:gd name="connsiteY5" fmla="*/ 152896 h 171792"/>
                <a:gd name="connsiteX6" fmla="*/ 314954 w 496290"/>
                <a:gd name="connsiteY6" fmla="*/ 185155 h 171792"/>
                <a:gd name="connsiteX7" fmla="*/ 63754 w 496290"/>
                <a:gd name="connsiteY7" fmla="*/ 96777 h 171792"/>
                <a:gd name="connsiteX8" fmla="*/ 309991 w 496290"/>
                <a:gd name="connsiteY8" fmla="*/ 176756 h 171792"/>
                <a:gd name="connsiteX9" fmla="*/ 491708 w 496290"/>
                <a:gd name="connsiteY9" fmla="*/ 146978 h 171792"/>
                <a:gd name="connsiteX10" fmla="*/ 437308 w 496290"/>
                <a:gd name="connsiteY10" fmla="*/ 60891 h 171792"/>
                <a:gd name="connsiteX11" fmla="*/ 205197 w 496290"/>
                <a:gd name="connsiteY11" fmla="*/ 3436 h 171792"/>
                <a:gd name="connsiteX12" fmla="*/ 14697 w 496290"/>
                <a:gd name="connsiteY12" fmla="*/ 11835 h 171792"/>
                <a:gd name="connsiteX13" fmla="*/ 63754 w 496290"/>
                <a:gd name="connsiteY13" fmla="*/ 9677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14954" y="185155"/>
                  </a:moveTo>
                  <a:cubicBezTo>
                    <a:pt x="207296" y="147360"/>
                    <a:pt x="154422" y="129799"/>
                    <a:pt x="52110" y="99258"/>
                  </a:cubicBezTo>
                  <a:cubicBezTo>
                    <a:pt x="25768" y="53065"/>
                    <a:pt x="16033" y="36267"/>
                    <a:pt x="0" y="8590"/>
                  </a:cubicBezTo>
                  <a:cubicBezTo>
                    <a:pt x="79597" y="2100"/>
                    <a:pt x="120446" y="573"/>
                    <a:pt x="203288" y="0"/>
                  </a:cubicBezTo>
                  <a:cubicBezTo>
                    <a:pt x="299873" y="21188"/>
                    <a:pt x="349312" y="33404"/>
                    <a:pt x="450479" y="60891"/>
                  </a:cubicBezTo>
                  <a:cubicBezTo>
                    <a:pt x="468613" y="89332"/>
                    <a:pt x="479302" y="105939"/>
                    <a:pt x="508697" y="152896"/>
                  </a:cubicBezTo>
                  <a:cubicBezTo>
                    <a:pt x="429482" y="162631"/>
                    <a:pt x="390733" y="168930"/>
                    <a:pt x="314954" y="185155"/>
                  </a:cubicBezTo>
                  <a:close/>
                  <a:moveTo>
                    <a:pt x="63754" y="96777"/>
                  </a:moveTo>
                  <a:cubicBezTo>
                    <a:pt x="159767" y="125409"/>
                    <a:pt x="209205" y="141825"/>
                    <a:pt x="309991" y="176756"/>
                  </a:cubicBezTo>
                  <a:cubicBezTo>
                    <a:pt x="381189" y="162058"/>
                    <a:pt x="417648" y="156141"/>
                    <a:pt x="491708" y="146978"/>
                  </a:cubicBezTo>
                  <a:cubicBezTo>
                    <a:pt x="464413" y="103457"/>
                    <a:pt x="454488" y="87805"/>
                    <a:pt x="437308" y="60891"/>
                  </a:cubicBezTo>
                  <a:cubicBezTo>
                    <a:pt x="342441" y="35122"/>
                    <a:pt x="296055" y="23478"/>
                    <a:pt x="205197" y="3436"/>
                  </a:cubicBezTo>
                  <a:cubicBezTo>
                    <a:pt x="127699" y="4199"/>
                    <a:pt x="89332" y="5726"/>
                    <a:pt x="14697" y="11835"/>
                  </a:cubicBezTo>
                  <a:cubicBezTo>
                    <a:pt x="30158" y="38176"/>
                    <a:pt x="39130" y="54019"/>
                    <a:pt x="63754" y="967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7EAD4C0C-0B1A-4162-9B4B-A3AE577BF38D}"/>
                </a:ext>
              </a:extLst>
            </p:cNvPr>
            <p:cNvSpPr/>
            <p:nvPr/>
          </p:nvSpPr>
          <p:spPr>
            <a:xfrm>
              <a:off x="10815342" y="4918818"/>
              <a:ext cx="534467" cy="190881"/>
            </a:xfrm>
            <a:custGeom>
              <a:avLst/>
              <a:gdLst>
                <a:gd name="connsiteX0" fmla="*/ 336905 w 534466"/>
                <a:gd name="connsiteY0" fmla="*/ 193227 h 190880"/>
                <a:gd name="connsiteX1" fmla="*/ 58029 w 534466"/>
                <a:gd name="connsiteY1" fmla="*/ 92251 h 190880"/>
                <a:gd name="connsiteX2" fmla="*/ 0 w 534466"/>
                <a:gd name="connsiteY2" fmla="*/ 247 h 190880"/>
                <a:gd name="connsiteX3" fmla="*/ 211879 w 534466"/>
                <a:gd name="connsiteY3" fmla="*/ 3873 h 190880"/>
                <a:gd name="connsiteX4" fmla="*/ 473958 w 534466"/>
                <a:gd name="connsiteY4" fmla="*/ 79080 h 190880"/>
                <a:gd name="connsiteX5" fmla="*/ 539239 w 534466"/>
                <a:gd name="connsiteY5" fmla="*/ 173948 h 190880"/>
                <a:gd name="connsiteX6" fmla="*/ 336905 w 534466"/>
                <a:gd name="connsiteY6" fmla="*/ 193227 h 190880"/>
                <a:gd name="connsiteX7" fmla="*/ 70244 w 534466"/>
                <a:gd name="connsiteY7" fmla="*/ 90724 h 190880"/>
                <a:gd name="connsiteX8" fmla="*/ 331369 w 534466"/>
                <a:gd name="connsiteY8" fmla="*/ 185019 h 190880"/>
                <a:gd name="connsiteX9" fmla="*/ 521487 w 534466"/>
                <a:gd name="connsiteY9" fmla="*/ 167458 h 190880"/>
                <a:gd name="connsiteX10" fmla="*/ 460596 w 534466"/>
                <a:gd name="connsiteY10" fmla="*/ 78699 h 190880"/>
                <a:gd name="connsiteX11" fmla="*/ 214550 w 534466"/>
                <a:gd name="connsiteY11" fmla="*/ 7500 h 190880"/>
                <a:gd name="connsiteX12" fmla="*/ 15843 w 534466"/>
                <a:gd name="connsiteY12" fmla="*/ 4446 h 190880"/>
                <a:gd name="connsiteX13" fmla="*/ 70244 w 534466"/>
                <a:gd name="connsiteY13" fmla="*/ 90724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336905" y="193227"/>
                  </a:moveTo>
                  <a:cubicBezTo>
                    <a:pt x="223140" y="150279"/>
                    <a:pt x="167212" y="129664"/>
                    <a:pt x="58029" y="92251"/>
                  </a:cubicBezTo>
                  <a:cubicBezTo>
                    <a:pt x="28632" y="45295"/>
                    <a:pt x="18134" y="28688"/>
                    <a:pt x="0" y="247"/>
                  </a:cubicBezTo>
                  <a:cubicBezTo>
                    <a:pt x="83415" y="-517"/>
                    <a:pt x="125982" y="438"/>
                    <a:pt x="211879" y="3873"/>
                  </a:cubicBezTo>
                  <a:cubicBezTo>
                    <a:pt x="314191" y="30979"/>
                    <a:pt x="366683" y="46249"/>
                    <a:pt x="473958" y="79080"/>
                  </a:cubicBezTo>
                  <a:cubicBezTo>
                    <a:pt x="495145" y="109431"/>
                    <a:pt x="507171" y="126992"/>
                    <a:pt x="539239" y="173948"/>
                  </a:cubicBezTo>
                  <a:cubicBezTo>
                    <a:pt x="456587" y="178911"/>
                    <a:pt x="416120" y="182538"/>
                    <a:pt x="336905" y="193227"/>
                  </a:cubicBezTo>
                  <a:close/>
                  <a:moveTo>
                    <a:pt x="70244" y="90724"/>
                  </a:moveTo>
                  <a:cubicBezTo>
                    <a:pt x="172557" y="125846"/>
                    <a:pt x="224858" y="144934"/>
                    <a:pt x="331369" y="185019"/>
                  </a:cubicBezTo>
                  <a:cubicBezTo>
                    <a:pt x="405813" y="175475"/>
                    <a:pt x="443798" y="172040"/>
                    <a:pt x="521487" y="167458"/>
                  </a:cubicBezTo>
                  <a:cubicBezTo>
                    <a:pt x="491710" y="123747"/>
                    <a:pt x="480447" y="107522"/>
                    <a:pt x="460596" y="78699"/>
                  </a:cubicBezTo>
                  <a:cubicBezTo>
                    <a:pt x="360001" y="47776"/>
                    <a:pt x="310755" y="33460"/>
                    <a:pt x="214550" y="7500"/>
                  </a:cubicBezTo>
                  <a:cubicBezTo>
                    <a:pt x="133999" y="4637"/>
                    <a:pt x="94104" y="3683"/>
                    <a:pt x="15843" y="4446"/>
                  </a:cubicBezTo>
                  <a:cubicBezTo>
                    <a:pt x="33022" y="31551"/>
                    <a:pt x="42948" y="47012"/>
                    <a:pt x="70244" y="907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C7BCD550-0657-43BD-8310-BAF1A4489B73}"/>
                </a:ext>
              </a:extLst>
            </p:cNvPr>
            <p:cNvSpPr/>
            <p:nvPr/>
          </p:nvSpPr>
          <p:spPr>
            <a:xfrm>
              <a:off x="11274220" y="4995226"/>
              <a:ext cx="553555" cy="190881"/>
            </a:xfrm>
            <a:custGeom>
              <a:avLst/>
              <a:gdLst>
                <a:gd name="connsiteX0" fmla="*/ 358856 w 553554"/>
                <a:gd name="connsiteY0" fmla="*/ 205770 h 190880"/>
                <a:gd name="connsiteX1" fmla="*/ 65090 w 553554"/>
                <a:gd name="connsiteY1" fmla="*/ 94677 h 190880"/>
                <a:gd name="connsiteX2" fmla="*/ 0 w 553554"/>
                <a:gd name="connsiteY2" fmla="*/ 0 h 190880"/>
                <a:gd name="connsiteX3" fmla="*/ 218940 w 553554"/>
                <a:gd name="connsiteY3" fmla="*/ 10308 h 190880"/>
                <a:gd name="connsiteX4" fmla="*/ 496100 w 553554"/>
                <a:gd name="connsiteY4" fmla="*/ 97540 h 190880"/>
                <a:gd name="connsiteX5" fmla="*/ 569588 w 553554"/>
                <a:gd name="connsiteY5" fmla="*/ 196226 h 190880"/>
                <a:gd name="connsiteX6" fmla="*/ 358856 w 553554"/>
                <a:gd name="connsiteY6" fmla="*/ 205770 h 190880"/>
                <a:gd name="connsiteX7" fmla="*/ 77879 w 553554"/>
                <a:gd name="connsiteY7" fmla="*/ 93913 h 190880"/>
                <a:gd name="connsiteX8" fmla="*/ 353130 w 553554"/>
                <a:gd name="connsiteY8" fmla="*/ 197753 h 190880"/>
                <a:gd name="connsiteX9" fmla="*/ 551073 w 553554"/>
                <a:gd name="connsiteY9" fmla="*/ 189354 h 190880"/>
                <a:gd name="connsiteX10" fmla="*/ 482547 w 553554"/>
                <a:gd name="connsiteY10" fmla="*/ 96968 h 190880"/>
                <a:gd name="connsiteX11" fmla="*/ 222185 w 553554"/>
                <a:gd name="connsiteY11" fmla="*/ 14507 h 190880"/>
                <a:gd name="connsiteX12" fmla="*/ 16796 w 553554"/>
                <a:gd name="connsiteY12" fmla="*/ 5154 h 190880"/>
                <a:gd name="connsiteX13" fmla="*/ 77879 w 553554"/>
                <a:gd name="connsiteY13" fmla="*/ 9391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90880">
                  <a:moveTo>
                    <a:pt x="358856" y="205770"/>
                  </a:moveTo>
                  <a:cubicBezTo>
                    <a:pt x="239364" y="159576"/>
                    <a:pt x="180382" y="137053"/>
                    <a:pt x="65090" y="94677"/>
                  </a:cubicBezTo>
                  <a:cubicBezTo>
                    <a:pt x="33022" y="47720"/>
                    <a:pt x="20996" y="30350"/>
                    <a:pt x="0" y="0"/>
                  </a:cubicBezTo>
                  <a:cubicBezTo>
                    <a:pt x="86660" y="2672"/>
                    <a:pt x="130562" y="5154"/>
                    <a:pt x="218940" y="10308"/>
                  </a:cubicBezTo>
                  <a:cubicBezTo>
                    <a:pt x="327360" y="42567"/>
                    <a:pt x="382907" y="60128"/>
                    <a:pt x="496100" y="97540"/>
                  </a:cubicBezTo>
                  <a:cubicBezTo>
                    <a:pt x="521105" y="130944"/>
                    <a:pt x="535230" y="150032"/>
                    <a:pt x="569588" y="196226"/>
                  </a:cubicBezTo>
                  <a:cubicBezTo>
                    <a:pt x="483883" y="197753"/>
                    <a:pt x="441507" y="199471"/>
                    <a:pt x="358856" y="205770"/>
                  </a:cubicBezTo>
                  <a:close/>
                  <a:moveTo>
                    <a:pt x="77879" y="93913"/>
                  </a:moveTo>
                  <a:cubicBezTo>
                    <a:pt x="186109" y="133617"/>
                    <a:pt x="241273" y="154614"/>
                    <a:pt x="353130" y="197753"/>
                  </a:cubicBezTo>
                  <a:cubicBezTo>
                    <a:pt x="430817" y="192217"/>
                    <a:pt x="470521" y="190690"/>
                    <a:pt x="551073" y="189354"/>
                  </a:cubicBezTo>
                  <a:cubicBezTo>
                    <a:pt x="519195" y="146215"/>
                    <a:pt x="506025" y="128463"/>
                    <a:pt x="482547" y="96968"/>
                  </a:cubicBezTo>
                  <a:cubicBezTo>
                    <a:pt x="376226" y="61845"/>
                    <a:pt x="324116" y="45239"/>
                    <a:pt x="222185" y="14507"/>
                  </a:cubicBezTo>
                  <a:cubicBezTo>
                    <a:pt x="139343" y="9735"/>
                    <a:pt x="98112" y="7635"/>
                    <a:pt x="16796" y="5154"/>
                  </a:cubicBezTo>
                  <a:cubicBezTo>
                    <a:pt x="36840" y="33977"/>
                    <a:pt x="48101" y="50202"/>
                    <a:pt x="77879" y="939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89E62B2E-8F92-4711-9E70-6D90CC68A5D2}"/>
                </a:ext>
              </a:extLst>
            </p:cNvPr>
            <p:cNvSpPr/>
            <p:nvPr/>
          </p:nvSpPr>
          <p:spPr>
            <a:xfrm>
              <a:off x="11754859" y="5089521"/>
              <a:ext cx="591731" cy="209969"/>
            </a:xfrm>
            <a:custGeom>
              <a:avLst/>
              <a:gdLst>
                <a:gd name="connsiteX0" fmla="*/ 379853 w 591731"/>
                <a:gd name="connsiteY0" fmla="*/ 215123 h 209969"/>
                <a:gd name="connsiteX1" fmla="*/ 73107 w 591731"/>
                <a:gd name="connsiteY1" fmla="*/ 98685 h 209969"/>
                <a:gd name="connsiteX2" fmla="*/ 0 w 591731"/>
                <a:gd name="connsiteY2" fmla="*/ 0 h 209969"/>
                <a:gd name="connsiteX3" fmla="*/ 223712 w 591731"/>
                <a:gd name="connsiteY3" fmla="*/ 12216 h 209969"/>
                <a:gd name="connsiteX4" fmla="*/ 515379 w 591731"/>
                <a:gd name="connsiteY4" fmla="*/ 108229 h 209969"/>
                <a:gd name="connsiteX5" fmla="*/ 597839 w 591731"/>
                <a:gd name="connsiteY5" fmla="*/ 211496 h 209969"/>
                <a:gd name="connsiteX6" fmla="*/ 379853 w 591731"/>
                <a:gd name="connsiteY6" fmla="*/ 215123 h 209969"/>
                <a:gd name="connsiteX7" fmla="*/ 86468 w 591731"/>
                <a:gd name="connsiteY7" fmla="*/ 98304 h 209969"/>
                <a:gd name="connsiteX8" fmla="*/ 373935 w 591731"/>
                <a:gd name="connsiteY8" fmla="*/ 207106 h 209969"/>
                <a:gd name="connsiteX9" fmla="*/ 578560 w 591731"/>
                <a:gd name="connsiteY9" fmla="*/ 204243 h 209969"/>
                <a:gd name="connsiteX10" fmla="*/ 501444 w 591731"/>
                <a:gd name="connsiteY10" fmla="*/ 107466 h 209969"/>
                <a:gd name="connsiteX11" fmla="*/ 227339 w 591731"/>
                <a:gd name="connsiteY11" fmla="*/ 16988 h 209969"/>
                <a:gd name="connsiteX12" fmla="*/ 17561 w 591731"/>
                <a:gd name="connsiteY12" fmla="*/ 5917 h 209969"/>
                <a:gd name="connsiteX13" fmla="*/ 86468 w 591731"/>
                <a:gd name="connsiteY13" fmla="*/ 9830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09969">
                  <a:moveTo>
                    <a:pt x="379853" y="215123"/>
                  </a:moveTo>
                  <a:cubicBezTo>
                    <a:pt x="255589" y="167403"/>
                    <a:pt x="193935" y="143924"/>
                    <a:pt x="73107" y="98685"/>
                  </a:cubicBezTo>
                  <a:cubicBezTo>
                    <a:pt x="38939" y="52301"/>
                    <a:pt x="24814" y="33404"/>
                    <a:pt x="0" y="0"/>
                  </a:cubicBezTo>
                  <a:cubicBezTo>
                    <a:pt x="88950" y="4199"/>
                    <a:pt x="133807" y="6872"/>
                    <a:pt x="223712" y="12216"/>
                  </a:cubicBezTo>
                  <a:cubicBezTo>
                    <a:pt x="338050" y="48484"/>
                    <a:pt x="396459" y="67763"/>
                    <a:pt x="515379" y="108229"/>
                  </a:cubicBezTo>
                  <a:cubicBezTo>
                    <a:pt x="545156" y="145260"/>
                    <a:pt x="561572" y="166066"/>
                    <a:pt x="597839" y="211496"/>
                  </a:cubicBezTo>
                  <a:cubicBezTo>
                    <a:pt x="509461" y="211114"/>
                    <a:pt x="465749" y="211687"/>
                    <a:pt x="379853" y="215123"/>
                  </a:cubicBezTo>
                  <a:close/>
                  <a:moveTo>
                    <a:pt x="86468" y="98304"/>
                  </a:moveTo>
                  <a:cubicBezTo>
                    <a:pt x="199852" y="140679"/>
                    <a:pt x="257498" y="162630"/>
                    <a:pt x="373935" y="207106"/>
                  </a:cubicBezTo>
                  <a:cubicBezTo>
                    <a:pt x="454488" y="204243"/>
                    <a:pt x="495526" y="203861"/>
                    <a:pt x="578560" y="204243"/>
                  </a:cubicBezTo>
                  <a:cubicBezTo>
                    <a:pt x="544774" y="161867"/>
                    <a:pt x="529313" y="142397"/>
                    <a:pt x="501444" y="107466"/>
                  </a:cubicBezTo>
                  <a:cubicBezTo>
                    <a:pt x="389970" y="69481"/>
                    <a:pt x="334996" y="51347"/>
                    <a:pt x="227339" y="16988"/>
                  </a:cubicBezTo>
                  <a:cubicBezTo>
                    <a:pt x="143161" y="12216"/>
                    <a:pt x="100976" y="9735"/>
                    <a:pt x="17561" y="5917"/>
                  </a:cubicBezTo>
                  <a:cubicBezTo>
                    <a:pt x="41230" y="37413"/>
                    <a:pt x="54401" y="55165"/>
                    <a:pt x="86468" y="983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098DFD2D-3EAF-4C62-845B-0A01F7B7B02E}"/>
                </a:ext>
              </a:extLst>
            </p:cNvPr>
            <p:cNvSpPr/>
            <p:nvPr/>
          </p:nvSpPr>
          <p:spPr>
            <a:xfrm>
              <a:off x="12253821" y="5194315"/>
              <a:ext cx="610819" cy="209969"/>
            </a:xfrm>
            <a:custGeom>
              <a:avLst/>
              <a:gdLst>
                <a:gd name="connsiteX0" fmla="*/ 399133 w 610819"/>
                <a:gd name="connsiteY0" fmla="*/ 219895 h 209969"/>
                <a:gd name="connsiteX1" fmla="*/ 82270 w 610819"/>
                <a:gd name="connsiteY1" fmla="*/ 103076 h 209969"/>
                <a:gd name="connsiteX2" fmla="*/ 0 w 610819"/>
                <a:gd name="connsiteY2" fmla="*/ 0 h 209969"/>
                <a:gd name="connsiteX3" fmla="*/ 224858 w 610819"/>
                <a:gd name="connsiteY3" fmla="*/ 9162 h 209969"/>
                <a:gd name="connsiteX4" fmla="*/ 528550 w 610819"/>
                <a:gd name="connsiteY4" fmla="*/ 109566 h 209969"/>
                <a:gd name="connsiteX5" fmla="*/ 620745 w 610819"/>
                <a:gd name="connsiteY5" fmla="*/ 217414 h 209969"/>
                <a:gd name="connsiteX6" fmla="*/ 399133 w 610819"/>
                <a:gd name="connsiteY6" fmla="*/ 219895 h 209969"/>
                <a:gd name="connsiteX7" fmla="*/ 96014 w 610819"/>
                <a:gd name="connsiteY7" fmla="*/ 103076 h 209969"/>
                <a:gd name="connsiteX8" fmla="*/ 392833 w 610819"/>
                <a:gd name="connsiteY8" fmla="*/ 212260 h 209969"/>
                <a:gd name="connsiteX9" fmla="*/ 601085 w 610819"/>
                <a:gd name="connsiteY9" fmla="*/ 210351 h 209969"/>
                <a:gd name="connsiteX10" fmla="*/ 514807 w 610819"/>
                <a:gd name="connsiteY10" fmla="*/ 109184 h 209969"/>
                <a:gd name="connsiteX11" fmla="*/ 229439 w 610819"/>
                <a:gd name="connsiteY11" fmla="*/ 14507 h 209969"/>
                <a:gd name="connsiteX12" fmla="*/ 18516 w 610819"/>
                <a:gd name="connsiteY12" fmla="*/ 6299 h 209969"/>
                <a:gd name="connsiteX13" fmla="*/ 96014 w 610819"/>
                <a:gd name="connsiteY13" fmla="*/ 10307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09969">
                  <a:moveTo>
                    <a:pt x="399133" y="219895"/>
                  </a:moveTo>
                  <a:cubicBezTo>
                    <a:pt x="271433" y="172747"/>
                    <a:pt x="207870" y="149269"/>
                    <a:pt x="82270" y="103076"/>
                  </a:cubicBezTo>
                  <a:cubicBezTo>
                    <a:pt x="46003" y="57646"/>
                    <a:pt x="29587" y="37031"/>
                    <a:pt x="0" y="0"/>
                  </a:cubicBezTo>
                  <a:cubicBezTo>
                    <a:pt x="89905" y="3627"/>
                    <a:pt x="134953" y="5726"/>
                    <a:pt x="224858" y="9162"/>
                  </a:cubicBezTo>
                  <a:cubicBezTo>
                    <a:pt x="344350" y="47911"/>
                    <a:pt x="405241" y="68144"/>
                    <a:pt x="528550" y="109566"/>
                  </a:cubicBezTo>
                  <a:cubicBezTo>
                    <a:pt x="563481" y="150414"/>
                    <a:pt x="582569" y="172747"/>
                    <a:pt x="620745" y="217414"/>
                  </a:cubicBezTo>
                  <a:cubicBezTo>
                    <a:pt x="531413" y="217222"/>
                    <a:pt x="486938" y="217604"/>
                    <a:pt x="399133" y="219895"/>
                  </a:cubicBezTo>
                  <a:close/>
                  <a:moveTo>
                    <a:pt x="96014" y="103076"/>
                  </a:moveTo>
                  <a:cubicBezTo>
                    <a:pt x="213596" y="146215"/>
                    <a:pt x="273151" y="168357"/>
                    <a:pt x="392833" y="212260"/>
                  </a:cubicBezTo>
                  <a:cubicBezTo>
                    <a:pt x="475294" y="210542"/>
                    <a:pt x="517097" y="210351"/>
                    <a:pt x="601085" y="210351"/>
                  </a:cubicBezTo>
                  <a:cubicBezTo>
                    <a:pt x="565581" y="168739"/>
                    <a:pt x="547638" y="147551"/>
                    <a:pt x="514807" y="109184"/>
                  </a:cubicBezTo>
                  <a:cubicBezTo>
                    <a:pt x="399133" y="70244"/>
                    <a:pt x="342060" y="51156"/>
                    <a:pt x="229439" y="14507"/>
                  </a:cubicBezTo>
                  <a:cubicBezTo>
                    <a:pt x="145261" y="11453"/>
                    <a:pt x="102885" y="9544"/>
                    <a:pt x="18516" y="6299"/>
                  </a:cubicBezTo>
                  <a:cubicBezTo>
                    <a:pt x="46766" y="41230"/>
                    <a:pt x="62227" y="60700"/>
                    <a:pt x="96014" y="1030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81BF4D1B-55C9-4F7B-AF21-530D03FE1629}"/>
                </a:ext>
              </a:extLst>
            </p:cNvPr>
            <p:cNvSpPr/>
            <p:nvPr/>
          </p:nvSpPr>
          <p:spPr>
            <a:xfrm>
              <a:off x="12765955" y="5300444"/>
              <a:ext cx="629907" cy="209969"/>
            </a:xfrm>
            <a:custGeom>
              <a:avLst/>
              <a:gdLst>
                <a:gd name="connsiteX0" fmla="*/ 414212 w 629907"/>
                <a:gd name="connsiteY0" fmla="*/ 219704 h 209969"/>
                <a:gd name="connsiteX1" fmla="*/ 91814 w 629907"/>
                <a:gd name="connsiteY1" fmla="*/ 107657 h 209969"/>
                <a:gd name="connsiteX2" fmla="*/ 0 w 629907"/>
                <a:gd name="connsiteY2" fmla="*/ 0 h 209969"/>
                <a:gd name="connsiteX3" fmla="*/ 221613 w 629907"/>
                <a:gd name="connsiteY3" fmla="*/ 1145 h 209969"/>
                <a:gd name="connsiteX4" fmla="*/ 532750 w 629907"/>
                <a:gd name="connsiteY4" fmla="*/ 100403 h 209969"/>
                <a:gd name="connsiteX5" fmla="*/ 634679 w 629907"/>
                <a:gd name="connsiteY5" fmla="*/ 212450 h 209969"/>
                <a:gd name="connsiteX6" fmla="*/ 414212 w 629907"/>
                <a:gd name="connsiteY6" fmla="*/ 219704 h 209969"/>
                <a:gd name="connsiteX7" fmla="*/ 105558 w 629907"/>
                <a:gd name="connsiteY7" fmla="*/ 107466 h 209969"/>
                <a:gd name="connsiteX8" fmla="*/ 407722 w 629907"/>
                <a:gd name="connsiteY8" fmla="*/ 212260 h 209969"/>
                <a:gd name="connsiteX9" fmla="*/ 614637 w 629907"/>
                <a:gd name="connsiteY9" fmla="*/ 205961 h 209969"/>
                <a:gd name="connsiteX10" fmla="*/ 519197 w 629907"/>
                <a:gd name="connsiteY10" fmla="*/ 100976 h 209969"/>
                <a:gd name="connsiteX11" fmla="*/ 226767 w 629907"/>
                <a:gd name="connsiteY11" fmla="*/ 7254 h 209969"/>
                <a:gd name="connsiteX12" fmla="*/ 18897 w 629907"/>
                <a:gd name="connsiteY12" fmla="*/ 6299 h 209969"/>
                <a:gd name="connsiteX13" fmla="*/ 105558 w 629907"/>
                <a:gd name="connsiteY13" fmla="*/ 10746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414212" y="219704"/>
                  </a:moveTo>
                  <a:cubicBezTo>
                    <a:pt x="284794" y="175229"/>
                    <a:pt x="220086" y="152514"/>
                    <a:pt x="91814" y="107657"/>
                  </a:cubicBezTo>
                  <a:cubicBezTo>
                    <a:pt x="53829" y="62991"/>
                    <a:pt x="34740" y="40658"/>
                    <a:pt x="0" y="0"/>
                  </a:cubicBezTo>
                  <a:cubicBezTo>
                    <a:pt x="89141" y="1145"/>
                    <a:pt x="133617" y="1527"/>
                    <a:pt x="221613" y="1145"/>
                  </a:cubicBezTo>
                  <a:cubicBezTo>
                    <a:pt x="344922" y="40276"/>
                    <a:pt x="407341" y="60318"/>
                    <a:pt x="532750" y="100403"/>
                  </a:cubicBezTo>
                  <a:cubicBezTo>
                    <a:pt x="572834" y="144497"/>
                    <a:pt x="594595" y="168357"/>
                    <a:pt x="634679" y="212450"/>
                  </a:cubicBezTo>
                  <a:cubicBezTo>
                    <a:pt x="546492" y="215314"/>
                    <a:pt x="502208" y="216459"/>
                    <a:pt x="414212" y="219704"/>
                  </a:cubicBezTo>
                  <a:close/>
                  <a:moveTo>
                    <a:pt x="105558" y="107466"/>
                  </a:moveTo>
                  <a:cubicBezTo>
                    <a:pt x="225813" y="149460"/>
                    <a:pt x="286322" y="170648"/>
                    <a:pt x="407722" y="212260"/>
                  </a:cubicBezTo>
                  <a:cubicBezTo>
                    <a:pt x="490373" y="209587"/>
                    <a:pt x="531985" y="208442"/>
                    <a:pt x="614637" y="205961"/>
                  </a:cubicBezTo>
                  <a:cubicBezTo>
                    <a:pt x="577224" y="164730"/>
                    <a:pt x="556800" y="142397"/>
                    <a:pt x="519197" y="100976"/>
                  </a:cubicBezTo>
                  <a:cubicBezTo>
                    <a:pt x="401232" y="63182"/>
                    <a:pt x="342632" y="44284"/>
                    <a:pt x="226767" y="7254"/>
                  </a:cubicBezTo>
                  <a:cubicBezTo>
                    <a:pt x="144306" y="7635"/>
                    <a:pt x="102503" y="7254"/>
                    <a:pt x="18897" y="6299"/>
                  </a:cubicBezTo>
                  <a:cubicBezTo>
                    <a:pt x="52110" y="44857"/>
                    <a:pt x="70053" y="65854"/>
                    <a:pt x="105558" y="1074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9B0917F7-D333-4247-8353-F1AF64B9750C}"/>
                </a:ext>
              </a:extLst>
            </p:cNvPr>
            <p:cNvSpPr/>
            <p:nvPr/>
          </p:nvSpPr>
          <p:spPr>
            <a:xfrm>
              <a:off x="13282288" y="5386722"/>
              <a:ext cx="629907" cy="209969"/>
            </a:xfrm>
            <a:custGeom>
              <a:avLst/>
              <a:gdLst>
                <a:gd name="connsiteX0" fmla="*/ 424138 w 629907"/>
                <a:gd name="connsiteY0" fmla="*/ 225240 h 209969"/>
                <a:gd name="connsiteX1" fmla="*/ 101549 w 629907"/>
                <a:gd name="connsiteY1" fmla="*/ 123118 h 209969"/>
                <a:gd name="connsiteX2" fmla="*/ 0 w 629907"/>
                <a:gd name="connsiteY2" fmla="*/ 11262 h 209969"/>
                <a:gd name="connsiteX3" fmla="*/ 213024 w 629907"/>
                <a:gd name="connsiteY3" fmla="*/ 0 h 209969"/>
                <a:gd name="connsiteX4" fmla="*/ 524923 w 629907"/>
                <a:gd name="connsiteY4" fmla="*/ 91623 h 209969"/>
                <a:gd name="connsiteX5" fmla="*/ 635825 w 629907"/>
                <a:gd name="connsiteY5" fmla="*/ 206533 h 209969"/>
                <a:gd name="connsiteX6" fmla="*/ 424138 w 629907"/>
                <a:gd name="connsiteY6" fmla="*/ 225240 h 209969"/>
                <a:gd name="connsiteX7" fmla="*/ 115102 w 629907"/>
                <a:gd name="connsiteY7" fmla="*/ 122737 h 209969"/>
                <a:gd name="connsiteX8" fmla="*/ 417267 w 629907"/>
                <a:gd name="connsiteY8" fmla="*/ 218177 h 209969"/>
                <a:gd name="connsiteX9" fmla="*/ 616356 w 629907"/>
                <a:gd name="connsiteY9" fmla="*/ 201189 h 209969"/>
                <a:gd name="connsiteX10" fmla="*/ 512516 w 629907"/>
                <a:gd name="connsiteY10" fmla="*/ 93341 h 209969"/>
                <a:gd name="connsiteX11" fmla="*/ 219322 w 629907"/>
                <a:gd name="connsiteY11" fmla="*/ 6872 h 209969"/>
                <a:gd name="connsiteX12" fmla="*/ 19470 w 629907"/>
                <a:gd name="connsiteY12" fmla="*/ 17752 h 209969"/>
                <a:gd name="connsiteX13" fmla="*/ 115102 w 629907"/>
                <a:gd name="connsiteY13" fmla="*/ 12273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424138" y="225240"/>
                  </a:moveTo>
                  <a:cubicBezTo>
                    <a:pt x="295294" y="185346"/>
                    <a:pt x="230585" y="164730"/>
                    <a:pt x="101549" y="123118"/>
                  </a:cubicBezTo>
                  <a:cubicBezTo>
                    <a:pt x="61464" y="79025"/>
                    <a:pt x="39895" y="55165"/>
                    <a:pt x="0" y="11262"/>
                  </a:cubicBezTo>
                  <a:cubicBezTo>
                    <a:pt x="86470" y="8017"/>
                    <a:pt x="129227" y="5918"/>
                    <a:pt x="213024" y="0"/>
                  </a:cubicBezTo>
                  <a:cubicBezTo>
                    <a:pt x="337477" y="37031"/>
                    <a:pt x="400278" y="55737"/>
                    <a:pt x="524923" y="91623"/>
                  </a:cubicBezTo>
                  <a:cubicBezTo>
                    <a:pt x="569398" y="137816"/>
                    <a:pt x="593067" y="162249"/>
                    <a:pt x="635825" y="206533"/>
                  </a:cubicBezTo>
                  <a:cubicBezTo>
                    <a:pt x="552410" y="215123"/>
                    <a:pt x="509844" y="218559"/>
                    <a:pt x="424138" y="225240"/>
                  </a:cubicBezTo>
                  <a:close/>
                  <a:moveTo>
                    <a:pt x="115102" y="122737"/>
                  </a:moveTo>
                  <a:cubicBezTo>
                    <a:pt x="235930" y="161676"/>
                    <a:pt x="296630" y="180764"/>
                    <a:pt x="417267" y="218177"/>
                  </a:cubicBezTo>
                  <a:cubicBezTo>
                    <a:pt x="497627" y="212069"/>
                    <a:pt x="537713" y="209015"/>
                    <a:pt x="616356" y="201189"/>
                  </a:cubicBezTo>
                  <a:cubicBezTo>
                    <a:pt x="576461" y="159768"/>
                    <a:pt x="554319" y="136671"/>
                    <a:pt x="512516" y="93341"/>
                  </a:cubicBezTo>
                  <a:cubicBezTo>
                    <a:pt x="395315" y="59364"/>
                    <a:pt x="336332" y="41803"/>
                    <a:pt x="219322" y="6872"/>
                  </a:cubicBezTo>
                  <a:cubicBezTo>
                    <a:pt x="140489" y="12407"/>
                    <a:pt x="100404" y="14507"/>
                    <a:pt x="19470" y="17752"/>
                  </a:cubicBezTo>
                  <a:cubicBezTo>
                    <a:pt x="57264" y="58982"/>
                    <a:pt x="77689" y="81506"/>
                    <a:pt x="115102" y="1227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FD7E0714-FC7A-4068-A515-0A297232E380}"/>
                </a:ext>
              </a:extLst>
            </p:cNvPr>
            <p:cNvSpPr/>
            <p:nvPr/>
          </p:nvSpPr>
          <p:spPr>
            <a:xfrm>
              <a:off x="13791177" y="5448377"/>
              <a:ext cx="610819" cy="229057"/>
            </a:xfrm>
            <a:custGeom>
              <a:avLst/>
              <a:gdLst>
                <a:gd name="connsiteX0" fmla="*/ 426810 w 610819"/>
                <a:gd name="connsiteY0" fmla="*/ 229821 h 229057"/>
                <a:gd name="connsiteX1" fmla="*/ 110711 w 610819"/>
                <a:gd name="connsiteY1" fmla="*/ 142779 h 229057"/>
                <a:gd name="connsiteX2" fmla="*/ 0 w 610819"/>
                <a:gd name="connsiteY2" fmla="*/ 27868 h 229057"/>
                <a:gd name="connsiteX3" fmla="*/ 198516 w 610819"/>
                <a:gd name="connsiteY3" fmla="*/ 0 h 229057"/>
                <a:gd name="connsiteX4" fmla="*/ 502017 w 610819"/>
                <a:gd name="connsiteY4" fmla="*/ 76352 h 229057"/>
                <a:gd name="connsiteX5" fmla="*/ 620363 w 610819"/>
                <a:gd name="connsiteY5" fmla="*/ 192217 h 229057"/>
                <a:gd name="connsiteX6" fmla="*/ 426810 w 610819"/>
                <a:gd name="connsiteY6" fmla="*/ 229821 h 229057"/>
                <a:gd name="connsiteX7" fmla="*/ 123691 w 610819"/>
                <a:gd name="connsiteY7" fmla="*/ 141443 h 229057"/>
                <a:gd name="connsiteX8" fmla="*/ 419556 w 610819"/>
                <a:gd name="connsiteY8" fmla="*/ 222758 h 229057"/>
                <a:gd name="connsiteX9" fmla="*/ 601847 w 610819"/>
                <a:gd name="connsiteY9" fmla="*/ 188018 h 229057"/>
                <a:gd name="connsiteX10" fmla="*/ 490945 w 610819"/>
                <a:gd name="connsiteY10" fmla="*/ 79215 h 229057"/>
                <a:gd name="connsiteX11" fmla="*/ 205578 w 610819"/>
                <a:gd name="connsiteY11" fmla="*/ 7253 h 229057"/>
                <a:gd name="connsiteX12" fmla="*/ 19469 w 610819"/>
                <a:gd name="connsiteY12" fmla="*/ 33786 h 229057"/>
                <a:gd name="connsiteX13" fmla="*/ 123691 w 610819"/>
                <a:gd name="connsiteY13" fmla="*/ 14144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29057">
                  <a:moveTo>
                    <a:pt x="426810" y="229821"/>
                  </a:moveTo>
                  <a:cubicBezTo>
                    <a:pt x="301210" y="196416"/>
                    <a:pt x="237837" y="178855"/>
                    <a:pt x="110711" y="142779"/>
                  </a:cubicBezTo>
                  <a:cubicBezTo>
                    <a:pt x="68145" y="98685"/>
                    <a:pt x="44474" y="74062"/>
                    <a:pt x="0" y="27868"/>
                  </a:cubicBezTo>
                  <a:cubicBezTo>
                    <a:pt x="81124" y="18324"/>
                    <a:pt x="121018" y="12789"/>
                    <a:pt x="198516" y="0"/>
                  </a:cubicBezTo>
                  <a:cubicBezTo>
                    <a:pt x="321062" y="32068"/>
                    <a:pt x="381953" y="47720"/>
                    <a:pt x="502017" y="76352"/>
                  </a:cubicBezTo>
                  <a:cubicBezTo>
                    <a:pt x="549546" y="122927"/>
                    <a:pt x="573979" y="146787"/>
                    <a:pt x="620363" y="192217"/>
                  </a:cubicBezTo>
                  <a:cubicBezTo>
                    <a:pt x="545728" y="209778"/>
                    <a:pt x="506598" y="216841"/>
                    <a:pt x="426810" y="229821"/>
                  </a:cubicBezTo>
                  <a:close/>
                  <a:moveTo>
                    <a:pt x="123691" y="141443"/>
                  </a:moveTo>
                  <a:cubicBezTo>
                    <a:pt x="242609" y="175229"/>
                    <a:pt x="301974" y="191454"/>
                    <a:pt x="419556" y="222758"/>
                  </a:cubicBezTo>
                  <a:cubicBezTo>
                    <a:pt x="494381" y="210542"/>
                    <a:pt x="531221" y="203861"/>
                    <a:pt x="601847" y="188018"/>
                  </a:cubicBezTo>
                  <a:cubicBezTo>
                    <a:pt x="558518" y="145451"/>
                    <a:pt x="535421" y="122927"/>
                    <a:pt x="490945" y="79215"/>
                  </a:cubicBezTo>
                  <a:cubicBezTo>
                    <a:pt x="377944" y="52110"/>
                    <a:pt x="320680" y="37412"/>
                    <a:pt x="205578" y="7253"/>
                  </a:cubicBezTo>
                  <a:cubicBezTo>
                    <a:pt x="132663" y="19279"/>
                    <a:pt x="95441" y="24624"/>
                    <a:pt x="19469" y="33786"/>
                  </a:cubicBezTo>
                  <a:cubicBezTo>
                    <a:pt x="61463" y="76925"/>
                    <a:pt x="83797" y="100212"/>
                    <a:pt x="123691" y="1414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452942B3-71F7-4A76-BB09-C4C6BA3FCA04}"/>
                </a:ext>
              </a:extLst>
            </p:cNvPr>
            <p:cNvSpPr/>
            <p:nvPr/>
          </p:nvSpPr>
          <p:spPr>
            <a:xfrm>
              <a:off x="-2162276" y="5623033"/>
              <a:ext cx="629907" cy="229057"/>
            </a:xfrm>
            <a:custGeom>
              <a:avLst/>
              <a:gdLst>
                <a:gd name="connsiteX0" fmla="*/ 194508 w 629907"/>
                <a:gd name="connsiteY0" fmla="*/ 239746 h 229057"/>
                <a:gd name="connsiteX1" fmla="*/ 0 w 629907"/>
                <a:gd name="connsiteY1" fmla="*/ 192408 h 229057"/>
                <a:gd name="connsiteX2" fmla="*/ 122164 w 629907"/>
                <a:gd name="connsiteY2" fmla="*/ 72535 h 229057"/>
                <a:gd name="connsiteX3" fmla="*/ 432155 w 629907"/>
                <a:gd name="connsiteY3" fmla="*/ 0 h 229057"/>
                <a:gd name="connsiteX4" fmla="*/ 637924 w 629907"/>
                <a:gd name="connsiteY4" fmla="*/ 34931 h 229057"/>
                <a:gd name="connsiteX5" fmla="*/ 521296 w 629907"/>
                <a:gd name="connsiteY5" fmla="*/ 155568 h 229057"/>
                <a:gd name="connsiteX6" fmla="*/ 194508 w 629907"/>
                <a:gd name="connsiteY6" fmla="*/ 239746 h 229057"/>
                <a:gd name="connsiteX7" fmla="*/ 19470 w 629907"/>
                <a:gd name="connsiteY7" fmla="*/ 187827 h 229057"/>
                <a:gd name="connsiteX8" fmla="*/ 202334 w 629907"/>
                <a:gd name="connsiteY8" fmla="*/ 231920 h 229057"/>
                <a:gd name="connsiteX9" fmla="*/ 508698 w 629907"/>
                <a:gd name="connsiteY9" fmla="*/ 153087 h 229057"/>
                <a:gd name="connsiteX10" fmla="*/ 618073 w 629907"/>
                <a:gd name="connsiteY10" fmla="*/ 39894 h 229057"/>
                <a:gd name="connsiteX11" fmla="*/ 425283 w 629907"/>
                <a:gd name="connsiteY11" fmla="*/ 6872 h 229057"/>
                <a:gd name="connsiteX12" fmla="*/ 133808 w 629907"/>
                <a:gd name="connsiteY12" fmla="*/ 75398 h 229057"/>
                <a:gd name="connsiteX13" fmla="*/ 19470 w 629907"/>
                <a:gd name="connsiteY13" fmla="*/ 18782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29057">
                  <a:moveTo>
                    <a:pt x="194508" y="239746"/>
                  </a:moveTo>
                  <a:cubicBezTo>
                    <a:pt x="115101" y="221613"/>
                    <a:pt x="75971" y="212451"/>
                    <a:pt x="0" y="192408"/>
                  </a:cubicBezTo>
                  <a:cubicBezTo>
                    <a:pt x="49629" y="143733"/>
                    <a:pt x="74253" y="119682"/>
                    <a:pt x="122164" y="72535"/>
                  </a:cubicBezTo>
                  <a:cubicBezTo>
                    <a:pt x="244900" y="44666"/>
                    <a:pt x="306937" y="30159"/>
                    <a:pt x="432155" y="0"/>
                  </a:cubicBezTo>
                  <a:cubicBezTo>
                    <a:pt x="512515" y="15271"/>
                    <a:pt x="553937" y="21951"/>
                    <a:pt x="637924" y="34931"/>
                  </a:cubicBezTo>
                  <a:cubicBezTo>
                    <a:pt x="592876" y="81888"/>
                    <a:pt x="569589" y="106130"/>
                    <a:pt x="521296" y="155568"/>
                  </a:cubicBezTo>
                  <a:cubicBezTo>
                    <a:pt x="389588" y="190499"/>
                    <a:pt x="323925" y="207297"/>
                    <a:pt x="194508" y="239746"/>
                  </a:cubicBezTo>
                  <a:close/>
                  <a:moveTo>
                    <a:pt x="19470" y="187827"/>
                  </a:moveTo>
                  <a:cubicBezTo>
                    <a:pt x="91050" y="206342"/>
                    <a:pt x="127890" y="214932"/>
                    <a:pt x="202334" y="231920"/>
                  </a:cubicBezTo>
                  <a:cubicBezTo>
                    <a:pt x="323734" y="201570"/>
                    <a:pt x="385007" y="185918"/>
                    <a:pt x="508698" y="153087"/>
                  </a:cubicBezTo>
                  <a:cubicBezTo>
                    <a:pt x="553746" y="106702"/>
                    <a:pt x="575888" y="83988"/>
                    <a:pt x="618073" y="39894"/>
                  </a:cubicBezTo>
                  <a:cubicBezTo>
                    <a:pt x="539430" y="27678"/>
                    <a:pt x="500681" y="21188"/>
                    <a:pt x="425283" y="6872"/>
                  </a:cubicBezTo>
                  <a:cubicBezTo>
                    <a:pt x="307700" y="35313"/>
                    <a:pt x="249291" y="49057"/>
                    <a:pt x="133808" y="75398"/>
                  </a:cubicBezTo>
                  <a:cubicBezTo>
                    <a:pt x="88950" y="119682"/>
                    <a:pt x="66045" y="142206"/>
                    <a:pt x="19470" y="1878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47E9C1F0-0EBF-4924-9444-41F3AB8ABAFC}"/>
                </a:ext>
              </a:extLst>
            </p:cNvPr>
            <p:cNvSpPr/>
            <p:nvPr/>
          </p:nvSpPr>
          <p:spPr>
            <a:xfrm>
              <a:off x="-1657204" y="5573595"/>
              <a:ext cx="648995" cy="229057"/>
            </a:xfrm>
            <a:custGeom>
              <a:avLst/>
              <a:gdLst>
                <a:gd name="connsiteX0" fmla="*/ 209015 w 648995"/>
                <a:gd name="connsiteY0" fmla="*/ 243373 h 229057"/>
                <a:gd name="connsiteX1" fmla="*/ 0 w 648995"/>
                <a:gd name="connsiteY1" fmla="*/ 206342 h 229057"/>
                <a:gd name="connsiteX2" fmla="*/ 116628 w 648995"/>
                <a:gd name="connsiteY2" fmla="*/ 85706 h 229057"/>
                <a:gd name="connsiteX3" fmla="*/ 438645 w 648995"/>
                <a:gd name="connsiteY3" fmla="*/ 0 h 229057"/>
                <a:gd name="connsiteX4" fmla="*/ 659112 w 648995"/>
                <a:gd name="connsiteY4" fmla="*/ 23478 h 229057"/>
                <a:gd name="connsiteX5" fmla="*/ 545347 w 648995"/>
                <a:gd name="connsiteY5" fmla="*/ 146978 h 229057"/>
                <a:gd name="connsiteX6" fmla="*/ 209015 w 648995"/>
                <a:gd name="connsiteY6" fmla="*/ 243373 h 229057"/>
                <a:gd name="connsiteX7" fmla="*/ 20233 w 648995"/>
                <a:gd name="connsiteY7" fmla="*/ 200998 h 229057"/>
                <a:gd name="connsiteX8" fmla="*/ 216841 w 648995"/>
                <a:gd name="connsiteY8" fmla="*/ 235356 h 229057"/>
                <a:gd name="connsiteX9" fmla="*/ 531985 w 648995"/>
                <a:gd name="connsiteY9" fmla="*/ 145069 h 229057"/>
                <a:gd name="connsiteX10" fmla="*/ 638688 w 648995"/>
                <a:gd name="connsiteY10" fmla="*/ 29205 h 229057"/>
                <a:gd name="connsiteX11" fmla="*/ 432155 w 648995"/>
                <a:gd name="connsiteY11" fmla="*/ 6872 h 229057"/>
                <a:gd name="connsiteX12" fmla="*/ 129608 w 648995"/>
                <a:gd name="connsiteY12" fmla="*/ 87805 h 229057"/>
                <a:gd name="connsiteX13" fmla="*/ 20233 w 648995"/>
                <a:gd name="connsiteY13" fmla="*/ 20099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29057">
                  <a:moveTo>
                    <a:pt x="209015" y="243373"/>
                  </a:moveTo>
                  <a:cubicBezTo>
                    <a:pt x="125027" y="228675"/>
                    <a:pt x="82842" y="221422"/>
                    <a:pt x="0" y="206342"/>
                  </a:cubicBezTo>
                  <a:cubicBezTo>
                    <a:pt x="48293" y="156713"/>
                    <a:pt x="71580" y="132662"/>
                    <a:pt x="116628" y="85706"/>
                  </a:cubicBezTo>
                  <a:cubicBezTo>
                    <a:pt x="244709" y="52301"/>
                    <a:pt x="309227" y="35122"/>
                    <a:pt x="438645" y="0"/>
                  </a:cubicBezTo>
                  <a:cubicBezTo>
                    <a:pt x="526259" y="9735"/>
                    <a:pt x="570543" y="14316"/>
                    <a:pt x="659112" y="23478"/>
                  </a:cubicBezTo>
                  <a:cubicBezTo>
                    <a:pt x="615973" y="70817"/>
                    <a:pt x="593067" y="95822"/>
                    <a:pt x="545347" y="146978"/>
                  </a:cubicBezTo>
                  <a:cubicBezTo>
                    <a:pt x="410012" y="186491"/>
                    <a:pt x="342631" y="205960"/>
                    <a:pt x="209015" y="243373"/>
                  </a:cubicBezTo>
                  <a:close/>
                  <a:moveTo>
                    <a:pt x="20233" y="200998"/>
                  </a:moveTo>
                  <a:cubicBezTo>
                    <a:pt x="98304" y="214932"/>
                    <a:pt x="137816" y="221804"/>
                    <a:pt x="216841" y="235356"/>
                  </a:cubicBezTo>
                  <a:cubicBezTo>
                    <a:pt x="342250" y="200234"/>
                    <a:pt x="405431" y="182100"/>
                    <a:pt x="531985" y="145069"/>
                  </a:cubicBezTo>
                  <a:cubicBezTo>
                    <a:pt x="576652" y="97158"/>
                    <a:pt x="598030" y="73871"/>
                    <a:pt x="638688" y="29205"/>
                  </a:cubicBezTo>
                  <a:cubicBezTo>
                    <a:pt x="555655" y="20424"/>
                    <a:pt x="514043" y="16225"/>
                    <a:pt x="432155" y="6872"/>
                  </a:cubicBezTo>
                  <a:cubicBezTo>
                    <a:pt x="310754" y="39894"/>
                    <a:pt x="250054" y="56119"/>
                    <a:pt x="129608" y="87805"/>
                  </a:cubicBezTo>
                  <a:cubicBezTo>
                    <a:pt x="87233" y="131899"/>
                    <a:pt x="65281" y="154613"/>
                    <a:pt x="20233" y="2009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3059BB48-7EDC-4C79-815B-150A34447BEA}"/>
                </a:ext>
              </a:extLst>
            </p:cNvPr>
            <p:cNvSpPr/>
            <p:nvPr/>
          </p:nvSpPr>
          <p:spPr>
            <a:xfrm>
              <a:off x="-1128846" y="5503732"/>
              <a:ext cx="668084" cy="248145"/>
            </a:xfrm>
            <a:custGeom>
              <a:avLst/>
              <a:gdLst>
                <a:gd name="connsiteX0" fmla="*/ 215886 w 668083"/>
                <a:gd name="connsiteY0" fmla="*/ 250627 h 248145"/>
                <a:gd name="connsiteX1" fmla="*/ 0 w 668083"/>
                <a:gd name="connsiteY1" fmla="*/ 218940 h 248145"/>
                <a:gd name="connsiteX2" fmla="*/ 113765 w 668083"/>
                <a:gd name="connsiteY2" fmla="*/ 95440 h 248145"/>
                <a:gd name="connsiteX3" fmla="*/ 441126 w 668083"/>
                <a:gd name="connsiteY3" fmla="*/ 0 h 248145"/>
                <a:gd name="connsiteX4" fmla="*/ 668274 w 668083"/>
                <a:gd name="connsiteY4" fmla="*/ 17179 h 248145"/>
                <a:gd name="connsiteX5" fmla="*/ 556227 w 668083"/>
                <a:gd name="connsiteY5" fmla="*/ 144879 h 248145"/>
                <a:gd name="connsiteX6" fmla="*/ 215886 w 668083"/>
                <a:gd name="connsiteY6" fmla="*/ 250627 h 248145"/>
                <a:gd name="connsiteX7" fmla="*/ 20615 w 668083"/>
                <a:gd name="connsiteY7" fmla="*/ 212832 h 248145"/>
                <a:gd name="connsiteX8" fmla="*/ 223522 w 668083"/>
                <a:gd name="connsiteY8" fmla="*/ 242228 h 248145"/>
                <a:gd name="connsiteX9" fmla="*/ 542293 w 668083"/>
                <a:gd name="connsiteY9" fmla="*/ 143351 h 248145"/>
                <a:gd name="connsiteX10" fmla="*/ 647468 w 668083"/>
                <a:gd name="connsiteY10" fmla="*/ 23669 h 248145"/>
                <a:gd name="connsiteX11" fmla="*/ 434827 w 668083"/>
                <a:gd name="connsiteY11" fmla="*/ 7063 h 248145"/>
                <a:gd name="connsiteX12" fmla="*/ 127318 w 668083"/>
                <a:gd name="connsiteY12" fmla="*/ 96968 h 248145"/>
                <a:gd name="connsiteX13" fmla="*/ 20615 w 668083"/>
                <a:gd name="connsiteY13" fmla="*/ 212832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48145">
                  <a:moveTo>
                    <a:pt x="215886" y="250627"/>
                  </a:moveTo>
                  <a:cubicBezTo>
                    <a:pt x="129990" y="237456"/>
                    <a:pt x="86660" y="231157"/>
                    <a:pt x="0" y="218940"/>
                  </a:cubicBezTo>
                  <a:cubicBezTo>
                    <a:pt x="47720" y="167784"/>
                    <a:pt x="70626" y="142970"/>
                    <a:pt x="113765" y="95440"/>
                  </a:cubicBezTo>
                  <a:cubicBezTo>
                    <a:pt x="244710" y="57837"/>
                    <a:pt x="310372" y="38558"/>
                    <a:pt x="441126" y="0"/>
                  </a:cubicBezTo>
                  <a:cubicBezTo>
                    <a:pt x="532176" y="6490"/>
                    <a:pt x="577797" y="9735"/>
                    <a:pt x="668274" y="17179"/>
                  </a:cubicBezTo>
                  <a:cubicBezTo>
                    <a:pt x="626472" y="65663"/>
                    <a:pt x="603757" y="91432"/>
                    <a:pt x="556227" y="144879"/>
                  </a:cubicBezTo>
                  <a:cubicBezTo>
                    <a:pt x="419747" y="187827"/>
                    <a:pt x="351603" y="209206"/>
                    <a:pt x="215886" y="250627"/>
                  </a:cubicBezTo>
                  <a:close/>
                  <a:moveTo>
                    <a:pt x="20615" y="212832"/>
                  </a:moveTo>
                  <a:cubicBezTo>
                    <a:pt x="102121" y="224094"/>
                    <a:pt x="142779" y="229821"/>
                    <a:pt x="223522" y="242228"/>
                  </a:cubicBezTo>
                  <a:cubicBezTo>
                    <a:pt x="350839" y="203288"/>
                    <a:pt x="414784" y="183437"/>
                    <a:pt x="542293" y="143351"/>
                  </a:cubicBezTo>
                  <a:cubicBezTo>
                    <a:pt x="586768" y="93341"/>
                    <a:pt x="607956" y="69290"/>
                    <a:pt x="647468" y="23669"/>
                  </a:cubicBezTo>
                  <a:cubicBezTo>
                    <a:pt x="562908" y="16607"/>
                    <a:pt x="520151" y="13362"/>
                    <a:pt x="434827" y="7063"/>
                  </a:cubicBezTo>
                  <a:cubicBezTo>
                    <a:pt x="311899" y="43330"/>
                    <a:pt x="250245" y="61464"/>
                    <a:pt x="127318" y="96968"/>
                  </a:cubicBezTo>
                  <a:cubicBezTo>
                    <a:pt x="86851" y="141443"/>
                    <a:pt x="65281" y="164730"/>
                    <a:pt x="20615" y="2128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E20F8DEC-3A48-4F1A-908A-34DEE9378720}"/>
                </a:ext>
              </a:extLst>
            </p:cNvPr>
            <p:cNvSpPr/>
            <p:nvPr/>
          </p:nvSpPr>
          <p:spPr>
            <a:xfrm>
              <a:off x="-589989" y="5422417"/>
              <a:ext cx="648995" cy="248145"/>
            </a:xfrm>
            <a:custGeom>
              <a:avLst/>
              <a:gdLst>
                <a:gd name="connsiteX0" fmla="*/ 216650 w 648995"/>
                <a:gd name="connsiteY0" fmla="*/ 259407 h 248145"/>
                <a:gd name="connsiteX1" fmla="*/ 0 w 648995"/>
                <a:gd name="connsiteY1" fmla="*/ 228675 h 248145"/>
                <a:gd name="connsiteX2" fmla="*/ 112238 w 648995"/>
                <a:gd name="connsiteY2" fmla="*/ 101167 h 248145"/>
                <a:gd name="connsiteX3" fmla="*/ 439217 w 648995"/>
                <a:gd name="connsiteY3" fmla="*/ 0 h 248145"/>
                <a:gd name="connsiteX4" fmla="*/ 666556 w 648995"/>
                <a:gd name="connsiteY4" fmla="*/ 15652 h 248145"/>
                <a:gd name="connsiteX5" fmla="*/ 555846 w 648995"/>
                <a:gd name="connsiteY5" fmla="*/ 148123 h 248145"/>
                <a:gd name="connsiteX6" fmla="*/ 216650 w 648995"/>
                <a:gd name="connsiteY6" fmla="*/ 259407 h 248145"/>
                <a:gd name="connsiteX7" fmla="*/ 20806 w 648995"/>
                <a:gd name="connsiteY7" fmla="*/ 222185 h 248145"/>
                <a:gd name="connsiteX8" fmla="*/ 224476 w 648995"/>
                <a:gd name="connsiteY8" fmla="*/ 250436 h 248145"/>
                <a:gd name="connsiteX9" fmla="*/ 542102 w 648995"/>
                <a:gd name="connsiteY9" fmla="*/ 146215 h 248145"/>
                <a:gd name="connsiteX10" fmla="*/ 646132 w 648995"/>
                <a:gd name="connsiteY10" fmla="*/ 22142 h 248145"/>
                <a:gd name="connsiteX11" fmla="*/ 433300 w 648995"/>
                <a:gd name="connsiteY11" fmla="*/ 7063 h 248145"/>
                <a:gd name="connsiteX12" fmla="*/ 126172 w 648995"/>
                <a:gd name="connsiteY12" fmla="*/ 102312 h 248145"/>
                <a:gd name="connsiteX13" fmla="*/ 20806 w 648995"/>
                <a:gd name="connsiteY13" fmla="*/ 22218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216650" y="259407"/>
                  </a:moveTo>
                  <a:cubicBezTo>
                    <a:pt x="131135" y="246046"/>
                    <a:pt x="87615" y="239937"/>
                    <a:pt x="0" y="228675"/>
                  </a:cubicBezTo>
                  <a:cubicBezTo>
                    <a:pt x="47529" y="175229"/>
                    <a:pt x="70244" y="149460"/>
                    <a:pt x="112238" y="101167"/>
                  </a:cubicBezTo>
                  <a:cubicBezTo>
                    <a:pt x="243564" y="60700"/>
                    <a:pt x="309227" y="40276"/>
                    <a:pt x="439217" y="0"/>
                  </a:cubicBezTo>
                  <a:cubicBezTo>
                    <a:pt x="531222" y="5345"/>
                    <a:pt x="576842" y="8208"/>
                    <a:pt x="666556" y="15652"/>
                  </a:cubicBezTo>
                  <a:cubicBezTo>
                    <a:pt x="625708" y="65472"/>
                    <a:pt x="603375" y="92196"/>
                    <a:pt x="555846" y="148123"/>
                  </a:cubicBezTo>
                  <a:cubicBezTo>
                    <a:pt x="420320" y="192790"/>
                    <a:pt x="352557" y="215123"/>
                    <a:pt x="216650" y="259407"/>
                  </a:cubicBezTo>
                  <a:close/>
                  <a:moveTo>
                    <a:pt x="20806" y="222185"/>
                  </a:moveTo>
                  <a:cubicBezTo>
                    <a:pt x="103076" y="232684"/>
                    <a:pt x="143924" y="238219"/>
                    <a:pt x="224476" y="250436"/>
                  </a:cubicBezTo>
                  <a:cubicBezTo>
                    <a:pt x="351794" y="209015"/>
                    <a:pt x="415548" y="188018"/>
                    <a:pt x="542102" y="146215"/>
                  </a:cubicBezTo>
                  <a:cubicBezTo>
                    <a:pt x="586578" y="93913"/>
                    <a:pt x="607574" y="68908"/>
                    <a:pt x="646132" y="22142"/>
                  </a:cubicBezTo>
                  <a:cubicBezTo>
                    <a:pt x="561954" y="15079"/>
                    <a:pt x="519387" y="12216"/>
                    <a:pt x="433300" y="7063"/>
                  </a:cubicBezTo>
                  <a:cubicBezTo>
                    <a:pt x="311136" y="45048"/>
                    <a:pt x="249672" y="64327"/>
                    <a:pt x="126172" y="102312"/>
                  </a:cubicBezTo>
                  <a:cubicBezTo>
                    <a:pt x="86660" y="147933"/>
                    <a:pt x="65281" y="171984"/>
                    <a:pt x="20806" y="2221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A1F03B9B-ADAA-41D9-AEE3-4CFF071B0B64}"/>
                </a:ext>
              </a:extLst>
            </p:cNvPr>
            <p:cNvSpPr/>
            <p:nvPr/>
          </p:nvSpPr>
          <p:spPr>
            <a:xfrm>
              <a:off x="-51513" y="5337475"/>
              <a:ext cx="648995" cy="267233"/>
            </a:xfrm>
            <a:custGeom>
              <a:avLst/>
              <a:gdLst>
                <a:gd name="connsiteX0" fmla="*/ 213023 w 648995"/>
                <a:gd name="connsiteY0" fmla="*/ 268760 h 267233"/>
                <a:gd name="connsiteX1" fmla="*/ 0 w 648995"/>
                <a:gd name="connsiteY1" fmla="*/ 235356 h 267233"/>
                <a:gd name="connsiteX2" fmla="*/ 110711 w 648995"/>
                <a:gd name="connsiteY2" fmla="*/ 103076 h 267233"/>
                <a:gd name="connsiteX3" fmla="*/ 431964 w 648995"/>
                <a:gd name="connsiteY3" fmla="*/ 0 h 267233"/>
                <a:gd name="connsiteX4" fmla="*/ 654913 w 648995"/>
                <a:gd name="connsiteY4" fmla="*/ 18134 h 267233"/>
                <a:gd name="connsiteX5" fmla="*/ 546301 w 648995"/>
                <a:gd name="connsiteY5" fmla="*/ 155186 h 267233"/>
                <a:gd name="connsiteX6" fmla="*/ 213023 w 648995"/>
                <a:gd name="connsiteY6" fmla="*/ 268760 h 267233"/>
                <a:gd name="connsiteX7" fmla="*/ 20806 w 648995"/>
                <a:gd name="connsiteY7" fmla="*/ 228675 h 267233"/>
                <a:gd name="connsiteX8" fmla="*/ 220849 w 648995"/>
                <a:gd name="connsiteY8" fmla="*/ 259407 h 267233"/>
                <a:gd name="connsiteX9" fmla="*/ 533131 w 648995"/>
                <a:gd name="connsiteY9" fmla="*/ 152896 h 267233"/>
                <a:gd name="connsiteX10" fmla="*/ 635252 w 648995"/>
                <a:gd name="connsiteY10" fmla="*/ 24433 h 267233"/>
                <a:gd name="connsiteX11" fmla="*/ 426428 w 648995"/>
                <a:gd name="connsiteY11" fmla="*/ 7063 h 267233"/>
                <a:gd name="connsiteX12" fmla="*/ 124645 w 648995"/>
                <a:gd name="connsiteY12" fmla="*/ 104221 h 267233"/>
                <a:gd name="connsiteX13" fmla="*/ 20806 w 648995"/>
                <a:gd name="connsiteY13" fmla="*/ 22867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67233">
                  <a:moveTo>
                    <a:pt x="213023" y="268760"/>
                  </a:moveTo>
                  <a:cubicBezTo>
                    <a:pt x="129417" y="253872"/>
                    <a:pt x="86660" y="247191"/>
                    <a:pt x="0" y="235356"/>
                  </a:cubicBezTo>
                  <a:cubicBezTo>
                    <a:pt x="47529" y="179428"/>
                    <a:pt x="69863" y="152896"/>
                    <a:pt x="110711" y="103076"/>
                  </a:cubicBezTo>
                  <a:cubicBezTo>
                    <a:pt x="240510" y="61273"/>
                    <a:pt x="304837" y="40467"/>
                    <a:pt x="431964" y="0"/>
                  </a:cubicBezTo>
                  <a:cubicBezTo>
                    <a:pt x="522632" y="5726"/>
                    <a:pt x="567298" y="9162"/>
                    <a:pt x="654913" y="18134"/>
                  </a:cubicBezTo>
                  <a:cubicBezTo>
                    <a:pt x="615400" y="69099"/>
                    <a:pt x="593258" y="96777"/>
                    <a:pt x="546301" y="155186"/>
                  </a:cubicBezTo>
                  <a:cubicBezTo>
                    <a:pt x="413830" y="200234"/>
                    <a:pt x="347022" y="223140"/>
                    <a:pt x="213023" y="268760"/>
                  </a:cubicBezTo>
                  <a:close/>
                  <a:moveTo>
                    <a:pt x="20806" y="228675"/>
                  </a:moveTo>
                  <a:cubicBezTo>
                    <a:pt x="102121" y="239555"/>
                    <a:pt x="142206" y="245664"/>
                    <a:pt x="220849" y="259407"/>
                  </a:cubicBezTo>
                  <a:cubicBezTo>
                    <a:pt x="346640" y="216650"/>
                    <a:pt x="409249" y="195271"/>
                    <a:pt x="533131" y="152896"/>
                  </a:cubicBezTo>
                  <a:cubicBezTo>
                    <a:pt x="577224" y="98494"/>
                    <a:pt x="597839" y="72535"/>
                    <a:pt x="635252" y="24433"/>
                  </a:cubicBezTo>
                  <a:cubicBezTo>
                    <a:pt x="553173" y="16034"/>
                    <a:pt x="511370" y="12598"/>
                    <a:pt x="426428" y="7063"/>
                  </a:cubicBezTo>
                  <a:cubicBezTo>
                    <a:pt x="306937" y="45239"/>
                    <a:pt x="246427" y="64900"/>
                    <a:pt x="124645" y="104221"/>
                  </a:cubicBezTo>
                  <a:cubicBezTo>
                    <a:pt x="86087" y="151178"/>
                    <a:pt x="65090" y="176374"/>
                    <a:pt x="20806" y="2286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74D3F350-AF85-4A29-B47A-C3C3AE849652}"/>
                </a:ext>
              </a:extLst>
            </p:cNvPr>
            <p:cNvSpPr/>
            <p:nvPr/>
          </p:nvSpPr>
          <p:spPr>
            <a:xfrm>
              <a:off x="477799" y="5256923"/>
              <a:ext cx="629907" cy="267233"/>
            </a:xfrm>
            <a:custGeom>
              <a:avLst/>
              <a:gdLst>
                <a:gd name="connsiteX0" fmla="*/ 206342 w 629907"/>
                <a:gd name="connsiteY0" fmla="*/ 277159 h 267233"/>
                <a:gd name="connsiteX1" fmla="*/ 0 w 629907"/>
                <a:gd name="connsiteY1" fmla="*/ 238029 h 267233"/>
                <a:gd name="connsiteX2" fmla="*/ 108802 w 629907"/>
                <a:gd name="connsiteY2" fmla="*/ 101167 h 267233"/>
                <a:gd name="connsiteX3" fmla="*/ 420129 w 629907"/>
                <a:gd name="connsiteY3" fmla="*/ 0 h 267233"/>
                <a:gd name="connsiteX4" fmla="*/ 635443 w 629907"/>
                <a:gd name="connsiteY4" fmla="*/ 23860 h 267233"/>
                <a:gd name="connsiteX5" fmla="*/ 530077 w 629907"/>
                <a:gd name="connsiteY5" fmla="*/ 164730 h 267233"/>
                <a:gd name="connsiteX6" fmla="*/ 206342 w 629907"/>
                <a:gd name="connsiteY6" fmla="*/ 277159 h 267233"/>
                <a:gd name="connsiteX7" fmla="*/ 20424 w 629907"/>
                <a:gd name="connsiteY7" fmla="*/ 231157 h 267233"/>
                <a:gd name="connsiteX8" fmla="*/ 214169 w 629907"/>
                <a:gd name="connsiteY8" fmla="*/ 267424 h 267233"/>
                <a:gd name="connsiteX9" fmla="*/ 517669 w 629907"/>
                <a:gd name="connsiteY9" fmla="*/ 162058 h 267233"/>
                <a:gd name="connsiteX10" fmla="*/ 616736 w 629907"/>
                <a:gd name="connsiteY10" fmla="*/ 29968 h 267233"/>
                <a:gd name="connsiteX11" fmla="*/ 414975 w 629907"/>
                <a:gd name="connsiteY11" fmla="*/ 7063 h 267233"/>
                <a:gd name="connsiteX12" fmla="*/ 122546 w 629907"/>
                <a:gd name="connsiteY12" fmla="*/ 102503 h 267233"/>
                <a:gd name="connsiteX13" fmla="*/ 20424 w 629907"/>
                <a:gd name="connsiteY13" fmla="*/ 231157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67233">
                  <a:moveTo>
                    <a:pt x="206342" y="277159"/>
                  </a:moveTo>
                  <a:cubicBezTo>
                    <a:pt x="125600" y="259407"/>
                    <a:pt x="84369" y="251772"/>
                    <a:pt x="0" y="238029"/>
                  </a:cubicBezTo>
                  <a:cubicBezTo>
                    <a:pt x="47148" y="179810"/>
                    <a:pt x="69099" y="152132"/>
                    <a:pt x="108802" y="101167"/>
                  </a:cubicBezTo>
                  <a:cubicBezTo>
                    <a:pt x="235166" y="59555"/>
                    <a:pt x="297583" y="39131"/>
                    <a:pt x="420129" y="0"/>
                  </a:cubicBezTo>
                  <a:cubicBezTo>
                    <a:pt x="508125" y="7635"/>
                    <a:pt x="551264" y="12216"/>
                    <a:pt x="635443" y="23860"/>
                  </a:cubicBezTo>
                  <a:cubicBezTo>
                    <a:pt x="597458" y="75971"/>
                    <a:pt x="576079" y="104412"/>
                    <a:pt x="530077" y="164730"/>
                  </a:cubicBezTo>
                  <a:cubicBezTo>
                    <a:pt x="402186" y="208824"/>
                    <a:pt x="337287" y="231539"/>
                    <a:pt x="206342" y="277159"/>
                  </a:cubicBezTo>
                  <a:close/>
                  <a:moveTo>
                    <a:pt x="20424" y="231157"/>
                  </a:moveTo>
                  <a:cubicBezTo>
                    <a:pt x="99449" y="243946"/>
                    <a:pt x="138198" y="251199"/>
                    <a:pt x="214169" y="267424"/>
                  </a:cubicBezTo>
                  <a:cubicBezTo>
                    <a:pt x="336714" y="224667"/>
                    <a:pt x="397605" y="203479"/>
                    <a:pt x="517669" y="162058"/>
                  </a:cubicBezTo>
                  <a:cubicBezTo>
                    <a:pt x="560809" y="105748"/>
                    <a:pt x="580851" y="79025"/>
                    <a:pt x="616736" y="29968"/>
                  </a:cubicBezTo>
                  <a:cubicBezTo>
                    <a:pt x="537712" y="19088"/>
                    <a:pt x="497436" y="14507"/>
                    <a:pt x="414975" y="7063"/>
                  </a:cubicBezTo>
                  <a:cubicBezTo>
                    <a:pt x="299874" y="44094"/>
                    <a:pt x="241083" y="63372"/>
                    <a:pt x="122546" y="102503"/>
                  </a:cubicBezTo>
                  <a:cubicBezTo>
                    <a:pt x="85133" y="150796"/>
                    <a:pt x="64518" y="176565"/>
                    <a:pt x="20424" y="2311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22A0032B-C0C3-48D6-A607-70FF661F6F08}"/>
                </a:ext>
              </a:extLst>
            </p:cNvPr>
            <p:cNvSpPr/>
            <p:nvPr/>
          </p:nvSpPr>
          <p:spPr>
            <a:xfrm>
              <a:off x="991842" y="5187634"/>
              <a:ext cx="591731" cy="267233"/>
            </a:xfrm>
            <a:custGeom>
              <a:avLst/>
              <a:gdLst>
                <a:gd name="connsiteX0" fmla="*/ 197753 w 591731"/>
                <a:gd name="connsiteY0" fmla="*/ 283840 h 267233"/>
                <a:gd name="connsiteX1" fmla="*/ 0 w 591731"/>
                <a:gd name="connsiteY1" fmla="*/ 236120 h 267233"/>
                <a:gd name="connsiteX2" fmla="*/ 105557 w 591731"/>
                <a:gd name="connsiteY2" fmla="*/ 95440 h 267233"/>
                <a:gd name="connsiteX3" fmla="*/ 403331 w 591731"/>
                <a:gd name="connsiteY3" fmla="*/ 0 h 267233"/>
                <a:gd name="connsiteX4" fmla="*/ 609292 w 591731"/>
                <a:gd name="connsiteY4" fmla="*/ 32641 h 267233"/>
                <a:gd name="connsiteX5" fmla="*/ 508889 w 591731"/>
                <a:gd name="connsiteY5" fmla="*/ 176183 h 267233"/>
                <a:gd name="connsiteX6" fmla="*/ 197753 w 591731"/>
                <a:gd name="connsiteY6" fmla="*/ 283840 h 267233"/>
                <a:gd name="connsiteX7" fmla="*/ 19661 w 591731"/>
                <a:gd name="connsiteY7" fmla="*/ 229248 h 267233"/>
                <a:gd name="connsiteX8" fmla="*/ 205388 w 591731"/>
                <a:gd name="connsiteY8" fmla="*/ 273532 h 267233"/>
                <a:gd name="connsiteX9" fmla="*/ 497054 w 591731"/>
                <a:gd name="connsiteY9" fmla="*/ 172747 h 267233"/>
                <a:gd name="connsiteX10" fmla="*/ 591540 w 591731"/>
                <a:gd name="connsiteY10" fmla="*/ 38176 h 267233"/>
                <a:gd name="connsiteX11" fmla="*/ 398559 w 591731"/>
                <a:gd name="connsiteY11" fmla="*/ 7253 h 267233"/>
                <a:gd name="connsiteX12" fmla="*/ 118728 w 591731"/>
                <a:gd name="connsiteY12" fmla="*/ 97349 h 267233"/>
                <a:gd name="connsiteX13" fmla="*/ 19661 w 591731"/>
                <a:gd name="connsiteY13" fmla="*/ 229248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67233">
                  <a:moveTo>
                    <a:pt x="197753" y="283840"/>
                  </a:moveTo>
                  <a:cubicBezTo>
                    <a:pt x="120637" y="262461"/>
                    <a:pt x="80933" y="252917"/>
                    <a:pt x="0" y="236120"/>
                  </a:cubicBezTo>
                  <a:cubicBezTo>
                    <a:pt x="46193" y="175801"/>
                    <a:pt x="67572" y="147360"/>
                    <a:pt x="105557" y="95440"/>
                  </a:cubicBezTo>
                  <a:cubicBezTo>
                    <a:pt x="226958" y="55546"/>
                    <a:pt x="286894" y="36267"/>
                    <a:pt x="403331" y="0"/>
                  </a:cubicBezTo>
                  <a:cubicBezTo>
                    <a:pt x="487892" y="10689"/>
                    <a:pt x="529122" y="17179"/>
                    <a:pt x="609292" y="32641"/>
                  </a:cubicBezTo>
                  <a:cubicBezTo>
                    <a:pt x="573597" y="85324"/>
                    <a:pt x="553173" y="114338"/>
                    <a:pt x="508889" y="176183"/>
                  </a:cubicBezTo>
                  <a:cubicBezTo>
                    <a:pt x="386534" y="217604"/>
                    <a:pt x="324116" y="239365"/>
                    <a:pt x="197753" y="283840"/>
                  </a:cubicBezTo>
                  <a:close/>
                  <a:moveTo>
                    <a:pt x="19661" y="229248"/>
                  </a:moveTo>
                  <a:cubicBezTo>
                    <a:pt x="95631" y="244900"/>
                    <a:pt x="132853" y="253872"/>
                    <a:pt x="205388" y="273532"/>
                  </a:cubicBezTo>
                  <a:cubicBezTo>
                    <a:pt x="323734" y="232111"/>
                    <a:pt x="382144" y="211687"/>
                    <a:pt x="497054" y="172747"/>
                  </a:cubicBezTo>
                  <a:cubicBezTo>
                    <a:pt x="538475" y="114910"/>
                    <a:pt x="557754" y="87805"/>
                    <a:pt x="591540" y="38176"/>
                  </a:cubicBezTo>
                  <a:cubicBezTo>
                    <a:pt x="516142" y="23669"/>
                    <a:pt x="477584" y="17561"/>
                    <a:pt x="398559" y="7253"/>
                  </a:cubicBezTo>
                  <a:cubicBezTo>
                    <a:pt x="288803" y="41612"/>
                    <a:pt x="232684" y="59746"/>
                    <a:pt x="118728" y="97349"/>
                  </a:cubicBezTo>
                  <a:cubicBezTo>
                    <a:pt x="82842" y="146215"/>
                    <a:pt x="62800" y="172938"/>
                    <a:pt x="19661" y="2292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4B526404-B880-4F5D-8B12-2E41E20A56E9}"/>
                </a:ext>
              </a:extLst>
            </p:cNvPr>
            <p:cNvSpPr/>
            <p:nvPr/>
          </p:nvSpPr>
          <p:spPr>
            <a:xfrm>
              <a:off x="1485270" y="5135714"/>
              <a:ext cx="572643" cy="286321"/>
            </a:xfrm>
            <a:custGeom>
              <a:avLst/>
              <a:gdLst>
                <a:gd name="connsiteX0" fmla="*/ 188590 w 572643"/>
                <a:gd name="connsiteY0" fmla="*/ 287848 h 286321"/>
                <a:gd name="connsiteX1" fmla="*/ 0 w 572643"/>
                <a:gd name="connsiteY1" fmla="*/ 229439 h 286321"/>
                <a:gd name="connsiteX2" fmla="*/ 100594 w 572643"/>
                <a:gd name="connsiteY2" fmla="*/ 85896 h 286321"/>
                <a:gd name="connsiteX3" fmla="*/ 382335 w 572643"/>
                <a:gd name="connsiteY3" fmla="*/ 0 h 286321"/>
                <a:gd name="connsiteX4" fmla="*/ 578369 w 572643"/>
                <a:gd name="connsiteY4" fmla="*/ 43712 h 286321"/>
                <a:gd name="connsiteX5" fmla="*/ 484838 w 572643"/>
                <a:gd name="connsiteY5" fmla="*/ 188400 h 286321"/>
                <a:gd name="connsiteX6" fmla="*/ 188590 w 572643"/>
                <a:gd name="connsiteY6" fmla="*/ 287848 h 286321"/>
                <a:gd name="connsiteX7" fmla="*/ 18897 w 572643"/>
                <a:gd name="connsiteY7" fmla="*/ 223140 h 286321"/>
                <a:gd name="connsiteX8" fmla="*/ 195844 w 572643"/>
                <a:gd name="connsiteY8" fmla="*/ 277541 h 286321"/>
                <a:gd name="connsiteX9" fmla="*/ 473385 w 572643"/>
                <a:gd name="connsiteY9" fmla="*/ 184582 h 286321"/>
                <a:gd name="connsiteX10" fmla="*/ 561381 w 572643"/>
                <a:gd name="connsiteY10" fmla="*/ 48865 h 286321"/>
                <a:gd name="connsiteX11" fmla="*/ 377753 w 572643"/>
                <a:gd name="connsiteY11" fmla="*/ 7444 h 286321"/>
                <a:gd name="connsiteX12" fmla="*/ 113001 w 572643"/>
                <a:gd name="connsiteY12" fmla="*/ 88569 h 286321"/>
                <a:gd name="connsiteX13" fmla="*/ 18897 w 572643"/>
                <a:gd name="connsiteY13" fmla="*/ 22314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286321">
                  <a:moveTo>
                    <a:pt x="188590" y="287848"/>
                  </a:moveTo>
                  <a:cubicBezTo>
                    <a:pt x="115101" y="262079"/>
                    <a:pt x="77498" y="250245"/>
                    <a:pt x="0" y="229439"/>
                  </a:cubicBezTo>
                  <a:cubicBezTo>
                    <a:pt x="44475" y="167593"/>
                    <a:pt x="64899" y="138580"/>
                    <a:pt x="100594" y="85896"/>
                  </a:cubicBezTo>
                  <a:cubicBezTo>
                    <a:pt x="216077" y="49247"/>
                    <a:pt x="272769" y="31686"/>
                    <a:pt x="382335" y="0"/>
                  </a:cubicBezTo>
                  <a:cubicBezTo>
                    <a:pt x="462886" y="14889"/>
                    <a:pt x="502017" y="23669"/>
                    <a:pt x="578369" y="43712"/>
                  </a:cubicBezTo>
                  <a:cubicBezTo>
                    <a:pt x="545729" y="96204"/>
                    <a:pt x="526641" y="125600"/>
                    <a:pt x="484838" y="188400"/>
                  </a:cubicBezTo>
                  <a:cubicBezTo>
                    <a:pt x="368973" y="226194"/>
                    <a:pt x="309418" y="246236"/>
                    <a:pt x="188590" y="287848"/>
                  </a:cubicBezTo>
                  <a:close/>
                  <a:moveTo>
                    <a:pt x="18897" y="223140"/>
                  </a:moveTo>
                  <a:cubicBezTo>
                    <a:pt x="91432" y="242610"/>
                    <a:pt x="126745" y="253490"/>
                    <a:pt x="195844" y="277541"/>
                  </a:cubicBezTo>
                  <a:cubicBezTo>
                    <a:pt x="309036" y="238792"/>
                    <a:pt x="364582" y="219895"/>
                    <a:pt x="473385" y="184582"/>
                  </a:cubicBezTo>
                  <a:cubicBezTo>
                    <a:pt x="512515" y="125981"/>
                    <a:pt x="530458" y="98495"/>
                    <a:pt x="561381" y="48865"/>
                  </a:cubicBezTo>
                  <a:cubicBezTo>
                    <a:pt x="489800" y="29968"/>
                    <a:pt x="453151" y="21569"/>
                    <a:pt x="377753" y="7444"/>
                  </a:cubicBezTo>
                  <a:cubicBezTo>
                    <a:pt x="274486" y="37604"/>
                    <a:pt x="221422" y="54019"/>
                    <a:pt x="113001" y="88569"/>
                  </a:cubicBezTo>
                  <a:cubicBezTo>
                    <a:pt x="79597" y="138007"/>
                    <a:pt x="60318" y="165303"/>
                    <a:pt x="18897" y="2231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8850054A-1C9A-4220-B484-E206CEE1FC9D}"/>
                </a:ext>
              </a:extLst>
            </p:cNvPr>
            <p:cNvSpPr/>
            <p:nvPr/>
          </p:nvSpPr>
          <p:spPr>
            <a:xfrm>
              <a:off x="1955600" y="5108418"/>
              <a:ext cx="534467" cy="286321"/>
            </a:xfrm>
            <a:custGeom>
              <a:avLst/>
              <a:gdLst>
                <a:gd name="connsiteX0" fmla="*/ 179238 w 534466"/>
                <a:gd name="connsiteY0" fmla="*/ 287848 h 286321"/>
                <a:gd name="connsiteX1" fmla="*/ 0 w 534466"/>
                <a:gd name="connsiteY1" fmla="*/ 216841 h 286321"/>
                <a:gd name="connsiteX2" fmla="*/ 93914 w 534466"/>
                <a:gd name="connsiteY2" fmla="*/ 72153 h 286321"/>
                <a:gd name="connsiteX3" fmla="*/ 357520 w 534466"/>
                <a:gd name="connsiteY3" fmla="*/ 0 h 286321"/>
                <a:gd name="connsiteX4" fmla="*/ 542866 w 534466"/>
                <a:gd name="connsiteY4" fmla="*/ 57455 h 286321"/>
                <a:gd name="connsiteX5" fmla="*/ 457923 w 534466"/>
                <a:gd name="connsiteY5" fmla="*/ 201189 h 286321"/>
                <a:gd name="connsiteX6" fmla="*/ 179238 w 534466"/>
                <a:gd name="connsiteY6" fmla="*/ 287848 h 286321"/>
                <a:gd name="connsiteX7" fmla="*/ 17752 w 534466"/>
                <a:gd name="connsiteY7" fmla="*/ 210923 h 286321"/>
                <a:gd name="connsiteX8" fmla="*/ 186109 w 534466"/>
                <a:gd name="connsiteY8" fmla="*/ 277159 h 286321"/>
                <a:gd name="connsiteX9" fmla="*/ 447234 w 534466"/>
                <a:gd name="connsiteY9" fmla="*/ 196226 h 286321"/>
                <a:gd name="connsiteX10" fmla="*/ 527213 w 534466"/>
                <a:gd name="connsiteY10" fmla="*/ 61273 h 286321"/>
                <a:gd name="connsiteX11" fmla="*/ 353511 w 534466"/>
                <a:gd name="connsiteY11" fmla="*/ 6872 h 286321"/>
                <a:gd name="connsiteX12" fmla="*/ 105748 w 534466"/>
                <a:gd name="connsiteY12" fmla="*/ 75016 h 286321"/>
                <a:gd name="connsiteX13" fmla="*/ 17752 w 534466"/>
                <a:gd name="connsiteY13" fmla="*/ 21092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286321">
                  <a:moveTo>
                    <a:pt x="179238" y="287848"/>
                  </a:moveTo>
                  <a:cubicBezTo>
                    <a:pt x="109375" y="256735"/>
                    <a:pt x="73489" y="242610"/>
                    <a:pt x="0" y="216841"/>
                  </a:cubicBezTo>
                  <a:cubicBezTo>
                    <a:pt x="41994" y="154041"/>
                    <a:pt x="61082" y="124645"/>
                    <a:pt x="93914" y="72153"/>
                  </a:cubicBezTo>
                  <a:cubicBezTo>
                    <a:pt x="202525" y="40276"/>
                    <a:pt x="255590" y="25578"/>
                    <a:pt x="357520" y="0"/>
                  </a:cubicBezTo>
                  <a:cubicBezTo>
                    <a:pt x="434063" y="20043"/>
                    <a:pt x="471476" y="31304"/>
                    <a:pt x="542866" y="57455"/>
                  </a:cubicBezTo>
                  <a:cubicBezTo>
                    <a:pt x="513661" y="109184"/>
                    <a:pt x="496291" y="138389"/>
                    <a:pt x="457923" y="201189"/>
                  </a:cubicBezTo>
                  <a:cubicBezTo>
                    <a:pt x="350267" y="232493"/>
                    <a:pt x="293766" y="250436"/>
                    <a:pt x="179238" y="287848"/>
                  </a:cubicBezTo>
                  <a:close/>
                  <a:moveTo>
                    <a:pt x="17752" y="210923"/>
                  </a:moveTo>
                  <a:cubicBezTo>
                    <a:pt x="86660" y="235165"/>
                    <a:pt x="120446" y="248336"/>
                    <a:pt x="186109" y="277159"/>
                  </a:cubicBezTo>
                  <a:cubicBezTo>
                    <a:pt x="293194" y="242419"/>
                    <a:pt x="346258" y="225621"/>
                    <a:pt x="447234" y="196226"/>
                  </a:cubicBezTo>
                  <a:cubicBezTo>
                    <a:pt x="483120" y="137434"/>
                    <a:pt x="499536" y="110138"/>
                    <a:pt x="527213" y="61273"/>
                  </a:cubicBezTo>
                  <a:cubicBezTo>
                    <a:pt x="460214" y="36649"/>
                    <a:pt x="424901" y="26151"/>
                    <a:pt x="353511" y="6872"/>
                  </a:cubicBezTo>
                  <a:cubicBezTo>
                    <a:pt x="257498" y="31304"/>
                    <a:pt x="207679" y="45048"/>
                    <a:pt x="105748" y="75016"/>
                  </a:cubicBezTo>
                  <a:cubicBezTo>
                    <a:pt x="74635" y="124836"/>
                    <a:pt x="56883" y="152323"/>
                    <a:pt x="17752" y="2109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50186A7F-D5F2-4877-9DC1-85156571E314}"/>
                </a:ext>
              </a:extLst>
            </p:cNvPr>
            <p:cNvSpPr/>
            <p:nvPr/>
          </p:nvSpPr>
          <p:spPr>
            <a:xfrm>
              <a:off x="2399780" y="5111663"/>
              <a:ext cx="496291" cy="286321"/>
            </a:xfrm>
            <a:custGeom>
              <a:avLst/>
              <a:gdLst>
                <a:gd name="connsiteX0" fmla="*/ 167403 w 496290"/>
                <a:gd name="connsiteY0" fmla="*/ 286703 h 286321"/>
                <a:gd name="connsiteX1" fmla="*/ 0 w 496290"/>
                <a:gd name="connsiteY1" fmla="*/ 197753 h 286321"/>
                <a:gd name="connsiteX2" fmla="*/ 85324 w 496290"/>
                <a:gd name="connsiteY2" fmla="*/ 54019 h 286321"/>
                <a:gd name="connsiteX3" fmla="*/ 329079 w 496290"/>
                <a:gd name="connsiteY3" fmla="*/ 0 h 286321"/>
                <a:gd name="connsiteX4" fmla="*/ 503926 w 496290"/>
                <a:gd name="connsiteY4" fmla="*/ 73871 h 286321"/>
                <a:gd name="connsiteX5" fmla="*/ 426429 w 496290"/>
                <a:gd name="connsiteY5" fmla="*/ 218750 h 286321"/>
                <a:gd name="connsiteX6" fmla="*/ 167403 w 496290"/>
                <a:gd name="connsiteY6" fmla="*/ 286703 h 286321"/>
                <a:gd name="connsiteX7" fmla="*/ 16607 w 496290"/>
                <a:gd name="connsiteY7" fmla="*/ 192981 h 286321"/>
                <a:gd name="connsiteX8" fmla="*/ 173702 w 496290"/>
                <a:gd name="connsiteY8" fmla="*/ 276014 h 286321"/>
                <a:gd name="connsiteX9" fmla="*/ 416312 w 496290"/>
                <a:gd name="connsiteY9" fmla="*/ 212641 h 286321"/>
                <a:gd name="connsiteX10" fmla="*/ 489228 w 496290"/>
                <a:gd name="connsiteY10" fmla="*/ 76734 h 286321"/>
                <a:gd name="connsiteX11" fmla="*/ 325452 w 496290"/>
                <a:gd name="connsiteY11" fmla="*/ 6872 h 286321"/>
                <a:gd name="connsiteX12" fmla="*/ 96395 w 496290"/>
                <a:gd name="connsiteY12" fmla="*/ 58028 h 286321"/>
                <a:gd name="connsiteX13" fmla="*/ 16607 w 496290"/>
                <a:gd name="connsiteY13" fmla="*/ 192981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167403" y="286703"/>
                  </a:moveTo>
                  <a:cubicBezTo>
                    <a:pt x="102313" y="247764"/>
                    <a:pt x="68908" y="230012"/>
                    <a:pt x="0" y="197753"/>
                  </a:cubicBezTo>
                  <a:cubicBezTo>
                    <a:pt x="38558" y="134762"/>
                    <a:pt x="55929" y="105557"/>
                    <a:pt x="85324" y="54019"/>
                  </a:cubicBezTo>
                  <a:cubicBezTo>
                    <a:pt x="185918" y="28823"/>
                    <a:pt x="234593" y="18134"/>
                    <a:pt x="329079" y="0"/>
                  </a:cubicBezTo>
                  <a:cubicBezTo>
                    <a:pt x="401041" y="26342"/>
                    <a:pt x="435973" y="41230"/>
                    <a:pt x="503926" y="73871"/>
                  </a:cubicBezTo>
                  <a:cubicBezTo>
                    <a:pt x="477394" y="125600"/>
                    <a:pt x="461551" y="154995"/>
                    <a:pt x="426429" y="218750"/>
                  </a:cubicBezTo>
                  <a:cubicBezTo>
                    <a:pt x="325452" y="243182"/>
                    <a:pt x="273724" y="256735"/>
                    <a:pt x="167403" y="286703"/>
                  </a:cubicBezTo>
                  <a:close/>
                  <a:moveTo>
                    <a:pt x="16607" y="192981"/>
                  </a:moveTo>
                  <a:cubicBezTo>
                    <a:pt x="81124" y="223140"/>
                    <a:pt x="112429" y="239937"/>
                    <a:pt x="173702" y="276014"/>
                  </a:cubicBezTo>
                  <a:cubicBezTo>
                    <a:pt x="273151" y="248145"/>
                    <a:pt x="321635" y="235547"/>
                    <a:pt x="416312" y="212641"/>
                  </a:cubicBezTo>
                  <a:cubicBezTo>
                    <a:pt x="449144" y="153278"/>
                    <a:pt x="463841" y="125791"/>
                    <a:pt x="489228" y="76734"/>
                  </a:cubicBezTo>
                  <a:cubicBezTo>
                    <a:pt x="425474" y="46002"/>
                    <a:pt x="392833" y="31877"/>
                    <a:pt x="325452" y="6872"/>
                  </a:cubicBezTo>
                  <a:cubicBezTo>
                    <a:pt x="236502" y="24242"/>
                    <a:pt x="190691" y="34550"/>
                    <a:pt x="96395" y="58028"/>
                  </a:cubicBezTo>
                  <a:cubicBezTo>
                    <a:pt x="68717" y="107084"/>
                    <a:pt x="52492" y="134380"/>
                    <a:pt x="16607" y="1929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24E3EC2D-F751-4940-83A8-A611CA07A726}"/>
                </a:ext>
              </a:extLst>
            </p:cNvPr>
            <p:cNvSpPr/>
            <p:nvPr/>
          </p:nvSpPr>
          <p:spPr>
            <a:xfrm>
              <a:off x="2813419" y="5145449"/>
              <a:ext cx="477202" cy="286321"/>
            </a:xfrm>
            <a:custGeom>
              <a:avLst/>
              <a:gdLst>
                <a:gd name="connsiteX0" fmla="*/ 161295 w 477202"/>
                <a:gd name="connsiteY0" fmla="*/ 291666 h 286321"/>
                <a:gd name="connsiteX1" fmla="*/ 0 w 477202"/>
                <a:gd name="connsiteY1" fmla="*/ 183818 h 286321"/>
                <a:gd name="connsiteX2" fmla="*/ 77689 w 477202"/>
                <a:gd name="connsiteY2" fmla="*/ 39131 h 286321"/>
                <a:gd name="connsiteX3" fmla="*/ 308082 w 477202"/>
                <a:gd name="connsiteY3" fmla="*/ 0 h 286321"/>
                <a:gd name="connsiteX4" fmla="*/ 478157 w 477202"/>
                <a:gd name="connsiteY4" fmla="*/ 87996 h 286321"/>
                <a:gd name="connsiteX5" fmla="*/ 408295 w 477202"/>
                <a:gd name="connsiteY5" fmla="*/ 236692 h 286321"/>
                <a:gd name="connsiteX6" fmla="*/ 161295 w 477202"/>
                <a:gd name="connsiteY6" fmla="*/ 291666 h 286321"/>
                <a:gd name="connsiteX7" fmla="*/ 15652 w 477202"/>
                <a:gd name="connsiteY7" fmla="*/ 180001 h 286321"/>
                <a:gd name="connsiteX8" fmla="*/ 167021 w 477202"/>
                <a:gd name="connsiteY8" fmla="*/ 280786 h 286321"/>
                <a:gd name="connsiteX9" fmla="*/ 398178 w 477202"/>
                <a:gd name="connsiteY9" fmla="*/ 229630 h 286321"/>
                <a:gd name="connsiteX10" fmla="*/ 464032 w 477202"/>
                <a:gd name="connsiteY10" fmla="*/ 90287 h 286321"/>
                <a:gd name="connsiteX11" fmla="*/ 304837 w 477202"/>
                <a:gd name="connsiteY11" fmla="*/ 7063 h 286321"/>
                <a:gd name="connsiteX12" fmla="*/ 88187 w 477202"/>
                <a:gd name="connsiteY12" fmla="*/ 44284 h 286321"/>
                <a:gd name="connsiteX13" fmla="*/ 15652 w 477202"/>
                <a:gd name="connsiteY13" fmla="*/ 180001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86321">
                  <a:moveTo>
                    <a:pt x="161295" y="291666"/>
                  </a:moveTo>
                  <a:cubicBezTo>
                    <a:pt x="97922" y="245282"/>
                    <a:pt x="65854" y="223712"/>
                    <a:pt x="0" y="183818"/>
                  </a:cubicBezTo>
                  <a:cubicBezTo>
                    <a:pt x="35122" y="120255"/>
                    <a:pt x="50965" y="90859"/>
                    <a:pt x="77689" y="39131"/>
                  </a:cubicBezTo>
                  <a:cubicBezTo>
                    <a:pt x="172366" y="20615"/>
                    <a:pt x="218368" y="12789"/>
                    <a:pt x="308082" y="0"/>
                  </a:cubicBezTo>
                  <a:cubicBezTo>
                    <a:pt x="377563" y="32068"/>
                    <a:pt x="411539" y="49629"/>
                    <a:pt x="478157" y="87996"/>
                  </a:cubicBezTo>
                  <a:cubicBezTo>
                    <a:pt x="454297" y="140870"/>
                    <a:pt x="439980" y="171029"/>
                    <a:pt x="408295" y="236692"/>
                  </a:cubicBezTo>
                  <a:cubicBezTo>
                    <a:pt x="311518" y="256544"/>
                    <a:pt x="262080" y="267424"/>
                    <a:pt x="161295" y="291666"/>
                  </a:cubicBezTo>
                  <a:close/>
                  <a:moveTo>
                    <a:pt x="15652" y="180001"/>
                  </a:moveTo>
                  <a:cubicBezTo>
                    <a:pt x="77307" y="217413"/>
                    <a:pt x="107466" y="237647"/>
                    <a:pt x="167021" y="280786"/>
                  </a:cubicBezTo>
                  <a:cubicBezTo>
                    <a:pt x="261316" y="258262"/>
                    <a:pt x="307510" y="248145"/>
                    <a:pt x="398178" y="229630"/>
                  </a:cubicBezTo>
                  <a:cubicBezTo>
                    <a:pt x="427764" y="168548"/>
                    <a:pt x="441126" y="140107"/>
                    <a:pt x="464032" y="90287"/>
                  </a:cubicBezTo>
                  <a:cubicBezTo>
                    <a:pt x="401614" y="54210"/>
                    <a:pt x="369736" y="37604"/>
                    <a:pt x="304837" y="7063"/>
                  </a:cubicBezTo>
                  <a:cubicBezTo>
                    <a:pt x="220277" y="19279"/>
                    <a:pt x="177138" y="26723"/>
                    <a:pt x="88187" y="44284"/>
                  </a:cubicBezTo>
                  <a:cubicBezTo>
                    <a:pt x="62990" y="93150"/>
                    <a:pt x="48293" y="120637"/>
                    <a:pt x="15652" y="1800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58FD44A3-ECFA-4820-834D-E544B0714029}"/>
                </a:ext>
              </a:extLst>
            </p:cNvPr>
            <p:cNvSpPr/>
            <p:nvPr/>
          </p:nvSpPr>
          <p:spPr>
            <a:xfrm>
              <a:off x="3209116" y="5202904"/>
              <a:ext cx="458114" cy="286321"/>
            </a:xfrm>
            <a:custGeom>
              <a:avLst/>
              <a:gdLst>
                <a:gd name="connsiteX0" fmla="*/ 160531 w 458114"/>
                <a:gd name="connsiteY0" fmla="*/ 301592 h 286321"/>
                <a:gd name="connsiteX1" fmla="*/ 0 w 458114"/>
                <a:gd name="connsiteY1" fmla="*/ 177328 h 286321"/>
                <a:gd name="connsiteX2" fmla="*/ 70053 w 458114"/>
                <a:gd name="connsiteY2" fmla="*/ 28823 h 286321"/>
                <a:gd name="connsiteX3" fmla="*/ 291857 w 458114"/>
                <a:gd name="connsiteY3" fmla="*/ 0 h 286321"/>
                <a:gd name="connsiteX4" fmla="*/ 461741 w 458114"/>
                <a:gd name="connsiteY4" fmla="*/ 99640 h 286321"/>
                <a:gd name="connsiteX5" fmla="*/ 399705 w 458114"/>
                <a:gd name="connsiteY5" fmla="*/ 254444 h 286321"/>
                <a:gd name="connsiteX6" fmla="*/ 160531 w 458114"/>
                <a:gd name="connsiteY6" fmla="*/ 301592 h 286321"/>
                <a:gd name="connsiteX7" fmla="*/ 14889 w 458114"/>
                <a:gd name="connsiteY7" fmla="*/ 174083 h 286321"/>
                <a:gd name="connsiteX8" fmla="*/ 165685 w 458114"/>
                <a:gd name="connsiteY8" fmla="*/ 290139 h 286321"/>
                <a:gd name="connsiteX9" fmla="*/ 389779 w 458114"/>
                <a:gd name="connsiteY9" fmla="*/ 246236 h 286321"/>
                <a:gd name="connsiteX10" fmla="*/ 448188 w 458114"/>
                <a:gd name="connsiteY10" fmla="*/ 101358 h 286321"/>
                <a:gd name="connsiteX11" fmla="*/ 289185 w 458114"/>
                <a:gd name="connsiteY11" fmla="*/ 7063 h 286321"/>
                <a:gd name="connsiteX12" fmla="*/ 80552 w 458114"/>
                <a:gd name="connsiteY12" fmla="*/ 34740 h 286321"/>
                <a:gd name="connsiteX13" fmla="*/ 14889 w 458114"/>
                <a:gd name="connsiteY13" fmla="*/ 17408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160531" y="301592"/>
                  </a:moveTo>
                  <a:cubicBezTo>
                    <a:pt x="96967" y="248718"/>
                    <a:pt x="64899" y="223903"/>
                    <a:pt x="0" y="177328"/>
                  </a:cubicBezTo>
                  <a:cubicBezTo>
                    <a:pt x="31877" y="111856"/>
                    <a:pt x="46193" y="81506"/>
                    <a:pt x="70053" y="28823"/>
                  </a:cubicBezTo>
                  <a:cubicBezTo>
                    <a:pt x="160721" y="14698"/>
                    <a:pt x="205006" y="8971"/>
                    <a:pt x="291857" y="0"/>
                  </a:cubicBezTo>
                  <a:cubicBezTo>
                    <a:pt x="360765" y="36840"/>
                    <a:pt x="394551" y="56692"/>
                    <a:pt x="461741" y="99640"/>
                  </a:cubicBezTo>
                  <a:cubicBezTo>
                    <a:pt x="440553" y="154423"/>
                    <a:pt x="427955" y="185918"/>
                    <a:pt x="399705" y="254444"/>
                  </a:cubicBezTo>
                  <a:cubicBezTo>
                    <a:pt x="305791" y="271433"/>
                    <a:pt x="257880" y="280977"/>
                    <a:pt x="160531" y="301592"/>
                  </a:cubicBezTo>
                  <a:close/>
                  <a:moveTo>
                    <a:pt x="14889" y="174083"/>
                  </a:moveTo>
                  <a:cubicBezTo>
                    <a:pt x="75780" y="217604"/>
                    <a:pt x="105748" y="240892"/>
                    <a:pt x="165685" y="290139"/>
                  </a:cubicBezTo>
                  <a:cubicBezTo>
                    <a:pt x="256735" y="271051"/>
                    <a:pt x="301592" y="262270"/>
                    <a:pt x="389779" y="246236"/>
                  </a:cubicBezTo>
                  <a:cubicBezTo>
                    <a:pt x="416120" y="182482"/>
                    <a:pt x="427955" y="153086"/>
                    <a:pt x="448188" y="101358"/>
                  </a:cubicBezTo>
                  <a:cubicBezTo>
                    <a:pt x="385198" y="60891"/>
                    <a:pt x="353511" y="41994"/>
                    <a:pt x="289185" y="7063"/>
                  </a:cubicBezTo>
                  <a:cubicBezTo>
                    <a:pt x="207488" y="15843"/>
                    <a:pt x="165685" y="21379"/>
                    <a:pt x="80552" y="34740"/>
                  </a:cubicBezTo>
                  <a:cubicBezTo>
                    <a:pt x="57837" y="84560"/>
                    <a:pt x="44475" y="113001"/>
                    <a:pt x="14889" y="1740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0CF06507-0C74-4112-96C9-90F4DEE6C7A2}"/>
                </a:ext>
              </a:extLst>
            </p:cNvPr>
            <p:cNvSpPr/>
            <p:nvPr/>
          </p:nvSpPr>
          <p:spPr>
            <a:xfrm>
              <a:off x="3596604" y="5277157"/>
              <a:ext cx="439026" cy="305409"/>
            </a:xfrm>
            <a:custGeom>
              <a:avLst/>
              <a:gdLst>
                <a:gd name="connsiteX0" fmla="*/ 164349 w 439026"/>
                <a:gd name="connsiteY0" fmla="*/ 315144 h 305409"/>
                <a:gd name="connsiteX1" fmla="*/ 0 w 439026"/>
                <a:gd name="connsiteY1" fmla="*/ 177328 h 305409"/>
                <a:gd name="connsiteX2" fmla="*/ 62227 w 439026"/>
                <a:gd name="connsiteY2" fmla="*/ 22906 h 305409"/>
                <a:gd name="connsiteX3" fmla="*/ 279450 w 439026"/>
                <a:gd name="connsiteY3" fmla="*/ 0 h 305409"/>
                <a:gd name="connsiteX4" fmla="*/ 453151 w 439026"/>
                <a:gd name="connsiteY4" fmla="*/ 108229 h 305409"/>
                <a:gd name="connsiteX5" fmla="*/ 399896 w 439026"/>
                <a:gd name="connsiteY5" fmla="*/ 270478 h 305409"/>
                <a:gd name="connsiteX6" fmla="*/ 164349 w 439026"/>
                <a:gd name="connsiteY6" fmla="*/ 315144 h 305409"/>
                <a:gd name="connsiteX7" fmla="*/ 14698 w 439026"/>
                <a:gd name="connsiteY7" fmla="*/ 174656 h 305409"/>
                <a:gd name="connsiteX8" fmla="*/ 169121 w 439026"/>
                <a:gd name="connsiteY8" fmla="*/ 303119 h 305409"/>
                <a:gd name="connsiteX9" fmla="*/ 389588 w 439026"/>
                <a:gd name="connsiteY9" fmla="*/ 261698 h 305409"/>
                <a:gd name="connsiteX10" fmla="*/ 439980 w 439026"/>
                <a:gd name="connsiteY10" fmla="*/ 109757 h 305409"/>
                <a:gd name="connsiteX11" fmla="*/ 277350 w 439026"/>
                <a:gd name="connsiteY11" fmla="*/ 7253 h 305409"/>
                <a:gd name="connsiteX12" fmla="*/ 73108 w 439026"/>
                <a:gd name="connsiteY12" fmla="*/ 29396 h 305409"/>
                <a:gd name="connsiteX13" fmla="*/ 14698 w 439026"/>
                <a:gd name="connsiteY13" fmla="*/ 17465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05409">
                  <a:moveTo>
                    <a:pt x="164349" y="315144"/>
                  </a:moveTo>
                  <a:cubicBezTo>
                    <a:pt x="98686" y="257117"/>
                    <a:pt x="65854" y="229439"/>
                    <a:pt x="0" y="177328"/>
                  </a:cubicBezTo>
                  <a:cubicBezTo>
                    <a:pt x="28251" y="108993"/>
                    <a:pt x="41039" y="77498"/>
                    <a:pt x="62227" y="22906"/>
                  </a:cubicBezTo>
                  <a:cubicBezTo>
                    <a:pt x="150605" y="11644"/>
                    <a:pt x="194126" y="7063"/>
                    <a:pt x="279450" y="0"/>
                  </a:cubicBezTo>
                  <a:cubicBezTo>
                    <a:pt x="349312" y="40467"/>
                    <a:pt x="384052" y="62036"/>
                    <a:pt x="453151" y="108229"/>
                  </a:cubicBezTo>
                  <a:cubicBezTo>
                    <a:pt x="435018" y="165494"/>
                    <a:pt x="424138" y="198516"/>
                    <a:pt x="399896" y="270478"/>
                  </a:cubicBezTo>
                  <a:cubicBezTo>
                    <a:pt x="307127" y="287085"/>
                    <a:pt x="259980" y="296056"/>
                    <a:pt x="164349" y="315144"/>
                  </a:cubicBezTo>
                  <a:close/>
                  <a:moveTo>
                    <a:pt x="14698" y="174656"/>
                  </a:moveTo>
                  <a:cubicBezTo>
                    <a:pt x="76543" y="223331"/>
                    <a:pt x="107466" y="249100"/>
                    <a:pt x="169121" y="303119"/>
                  </a:cubicBezTo>
                  <a:cubicBezTo>
                    <a:pt x="258453" y="285558"/>
                    <a:pt x="302547" y="277159"/>
                    <a:pt x="389588" y="261698"/>
                  </a:cubicBezTo>
                  <a:cubicBezTo>
                    <a:pt x="412303" y="194698"/>
                    <a:pt x="422611" y="163776"/>
                    <a:pt x="439980" y="109757"/>
                  </a:cubicBezTo>
                  <a:cubicBezTo>
                    <a:pt x="375272" y="66236"/>
                    <a:pt x="342822" y="45621"/>
                    <a:pt x="277350" y="7253"/>
                  </a:cubicBezTo>
                  <a:cubicBezTo>
                    <a:pt x="196989" y="14316"/>
                    <a:pt x="156141" y="18706"/>
                    <a:pt x="73108" y="29396"/>
                  </a:cubicBezTo>
                  <a:cubicBezTo>
                    <a:pt x="52683" y="81315"/>
                    <a:pt x="40849" y="110711"/>
                    <a:pt x="14698" y="1746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683BE800-C904-4CFB-9197-7855041DC17A}"/>
                </a:ext>
              </a:extLst>
            </p:cNvPr>
            <p:cNvSpPr/>
            <p:nvPr/>
          </p:nvSpPr>
          <p:spPr>
            <a:xfrm>
              <a:off x="3984283" y="5361144"/>
              <a:ext cx="439026" cy="324498"/>
            </a:xfrm>
            <a:custGeom>
              <a:avLst/>
              <a:gdLst>
                <a:gd name="connsiteX0" fmla="*/ 172175 w 439026"/>
                <a:gd name="connsiteY0" fmla="*/ 331179 h 324497"/>
                <a:gd name="connsiteX1" fmla="*/ 0 w 439026"/>
                <a:gd name="connsiteY1" fmla="*/ 183437 h 324497"/>
                <a:gd name="connsiteX2" fmla="*/ 53638 w 439026"/>
                <a:gd name="connsiteY2" fmla="*/ 21379 h 324497"/>
                <a:gd name="connsiteX3" fmla="*/ 269524 w 439026"/>
                <a:gd name="connsiteY3" fmla="*/ 0 h 324497"/>
                <a:gd name="connsiteX4" fmla="*/ 450479 w 439026"/>
                <a:gd name="connsiteY4" fmla="*/ 113383 h 324497"/>
                <a:gd name="connsiteX5" fmla="*/ 406577 w 439026"/>
                <a:gd name="connsiteY5" fmla="*/ 283840 h 324497"/>
                <a:gd name="connsiteX6" fmla="*/ 172175 w 439026"/>
                <a:gd name="connsiteY6" fmla="*/ 331179 h 324497"/>
                <a:gd name="connsiteX7" fmla="*/ 14125 w 439026"/>
                <a:gd name="connsiteY7" fmla="*/ 180955 h 324497"/>
                <a:gd name="connsiteX8" fmla="*/ 175992 w 439026"/>
                <a:gd name="connsiteY8" fmla="*/ 318771 h 324497"/>
                <a:gd name="connsiteX9" fmla="*/ 395314 w 439026"/>
                <a:gd name="connsiteY9" fmla="*/ 275250 h 324497"/>
                <a:gd name="connsiteX10" fmla="*/ 436736 w 439026"/>
                <a:gd name="connsiteY10" fmla="*/ 115483 h 324497"/>
                <a:gd name="connsiteX11" fmla="*/ 267233 w 439026"/>
                <a:gd name="connsiteY11" fmla="*/ 8017 h 324497"/>
                <a:gd name="connsiteX12" fmla="*/ 64136 w 439026"/>
                <a:gd name="connsiteY12" fmla="*/ 28823 h 324497"/>
                <a:gd name="connsiteX13" fmla="*/ 14125 w 439026"/>
                <a:gd name="connsiteY13" fmla="*/ 180955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24497">
                  <a:moveTo>
                    <a:pt x="172175" y="331179"/>
                  </a:moveTo>
                  <a:cubicBezTo>
                    <a:pt x="102885" y="269333"/>
                    <a:pt x="68526" y="239746"/>
                    <a:pt x="0" y="183437"/>
                  </a:cubicBezTo>
                  <a:cubicBezTo>
                    <a:pt x="24433" y="111474"/>
                    <a:pt x="35313" y="78643"/>
                    <a:pt x="53638" y="21379"/>
                  </a:cubicBezTo>
                  <a:cubicBezTo>
                    <a:pt x="141061" y="11071"/>
                    <a:pt x="184200" y="6681"/>
                    <a:pt x="269524" y="0"/>
                  </a:cubicBezTo>
                  <a:cubicBezTo>
                    <a:pt x="341868" y="42757"/>
                    <a:pt x="377945" y="65472"/>
                    <a:pt x="450479" y="113383"/>
                  </a:cubicBezTo>
                  <a:cubicBezTo>
                    <a:pt x="435591" y="173320"/>
                    <a:pt x="426619" y="208060"/>
                    <a:pt x="406577" y="283840"/>
                  </a:cubicBezTo>
                  <a:cubicBezTo>
                    <a:pt x="313808" y="302165"/>
                    <a:pt x="266852" y="311709"/>
                    <a:pt x="172175" y="331179"/>
                  </a:cubicBezTo>
                  <a:close/>
                  <a:moveTo>
                    <a:pt x="14125" y="180955"/>
                  </a:moveTo>
                  <a:cubicBezTo>
                    <a:pt x="78643" y="233638"/>
                    <a:pt x="110902" y="261316"/>
                    <a:pt x="175992" y="318771"/>
                  </a:cubicBezTo>
                  <a:cubicBezTo>
                    <a:pt x="264561" y="300637"/>
                    <a:pt x="308464" y="291857"/>
                    <a:pt x="395314" y="275250"/>
                  </a:cubicBezTo>
                  <a:cubicBezTo>
                    <a:pt x="414021" y="204624"/>
                    <a:pt x="422611" y="172175"/>
                    <a:pt x="436736" y="115483"/>
                  </a:cubicBezTo>
                  <a:cubicBezTo>
                    <a:pt x="368782" y="70244"/>
                    <a:pt x="334997" y="48484"/>
                    <a:pt x="267233" y="8017"/>
                  </a:cubicBezTo>
                  <a:cubicBezTo>
                    <a:pt x="187064" y="14698"/>
                    <a:pt x="146406" y="18897"/>
                    <a:pt x="64136" y="28823"/>
                  </a:cubicBezTo>
                  <a:cubicBezTo>
                    <a:pt x="46957" y="82842"/>
                    <a:pt x="36840" y="113765"/>
                    <a:pt x="14125" y="1809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6C3C6F1F-D0BA-44C9-9CD0-A9AC24F87621}"/>
                </a:ext>
              </a:extLst>
            </p:cNvPr>
            <p:cNvSpPr/>
            <p:nvPr/>
          </p:nvSpPr>
          <p:spPr>
            <a:xfrm>
              <a:off x="4377880" y="5447804"/>
              <a:ext cx="439026" cy="343586"/>
            </a:xfrm>
            <a:custGeom>
              <a:avLst/>
              <a:gdLst>
                <a:gd name="connsiteX0" fmla="*/ 183627 w 439026"/>
                <a:gd name="connsiteY0" fmla="*/ 347785 h 343585"/>
                <a:gd name="connsiteX1" fmla="*/ 0 w 439026"/>
                <a:gd name="connsiteY1" fmla="*/ 194317 h 343585"/>
                <a:gd name="connsiteX2" fmla="*/ 44285 w 439026"/>
                <a:gd name="connsiteY2" fmla="*/ 24051 h 343585"/>
                <a:gd name="connsiteX3" fmla="*/ 261316 w 439026"/>
                <a:gd name="connsiteY3" fmla="*/ 0 h 343585"/>
                <a:gd name="connsiteX4" fmla="*/ 452388 w 439026"/>
                <a:gd name="connsiteY4" fmla="*/ 114337 h 343585"/>
                <a:gd name="connsiteX5" fmla="*/ 418793 w 439026"/>
                <a:gd name="connsiteY5" fmla="*/ 293193 h 343585"/>
                <a:gd name="connsiteX6" fmla="*/ 183627 w 439026"/>
                <a:gd name="connsiteY6" fmla="*/ 347785 h 343585"/>
                <a:gd name="connsiteX7" fmla="*/ 14507 w 439026"/>
                <a:gd name="connsiteY7" fmla="*/ 191644 h 343585"/>
                <a:gd name="connsiteX8" fmla="*/ 186873 w 439026"/>
                <a:gd name="connsiteY8" fmla="*/ 334614 h 343585"/>
                <a:gd name="connsiteX9" fmla="*/ 406767 w 439026"/>
                <a:gd name="connsiteY9" fmla="*/ 284031 h 343585"/>
                <a:gd name="connsiteX10" fmla="*/ 438645 w 439026"/>
                <a:gd name="connsiteY10" fmla="*/ 116437 h 343585"/>
                <a:gd name="connsiteX11" fmla="*/ 259789 w 439026"/>
                <a:gd name="connsiteY11" fmla="*/ 7826 h 343585"/>
                <a:gd name="connsiteX12" fmla="*/ 55738 w 439026"/>
                <a:gd name="connsiteY12" fmla="*/ 31304 h 343585"/>
                <a:gd name="connsiteX13" fmla="*/ 14507 w 439026"/>
                <a:gd name="connsiteY13" fmla="*/ 191644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43585">
                  <a:moveTo>
                    <a:pt x="183627" y="347785"/>
                  </a:moveTo>
                  <a:cubicBezTo>
                    <a:pt x="109375" y="284031"/>
                    <a:pt x="72726" y="253299"/>
                    <a:pt x="0" y="194317"/>
                  </a:cubicBezTo>
                  <a:cubicBezTo>
                    <a:pt x="20233" y="118537"/>
                    <a:pt x="29205" y="83987"/>
                    <a:pt x="44285" y="24051"/>
                  </a:cubicBezTo>
                  <a:cubicBezTo>
                    <a:pt x="131899" y="12980"/>
                    <a:pt x="175229" y="8017"/>
                    <a:pt x="261316" y="0"/>
                  </a:cubicBezTo>
                  <a:cubicBezTo>
                    <a:pt x="337287" y="43330"/>
                    <a:pt x="375463" y="66426"/>
                    <a:pt x="452388" y="114337"/>
                  </a:cubicBezTo>
                  <a:cubicBezTo>
                    <a:pt x="441126" y="176946"/>
                    <a:pt x="434064" y="213405"/>
                    <a:pt x="418793" y="293193"/>
                  </a:cubicBezTo>
                  <a:cubicBezTo>
                    <a:pt x="325452" y="314572"/>
                    <a:pt x="278495" y="325643"/>
                    <a:pt x="183627" y="347785"/>
                  </a:cubicBezTo>
                  <a:close/>
                  <a:moveTo>
                    <a:pt x="14507" y="191644"/>
                  </a:moveTo>
                  <a:cubicBezTo>
                    <a:pt x="82842" y="246618"/>
                    <a:pt x="117201" y="275441"/>
                    <a:pt x="186873" y="334614"/>
                  </a:cubicBezTo>
                  <a:cubicBezTo>
                    <a:pt x="275632" y="313999"/>
                    <a:pt x="319535" y="303882"/>
                    <a:pt x="406767" y="284031"/>
                  </a:cubicBezTo>
                  <a:cubicBezTo>
                    <a:pt x="421275" y="209778"/>
                    <a:pt x="427764" y="175801"/>
                    <a:pt x="438645" y="116437"/>
                  </a:cubicBezTo>
                  <a:cubicBezTo>
                    <a:pt x="366683" y="71008"/>
                    <a:pt x="330988" y="49247"/>
                    <a:pt x="259789" y="7826"/>
                  </a:cubicBezTo>
                  <a:cubicBezTo>
                    <a:pt x="178855" y="15843"/>
                    <a:pt x="138007" y="20615"/>
                    <a:pt x="55738" y="31304"/>
                  </a:cubicBezTo>
                  <a:cubicBezTo>
                    <a:pt x="41421" y="88378"/>
                    <a:pt x="33023" y="120828"/>
                    <a:pt x="14507" y="1916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56D79DB5-23AD-4CA3-A6AB-C5B5EC09FF4A}"/>
                </a:ext>
              </a:extLst>
            </p:cNvPr>
            <p:cNvSpPr/>
            <p:nvPr/>
          </p:nvSpPr>
          <p:spPr>
            <a:xfrm>
              <a:off x="4783312" y="5528547"/>
              <a:ext cx="439026" cy="362674"/>
            </a:xfrm>
            <a:custGeom>
              <a:avLst/>
              <a:gdLst>
                <a:gd name="connsiteX0" fmla="*/ 197371 w 439026"/>
                <a:gd name="connsiteY0" fmla="*/ 363437 h 362673"/>
                <a:gd name="connsiteX1" fmla="*/ 0 w 439026"/>
                <a:gd name="connsiteY1" fmla="*/ 209587 h 362673"/>
                <a:gd name="connsiteX2" fmla="*/ 33977 w 439026"/>
                <a:gd name="connsiteY2" fmla="*/ 31114 h 362673"/>
                <a:gd name="connsiteX3" fmla="*/ 253872 w 439026"/>
                <a:gd name="connsiteY3" fmla="*/ 0 h 362673"/>
                <a:gd name="connsiteX4" fmla="*/ 456778 w 439026"/>
                <a:gd name="connsiteY4" fmla="*/ 110329 h 362673"/>
                <a:gd name="connsiteX5" fmla="*/ 434063 w 439026"/>
                <a:gd name="connsiteY5" fmla="*/ 296247 h 362673"/>
                <a:gd name="connsiteX6" fmla="*/ 197371 w 439026"/>
                <a:gd name="connsiteY6" fmla="*/ 363437 h 362673"/>
                <a:gd name="connsiteX7" fmla="*/ 14507 w 439026"/>
                <a:gd name="connsiteY7" fmla="*/ 206151 h 362673"/>
                <a:gd name="connsiteX8" fmla="*/ 199661 w 439026"/>
                <a:gd name="connsiteY8" fmla="*/ 349312 h 362673"/>
                <a:gd name="connsiteX9" fmla="*/ 421274 w 439026"/>
                <a:gd name="connsiteY9" fmla="*/ 287276 h 362673"/>
                <a:gd name="connsiteX10" fmla="*/ 443035 w 439026"/>
                <a:gd name="connsiteY10" fmla="*/ 113001 h 362673"/>
                <a:gd name="connsiteX11" fmla="*/ 252917 w 439026"/>
                <a:gd name="connsiteY11" fmla="*/ 8208 h 362673"/>
                <a:gd name="connsiteX12" fmla="*/ 46193 w 439026"/>
                <a:gd name="connsiteY12" fmla="*/ 38558 h 362673"/>
                <a:gd name="connsiteX13" fmla="*/ 14507 w 439026"/>
                <a:gd name="connsiteY13" fmla="*/ 206151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62673">
                  <a:moveTo>
                    <a:pt x="197371" y="363437"/>
                  </a:moveTo>
                  <a:cubicBezTo>
                    <a:pt x="117201" y="300065"/>
                    <a:pt x="77879" y="269142"/>
                    <a:pt x="0" y="209587"/>
                  </a:cubicBezTo>
                  <a:cubicBezTo>
                    <a:pt x="15652" y="129990"/>
                    <a:pt x="22524" y="93723"/>
                    <a:pt x="33977" y="31114"/>
                  </a:cubicBezTo>
                  <a:cubicBezTo>
                    <a:pt x="122355" y="17370"/>
                    <a:pt x="166448" y="11071"/>
                    <a:pt x="253872" y="0"/>
                  </a:cubicBezTo>
                  <a:cubicBezTo>
                    <a:pt x="334232" y="42185"/>
                    <a:pt x="374699" y="64327"/>
                    <a:pt x="456778" y="110329"/>
                  </a:cubicBezTo>
                  <a:cubicBezTo>
                    <a:pt x="449143" y="175229"/>
                    <a:pt x="444561" y="213214"/>
                    <a:pt x="434063" y="296247"/>
                  </a:cubicBezTo>
                  <a:cubicBezTo>
                    <a:pt x="339959" y="322970"/>
                    <a:pt x="292620" y="336523"/>
                    <a:pt x="197371" y="363437"/>
                  </a:cubicBezTo>
                  <a:close/>
                  <a:moveTo>
                    <a:pt x="14507" y="206151"/>
                  </a:moveTo>
                  <a:cubicBezTo>
                    <a:pt x="87614" y="261698"/>
                    <a:pt x="124645" y="290521"/>
                    <a:pt x="199661" y="349312"/>
                  </a:cubicBezTo>
                  <a:cubicBezTo>
                    <a:pt x="288802" y="324307"/>
                    <a:pt x="333087" y="311899"/>
                    <a:pt x="421274" y="287276"/>
                  </a:cubicBezTo>
                  <a:cubicBezTo>
                    <a:pt x="431200" y="209778"/>
                    <a:pt x="435590" y="174465"/>
                    <a:pt x="443035" y="113001"/>
                  </a:cubicBezTo>
                  <a:cubicBezTo>
                    <a:pt x="366301" y="69481"/>
                    <a:pt x="328315" y="48293"/>
                    <a:pt x="252917" y="8208"/>
                  </a:cubicBezTo>
                  <a:cubicBezTo>
                    <a:pt x="170648" y="19279"/>
                    <a:pt x="129226" y="25387"/>
                    <a:pt x="46193" y="38558"/>
                  </a:cubicBezTo>
                  <a:cubicBezTo>
                    <a:pt x="35313" y="97731"/>
                    <a:pt x="28823" y="131899"/>
                    <a:pt x="14507" y="2061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D9AA3B8E-94F3-4BDC-A593-B60363ED2EE1}"/>
                </a:ext>
              </a:extLst>
            </p:cNvPr>
            <p:cNvSpPr/>
            <p:nvPr/>
          </p:nvSpPr>
          <p:spPr>
            <a:xfrm>
              <a:off x="5203631" y="5594210"/>
              <a:ext cx="458114" cy="362674"/>
            </a:xfrm>
            <a:custGeom>
              <a:avLst/>
              <a:gdLst>
                <a:gd name="connsiteX0" fmla="*/ 212451 w 458114"/>
                <a:gd name="connsiteY0" fmla="*/ 376226 h 362673"/>
                <a:gd name="connsiteX1" fmla="*/ 0 w 458114"/>
                <a:gd name="connsiteY1" fmla="*/ 228103 h 362673"/>
                <a:gd name="connsiteX2" fmla="*/ 23096 w 458114"/>
                <a:gd name="connsiteY2" fmla="*/ 42376 h 362673"/>
                <a:gd name="connsiteX3" fmla="*/ 247000 w 458114"/>
                <a:gd name="connsiteY3" fmla="*/ 0 h 362673"/>
                <a:gd name="connsiteX4" fmla="*/ 462314 w 458114"/>
                <a:gd name="connsiteY4" fmla="*/ 100594 h 362673"/>
                <a:gd name="connsiteX5" fmla="*/ 450670 w 458114"/>
                <a:gd name="connsiteY5" fmla="*/ 291666 h 362673"/>
                <a:gd name="connsiteX6" fmla="*/ 212451 w 458114"/>
                <a:gd name="connsiteY6" fmla="*/ 376226 h 362673"/>
                <a:gd name="connsiteX7" fmla="*/ 14507 w 458114"/>
                <a:gd name="connsiteY7" fmla="*/ 224094 h 362673"/>
                <a:gd name="connsiteX8" fmla="*/ 213787 w 458114"/>
                <a:gd name="connsiteY8" fmla="*/ 361719 h 362673"/>
                <a:gd name="connsiteX9" fmla="*/ 436927 w 458114"/>
                <a:gd name="connsiteY9" fmla="*/ 283649 h 362673"/>
                <a:gd name="connsiteX10" fmla="*/ 448189 w 458114"/>
                <a:gd name="connsiteY10" fmla="*/ 104412 h 362673"/>
                <a:gd name="connsiteX11" fmla="*/ 246236 w 458114"/>
                <a:gd name="connsiteY11" fmla="*/ 8590 h 362673"/>
                <a:gd name="connsiteX12" fmla="*/ 35886 w 458114"/>
                <a:gd name="connsiteY12" fmla="*/ 49629 h 362673"/>
                <a:gd name="connsiteX13" fmla="*/ 14507 w 458114"/>
                <a:gd name="connsiteY13" fmla="*/ 224094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212451" y="376226"/>
                  </a:moveTo>
                  <a:cubicBezTo>
                    <a:pt x="125982" y="315908"/>
                    <a:pt x="83606" y="285940"/>
                    <a:pt x="0" y="228103"/>
                  </a:cubicBezTo>
                  <a:cubicBezTo>
                    <a:pt x="10689" y="145069"/>
                    <a:pt x="15461" y="107275"/>
                    <a:pt x="23096" y="42376"/>
                  </a:cubicBezTo>
                  <a:cubicBezTo>
                    <a:pt x="112811" y="24433"/>
                    <a:pt x="157477" y="15843"/>
                    <a:pt x="247000" y="0"/>
                  </a:cubicBezTo>
                  <a:cubicBezTo>
                    <a:pt x="332133" y="38749"/>
                    <a:pt x="375272" y="58982"/>
                    <a:pt x="462314" y="100594"/>
                  </a:cubicBezTo>
                  <a:cubicBezTo>
                    <a:pt x="458496" y="167021"/>
                    <a:pt x="456015" y="205960"/>
                    <a:pt x="450670" y="291666"/>
                  </a:cubicBezTo>
                  <a:cubicBezTo>
                    <a:pt x="355802" y="325643"/>
                    <a:pt x="308273" y="342631"/>
                    <a:pt x="212451" y="376226"/>
                  </a:cubicBezTo>
                  <a:close/>
                  <a:moveTo>
                    <a:pt x="14507" y="224094"/>
                  </a:moveTo>
                  <a:cubicBezTo>
                    <a:pt x="93150" y="277923"/>
                    <a:pt x="132853" y="305600"/>
                    <a:pt x="213787" y="361719"/>
                  </a:cubicBezTo>
                  <a:cubicBezTo>
                    <a:pt x="303501" y="330606"/>
                    <a:pt x="347976" y="314954"/>
                    <a:pt x="436927" y="283649"/>
                  </a:cubicBezTo>
                  <a:cubicBezTo>
                    <a:pt x="442080" y="203861"/>
                    <a:pt x="444371" y="167402"/>
                    <a:pt x="448189" y="104412"/>
                  </a:cubicBezTo>
                  <a:cubicBezTo>
                    <a:pt x="366492" y="64899"/>
                    <a:pt x="326216" y="45621"/>
                    <a:pt x="246236" y="8590"/>
                  </a:cubicBezTo>
                  <a:cubicBezTo>
                    <a:pt x="162249" y="24051"/>
                    <a:pt x="120255" y="32259"/>
                    <a:pt x="35886" y="49629"/>
                  </a:cubicBezTo>
                  <a:cubicBezTo>
                    <a:pt x="28632" y="111093"/>
                    <a:pt x="24242" y="146596"/>
                    <a:pt x="14507" y="2240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D1116EE9-90BD-4905-9199-7C9273657352}"/>
                </a:ext>
              </a:extLst>
            </p:cNvPr>
            <p:cNvSpPr/>
            <p:nvPr/>
          </p:nvSpPr>
          <p:spPr>
            <a:xfrm>
              <a:off x="5640367" y="5636013"/>
              <a:ext cx="458114" cy="381762"/>
            </a:xfrm>
            <a:custGeom>
              <a:avLst/>
              <a:gdLst>
                <a:gd name="connsiteX0" fmla="*/ 227530 w 458114"/>
                <a:gd name="connsiteY0" fmla="*/ 383289 h 381761"/>
                <a:gd name="connsiteX1" fmla="*/ 0 w 458114"/>
                <a:gd name="connsiteY1" fmla="*/ 248336 h 381761"/>
                <a:gd name="connsiteX2" fmla="*/ 12026 w 458114"/>
                <a:gd name="connsiteY2" fmla="*/ 57455 h 381761"/>
                <a:gd name="connsiteX3" fmla="*/ 240128 w 458114"/>
                <a:gd name="connsiteY3" fmla="*/ 0 h 381761"/>
                <a:gd name="connsiteX4" fmla="*/ 467467 w 458114"/>
                <a:gd name="connsiteY4" fmla="*/ 84560 h 381761"/>
                <a:gd name="connsiteX5" fmla="*/ 466513 w 458114"/>
                <a:gd name="connsiteY5" fmla="*/ 277350 h 381761"/>
                <a:gd name="connsiteX6" fmla="*/ 227530 w 458114"/>
                <a:gd name="connsiteY6" fmla="*/ 383289 h 381761"/>
                <a:gd name="connsiteX7" fmla="*/ 14507 w 458114"/>
                <a:gd name="connsiteY7" fmla="*/ 243182 h 381761"/>
                <a:gd name="connsiteX8" fmla="*/ 227912 w 458114"/>
                <a:gd name="connsiteY8" fmla="*/ 368400 h 381761"/>
                <a:gd name="connsiteX9" fmla="*/ 451815 w 458114"/>
                <a:gd name="connsiteY9" fmla="*/ 270287 h 381761"/>
                <a:gd name="connsiteX10" fmla="*/ 452960 w 458114"/>
                <a:gd name="connsiteY10" fmla="*/ 89332 h 381761"/>
                <a:gd name="connsiteX11" fmla="*/ 239746 w 458114"/>
                <a:gd name="connsiteY11" fmla="*/ 8590 h 381761"/>
                <a:gd name="connsiteX12" fmla="*/ 25387 w 458114"/>
                <a:gd name="connsiteY12" fmla="*/ 63945 h 381761"/>
                <a:gd name="connsiteX13" fmla="*/ 14507 w 458114"/>
                <a:gd name="connsiteY13" fmla="*/ 243182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81761">
                  <a:moveTo>
                    <a:pt x="227530" y="383289"/>
                  </a:moveTo>
                  <a:cubicBezTo>
                    <a:pt x="134953" y="328888"/>
                    <a:pt x="89523" y="301783"/>
                    <a:pt x="0" y="248336"/>
                  </a:cubicBezTo>
                  <a:cubicBezTo>
                    <a:pt x="5536" y="162821"/>
                    <a:pt x="8017" y="123882"/>
                    <a:pt x="12026" y="57455"/>
                  </a:cubicBezTo>
                  <a:cubicBezTo>
                    <a:pt x="103267" y="33595"/>
                    <a:pt x="148696" y="21951"/>
                    <a:pt x="240128" y="0"/>
                  </a:cubicBezTo>
                  <a:cubicBezTo>
                    <a:pt x="330033" y="33022"/>
                    <a:pt x="375463" y="50011"/>
                    <a:pt x="467467" y="84560"/>
                  </a:cubicBezTo>
                  <a:cubicBezTo>
                    <a:pt x="467086" y="151178"/>
                    <a:pt x="466895" y="190499"/>
                    <a:pt x="466513" y="277350"/>
                  </a:cubicBezTo>
                  <a:cubicBezTo>
                    <a:pt x="371073" y="319916"/>
                    <a:pt x="323352" y="341295"/>
                    <a:pt x="227530" y="383289"/>
                  </a:cubicBezTo>
                  <a:close/>
                  <a:moveTo>
                    <a:pt x="14507" y="243182"/>
                  </a:moveTo>
                  <a:cubicBezTo>
                    <a:pt x="98685" y="292620"/>
                    <a:pt x="141252" y="318007"/>
                    <a:pt x="227912" y="368400"/>
                  </a:cubicBezTo>
                  <a:cubicBezTo>
                    <a:pt x="317817" y="329460"/>
                    <a:pt x="362483" y="309800"/>
                    <a:pt x="451815" y="270287"/>
                  </a:cubicBezTo>
                  <a:cubicBezTo>
                    <a:pt x="452197" y="189354"/>
                    <a:pt x="452579" y="152514"/>
                    <a:pt x="452960" y="89332"/>
                  </a:cubicBezTo>
                  <a:cubicBezTo>
                    <a:pt x="366682" y="56501"/>
                    <a:pt x="324116" y="40085"/>
                    <a:pt x="239746" y="8590"/>
                  </a:cubicBezTo>
                  <a:cubicBezTo>
                    <a:pt x="153850" y="29777"/>
                    <a:pt x="111093" y="41039"/>
                    <a:pt x="25387" y="63945"/>
                  </a:cubicBezTo>
                  <a:cubicBezTo>
                    <a:pt x="21760" y="126936"/>
                    <a:pt x="19470" y="163394"/>
                    <a:pt x="14507" y="2431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DBD9335A-C888-4E48-9FC2-EE204068B70E}"/>
                </a:ext>
              </a:extLst>
            </p:cNvPr>
            <p:cNvSpPr/>
            <p:nvPr/>
          </p:nvSpPr>
          <p:spPr>
            <a:xfrm>
              <a:off x="6092182" y="5644221"/>
              <a:ext cx="477202" cy="381762"/>
            </a:xfrm>
            <a:custGeom>
              <a:avLst/>
              <a:gdLst>
                <a:gd name="connsiteX0" fmla="*/ 241274 w 477202"/>
                <a:gd name="connsiteY0" fmla="*/ 383862 h 381761"/>
                <a:gd name="connsiteX1" fmla="*/ 0 w 477202"/>
                <a:gd name="connsiteY1" fmla="*/ 268760 h 381761"/>
                <a:gd name="connsiteX2" fmla="*/ 1145 w 477202"/>
                <a:gd name="connsiteY2" fmla="*/ 75971 h 381761"/>
                <a:gd name="connsiteX3" fmla="*/ 232875 w 477202"/>
                <a:gd name="connsiteY3" fmla="*/ 0 h 381761"/>
                <a:gd name="connsiteX4" fmla="*/ 468041 w 477202"/>
                <a:gd name="connsiteY4" fmla="*/ 62418 h 381761"/>
                <a:gd name="connsiteX5" fmla="*/ 477776 w 477202"/>
                <a:gd name="connsiteY5" fmla="*/ 254444 h 381761"/>
                <a:gd name="connsiteX6" fmla="*/ 241274 w 477202"/>
                <a:gd name="connsiteY6" fmla="*/ 383862 h 381761"/>
                <a:gd name="connsiteX7" fmla="*/ 14698 w 477202"/>
                <a:gd name="connsiteY7" fmla="*/ 262271 h 381761"/>
                <a:gd name="connsiteX8" fmla="*/ 240892 w 477202"/>
                <a:gd name="connsiteY8" fmla="*/ 368782 h 381761"/>
                <a:gd name="connsiteX9" fmla="*/ 462695 w 477202"/>
                <a:gd name="connsiteY9" fmla="*/ 248909 h 381761"/>
                <a:gd name="connsiteX10" fmla="*/ 453916 w 477202"/>
                <a:gd name="connsiteY10" fmla="*/ 68717 h 381761"/>
                <a:gd name="connsiteX11" fmla="*/ 233066 w 477202"/>
                <a:gd name="connsiteY11" fmla="*/ 8590 h 381761"/>
                <a:gd name="connsiteX12" fmla="*/ 15461 w 477202"/>
                <a:gd name="connsiteY12" fmla="*/ 81315 h 381761"/>
                <a:gd name="connsiteX13" fmla="*/ 14698 w 477202"/>
                <a:gd name="connsiteY13" fmla="*/ 262271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81761">
                  <a:moveTo>
                    <a:pt x="241274" y="383862"/>
                  </a:moveTo>
                  <a:cubicBezTo>
                    <a:pt x="143543" y="338050"/>
                    <a:pt x="94868" y="314572"/>
                    <a:pt x="0" y="268760"/>
                  </a:cubicBezTo>
                  <a:cubicBezTo>
                    <a:pt x="573" y="181910"/>
                    <a:pt x="764" y="142588"/>
                    <a:pt x="1145" y="75971"/>
                  </a:cubicBezTo>
                  <a:cubicBezTo>
                    <a:pt x="93532" y="44857"/>
                    <a:pt x="140298" y="29968"/>
                    <a:pt x="232875" y="0"/>
                  </a:cubicBezTo>
                  <a:cubicBezTo>
                    <a:pt x="326407" y="24624"/>
                    <a:pt x="373363" y="37222"/>
                    <a:pt x="468041" y="62418"/>
                  </a:cubicBezTo>
                  <a:cubicBezTo>
                    <a:pt x="471285" y="128845"/>
                    <a:pt x="473385" y="167975"/>
                    <a:pt x="477776" y="254444"/>
                  </a:cubicBezTo>
                  <a:cubicBezTo>
                    <a:pt x="384052" y="306555"/>
                    <a:pt x="336714" y="332706"/>
                    <a:pt x="241274" y="383862"/>
                  </a:cubicBezTo>
                  <a:close/>
                  <a:moveTo>
                    <a:pt x="14698" y="262271"/>
                  </a:moveTo>
                  <a:cubicBezTo>
                    <a:pt x="103839" y="304646"/>
                    <a:pt x="149269" y="326407"/>
                    <a:pt x="240892" y="368782"/>
                  </a:cubicBezTo>
                  <a:cubicBezTo>
                    <a:pt x="330224" y="321253"/>
                    <a:pt x="374700" y="297202"/>
                    <a:pt x="462695" y="248909"/>
                  </a:cubicBezTo>
                  <a:cubicBezTo>
                    <a:pt x="458688" y="168357"/>
                    <a:pt x="456778" y="131708"/>
                    <a:pt x="453916" y="68717"/>
                  </a:cubicBezTo>
                  <a:cubicBezTo>
                    <a:pt x="365155" y="44475"/>
                    <a:pt x="320871" y="32450"/>
                    <a:pt x="233066" y="8590"/>
                  </a:cubicBezTo>
                  <a:cubicBezTo>
                    <a:pt x="146215" y="37222"/>
                    <a:pt x="102313" y="51538"/>
                    <a:pt x="15461" y="81315"/>
                  </a:cubicBezTo>
                  <a:cubicBezTo>
                    <a:pt x="15271" y="144688"/>
                    <a:pt x="15080" y="181528"/>
                    <a:pt x="14698" y="2622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5FE69820-59F0-4A92-97D1-C23A6BEDECB9}"/>
                </a:ext>
              </a:extLst>
            </p:cNvPr>
            <p:cNvSpPr/>
            <p:nvPr/>
          </p:nvSpPr>
          <p:spPr>
            <a:xfrm>
              <a:off x="6545907" y="5608717"/>
              <a:ext cx="477202" cy="362674"/>
            </a:xfrm>
            <a:custGeom>
              <a:avLst/>
              <a:gdLst>
                <a:gd name="connsiteX0" fmla="*/ 256162 w 477202"/>
                <a:gd name="connsiteY0" fmla="*/ 379853 h 362673"/>
                <a:gd name="connsiteX1" fmla="*/ 9353 w 477202"/>
                <a:gd name="connsiteY1" fmla="*/ 291093 h 362673"/>
                <a:gd name="connsiteX2" fmla="*/ 0 w 477202"/>
                <a:gd name="connsiteY2" fmla="*/ 99067 h 362673"/>
                <a:gd name="connsiteX3" fmla="*/ 226767 w 477202"/>
                <a:gd name="connsiteY3" fmla="*/ 0 h 362673"/>
                <a:gd name="connsiteX4" fmla="*/ 462504 w 477202"/>
                <a:gd name="connsiteY4" fmla="*/ 40085 h 362673"/>
                <a:gd name="connsiteX5" fmla="*/ 482547 w 477202"/>
                <a:gd name="connsiteY5" fmla="*/ 228675 h 362673"/>
                <a:gd name="connsiteX6" fmla="*/ 256162 w 477202"/>
                <a:gd name="connsiteY6" fmla="*/ 379853 h 362673"/>
                <a:gd name="connsiteX7" fmla="*/ 23669 w 477202"/>
                <a:gd name="connsiteY7" fmla="*/ 283267 h 362673"/>
                <a:gd name="connsiteX8" fmla="*/ 254826 w 477202"/>
                <a:gd name="connsiteY8" fmla="*/ 365155 h 362673"/>
                <a:gd name="connsiteX9" fmla="*/ 467085 w 477202"/>
                <a:gd name="connsiteY9" fmla="*/ 224667 h 362673"/>
                <a:gd name="connsiteX10" fmla="*/ 448570 w 477202"/>
                <a:gd name="connsiteY10" fmla="*/ 47529 h 362673"/>
                <a:gd name="connsiteX11" fmla="*/ 226958 w 477202"/>
                <a:gd name="connsiteY11" fmla="*/ 8399 h 362673"/>
                <a:gd name="connsiteX12" fmla="*/ 14316 w 477202"/>
                <a:gd name="connsiteY12" fmla="*/ 103076 h 362673"/>
                <a:gd name="connsiteX13" fmla="*/ 23669 w 477202"/>
                <a:gd name="connsiteY13" fmla="*/ 283267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62673">
                  <a:moveTo>
                    <a:pt x="256162" y="379853"/>
                  </a:moveTo>
                  <a:cubicBezTo>
                    <a:pt x="156904" y="344922"/>
                    <a:pt x="107466" y="327170"/>
                    <a:pt x="9353" y="291093"/>
                  </a:cubicBezTo>
                  <a:cubicBezTo>
                    <a:pt x="4963" y="204624"/>
                    <a:pt x="3054" y="165494"/>
                    <a:pt x="0" y="99067"/>
                  </a:cubicBezTo>
                  <a:cubicBezTo>
                    <a:pt x="91241" y="58982"/>
                    <a:pt x="136670" y="38940"/>
                    <a:pt x="226767" y="0"/>
                  </a:cubicBezTo>
                  <a:cubicBezTo>
                    <a:pt x="320680" y="15461"/>
                    <a:pt x="367828" y="23478"/>
                    <a:pt x="462504" y="40085"/>
                  </a:cubicBezTo>
                  <a:cubicBezTo>
                    <a:pt x="469376" y="105557"/>
                    <a:pt x="473385" y="143924"/>
                    <a:pt x="482547" y="228675"/>
                  </a:cubicBezTo>
                  <a:cubicBezTo>
                    <a:pt x="392833" y="288612"/>
                    <a:pt x="347595" y="319153"/>
                    <a:pt x="256162" y="379853"/>
                  </a:cubicBezTo>
                  <a:close/>
                  <a:moveTo>
                    <a:pt x="23669" y="283267"/>
                  </a:moveTo>
                  <a:cubicBezTo>
                    <a:pt x="115674" y="316481"/>
                    <a:pt x="161867" y="332896"/>
                    <a:pt x="254826" y="365155"/>
                  </a:cubicBezTo>
                  <a:cubicBezTo>
                    <a:pt x="340531" y="308654"/>
                    <a:pt x="382907" y="280404"/>
                    <a:pt x="467085" y="224667"/>
                  </a:cubicBezTo>
                  <a:cubicBezTo>
                    <a:pt x="458878" y="145642"/>
                    <a:pt x="455060" y="109566"/>
                    <a:pt x="448570" y="47529"/>
                  </a:cubicBezTo>
                  <a:cubicBezTo>
                    <a:pt x="359619" y="31304"/>
                    <a:pt x="315336" y="23478"/>
                    <a:pt x="226958" y="8399"/>
                  </a:cubicBezTo>
                  <a:cubicBezTo>
                    <a:pt x="142398" y="45621"/>
                    <a:pt x="99830" y="64709"/>
                    <a:pt x="14316" y="103076"/>
                  </a:cubicBezTo>
                  <a:cubicBezTo>
                    <a:pt x="17752" y="166066"/>
                    <a:pt x="19470" y="202715"/>
                    <a:pt x="23669" y="2832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9FB0F4D8-D68F-48B3-85E0-3DD84219C71C}"/>
                </a:ext>
              </a:extLst>
            </p:cNvPr>
            <p:cNvSpPr/>
            <p:nvPr/>
          </p:nvSpPr>
          <p:spPr>
            <a:xfrm>
              <a:off x="6994286" y="5535228"/>
              <a:ext cx="477202" cy="362674"/>
            </a:xfrm>
            <a:custGeom>
              <a:avLst/>
              <a:gdLst>
                <a:gd name="connsiteX0" fmla="*/ 266851 w 477202"/>
                <a:gd name="connsiteY0" fmla="*/ 370882 h 362673"/>
                <a:gd name="connsiteX1" fmla="*/ 19661 w 477202"/>
                <a:gd name="connsiteY1" fmla="*/ 304837 h 362673"/>
                <a:gd name="connsiteX2" fmla="*/ 0 w 477202"/>
                <a:gd name="connsiteY2" fmla="*/ 116055 h 362673"/>
                <a:gd name="connsiteX3" fmla="*/ 217795 w 477202"/>
                <a:gd name="connsiteY3" fmla="*/ 0 h 362673"/>
                <a:gd name="connsiteX4" fmla="*/ 451434 w 477202"/>
                <a:gd name="connsiteY4" fmla="*/ 23669 h 362673"/>
                <a:gd name="connsiteX5" fmla="*/ 480829 w 477202"/>
                <a:gd name="connsiteY5" fmla="*/ 206724 h 362673"/>
                <a:gd name="connsiteX6" fmla="*/ 266851 w 477202"/>
                <a:gd name="connsiteY6" fmla="*/ 370882 h 362673"/>
                <a:gd name="connsiteX7" fmla="*/ 33404 w 477202"/>
                <a:gd name="connsiteY7" fmla="*/ 295674 h 362673"/>
                <a:gd name="connsiteX8" fmla="*/ 264943 w 477202"/>
                <a:gd name="connsiteY8" fmla="*/ 356565 h 362673"/>
                <a:gd name="connsiteX9" fmla="*/ 465559 w 477202"/>
                <a:gd name="connsiteY9" fmla="*/ 203861 h 362673"/>
                <a:gd name="connsiteX10" fmla="*/ 438263 w 477202"/>
                <a:gd name="connsiteY10" fmla="*/ 31877 h 362673"/>
                <a:gd name="connsiteX11" fmla="*/ 218750 w 477202"/>
                <a:gd name="connsiteY11" fmla="*/ 8399 h 362673"/>
                <a:gd name="connsiteX12" fmla="*/ 14507 w 477202"/>
                <a:gd name="connsiteY12" fmla="*/ 118728 h 362673"/>
                <a:gd name="connsiteX13" fmla="*/ 33404 w 477202"/>
                <a:gd name="connsiteY13" fmla="*/ 295674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62673">
                  <a:moveTo>
                    <a:pt x="266851" y="370882"/>
                  </a:moveTo>
                  <a:cubicBezTo>
                    <a:pt x="167594" y="344540"/>
                    <a:pt x="117964" y="331369"/>
                    <a:pt x="19661" y="304837"/>
                  </a:cubicBezTo>
                  <a:cubicBezTo>
                    <a:pt x="10689" y="220086"/>
                    <a:pt x="6680" y="181528"/>
                    <a:pt x="0" y="116055"/>
                  </a:cubicBezTo>
                  <a:cubicBezTo>
                    <a:pt x="87615" y="68335"/>
                    <a:pt x="131326" y="45048"/>
                    <a:pt x="217795" y="0"/>
                  </a:cubicBezTo>
                  <a:cubicBezTo>
                    <a:pt x="310945" y="8399"/>
                    <a:pt x="357520" y="13171"/>
                    <a:pt x="451434" y="23669"/>
                  </a:cubicBezTo>
                  <a:cubicBezTo>
                    <a:pt x="461550" y="87232"/>
                    <a:pt x="467658" y="124645"/>
                    <a:pt x="480829" y="206724"/>
                  </a:cubicBezTo>
                  <a:cubicBezTo>
                    <a:pt x="395887" y="271051"/>
                    <a:pt x="353130" y="304073"/>
                    <a:pt x="266851" y="370882"/>
                  </a:cubicBezTo>
                  <a:close/>
                  <a:moveTo>
                    <a:pt x="33404" y="295674"/>
                  </a:moveTo>
                  <a:cubicBezTo>
                    <a:pt x="125600" y="320107"/>
                    <a:pt x="171984" y="332133"/>
                    <a:pt x="264943" y="356565"/>
                  </a:cubicBezTo>
                  <a:cubicBezTo>
                    <a:pt x="346067" y="294529"/>
                    <a:pt x="386152" y="263797"/>
                    <a:pt x="465559" y="203861"/>
                  </a:cubicBezTo>
                  <a:cubicBezTo>
                    <a:pt x="453342" y="127126"/>
                    <a:pt x="447807" y="92195"/>
                    <a:pt x="438263" y="31877"/>
                  </a:cubicBezTo>
                  <a:cubicBezTo>
                    <a:pt x="350076" y="21569"/>
                    <a:pt x="306173" y="16797"/>
                    <a:pt x="218750" y="8399"/>
                  </a:cubicBezTo>
                  <a:cubicBezTo>
                    <a:pt x="137626" y="51156"/>
                    <a:pt x="96777" y="73489"/>
                    <a:pt x="14507" y="118728"/>
                  </a:cubicBezTo>
                  <a:cubicBezTo>
                    <a:pt x="20996" y="180764"/>
                    <a:pt x="24814" y="216650"/>
                    <a:pt x="33404" y="2956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2178B467-A75E-47D9-84BC-C35DE6C2D250}"/>
                </a:ext>
              </a:extLst>
            </p:cNvPr>
            <p:cNvSpPr/>
            <p:nvPr/>
          </p:nvSpPr>
          <p:spPr>
            <a:xfrm>
              <a:off x="7431785" y="5436733"/>
              <a:ext cx="458114" cy="343586"/>
            </a:xfrm>
            <a:custGeom>
              <a:avLst/>
              <a:gdLst>
                <a:gd name="connsiteX0" fmla="*/ 274296 w 458114"/>
                <a:gd name="connsiteY0" fmla="*/ 358474 h 343585"/>
                <a:gd name="connsiteX1" fmla="*/ 29205 w 458114"/>
                <a:gd name="connsiteY1" fmla="*/ 308654 h 343585"/>
                <a:gd name="connsiteX2" fmla="*/ 0 w 458114"/>
                <a:gd name="connsiteY2" fmla="*/ 125409 h 343585"/>
                <a:gd name="connsiteX3" fmla="*/ 207298 w 458114"/>
                <a:gd name="connsiteY3" fmla="*/ 0 h 343585"/>
                <a:gd name="connsiteX4" fmla="*/ 437118 w 458114"/>
                <a:gd name="connsiteY4" fmla="*/ 13171 h 343585"/>
                <a:gd name="connsiteX5" fmla="*/ 474912 w 458114"/>
                <a:gd name="connsiteY5" fmla="*/ 189545 h 343585"/>
                <a:gd name="connsiteX6" fmla="*/ 274296 w 458114"/>
                <a:gd name="connsiteY6" fmla="*/ 358474 h 343585"/>
                <a:gd name="connsiteX7" fmla="*/ 42185 w 458114"/>
                <a:gd name="connsiteY7" fmla="*/ 298920 h 343585"/>
                <a:gd name="connsiteX8" fmla="*/ 271624 w 458114"/>
                <a:gd name="connsiteY8" fmla="*/ 344731 h 343585"/>
                <a:gd name="connsiteX9" fmla="*/ 460215 w 458114"/>
                <a:gd name="connsiteY9" fmla="*/ 187445 h 343585"/>
                <a:gd name="connsiteX10" fmla="*/ 424901 w 458114"/>
                <a:gd name="connsiteY10" fmla="*/ 21760 h 343585"/>
                <a:gd name="connsiteX11" fmla="*/ 208824 w 458114"/>
                <a:gd name="connsiteY11" fmla="*/ 8208 h 343585"/>
                <a:gd name="connsiteX12" fmla="*/ 14507 w 458114"/>
                <a:gd name="connsiteY12" fmla="*/ 127127 h 343585"/>
                <a:gd name="connsiteX13" fmla="*/ 42185 w 458114"/>
                <a:gd name="connsiteY13" fmla="*/ 298920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74296" y="358474"/>
                  </a:moveTo>
                  <a:cubicBezTo>
                    <a:pt x="175802" y="338050"/>
                    <a:pt x="126745" y="328124"/>
                    <a:pt x="29205" y="308654"/>
                  </a:cubicBezTo>
                  <a:cubicBezTo>
                    <a:pt x="16035" y="226385"/>
                    <a:pt x="10117" y="188972"/>
                    <a:pt x="0" y="125409"/>
                  </a:cubicBezTo>
                  <a:cubicBezTo>
                    <a:pt x="83415" y="73298"/>
                    <a:pt x="124837" y="48102"/>
                    <a:pt x="207298" y="0"/>
                  </a:cubicBezTo>
                  <a:cubicBezTo>
                    <a:pt x="298920" y="3627"/>
                    <a:pt x="344922" y="6299"/>
                    <a:pt x="437118" y="13171"/>
                  </a:cubicBezTo>
                  <a:cubicBezTo>
                    <a:pt x="450289" y="74443"/>
                    <a:pt x="457923" y="110520"/>
                    <a:pt x="474912" y="189545"/>
                  </a:cubicBezTo>
                  <a:cubicBezTo>
                    <a:pt x="395315" y="255208"/>
                    <a:pt x="355230" y="289184"/>
                    <a:pt x="274296" y="358474"/>
                  </a:cubicBezTo>
                  <a:close/>
                  <a:moveTo>
                    <a:pt x="42185" y="298920"/>
                  </a:moveTo>
                  <a:cubicBezTo>
                    <a:pt x="133617" y="316862"/>
                    <a:pt x="179620" y="326025"/>
                    <a:pt x="271624" y="344731"/>
                  </a:cubicBezTo>
                  <a:cubicBezTo>
                    <a:pt x="347595" y="280213"/>
                    <a:pt x="385389" y="248527"/>
                    <a:pt x="460215" y="187445"/>
                  </a:cubicBezTo>
                  <a:cubicBezTo>
                    <a:pt x="444563" y="113574"/>
                    <a:pt x="437309" y="79979"/>
                    <a:pt x="424901" y="21760"/>
                  </a:cubicBezTo>
                  <a:cubicBezTo>
                    <a:pt x="338051" y="15079"/>
                    <a:pt x="294911" y="12216"/>
                    <a:pt x="208824" y="8208"/>
                  </a:cubicBezTo>
                  <a:cubicBezTo>
                    <a:pt x="131517" y="54019"/>
                    <a:pt x="92769" y="77879"/>
                    <a:pt x="14507" y="127127"/>
                  </a:cubicBezTo>
                  <a:cubicBezTo>
                    <a:pt x="24242" y="187445"/>
                    <a:pt x="29777" y="222376"/>
                    <a:pt x="42185" y="2989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ABE91F6F-0185-48CA-8739-427199689287}"/>
                </a:ext>
              </a:extLst>
            </p:cNvPr>
            <p:cNvSpPr/>
            <p:nvPr/>
          </p:nvSpPr>
          <p:spPr>
            <a:xfrm>
              <a:off x="7855541" y="5326022"/>
              <a:ext cx="458114" cy="343586"/>
            </a:xfrm>
            <a:custGeom>
              <a:avLst/>
              <a:gdLst>
                <a:gd name="connsiteX0" fmla="*/ 279641 w 458114"/>
                <a:gd name="connsiteY0" fmla="*/ 344349 h 343585"/>
                <a:gd name="connsiteX1" fmla="*/ 37604 w 458114"/>
                <a:gd name="connsiteY1" fmla="*/ 304455 h 343585"/>
                <a:gd name="connsiteX2" fmla="*/ 0 w 458114"/>
                <a:gd name="connsiteY2" fmla="*/ 127890 h 343585"/>
                <a:gd name="connsiteX3" fmla="*/ 196798 w 458114"/>
                <a:gd name="connsiteY3" fmla="*/ 0 h 343585"/>
                <a:gd name="connsiteX4" fmla="*/ 422802 w 458114"/>
                <a:gd name="connsiteY4" fmla="*/ 8590 h 343585"/>
                <a:gd name="connsiteX5" fmla="*/ 468232 w 458114"/>
                <a:gd name="connsiteY5" fmla="*/ 177901 h 343585"/>
                <a:gd name="connsiteX6" fmla="*/ 279641 w 458114"/>
                <a:gd name="connsiteY6" fmla="*/ 344349 h 343585"/>
                <a:gd name="connsiteX7" fmla="*/ 50011 w 458114"/>
                <a:gd name="connsiteY7" fmla="*/ 294338 h 343585"/>
                <a:gd name="connsiteX8" fmla="*/ 276586 w 458114"/>
                <a:gd name="connsiteY8" fmla="*/ 330987 h 343585"/>
                <a:gd name="connsiteX9" fmla="*/ 453725 w 458114"/>
                <a:gd name="connsiteY9" fmla="*/ 175610 h 343585"/>
                <a:gd name="connsiteX10" fmla="*/ 411348 w 458114"/>
                <a:gd name="connsiteY10" fmla="*/ 16607 h 343585"/>
                <a:gd name="connsiteX11" fmla="*/ 198708 w 458114"/>
                <a:gd name="connsiteY11" fmla="*/ 7635 h 343585"/>
                <a:gd name="connsiteX12" fmla="*/ 14316 w 458114"/>
                <a:gd name="connsiteY12" fmla="*/ 128845 h 343585"/>
                <a:gd name="connsiteX13" fmla="*/ 50011 w 458114"/>
                <a:gd name="connsiteY13" fmla="*/ 294338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79641" y="344349"/>
                  </a:moveTo>
                  <a:cubicBezTo>
                    <a:pt x="182482" y="327361"/>
                    <a:pt x="133999" y="319344"/>
                    <a:pt x="37604" y="304455"/>
                  </a:cubicBezTo>
                  <a:cubicBezTo>
                    <a:pt x="20807" y="225240"/>
                    <a:pt x="13171" y="189354"/>
                    <a:pt x="0" y="127890"/>
                  </a:cubicBezTo>
                  <a:cubicBezTo>
                    <a:pt x="79025" y="74253"/>
                    <a:pt x="118346" y="48484"/>
                    <a:pt x="196798" y="0"/>
                  </a:cubicBezTo>
                  <a:cubicBezTo>
                    <a:pt x="286704" y="1336"/>
                    <a:pt x="331942" y="3054"/>
                    <a:pt x="422802" y="8590"/>
                  </a:cubicBezTo>
                  <a:cubicBezTo>
                    <a:pt x="438644" y="67572"/>
                    <a:pt x="447807" y="102121"/>
                    <a:pt x="468232" y="177901"/>
                  </a:cubicBezTo>
                  <a:cubicBezTo>
                    <a:pt x="393405" y="241655"/>
                    <a:pt x="355611" y="275250"/>
                    <a:pt x="279641" y="344349"/>
                  </a:cubicBezTo>
                  <a:close/>
                  <a:moveTo>
                    <a:pt x="50011" y="294338"/>
                  </a:moveTo>
                  <a:cubicBezTo>
                    <a:pt x="140298" y="308082"/>
                    <a:pt x="185537" y="315526"/>
                    <a:pt x="276586" y="330987"/>
                  </a:cubicBezTo>
                  <a:cubicBezTo>
                    <a:pt x="347786" y="266661"/>
                    <a:pt x="383289" y="235547"/>
                    <a:pt x="453725" y="175610"/>
                  </a:cubicBezTo>
                  <a:cubicBezTo>
                    <a:pt x="434827" y="104794"/>
                    <a:pt x="426238" y="72535"/>
                    <a:pt x="411348" y="16607"/>
                  </a:cubicBezTo>
                  <a:cubicBezTo>
                    <a:pt x="325834" y="11262"/>
                    <a:pt x="283268" y="9353"/>
                    <a:pt x="198708" y="7635"/>
                  </a:cubicBezTo>
                  <a:cubicBezTo>
                    <a:pt x="125218" y="53828"/>
                    <a:pt x="88378" y="78261"/>
                    <a:pt x="14316" y="128845"/>
                  </a:cubicBezTo>
                  <a:cubicBezTo>
                    <a:pt x="26915" y="186872"/>
                    <a:pt x="34167" y="220468"/>
                    <a:pt x="50011" y="2943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6754016-6703-4A2A-8208-BA51C0E7BB5F}"/>
                </a:ext>
              </a:extLst>
            </p:cNvPr>
            <p:cNvSpPr/>
            <p:nvPr/>
          </p:nvSpPr>
          <p:spPr>
            <a:xfrm>
              <a:off x="8265553" y="5213403"/>
              <a:ext cx="458114" cy="324498"/>
            </a:xfrm>
            <a:custGeom>
              <a:avLst/>
              <a:gdLst>
                <a:gd name="connsiteX0" fmla="*/ 284604 w 458114"/>
                <a:gd name="connsiteY0" fmla="*/ 330606 h 324497"/>
                <a:gd name="connsiteX1" fmla="*/ 45240 w 458114"/>
                <a:gd name="connsiteY1" fmla="*/ 294147 h 324497"/>
                <a:gd name="connsiteX2" fmla="*/ 0 w 458114"/>
                <a:gd name="connsiteY2" fmla="*/ 124645 h 324497"/>
                <a:gd name="connsiteX3" fmla="*/ 187445 w 458114"/>
                <a:gd name="connsiteY3" fmla="*/ 0 h 324497"/>
                <a:gd name="connsiteX4" fmla="*/ 410776 w 458114"/>
                <a:gd name="connsiteY4" fmla="*/ 9353 h 324497"/>
                <a:gd name="connsiteX5" fmla="*/ 463078 w 458114"/>
                <a:gd name="connsiteY5" fmla="*/ 171984 h 324497"/>
                <a:gd name="connsiteX6" fmla="*/ 284604 w 458114"/>
                <a:gd name="connsiteY6" fmla="*/ 330606 h 324497"/>
                <a:gd name="connsiteX7" fmla="*/ 56692 w 458114"/>
                <a:gd name="connsiteY7" fmla="*/ 284413 h 324497"/>
                <a:gd name="connsiteX8" fmla="*/ 280786 w 458114"/>
                <a:gd name="connsiteY8" fmla="*/ 317817 h 324497"/>
                <a:gd name="connsiteX9" fmla="*/ 448380 w 458114"/>
                <a:gd name="connsiteY9" fmla="*/ 169884 h 324497"/>
                <a:gd name="connsiteX10" fmla="*/ 399515 w 458114"/>
                <a:gd name="connsiteY10" fmla="*/ 16988 h 324497"/>
                <a:gd name="connsiteX11" fmla="*/ 189546 w 458114"/>
                <a:gd name="connsiteY11" fmla="*/ 7253 h 324497"/>
                <a:gd name="connsiteX12" fmla="*/ 14126 w 458114"/>
                <a:gd name="connsiteY12" fmla="*/ 125409 h 324497"/>
                <a:gd name="connsiteX13" fmla="*/ 56692 w 458114"/>
                <a:gd name="connsiteY13" fmla="*/ 28441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24497">
                  <a:moveTo>
                    <a:pt x="284604" y="330606"/>
                  </a:moveTo>
                  <a:cubicBezTo>
                    <a:pt x="188210" y="314572"/>
                    <a:pt x="140298" y="307318"/>
                    <a:pt x="45240" y="294147"/>
                  </a:cubicBezTo>
                  <a:cubicBezTo>
                    <a:pt x="25005" y="218177"/>
                    <a:pt x="15843" y="183628"/>
                    <a:pt x="0" y="124645"/>
                  </a:cubicBezTo>
                  <a:cubicBezTo>
                    <a:pt x="75017" y="71771"/>
                    <a:pt x="112429" y="46766"/>
                    <a:pt x="187445" y="0"/>
                  </a:cubicBezTo>
                  <a:cubicBezTo>
                    <a:pt x="276014" y="1336"/>
                    <a:pt x="320681" y="3054"/>
                    <a:pt x="410776" y="9353"/>
                  </a:cubicBezTo>
                  <a:cubicBezTo>
                    <a:pt x="429101" y="66045"/>
                    <a:pt x="439600" y="99258"/>
                    <a:pt x="463078" y="171984"/>
                  </a:cubicBezTo>
                  <a:cubicBezTo>
                    <a:pt x="391879" y="232302"/>
                    <a:pt x="356185" y="264179"/>
                    <a:pt x="284604" y="330606"/>
                  </a:cubicBezTo>
                  <a:close/>
                  <a:moveTo>
                    <a:pt x="56692" y="284413"/>
                  </a:moveTo>
                  <a:cubicBezTo>
                    <a:pt x="145833" y="296438"/>
                    <a:pt x="190691" y="303119"/>
                    <a:pt x="280786" y="317817"/>
                  </a:cubicBezTo>
                  <a:cubicBezTo>
                    <a:pt x="347977" y="256162"/>
                    <a:pt x="381572" y="226385"/>
                    <a:pt x="448380" y="169884"/>
                  </a:cubicBezTo>
                  <a:cubicBezTo>
                    <a:pt x="426620" y="101930"/>
                    <a:pt x="416694" y="70817"/>
                    <a:pt x="399515" y="16988"/>
                  </a:cubicBezTo>
                  <a:cubicBezTo>
                    <a:pt x="314764" y="10880"/>
                    <a:pt x="272770" y="8971"/>
                    <a:pt x="189546" y="7253"/>
                  </a:cubicBezTo>
                  <a:cubicBezTo>
                    <a:pt x="119301" y="51729"/>
                    <a:pt x="84370" y="75589"/>
                    <a:pt x="14126" y="125409"/>
                  </a:cubicBezTo>
                  <a:cubicBezTo>
                    <a:pt x="29205" y="181337"/>
                    <a:pt x="37795" y="213596"/>
                    <a:pt x="56692" y="2844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70A380F7-B202-4A7C-93FF-D83EEF018C3B}"/>
                </a:ext>
              </a:extLst>
            </p:cNvPr>
            <p:cNvSpPr/>
            <p:nvPr/>
          </p:nvSpPr>
          <p:spPr>
            <a:xfrm>
              <a:off x="8663923" y="5109754"/>
              <a:ext cx="458114" cy="305409"/>
            </a:xfrm>
            <a:custGeom>
              <a:avLst/>
              <a:gdLst>
                <a:gd name="connsiteX0" fmla="*/ 290520 w 458114"/>
                <a:gd name="connsiteY0" fmla="*/ 318008 h 305409"/>
                <a:gd name="connsiteX1" fmla="*/ 52110 w 458114"/>
                <a:gd name="connsiteY1" fmla="*/ 279259 h 305409"/>
                <a:gd name="connsiteX2" fmla="*/ 0 w 458114"/>
                <a:gd name="connsiteY2" fmla="*/ 116437 h 305409"/>
                <a:gd name="connsiteX3" fmla="*/ 180001 w 458114"/>
                <a:gd name="connsiteY3" fmla="*/ 0 h 305409"/>
                <a:gd name="connsiteX4" fmla="*/ 402950 w 458114"/>
                <a:gd name="connsiteY4" fmla="*/ 15461 h 305409"/>
                <a:gd name="connsiteX5" fmla="*/ 461740 w 458114"/>
                <a:gd name="connsiteY5" fmla="*/ 172556 h 305409"/>
                <a:gd name="connsiteX6" fmla="*/ 290520 w 458114"/>
                <a:gd name="connsiteY6" fmla="*/ 318008 h 305409"/>
                <a:gd name="connsiteX7" fmla="*/ 62990 w 458114"/>
                <a:gd name="connsiteY7" fmla="*/ 269906 h 305409"/>
                <a:gd name="connsiteX8" fmla="*/ 286322 w 458114"/>
                <a:gd name="connsiteY8" fmla="*/ 305791 h 305409"/>
                <a:gd name="connsiteX9" fmla="*/ 447234 w 458114"/>
                <a:gd name="connsiteY9" fmla="*/ 169693 h 305409"/>
                <a:gd name="connsiteX10" fmla="*/ 392260 w 458114"/>
                <a:gd name="connsiteY10" fmla="*/ 22142 h 305409"/>
                <a:gd name="connsiteX11" fmla="*/ 182672 w 458114"/>
                <a:gd name="connsiteY11" fmla="*/ 6872 h 305409"/>
                <a:gd name="connsiteX12" fmla="*/ 14125 w 458114"/>
                <a:gd name="connsiteY12" fmla="*/ 117201 h 305409"/>
                <a:gd name="connsiteX13" fmla="*/ 62990 w 458114"/>
                <a:gd name="connsiteY13" fmla="*/ 26990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05409">
                  <a:moveTo>
                    <a:pt x="290520" y="318008"/>
                  </a:moveTo>
                  <a:cubicBezTo>
                    <a:pt x="194317" y="300447"/>
                    <a:pt x="146596" y="292620"/>
                    <a:pt x="52110" y="279259"/>
                  </a:cubicBezTo>
                  <a:cubicBezTo>
                    <a:pt x="28822" y="206342"/>
                    <a:pt x="18133" y="173129"/>
                    <a:pt x="0" y="116437"/>
                  </a:cubicBezTo>
                  <a:cubicBezTo>
                    <a:pt x="71770" y="66617"/>
                    <a:pt x="107656" y="43139"/>
                    <a:pt x="180001" y="0"/>
                  </a:cubicBezTo>
                  <a:cubicBezTo>
                    <a:pt x="267997" y="3245"/>
                    <a:pt x="312662" y="6299"/>
                    <a:pt x="402950" y="15461"/>
                  </a:cubicBezTo>
                  <a:cubicBezTo>
                    <a:pt x="423564" y="70244"/>
                    <a:pt x="435589" y="102312"/>
                    <a:pt x="461740" y="172556"/>
                  </a:cubicBezTo>
                  <a:cubicBezTo>
                    <a:pt x="393023" y="227148"/>
                    <a:pt x="358856" y="256353"/>
                    <a:pt x="290520" y="318008"/>
                  </a:cubicBezTo>
                  <a:close/>
                  <a:moveTo>
                    <a:pt x="62990" y="269906"/>
                  </a:moveTo>
                  <a:cubicBezTo>
                    <a:pt x="151558" y="282504"/>
                    <a:pt x="196225" y="289566"/>
                    <a:pt x="286322" y="305791"/>
                  </a:cubicBezTo>
                  <a:cubicBezTo>
                    <a:pt x="350457" y="248527"/>
                    <a:pt x="382716" y="221231"/>
                    <a:pt x="447234" y="169693"/>
                  </a:cubicBezTo>
                  <a:cubicBezTo>
                    <a:pt x="422801" y="104221"/>
                    <a:pt x="411539" y="74253"/>
                    <a:pt x="392260" y="22142"/>
                  </a:cubicBezTo>
                  <a:cubicBezTo>
                    <a:pt x="307509" y="13553"/>
                    <a:pt x="265515" y="10499"/>
                    <a:pt x="182672" y="6872"/>
                  </a:cubicBezTo>
                  <a:cubicBezTo>
                    <a:pt x="114910" y="47911"/>
                    <a:pt x="81314" y="70244"/>
                    <a:pt x="14125" y="117201"/>
                  </a:cubicBezTo>
                  <a:cubicBezTo>
                    <a:pt x="31113" y="171029"/>
                    <a:pt x="41230" y="202143"/>
                    <a:pt x="62990" y="2699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3F734EDC-EC5E-4075-A497-25D6A89A96CE}"/>
                </a:ext>
              </a:extLst>
            </p:cNvPr>
            <p:cNvSpPr/>
            <p:nvPr/>
          </p:nvSpPr>
          <p:spPr>
            <a:xfrm>
              <a:off x="9054464" y="5023476"/>
              <a:ext cx="458114" cy="305409"/>
            </a:xfrm>
            <a:custGeom>
              <a:avLst/>
              <a:gdLst>
                <a:gd name="connsiteX0" fmla="*/ 299110 w 458114"/>
                <a:gd name="connsiteY0" fmla="*/ 308273 h 305409"/>
                <a:gd name="connsiteX1" fmla="*/ 58601 w 458114"/>
                <a:gd name="connsiteY1" fmla="*/ 261316 h 305409"/>
                <a:gd name="connsiteX2" fmla="*/ 0 w 458114"/>
                <a:gd name="connsiteY2" fmla="*/ 104221 h 305409"/>
                <a:gd name="connsiteX3" fmla="*/ 175611 w 458114"/>
                <a:gd name="connsiteY3" fmla="*/ 0 h 305409"/>
                <a:gd name="connsiteX4" fmla="*/ 401423 w 458114"/>
                <a:gd name="connsiteY4" fmla="*/ 26342 h 305409"/>
                <a:gd name="connsiteX5" fmla="*/ 467086 w 458114"/>
                <a:gd name="connsiteY5" fmla="*/ 179237 h 305409"/>
                <a:gd name="connsiteX6" fmla="*/ 299110 w 458114"/>
                <a:gd name="connsiteY6" fmla="*/ 308273 h 305409"/>
                <a:gd name="connsiteX7" fmla="*/ 69099 w 458114"/>
                <a:gd name="connsiteY7" fmla="*/ 252917 h 305409"/>
                <a:gd name="connsiteX8" fmla="*/ 294338 w 458114"/>
                <a:gd name="connsiteY8" fmla="*/ 296438 h 305409"/>
                <a:gd name="connsiteX9" fmla="*/ 451815 w 458114"/>
                <a:gd name="connsiteY9" fmla="*/ 175992 h 305409"/>
                <a:gd name="connsiteX10" fmla="*/ 390543 w 458114"/>
                <a:gd name="connsiteY10" fmla="*/ 32450 h 305409"/>
                <a:gd name="connsiteX11" fmla="*/ 178283 w 458114"/>
                <a:gd name="connsiteY11" fmla="*/ 7063 h 305409"/>
                <a:gd name="connsiteX12" fmla="*/ 13744 w 458114"/>
                <a:gd name="connsiteY12" fmla="*/ 105557 h 305409"/>
                <a:gd name="connsiteX13" fmla="*/ 69099 w 458114"/>
                <a:gd name="connsiteY13" fmla="*/ 252917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05409">
                  <a:moveTo>
                    <a:pt x="299110" y="308273"/>
                  </a:moveTo>
                  <a:cubicBezTo>
                    <a:pt x="201570" y="286894"/>
                    <a:pt x="153469" y="277541"/>
                    <a:pt x="58601" y="261316"/>
                  </a:cubicBezTo>
                  <a:cubicBezTo>
                    <a:pt x="32450" y="191072"/>
                    <a:pt x="20424" y="159004"/>
                    <a:pt x="0" y="104221"/>
                  </a:cubicBezTo>
                  <a:cubicBezTo>
                    <a:pt x="69672" y="58982"/>
                    <a:pt x="104602" y="37985"/>
                    <a:pt x="175611" y="0"/>
                  </a:cubicBezTo>
                  <a:cubicBezTo>
                    <a:pt x="264371" y="7063"/>
                    <a:pt x="309419" y="12407"/>
                    <a:pt x="401423" y="26342"/>
                  </a:cubicBezTo>
                  <a:cubicBezTo>
                    <a:pt x="424328" y="79788"/>
                    <a:pt x="437690" y="110902"/>
                    <a:pt x="467086" y="179237"/>
                  </a:cubicBezTo>
                  <a:cubicBezTo>
                    <a:pt x="399133" y="227339"/>
                    <a:pt x="365729" y="253108"/>
                    <a:pt x="299110" y="308273"/>
                  </a:cubicBezTo>
                  <a:close/>
                  <a:moveTo>
                    <a:pt x="69099" y="252917"/>
                  </a:moveTo>
                  <a:cubicBezTo>
                    <a:pt x="158050" y="267997"/>
                    <a:pt x="203098" y="276777"/>
                    <a:pt x="294338" y="296438"/>
                  </a:cubicBezTo>
                  <a:cubicBezTo>
                    <a:pt x="356757" y="245091"/>
                    <a:pt x="388252" y="221040"/>
                    <a:pt x="451815" y="175992"/>
                  </a:cubicBezTo>
                  <a:cubicBezTo>
                    <a:pt x="424710" y="112429"/>
                    <a:pt x="412113" y="83224"/>
                    <a:pt x="390543" y="32450"/>
                  </a:cubicBezTo>
                  <a:cubicBezTo>
                    <a:pt x="304264" y="19279"/>
                    <a:pt x="261889" y="14125"/>
                    <a:pt x="178283" y="7063"/>
                  </a:cubicBezTo>
                  <a:cubicBezTo>
                    <a:pt x="111856" y="43139"/>
                    <a:pt x="79025" y="62991"/>
                    <a:pt x="13744" y="105557"/>
                  </a:cubicBezTo>
                  <a:cubicBezTo>
                    <a:pt x="33404" y="157668"/>
                    <a:pt x="44667" y="187636"/>
                    <a:pt x="69099" y="2529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8F97F425-CD9F-45A5-84E5-39A3D78A1A03}"/>
                </a:ext>
              </a:extLst>
            </p:cNvPr>
            <p:cNvSpPr/>
            <p:nvPr/>
          </p:nvSpPr>
          <p:spPr>
            <a:xfrm>
              <a:off x="9443480" y="4963730"/>
              <a:ext cx="477202" cy="286321"/>
            </a:xfrm>
            <a:custGeom>
              <a:avLst/>
              <a:gdLst>
                <a:gd name="connsiteX0" fmla="*/ 312090 w 477202"/>
                <a:gd name="connsiteY0" fmla="*/ 301592 h 286321"/>
                <a:gd name="connsiteX1" fmla="*/ 65281 w 477202"/>
                <a:gd name="connsiteY1" fmla="*/ 241083 h 286321"/>
                <a:gd name="connsiteX2" fmla="*/ 0 w 477202"/>
                <a:gd name="connsiteY2" fmla="*/ 88187 h 286321"/>
                <a:gd name="connsiteX3" fmla="*/ 174848 w 477202"/>
                <a:gd name="connsiteY3" fmla="*/ 0 h 286321"/>
                <a:gd name="connsiteX4" fmla="*/ 407913 w 477202"/>
                <a:gd name="connsiteY4" fmla="*/ 42376 h 286321"/>
                <a:gd name="connsiteX5" fmla="*/ 480829 w 477202"/>
                <a:gd name="connsiteY5" fmla="*/ 192981 h 286321"/>
                <a:gd name="connsiteX6" fmla="*/ 312090 w 477202"/>
                <a:gd name="connsiteY6" fmla="*/ 301592 h 286321"/>
                <a:gd name="connsiteX7" fmla="*/ 75589 w 477202"/>
                <a:gd name="connsiteY7" fmla="*/ 233829 h 286321"/>
                <a:gd name="connsiteX8" fmla="*/ 306746 w 477202"/>
                <a:gd name="connsiteY8" fmla="*/ 290139 h 286321"/>
                <a:gd name="connsiteX9" fmla="*/ 464986 w 477202"/>
                <a:gd name="connsiteY9" fmla="*/ 188590 h 286321"/>
                <a:gd name="connsiteX10" fmla="*/ 396841 w 477202"/>
                <a:gd name="connsiteY10" fmla="*/ 47339 h 286321"/>
                <a:gd name="connsiteX11" fmla="*/ 177710 w 477202"/>
                <a:gd name="connsiteY11" fmla="*/ 6872 h 286321"/>
                <a:gd name="connsiteX12" fmla="*/ 13934 w 477202"/>
                <a:gd name="connsiteY12" fmla="*/ 90287 h 286321"/>
                <a:gd name="connsiteX13" fmla="*/ 75589 w 477202"/>
                <a:gd name="connsiteY13" fmla="*/ 23382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86321">
                  <a:moveTo>
                    <a:pt x="312090" y="301592"/>
                  </a:moveTo>
                  <a:cubicBezTo>
                    <a:pt x="211496" y="274105"/>
                    <a:pt x="162249" y="262080"/>
                    <a:pt x="65281" y="241083"/>
                  </a:cubicBezTo>
                  <a:cubicBezTo>
                    <a:pt x="36077" y="172747"/>
                    <a:pt x="22906" y="141634"/>
                    <a:pt x="0" y="88187"/>
                  </a:cubicBezTo>
                  <a:cubicBezTo>
                    <a:pt x="68908" y="49056"/>
                    <a:pt x="103839" y="31304"/>
                    <a:pt x="174848" y="0"/>
                  </a:cubicBezTo>
                  <a:cubicBezTo>
                    <a:pt x="265897" y="12980"/>
                    <a:pt x="312472" y="21570"/>
                    <a:pt x="407913" y="42376"/>
                  </a:cubicBezTo>
                  <a:cubicBezTo>
                    <a:pt x="433491" y="95250"/>
                    <a:pt x="448379" y="125791"/>
                    <a:pt x="480829" y="192981"/>
                  </a:cubicBezTo>
                  <a:cubicBezTo>
                    <a:pt x="412113" y="232493"/>
                    <a:pt x="378517" y="254444"/>
                    <a:pt x="312090" y="301592"/>
                  </a:cubicBezTo>
                  <a:close/>
                  <a:moveTo>
                    <a:pt x="75589" y="233829"/>
                  </a:moveTo>
                  <a:cubicBezTo>
                    <a:pt x="166449" y="253490"/>
                    <a:pt x="212642" y="264752"/>
                    <a:pt x="306746" y="290139"/>
                  </a:cubicBezTo>
                  <a:cubicBezTo>
                    <a:pt x="369164" y="246236"/>
                    <a:pt x="400659" y="225812"/>
                    <a:pt x="464986" y="188590"/>
                  </a:cubicBezTo>
                  <a:cubicBezTo>
                    <a:pt x="434827" y="125982"/>
                    <a:pt x="421083" y="97349"/>
                    <a:pt x="396841" y="47339"/>
                  </a:cubicBezTo>
                  <a:cubicBezTo>
                    <a:pt x="307318" y="27678"/>
                    <a:pt x="263607" y="19661"/>
                    <a:pt x="177710" y="6872"/>
                  </a:cubicBezTo>
                  <a:cubicBezTo>
                    <a:pt x="111284" y="36840"/>
                    <a:pt x="78643" y="53447"/>
                    <a:pt x="13934" y="90287"/>
                  </a:cubicBezTo>
                  <a:cubicBezTo>
                    <a:pt x="35886" y="141061"/>
                    <a:pt x="48293" y="170075"/>
                    <a:pt x="75589" y="2338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0F59DC0A-8C8C-4D56-9189-C6D815BB86DF}"/>
                </a:ext>
              </a:extLst>
            </p:cNvPr>
            <p:cNvSpPr/>
            <p:nvPr/>
          </p:nvSpPr>
          <p:spPr>
            <a:xfrm>
              <a:off x="9838413" y="4938152"/>
              <a:ext cx="496291" cy="286321"/>
            </a:xfrm>
            <a:custGeom>
              <a:avLst/>
              <a:gdLst>
                <a:gd name="connsiteX0" fmla="*/ 331369 w 496290"/>
                <a:gd name="connsiteY0" fmla="*/ 299492 h 286321"/>
                <a:gd name="connsiteX1" fmla="*/ 72726 w 496290"/>
                <a:gd name="connsiteY1" fmla="*/ 219322 h 286321"/>
                <a:gd name="connsiteX2" fmla="*/ 0 w 496290"/>
                <a:gd name="connsiteY2" fmla="*/ 68717 h 286321"/>
                <a:gd name="connsiteX3" fmla="*/ 178283 w 496290"/>
                <a:gd name="connsiteY3" fmla="*/ 0 h 286321"/>
                <a:gd name="connsiteX4" fmla="*/ 424710 w 496290"/>
                <a:gd name="connsiteY4" fmla="*/ 64709 h 286321"/>
                <a:gd name="connsiteX5" fmla="*/ 506217 w 496290"/>
                <a:gd name="connsiteY5" fmla="*/ 215695 h 286321"/>
                <a:gd name="connsiteX6" fmla="*/ 331369 w 496290"/>
                <a:gd name="connsiteY6" fmla="*/ 299492 h 286321"/>
                <a:gd name="connsiteX7" fmla="*/ 83033 w 496290"/>
                <a:gd name="connsiteY7" fmla="*/ 213405 h 286321"/>
                <a:gd name="connsiteX8" fmla="*/ 325452 w 496290"/>
                <a:gd name="connsiteY8" fmla="*/ 288230 h 286321"/>
                <a:gd name="connsiteX9" fmla="*/ 489610 w 496290"/>
                <a:gd name="connsiteY9" fmla="*/ 210160 h 286321"/>
                <a:gd name="connsiteX10" fmla="*/ 413258 w 496290"/>
                <a:gd name="connsiteY10" fmla="*/ 68526 h 286321"/>
                <a:gd name="connsiteX11" fmla="*/ 181719 w 496290"/>
                <a:gd name="connsiteY11" fmla="*/ 7253 h 286321"/>
                <a:gd name="connsiteX12" fmla="*/ 14698 w 496290"/>
                <a:gd name="connsiteY12" fmla="*/ 72344 h 286321"/>
                <a:gd name="connsiteX13" fmla="*/ 83033 w 496290"/>
                <a:gd name="connsiteY13" fmla="*/ 21340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331369" y="299492"/>
                  </a:moveTo>
                  <a:cubicBezTo>
                    <a:pt x="225430" y="263607"/>
                    <a:pt x="173701" y="247573"/>
                    <a:pt x="72726" y="219322"/>
                  </a:cubicBezTo>
                  <a:cubicBezTo>
                    <a:pt x="40467" y="152132"/>
                    <a:pt x="25579" y="121591"/>
                    <a:pt x="0" y="68717"/>
                  </a:cubicBezTo>
                  <a:cubicBezTo>
                    <a:pt x="69862" y="37222"/>
                    <a:pt x="105367" y="23287"/>
                    <a:pt x="178283" y="0"/>
                  </a:cubicBezTo>
                  <a:cubicBezTo>
                    <a:pt x="273914" y="20997"/>
                    <a:pt x="323352" y="34358"/>
                    <a:pt x="424710" y="64709"/>
                  </a:cubicBezTo>
                  <a:cubicBezTo>
                    <a:pt x="453533" y="117964"/>
                    <a:pt x="470140" y="148696"/>
                    <a:pt x="506217" y="215695"/>
                  </a:cubicBezTo>
                  <a:cubicBezTo>
                    <a:pt x="434827" y="245473"/>
                    <a:pt x="399514" y="261507"/>
                    <a:pt x="331369" y="299492"/>
                  </a:cubicBezTo>
                  <a:close/>
                  <a:moveTo>
                    <a:pt x="83033" y="213405"/>
                  </a:moveTo>
                  <a:cubicBezTo>
                    <a:pt x="177901" y="239937"/>
                    <a:pt x="226194" y="254826"/>
                    <a:pt x="325452" y="288230"/>
                  </a:cubicBezTo>
                  <a:cubicBezTo>
                    <a:pt x="389588" y="252917"/>
                    <a:pt x="422802" y="238029"/>
                    <a:pt x="489610" y="210160"/>
                  </a:cubicBezTo>
                  <a:cubicBezTo>
                    <a:pt x="456015" y="147742"/>
                    <a:pt x="440554" y="118919"/>
                    <a:pt x="413258" y="68526"/>
                  </a:cubicBezTo>
                  <a:cubicBezTo>
                    <a:pt x="318198" y="40085"/>
                    <a:pt x="271623" y="27487"/>
                    <a:pt x="181719" y="7253"/>
                  </a:cubicBezTo>
                  <a:cubicBezTo>
                    <a:pt x="113574" y="29586"/>
                    <a:pt x="80170" y="42566"/>
                    <a:pt x="14698" y="72344"/>
                  </a:cubicBezTo>
                  <a:cubicBezTo>
                    <a:pt x="38939" y="122164"/>
                    <a:pt x="52874" y="150796"/>
                    <a:pt x="83033" y="2134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CD958983-DF33-4BC5-9307-12D7366B5145}"/>
                </a:ext>
              </a:extLst>
            </p:cNvPr>
            <p:cNvSpPr/>
            <p:nvPr/>
          </p:nvSpPr>
          <p:spPr>
            <a:xfrm>
              <a:off x="10249380" y="4954759"/>
              <a:ext cx="534467" cy="286321"/>
            </a:xfrm>
            <a:custGeom>
              <a:avLst/>
              <a:gdLst>
                <a:gd name="connsiteX0" fmla="*/ 356947 w 534466"/>
                <a:gd name="connsiteY0" fmla="*/ 301592 h 286321"/>
                <a:gd name="connsiteX1" fmla="*/ 81314 w 534466"/>
                <a:gd name="connsiteY1" fmla="*/ 198707 h 286321"/>
                <a:gd name="connsiteX2" fmla="*/ 0 w 534466"/>
                <a:gd name="connsiteY2" fmla="*/ 47720 h 286321"/>
                <a:gd name="connsiteX3" fmla="*/ 185727 w 534466"/>
                <a:gd name="connsiteY3" fmla="*/ 0 h 286321"/>
                <a:gd name="connsiteX4" fmla="*/ 448188 w 534466"/>
                <a:gd name="connsiteY4" fmla="*/ 85324 h 286321"/>
                <a:gd name="connsiteX5" fmla="*/ 538094 w 534466"/>
                <a:gd name="connsiteY5" fmla="*/ 236311 h 286321"/>
                <a:gd name="connsiteX6" fmla="*/ 356947 w 534466"/>
                <a:gd name="connsiteY6" fmla="*/ 301592 h 286321"/>
                <a:gd name="connsiteX7" fmla="*/ 92386 w 534466"/>
                <a:gd name="connsiteY7" fmla="*/ 194126 h 286321"/>
                <a:gd name="connsiteX8" fmla="*/ 350457 w 534466"/>
                <a:gd name="connsiteY8" fmla="*/ 290139 h 286321"/>
                <a:gd name="connsiteX9" fmla="*/ 520723 w 534466"/>
                <a:gd name="connsiteY9" fmla="*/ 229439 h 286321"/>
                <a:gd name="connsiteX10" fmla="*/ 436545 w 534466"/>
                <a:gd name="connsiteY10" fmla="*/ 87805 h 286321"/>
                <a:gd name="connsiteX11" fmla="*/ 189926 w 534466"/>
                <a:gd name="connsiteY11" fmla="*/ 7063 h 286321"/>
                <a:gd name="connsiteX12" fmla="*/ 15842 w 534466"/>
                <a:gd name="connsiteY12" fmla="*/ 52301 h 286321"/>
                <a:gd name="connsiteX13" fmla="*/ 92386 w 534466"/>
                <a:gd name="connsiteY13" fmla="*/ 19412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286321">
                  <a:moveTo>
                    <a:pt x="356947" y="301592"/>
                  </a:moveTo>
                  <a:cubicBezTo>
                    <a:pt x="244519" y="257689"/>
                    <a:pt x="189163" y="236692"/>
                    <a:pt x="81314" y="198707"/>
                  </a:cubicBezTo>
                  <a:cubicBezTo>
                    <a:pt x="45429" y="131708"/>
                    <a:pt x="28822" y="100976"/>
                    <a:pt x="0" y="47720"/>
                  </a:cubicBezTo>
                  <a:cubicBezTo>
                    <a:pt x="72726" y="25196"/>
                    <a:pt x="109946" y="15652"/>
                    <a:pt x="185727" y="0"/>
                  </a:cubicBezTo>
                  <a:cubicBezTo>
                    <a:pt x="288039" y="30350"/>
                    <a:pt x="340722" y="47720"/>
                    <a:pt x="448188" y="85324"/>
                  </a:cubicBezTo>
                  <a:cubicBezTo>
                    <a:pt x="480447" y="139343"/>
                    <a:pt x="498771" y="169884"/>
                    <a:pt x="538094" y="236311"/>
                  </a:cubicBezTo>
                  <a:cubicBezTo>
                    <a:pt x="464413" y="259216"/>
                    <a:pt x="428146" y="272196"/>
                    <a:pt x="356947" y="301592"/>
                  </a:cubicBezTo>
                  <a:close/>
                  <a:moveTo>
                    <a:pt x="92386" y="194126"/>
                  </a:moveTo>
                  <a:cubicBezTo>
                    <a:pt x="193552" y="229821"/>
                    <a:pt x="245282" y="249290"/>
                    <a:pt x="350457" y="290139"/>
                  </a:cubicBezTo>
                  <a:cubicBezTo>
                    <a:pt x="417266" y="263034"/>
                    <a:pt x="451433" y="250818"/>
                    <a:pt x="520723" y="229439"/>
                  </a:cubicBezTo>
                  <a:cubicBezTo>
                    <a:pt x="484074" y="167593"/>
                    <a:pt x="466894" y="138770"/>
                    <a:pt x="436545" y="87805"/>
                  </a:cubicBezTo>
                  <a:cubicBezTo>
                    <a:pt x="335568" y="52492"/>
                    <a:pt x="286130" y="36076"/>
                    <a:pt x="189926" y="7063"/>
                  </a:cubicBezTo>
                  <a:cubicBezTo>
                    <a:pt x="118918" y="22142"/>
                    <a:pt x="84178" y="31114"/>
                    <a:pt x="15842" y="52301"/>
                  </a:cubicBezTo>
                  <a:cubicBezTo>
                    <a:pt x="43138" y="102885"/>
                    <a:pt x="58791" y="131708"/>
                    <a:pt x="92386" y="1941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73EC192C-E208-4A90-BBC1-7E0B2BBD612E}"/>
                </a:ext>
              </a:extLst>
            </p:cNvPr>
            <p:cNvSpPr/>
            <p:nvPr/>
          </p:nvSpPr>
          <p:spPr>
            <a:xfrm>
              <a:off x="10683634" y="5006869"/>
              <a:ext cx="553555" cy="286321"/>
            </a:xfrm>
            <a:custGeom>
              <a:avLst/>
              <a:gdLst>
                <a:gd name="connsiteX0" fmla="*/ 380235 w 553554"/>
                <a:gd name="connsiteY0" fmla="*/ 298920 h 286321"/>
                <a:gd name="connsiteX1" fmla="*/ 89713 w 553554"/>
                <a:gd name="connsiteY1" fmla="*/ 182673 h 286321"/>
                <a:gd name="connsiteX2" fmla="*/ 0 w 553554"/>
                <a:gd name="connsiteY2" fmla="*/ 31686 h 286321"/>
                <a:gd name="connsiteX3" fmla="*/ 193744 w 553554"/>
                <a:gd name="connsiteY3" fmla="*/ 0 h 286321"/>
                <a:gd name="connsiteX4" fmla="*/ 472239 w 553554"/>
                <a:gd name="connsiteY4" fmla="*/ 100403 h 286321"/>
                <a:gd name="connsiteX5" fmla="*/ 569206 w 553554"/>
                <a:gd name="connsiteY5" fmla="*/ 248909 h 286321"/>
                <a:gd name="connsiteX6" fmla="*/ 380235 w 553554"/>
                <a:gd name="connsiteY6" fmla="*/ 298920 h 286321"/>
                <a:gd name="connsiteX7" fmla="*/ 101167 w 553554"/>
                <a:gd name="connsiteY7" fmla="*/ 179046 h 286321"/>
                <a:gd name="connsiteX8" fmla="*/ 373363 w 553554"/>
                <a:gd name="connsiteY8" fmla="*/ 287848 h 286321"/>
                <a:gd name="connsiteX9" fmla="*/ 550691 w 553554"/>
                <a:gd name="connsiteY9" fmla="*/ 241464 h 286321"/>
                <a:gd name="connsiteX10" fmla="*/ 460023 w 553554"/>
                <a:gd name="connsiteY10" fmla="*/ 101930 h 286321"/>
                <a:gd name="connsiteX11" fmla="*/ 198516 w 553554"/>
                <a:gd name="connsiteY11" fmla="*/ 7063 h 286321"/>
                <a:gd name="connsiteX12" fmla="*/ 16796 w 553554"/>
                <a:gd name="connsiteY12" fmla="*/ 37413 h 286321"/>
                <a:gd name="connsiteX13" fmla="*/ 101167 w 553554"/>
                <a:gd name="connsiteY13" fmla="*/ 17904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286321">
                  <a:moveTo>
                    <a:pt x="380235" y="298920"/>
                  </a:moveTo>
                  <a:cubicBezTo>
                    <a:pt x="262079" y="250436"/>
                    <a:pt x="203861" y="226766"/>
                    <a:pt x="89713" y="182673"/>
                  </a:cubicBezTo>
                  <a:cubicBezTo>
                    <a:pt x="50392" y="116247"/>
                    <a:pt x="32068" y="85705"/>
                    <a:pt x="0" y="31686"/>
                  </a:cubicBezTo>
                  <a:cubicBezTo>
                    <a:pt x="75779" y="15843"/>
                    <a:pt x="114529" y="9544"/>
                    <a:pt x="193744" y="0"/>
                  </a:cubicBezTo>
                  <a:cubicBezTo>
                    <a:pt x="302546" y="37222"/>
                    <a:pt x="358474" y="57646"/>
                    <a:pt x="472239" y="100403"/>
                  </a:cubicBezTo>
                  <a:cubicBezTo>
                    <a:pt x="507361" y="154041"/>
                    <a:pt x="527022" y="184200"/>
                    <a:pt x="569206" y="248909"/>
                  </a:cubicBezTo>
                  <a:cubicBezTo>
                    <a:pt x="491900" y="265897"/>
                    <a:pt x="454105" y="275823"/>
                    <a:pt x="380235" y="298920"/>
                  </a:cubicBezTo>
                  <a:close/>
                  <a:moveTo>
                    <a:pt x="101167" y="179046"/>
                  </a:moveTo>
                  <a:cubicBezTo>
                    <a:pt x="208251" y="220468"/>
                    <a:pt x="262651" y="242610"/>
                    <a:pt x="373363" y="287848"/>
                  </a:cubicBezTo>
                  <a:cubicBezTo>
                    <a:pt x="442843" y="266470"/>
                    <a:pt x="478348" y="257308"/>
                    <a:pt x="550691" y="241464"/>
                  </a:cubicBezTo>
                  <a:cubicBezTo>
                    <a:pt x="511370" y="180955"/>
                    <a:pt x="493045" y="152705"/>
                    <a:pt x="460023" y="101930"/>
                  </a:cubicBezTo>
                  <a:cubicBezTo>
                    <a:pt x="353320" y="61655"/>
                    <a:pt x="300827" y="42567"/>
                    <a:pt x="198516" y="7063"/>
                  </a:cubicBezTo>
                  <a:cubicBezTo>
                    <a:pt x="124454" y="16416"/>
                    <a:pt x="87996" y="22333"/>
                    <a:pt x="16796" y="37413"/>
                  </a:cubicBezTo>
                  <a:cubicBezTo>
                    <a:pt x="47147" y="88378"/>
                    <a:pt x="64327" y="117201"/>
                    <a:pt x="101167" y="1790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66A72AA4-AD6E-4801-B1A1-D5ED782E3F8C}"/>
                </a:ext>
              </a:extLst>
            </p:cNvPr>
            <p:cNvSpPr/>
            <p:nvPr/>
          </p:nvSpPr>
          <p:spPr>
            <a:xfrm>
              <a:off x="11140794" y="5085894"/>
              <a:ext cx="591731" cy="286321"/>
            </a:xfrm>
            <a:custGeom>
              <a:avLst/>
              <a:gdLst>
                <a:gd name="connsiteX0" fmla="*/ 401423 w 591731"/>
                <a:gd name="connsiteY0" fmla="*/ 292430 h 286321"/>
                <a:gd name="connsiteX1" fmla="*/ 96777 w 591731"/>
                <a:gd name="connsiteY1" fmla="*/ 167403 h 286321"/>
                <a:gd name="connsiteX2" fmla="*/ 0 w 591731"/>
                <a:gd name="connsiteY2" fmla="*/ 18706 h 286321"/>
                <a:gd name="connsiteX3" fmla="*/ 202526 w 591731"/>
                <a:gd name="connsiteY3" fmla="*/ 0 h 286321"/>
                <a:gd name="connsiteX4" fmla="*/ 495910 w 591731"/>
                <a:gd name="connsiteY4" fmla="*/ 110711 h 286321"/>
                <a:gd name="connsiteX5" fmla="*/ 598222 w 591731"/>
                <a:gd name="connsiteY5" fmla="*/ 255017 h 286321"/>
                <a:gd name="connsiteX6" fmla="*/ 401423 w 591731"/>
                <a:gd name="connsiteY6" fmla="*/ 292430 h 286321"/>
                <a:gd name="connsiteX7" fmla="*/ 108611 w 591731"/>
                <a:gd name="connsiteY7" fmla="*/ 164730 h 286321"/>
                <a:gd name="connsiteX8" fmla="*/ 394170 w 591731"/>
                <a:gd name="connsiteY8" fmla="*/ 281740 h 286321"/>
                <a:gd name="connsiteX9" fmla="*/ 578942 w 591731"/>
                <a:gd name="connsiteY9" fmla="*/ 247191 h 286321"/>
                <a:gd name="connsiteX10" fmla="*/ 483120 w 591731"/>
                <a:gd name="connsiteY10" fmla="*/ 111665 h 286321"/>
                <a:gd name="connsiteX11" fmla="*/ 207488 w 591731"/>
                <a:gd name="connsiteY11" fmla="*/ 7444 h 286321"/>
                <a:gd name="connsiteX12" fmla="*/ 17562 w 591731"/>
                <a:gd name="connsiteY12" fmla="*/ 25578 h 286321"/>
                <a:gd name="connsiteX13" fmla="*/ 108611 w 591731"/>
                <a:gd name="connsiteY13" fmla="*/ 16473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86321">
                  <a:moveTo>
                    <a:pt x="401423" y="292430"/>
                  </a:moveTo>
                  <a:cubicBezTo>
                    <a:pt x="277923" y="241083"/>
                    <a:pt x="216842" y="215886"/>
                    <a:pt x="96777" y="167403"/>
                  </a:cubicBezTo>
                  <a:cubicBezTo>
                    <a:pt x="54593" y="102503"/>
                    <a:pt x="35123" y="72535"/>
                    <a:pt x="0" y="18706"/>
                  </a:cubicBezTo>
                  <a:cubicBezTo>
                    <a:pt x="79216" y="8399"/>
                    <a:pt x="119874" y="4772"/>
                    <a:pt x="202526" y="0"/>
                  </a:cubicBezTo>
                  <a:cubicBezTo>
                    <a:pt x="317626" y="42185"/>
                    <a:pt x="376609" y="64518"/>
                    <a:pt x="495910" y="110711"/>
                  </a:cubicBezTo>
                  <a:cubicBezTo>
                    <a:pt x="533322" y="163394"/>
                    <a:pt x="553937" y="192599"/>
                    <a:pt x="598222" y="255017"/>
                  </a:cubicBezTo>
                  <a:cubicBezTo>
                    <a:pt x="517860" y="267233"/>
                    <a:pt x="478539" y="274678"/>
                    <a:pt x="401423" y="292430"/>
                  </a:cubicBezTo>
                  <a:close/>
                  <a:moveTo>
                    <a:pt x="108611" y="164730"/>
                  </a:moveTo>
                  <a:cubicBezTo>
                    <a:pt x="221232" y="210160"/>
                    <a:pt x="278496" y="233829"/>
                    <a:pt x="394170" y="281740"/>
                  </a:cubicBezTo>
                  <a:cubicBezTo>
                    <a:pt x="466704" y="265515"/>
                    <a:pt x="503735" y="258644"/>
                    <a:pt x="578942" y="247191"/>
                  </a:cubicBezTo>
                  <a:cubicBezTo>
                    <a:pt x="537713" y="188781"/>
                    <a:pt x="518242" y="161294"/>
                    <a:pt x="483120" y="111665"/>
                  </a:cubicBezTo>
                  <a:cubicBezTo>
                    <a:pt x="371073" y="68335"/>
                    <a:pt x="315909" y="47339"/>
                    <a:pt x="207488" y="7444"/>
                  </a:cubicBezTo>
                  <a:cubicBezTo>
                    <a:pt x="129990" y="12216"/>
                    <a:pt x="92005" y="15843"/>
                    <a:pt x="17562" y="25578"/>
                  </a:cubicBezTo>
                  <a:cubicBezTo>
                    <a:pt x="50775" y="76161"/>
                    <a:pt x="69290" y="104412"/>
                    <a:pt x="108611" y="1647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CE21F3E1-C066-4F79-A589-EED9DFFBEE8A}"/>
                </a:ext>
              </a:extLst>
            </p:cNvPr>
            <p:cNvSpPr/>
            <p:nvPr/>
          </p:nvSpPr>
          <p:spPr>
            <a:xfrm>
              <a:off x="11621051" y="5184580"/>
              <a:ext cx="610819" cy="267233"/>
            </a:xfrm>
            <a:custGeom>
              <a:avLst/>
              <a:gdLst>
                <a:gd name="connsiteX0" fmla="*/ 419365 w 610819"/>
                <a:gd name="connsiteY0" fmla="*/ 282695 h 267233"/>
                <a:gd name="connsiteX1" fmla="*/ 102121 w 610819"/>
                <a:gd name="connsiteY1" fmla="*/ 153468 h 267233"/>
                <a:gd name="connsiteX2" fmla="*/ 0 w 610819"/>
                <a:gd name="connsiteY2" fmla="*/ 8971 h 267233"/>
                <a:gd name="connsiteX3" fmla="*/ 211114 w 610819"/>
                <a:gd name="connsiteY3" fmla="*/ 0 h 267233"/>
                <a:gd name="connsiteX4" fmla="*/ 517478 w 610819"/>
                <a:gd name="connsiteY4" fmla="*/ 116056 h 267233"/>
                <a:gd name="connsiteX5" fmla="*/ 623799 w 610819"/>
                <a:gd name="connsiteY5" fmla="*/ 254826 h 267233"/>
                <a:gd name="connsiteX6" fmla="*/ 419365 w 610819"/>
                <a:gd name="connsiteY6" fmla="*/ 282695 h 267233"/>
                <a:gd name="connsiteX7" fmla="*/ 114529 w 610819"/>
                <a:gd name="connsiteY7" fmla="*/ 151560 h 267233"/>
                <a:gd name="connsiteX8" fmla="*/ 411730 w 610819"/>
                <a:gd name="connsiteY8" fmla="*/ 272578 h 267233"/>
                <a:gd name="connsiteX9" fmla="*/ 603757 w 610819"/>
                <a:gd name="connsiteY9" fmla="*/ 247000 h 267233"/>
                <a:gd name="connsiteX10" fmla="*/ 504116 w 610819"/>
                <a:gd name="connsiteY10" fmla="*/ 116628 h 267233"/>
                <a:gd name="connsiteX11" fmla="*/ 216269 w 610819"/>
                <a:gd name="connsiteY11" fmla="*/ 7254 h 267233"/>
                <a:gd name="connsiteX12" fmla="*/ 18515 w 610819"/>
                <a:gd name="connsiteY12" fmla="*/ 16225 h 267233"/>
                <a:gd name="connsiteX13" fmla="*/ 114529 w 610819"/>
                <a:gd name="connsiteY13" fmla="*/ 151560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67233">
                  <a:moveTo>
                    <a:pt x="419365" y="282695"/>
                  </a:moveTo>
                  <a:cubicBezTo>
                    <a:pt x="291285" y="230393"/>
                    <a:pt x="227721" y="204434"/>
                    <a:pt x="102121" y="153468"/>
                  </a:cubicBezTo>
                  <a:cubicBezTo>
                    <a:pt x="58027" y="90859"/>
                    <a:pt x="37222" y="61655"/>
                    <a:pt x="0" y="8971"/>
                  </a:cubicBezTo>
                  <a:cubicBezTo>
                    <a:pt x="82842" y="3054"/>
                    <a:pt x="125027" y="1336"/>
                    <a:pt x="211114" y="0"/>
                  </a:cubicBezTo>
                  <a:cubicBezTo>
                    <a:pt x="331942" y="45048"/>
                    <a:pt x="393405" y="68526"/>
                    <a:pt x="517478" y="116056"/>
                  </a:cubicBezTo>
                  <a:cubicBezTo>
                    <a:pt x="556800" y="167212"/>
                    <a:pt x="578178" y="195271"/>
                    <a:pt x="623799" y="254826"/>
                  </a:cubicBezTo>
                  <a:cubicBezTo>
                    <a:pt x="540575" y="263607"/>
                    <a:pt x="499535" y="269142"/>
                    <a:pt x="419365" y="282695"/>
                  </a:cubicBezTo>
                  <a:close/>
                  <a:moveTo>
                    <a:pt x="114529" y="151560"/>
                  </a:moveTo>
                  <a:cubicBezTo>
                    <a:pt x="232111" y="199280"/>
                    <a:pt x="291857" y="223712"/>
                    <a:pt x="411730" y="272578"/>
                  </a:cubicBezTo>
                  <a:cubicBezTo>
                    <a:pt x="487128" y="260171"/>
                    <a:pt x="525686" y="255208"/>
                    <a:pt x="603757" y="247000"/>
                  </a:cubicBezTo>
                  <a:cubicBezTo>
                    <a:pt x="561189" y="191263"/>
                    <a:pt x="540956" y="164921"/>
                    <a:pt x="504116" y="116628"/>
                  </a:cubicBezTo>
                  <a:cubicBezTo>
                    <a:pt x="387679" y="71962"/>
                    <a:pt x="329842" y="49820"/>
                    <a:pt x="216269" y="7254"/>
                  </a:cubicBezTo>
                  <a:cubicBezTo>
                    <a:pt x="135716" y="8781"/>
                    <a:pt x="96204" y="10499"/>
                    <a:pt x="18515" y="16225"/>
                  </a:cubicBezTo>
                  <a:cubicBezTo>
                    <a:pt x="53829" y="65854"/>
                    <a:pt x="73298" y="93150"/>
                    <a:pt x="114529" y="1515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352DA325-8527-4308-8012-219DC847FA0C}"/>
                </a:ext>
              </a:extLst>
            </p:cNvPr>
            <p:cNvSpPr/>
            <p:nvPr/>
          </p:nvSpPr>
          <p:spPr>
            <a:xfrm>
              <a:off x="12122113" y="5293659"/>
              <a:ext cx="629907" cy="267233"/>
            </a:xfrm>
            <a:custGeom>
              <a:avLst/>
              <a:gdLst>
                <a:gd name="connsiteX0" fmla="*/ 433300 w 629907"/>
                <a:gd name="connsiteY0" fmla="*/ 271346 h 267233"/>
                <a:gd name="connsiteX1" fmla="*/ 106321 w 629907"/>
                <a:gd name="connsiteY1" fmla="*/ 142311 h 267233"/>
                <a:gd name="connsiteX2" fmla="*/ 0 w 629907"/>
                <a:gd name="connsiteY2" fmla="*/ 3349 h 267233"/>
                <a:gd name="connsiteX3" fmla="*/ 217986 w 629907"/>
                <a:gd name="connsiteY3" fmla="*/ 105 h 267233"/>
                <a:gd name="connsiteX4" fmla="*/ 534467 w 629907"/>
                <a:gd name="connsiteY4" fmla="*/ 116542 h 267233"/>
                <a:gd name="connsiteX5" fmla="*/ 643841 w 629907"/>
                <a:gd name="connsiteY5" fmla="*/ 249395 h 267233"/>
                <a:gd name="connsiteX6" fmla="*/ 433300 w 629907"/>
                <a:gd name="connsiteY6" fmla="*/ 271346 h 267233"/>
                <a:gd name="connsiteX7" fmla="*/ 119301 w 629907"/>
                <a:gd name="connsiteY7" fmla="*/ 140975 h 267233"/>
                <a:gd name="connsiteX8" fmla="*/ 425855 w 629907"/>
                <a:gd name="connsiteY8" fmla="*/ 261802 h 267233"/>
                <a:gd name="connsiteX9" fmla="*/ 623608 w 629907"/>
                <a:gd name="connsiteY9" fmla="*/ 241760 h 267233"/>
                <a:gd name="connsiteX10" fmla="*/ 521105 w 629907"/>
                <a:gd name="connsiteY10" fmla="*/ 116924 h 267233"/>
                <a:gd name="connsiteX11" fmla="*/ 223903 w 629907"/>
                <a:gd name="connsiteY11" fmla="*/ 7167 h 267233"/>
                <a:gd name="connsiteX12" fmla="*/ 19660 w 629907"/>
                <a:gd name="connsiteY12" fmla="*/ 10603 h 267233"/>
                <a:gd name="connsiteX13" fmla="*/ 119301 w 629907"/>
                <a:gd name="connsiteY13" fmla="*/ 14097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67233">
                  <a:moveTo>
                    <a:pt x="433300" y="271346"/>
                  </a:moveTo>
                  <a:cubicBezTo>
                    <a:pt x="301783" y="219808"/>
                    <a:pt x="236120" y="193849"/>
                    <a:pt x="106321" y="142311"/>
                  </a:cubicBezTo>
                  <a:cubicBezTo>
                    <a:pt x="60700" y="82565"/>
                    <a:pt x="39321" y="54506"/>
                    <a:pt x="0" y="3349"/>
                  </a:cubicBezTo>
                  <a:cubicBezTo>
                    <a:pt x="85896" y="295"/>
                    <a:pt x="129608" y="-277"/>
                    <a:pt x="217986" y="105"/>
                  </a:cubicBezTo>
                  <a:cubicBezTo>
                    <a:pt x="343204" y="46107"/>
                    <a:pt x="406767" y="69585"/>
                    <a:pt x="534467" y="116542"/>
                  </a:cubicBezTo>
                  <a:cubicBezTo>
                    <a:pt x="575316" y="165980"/>
                    <a:pt x="597266" y="192894"/>
                    <a:pt x="643841" y="249395"/>
                  </a:cubicBezTo>
                  <a:cubicBezTo>
                    <a:pt x="558518" y="256458"/>
                    <a:pt x="516333" y="260848"/>
                    <a:pt x="433300" y="271346"/>
                  </a:cubicBezTo>
                  <a:close/>
                  <a:moveTo>
                    <a:pt x="119301" y="140975"/>
                  </a:moveTo>
                  <a:cubicBezTo>
                    <a:pt x="241083" y="189268"/>
                    <a:pt x="302546" y="213510"/>
                    <a:pt x="425855" y="261802"/>
                  </a:cubicBezTo>
                  <a:cubicBezTo>
                    <a:pt x="503735" y="252258"/>
                    <a:pt x="543438" y="248250"/>
                    <a:pt x="623608" y="241760"/>
                  </a:cubicBezTo>
                  <a:cubicBezTo>
                    <a:pt x="580278" y="188886"/>
                    <a:pt x="559472" y="163690"/>
                    <a:pt x="521105" y="116924"/>
                  </a:cubicBezTo>
                  <a:cubicBezTo>
                    <a:pt x="401231" y="72830"/>
                    <a:pt x="341676" y="50688"/>
                    <a:pt x="223903" y="7167"/>
                  </a:cubicBezTo>
                  <a:cubicBezTo>
                    <a:pt x="141061" y="7167"/>
                    <a:pt x="100021" y="7740"/>
                    <a:pt x="19660" y="10603"/>
                  </a:cubicBezTo>
                  <a:cubicBezTo>
                    <a:pt x="56500" y="59087"/>
                    <a:pt x="76543" y="85428"/>
                    <a:pt x="119301" y="1409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8E56A9AB-560B-4928-9DEB-D10E81687D93}"/>
                </a:ext>
              </a:extLst>
            </p:cNvPr>
            <p:cNvSpPr/>
            <p:nvPr/>
          </p:nvSpPr>
          <p:spPr>
            <a:xfrm>
              <a:off x="12639974" y="5404665"/>
              <a:ext cx="648995" cy="248145"/>
            </a:xfrm>
            <a:custGeom>
              <a:avLst/>
              <a:gdLst>
                <a:gd name="connsiteX0" fmla="*/ 442271 w 648995"/>
                <a:gd name="connsiteY0" fmla="*/ 259216 h 248145"/>
                <a:gd name="connsiteX1" fmla="*/ 109183 w 648995"/>
                <a:gd name="connsiteY1" fmla="*/ 135144 h 248145"/>
                <a:gd name="connsiteX2" fmla="*/ 0 w 648995"/>
                <a:gd name="connsiteY2" fmla="*/ 2100 h 248145"/>
                <a:gd name="connsiteX3" fmla="*/ 221804 w 648995"/>
                <a:gd name="connsiteY3" fmla="*/ 0 h 248145"/>
                <a:gd name="connsiteX4" fmla="*/ 543820 w 648995"/>
                <a:gd name="connsiteY4" fmla="*/ 111665 h 248145"/>
                <a:gd name="connsiteX5" fmla="*/ 655485 w 648995"/>
                <a:gd name="connsiteY5" fmla="*/ 238601 h 248145"/>
                <a:gd name="connsiteX6" fmla="*/ 442271 w 648995"/>
                <a:gd name="connsiteY6" fmla="*/ 259216 h 248145"/>
                <a:gd name="connsiteX7" fmla="*/ 122354 w 648995"/>
                <a:gd name="connsiteY7" fmla="*/ 133998 h 248145"/>
                <a:gd name="connsiteX8" fmla="*/ 434635 w 648995"/>
                <a:gd name="connsiteY8" fmla="*/ 250054 h 248145"/>
                <a:gd name="connsiteX9" fmla="*/ 635060 w 648995"/>
                <a:gd name="connsiteY9" fmla="*/ 231348 h 248145"/>
                <a:gd name="connsiteX10" fmla="*/ 530267 w 648995"/>
                <a:gd name="connsiteY10" fmla="*/ 112047 h 248145"/>
                <a:gd name="connsiteX11" fmla="*/ 227721 w 648995"/>
                <a:gd name="connsiteY11" fmla="*/ 6872 h 248145"/>
                <a:gd name="connsiteX12" fmla="*/ 19851 w 648995"/>
                <a:gd name="connsiteY12" fmla="*/ 9353 h 248145"/>
                <a:gd name="connsiteX13" fmla="*/ 122354 w 648995"/>
                <a:gd name="connsiteY13" fmla="*/ 133998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442271" y="259216"/>
                  </a:moveTo>
                  <a:cubicBezTo>
                    <a:pt x="308845" y="210351"/>
                    <a:pt x="242037" y="185346"/>
                    <a:pt x="109183" y="135144"/>
                  </a:cubicBezTo>
                  <a:cubicBezTo>
                    <a:pt x="62799" y="78452"/>
                    <a:pt x="40658" y="51729"/>
                    <a:pt x="0" y="2100"/>
                  </a:cubicBezTo>
                  <a:cubicBezTo>
                    <a:pt x="87805" y="191"/>
                    <a:pt x="132471" y="0"/>
                    <a:pt x="221804" y="0"/>
                  </a:cubicBezTo>
                  <a:cubicBezTo>
                    <a:pt x="349884" y="44857"/>
                    <a:pt x="414593" y="67381"/>
                    <a:pt x="543820" y="111665"/>
                  </a:cubicBezTo>
                  <a:cubicBezTo>
                    <a:pt x="586005" y="159576"/>
                    <a:pt x="608529" y="185154"/>
                    <a:pt x="655485" y="238601"/>
                  </a:cubicBezTo>
                  <a:cubicBezTo>
                    <a:pt x="569588" y="245855"/>
                    <a:pt x="526831" y="249863"/>
                    <a:pt x="442271" y="259216"/>
                  </a:cubicBezTo>
                  <a:close/>
                  <a:moveTo>
                    <a:pt x="122354" y="133998"/>
                  </a:moveTo>
                  <a:cubicBezTo>
                    <a:pt x="247000" y="180955"/>
                    <a:pt x="309417" y="204243"/>
                    <a:pt x="434635" y="250054"/>
                  </a:cubicBezTo>
                  <a:cubicBezTo>
                    <a:pt x="514042" y="241465"/>
                    <a:pt x="554318" y="238029"/>
                    <a:pt x="635060" y="231348"/>
                  </a:cubicBezTo>
                  <a:cubicBezTo>
                    <a:pt x="591158" y="181337"/>
                    <a:pt x="569970" y="157286"/>
                    <a:pt x="530267" y="112047"/>
                  </a:cubicBezTo>
                  <a:cubicBezTo>
                    <a:pt x="408867" y="70244"/>
                    <a:pt x="348167" y="49057"/>
                    <a:pt x="227721" y="6872"/>
                  </a:cubicBezTo>
                  <a:cubicBezTo>
                    <a:pt x="143924" y="7063"/>
                    <a:pt x="102121" y="7444"/>
                    <a:pt x="19851" y="9353"/>
                  </a:cubicBezTo>
                  <a:cubicBezTo>
                    <a:pt x="58218" y="56119"/>
                    <a:pt x="78834" y="81124"/>
                    <a:pt x="122354" y="1339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F770F15D-B406-4B78-9CCF-7C7119DCB4A6}"/>
                </a:ext>
              </a:extLst>
            </p:cNvPr>
            <p:cNvSpPr/>
            <p:nvPr/>
          </p:nvSpPr>
          <p:spPr>
            <a:xfrm>
              <a:off x="13166805" y="5506214"/>
              <a:ext cx="648995" cy="248145"/>
            </a:xfrm>
            <a:custGeom>
              <a:avLst/>
              <a:gdLst>
                <a:gd name="connsiteX0" fmla="*/ 446280 w 648995"/>
                <a:gd name="connsiteY0" fmla="*/ 248527 h 248145"/>
                <a:gd name="connsiteX1" fmla="*/ 111666 w 648995"/>
                <a:gd name="connsiteY1" fmla="*/ 133998 h 248145"/>
                <a:gd name="connsiteX2" fmla="*/ 0 w 648995"/>
                <a:gd name="connsiteY2" fmla="*/ 6872 h 248145"/>
                <a:gd name="connsiteX3" fmla="*/ 220658 w 648995"/>
                <a:gd name="connsiteY3" fmla="*/ 0 h 248145"/>
                <a:gd name="connsiteX4" fmla="*/ 542866 w 648995"/>
                <a:gd name="connsiteY4" fmla="*/ 101740 h 248145"/>
                <a:gd name="connsiteX5" fmla="*/ 657394 w 648995"/>
                <a:gd name="connsiteY5" fmla="*/ 223903 h 248145"/>
                <a:gd name="connsiteX6" fmla="*/ 446280 w 648995"/>
                <a:gd name="connsiteY6" fmla="*/ 248527 h 248145"/>
                <a:gd name="connsiteX7" fmla="*/ 125027 w 648995"/>
                <a:gd name="connsiteY7" fmla="*/ 132853 h 248145"/>
                <a:gd name="connsiteX8" fmla="*/ 438644 w 648995"/>
                <a:gd name="connsiteY8" fmla="*/ 240128 h 248145"/>
                <a:gd name="connsiteX9" fmla="*/ 636970 w 648995"/>
                <a:gd name="connsiteY9" fmla="*/ 217604 h 248145"/>
                <a:gd name="connsiteX10" fmla="*/ 529695 w 648995"/>
                <a:gd name="connsiteY10" fmla="*/ 102885 h 248145"/>
                <a:gd name="connsiteX11" fmla="*/ 227149 w 648995"/>
                <a:gd name="connsiteY11" fmla="*/ 7063 h 248145"/>
                <a:gd name="connsiteX12" fmla="*/ 20424 w 648995"/>
                <a:gd name="connsiteY12" fmla="*/ 13934 h 248145"/>
                <a:gd name="connsiteX13" fmla="*/ 125027 w 648995"/>
                <a:gd name="connsiteY13" fmla="*/ 132853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446280" y="248527"/>
                  </a:moveTo>
                  <a:cubicBezTo>
                    <a:pt x="312854" y="204052"/>
                    <a:pt x="245855" y="180955"/>
                    <a:pt x="111666" y="133998"/>
                  </a:cubicBezTo>
                  <a:cubicBezTo>
                    <a:pt x="64709" y="80361"/>
                    <a:pt x="42185" y="54783"/>
                    <a:pt x="0" y="6872"/>
                  </a:cubicBezTo>
                  <a:cubicBezTo>
                    <a:pt x="88187" y="4008"/>
                    <a:pt x="132471" y="2863"/>
                    <a:pt x="220658" y="0"/>
                  </a:cubicBezTo>
                  <a:cubicBezTo>
                    <a:pt x="349503" y="41421"/>
                    <a:pt x="414021" y="62036"/>
                    <a:pt x="542866" y="101740"/>
                  </a:cubicBezTo>
                  <a:cubicBezTo>
                    <a:pt x="586768" y="148505"/>
                    <a:pt x="609865" y="173129"/>
                    <a:pt x="657394" y="223903"/>
                  </a:cubicBezTo>
                  <a:cubicBezTo>
                    <a:pt x="573025" y="233829"/>
                    <a:pt x="530649" y="238410"/>
                    <a:pt x="446280" y="248527"/>
                  </a:cubicBezTo>
                  <a:close/>
                  <a:moveTo>
                    <a:pt x="125027" y="132853"/>
                  </a:moveTo>
                  <a:cubicBezTo>
                    <a:pt x="250627" y="176756"/>
                    <a:pt x="313426" y="198325"/>
                    <a:pt x="438644" y="240128"/>
                  </a:cubicBezTo>
                  <a:cubicBezTo>
                    <a:pt x="517860" y="230775"/>
                    <a:pt x="557755" y="226576"/>
                    <a:pt x="636970" y="217604"/>
                  </a:cubicBezTo>
                  <a:cubicBezTo>
                    <a:pt x="592494" y="169884"/>
                    <a:pt x="570926" y="146787"/>
                    <a:pt x="529695" y="102885"/>
                  </a:cubicBezTo>
                  <a:cubicBezTo>
                    <a:pt x="408867" y="65472"/>
                    <a:pt x="348167" y="46002"/>
                    <a:pt x="227149" y="7063"/>
                  </a:cubicBezTo>
                  <a:cubicBezTo>
                    <a:pt x="144497" y="9926"/>
                    <a:pt x="103076" y="11071"/>
                    <a:pt x="20424" y="13934"/>
                  </a:cubicBezTo>
                  <a:cubicBezTo>
                    <a:pt x="60128" y="58982"/>
                    <a:pt x="81124" y="82842"/>
                    <a:pt x="125027" y="1328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5DC64D53-20CE-4972-BD40-1242FB27B50C}"/>
                </a:ext>
              </a:extLst>
            </p:cNvPr>
            <p:cNvSpPr/>
            <p:nvPr/>
          </p:nvSpPr>
          <p:spPr>
            <a:xfrm>
              <a:off x="13693255" y="5587147"/>
              <a:ext cx="629907" cy="229057"/>
            </a:xfrm>
            <a:custGeom>
              <a:avLst/>
              <a:gdLst>
                <a:gd name="connsiteX0" fmla="*/ 444561 w 629907"/>
                <a:gd name="connsiteY0" fmla="*/ 241083 h 229057"/>
                <a:gd name="connsiteX1" fmla="*/ 114338 w 629907"/>
                <a:gd name="connsiteY1" fmla="*/ 140488 h 229057"/>
                <a:gd name="connsiteX2" fmla="*/ 0 w 629907"/>
                <a:gd name="connsiteY2" fmla="*/ 18134 h 229057"/>
                <a:gd name="connsiteX3" fmla="*/ 212069 w 629907"/>
                <a:gd name="connsiteY3" fmla="*/ 0 h 229057"/>
                <a:gd name="connsiteX4" fmla="*/ 527595 w 629907"/>
                <a:gd name="connsiteY4" fmla="*/ 86660 h 229057"/>
                <a:gd name="connsiteX5" fmla="*/ 646514 w 629907"/>
                <a:gd name="connsiteY5" fmla="*/ 206343 h 229057"/>
                <a:gd name="connsiteX6" fmla="*/ 444561 w 629907"/>
                <a:gd name="connsiteY6" fmla="*/ 241083 h 229057"/>
                <a:gd name="connsiteX7" fmla="*/ 127317 w 629907"/>
                <a:gd name="connsiteY7" fmla="*/ 139152 h 229057"/>
                <a:gd name="connsiteX8" fmla="*/ 436736 w 629907"/>
                <a:gd name="connsiteY8" fmla="*/ 233066 h 229057"/>
                <a:gd name="connsiteX9" fmla="*/ 626472 w 629907"/>
                <a:gd name="connsiteY9" fmla="*/ 200998 h 229057"/>
                <a:gd name="connsiteX10" fmla="*/ 514997 w 629907"/>
                <a:gd name="connsiteY10" fmla="*/ 88569 h 229057"/>
                <a:gd name="connsiteX11" fmla="*/ 218559 w 629907"/>
                <a:gd name="connsiteY11" fmla="*/ 6872 h 229057"/>
                <a:gd name="connsiteX12" fmla="*/ 19851 w 629907"/>
                <a:gd name="connsiteY12" fmla="*/ 24433 h 229057"/>
                <a:gd name="connsiteX13" fmla="*/ 127317 w 629907"/>
                <a:gd name="connsiteY13" fmla="*/ 139152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29057">
                  <a:moveTo>
                    <a:pt x="444561" y="241083"/>
                  </a:moveTo>
                  <a:cubicBezTo>
                    <a:pt x="313426" y="202525"/>
                    <a:pt x="247191" y="182482"/>
                    <a:pt x="114338" y="140488"/>
                  </a:cubicBezTo>
                  <a:cubicBezTo>
                    <a:pt x="66808" y="89523"/>
                    <a:pt x="43711" y="64900"/>
                    <a:pt x="0" y="18134"/>
                  </a:cubicBezTo>
                  <a:cubicBezTo>
                    <a:pt x="85705" y="11644"/>
                    <a:pt x="128463" y="8399"/>
                    <a:pt x="212069" y="0"/>
                  </a:cubicBezTo>
                  <a:cubicBezTo>
                    <a:pt x="339005" y="36076"/>
                    <a:pt x="402186" y="53447"/>
                    <a:pt x="527595" y="86660"/>
                  </a:cubicBezTo>
                  <a:cubicBezTo>
                    <a:pt x="573979" y="133235"/>
                    <a:pt x="597839" y="157286"/>
                    <a:pt x="646514" y="206343"/>
                  </a:cubicBezTo>
                  <a:cubicBezTo>
                    <a:pt x="566726" y="221231"/>
                    <a:pt x="526068" y="227912"/>
                    <a:pt x="444561" y="241083"/>
                  </a:cubicBezTo>
                  <a:close/>
                  <a:moveTo>
                    <a:pt x="127317" y="139152"/>
                  </a:moveTo>
                  <a:cubicBezTo>
                    <a:pt x="251772" y="178283"/>
                    <a:pt x="313808" y="196989"/>
                    <a:pt x="436736" y="233066"/>
                  </a:cubicBezTo>
                  <a:cubicBezTo>
                    <a:pt x="513469" y="220849"/>
                    <a:pt x="551645" y="214550"/>
                    <a:pt x="626472" y="200998"/>
                  </a:cubicBezTo>
                  <a:cubicBezTo>
                    <a:pt x="580851" y="154996"/>
                    <a:pt x="558518" y="132471"/>
                    <a:pt x="514997" y="88569"/>
                  </a:cubicBezTo>
                  <a:cubicBezTo>
                    <a:pt x="397223" y="57264"/>
                    <a:pt x="337669" y="40658"/>
                    <a:pt x="218559" y="6872"/>
                  </a:cubicBezTo>
                  <a:cubicBezTo>
                    <a:pt x="140106" y="14889"/>
                    <a:pt x="100021" y="18134"/>
                    <a:pt x="19851" y="24433"/>
                  </a:cubicBezTo>
                  <a:cubicBezTo>
                    <a:pt x="61082" y="68526"/>
                    <a:pt x="82842" y="91623"/>
                    <a:pt x="127317" y="1391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8D366325-E362-4BC1-A9C6-17292EB2F270}"/>
                </a:ext>
              </a:extLst>
            </p:cNvPr>
            <p:cNvSpPr/>
            <p:nvPr/>
          </p:nvSpPr>
          <p:spPr>
            <a:xfrm>
              <a:off x="14204816" y="5635059"/>
              <a:ext cx="610819" cy="229057"/>
            </a:xfrm>
            <a:custGeom>
              <a:avLst/>
              <a:gdLst>
                <a:gd name="connsiteX0" fmla="*/ 438263 w 610819"/>
                <a:gd name="connsiteY0" fmla="*/ 239365 h 229057"/>
                <a:gd name="connsiteX1" fmla="*/ 118729 w 610819"/>
                <a:gd name="connsiteY1" fmla="*/ 156904 h 229057"/>
                <a:gd name="connsiteX2" fmla="*/ 0 w 610819"/>
                <a:gd name="connsiteY2" fmla="*/ 37031 h 229057"/>
                <a:gd name="connsiteX3" fmla="*/ 194126 w 610819"/>
                <a:gd name="connsiteY3" fmla="*/ 0 h 229057"/>
                <a:gd name="connsiteX4" fmla="*/ 495528 w 610819"/>
                <a:gd name="connsiteY4" fmla="*/ 66808 h 229057"/>
                <a:gd name="connsiteX5" fmla="*/ 622082 w 610819"/>
                <a:gd name="connsiteY5" fmla="*/ 187445 h 229057"/>
                <a:gd name="connsiteX6" fmla="*/ 438263 w 610819"/>
                <a:gd name="connsiteY6" fmla="*/ 239365 h 229057"/>
                <a:gd name="connsiteX7" fmla="*/ 131135 w 610819"/>
                <a:gd name="connsiteY7" fmla="*/ 154613 h 229057"/>
                <a:gd name="connsiteX8" fmla="*/ 430436 w 610819"/>
                <a:gd name="connsiteY8" fmla="*/ 231538 h 229057"/>
                <a:gd name="connsiteX9" fmla="*/ 602994 w 610819"/>
                <a:gd name="connsiteY9" fmla="*/ 183246 h 229057"/>
                <a:gd name="connsiteX10" fmla="*/ 484647 w 610819"/>
                <a:gd name="connsiteY10" fmla="*/ 70244 h 229057"/>
                <a:gd name="connsiteX11" fmla="*/ 201379 w 610819"/>
                <a:gd name="connsiteY11" fmla="*/ 7063 h 229057"/>
                <a:gd name="connsiteX12" fmla="*/ 19470 w 610819"/>
                <a:gd name="connsiteY12" fmla="*/ 42185 h 229057"/>
                <a:gd name="connsiteX13" fmla="*/ 131135 w 610819"/>
                <a:gd name="connsiteY13" fmla="*/ 15461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29057">
                  <a:moveTo>
                    <a:pt x="438263" y="239365"/>
                  </a:moveTo>
                  <a:cubicBezTo>
                    <a:pt x="311900" y="208442"/>
                    <a:pt x="247954" y="192026"/>
                    <a:pt x="118729" y="156904"/>
                  </a:cubicBezTo>
                  <a:cubicBezTo>
                    <a:pt x="70053" y="107848"/>
                    <a:pt x="46193" y="83797"/>
                    <a:pt x="0" y="37031"/>
                  </a:cubicBezTo>
                  <a:cubicBezTo>
                    <a:pt x="79979" y="24242"/>
                    <a:pt x="119110" y="17179"/>
                    <a:pt x="194126" y="0"/>
                  </a:cubicBezTo>
                  <a:cubicBezTo>
                    <a:pt x="316099" y="28441"/>
                    <a:pt x="376418" y="41994"/>
                    <a:pt x="495528" y="66808"/>
                  </a:cubicBezTo>
                  <a:cubicBezTo>
                    <a:pt x="545729" y="114529"/>
                    <a:pt x="570925" y="138771"/>
                    <a:pt x="622082" y="187445"/>
                  </a:cubicBezTo>
                  <a:cubicBezTo>
                    <a:pt x="551073" y="210160"/>
                    <a:pt x="514042" y="220276"/>
                    <a:pt x="438263" y="239365"/>
                  </a:cubicBezTo>
                  <a:close/>
                  <a:moveTo>
                    <a:pt x="131135" y="154613"/>
                  </a:moveTo>
                  <a:cubicBezTo>
                    <a:pt x="252154" y="187063"/>
                    <a:pt x="312090" y="202525"/>
                    <a:pt x="430436" y="231538"/>
                  </a:cubicBezTo>
                  <a:cubicBezTo>
                    <a:pt x="501445" y="213787"/>
                    <a:pt x="536185" y="204433"/>
                    <a:pt x="602994" y="183246"/>
                  </a:cubicBezTo>
                  <a:cubicBezTo>
                    <a:pt x="555273" y="137625"/>
                    <a:pt x="531603" y="115101"/>
                    <a:pt x="484647" y="70244"/>
                  </a:cubicBezTo>
                  <a:cubicBezTo>
                    <a:pt x="372600" y="46575"/>
                    <a:pt x="315908" y="33977"/>
                    <a:pt x="201379" y="7063"/>
                  </a:cubicBezTo>
                  <a:cubicBezTo>
                    <a:pt x="130944" y="23287"/>
                    <a:pt x="94295" y="29968"/>
                    <a:pt x="19470" y="42185"/>
                  </a:cubicBezTo>
                  <a:cubicBezTo>
                    <a:pt x="62990" y="86087"/>
                    <a:pt x="85324" y="108611"/>
                    <a:pt x="131135" y="1546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0AAC2842-D88D-49BB-9031-56D93F7F5B9B}"/>
                </a:ext>
              </a:extLst>
            </p:cNvPr>
            <p:cNvSpPr/>
            <p:nvPr/>
          </p:nvSpPr>
          <p:spPr>
            <a:xfrm>
              <a:off x="-2592140" y="5809333"/>
              <a:ext cx="629907" cy="248145"/>
            </a:xfrm>
            <a:custGeom>
              <a:avLst/>
              <a:gdLst>
                <a:gd name="connsiteX0" fmla="*/ 183437 w 629907"/>
                <a:gd name="connsiteY0" fmla="*/ 254063 h 248145"/>
                <a:gd name="connsiteX1" fmla="*/ 0 w 629907"/>
                <a:gd name="connsiteY1" fmla="*/ 194890 h 248145"/>
                <a:gd name="connsiteX2" fmla="*/ 132090 w 629907"/>
                <a:gd name="connsiteY2" fmla="*/ 68908 h 248145"/>
                <a:gd name="connsiteX3" fmla="*/ 443417 w 629907"/>
                <a:gd name="connsiteY3" fmla="*/ 0 h 248145"/>
                <a:gd name="connsiteX4" fmla="*/ 638306 w 629907"/>
                <a:gd name="connsiteY4" fmla="*/ 46957 h 248145"/>
                <a:gd name="connsiteX5" fmla="*/ 509080 w 629907"/>
                <a:gd name="connsiteY5" fmla="*/ 175992 h 248145"/>
                <a:gd name="connsiteX6" fmla="*/ 183437 w 629907"/>
                <a:gd name="connsiteY6" fmla="*/ 254063 h 248145"/>
                <a:gd name="connsiteX7" fmla="*/ 19279 w 629907"/>
                <a:gd name="connsiteY7" fmla="*/ 190881 h 248145"/>
                <a:gd name="connsiteX8" fmla="*/ 191645 w 629907"/>
                <a:gd name="connsiteY8" fmla="*/ 246046 h 248145"/>
                <a:gd name="connsiteX9" fmla="*/ 497054 w 629907"/>
                <a:gd name="connsiteY9" fmla="*/ 172938 h 248145"/>
                <a:gd name="connsiteX10" fmla="*/ 618264 w 629907"/>
                <a:gd name="connsiteY10" fmla="*/ 51920 h 248145"/>
                <a:gd name="connsiteX11" fmla="*/ 435781 w 629907"/>
                <a:gd name="connsiteY11" fmla="*/ 7445 h 248145"/>
                <a:gd name="connsiteX12" fmla="*/ 143161 w 629907"/>
                <a:gd name="connsiteY12" fmla="*/ 72535 h 248145"/>
                <a:gd name="connsiteX13" fmla="*/ 19279 w 629907"/>
                <a:gd name="connsiteY13" fmla="*/ 190881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48145">
                  <a:moveTo>
                    <a:pt x="183437" y="254063"/>
                  </a:moveTo>
                  <a:cubicBezTo>
                    <a:pt x="108611" y="231157"/>
                    <a:pt x="71580" y="219513"/>
                    <a:pt x="0" y="194890"/>
                  </a:cubicBezTo>
                  <a:cubicBezTo>
                    <a:pt x="53256" y="144115"/>
                    <a:pt x="79788" y="118919"/>
                    <a:pt x="132090" y="68908"/>
                  </a:cubicBezTo>
                  <a:cubicBezTo>
                    <a:pt x="254826" y="42948"/>
                    <a:pt x="317244" y="29014"/>
                    <a:pt x="443417" y="0"/>
                  </a:cubicBezTo>
                  <a:cubicBezTo>
                    <a:pt x="519578" y="19852"/>
                    <a:pt x="558900" y="29014"/>
                    <a:pt x="638306" y="46957"/>
                  </a:cubicBezTo>
                  <a:cubicBezTo>
                    <a:pt x="587723" y="97731"/>
                    <a:pt x="561763" y="123500"/>
                    <a:pt x="509080" y="175992"/>
                  </a:cubicBezTo>
                  <a:cubicBezTo>
                    <a:pt x="377181" y="208824"/>
                    <a:pt x="312090" y="224476"/>
                    <a:pt x="183437" y="254063"/>
                  </a:cubicBezTo>
                  <a:close/>
                  <a:moveTo>
                    <a:pt x="19279" y="190881"/>
                  </a:moveTo>
                  <a:cubicBezTo>
                    <a:pt x="86660" y="213787"/>
                    <a:pt x="121400" y="224667"/>
                    <a:pt x="191645" y="246046"/>
                  </a:cubicBezTo>
                  <a:cubicBezTo>
                    <a:pt x="312281" y="218177"/>
                    <a:pt x="373363" y="203670"/>
                    <a:pt x="497054" y="172938"/>
                  </a:cubicBezTo>
                  <a:cubicBezTo>
                    <a:pt x="546301" y="123882"/>
                    <a:pt x="570734" y="99640"/>
                    <a:pt x="618264" y="51920"/>
                  </a:cubicBezTo>
                  <a:cubicBezTo>
                    <a:pt x="544011" y="34931"/>
                    <a:pt x="507171" y="26151"/>
                    <a:pt x="435781" y="7445"/>
                  </a:cubicBezTo>
                  <a:cubicBezTo>
                    <a:pt x="317244" y="34931"/>
                    <a:pt x="258644" y="47911"/>
                    <a:pt x="143161" y="72535"/>
                  </a:cubicBezTo>
                  <a:cubicBezTo>
                    <a:pt x="94104" y="119492"/>
                    <a:pt x="69290" y="143161"/>
                    <a:pt x="19279" y="1908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B23A8455-222F-4377-BED3-D01B1E35B9DC}"/>
                </a:ext>
              </a:extLst>
            </p:cNvPr>
            <p:cNvSpPr/>
            <p:nvPr/>
          </p:nvSpPr>
          <p:spPr>
            <a:xfrm>
              <a:off x="-2099285" y="5773256"/>
              <a:ext cx="648995" cy="248145"/>
            </a:xfrm>
            <a:custGeom>
              <a:avLst/>
              <a:gdLst>
                <a:gd name="connsiteX0" fmla="*/ 198134 w 648995"/>
                <a:gd name="connsiteY0" fmla="*/ 263034 h 248145"/>
                <a:gd name="connsiteX1" fmla="*/ 0 w 648995"/>
                <a:gd name="connsiteY1" fmla="*/ 213023 h 248145"/>
                <a:gd name="connsiteX2" fmla="*/ 129226 w 648995"/>
                <a:gd name="connsiteY2" fmla="*/ 83988 h 248145"/>
                <a:gd name="connsiteX3" fmla="*/ 455824 w 648995"/>
                <a:gd name="connsiteY3" fmla="*/ 0 h 248145"/>
                <a:gd name="connsiteX4" fmla="*/ 665220 w 648995"/>
                <a:gd name="connsiteY4" fmla="*/ 36649 h 248145"/>
                <a:gd name="connsiteX5" fmla="*/ 535803 w 648995"/>
                <a:gd name="connsiteY5" fmla="*/ 171411 h 248145"/>
                <a:gd name="connsiteX6" fmla="*/ 198134 w 648995"/>
                <a:gd name="connsiteY6" fmla="*/ 263034 h 248145"/>
                <a:gd name="connsiteX7" fmla="*/ 20424 w 648995"/>
                <a:gd name="connsiteY7" fmla="*/ 208060 h 248145"/>
                <a:gd name="connsiteX8" fmla="*/ 206533 w 648995"/>
                <a:gd name="connsiteY8" fmla="*/ 254635 h 248145"/>
                <a:gd name="connsiteX9" fmla="*/ 523014 w 648995"/>
                <a:gd name="connsiteY9" fmla="*/ 168930 h 248145"/>
                <a:gd name="connsiteX10" fmla="*/ 644414 w 648995"/>
                <a:gd name="connsiteY10" fmla="*/ 42567 h 248145"/>
                <a:gd name="connsiteX11" fmla="*/ 448189 w 648995"/>
                <a:gd name="connsiteY11" fmla="*/ 7826 h 248145"/>
                <a:gd name="connsiteX12" fmla="*/ 141443 w 648995"/>
                <a:gd name="connsiteY12" fmla="*/ 86851 h 248145"/>
                <a:gd name="connsiteX13" fmla="*/ 20424 w 648995"/>
                <a:gd name="connsiteY13" fmla="*/ 208060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198134" y="263034"/>
                  </a:moveTo>
                  <a:cubicBezTo>
                    <a:pt x="118537" y="242992"/>
                    <a:pt x="78643" y="233257"/>
                    <a:pt x="0" y="213023"/>
                  </a:cubicBezTo>
                  <a:cubicBezTo>
                    <a:pt x="52683" y="160722"/>
                    <a:pt x="78452" y="134762"/>
                    <a:pt x="129226" y="83988"/>
                  </a:cubicBezTo>
                  <a:cubicBezTo>
                    <a:pt x="258453" y="51729"/>
                    <a:pt x="323925" y="34931"/>
                    <a:pt x="455824" y="0"/>
                  </a:cubicBezTo>
                  <a:cubicBezTo>
                    <a:pt x="539048" y="14889"/>
                    <a:pt x="581042" y="22142"/>
                    <a:pt x="665220" y="36649"/>
                  </a:cubicBezTo>
                  <a:cubicBezTo>
                    <a:pt x="615018" y="89332"/>
                    <a:pt x="588868" y="116437"/>
                    <a:pt x="535803" y="171411"/>
                  </a:cubicBezTo>
                  <a:cubicBezTo>
                    <a:pt x="399514" y="209778"/>
                    <a:pt x="331942" y="228103"/>
                    <a:pt x="198134" y="263034"/>
                  </a:cubicBezTo>
                  <a:close/>
                  <a:moveTo>
                    <a:pt x="20424" y="208060"/>
                  </a:moveTo>
                  <a:cubicBezTo>
                    <a:pt x="94295" y="226767"/>
                    <a:pt x="131708" y="236120"/>
                    <a:pt x="206533" y="254635"/>
                  </a:cubicBezTo>
                  <a:cubicBezTo>
                    <a:pt x="331942" y="221613"/>
                    <a:pt x="395315" y="204624"/>
                    <a:pt x="523014" y="168930"/>
                  </a:cubicBezTo>
                  <a:cubicBezTo>
                    <a:pt x="572834" y="117392"/>
                    <a:pt x="597267" y="92005"/>
                    <a:pt x="644414" y="42567"/>
                  </a:cubicBezTo>
                  <a:cubicBezTo>
                    <a:pt x="565580" y="28823"/>
                    <a:pt x="526068" y="21951"/>
                    <a:pt x="448189" y="7826"/>
                  </a:cubicBezTo>
                  <a:cubicBezTo>
                    <a:pt x="324307" y="40658"/>
                    <a:pt x="263034" y="56501"/>
                    <a:pt x="141443" y="86851"/>
                  </a:cubicBezTo>
                  <a:cubicBezTo>
                    <a:pt x="94104" y="134571"/>
                    <a:pt x="69671" y="158813"/>
                    <a:pt x="20424" y="2080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4BF92ECB-85A4-43B4-A1B7-3B8792EE7006}"/>
                </a:ext>
              </a:extLst>
            </p:cNvPr>
            <p:cNvSpPr/>
            <p:nvPr/>
          </p:nvSpPr>
          <p:spPr>
            <a:xfrm>
              <a:off x="-1580279" y="5715801"/>
              <a:ext cx="668084" cy="267233"/>
            </a:xfrm>
            <a:custGeom>
              <a:avLst/>
              <a:gdLst>
                <a:gd name="connsiteX0" fmla="*/ 205388 w 668083"/>
                <a:gd name="connsiteY0" fmla="*/ 276014 h 267233"/>
                <a:gd name="connsiteX1" fmla="*/ 0 w 668083"/>
                <a:gd name="connsiteY1" fmla="*/ 230775 h 267233"/>
                <a:gd name="connsiteX2" fmla="*/ 129417 w 668083"/>
                <a:gd name="connsiteY2" fmla="*/ 96204 h 267233"/>
                <a:gd name="connsiteX3" fmla="*/ 465368 w 668083"/>
                <a:gd name="connsiteY3" fmla="*/ 0 h 267233"/>
                <a:gd name="connsiteX4" fmla="*/ 681636 w 668083"/>
                <a:gd name="connsiteY4" fmla="*/ 31304 h 267233"/>
                <a:gd name="connsiteX5" fmla="*/ 550310 w 668083"/>
                <a:gd name="connsiteY5" fmla="*/ 173702 h 267233"/>
                <a:gd name="connsiteX6" fmla="*/ 205388 w 668083"/>
                <a:gd name="connsiteY6" fmla="*/ 276014 h 267233"/>
                <a:gd name="connsiteX7" fmla="*/ 20997 w 668083"/>
                <a:gd name="connsiteY7" fmla="*/ 224858 h 267233"/>
                <a:gd name="connsiteX8" fmla="*/ 213978 w 668083"/>
                <a:gd name="connsiteY8" fmla="*/ 267043 h 267233"/>
                <a:gd name="connsiteX9" fmla="*/ 537330 w 668083"/>
                <a:gd name="connsiteY9" fmla="*/ 170838 h 267233"/>
                <a:gd name="connsiteX10" fmla="*/ 660448 w 668083"/>
                <a:gd name="connsiteY10" fmla="*/ 37604 h 267233"/>
                <a:gd name="connsiteX11" fmla="*/ 457923 w 668083"/>
                <a:gd name="connsiteY11" fmla="*/ 7826 h 267233"/>
                <a:gd name="connsiteX12" fmla="*/ 142397 w 668083"/>
                <a:gd name="connsiteY12" fmla="*/ 98304 h 267233"/>
                <a:gd name="connsiteX13" fmla="*/ 20997 w 668083"/>
                <a:gd name="connsiteY13" fmla="*/ 224858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67233">
                  <a:moveTo>
                    <a:pt x="205388" y="276014"/>
                  </a:moveTo>
                  <a:cubicBezTo>
                    <a:pt x="123691" y="257307"/>
                    <a:pt x="82270" y="248336"/>
                    <a:pt x="0" y="230775"/>
                  </a:cubicBezTo>
                  <a:cubicBezTo>
                    <a:pt x="53065" y="175801"/>
                    <a:pt x="79216" y="148696"/>
                    <a:pt x="129417" y="96204"/>
                  </a:cubicBezTo>
                  <a:cubicBezTo>
                    <a:pt x="263034" y="58791"/>
                    <a:pt x="330224" y="39512"/>
                    <a:pt x="465368" y="0"/>
                  </a:cubicBezTo>
                  <a:cubicBezTo>
                    <a:pt x="552219" y="12026"/>
                    <a:pt x="595549" y="18134"/>
                    <a:pt x="681636" y="31304"/>
                  </a:cubicBezTo>
                  <a:cubicBezTo>
                    <a:pt x="631053" y="86469"/>
                    <a:pt x="604520" y="115101"/>
                    <a:pt x="550310" y="173702"/>
                  </a:cubicBezTo>
                  <a:cubicBezTo>
                    <a:pt x="411540" y="215696"/>
                    <a:pt x="342441" y="236311"/>
                    <a:pt x="205388" y="276014"/>
                  </a:cubicBezTo>
                  <a:close/>
                  <a:moveTo>
                    <a:pt x="20997" y="224858"/>
                  </a:moveTo>
                  <a:cubicBezTo>
                    <a:pt x="98495" y="241273"/>
                    <a:pt x="137053" y="249672"/>
                    <a:pt x="213978" y="267043"/>
                  </a:cubicBezTo>
                  <a:cubicBezTo>
                    <a:pt x="342441" y="229821"/>
                    <a:pt x="407340" y="210542"/>
                    <a:pt x="537330" y="170838"/>
                  </a:cubicBezTo>
                  <a:cubicBezTo>
                    <a:pt x="588104" y="116056"/>
                    <a:pt x="612919" y="89332"/>
                    <a:pt x="660448" y="37604"/>
                  </a:cubicBezTo>
                  <a:cubicBezTo>
                    <a:pt x="579896" y="25196"/>
                    <a:pt x="539239" y="19470"/>
                    <a:pt x="457923" y="7826"/>
                  </a:cubicBezTo>
                  <a:cubicBezTo>
                    <a:pt x="330988" y="45048"/>
                    <a:pt x="267806" y="63182"/>
                    <a:pt x="142397" y="98304"/>
                  </a:cubicBezTo>
                  <a:cubicBezTo>
                    <a:pt x="95250" y="147742"/>
                    <a:pt x="70817" y="173129"/>
                    <a:pt x="20997" y="2248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0D47EFE2-566E-4FB0-8BB3-E3E33440E0FE}"/>
                </a:ext>
              </a:extLst>
            </p:cNvPr>
            <p:cNvSpPr/>
            <p:nvPr/>
          </p:nvSpPr>
          <p:spPr>
            <a:xfrm>
              <a:off x="-1046958" y="5643648"/>
              <a:ext cx="687172" cy="286321"/>
            </a:xfrm>
            <a:custGeom>
              <a:avLst/>
              <a:gdLst>
                <a:gd name="connsiteX0" fmla="*/ 206915 w 687171"/>
                <a:gd name="connsiteY0" fmla="*/ 292048 h 286321"/>
                <a:gd name="connsiteX1" fmla="*/ 0 w 687171"/>
                <a:gd name="connsiteY1" fmla="*/ 247382 h 286321"/>
                <a:gd name="connsiteX2" fmla="*/ 131326 w 687171"/>
                <a:gd name="connsiteY2" fmla="*/ 105366 h 286321"/>
                <a:gd name="connsiteX3" fmla="*/ 471094 w 687171"/>
                <a:gd name="connsiteY3" fmla="*/ 0 h 286321"/>
                <a:gd name="connsiteX4" fmla="*/ 688126 w 687171"/>
                <a:gd name="connsiteY4" fmla="*/ 30159 h 286321"/>
                <a:gd name="connsiteX5" fmla="*/ 554700 w 687171"/>
                <a:gd name="connsiteY5" fmla="*/ 180764 h 286321"/>
                <a:gd name="connsiteX6" fmla="*/ 206915 w 687171"/>
                <a:gd name="connsiteY6" fmla="*/ 292048 h 286321"/>
                <a:gd name="connsiteX7" fmla="*/ 21379 w 687171"/>
                <a:gd name="connsiteY7" fmla="*/ 240892 h 286321"/>
                <a:gd name="connsiteX8" fmla="*/ 215887 w 687171"/>
                <a:gd name="connsiteY8" fmla="*/ 282313 h 286321"/>
                <a:gd name="connsiteX9" fmla="*/ 541911 w 687171"/>
                <a:gd name="connsiteY9" fmla="*/ 178092 h 286321"/>
                <a:gd name="connsiteX10" fmla="*/ 667129 w 687171"/>
                <a:gd name="connsiteY10" fmla="*/ 37031 h 286321"/>
                <a:gd name="connsiteX11" fmla="*/ 463841 w 687171"/>
                <a:gd name="connsiteY11" fmla="*/ 8208 h 286321"/>
                <a:gd name="connsiteX12" fmla="*/ 144688 w 687171"/>
                <a:gd name="connsiteY12" fmla="*/ 107275 h 286321"/>
                <a:gd name="connsiteX13" fmla="*/ 21379 w 687171"/>
                <a:gd name="connsiteY13" fmla="*/ 240892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286321">
                  <a:moveTo>
                    <a:pt x="206915" y="292048"/>
                  </a:moveTo>
                  <a:cubicBezTo>
                    <a:pt x="125027" y="273151"/>
                    <a:pt x="83606" y="264179"/>
                    <a:pt x="0" y="247382"/>
                  </a:cubicBezTo>
                  <a:cubicBezTo>
                    <a:pt x="54210" y="188972"/>
                    <a:pt x="80743" y="160340"/>
                    <a:pt x="131326" y="105366"/>
                  </a:cubicBezTo>
                  <a:cubicBezTo>
                    <a:pt x="267042" y="63945"/>
                    <a:pt x="335187" y="42757"/>
                    <a:pt x="471094" y="0"/>
                  </a:cubicBezTo>
                  <a:cubicBezTo>
                    <a:pt x="558900" y="11071"/>
                    <a:pt x="602421" y="16988"/>
                    <a:pt x="688126" y="30159"/>
                  </a:cubicBezTo>
                  <a:cubicBezTo>
                    <a:pt x="637161" y="88187"/>
                    <a:pt x="610246" y="118537"/>
                    <a:pt x="554700" y="180764"/>
                  </a:cubicBezTo>
                  <a:cubicBezTo>
                    <a:pt x="415166" y="226385"/>
                    <a:pt x="345495" y="248718"/>
                    <a:pt x="206915" y="292048"/>
                  </a:cubicBezTo>
                  <a:close/>
                  <a:moveTo>
                    <a:pt x="21379" y="240892"/>
                  </a:moveTo>
                  <a:cubicBezTo>
                    <a:pt x="100022" y="256544"/>
                    <a:pt x="138961" y="264752"/>
                    <a:pt x="215887" y="282313"/>
                  </a:cubicBezTo>
                  <a:cubicBezTo>
                    <a:pt x="345876" y="241464"/>
                    <a:pt x="411158" y="220658"/>
                    <a:pt x="541911" y="178092"/>
                  </a:cubicBezTo>
                  <a:cubicBezTo>
                    <a:pt x="593831" y="119873"/>
                    <a:pt x="619027" y="91432"/>
                    <a:pt x="667129" y="37031"/>
                  </a:cubicBezTo>
                  <a:cubicBezTo>
                    <a:pt x="586768" y="24433"/>
                    <a:pt x="546110" y="18897"/>
                    <a:pt x="463841" y="8208"/>
                  </a:cubicBezTo>
                  <a:cubicBezTo>
                    <a:pt x="336141" y="48484"/>
                    <a:pt x="272196" y="68335"/>
                    <a:pt x="144688" y="107275"/>
                  </a:cubicBezTo>
                  <a:cubicBezTo>
                    <a:pt x="96967" y="159386"/>
                    <a:pt x="72153" y="186109"/>
                    <a:pt x="21379" y="2408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77168745-BFA8-4F3C-9A25-4D6219280DE6}"/>
                </a:ext>
              </a:extLst>
            </p:cNvPr>
            <p:cNvSpPr/>
            <p:nvPr/>
          </p:nvSpPr>
          <p:spPr>
            <a:xfrm>
              <a:off x="-509437" y="5565196"/>
              <a:ext cx="668084" cy="305409"/>
            </a:xfrm>
            <a:custGeom>
              <a:avLst/>
              <a:gdLst>
                <a:gd name="connsiteX0" fmla="*/ 204243 w 668083"/>
                <a:gd name="connsiteY0" fmla="*/ 309036 h 305409"/>
                <a:gd name="connsiteX1" fmla="*/ 0 w 668083"/>
                <a:gd name="connsiteY1" fmla="*/ 261507 h 305409"/>
                <a:gd name="connsiteX2" fmla="*/ 133426 w 668083"/>
                <a:gd name="connsiteY2" fmla="*/ 111093 h 305409"/>
                <a:gd name="connsiteX3" fmla="*/ 472049 w 668083"/>
                <a:gd name="connsiteY3" fmla="*/ 0 h 305409"/>
                <a:gd name="connsiteX4" fmla="*/ 685263 w 668083"/>
                <a:gd name="connsiteY4" fmla="*/ 32832 h 305409"/>
                <a:gd name="connsiteX5" fmla="*/ 550501 w 668083"/>
                <a:gd name="connsiteY5" fmla="*/ 192026 h 305409"/>
                <a:gd name="connsiteX6" fmla="*/ 204243 w 668083"/>
                <a:gd name="connsiteY6" fmla="*/ 309036 h 305409"/>
                <a:gd name="connsiteX7" fmla="*/ 21379 w 668083"/>
                <a:gd name="connsiteY7" fmla="*/ 254444 h 305409"/>
                <a:gd name="connsiteX8" fmla="*/ 213214 w 668083"/>
                <a:gd name="connsiteY8" fmla="*/ 298538 h 305409"/>
                <a:gd name="connsiteX9" fmla="*/ 537903 w 668083"/>
                <a:gd name="connsiteY9" fmla="*/ 188972 h 305409"/>
                <a:gd name="connsiteX10" fmla="*/ 664266 w 668083"/>
                <a:gd name="connsiteY10" fmla="*/ 39894 h 305409"/>
                <a:gd name="connsiteX11" fmla="*/ 464414 w 668083"/>
                <a:gd name="connsiteY11" fmla="*/ 8590 h 305409"/>
                <a:gd name="connsiteX12" fmla="*/ 146406 w 668083"/>
                <a:gd name="connsiteY12" fmla="*/ 113001 h 305409"/>
                <a:gd name="connsiteX13" fmla="*/ 21379 w 668083"/>
                <a:gd name="connsiteY13" fmla="*/ 254444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204243" y="309036"/>
                  </a:moveTo>
                  <a:cubicBezTo>
                    <a:pt x="123882" y="288612"/>
                    <a:pt x="83033" y="279068"/>
                    <a:pt x="0" y="261507"/>
                  </a:cubicBezTo>
                  <a:cubicBezTo>
                    <a:pt x="55356" y="199471"/>
                    <a:pt x="82270" y="169121"/>
                    <a:pt x="133426" y="111093"/>
                  </a:cubicBezTo>
                  <a:cubicBezTo>
                    <a:pt x="269142" y="66999"/>
                    <a:pt x="337096" y="44666"/>
                    <a:pt x="472049" y="0"/>
                  </a:cubicBezTo>
                  <a:cubicBezTo>
                    <a:pt x="558900" y="11644"/>
                    <a:pt x="601657" y="18134"/>
                    <a:pt x="685263" y="32832"/>
                  </a:cubicBezTo>
                  <a:cubicBezTo>
                    <a:pt x="634107" y="93913"/>
                    <a:pt x="606811" y="125982"/>
                    <a:pt x="550501" y="192026"/>
                  </a:cubicBezTo>
                  <a:cubicBezTo>
                    <a:pt x="412112" y="239365"/>
                    <a:pt x="342822" y="262843"/>
                    <a:pt x="204243" y="309036"/>
                  </a:cubicBezTo>
                  <a:close/>
                  <a:moveTo>
                    <a:pt x="21379" y="254444"/>
                  </a:moveTo>
                  <a:cubicBezTo>
                    <a:pt x="99258" y="270860"/>
                    <a:pt x="137816" y="279640"/>
                    <a:pt x="213214" y="298538"/>
                  </a:cubicBezTo>
                  <a:cubicBezTo>
                    <a:pt x="343013" y="255208"/>
                    <a:pt x="408104" y="233257"/>
                    <a:pt x="537903" y="188972"/>
                  </a:cubicBezTo>
                  <a:cubicBezTo>
                    <a:pt x="590586" y="127318"/>
                    <a:pt x="616164" y="97158"/>
                    <a:pt x="664266" y="39894"/>
                  </a:cubicBezTo>
                  <a:cubicBezTo>
                    <a:pt x="585814" y="25960"/>
                    <a:pt x="545729" y="19851"/>
                    <a:pt x="464414" y="8590"/>
                  </a:cubicBezTo>
                  <a:cubicBezTo>
                    <a:pt x="337669" y="50583"/>
                    <a:pt x="273914" y="71580"/>
                    <a:pt x="146406" y="113001"/>
                  </a:cubicBezTo>
                  <a:cubicBezTo>
                    <a:pt x="98685" y="167784"/>
                    <a:pt x="73298" y="196226"/>
                    <a:pt x="21379" y="2544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4F0945E9-BBD3-4346-A88E-EFF52057183C}"/>
                </a:ext>
              </a:extLst>
            </p:cNvPr>
            <p:cNvSpPr/>
            <p:nvPr/>
          </p:nvSpPr>
          <p:spPr>
            <a:xfrm>
              <a:off x="24266" y="5487126"/>
              <a:ext cx="668084" cy="324498"/>
            </a:xfrm>
            <a:custGeom>
              <a:avLst/>
              <a:gdLst>
                <a:gd name="connsiteX0" fmla="*/ 198707 w 668083"/>
                <a:gd name="connsiteY0" fmla="*/ 325452 h 324497"/>
                <a:gd name="connsiteX1" fmla="*/ 0 w 668083"/>
                <a:gd name="connsiteY1" fmla="*/ 272196 h 324497"/>
                <a:gd name="connsiteX2" fmla="*/ 134762 w 668083"/>
                <a:gd name="connsiteY2" fmla="*/ 113383 h 324497"/>
                <a:gd name="connsiteX3" fmla="*/ 467658 w 668083"/>
                <a:gd name="connsiteY3" fmla="*/ 0 h 324497"/>
                <a:gd name="connsiteX4" fmla="*/ 674192 w 668083"/>
                <a:gd name="connsiteY4" fmla="*/ 38749 h 324497"/>
                <a:gd name="connsiteX5" fmla="*/ 539620 w 668083"/>
                <a:gd name="connsiteY5" fmla="*/ 205960 h 324497"/>
                <a:gd name="connsiteX6" fmla="*/ 198707 w 668083"/>
                <a:gd name="connsiteY6" fmla="*/ 325452 h 324497"/>
                <a:gd name="connsiteX7" fmla="*/ 21188 w 668083"/>
                <a:gd name="connsiteY7" fmla="*/ 264943 h 324497"/>
                <a:gd name="connsiteX8" fmla="*/ 207869 w 668083"/>
                <a:gd name="connsiteY8" fmla="*/ 314381 h 324497"/>
                <a:gd name="connsiteX9" fmla="*/ 527404 w 668083"/>
                <a:gd name="connsiteY9" fmla="*/ 202334 h 324497"/>
                <a:gd name="connsiteX10" fmla="*/ 653767 w 668083"/>
                <a:gd name="connsiteY10" fmla="*/ 45811 h 324497"/>
                <a:gd name="connsiteX11" fmla="*/ 460214 w 668083"/>
                <a:gd name="connsiteY11" fmla="*/ 8971 h 324497"/>
                <a:gd name="connsiteX12" fmla="*/ 147551 w 668083"/>
                <a:gd name="connsiteY12" fmla="*/ 115674 h 324497"/>
                <a:gd name="connsiteX13" fmla="*/ 21188 w 668083"/>
                <a:gd name="connsiteY13" fmla="*/ 26494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198707" y="325452"/>
                  </a:moveTo>
                  <a:cubicBezTo>
                    <a:pt x="120828" y="302355"/>
                    <a:pt x="80933" y="291666"/>
                    <a:pt x="0" y="272196"/>
                  </a:cubicBezTo>
                  <a:cubicBezTo>
                    <a:pt x="56310" y="206342"/>
                    <a:pt x="83606" y="174274"/>
                    <a:pt x="134762" y="113383"/>
                  </a:cubicBezTo>
                  <a:cubicBezTo>
                    <a:pt x="268760" y="67954"/>
                    <a:pt x="335569" y="45048"/>
                    <a:pt x="467658" y="0"/>
                  </a:cubicBezTo>
                  <a:cubicBezTo>
                    <a:pt x="552028" y="13552"/>
                    <a:pt x="593449" y="21188"/>
                    <a:pt x="674192" y="38749"/>
                  </a:cubicBezTo>
                  <a:cubicBezTo>
                    <a:pt x="623417" y="102503"/>
                    <a:pt x="596121" y="136289"/>
                    <a:pt x="539620" y="205960"/>
                  </a:cubicBezTo>
                  <a:cubicBezTo>
                    <a:pt x="403713" y="253681"/>
                    <a:pt x="335378" y="277732"/>
                    <a:pt x="198707" y="325452"/>
                  </a:cubicBezTo>
                  <a:close/>
                  <a:moveTo>
                    <a:pt x="21188" y="264943"/>
                  </a:moveTo>
                  <a:cubicBezTo>
                    <a:pt x="97158" y="283076"/>
                    <a:pt x="134571" y="293002"/>
                    <a:pt x="207869" y="314381"/>
                  </a:cubicBezTo>
                  <a:cubicBezTo>
                    <a:pt x="336141" y="269715"/>
                    <a:pt x="400277" y="247191"/>
                    <a:pt x="527404" y="202334"/>
                  </a:cubicBezTo>
                  <a:cubicBezTo>
                    <a:pt x="580278" y="137243"/>
                    <a:pt x="605856" y="105748"/>
                    <a:pt x="653767" y="45811"/>
                  </a:cubicBezTo>
                  <a:cubicBezTo>
                    <a:pt x="577988" y="29396"/>
                    <a:pt x="539239" y="22142"/>
                    <a:pt x="460214" y="8971"/>
                  </a:cubicBezTo>
                  <a:cubicBezTo>
                    <a:pt x="336141" y="51347"/>
                    <a:pt x="273341" y="72916"/>
                    <a:pt x="147551" y="115674"/>
                  </a:cubicBezTo>
                  <a:cubicBezTo>
                    <a:pt x="99449" y="173129"/>
                    <a:pt x="73871" y="203097"/>
                    <a:pt x="21188" y="264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2A5C2ECD-9A32-4629-9F3D-B8ABE82FCF30}"/>
                </a:ext>
              </a:extLst>
            </p:cNvPr>
            <p:cNvSpPr/>
            <p:nvPr/>
          </p:nvSpPr>
          <p:spPr>
            <a:xfrm>
              <a:off x="547280" y="5415736"/>
              <a:ext cx="648995" cy="324498"/>
            </a:xfrm>
            <a:custGeom>
              <a:avLst/>
              <a:gdLst>
                <a:gd name="connsiteX0" fmla="*/ 191454 w 648995"/>
                <a:gd name="connsiteY0" fmla="*/ 340341 h 324497"/>
                <a:gd name="connsiteX1" fmla="*/ 0 w 648995"/>
                <a:gd name="connsiteY1" fmla="*/ 279068 h 324497"/>
                <a:gd name="connsiteX2" fmla="*/ 134571 w 648995"/>
                <a:gd name="connsiteY2" fmla="*/ 112238 h 324497"/>
                <a:gd name="connsiteX3" fmla="*/ 457924 w 648995"/>
                <a:gd name="connsiteY3" fmla="*/ 0 h 324497"/>
                <a:gd name="connsiteX4" fmla="*/ 655867 w 648995"/>
                <a:gd name="connsiteY4" fmla="*/ 47148 h 324497"/>
                <a:gd name="connsiteX5" fmla="*/ 523587 w 648995"/>
                <a:gd name="connsiteY5" fmla="*/ 221231 h 324497"/>
                <a:gd name="connsiteX6" fmla="*/ 191454 w 648995"/>
                <a:gd name="connsiteY6" fmla="*/ 340341 h 324497"/>
                <a:gd name="connsiteX7" fmla="*/ 20806 w 648995"/>
                <a:gd name="connsiteY7" fmla="*/ 271623 h 324497"/>
                <a:gd name="connsiteX8" fmla="*/ 200616 w 648995"/>
                <a:gd name="connsiteY8" fmla="*/ 328697 h 324497"/>
                <a:gd name="connsiteX9" fmla="*/ 512134 w 648995"/>
                <a:gd name="connsiteY9" fmla="*/ 217032 h 324497"/>
                <a:gd name="connsiteX10" fmla="*/ 636397 w 648995"/>
                <a:gd name="connsiteY10" fmla="*/ 54019 h 324497"/>
                <a:gd name="connsiteX11" fmla="*/ 450861 w 648995"/>
                <a:gd name="connsiteY11" fmla="*/ 9353 h 324497"/>
                <a:gd name="connsiteX12" fmla="*/ 147169 w 648995"/>
                <a:gd name="connsiteY12" fmla="*/ 114910 h 324497"/>
                <a:gd name="connsiteX13" fmla="*/ 20806 w 648995"/>
                <a:gd name="connsiteY13" fmla="*/ 27162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324497">
                  <a:moveTo>
                    <a:pt x="191454" y="340341"/>
                  </a:moveTo>
                  <a:cubicBezTo>
                    <a:pt x="116628" y="313808"/>
                    <a:pt x="78261" y="301592"/>
                    <a:pt x="0" y="279068"/>
                  </a:cubicBezTo>
                  <a:cubicBezTo>
                    <a:pt x="56501" y="209587"/>
                    <a:pt x="83797" y="175992"/>
                    <a:pt x="134571" y="112238"/>
                  </a:cubicBezTo>
                  <a:cubicBezTo>
                    <a:pt x="265325" y="66618"/>
                    <a:pt x="330224" y="44093"/>
                    <a:pt x="457924" y="0"/>
                  </a:cubicBezTo>
                  <a:cubicBezTo>
                    <a:pt x="539048" y="16607"/>
                    <a:pt x="578751" y="25960"/>
                    <a:pt x="655867" y="47148"/>
                  </a:cubicBezTo>
                  <a:cubicBezTo>
                    <a:pt x="606047" y="113383"/>
                    <a:pt x="579324" y="148505"/>
                    <a:pt x="523587" y="221231"/>
                  </a:cubicBezTo>
                  <a:cubicBezTo>
                    <a:pt x="391879" y="268379"/>
                    <a:pt x="325261" y="292430"/>
                    <a:pt x="191454" y="340341"/>
                  </a:cubicBezTo>
                  <a:close/>
                  <a:moveTo>
                    <a:pt x="20806" y="271623"/>
                  </a:moveTo>
                  <a:cubicBezTo>
                    <a:pt x="94104" y="292620"/>
                    <a:pt x="130181" y="304073"/>
                    <a:pt x="200616" y="328697"/>
                  </a:cubicBezTo>
                  <a:cubicBezTo>
                    <a:pt x="326025" y="283840"/>
                    <a:pt x="388443" y="261316"/>
                    <a:pt x="512134" y="217032"/>
                  </a:cubicBezTo>
                  <a:cubicBezTo>
                    <a:pt x="564244" y="149078"/>
                    <a:pt x="589441" y="116246"/>
                    <a:pt x="636397" y="54019"/>
                  </a:cubicBezTo>
                  <a:cubicBezTo>
                    <a:pt x="563863" y="34168"/>
                    <a:pt x="526832" y="25196"/>
                    <a:pt x="450861" y="9353"/>
                  </a:cubicBezTo>
                  <a:cubicBezTo>
                    <a:pt x="330797" y="50774"/>
                    <a:pt x="269906" y="72153"/>
                    <a:pt x="147169" y="114910"/>
                  </a:cubicBezTo>
                  <a:cubicBezTo>
                    <a:pt x="99258" y="175038"/>
                    <a:pt x="73680" y="206533"/>
                    <a:pt x="20806" y="2716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78AB1D89-D597-4FAF-85AF-AB901780E37B}"/>
                </a:ext>
              </a:extLst>
            </p:cNvPr>
            <p:cNvSpPr/>
            <p:nvPr/>
          </p:nvSpPr>
          <p:spPr>
            <a:xfrm>
              <a:off x="1055024" y="5357136"/>
              <a:ext cx="629907" cy="343586"/>
            </a:xfrm>
            <a:custGeom>
              <a:avLst/>
              <a:gdLst>
                <a:gd name="connsiteX0" fmla="*/ 183437 w 629907"/>
                <a:gd name="connsiteY0" fmla="*/ 352748 h 343585"/>
                <a:gd name="connsiteX1" fmla="*/ 0 w 629907"/>
                <a:gd name="connsiteY1" fmla="*/ 281358 h 343585"/>
                <a:gd name="connsiteX2" fmla="*/ 132471 w 629907"/>
                <a:gd name="connsiteY2" fmla="*/ 107466 h 343585"/>
                <a:gd name="connsiteX3" fmla="*/ 443226 w 629907"/>
                <a:gd name="connsiteY3" fmla="*/ 0 h 343585"/>
                <a:gd name="connsiteX4" fmla="*/ 632007 w 629907"/>
                <a:gd name="connsiteY4" fmla="*/ 58028 h 343585"/>
                <a:gd name="connsiteX5" fmla="*/ 504117 w 629907"/>
                <a:gd name="connsiteY5" fmla="*/ 237265 h 343585"/>
                <a:gd name="connsiteX6" fmla="*/ 183437 w 629907"/>
                <a:gd name="connsiteY6" fmla="*/ 352748 h 343585"/>
                <a:gd name="connsiteX7" fmla="*/ 20233 w 629907"/>
                <a:gd name="connsiteY7" fmla="*/ 274105 h 343585"/>
                <a:gd name="connsiteX8" fmla="*/ 192408 w 629907"/>
                <a:gd name="connsiteY8" fmla="*/ 340722 h 343585"/>
                <a:gd name="connsiteX9" fmla="*/ 493045 w 629907"/>
                <a:gd name="connsiteY9" fmla="*/ 232684 h 343585"/>
                <a:gd name="connsiteX10" fmla="*/ 613110 w 629907"/>
                <a:gd name="connsiteY10" fmla="*/ 64518 h 343585"/>
                <a:gd name="connsiteX11" fmla="*/ 436354 w 629907"/>
                <a:gd name="connsiteY11" fmla="*/ 9735 h 343585"/>
                <a:gd name="connsiteX12" fmla="*/ 144306 w 629907"/>
                <a:gd name="connsiteY12" fmla="*/ 110902 h 343585"/>
                <a:gd name="connsiteX13" fmla="*/ 20233 w 629907"/>
                <a:gd name="connsiteY13" fmla="*/ 274105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43585">
                  <a:moveTo>
                    <a:pt x="183437" y="352748"/>
                  </a:moveTo>
                  <a:cubicBezTo>
                    <a:pt x="111665" y="322016"/>
                    <a:pt x="75016" y="307700"/>
                    <a:pt x="0" y="281358"/>
                  </a:cubicBezTo>
                  <a:cubicBezTo>
                    <a:pt x="55737" y="208823"/>
                    <a:pt x="82652" y="173701"/>
                    <a:pt x="132471" y="107466"/>
                  </a:cubicBezTo>
                  <a:cubicBezTo>
                    <a:pt x="258644" y="63182"/>
                    <a:pt x="321062" y="41612"/>
                    <a:pt x="443226" y="0"/>
                  </a:cubicBezTo>
                  <a:cubicBezTo>
                    <a:pt x="520723" y="20615"/>
                    <a:pt x="558327" y="32259"/>
                    <a:pt x="632007" y="58028"/>
                  </a:cubicBezTo>
                  <a:cubicBezTo>
                    <a:pt x="584286" y="125981"/>
                    <a:pt x="558327" y="162249"/>
                    <a:pt x="504117" y="237265"/>
                  </a:cubicBezTo>
                  <a:cubicBezTo>
                    <a:pt x="377563" y="282504"/>
                    <a:pt x="313236" y="305791"/>
                    <a:pt x="183437" y="352748"/>
                  </a:cubicBezTo>
                  <a:close/>
                  <a:moveTo>
                    <a:pt x="20233" y="274105"/>
                  </a:moveTo>
                  <a:cubicBezTo>
                    <a:pt x="90668" y="298729"/>
                    <a:pt x="125027" y="312090"/>
                    <a:pt x="192408" y="340722"/>
                  </a:cubicBezTo>
                  <a:cubicBezTo>
                    <a:pt x="313999" y="296820"/>
                    <a:pt x="374318" y="275059"/>
                    <a:pt x="493045" y="232684"/>
                  </a:cubicBezTo>
                  <a:cubicBezTo>
                    <a:pt x="543629" y="162440"/>
                    <a:pt x="568062" y="128463"/>
                    <a:pt x="613110" y="64518"/>
                  </a:cubicBezTo>
                  <a:cubicBezTo>
                    <a:pt x="544011" y="40467"/>
                    <a:pt x="508698" y="29396"/>
                    <a:pt x="436354" y="9735"/>
                  </a:cubicBezTo>
                  <a:cubicBezTo>
                    <a:pt x="321444" y="48865"/>
                    <a:pt x="262843" y="69290"/>
                    <a:pt x="144306" y="110902"/>
                  </a:cubicBezTo>
                  <a:cubicBezTo>
                    <a:pt x="97540" y="173129"/>
                    <a:pt x="72344" y="206151"/>
                    <a:pt x="20233" y="2741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FB372829-0A04-4085-9DCC-F68BF329BEDB}"/>
                </a:ext>
              </a:extLst>
            </p:cNvPr>
            <p:cNvSpPr/>
            <p:nvPr/>
          </p:nvSpPr>
          <p:spPr>
            <a:xfrm>
              <a:off x="1543870" y="5317242"/>
              <a:ext cx="591731" cy="343586"/>
            </a:xfrm>
            <a:custGeom>
              <a:avLst/>
              <a:gdLst>
                <a:gd name="connsiteX0" fmla="*/ 175420 w 591731"/>
                <a:gd name="connsiteY0" fmla="*/ 361338 h 343585"/>
                <a:gd name="connsiteX1" fmla="*/ 0 w 591731"/>
                <a:gd name="connsiteY1" fmla="*/ 278304 h 343585"/>
                <a:gd name="connsiteX2" fmla="*/ 128082 w 591731"/>
                <a:gd name="connsiteY2" fmla="*/ 99067 h 343585"/>
                <a:gd name="connsiteX3" fmla="*/ 423947 w 591731"/>
                <a:gd name="connsiteY3" fmla="*/ 0 h 343585"/>
                <a:gd name="connsiteX4" fmla="*/ 603375 w 591731"/>
                <a:gd name="connsiteY4" fmla="*/ 70626 h 343585"/>
                <a:gd name="connsiteX5" fmla="*/ 482547 w 591731"/>
                <a:gd name="connsiteY5" fmla="*/ 253299 h 343585"/>
                <a:gd name="connsiteX6" fmla="*/ 175420 w 591731"/>
                <a:gd name="connsiteY6" fmla="*/ 361338 h 343585"/>
                <a:gd name="connsiteX7" fmla="*/ 19470 w 591731"/>
                <a:gd name="connsiteY7" fmla="*/ 271433 h 343585"/>
                <a:gd name="connsiteX8" fmla="*/ 184201 w 591731"/>
                <a:gd name="connsiteY8" fmla="*/ 349121 h 343585"/>
                <a:gd name="connsiteX9" fmla="*/ 472049 w 591731"/>
                <a:gd name="connsiteY9" fmla="*/ 247954 h 343585"/>
                <a:gd name="connsiteX10" fmla="*/ 585623 w 591731"/>
                <a:gd name="connsiteY10" fmla="*/ 76734 h 343585"/>
                <a:gd name="connsiteX11" fmla="*/ 417457 w 591731"/>
                <a:gd name="connsiteY11" fmla="*/ 10117 h 343585"/>
                <a:gd name="connsiteX12" fmla="*/ 139534 w 591731"/>
                <a:gd name="connsiteY12" fmla="*/ 103267 h 343585"/>
                <a:gd name="connsiteX13" fmla="*/ 19470 w 591731"/>
                <a:gd name="connsiteY13" fmla="*/ 27143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343585">
                  <a:moveTo>
                    <a:pt x="175420" y="361338"/>
                  </a:moveTo>
                  <a:cubicBezTo>
                    <a:pt x="106702" y="325834"/>
                    <a:pt x="71771" y="309227"/>
                    <a:pt x="0" y="278304"/>
                  </a:cubicBezTo>
                  <a:cubicBezTo>
                    <a:pt x="54210" y="203288"/>
                    <a:pt x="80170" y="167021"/>
                    <a:pt x="128082" y="99067"/>
                  </a:cubicBezTo>
                  <a:cubicBezTo>
                    <a:pt x="248718" y="57646"/>
                    <a:pt x="308082" y="37603"/>
                    <a:pt x="423947" y="0"/>
                  </a:cubicBezTo>
                  <a:cubicBezTo>
                    <a:pt x="497627" y="25578"/>
                    <a:pt x="533513" y="39703"/>
                    <a:pt x="603375" y="70626"/>
                  </a:cubicBezTo>
                  <a:cubicBezTo>
                    <a:pt x="558518" y="139534"/>
                    <a:pt x="533894" y="176374"/>
                    <a:pt x="482547" y="253299"/>
                  </a:cubicBezTo>
                  <a:cubicBezTo>
                    <a:pt x="361911" y="294911"/>
                    <a:pt x="300256" y="316862"/>
                    <a:pt x="175420" y="361338"/>
                  </a:cubicBezTo>
                  <a:close/>
                  <a:moveTo>
                    <a:pt x="19470" y="271433"/>
                  </a:moveTo>
                  <a:cubicBezTo>
                    <a:pt x="86660" y="300447"/>
                    <a:pt x="119683" y="315908"/>
                    <a:pt x="184201" y="349121"/>
                  </a:cubicBezTo>
                  <a:cubicBezTo>
                    <a:pt x="301020" y="307509"/>
                    <a:pt x="358666" y="287085"/>
                    <a:pt x="472049" y="247954"/>
                  </a:cubicBezTo>
                  <a:cubicBezTo>
                    <a:pt x="520151" y="176183"/>
                    <a:pt x="543248" y="141634"/>
                    <a:pt x="585623" y="76734"/>
                  </a:cubicBezTo>
                  <a:cubicBezTo>
                    <a:pt x="519960" y="47720"/>
                    <a:pt x="486365" y="34358"/>
                    <a:pt x="417457" y="10117"/>
                  </a:cubicBezTo>
                  <a:cubicBezTo>
                    <a:pt x="308464" y="45620"/>
                    <a:pt x="252727" y="64327"/>
                    <a:pt x="139534" y="103267"/>
                  </a:cubicBezTo>
                  <a:cubicBezTo>
                    <a:pt x="94486" y="167021"/>
                    <a:pt x="70054" y="200997"/>
                    <a:pt x="19470" y="2714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4B125BC1-AF72-4A49-B7D6-511C3ABBC215}"/>
                </a:ext>
              </a:extLst>
            </p:cNvPr>
            <p:cNvSpPr/>
            <p:nvPr/>
          </p:nvSpPr>
          <p:spPr>
            <a:xfrm>
              <a:off x="2011719" y="5302353"/>
              <a:ext cx="553555" cy="362674"/>
            </a:xfrm>
            <a:custGeom>
              <a:avLst/>
              <a:gdLst>
                <a:gd name="connsiteX0" fmla="*/ 167785 w 553554"/>
                <a:gd name="connsiteY0" fmla="*/ 365346 h 362673"/>
                <a:gd name="connsiteX1" fmla="*/ 0 w 553554"/>
                <a:gd name="connsiteY1" fmla="*/ 268760 h 362673"/>
                <a:gd name="connsiteX2" fmla="*/ 121018 w 553554"/>
                <a:gd name="connsiteY2" fmla="*/ 86278 h 362673"/>
                <a:gd name="connsiteX3" fmla="*/ 399323 w 553554"/>
                <a:gd name="connsiteY3" fmla="*/ 0 h 362673"/>
                <a:gd name="connsiteX4" fmla="*/ 566726 w 553554"/>
                <a:gd name="connsiteY4" fmla="*/ 88569 h 362673"/>
                <a:gd name="connsiteX5" fmla="*/ 455633 w 553554"/>
                <a:gd name="connsiteY5" fmla="*/ 272960 h 362673"/>
                <a:gd name="connsiteX6" fmla="*/ 167785 w 553554"/>
                <a:gd name="connsiteY6" fmla="*/ 365346 h 362673"/>
                <a:gd name="connsiteX7" fmla="*/ 18707 w 553554"/>
                <a:gd name="connsiteY7" fmla="*/ 262270 h 362673"/>
                <a:gd name="connsiteX8" fmla="*/ 175992 w 553554"/>
                <a:gd name="connsiteY8" fmla="*/ 352557 h 362673"/>
                <a:gd name="connsiteX9" fmla="*/ 445898 w 553554"/>
                <a:gd name="connsiteY9" fmla="*/ 265897 h 362673"/>
                <a:gd name="connsiteX10" fmla="*/ 550501 w 553554"/>
                <a:gd name="connsiteY10" fmla="*/ 92959 h 362673"/>
                <a:gd name="connsiteX11" fmla="*/ 393597 w 553554"/>
                <a:gd name="connsiteY11" fmla="*/ 9544 h 362673"/>
                <a:gd name="connsiteX12" fmla="*/ 132280 w 553554"/>
                <a:gd name="connsiteY12" fmla="*/ 90859 h 362673"/>
                <a:gd name="connsiteX13" fmla="*/ 18707 w 553554"/>
                <a:gd name="connsiteY13" fmla="*/ 26227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362673">
                  <a:moveTo>
                    <a:pt x="167785" y="365346"/>
                  </a:moveTo>
                  <a:cubicBezTo>
                    <a:pt x="102694" y="323734"/>
                    <a:pt x="68717" y="304837"/>
                    <a:pt x="0" y="268760"/>
                  </a:cubicBezTo>
                  <a:cubicBezTo>
                    <a:pt x="51538" y="192026"/>
                    <a:pt x="76161" y="154995"/>
                    <a:pt x="121018" y="86278"/>
                  </a:cubicBezTo>
                  <a:cubicBezTo>
                    <a:pt x="235356" y="49056"/>
                    <a:pt x="291857" y="31114"/>
                    <a:pt x="399323" y="0"/>
                  </a:cubicBezTo>
                  <a:cubicBezTo>
                    <a:pt x="468231" y="32068"/>
                    <a:pt x="501635" y="49820"/>
                    <a:pt x="566726" y="88569"/>
                  </a:cubicBezTo>
                  <a:cubicBezTo>
                    <a:pt x="525686" y="157858"/>
                    <a:pt x="502972" y="195271"/>
                    <a:pt x="455633" y="272960"/>
                  </a:cubicBezTo>
                  <a:cubicBezTo>
                    <a:pt x="343395" y="306936"/>
                    <a:pt x="285749" y="325452"/>
                    <a:pt x="167785" y="365346"/>
                  </a:cubicBezTo>
                  <a:close/>
                  <a:moveTo>
                    <a:pt x="18707" y="262270"/>
                  </a:moveTo>
                  <a:cubicBezTo>
                    <a:pt x="83033" y="296056"/>
                    <a:pt x="114910" y="313808"/>
                    <a:pt x="175992" y="352557"/>
                  </a:cubicBezTo>
                  <a:cubicBezTo>
                    <a:pt x="286322" y="315335"/>
                    <a:pt x="340341" y="298156"/>
                    <a:pt x="445898" y="265897"/>
                  </a:cubicBezTo>
                  <a:cubicBezTo>
                    <a:pt x="490373" y="193172"/>
                    <a:pt x="511561" y="158240"/>
                    <a:pt x="550501" y="92959"/>
                  </a:cubicBezTo>
                  <a:cubicBezTo>
                    <a:pt x="489228" y="56692"/>
                    <a:pt x="457923" y="39894"/>
                    <a:pt x="393597" y="9544"/>
                  </a:cubicBezTo>
                  <a:cubicBezTo>
                    <a:pt x="292430" y="39131"/>
                    <a:pt x="239555" y="55928"/>
                    <a:pt x="132280" y="90859"/>
                  </a:cubicBezTo>
                  <a:cubicBezTo>
                    <a:pt x="89714" y="155759"/>
                    <a:pt x="66808" y="190499"/>
                    <a:pt x="18707" y="2622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0D22202F-7434-43F6-9ADB-183DABC3EDD0}"/>
                </a:ext>
              </a:extLst>
            </p:cNvPr>
            <p:cNvSpPr/>
            <p:nvPr/>
          </p:nvSpPr>
          <p:spPr>
            <a:xfrm>
              <a:off x="2453991" y="5322587"/>
              <a:ext cx="515379" cy="362674"/>
            </a:xfrm>
            <a:custGeom>
              <a:avLst/>
              <a:gdLst>
                <a:gd name="connsiteX0" fmla="*/ 158431 w 515378"/>
                <a:gd name="connsiteY0" fmla="*/ 371645 h 362673"/>
                <a:gd name="connsiteX1" fmla="*/ 0 w 515378"/>
                <a:gd name="connsiteY1" fmla="*/ 251963 h 362673"/>
                <a:gd name="connsiteX2" fmla="*/ 111474 w 515378"/>
                <a:gd name="connsiteY2" fmla="*/ 67572 h 362673"/>
                <a:gd name="connsiteX3" fmla="*/ 370118 w 515378"/>
                <a:gd name="connsiteY3" fmla="*/ 0 h 362673"/>
                <a:gd name="connsiteX4" fmla="*/ 531603 w 515378"/>
                <a:gd name="connsiteY4" fmla="*/ 107275 h 362673"/>
                <a:gd name="connsiteX5" fmla="*/ 430436 w 515378"/>
                <a:gd name="connsiteY5" fmla="*/ 296820 h 362673"/>
                <a:gd name="connsiteX6" fmla="*/ 158431 w 515378"/>
                <a:gd name="connsiteY6" fmla="*/ 371645 h 362673"/>
                <a:gd name="connsiteX7" fmla="*/ 17179 w 515378"/>
                <a:gd name="connsiteY7" fmla="*/ 246618 h 362673"/>
                <a:gd name="connsiteX8" fmla="*/ 165876 w 515378"/>
                <a:gd name="connsiteY8" fmla="*/ 358665 h 362673"/>
                <a:gd name="connsiteX9" fmla="*/ 420511 w 515378"/>
                <a:gd name="connsiteY9" fmla="*/ 288612 h 362673"/>
                <a:gd name="connsiteX10" fmla="*/ 515760 w 515378"/>
                <a:gd name="connsiteY10" fmla="*/ 110902 h 362673"/>
                <a:gd name="connsiteX11" fmla="*/ 364582 w 515378"/>
                <a:gd name="connsiteY11" fmla="*/ 9735 h 362673"/>
                <a:gd name="connsiteX12" fmla="*/ 121591 w 515378"/>
                <a:gd name="connsiteY12" fmla="*/ 73489 h 362673"/>
                <a:gd name="connsiteX13" fmla="*/ 17179 w 515378"/>
                <a:gd name="connsiteY13" fmla="*/ 246618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362673">
                  <a:moveTo>
                    <a:pt x="158431" y="371645"/>
                  </a:moveTo>
                  <a:cubicBezTo>
                    <a:pt x="96013" y="320489"/>
                    <a:pt x="64517" y="296438"/>
                    <a:pt x="0" y="251963"/>
                  </a:cubicBezTo>
                  <a:cubicBezTo>
                    <a:pt x="47529" y="174274"/>
                    <a:pt x="70244" y="136862"/>
                    <a:pt x="111474" y="67572"/>
                  </a:cubicBezTo>
                  <a:cubicBezTo>
                    <a:pt x="217604" y="37603"/>
                    <a:pt x="269333" y="24242"/>
                    <a:pt x="370118" y="0"/>
                  </a:cubicBezTo>
                  <a:cubicBezTo>
                    <a:pt x="435972" y="39703"/>
                    <a:pt x="468040" y="61082"/>
                    <a:pt x="531603" y="107275"/>
                  </a:cubicBezTo>
                  <a:cubicBezTo>
                    <a:pt x="494191" y="178283"/>
                    <a:pt x="473576" y="216841"/>
                    <a:pt x="430436" y="296820"/>
                  </a:cubicBezTo>
                  <a:cubicBezTo>
                    <a:pt x="323543" y="324688"/>
                    <a:pt x="269333" y="339577"/>
                    <a:pt x="158431" y="371645"/>
                  </a:cubicBezTo>
                  <a:close/>
                  <a:moveTo>
                    <a:pt x="17179" y="246618"/>
                  </a:moveTo>
                  <a:cubicBezTo>
                    <a:pt x="77688" y="288421"/>
                    <a:pt x="107275" y="310945"/>
                    <a:pt x="165876" y="358665"/>
                  </a:cubicBezTo>
                  <a:cubicBezTo>
                    <a:pt x="269714" y="328697"/>
                    <a:pt x="320489" y="314763"/>
                    <a:pt x="420511" y="288612"/>
                  </a:cubicBezTo>
                  <a:cubicBezTo>
                    <a:pt x="460978" y="213787"/>
                    <a:pt x="480447" y="177901"/>
                    <a:pt x="515760" y="110902"/>
                  </a:cubicBezTo>
                  <a:cubicBezTo>
                    <a:pt x="456205" y="67572"/>
                    <a:pt x="426237" y="47339"/>
                    <a:pt x="364582" y="9735"/>
                  </a:cubicBezTo>
                  <a:cubicBezTo>
                    <a:pt x="269714" y="32831"/>
                    <a:pt x="221040" y="45430"/>
                    <a:pt x="121591" y="73489"/>
                  </a:cubicBezTo>
                  <a:cubicBezTo>
                    <a:pt x="82651" y="138770"/>
                    <a:pt x="61464" y="173892"/>
                    <a:pt x="17179" y="2466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AA6ED56F-0327-43C2-868B-0964A1A4D5C3}"/>
                </a:ext>
              </a:extLst>
            </p:cNvPr>
            <p:cNvSpPr/>
            <p:nvPr/>
          </p:nvSpPr>
          <p:spPr>
            <a:xfrm>
              <a:off x="2871065" y="5373361"/>
              <a:ext cx="496291" cy="381762"/>
            </a:xfrm>
            <a:custGeom>
              <a:avLst/>
              <a:gdLst>
                <a:gd name="connsiteX0" fmla="*/ 156141 w 496290"/>
                <a:gd name="connsiteY0" fmla="*/ 385198 h 381761"/>
                <a:gd name="connsiteX1" fmla="*/ 0 w 496290"/>
                <a:gd name="connsiteY1" fmla="*/ 243946 h 381761"/>
                <a:gd name="connsiteX2" fmla="*/ 101549 w 496290"/>
                <a:gd name="connsiteY2" fmla="*/ 54592 h 381761"/>
                <a:gd name="connsiteX3" fmla="*/ 347976 w 496290"/>
                <a:gd name="connsiteY3" fmla="*/ 0 h 381761"/>
                <a:gd name="connsiteX4" fmla="*/ 508698 w 496290"/>
                <a:gd name="connsiteY4" fmla="*/ 123691 h 381761"/>
                <a:gd name="connsiteX5" fmla="*/ 417648 w 496290"/>
                <a:gd name="connsiteY5" fmla="*/ 321443 h 381761"/>
                <a:gd name="connsiteX6" fmla="*/ 156141 w 496290"/>
                <a:gd name="connsiteY6" fmla="*/ 385198 h 381761"/>
                <a:gd name="connsiteX7" fmla="*/ 16416 w 496290"/>
                <a:gd name="connsiteY7" fmla="*/ 239746 h 381761"/>
                <a:gd name="connsiteX8" fmla="*/ 163013 w 496290"/>
                <a:gd name="connsiteY8" fmla="*/ 371836 h 381761"/>
                <a:gd name="connsiteX9" fmla="*/ 407913 w 496290"/>
                <a:gd name="connsiteY9" fmla="*/ 312281 h 381761"/>
                <a:gd name="connsiteX10" fmla="*/ 493619 w 496290"/>
                <a:gd name="connsiteY10" fmla="*/ 126936 h 381761"/>
                <a:gd name="connsiteX11" fmla="*/ 343204 w 496290"/>
                <a:gd name="connsiteY11" fmla="*/ 10308 h 381761"/>
                <a:gd name="connsiteX12" fmla="*/ 111475 w 496290"/>
                <a:gd name="connsiteY12" fmla="*/ 61846 h 381761"/>
                <a:gd name="connsiteX13" fmla="*/ 16416 w 496290"/>
                <a:gd name="connsiteY13" fmla="*/ 239746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381761">
                  <a:moveTo>
                    <a:pt x="156141" y="385198"/>
                  </a:moveTo>
                  <a:cubicBezTo>
                    <a:pt x="94105" y="325452"/>
                    <a:pt x="62991" y="297202"/>
                    <a:pt x="0" y="243946"/>
                  </a:cubicBezTo>
                  <a:cubicBezTo>
                    <a:pt x="43330" y="163967"/>
                    <a:pt x="63945" y="125600"/>
                    <a:pt x="101549" y="54592"/>
                  </a:cubicBezTo>
                  <a:cubicBezTo>
                    <a:pt x="202334" y="30541"/>
                    <a:pt x="251582" y="19661"/>
                    <a:pt x="347976" y="0"/>
                  </a:cubicBezTo>
                  <a:cubicBezTo>
                    <a:pt x="412876" y="46193"/>
                    <a:pt x="444944" y="71008"/>
                    <a:pt x="508698" y="123691"/>
                  </a:cubicBezTo>
                  <a:cubicBezTo>
                    <a:pt x="475103" y="197753"/>
                    <a:pt x="456588" y="237838"/>
                    <a:pt x="417648" y="321443"/>
                  </a:cubicBezTo>
                  <a:cubicBezTo>
                    <a:pt x="314763" y="345685"/>
                    <a:pt x="262461" y="358284"/>
                    <a:pt x="156141" y="385198"/>
                  </a:cubicBezTo>
                  <a:close/>
                  <a:moveTo>
                    <a:pt x="16416" y="239746"/>
                  </a:moveTo>
                  <a:cubicBezTo>
                    <a:pt x="75589" y="289757"/>
                    <a:pt x="104794" y="316099"/>
                    <a:pt x="163013" y="371836"/>
                  </a:cubicBezTo>
                  <a:cubicBezTo>
                    <a:pt x="262461" y="346831"/>
                    <a:pt x="311327" y="334805"/>
                    <a:pt x="407913" y="312281"/>
                  </a:cubicBezTo>
                  <a:cubicBezTo>
                    <a:pt x="444371" y="234211"/>
                    <a:pt x="461741" y="196607"/>
                    <a:pt x="493619" y="126936"/>
                  </a:cubicBezTo>
                  <a:cubicBezTo>
                    <a:pt x="433873" y="77498"/>
                    <a:pt x="403904" y="54210"/>
                    <a:pt x="343204" y="10308"/>
                  </a:cubicBezTo>
                  <a:cubicBezTo>
                    <a:pt x="252345" y="29014"/>
                    <a:pt x="206152" y="39321"/>
                    <a:pt x="111475" y="61846"/>
                  </a:cubicBezTo>
                  <a:cubicBezTo>
                    <a:pt x="76162" y="128845"/>
                    <a:pt x="56883" y="164921"/>
                    <a:pt x="16416" y="2397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4C295D24-CBD0-4C1E-AFE3-CF9F018507C5}"/>
                </a:ext>
              </a:extLst>
            </p:cNvPr>
            <p:cNvSpPr/>
            <p:nvPr/>
          </p:nvSpPr>
          <p:spPr>
            <a:xfrm>
              <a:off x="3275733" y="5447804"/>
              <a:ext cx="477202" cy="400850"/>
            </a:xfrm>
            <a:custGeom>
              <a:avLst/>
              <a:gdLst>
                <a:gd name="connsiteX0" fmla="*/ 159386 w 477202"/>
                <a:gd name="connsiteY0" fmla="*/ 403904 h 400849"/>
                <a:gd name="connsiteX1" fmla="*/ 0 w 477202"/>
                <a:gd name="connsiteY1" fmla="*/ 244327 h 400849"/>
                <a:gd name="connsiteX2" fmla="*/ 91432 w 477202"/>
                <a:gd name="connsiteY2" fmla="*/ 46766 h 400849"/>
                <a:gd name="connsiteX3" fmla="*/ 330415 w 477202"/>
                <a:gd name="connsiteY3" fmla="*/ 0 h 400849"/>
                <a:gd name="connsiteX4" fmla="*/ 494954 w 477202"/>
                <a:gd name="connsiteY4" fmla="*/ 137052 h 400849"/>
                <a:gd name="connsiteX5" fmla="*/ 414785 w 477202"/>
                <a:gd name="connsiteY5" fmla="*/ 345494 h 400849"/>
                <a:gd name="connsiteX6" fmla="*/ 159386 w 477202"/>
                <a:gd name="connsiteY6" fmla="*/ 403904 h 400849"/>
                <a:gd name="connsiteX7" fmla="*/ 16034 w 477202"/>
                <a:gd name="connsiteY7" fmla="*/ 240701 h 400849"/>
                <a:gd name="connsiteX8" fmla="*/ 165494 w 477202"/>
                <a:gd name="connsiteY8" fmla="*/ 389970 h 400849"/>
                <a:gd name="connsiteX9" fmla="*/ 404668 w 477202"/>
                <a:gd name="connsiteY9" fmla="*/ 335187 h 400849"/>
                <a:gd name="connsiteX10" fmla="*/ 480257 w 477202"/>
                <a:gd name="connsiteY10" fmla="*/ 140107 h 400849"/>
                <a:gd name="connsiteX11" fmla="*/ 326025 w 477202"/>
                <a:gd name="connsiteY11" fmla="*/ 10880 h 400849"/>
                <a:gd name="connsiteX12" fmla="*/ 101358 w 477202"/>
                <a:gd name="connsiteY12" fmla="*/ 55165 h 400849"/>
                <a:gd name="connsiteX13" fmla="*/ 16034 w 477202"/>
                <a:gd name="connsiteY13" fmla="*/ 240701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00849">
                  <a:moveTo>
                    <a:pt x="159386" y="403904"/>
                  </a:moveTo>
                  <a:cubicBezTo>
                    <a:pt x="95441" y="337095"/>
                    <a:pt x="63754" y="305028"/>
                    <a:pt x="0" y="244327"/>
                  </a:cubicBezTo>
                  <a:cubicBezTo>
                    <a:pt x="38940" y="160722"/>
                    <a:pt x="57646" y="120637"/>
                    <a:pt x="91432" y="46766"/>
                  </a:cubicBezTo>
                  <a:cubicBezTo>
                    <a:pt x="188782" y="26341"/>
                    <a:pt x="236502" y="16988"/>
                    <a:pt x="330415" y="0"/>
                  </a:cubicBezTo>
                  <a:cubicBezTo>
                    <a:pt x="396460" y="51729"/>
                    <a:pt x="429291" y="79215"/>
                    <a:pt x="494954" y="137052"/>
                  </a:cubicBezTo>
                  <a:cubicBezTo>
                    <a:pt x="465368" y="214932"/>
                    <a:pt x="449143" y="257117"/>
                    <a:pt x="414785" y="345494"/>
                  </a:cubicBezTo>
                  <a:cubicBezTo>
                    <a:pt x="313999" y="368018"/>
                    <a:pt x="263034" y="379853"/>
                    <a:pt x="159386" y="403904"/>
                  </a:cubicBezTo>
                  <a:close/>
                  <a:moveTo>
                    <a:pt x="16034" y="240701"/>
                  </a:moveTo>
                  <a:cubicBezTo>
                    <a:pt x="75780" y="297583"/>
                    <a:pt x="105557" y="327551"/>
                    <a:pt x="165494" y="389970"/>
                  </a:cubicBezTo>
                  <a:cubicBezTo>
                    <a:pt x="262270" y="367446"/>
                    <a:pt x="310182" y="356565"/>
                    <a:pt x="404668" y="335187"/>
                  </a:cubicBezTo>
                  <a:cubicBezTo>
                    <a:pt x="436927" y="252726"/>
                    <a:pt x="452197" y="213214"/>
                    <a:pt x="480257" y="140107"/>
                  </a:cubicBezTo>
                  <a:cubicBezTo>
                    <a:pt x="418602" y="85705"/>
                    <a:pt x="387870" y="59937"/>
                    <a:pt x="326025" y="10880"/>
                  </a:cubicBezTo>
                  <a:cubicBezTo>
                    <a:pt x="237647" y="27105"/>
                    <a:pt x="192790" y="36076"/>
                    <a:pt x="101358" y="55165"/>
                  </a:cubicBezTo>
                  <a:cubicBezTo>
                    <a:pt x="69671" y="124836"/>
                    <a:pt x="52301" y="162249"/>
                    <a:pt x="16034" y="2407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815C33D7-72B9-4E39-B813-CD19F233A8A8}"/>
                </a:ext>
              </a:extLst>
            </p:cNvPr>
            <p:cNvSpPr/>
            <p:nvPr/>
          </p:nvSpPr>
          <p:spPr>
            <a:xfrm>
              <a:off x="3677729" y="5537709"/>
              <a:ext cx="477202" cy="419938"/>
            </a:xfrm>
            <a:custGeom>
              <a:avLst/>
              <a:gdLst>
                <a:gd name="connsiteX0" fmla="*/ 167212 w 477202"/>
                <a:gd name="connsiteY0" fmla="*/ 426810 h 419938"/>
                <a:gd name="connsiteX1" fmla="*/ 0 w 477202"/>
                <a:gd name="connsiteY1" fmla="*/ 252154 h 419938"/>
                <a:gd name="connsiteX2" fmla="*/ 80552 w 477202"/>
                <a:gd name="connsiteY2" fmla="*/ 44093 h 419938"/>
                <a:gd name="connsiteX3" fmla="*/ 315526 w 477202"/>
                <a:gd name="connsiteY3" fmla="*/ 0 h 419938"/>
                <a:gd name="connsiteX4" fmla="*/ 488083 w 477202"/>
                <a:gd name="connsiteY4" fmla="*/ 146787 h 419938"/>
                <a:gd name="connsiteX5" fmla="*/ 419938 w 477202"/>
                <a:gd name="connsiteY5" fmla="*/ 367255 h 419938"/>
                <a:gd name="connsiteX6" fmla="*/ 167212 w 477202"/>
                <a:gd name="connsiteY6" fmla="*/ 426810 h 419938"/>
                <a:gd name="connsiteX7" fmla="*/ 15461 w 477202"/>
                <a:gd name="connsiteY7" fmla="*/ 248718 h 419938"/>
                <a:gd name="connsiteX8" fmla="*/ 172366 w 477202"/>
                <a:gd name="connsiteY8" fmla="*/ 411921 h 419938"/>
                <a:gd name="connsiteX9" fmla="*/ 408867 w 477202"/>
                <a:gd name="connsiteY9" fmla="*/ 356566 h 419938"/>
                <a:gd name="connsiteX10" fmla="*/ 473194 w 477202"/>
                <a:gd name="connsiteY10" fmla="*/ 150032 h 419938"/>
                <a:gd name="connsiteX11" fmla="*/ 311518 w 477202"/>
                <a:gd name="connsiteY11" fmla="*/ 11262 h 419938"/>
                <a:gd name="connsiteX12" fmla="*/ 90477 w 477202"/>
                <a:gd name="connsiteY12" fmla="*/ 53065 h 419938"/>
                <a:gd name="connsiteX13" fmla="*/ 15461 w 477202"/>
                <a:gd name="connsiteY13" fmla="*/ 248718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19938">
                  <a:moveTo>
                    <a:pt x="167212" y="426810"/>
                  </a:moveTo>
                  <a:cubicBezTo>
                    <a:pt x="99640" y="354275"/>
                    <a:pt x="66427" y="319153"/>
                    <a:pt x="0" y="252154"/>
                  </a:cubicBezTo>
                  <a:cubicBezTo>
                    <a:pt x="34358" y="163967"/>
                    <a:pt x="50774" y="121782"/>
                    <a:pt x="80552" y="44093"/>
                  </a:cubicBezTo>
                  <a:cubicBezTo>
                    <a:pt x="175801" y="25196"/>
                    <a:pt x="222758" y="16416"/>
                    <a:pt x="315526" y="0"/>
                  </a:cubicBezTo>
                  <a:cubicBezTo>
                    <a:pt x="384244" y="55928"/>
                    <a:pt x="418602" y="85515"/>
                    <a:pt x="488083" y="146787"/>
                  </a:cubicBezTo>
                  <a:cubicBezTo>
                    <a:pt x="463078" y="229057"/>
                    <a:pt x="449143" y="273723"/>
                    <a:pt x="419938" y="367255"/>
                  </a:cubicBezTo>
                  <a:cubicBezTo>
                    <a:pt x="319726" y="390924"/>
                    <a:pt x="269333" y="402759"/>
                    <a:pt x="167212" y="426810"/>
                  </a:cubicBezTo>
                  <a:close/>
                  <a:moveTo>
                    <a:pt x="15461" y="248718"/>
                  </a:moveTo>
                  <a:cubicBezTo>
                    <a:pt x="77689" y="311518"/>
                    <a:pt x="108993" y="344158"/>
                    <a:pt x="172366" y="411921"/>
                  </a:cubicBezTo>
                  <a:cubicBezTo>
                    <a:pt x="267997" y="389588"/>
                    <a:pt x="315145" y="378517"/>
                    <a:pt x="408867" y="356566"/>
                  </a:cubicBezTo>
                  <a:cubicBezTo>
                    <a:pt x="436354" y="269142"/>
                    <a:pt x="449334" y="227339"/>
                    <a:pt x="473194" y="150032"/>
                  </a:cubicBezTo>
                  <a:cubicBezTo>
                    <a:pt x="408104" y="92196"/>
                    <a:pt x="376036" y="64327"/>
                    <a:pt x="311518" y="11262"/>
                  </a:cubicBezTo>
                  <a:cubicBezTo>
                    <a:pt x="224285" y="26914"/>
                    <a:pt x="180192" y="35313"/>
                    <a:pt x="90477" y="53065"/>
                  </a:cubicBezTo>
                  <a:cubicBezTo>
                    <a:pt x="62800" y="126363"/>
                    <a:pt x="47529" y="166066"/>
                    <a:pt x="15461" y="2487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07D9BD8D-CE01-4D77-99C4-4B134338E1D6}"/>
                </a:ext>
              </a:extLst>
            </p:cNvPr>
            <p:cNvSpPr/>
            <p:nvPr/>
          </p:nvSpPr>
          <p:spPr>
            <a:xfrm>
              <a:off x="4084496" y="5634868"/>
              <a:ext cx="477202" cy="439026"/>
            </a:xfrm>
            <a:custGeom>
              <a:avLst/>
              <a:gdLst>
                <a:gd name="connsiteX0" fmla="*/ 179046 w 477202"/>
                <a:gd name="connsiteY0" fmla="*/ 451815 h 439026"/>
                <a:gd name="connsiteX1" fmla="*/ 0 w 477202"/>
                <a:gd name="connsiteY1" fmla="*/ 266470 h 439026"/>
                <a:gd name="connsiteX2" fmla="*/ 68526 w 477202"/>
                <a:gd name="connsiteY2" fmla="*/ 46384 h 439026"/>
                <a:gd name="connsiteX3" fmla="*/ 302355 w 477202"/>
                <a:gd name="connsiteY3" fmla="*/ 0 h 439026"/>
                <a:gd name="connsiteX4" fmla="*/ 486174 w 477202"/>
                <a:gd name="connsiteY4" fmla="*/ 152323 h 439026"/>
                <a:gd name="connsiteX5" fmla="*/ 431391 w 477202"/>
                <a:gd name="connsiteY5" fmla="*/ 385580 h 439026"/>
                <a:gd name="connsiteX6" fmla="*/ 179046 w 477202"/>
                <a:gd name="connsiteY6" fmla="*/ 451815 h 439026"/>
                <a:gd name="connsiteX7" fmla="*/ 15271 w 477202"/>
                <a:gd name="connsiteY7" fmla="*/ 263034 h 439026"/>
                <a:gd name="connsiteX8" fmla="*/ 183437 w 477202"/>
                <a:gd name="connsiteY8" fmla="*/ 435972 h 439026"/>
                <a:gd name="connsiteX9" fmla="*/ 419366 w 477202"/>
                <a:gd name="connsiteY9" fmla="*/ 374318 h 439026"/>
                <a:gd name="connsiteX10" fmla="*/ 471285 w 477202"/>
                <a:gd name="connsiteY10" fmla="*/ 155759 h 439026"/>
                <a:gd name="connsiteX11" fmla="*/ 299111 w 477202"/>
                <a:gd name="connsiteY11" fmla="*/ 11644 h 439026"/>
                <a:gd name="connsiteX12" fmla="*/ 79216 w 477202"/>
                <a:gd name="connsiteY12" fmla="*/ 55928 h 439026"/>
                <a:gd name="connsiteX13" fmla="*/ 15271 w 477202"/>
                <a:gd name="connsiteY13" fmla="*/ 263034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39026">
                  <a:moveTo>
                    <a:pt x="179046" y="451815"/>
                  </a:moveTo>
                  <a:cubicBezTo>
                    <a:pt x="106321" y="375463"/>
                    <a:pt x="70626" y="338241"/>
                    <a:pt x="0" y="266470"/>
                  </a:cubicBezTo>
                  <a:cubicBezTo>
                    <a:pt x="29396" y="173129"/>
                    <a:pt x="43330" y="128463"/>
                    <a:pt x="68526" y="46384"/>
                  </a:cubicBezTo>
                  <a:cubicBezTo>
                    <a:pt x="163013" y="27105"/>
                    <a:pt x="209778" y="17752"/>
                    <a:pt x="302355" y="0"/>
                  </a:cubicBezTo>
                  <a:cubicBezTo>
                    <a:pt x="375081" y="58601"/>
                    <a:pt x="411730" y="89142"/>
                    <a:pt x="486174" y="152323"/>
                  </a:cubicBezTo>
                  <a:cubicBezTo>
                    <a:pt x="465941" y="239174"/>
                    <a:pt x="454870" y="286512"/>
                    <a:pt x="431391" y="385580"/>
                  </a:cubicBezTo>
                  <a:cubicBezTo>
                    <a:pt x="331179" y="412494"/>
                    <a:pt x="280786" y="425665"/>
                    <a:pt x="179046" y="451815"/>
                  </a:cubicBezTo>
                  <a:close/>
                  <a:moveTo>
                    <a:pt x="15271" y="263034"/>
                  </a:moveTo>
                  <a:cubicBezTo>
                    <a:pt x="81697" y="330033"/>
                    <a:pt x="115101" y="364773"/>
                    <a:pt x="183437" y="435972"/>
                  </a:cubicBezTo>
                  <a:cubicBezTo>
                    <a:pt x="278495" y="411540"/>
                    <a:pt x="325834" y="399323"/>
                    <a:pt x="419366" y="374318"/>
                  </a:cubicBezTo>
                  <a:cubicBezTo>
                    <a:pt x="441508" y="281740"/>
                    <a:pt x="452006" y="237456"/>
                    <a:pt x="471285" y="155759"/>
                  </a:cubicBezTo>
                  <a:cubicBezTo>
                    <a:pt x="401614" y="96013"/>
                    <a:pt x="367255" y="67190"/>
                    <a:pt x="299111" y="11644"/>
                  </a:cubicBezTo>
                  <a:cubicBezTo>
                    <a:pt x="212069" y="28632"/>
                    <a:pt x="168166" y="37413"/>
                    <a:pt x="79216" y="55928"/>
                  </a:cubicBezTo>
                  <a:cubicBezTo>
                    <a:pt x="55546" y="133617"/>
                    <a:pt x="42567" y="175420"/>
                    <a:pt x="15271" y="2630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5928F609-03C5-45E5-B9CC-BCF7663C6A3F}"/>
                </a:ext>
              </a:extLst>
            </p:cNvPr>
            <p:cNvSpPr/>
            <p:nvPr/>
          </p:nvSpPr>
          <p:spPr>
            <a:xfrm>
              <a:off x="4501953" y="5730117"/>
              <a:ext cx="477202" cy="477202"/>
            </a:xfrm>
            <a:custGeom>
              <a:avLst/>
              <a:gdLst>
                <a:gd name="connsiteX0" fmla="*/ 194317 w 477202"/>
                <a:gd name="connsiteY0" fmla="*/ 477202 h 477202"/>
                <a:gd name="connsiteX1" fmla="*/ 0 w 477202"/>
                <a:gd name="connsiteY1" fmla="*/ 286703 h 477202"/>
                <a:gd name="connsiteX2" fmla="*/ 55356 w 477202"/>
                <a:gd name="connsiteY2" fmla="*/ 53829 h 477202"/>
                <a:gd name="connsiteX3" fmla="*/ 289758 w 477202"/>
                <a:gd name="connsiteY3" fmla="*/ 0 h 477202"/>
                <a:gd name="connsiteX4" fmla="*/ 487129 w 477202"/>
                <a:gd name="connsiteY4" fmla="*/ 152705 h 477202"/>
                <a:gd name="connsiteX5" fmla="*/ 446853 w 477202"/>
                <a:gd name="connsiteY5" fmla="*/ 398178 h 477202"/>
                <a:gd name="connsiteX6" fmla="*/ 194317 w 477202"/>
                <a:gd name="connsiteY6" fmla="*/ 477202 h 477202"/>
                <a:gd name="connsiteX7" fmla="*/ 15461 w 477202"/>
                <a:gd name="connsiteY7" fmla="*/ 282695 h 477202"/>
                <a:gd name="connsiteX8" fmla="*/ 197753 w 477202"/>
                <a:gd name="connsiteY8" fmla="*/ 460405 h 477202"/>
                <a:gd name="connsiteX9" fmla="*/ 434254 w 477202"/>
                <a:gd name="connsiteY9" fmla="*/ 386916 h 477202"/>
                <a:gd name="connsiteX10" fmla="*/ 472430 w 477202"/>
                <a:gd name="connsiteY10" fmla="*/ 156904 h 477202"/>
                <a:gd name="connsiteX11" fmla="*/ 287276 w 477202"/>
                <a:gd name="connsiteY11" fmla="*/ 12407 h 477202"/>
                <a:gd name="connsiteX12" fmla="*/ 66808 w 477202"/>
                <a:gd name="connsiteY12" fmla="*/ 63754 h 477202"/>
                <a:gd name="connsiteX13" fmla="*/ 15461 w 477202"/>
                <a:gd name="connsiteY13" fmla="*/ 28269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77202">
                  <a:moveTo>
                    <a:pt x="194317" y="477202"/>
                  </a:moveTo>
                  <a:cubicBezTo>
                    <a:pt x="115101" y="399323"/>
                    <a:pt x="76352" y="360956"/>
                    <a:pt x="0" y="286703"/>
                  </a:cubicBezTo>
                  <a:cubicBezTo>
                    <a:pt x="23670" y="187827"/>
                    <a:pt x="34932" y="140488"/>
                    <a:pt x="55356" y="53829"/>
                  </a:cubicBezTo>
                  <a:cubicBezTo>
                    <a:pt x="149842" y="31877"/>
                    <a:pt x="196798" y="20997"/>
                    <a:pt x="289758" y="0"/>
                  </a:cubicBezTo>
                  <a:cubicBezTo>
                    <a:pt x="367637" y="59173"/>
                    <a:pt x="407150" y="89714"/>
                    <a:pt x="487129" y="152705"/>
                  </a:cubicBezTo>
                  <a:cubicBezTo>
                    <a:pt x="472430" y="243946"/>
                    <a:pt x="464223" y="293766"/>
                    <a:pt x="446853" y="398178"/>
                  </a:cubicBezTo>
                  <a:cubicBezTo>
                    <a:pt x="346640" y="430627"/>
                    <a:pt x="296057" y="446470"/>
                    <a:pt x="194317" y="477202"/>
                  </a:cubicBezTo>
                  <a:close/>
                  <a:moveTo>
                    <a:pt x="15461" y="282695"/>
                  </a:moveTo>
                  <a:cubicBezTo>
                    <a:pt x="87233" y="351984"/>
                    <a:pt x="123500" y="387679"/>
                    <a:pt x="197753" y="460405"/>
                  </a:cubicBezTo>
                  <a:cubicBezTo>
                    <a:pt x="293002" y="431773"/>
                    <a:pt x="340341" y="417075"/>
                    <a:pt x="434254" y="386916"/>
                  </a:cubicBezTo>
                  <a:cubicBezTo>
                    <a:pt x="450670" y="289376"/>
                    <a:pt x="458497" y="242801"/>
                    <a:pt x="472430" y="156904"/>
                  </a:cubicBezTo>
                  <a:cubicBezTo>
                    <a:pt x="397414" y="97540"/>
                    <a:pt x="360383" y="68526"/>
                    <a:pt x="287276" y="12407"/>
                  </a:cubicBezTo>
                  <a:cubicBezTo>
                    <a:pt x="199662" y="32450"/>
                    <a:pt x="155759" y="42757"/>
                    <a:pt x="66808" y="63754"/>
                  </a:cubicBezTo>
                  <a:cubicBezTo>
                    <a:pt x="47911" y="145642"/>
                    <a:pt x="37413" y="190118"/>
                    <a:pt x="15461" y="2826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0530B581-D159-415E-95E3-6625773D66BD}"/>
                </a:ext>
              </a:extLst>
            </p:cNvPr>
            <p:cNvSpPr/>
            <p:nvPr/>
          </p:nvSpPr>
          <p:spPr>
            <a:xfrm>
              <a:off x="4934871" y="5813914"/>
              <a:ext cx="477202" cy="496290"/>
            </a:xfrm>
            <a:custGeom>
              <a:avLst/>
              <a:gdLst>
                <a:gd name="connsiteX0" fmla="*/ 211496 w 477202"/>
                <a:gd name="connsiteY0" fmla="*/ 500108 h 496290"/>
                <a:gd name="connsiteX1" fmla="*/ 0 w 477202"/>
                <a:gd name="connsiteY1" fmla="*/ 311327 h 496290"/>
                <a:gd name="connsiteX2" fmla="*/ 40848 w 477202"/>
                <a:gd name="connsiteY2" fmla="*/ 66236 h 496290"/>
                <a:gd name="connsiteX3" fmla="*/ 276968 w 477202"/>
                <a:gd name="connsiteY3" fmla="*/ 0 h 496290"/>
                <a:gd name="connsiteX4" fmla="*/ 489419 w 477202"/>
                <a:gd name="connsiteY4" fmla="*/ 146597 h 496290"/>
                <a:gd name="connsiteX5" fmla="*/ 464604 w 477202"/>
                <a:gd name="connsiteY5" fmla="*/ 402568 h 496290"/>
                <a:gd name="connsiteX6" fmla="*/ 211496 w 477202"/>
                <a:gd name="connsiteY6" fmla="*/ 500108 h 496290"/>
                <a:gd name="connsiteX7" fmla="*/ 15461 w 477202"/>
                <a:gd name="connsiteY7" fmla="*/ 306364 h 496290"/>
                <a:gd name="connsiteX8" fmla="*/ 213786 w 477202"/>
                <a:gd name="connsiteY8" fmla="*/ 482356 h 496290"/>
                <a:gd name="connsiteX9" fmla="*/ 450861 w 477202"/>
                <a:gd name="connsiteY9" fmla="*/ 391688 h 496290"/>
                <a:gd name="connsiteX10" fmla="*/ 474530 w 477202"/>
                <a:gd name="connsiteY10" fmla="*/ 151941 h 496290"/>
                <a:gd name="connsiteX11" fmla="*/ 275250 w 477202"/>
                <a:gd name="connsiteY11" fmla="*/ 12980 h 496290"/>
                <a:gd name="connsiteX12" fmla="*/ 53255 w 477202"/>
                <a:gd name="connsiteY12" fmla="*/ 75971 h 496290"/>
                <a:gd name="connsiteX13" fmla="*/ 15461 w 477202"/>
                <a:gd name="connsiteY13" fmla="*/ 306364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96290">
                  <a:moveTo>
                    <a:pt x="211496" y="500108"/>
                  </a:moveTo>
                  <a:cubicBezTo>
                    <a:pt x="125218" y="423565"/>
                    <a:pt x="82842" y="385579"/>
                    <a:pt x="0" y="311327"/>
                  </a:cubicBezTo>
                  <a:cubicBezTo>
                    <a:pt x="17561" y="206915"/>
                    <a:pt x="25768" y="157286"/>
                    <a:pt x="40848" y="66236"/>
                  </a:cubicBezTo>
                  <a:cubicBezTo>
                    <a:pt x="135907" y="39703"/>
                    <a:pt x="183055" y="26342"/>
                    <a:pt x="276968" y="0"/>
                  </a:cubicBezTo>
                  <a:cubicBezTo>
                    <a:pt x="360574" y="57264"/>
                    <a:pt x="403141" y="86851"/>
                    <a:pt x="489419" y="146597"/>
                  </a:cubicBezTo>
                  <a:cubicBezTo>
                    <a:pt x="480447" y="241465"/>
                    <a:pt x="475294" y="293384"/>
                    <a:pt x="464604" y="402568"/>
                  </a:cubicBezTo>
                  <a:cubicBezTo>
                    <a:pt x="364010" y="442653"/>
                    <a:pt x="313426" y="462314"/>
                    <a:pt x="211496" y="500108"/>
                  </a:cubicBezTo>
                  <a:close/>
                  <a:moveTo>
                    <a:pt x="15461" y="306364"/>
                  </a:moveTo>
                  <a:cubicBezTo>
                    <a:pt x="93341" y="375654"/>
                    <a:pt x="133044" y="410967"/>
                    <a:pt x="213786" y="482356"/>
                  </a:cubicBezTo>
                  <a:cubicBezTo>
                    <a:pt x="309227" y="447234"/>
                    <a:pt x="356566" y="428909"/>
                    <a:pt x="450861" y="391688"/>
                  </a:cubicBezTo>
                  <a:cubicBezTo>
                    <a:pt x="460978" y="289948"/>
                    <a:pt x="465750" y="241273"/>
                    <a:pt x="474530" y="151941"/>
                  </a:cubicBezTo>
                  <a:cubicBezTo>
                    <a:pt x="393597" y="95250"/>
                    <a:pt x="353702" y="67381"/>
                    <a:pt x="275250" y="12980"/>
                  </a:cubicBezTo>
                  <a:cubicBezTo>
                    <a:pt x="186872" y="38176"/>
                    <a:pt x="142588" y="50774"/>
                    <a:pt x="53255" y="75971"/>
                  </a:cubicBezTo>
                  <a:cubicBezTo>
                    <a:pt x="39321" y="162058"/>
                    <a:pt x="31495" y="208633"/>
                    <a:pt x="15461" y="3063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A9EC1D30-FD19-432C-A980-7515FE2C5B50}"/>
                </a:ext>
              </a:extLst>
            </p:cNvPr>
            <p:cNvSpPr/>
            <p:nvPr/>
          </p:nvSpPr>
          <p:spPr>
            <a:xfrm>
              <a:off x="5384968" y="5875187"/>
              <a:ext cx="477202" cy="515378"/>
            </a:xfrm>
            <a:custGeom>
              <a:avLst/>
              <a:gdLst>
                <a:gd name="connsiteX0" fmla="*/ 229248 w 477202"/>
                <a:gd name="connsiteY0" fmla="*/ 517860 h 515378"/>
                <a:gd name="connsiteX1" fmla="*/ 0 w 477202"/>
                <a:gd name="connsiteY1" fmla="*/ 338814 h 515378"/>
                <a:gd name="connsiteX2" fmla="*/ 25196 w 477202"/>
                <a:gd name="connsiteY2" fmla="*/ 83224 h 515378"/>
                <a:gd name="connsiteX3" fmla="*/ 263034 w 477202"/>
                <a:gd name="connsiteY3" fmla="*/ 0 h 515378"/>
                <a:gd name="connsiteX4" fmla="*/ 490564 w 477202"/>
                <a:gd name="connsiteY4" fmla="*/ 133426 h 515378"/>
                <a:gd name="connsiteX5" fmla="*/ 481783 w 477202"/>
                <a:gd name="connsiteY5" fmla="*/ 396269 h 515378"/>
                <a:gd name="connsiteX6" fmla="*/ 229248 w 477202"/>
                <a:gd name="connsiteY6" fmla="*/ 517860 h 515378"/>
                <a:gd name="connsiteX7" fmla="*/ 15461 w 477202"/>
                <a:gd name="connsiteY7" fmla="*/ 332705 h 515378"/>
                <a:gd name="connsiteX8" fmla="*/ 230584 w 477202"/>
                <a:gd name="connsiteY8" fmla="*/ 499344 h 515378"/>
                <a:gd name="connsiteX9" fmla="*/ 467086 w 477202"/>
                <a:gd name="connsiteY9" fmla="*/ 386343 h 515378"/>
                <a:gd name="connsiteX10" fmla="*/ 475676 w 477202"/>
                <a:gd name="connsiteY10" fmla="*/ 139916 h 515378"/>
                <a:gd name="connsiteX11" fmla="*/ 262270 w 477202"/>
                <a:gd name="connsiteY11" fmla="*/ 13362 h 515378"/>
                <a:gd name="connsiteX12" fmla="*/ 38749 w 477202"/>
                <a:gd name="connsiteY12" fmla="*/ 92577 h 515378"/>
                <a:gd name="connsiteX13" fmla="*/ 15461 w 477202"/>
                <a:gd name="connsiteY13" fmla="*/ 332705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515378">
                  <a:moveTo>
                    <a:pt x="229248" y="517860"/>
                  </a:moveTo>
                  <a:cubicBezTo>
                    <a:pt x="135716" y="446089"/>
                    <a:pt x="89905" y="410012"/>
                    <a:pt x="0" y="338814"/>
                  </a:cubicBezTo>
                  <a:cubicBezTo>
                    <a:pt x="10880" y="229821"/>
                    <a:pt x="16034" y="177901"/>
                    <a:pt x="25196" y="83224"/>
                  </a:cubicBezTo>
                  <a:cubicBezTo>
                    <a:pt x="120827" y="50011"/>
                    <a:pt x="168357" y="33213"/>
                    <a:pt x="263034" y="0"/>
                  </a:cubicBezTo>
                  <a:cubicBezTo>
                    <a:pt x="352557" y="52683"/>
                    <a:pt x="397987" y="79597"/>
                    <a:pt x="490564" y="133426"/>
                  </a:cubicBezTo>
                  <a:cubicBezTo>
                    <a:pt x="487319" y="230775"/>
                    <a:pt x="485601" y="284031"/>
                    <a:pt x="481783" y="396269"/>
                  </a:cubicBezTo>
                  <a:cubicBezTo>
                    <a:pt x="381380" y="446279"/>
                    <a:pt x="330988" y="470712"/>
                    <a:pt x="229248" y="517860"/>
                  </a:cubicBezTo>
                  <a:close/>
                  <a:moveTo>
                    <a:pt x="15461" y="332705"/>
                  </a:moveTo>
                  <a:cubicBezTo>
                    <a:pt x="99831" y="398941"/>
                    <a:pt x="142970" y="432536"/>
                    <a:pt x="230584" y="499344"/>
                  </a:cubicBezTo>
                  <a:cubicBezTo>
                    <a:pt x="325834" y="455442"/>
                    <a:pt x="372982" y="432727"/>
                    <a:pt x="467086" y="386343"/>
                  </a:cubicBezTo>
                  <a:cubicBezTo>
                    <a:pt x="470713" y="281549"/>
                    <a:pt x="472622" y="231538"/>
                    <a:pt x="475676" y="139916"/>
                  </a:cubicBezTo>
                  <a:cubicBezTo>
                    <a:pt x="389016" y="88950"/>
                    <a:pt x="346258" y="63372"/>
                    <a:pt x="262270" y="13362"/>
                  </a:cubicBezTo>
                  <a:cubicBezTo>
                    <a:pt x="173129" y="45239"/>
                    <a:pt x="128463" y="61082"/>
                    <a:pt x="38749" y="92577"/>
                  </a:cubicBezTo>
                  <a:cubicBezTo>
                    <a:pt x="29968" y="182100"/>
                    <a:pt x="25387" y="230775"/>
                    <a:pt x="15461" y="332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D353A2A0-7714-41E6-BDEB-5E6CD2AD2093}"/>
                </a:ext>
              </a:extLst>
            </p:cNvPr>
            <p:cNvSpPr/>
            <p:nvPr/>
          </p:nvSpPr>
          <p:spPr>
            <a:xfrm>
              <a:off x="5851673" y="5903055"/>
              <a:ext cx="477202" cy="515378"/>
            </a:xfrm>
            <a:custGeom>
              <a:avLst/>
              <a:gdLst>
                <a:gd name="connsiteX0" fmla="*/ 245854 w 477202"/>
                <a:gd name="connsiteY0" fmla="*/ 527404 h 515378"/>
                <a:gd name="connsiteX1" fmla="*/ 0 w 477202"/>
                <a:gd name="connsiteY1" fmla="*/ 367255 h 515378"/>
                <a:gd name="connsiteX2" fmla="*/ 9162 w 477202"/>
                <a:gd name="connsiteY2" fmla="*/ 104603 h 515378"/>
                <a:gd name="connsiteX3" fmla="*/ 247954 w 477202"/>
                <a:gd name="connsiteY3" fmla="*/ 0 h 515378"/>
                <a:gd name="connsiteX4" fmla="*/ 489037 w 477202"/>
                <a:gd name="connsiteY4" fmla="*/ 113574 h 515378"/>
                <a:gd name="connsiteX5" fmla="*/ 495717 w 477202"/>
                <a:gd name="connsiteY5" fmla="*/ 378326 h 515378"/>
                <a:gd name="connsiteX6" fmla="*/ 245854 w 477202"/>
                <a:gd name="connsiteY6" fmla="*/ 527404 h 515378"/>
                <a:gd name="connsiteX7" fmla="*/ 15461 w 477202"/>
                <a:gd name="connsiteY7" fmla="*/ 359620 h 515378"/>
                <a:gd name="connsiteX8" fmla="*/ 245854 w 477202"/>
                <a:gd name="connsiteY8" fmla="*/ 508507 h 515378"/>
                <a:gd name="connsiteX9" fmla="*/ 480065 w 477202"/>
                <a:gd name="connsiteY9" fmla="*/ 369927 h 515378"/>
                <a:gd name="connsiteX10" fmla="*/ 474148 w 477202"/>
                <a:gd name="connsiteY10" fmla="*/ 121591 h 515378"/>
                <a:gd name="connsiteX11" fmla="*/ 247763 w 477202"/>
                <a:gd name="connsiteY11" fmla="*/ 13553 h 515378"/>
                <a:gd name="connsiteX12" fmla="*/ 23478 w 477202"/>
                <a:gd name="connsiteY12" fmla="*/ 113001 h 515378"/>
                <a:gd name="connsiteX13" fmla="*/ 15461 w 477202"/>
                <a:gd name="connsiteY13" fmla="*/ 35962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515378">
                  <a:moveTo>
                    <a:pt x="245854" y="527404"/>
                  </a:moveTo>
                  <a:cubicBezTo>
                    <a:pt x="145833" y="464223"/>
                    <a:pt x="96586" y="431964"/>
                    <a:pt x="0" y="367255"/>
                  </a:cubicBezTo>
                  <a:cubicBezTo>
                    <a:pt x="4008" y="255208"/>
                    <a:pt x="5917" y="201761"/>
                    <a:pt x="9162" y="104603"/>
                  </a:cubicBezTo>
                  <a:cubicBezTo>
                    <a:pt x="104985" y="63182"/>
                    <a:pt x="152514" y="41994"/>
                    <a:pt x="247954" y="0"/>
                  </a:cubicBezTo>
                  <a:cubicBezTo>
                    <a:pt x="342822" y="45239"/>
                    <a:pt x="391306" y="68335"/>
                    <a:pt x="489037" y="113574"/>
                  </a:cubicBezTo>
                  <a:cubicBezTo>
                    <a:pt x="491519" y="211305"/>
                    <a:pt x="492855" y="265134"/>
                    <a:pt x="495717" y="378326"/>
                  </a:cubicBezTo>
                  <a:cubicBezTo>
                    <a:pt x="396460" y="439217"/>
                    <a:pt x="346449" y="469185"/>
                    <a:pt x="245854" y="527404"/>
                  </a:cubicBezTo>
                  <a:close/>
                  <a:moveTo>
                    <a:pt x="15461" y="359620"/>
                  </a:moveTo>
                  <a:cubicBezTo>
                    <a:pt x="106130" y="419747"/>
                    <a:pt x="152132" y="449715"/>
                    <a:pt x="245854" y="508507"/>
                  </a:cubicBezTo>
                  <a:cubicBezTo>
                    <a:pt x="339959" y="454297"/>
                    <a:pt x="386916" y="426428"/>
                    <a:pt x="480065" y="369927"/>
                  </a:cubicBezTo>
                  <a:cubicBezTo>
                    <a:pt x="477583" y="264179"/>
                    <a:pt x="476248" y="213787"/>
                    <a:pt x="474148" y="121591"/>
                  </a:cubicBezTo>
                  <a:cubicBezTo>
                    <a:pt x="382525" y="78452"/>
                    <a:pt x="336905" y="56501"/>
                    <a:pt x="247763" y="13553"/>
                  </a:cubicBezTo>
                  <a:cubicBezTo>
                    <a:pt x="158240" y="53447"/>
                    <a:pt x="113383" y="73489"/>
                    <a:pt x="23478" y="113001"/>
                  </a:cubicBezTo>
                  <a:cubicBezTo>
                    <a:pt x="20615" y="204815"/>
                    <a:pt x="18897" y="254826"/>
                    <a:pt x="15461" y="3596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30A68874-9BBC-4B70-820F-6E1921B4F56A}"/>
                </a:ext>
              </a:extLst>
            </p:cNvPr>
            <p:cNvSpPr/>
            <p:nvPr/>
          </p:nvSpPr>
          <p:spPr>
            <a:xfrm>
              <a:off x="6325630" y="5889121"/>
              <a:ext cx="496291" cy="515378"/>
            </a:xfrm>
            <a:custGeom>
              <a:avLst/>
              <a:gdLst>
                <a:gd name="connsiteX0" fmla="*/ 263797 w 496290"/>
                <a:gd name="connsiteY0" fmla="*/ 525113 h 515378"/>
                <a:gd name="connsiteX1" fmla="*/ 6298 w 496290"/>
                <a:gd name="connsiteY1" fmla="*/ 392642 h 515378"/>
                <a:gd name="connsiteX2" fmla="*/ 0 w 496290"/>
                <a:gd name="connsiteY2" fmla="*/ 127890 h 515378"/>
                <a:gd name="connsiteX3" fmla="*/ 236310 w 496290"/>
                <a:gd name="connsiteY3" fmla="*/ 0 h 515378"/>
                <a:gd name="connsiteX4" fmla="*/ 482738 w 496290"/>
                <a:gd name="connsiteY4" fmla="*/ 87232 h 515378"/>
                <a:gd name="connsiteX5" fmla="*/ 503734 w 496290"/>
                <a:gd name="connsiteY5" fmla="*/ 348167 h 515378"/>
                <a:gd name="connsiteX6" fmla="*/ 263797 w 496290"/>
                <a:gd name="connsiteY6" fmla="*/ 525113 h 515378"/>
                <a:gd name="connsiteX7" fmla="*/ 21568 w 496290"/>
                <a:gd name="connsiteY7" fmla="*/ 383480 h 515378"/>
                <a:gd name="connsiteX8" fmla="*/ 262842 w 496290"/>
                <a:gd name="connsiteY8" fmla="*/ 506407 h 515378"/>
                <a:gd name="connsiteX9" fmla="*/ 488082 w 496290"/>
                <a:gd name="connsiteY9" fmla="*/ 341868 h 515378"/>
                <a:gd name="connsiteX10" fmla="*/ 468804 w 496290"/>
                <a:gd name="connsiteY10" fmla="*/ 96968 h 515378"/>
                <a:gd name="connsiteX11" fmla="*/ 237265 w 496290"/>
                <a:gd name="connsiteY11" fmla="*/ 13743 h 515378"/>
                <a:gd name="connsiteX12" fmla="*/ 15461 w 496290"/>
                <a:gd name="connsiteY12" fmla="*/ 135144 h 515378"/>
                <a:gd name="connsiteX13" fmla="*/ 21568 w 496290"/>
                <a:gd name="connsiteY13" fmla="*/ 38348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515378">
                  <a:moveTo>
                    <a:pt x="263797" y="525113"/>
                  </a:moveTo>
                  <a:cubicBezTo>
                    <a:pt x="159957" y="474148"/>
                    <a:pt x="108420" y="447616"/>
                    <a:pt x="6298" y="392642"/>
                  </a:cubicBezTo>
                  <a:cubicBezTo>
                    <a:pt x="3626" y="279450"/>
                    <a:pt x="2290" y="225812"/>
                    <a:pt x="0" y="127890"/>
                  </a:cubicBezTo>
                  <a:cubicBezTo>
                    <a:pt x="95441" y="77307"/>
                    <a:pt x="142588" y="51538"/>
                    <a:pt x="236310" y="0"/>
                  </a:cubicBezTo>
                  <a:cubicBezTo>
                    <a:pt x="334232" y="35313"/>
                    <a:pt x="383670" y="52874"/>
                    <a:pt x="482738" y="87232"/>
                  </a:cubicBezTo>
                  <a:cubicBezTo>
                    <a:pt x="490372" y="183818"/>
                    <a:pt x="494763" y="236692"/>
                    <a:pt x="503734" y="348167"/>
                  </a:cubicBezTo>
                  <a:cubicBezTo>
                    <a:pt x="409058" y="419747"/>
                    <a:pt x="360955" y="455251"/>
                    <a:pt x="263797" y="525113"/>
                  </a:cubicBezTo>
                  <a:close/>
                  <a:moveTo>
                    <a:pt x="21568" y="383480"/>
                  </a:moveTo>
                  <a:cubicBezTo>
                    <a:pt x="117200" y="434254"/>
                    <a:pt x="165494" y="458878"/>
                    <a:pt x="262842" y="506407"/>
                  </a:cubicBezTo>
                  <a:cubicBezTo>
                    <a:pt x="353893" y="441317"/>
                    <a:pt x="398941" y="408294"/>
                    <a:pt x="488082" y="341868"/>
                  </a:cubicBezTo>
                  <a:cubicBezTo>
                    <a:pt x="479874" y="237647"/>
                    <a:pt x="475866" y="188018"/>
                    <a:pt x="468804" y="96968"/>
                  </a:cubicBezTo>
                  <a:cubicBezTo>
                    <a:pt x="375654" y="64136"/>
                    <a:pt x="329270" y="47529"/>
                    <a:pt x="237265" y="13743"/>
                  </a:cubicBezTo>
                  <a:cubicBezTo>
                    <a:pt x="149268" y="62609"/>
                    <a:pt x="104985" y="87042"/>
                    <a:pt x="15461" y="135144"/>
                  </a:cubicBezTo>
                  <a:cubicBezTo>
                    <a:pt x="17561" y="227339"/>
                    <a:pt x="18897" y="277732"/>
                    <a:pt x="21568" y="383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ADDF5D3D-EC60-481E-8086-0781A583E027}"/>
                </a:ext>
              </a:extLst>
            </p:cNvPr>
            <p:cNvSpPr/>
            <p:nvPr/>
          </p:nvSpPr>
          <p:spPr>
            <a:xfrm>
              <a:off x="6793670" y="5828803"/>
              <a:ext cx="496291" cy="496290"/>
            </a:xfrm>
            <a:custGeom>
              <a:avLst/>
              <a:gdLst>
                <a:gd name="connsiteX0" fmla="*/ 281169 w 496290"/>
                <a:gd name="connsiteY0" fmla="*/ 513851 h 496290"/>
                <a:gd name="connsiteX1" fmla="*/ 20615 w 496290"/>
                <a:gd name="connsiteY1" fmla="*/ 410776 h 496290"/>
                <a:gd name="connsiteX2" fmla="*/ 0 w 496290"/>
                <a:gd name="connsiteY2" fmla="*/ 149651 h 496290"/>
                <a:gd name="connsiteX3" fmla="*/ 226385 w 496290"/>
                <a:gd name="connsiteY3" fmla="*/ 0 h 496290"/>
                <a:gd name="connsiteX4" fmla="*/ 473195 w 496290"/>
                <a:gd name="connsiteY4" fmla="*/ 64900 h 496290"/>
                <a:gd name="connsiteX5" fmla="*/ 507362 w 496290"/>
                <a:gd name="connsiteY5" fmla="*/ 318580 h 496290"/>
                <a:gd name="connsiteX6" fmla="*/ 281169 w 496290"/>
                <a:gd name="connsiteY6" fmla="*/ 513851 h 496290"/>
                <a:gd name="connsiteX7" fmla="*/ 35123 w 496290"/>
                <a:gd name="connsiteY7" fmla="*/ 399895 h 496290"/>
                <a:gd name="connsiteX8" fmla="*/ 279259 w 496290"/>
                <a:gd name="connsiteY8" fmla="*/ 495527 h 496290"/>
                <a:gd name="connsiteX9" fmla="*/ 491328 w 496290"/>
                <a:gd name="connsiteY9" fmla="*/ 313618 h 496290"/>
                <a:gd name="connsiteX10" fmla="*/ 459642 w 496290"/>
                <a:gd name="connsiteY10" fmla="*/ 75398 h 496290"/>
                <a:gd name="connsiteX11" fmla="*/ 227721 w 496290"/>
                <a:gd name="connsiteY11" fmla="*/ 13362 h 496290"/>
                <a:gd name="connsiteX12" fmla="*/ 15461 w 496290"/>
                <a:gd name="connsiteY12" fmla="*/ 155186 h 496290"/>
                <a:gd name="connsiteX13" fmla="*/ 35123 w 496290"/>
                <a:gd name="connsiteY13" fmla="*/ 399895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96290">
                  <a:moveTo>
                    <a:pt x="281169" y="513851"/>
                  </a:moveTo>
                  <a:cubicBezTo>
                    <a:pt x="176374" y="474148"/>
                    <a:pt x="124264" y="453533"/>
                    <a:pt x="20615" y="410776"/>
                  </a:cubicBezTo>
                  <a:cubicBezTo>
                    <a:pt x="11835" y="299301"/>
                    <a:pt x="7636" y="246237"/>
                    <a:pt x="0" y="149651"/>
                  </a:cubicBezTo>
                  <a:cubicBezTo>
                    <a:pt x="91433" y="89523"/>
                    <a:pt x="136671" y="59364"/>
                    <a:pt x="226385" y="0"/>
                  </a:cubicBezTo>
                  <a:cubicBezTo>
                    <a:pt x="324689" y="25960"/>
                    <a:pt x="373936" y="38940"/>
                    <a:pt x="473195" y="64900"/>
                  </a:cubicBezTo>
                  <a:cubicBezTo>
                    <a:pt x="485792" y="158813"/>
                    <a:pt x="492664" y="210351"/>
                    <a:pt x="507362" y="318580"/>
                  </a:cubicBezTo>
                  <a:cubicBezTo>
                    <a:pt x="418030" y="396269"/>
                    <a:pt x="372982" y="435590"/>
                    <a:pt x="281169" y="513851"/>
                  </a:cubicBezTo>
                  <a:close/>
                  <a:moveTo>
                    <a:pt x="35123" y="399895"/>
                  </a:moveTo>
                  <a:cubicBezTo>
                    <a:pt x="132280" y="439408"/>
                    <a:pt x="181146" y="458496"/>
                    <a:pt x="279259" y="495527"/>
                  </a:cubicBezTo>
                  <a:cubicBezTo>
                    <a:pt x="365155" y="422610"/>
                    <a:pt x="407532" y="385961"/>
                    <a:pt x="491328" y="313618"/>
                  </a:cubicBezTo>
                  <a:cubicBezTo>
                    <a:pt x="477776" y="212260"/>
                    <a:pt x="471476" y="163967"/>
                    <a:pt x="459642" y="75398"/>
                  </a:cubicBezTo>
                  <a:cubicBezTo>
                    <a:pt x="366492" y="50774"/>
                    <a:pt x="320108" y="38176"/>
                    <a:pt x="227721" y="13362"/>
                  </a:cubicBezTo>
                  <a:cubicBezTo>
                    <a:pt x="143543" y="69672"/>
                    <a:pt x="101167" y="98113"/>
                    <a:pt x="15461" y="155186"/>
                  </a:cubicBezTo>
                  <a:cubicBezTo>
                    <a:pt x="22715" y="246046"/>
                    <a:pt x="26724" y="295865"/>
                    <a:pt x="35123" y="3998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7067C71-C02D-4195-B357-B0CA02CC4AB6}"/>
                </a:ext>
              </a:extLst>
            </p:cNvPr>
            <p:cNvSpPr/>
            <p:nvPr/>
          </p:nvSpPr>
          <p:spPr>
            <a:xfrm>
              <a:off x="7252548" y="5734317"/>
              <a:ext cx="496291" cy="496290"/>
            </a:xfrm>
            <a:custGeom>
              <a:avLst/>
              <a:gdLst>
                <a:gd name="connsiteX0" fmla="*/ 293765 w 496290"/>
                <a:gd name="connsiteY0" fmla="*/ 496863 h 496290"/>
                <a:gd name="connsiteX1" fmla="*/ 33785 w 496290"/>
                <a:gd name="connsiteY1" fmla="*/ 416502 h 496290"/>
                <a:gd name="connsiteX2" fmla="*/ 0 w 496290"/>
                <a:gd name="connsiteY2" fmla="*/ 162631 h 496290"/>
                <a:gd name="connsiteX3" fmla="*/ 213977 w 496290"/>
                <a:gd name="connsiteY3" fmla="*/ 0 h 496290"/>
                <a:gd name="connsiteX4" fmla="*/ 458686 w 496290"/>
                <a:gd name="connsiteY4" fmla="*/ 48675 h 496290"/>
                <a:gd name="connsiteX5" fmla="*/ 504689 w 496290"/>
                <a:gd name="connsiteY5" fmla="*/ 293002 h 496290"/>
                <a:gd name="connsiteX6" fmla="*/ 293765 w 496290"/>
                <a:gd name="connsiteY6" fmla="*/ 496863 h 496290"/>
                <a:gd name="connsiteX7" fmla="*/ 47338 w 496290"/>
                <a:gd name="connsiteY7" fmla="*/ 404668 h 496290"/>
                <a:gd name="connsiteX8" fmla="*/ 290902 w 496290"/>
                <a:gd name="connsiteY8" fmla="*/ 479111 h 496290"/>
                <a:gd name="connsiteX9" fmla="*/ 488655 w 496290"/>
                <a:gd name="connsiteY9" fmla="*/ 288994 h 496290"/>
                <a:gd name="connsiteX10" fmla="*/ 445898 w 496290"/>
                <a:gd name="connsiteY10" fmla="*/ 59555 h 496290"/>
                <a:gd name="connsiteX11" fmla="*/ 215886 w 496290"/>
                <a:gd name="connsiteY11" fmla="*/ 12789 h 496290"/>
                <a:gd name="connsiteX12" fmla="*/ 15270 w 496290"/>
                <a:gd name="connsiteY12" fmla="*/ 166639 h 496290"/>
                <a:gd name="connsiteX13" fmla="*/ 47338 w 496290"/>
                <a:gd name="connsiteY13" fmla="*/ 404668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96290">
                  <a:moveTo>
                    <a:pt x="293765" y="496863"/>
                  </a:moveTo>
                  <a:cubicBezTo>
                    <a:pt x="189354" y="465559"/>
                    <a:pt x="137433" y="449525"/>
                    <a:pt x="33785" y="416502"/>
                  </a:cubicBezTo>
                  <a:cubicBezTo>
                    <a:pt x="19278" y="308082"/>
                    <a:pt x="12407" y="256544"/>
                    <a:pt x="0" y="162631"/>
                  </a:cubicBezTo>
                  <a:cubicBezTo>
                    <a:pt x="86468" y="96395"/>
                    <a:pt x="129226" y="63563"/>
                    <a:pt x="213977" y="0"/>
                  </a:cubicBezTo>
                  <a:cubicBezTo>
                    <a:pt x="311517" y="19088"/>
                    <a:pt x="360382" y="28823"/>
                    <a:pt x="458686" y="48675"/>
                  </a:cubicBezTo>
                  <a:cubicBezTo>
                    <a:pt x="475675" y="139152"/>
                    <a:pt x="485028" y="188781"/>
                    <a:pt x="504689" y="293002"/>
                  </a:cubicBezTo>
                  <a:cubicBezTo>
                    <a:pt x="421273" y="373172"/>
                    <a:pt x="379089" y="414212"/>
                    <a:pt x="293765" y="496863"/>
                  </a:cubicBezTo>
                  <a:close/>
                  <a:moveTo>
                    <a:pt x="47338" y="404668"/>
                  </a:moveTo>
                  <a:cubicBezTo>
                    <a:pt x="144306" y="435209"/>
                    <a:pt x="193171" y="450097"/>
                    <a:pt x="290902" y="479111"/>
                  </a:cubicBezTo>
                  <a:cubicBezTo>
                    <a:pt x="371073" y="402186"/>
                    <a:pt x="410584" y="363819"/>
                    <a:pt x="488655" y="288994"/>
                  </a:cubicBezTo>
                  <a:cubicBezTo>
                    <a:pt x="470521" y="191454"/>
                    <a:pt x="461741" y="144879"/>
                    <a:pt x="445898" y="59555"/>
                  </a:cubicBezTo>
                  <a:cubicBezTo>
                    <a:pt x="353511" y="40467"/>
                    <a:pt x="307509" y="31114"/>
                    <a:pt x="215886" y="12789"/>
                  </a:cubicBezTo>
                  <a:cubicBezTo>
                    <a:pt x="136479" y="73107"/>
                    <a:pt x="96395" y="104030"/>
                    <a:pt x="15270" y="166639"/>
                  </a:cubicBezTo>
                  <a:cubicBezTo>
                    <a:pt x="27105" y="255208"/>
                    <a:pt x="33594" y="303501"/>
                    <a:pt x="47338" y="4046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BC6CB54B-4F25-4CFE-882E-7FAC25F68BC2}"/>
                </a:ext>
              </a:extLst>
            </p:cNvPr>
            <p:cNvSpPr/>
            <p:nvPr/>
          </p:nvSpPr>
          <p:spPr>
            <a:xfrm>
              <a:off x="7697110" y="5619406"/>
              <a:ext cx="496291" cy="458114"/>
            </a:xfrm>
            <a:custGeom>
              <a:avLst/>
              <a:gdLst>
                <a:gd name="connsiteX0" fmla="*/ 303119 w 496290"/>
                <a:gd name="connsiteY0" fmla="*/ 476821 h 458114"/>
                <a:gd name="connsiteX1" fmla="*/ 45621 w 496290"/>
                <a:gd name="connsiteY1" fmla="*/ 412112 h 458114"/>
                <a:gd name="connsiteX2" fmla="*/ 0 w 496290"/>
                <a:gd name="connsiteY2" fmla="*/ 167593 h 458114"/>
                <a:gd name="connsiteX3" fmla="*/ 200997 w 496290"/>
                <a:gd name="connsiteY3" fmla="*/ 0 h 458114"/>
                <a:gd name="connsiteX4" fmla="*/ 442462 w 496290"/>
                <a:gd name="connsiteY4" fmla="*/ 39131 h 458114"/>
                <a:gd name="connsiteX5" fmla="*/ 498963 w 496290"/>
                <a:gd name="connsiteY5" fmla="*/ 273151 h 458114"/>
                <a:gd name="connsiteX6" fmla="*/ 303119 w 496290"/>
                <a:gd name="connsiteY6" fmla="*/ 476821 h 458114"/>
                <a:gd name="connsiteX7" fmla="*/ 58410 w 496290"/>
                <a:gd name="connsiteY7" fmla="*/ 399705 h 458114"/>
                <a:gd name="connsiteX8" fmla="*/ 299492 w 496290"/>
                <a:gd name="connsiteY8" fmla="*/ 459832 h 458114"/>
                <a:gd name="connsiteX9" fmla="*/ 483311 w 496290"/>
                <a:gd name="connsiteY9" fmla="*/ 269524 h 458114"/>
                <a:gd name="connsiteX10" fmla="*/ 430628 w 496290"/>
                <a:gd name="connsiteY10" fmla="*/ 49629 h 458114"/>
                <a:gd name="connsiteX11" fmla="*/ 203670 w 496290"/>
                <a:gd name="connsiteY11" fmla="*/ 12216 h 458114"/>
                <a:gd name="connsiteX12" fmla="*/ 15270 w 496290"/>
                <a:gd name="connsiteY12" fmla="*/ 170648 h 458114"/>
                <a:gd name="connsiteX13" fmla="*/ 58410 w 496290"/>
                <a:gd name="connsiteY13" fmla="*/ 399705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58114">
                  <a:moveTo>
                    <a:pt x="303119" y="476821"/>
                  </a:moveTo>
                  <a:cubicBezTo>
                    <a:pt x="199852" y="451052"/>
                    <a:pt x="148315" y="438072"/>
                    <a:pt x="45621" y="412112"/>
                  </a:cubicBezTo>
                  <a:cubicBezTo>
                    <a:pt x="26151" y="307891"/>
                    <a:pt x="16798" y="258071"/>
                    <a:pt x="0" y="167593"/>
                  </a:cubicBezTo>
                  <a:cubicBezTo>
                    <a:pt x="81124" y="98685"/>
                    <a:pt x="121209" y="64900"/>
                    <a:pt x="200997" y="0"/>
                  </a:cubicBezTo>
                  <a:cubicBezTo>
                    <a:pt x="297202" y="14698"/>
                    <a:pt x="345494" y="22524"/>
                    <a:pt x="442462" y="39131"/>
                  </a:cubicBezTo>
                  <a:cubicBezTo>
                    <a:pt x="463458" y="125982"/>
                    <a:pt x="474912" y="173511"/>
                    <a:pt x="498963" y="273151"/>
                  </a:cubicBezTo>
                  <a:cubicBezTo>
                    <a:pt x="421466" y="352366"/>
                    <a:pt x="382334" y="393406"/>
                    <a:pt x="303119" y="476821"/>
                  </a:cubicBezTo>
                  <a:close/>
                  <a:moveTo>
                    <a:pt x="58410" y="399705"/>
                  </a:moveTo>
                  <a:cubicBezTo>
                    <a:pt x="154613" y="423947"/>
                    <a:pt x="202716" y="435972"/>
                    <a:pt x="299492" y="459832"/>
                  </a:cubicBezTo>
                  <a:cubicBezTo>
                    <a:pt x="373935" y="382144"/>
                    <a:pt x="410585" y="343968"/>
                    <a:pt x="483311" y="269524"/>
                  </a:cubicBezTo>
                  <a:cubicBezTo>
                    <a:pt x="460978" y="176183"/>
                    <a:pt x="450288" y="131517"/>
                    <a:pt x="430628" y="49629"/>
                  </a:cubicBezTo>
                  <a:cubicBezTo>
                    <a:pt x="339386" y="33786"/>
                    <a:pt x="293957" y="26342"/>
                    <a:pt x="203670" y="12216"/>
                  </a:cubicBezTo>
                  <a:cubicBezTo>
                    <a:pt x="128845" y="73871"/>
                    <a:pt x="91241" y="105557"/>
                    <a:pt x="15270" y="170648"/>
                  </a:cubicBezTo>
                  <a:cubicBezTo>
                    <a:pt x="31305" y="255781"/>
                    <a:pt x="40085" y="302356"/>
                    <a:pt x="58410" y="399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85702D8C-F2CF-4476-8A5F-704F0F6C919A}"/>
                </a:ext>
              </a:extLst>
            </p:cNvPr>
            <p:cNvSpPr/>
            <p:nvPr/>
          </p:nvSpPr>
          <p:spPr>
            <a:xfrm>
              <a:off x="8126019" y="5496670"/>
              <a:ext cx="477202" cy="439026"/>
            </a:xfrm>
            <a:custGeom>
              <a:avLst/>
              <a:gdLst>
                <a:gd name="connsiteX0" fmla="*/ 310946 w 477202"/>
                <a:gd name="connsiteY0" fmla="*/ 456396 h 439026"/>
                <a:gd name="connsiteX1" fmla="*/ 56310 w 477202"/>
                <a:gd name="connsiteY1" fmla="*/ 399895 h 439026"/>
                <a:gd name="connsiteX2" fmla="*/ 0 w 477202"/>
                <a:gd name="connsiteY2" fmla="*/ 165494 h 439026"/>
                <a:gd name="connsiteX3" fmla="*/ 188782 w 477202"/>
                <a:gd name="connsiteY3" fmla="*/ 0 h 439026"/>
                <a:gd name="connsiteX4" fmla="*/ 427574 w 477202"/>
                <a:gd name="connsiteY4" fmla="*/ 35695 h 439026"/>
                <a:gd name="connsiteX5" fmla="*/ 493619 w 477202"/>
                <a:gd name="connsiteY5" fmla="*/ 259598 h 439026"/>
                <a:gd name="connsiteX6" fmla="*/ 310946 w 477202"/>
                <a:gd name="connsiteY6" fmla="*/ 456396 h 439026"/>
                <a:gd name="connsiteX7" fmla="*/ 68145 w 477202"/>
                <a:gd name="connsiteY7" fmla="*/ 387870 h 439026"/>
                <a:gd name="connsiteX8" fmla="*/ 306555 w 477202"/>
                <a:gd name="connsiteY8" fmla="*/ 440362 h 439026"/>
                <a:gd name="connsiteX9" fmla="*/ 478158 w 477202"/>
                <a:gd name="connsiteY9" fmla="*/ 256544 h 439026"/>
                <a:gd name="connsiteX10" fmla="*/ 416502 w 477202"/>
                <a:gd name="connsiteY10" fmla="*/ 46193 h 439026"/>
                <a:gd name="connsiteX11" fmla="*/ 192026 w 477202"/>
                <a:gd name="connsiteY11" fmla="*/ 12025 h 439026"/>
                <a:gd name="connsiteX12" fmla="*/ 15080 w 477202"/>
                <a:gd name="connsiteY12" fmla="*/ 168357 h 439026"/>
                <a:gd name="connsiteX13" fmla="*/ 68145 w 477202"/>
                <a:gd name="connsiteY13" fmla="*/ 387870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39026">
                  <a:moveTo>
                    <a:pt x="310946" y="456396"/>
                  </a:moveTo>
                  <a:cubicBezTo>
                    <a:pt x="208634" y="433300"/>
                    <a:pt x="157668" y="422038"/>
                    <a:pt x="56310" y="399895"/>
                  </a:cubicBezTo>
                  <a:cubicBezTo>
                    <a:pt x="32259" y="300065"/>
                    <a:pt x="20998" y="252535"/>
                    <a:pt x="0" y="165494"/>
                  </a:cubicBezTo>
                  <a:cubicBezTo>
                    <a:pt x="75971" y="96776"/>
                    <a:pt x="113765" y="63563"/>
                    <a:pt x="188782" y="0"/>
                  </a:cubicBezTo>
                  <a:cubicBezTo>
                    <a:pt x="283650" y="12789"/>
                    <a:pt x="331560" y="19851"/>
                    <a:pt x="427574" y="35695"/>
                  </a:cubicBezTo>
                  <a:cubicBezTo>
                    <a:pt x="452007" y="118728"/>
                    <a:pt x="465368" y="164348"/>
                    <a:pt x="493619" y="259598"/>
                  </a:cubicBezTo>
                  <a:cubicBezTo>
                    <a:pt x="421275" y="335759"/>
                    <a:pt x="384817" y="375463"/>
                    <a:pt x="310946" y="456396"/>
                  </a:cubicBezTo>
                  <a:close/>
                  <a:moveTo>
                    <a:pt x="68145" y="387870"/>
                  </a:moveTo>
                  <a:cubicBezTo>
                    <a:pt x="163204" y="408485"/>
                    <a:pt x="210924" y="418984"/>
                    <a:pt x="306555" y="440362"/>
                  </a:cubicBezTo>
                  <a:cubicBezTo>
                    <a:pt x="375845" y="364773"/>
                    <a:pt x="410013" y="327743"/>
                    <a:pt x="478158" y="256544"/>
                  </a:cubicBezTo>
                  <a:cubicBezTo>
                    <a:pt x="452007" y="167403"/>
                    <a:pt x="439600" y="124645"/>
                    <a:pt x="416502" y="46193"/>
                  </a:cubicBezTo>
                  <a:cubicBezTo>
                    <a:pt x="326216" y="31113"/>
                    <a:pt x="281169" y="24433"/>
                    <a:pt x="192026" y="12025"/>
                  </a:cubicBezTo>
                  <a:cubicBezTo>
                    <a:pt x="121591" y="72344"/>
                    <a:pt x="86279" y="103648"/>
                    <a:pt x="15080" y="168357"/>
                  </a:cubicBezTo>
                  <a:cubicBezTo>
                    <a:pt x="34932" y="250054"/>
                    <a:pt x="45621" y="294529"/>
                    <a:pt x="68145" y="3878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A0EE69A0-554E-4A1D-ACC5-8E607547F928}"/>
                </a:ext>
              </a:extLst>
            </p:cNvPr>
            <p:cNvSpPr/>
            <p:nvPr/>
          </p:nvSpPr>
          <p:spPr>
            <a:xfrm>
              <a:off x="8540995" y="5378896"/>
              <a:ext cx="477202" cy="419938"/>
            </a:xfrm>
            <a:custGeom>
              <a:avLst/>
              <a:gdLst>
                <a:gd name="connsiteX0" fmla="*/ 318580 w 477202"/>
                <a:gd name="connsiteY0" fmla="*/ 436735 h 419938"/>
                <a:gd name="connsiteX1" fmla="*/ 65663 w 477202"/>
                <a:gd name="connsiteY1" fmla="*/ 381762 h 419938"/>
                <a:gd name="connsiteX2" fmla="*/ 0 w 477202"/>
                <a:gd name="connsiteY2" fmla="*/ 157668 h 419938"/>
                <a:gd name="connsiteX3" fmla="*/ 178664 w 477202"/>
                <a:gd name="connsiteY3" fmla="*/ 0 h 419938"/>
                <a:gd name="connsiteX4" fmla="*/ 416692 w 477202"/>
                <a:gd name="connsiteY4" fmla="*/ 38176 h 419938"/>
                <a:gd name="connsiteX5" fmla="*/ 491328 w 477202"/>
                <a:gd name="connsiteY5" fmla="*/ 252917 h 419938"/>
                <a:gd name="connsiteX6" fmla="*/ 318580 w 477202"/>
                <a:gd name="connsiteY6" fmla="*/ 436735 h 419938"/>
                <a:gd name="connsiteX7" fmla="*/ 76733 w 477202"/>
                <a:gd name="connsiteY7" fmla="*/ 369927 h 419938"/>
                <a:gd name="connsiteX8" fmla="*/ 313617 w 477202"/>
                <a:gd name="connsiteY8" fmla="*/ 421274 h 419938"/>
                <a:gd name="connsiteX9" fmla="*/ 475675 w 477202"/>
                <a:gd name="connsiteY9" fmla="*/ 249290 h 419938"/>
                <a:gd name="connsiteX10" fmla="*/ 405812 w 477202"/>
                <a:gd name="connsiteY10" fmla="*/ 47529 h 419938"/>
                <a:gd name="connsiteX11" fmla="*/ 182100 w 477202"/>
                <a:gd name="connsiteY11" fmla="*/ 11071 h 419938"/>
                <a:gd name="connsiteX12" fmla="*/ 14697 w 477202"/>
                <a:gd name="connsiteY12" fmla="*/ 159958 h 419938"/>
                <a:gd name="connsiteX13" fmla="*/ 76733 w 477202"/>
                <a:gd name="connsiteY13" fmla="*/ 369927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19938">
                  <a:moveTo>
                    <a:pt x="318580" y="436735"/>
                  </a:moveTo>
                  <a:cubicBezTo>
                    <a:pt x="216649" y="413639"/>
                    <a:pt x="166066" y="402568"/>
                    <a:pt x="65663" y="381762"/>
                  </a:cubicBezTo>
                  <a:cubicBezTo>
                    <a:pt x="37794" y="286321"/>
                    <a:pt x="24432" y="240892"/>
                    <a:pt x="0" y="157668"/>
                  </a:cubicBezTo>
                  <a:cubicBezTo>
                    <a:pt x="71580" y="91623"/>
                    <a:pt x="107275" y="59937"/>
                    <a:pt x="178664" y="0"/>
                  </a:cubicBezTo>
                  <a:cubicBezTo>
                    <a:pt x="272960" y="13171"/>
                    <a:pt x="320489" y="20806"/>
                    <a:pt x="416692" y="38176"/>
                  </a:cubicBezTo>
                  <a:cubicBezTo>
                    <a:pt x="444370" y="117964"/>
                    <a:pt x="459641" y="161485"/>
                    <a:pt x="491328" y="252917"/>
                  </a:cubicBezTo>
                  <a:cubicBezTo>
                    <a:pt x="422419" y="323352"/>
                    <a:pt x="387869" y="360192"/>
                    <a:pt x="318580" y="436735"/>
                  </a:cubicBezTo>
                  <a:close/>
                  <a:moveTo>
                    <a:pt x="76733" y="369927"/>
                  </a:moveTo>
                  <a:cubicBezTo>
                    <a:pt x="171029" y="389397"/>
                    <a:pt x="218368" y="399705"/>
                    <a:pt x="313617" y="421274"/>
                  </a:cubicBezTo>
                  <a:cubicBezTo>
                    <a:pt x="378707" y="350076"/>
                    <a:pt x="411157" y="315526"/>
                    <a:pt x="475675" y="249290"/>
                  </a:cubicBezTo>
                  <a:cubicBezTo>
                    <a:pt x="446089" y="163776"/>
                    <a:pt x="431963" y="122927"/>
                    <a:pt x="405812" y="47529"/>
                  </a:cubicBezTo>
                  <a:cubicBezTo>
                    <a:pt x="315526" y="31113"/>
                    <a:pt x="270860" y="23860"/>
                    <a:pt x="182100" y="11071"/>
                  </a:cubicBezTo>
                  <a:cubicBezTo>
                    <a:pt x="115292" y="67954"/>
                    <a:pt x="81696" y="97731"/>
                    <a:pt x="14697" y="159958"/>
                  </a:cubicBezTo>
                  <a:cubicBezTo>
                    <a:pt x="37794" y="238219"/>
                    <a:pt x="50392" y="280786"/>
                    <a:pt x="76733" y="3699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35E32A47-B21D-41FF-A505-8870155342B4}"/>
                </a:ext>
              </a:extLst>
            </p:cNvPr>
            <p:cNvSpPr/>
            <p:nvPr/>
          </p:nvSpPr>
          <p:spPr>
            <a:xfrm>
              <a:off x="8944708" y="5275248"/>
              <a:ext cx="477202" cy="419938"/>
            </a:xfrm>
            <a:custGeom>
              <a:avLst/>
              <a:gdLst>
                <a:gd name="connsiteX0" fmla="*/ 328507 w 477202"/>
                <a:gd name="connsiteY0" fmla="*/ 420129 h 419938"/>
                <a:gd name="connsiteX1" fmla="*/ 74444 w 477202"/>
                <a:gd name="connsiteY1" fmla="*/ 360001 h 419938"/>
                <a:gd name="connsiteX2" fmla="*/ 0 w 477202"/>
                <a:gd name="connsiteY2" fmla="*/ 145070 h 419938"/>
                <a:gd name="connsiteX3" fmla="*/ 171411 w 477202"/>
                <a:gd name="connsiteY3" fmla="*/ 0 h 419938"/>
                <a:gd name="connsiteX4" fmla="*/ 411539 w 477202"/>
                <a:gd name="connsiteY4" fmla="*/ 46384 h 419938"/>
                <a:gd name="connsiteX5" fmla="*/ 494573 w 477202"/>
                <a:gd name="connsiteY5" fmla="*/ 253681 h 419938"/>
                <a:gd name="connsiteX6" fmla="*/ 328507 w 477202"/>
                <a:gd name="connsiteY6" fmla="*/ 420129 h 419938"/>
                <a:gd name="connsiteX7" fmla="*/ 85133 w 477202"/>
                <a:gd name="connsiteY7" fmla="*/ 349121 h 419938"/>
                <a:gd name="connsiteX8" fmla="*/ 322970 w 477202"/>
                <a:gd name="connsiteY8" fmla="*/ 405240 h 419938"/>
                <a:gd name="connsiteX9" fmla="*/ 479112 w 477202"/>
                <a:gd name="connsiteY9" fmla="*/ 249482 h 419938"/>
                <a:gd name="connsiteX10" fmla="*/ 401423 w 477202"/>
                <a:gd name="connsiteY10" fmla="*/ 54783 h 419938"/>
                <a:gd name="connsiteX11" fmla="*/ 175802 w 477202"/>
                <a:gd name="connsiteY11" fmla="*/ 10689 h 419938"/>
                <a:gd name="connsiteX12" fmla="*/ 15080 w 477202"/>
                <a:gd name="connsiteY12" fmla="*/ 147551 h 419938"/>
                <a:gd name="connsiteX13" fmla="*/ 85133 w 477202"/>
                <a:gd name="connsiteY13" fmla="*/ 349121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19938">
                  <a:moveTo>
                    <a:pt x="328507" y="420129"/>
                  </a:moveTo>
                  <a:cubicBezTo>
                    <a:pt x="226004" y="394360"/>
                    <a:pt x="175229" y="382334"/>
                    <a:pt x="74444" y="360001"/>
                  </a:cubicBezTo>
                  <a:cubicBezTo>
                    <a:pt x="42757" y="268570"/>
                    <a:pt x="27678" y="224858"/>
                    <a:pt x="0" y="145070"/>
                  </a:cubicBezTo>
                  <a:cubicBezTo>
                    <a:pt x="68336" y="83797"/>
                    <a:pt x="102694" y="54592"/>
                    <a:pt x="171411" y="0"/>
                  </a:cubicBezTo>
                  <a:cubicBezTo>
                    <a:pt x="266279" y="15843"/>
                    <a:pt x="314191" y="25196"/>
                    <a:pt x="411539" y="46384"/>
                  </a:cubicBezTo>
                  <a:cubicBezTo>
                    <a:pt x="442462" y="123500"/>
                    <a:pt x="459260" y="165494"/>
                    <a:pt x="494573" y="253681"/>
                  </a:cubicBezTo>
                  <a:cubicBezTo>
                    <a:pt x="428146" y="316862"/>
                    <a:pt x="394933" y="350267"/>
                    <a:pt x="328507" y="420129"/>
                  </a:cubicBezTo>
                  <a:close/>
                  <a:moveTo>
                    <a:pt x="85133" y="349121"/>
                  </a:moveTo>
                  <a:cubicBezTo>
                    <a:pt x="179429" y="370118"/>
                    <a:pt x="226958" y="381189"/>
                    <a:pt x="322970" y="405240"/>
                  </a:cubicBezTo>
                  <a:cubicBezTo>
                    <a:pt x="385389" y="340150"/>
                    <a:pt x="416502" y="308845"/>
                    <a:pt x="479112" y="249482"/>
                  </a:cubicBezTo>
                  <a:cubicBezTo>
                    <a:pt x="446280" y="167021"/>
                    <a:pt x="430436" y="127509"/>
                    <a:pt x="401423" y="54783"/>
                  </a:cubicBezTo>
                  <a:cubicBezTo>
                    <a:pt x="309991" y="34931"/>
                    <a:pt x="264943" y="26151"/>
                    <a:pt x="175802" y="10689"/>
                  </a:cubicBezTo>
                  <a:cubicBezTo>
                    <a:pt x="111284" y="62418"/>
                    <a:pt x="79216" y="89905"/>
                    <a:pt x="15080" y="147551"/>
                  </a:cubicBezTo>
                  <a:cubicBezTo>
                    <a:pt x="41231" y="222949"/>
                    <a:pt x="55356" y="263798"/>
                    <a:pt x="85133" y="349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E52AD18C-D348-4D60-A9FC-0C13C60B1006}"/>
                </a:ext>
              </a:extLst>
            </p:cNvPr>
            <p:cNvSpPr/>
            <p:nvPr/>
          </p:nvSpPr>
          <p:spPr>
            <a:xfrm>
              <a:off x="9343650" y="5195651"/>
              <a:ext cx="496291" cy="400850"/>
            </a:xfrm>
            <a:custGeom>
              <a:avLst/>
              <a:gdLst>
                <a:gd name="connsiteX0" fmla="*/ 341867 w 496290"/>
                <a:gd name="connsiteY0" fmla="*/ 407531 h 400849"/>
                <a:gd name="connsiteX1" fmla="*/ 82842 w 496290"/>
                <a:gd name="connsiteY1" fmla="*/ 335951 h 400849"/>
                <a:gd name="connsiteX2" fmla="*/ 0 w 496290"/>
                <a:gd name="connsiteY2" fmla="*/ 128463 h 400849"/>
                <a:gd name="connsiteX3" fmla="*/ 167975 w 496290"/>
                <a:gd name="connsiteY3" fmla="*/ 0 h 400849"/>
                <a:gd name="connsiteX4" fmla="*/ 414402 w 496290"/>
                <a:gd name="connsiteY4" fmla="*/ 60128 h 400849"/>
                <a:gd name="connsiteX5" fmla="*/ 506216 w 496290"/>
                <a:gd name="connsiteY5" fmla="*/ 262271 h 400849"/>
                <a:gd name="connsiteX6" fmla="*/ 341867 w 496290"/>
                <a:gd name="connsiteY6" fmla="*/ 407531 h 400849"/>
                <a:gd name="connsiteX7" fmla="*/ 93150 w 496290"/>
                <a:gd name="connsiteY7" fmla="*/ 326407 h 400849"/>
                <a:gd name="connsiteX8" fmla="*/ 335759 w 496290"/>
                <a:gd name="connsiteY8" fmla="*/ 393215 h 400849"/>
                <a:gd name="connsiteX9" fmla="*/ 489991 w 496290"/>
                <a:gd name="connsiteY9" fmla="*/ 257307 h 400849"/>
                <a:gd name="connsiteX10" fmla="*/ 404095 w 496290"/>
                <a:gd name="connsiteY10" fmla="*/ 67572 h 400849"/>
                <a:gd name="connsiteX11" fmla="*/ 172556 w 496290"/>
                <a:gd name="connsiteY11" fmla="*/ 10689 h 400849"/>
                <a:gd name="connsiteX12" fmla="*/ 15270 w 496290"/>
                <a:gd name="connsiteY12" fmla="*/ 131708 h 400849"/>
                <a:gd name="connsiteX13" fmla="*/ 93150 w 496290"/>
                <a:gd name="connsiteY13" fmla="*/ 32640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00849">
                  <a:moveTo>
                    <a:pt x="341867" y="407531"/>
                  </a:moveTo>
                  <a:cubicBezTo>
                    <a:pt x="236883" y="376608"/>
                    <a:pt x="185155" y="362292"/>
                    <a:pt x="82842" y="335951"/>
                  </a:cubicBezTo>
                  <a:cubicBezTo>
                    <a:pt x="47720" y="247763"/>
                    <a:pt x="30923" y="205579"/>
                    <a:pt x="0" y="128463"/>
                  </a:cubicBezTo>
                  <a:cubicBezTo>
                    <a:pt x="66617" y="73489"/>
                    <a:pt x="100021" y="47720"/>
                    <a:pt x="167975" y="0"/>
                  </a:cubicBezTo>
                  <a:cubicBezTo>
                    <a:pt x="264752" y="20806"/>
                    <a:pt x="313999" y="32832"/>
                    <a:pt x="414402" y="60128"/>
                  </a:cubicBezTo>
                  <a:cubicBezTo>
                    <a:pt x="448570" y="135335"/>
                    <a:pt x="467276" y="176374"/>
                    <a:pt x="506216" y="262271"/>
                  </a:cubicBezTo>
                  <a:cubicBezTo>
                    <a:pt x="439980" y="316862"/>
                    <a:pt x="407148" y="346067"/>
                    <a:pt x="341867" y="407531"/>
                  </a:cubicBezTo>
                  <a:close/>
                  <a:moveTo>
                    <a:pt x="93150" y="326407"/>
                  </a:moveTo>
                  <a:cubicBezTo>
                    <a:pt x="188971" y="351030"/>
                    <a:pt x="237456" y="364392"/>
                    <a:pt x="335759" y="393215"/>
                  </a:cubicBezTo>
                  <a:cubicBezTo>
                    <a:pt x="397032" y="335759"/>
                    <a:pt x="427764" y="308464"/>
                    <a:pt x="489991" y="257307"/>
                  </a:cubicBezTo>
                  <a:cubicBezTo>
                    <a:pt x="453723" y="176947"/>
                    <a:pt x="436163" y="138580"/>
                    <a:pt x="404095" y="67572"/>
                  </a:cubicBezTo>
                  <a:cubicBezTo>
                    <a:pt x="309800" y="41994"/>
                    <a:pt x="263607" y="30732"/>
                    <a:pt x="172556" y="10689"/>
                  </a:cubicBezTo>
                  <a:cubicBezTo>
                    <a:pt x="108992" y="55928"/>
                    <a:pt x="77689" y="80170"/>
                    <a:pt x="15270" y="131708"/>
                  </a:cubicBezTo>
                  <a:cubicBezTo>
                    <a:pt x="44285" y="204624"/>
                    <a:pt x="60127" y="243946"/>
                    <a:pt x="93150" y="3264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216A1F6E-F457-40F4-8FD1-6CF9DCC0F44D}"/>
                </a:ext>
              </a:extLst>
            </p:cNvPr>
            <p:cNvSpPr/>
            <p:nvPr/>
          </p:nvSpPr>
          <p:spPr>
            <a:xfrm>
              <a:off x="9745072" y="5149267"/>
              <a:ext cx="515379" cy="381762"/>
            </a:xfrm>
            <a:custGeom>
              <a:avLst/>
              <a:gdLst>
                <a:gd name="connsiteX0" fmla="*/ 360957 w 515378"/>
                <a:gd name="connsiteY0" fmla="*/ 399705 h 381761"/>
                <a:gd name="connsiteX1" fmla="*/ 91623 w 515378"/>
                <a:gd name="connsiteY1" fmla="*/ 310372 h 381761"/>
                <a:gd name="connsiteX2" fmla="*/ 0 w 515378"/>
                <a:gd name="connsiteY2" fmla="*/ 108229 h 381761"/>
                <a:gd name="connsiteX3" fmla="*/ 168548 w 515378"/>
                <a:gd name="connsiteY3" fmla="*/ 0 h 381761"/>
                <a:gd name="connsiteX4" fmla="*/ 426811 w 515378"/>
                <a:gd name="connsiteY4" fmla="*/ 79597 h 381761"/>
                <a:gd name="connsiteX5" fmla="*/ 528550 w 515378"/>
                <a:gd name="connsiteY5" fmla="*/ 279259 h 381761"/>
                <a:gd name="connsiteX6" fmla="*/ 360957 w 515378"/>
                <a:gd name="connsiteY6" fmla="*/ 399705 h 381761"/>
                <a:gd name="connsiteX7" fmla="*/ 101931 w 515378"/>
                <a:gd name="connsiteY7" fmla="*/ 302164 h 381761"/>
                <a:gd name="connsiteX8" fmla="*/ 354275 w 515378"/>
                <a:gd name="connsiteY8" fmla="*/ 385770 h 381761"/>
                <a:gd name="connsiteX9" fmla="*/ 511561 w 515378"/>
                <a:gd name="connsiteY9" fmla="*/ 273151 h 381761"/>
                <a:gd name="connsiteX10" fmla="*/ 416311 w 515378"/>
                <a:gd name="connsiteY10" fmla="*/ 85705 h 381761"/>
                <a:gd name="connsiteX11" fmla="*/ 173702 w 515378"/>
                <a:gd name="connsiteY11" fmla="*/ 10499 h 381761"/>
                <a:gd name="connsiteX12" fmla="*/ 15652 w 515378"/>
                <a:gd name="connsiteY12" fmla="*/ 112429 h 381761"/>
                <a:gd name="connsiteX13" fmla="*/ 101931 w 515378"/>
                <a:gd name="connsiteY13" fmla="*/ 302164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381761">
                  <a:moveTo>
                    <a:pt x="360957" y="399705"/>
                  </a:moveTo>
                  <a:cubicBezTo>
                    <a:pt x="251200" y="360956"/>
                    <a:pt x="197371" y="343013"/>
                    <a:pt x="91623" y="310372"/>
                  </a:cubicBezTo>
                  <a:cubicBezTo>
                    <a:pt x="52683" y="224476"/>
                    <a:pt x="34168" y="183437"/>
                    <a:pt x="0" y="108229"/>
                  </a:cubicBezTo>
                  <a:cubicBezTo>
                    <a:pt x="66427" y="61082"/>
                    <a:pt x="100021" y="39322"/>
                    <a:pt x="168548" y="0"/>
                  </a:cubicBezTo>
                  <a:cubicBezTo>
                    <a:pt x="269524" y="28060"/>
                    <a:pt x="321062" y="43903"/>
                    <a:pt x="426811" y="79597"/>
                  </a:cubicBezTo>
                  <a:cubicBezTo>
                    <a:pt x="464796" y="154041"/>
                    <a:pt x="485410" y="194508"/>
                    <a:pt x="528550" y="279259"/>
                  </a:cubicBezTo>
                  <a:cubicBezTo>
                    <a:pt x="460596" y="323734"/>
                    <a:pt x="427001" y="347785"/>
                    <a:pt x="360957" y="399705"/>
                  </a:cubicBezTo>
                  <a:close/>
                  <a:moveTo>
                    <a:pt x="101931" y="302164"/>
                  </a:moveTo>
                  <a:cubicBezTo>
                    <a:pt x="200998" y="332896"/>
                    <a:pt x="251581" y="349503"/>
                    <a:pt x="354275" y="385770"/>
                  </a:cubicBezTo>
                  <a:cubicBezTo>
                    <a:pt x="416311" y="337477"/>
                    <a:pt x="447616" y="314763"/>
                    <a:pt x="511561" y="273151"/>
                  </a:cubicBezTo>
                  <a:cubicBezTo>
                    <a:pt x="471285" y="193935"/>
                    <a:pt x="452006" y="155950"/>
                    <a:pt x="416311" y="85705"/>
                  </a:cubicBezTo>
                  <a:cubicBezTo>
                    <a:pt x="317054" y="52301"/>
                    <a:pt x="268570" y="37222"/>
                    <a:pt x="173702" y="10499"/>
                  </a:cubicBezTo>
                  <a:cubicBezTo>
                    <a:pt x="109566" y="47720"/>
                    <a:pt x="77880" y="68335"/>
                    <a:pt x="15652" y="112429"/>
                  </a:cubicBezTo>
                  <a:cubicBezTo>
                    <a:pt x="47911" y="183437"/>
                    <a:pt x="65472" y="221804"/>
                    <a:pt x="101931" y="3021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88F493A2-E6E7-47FB-A8BD-AE34F66F1711}"/>
                </a:ext>
              </a:extLst>
            </p:cNvPr>
            <p:cNvSpPr/>
            <p:nvPr/>
          </p:nvSpPr>
          <p:spPr>
            <a:xfrm>
              <a:off x="10158521" y="5146022"/>
              <a:ext cx="553555" cy="381762"/>
            </a:xfrm>
            <a:custGeom>
              <a:avLst/>
              <a:gdLst>
                <a:gd name="connsiteX0" fmla="*/ 387679 w 553554"/>
                <a:gd name="connsiteY0" fmla="*/ 396460 h 381761"/>
                <a:gd name="connsiteX1" fmla="*/ 101358 w 553554"/>
                <a:gd name="connsiteY1" fmla="*/ 283076 h 381761"/>
                <a:gd name="connsiteX2" fmla="*/ 0 w 553554"/>
                <a:gd name="connsiteY2" fmla="*/ 83224 h 381761"/>
                <a:gd name="connsiteX3" fmla="*/ 175038 w 553554"/>
                <a:gd name="connsiteY3" fmla="*/ 0 h 381761"/>
                <a:gd name="connsiteX4" fmla="*/ 450097 w 553554"/>
                <a:gd name="connsiteY4" fmla="*/ 102503 h 381761"/>
                <a:gd name="connsiteX5" fmla="*/ 561572 w 553554"/>
                <a:gd name="connsiteY5" fmla="*/ 299683 h 381761"/>
                <a:gd name="connsiteX6" fmla="*/ 387679 w 553554"/>
                <a:gd name="connsiteY6" fmla="*/ 396460 h 381761"/>
                <a:gd name="connsiteX7" fmla="*/ 112047 w 553554"/>
                <a:gd name="connsiteY7" fmla="*/ 276205 h 381761"/>
                <a:gd name="connsiteX8" fmla="*/ 380426 w 553554"/>
                <a:gd name="connsiteY8" fmla="*/ 382525 h 381761"/>
                <a:gd name="connsiteX9" fmla="*/ 543629 w 553554"/>
                <a:gd name="connsiteY9" fmla="*/ 292048 h 381761"/>
                <a:gd name="connsiteX10" fmla="*/ 439217 w 553554"/>
                <a:gd name="connsiteY10" fmla="*/ 106893 h 381761"/>
                <a:gd name="connsiteX11" fmla="*/ 180764 w 553554"/>
                <a:gd name="connsiteY11" fmla="*/ 10308 h 381761"/>
                <a:gd name="connsiteX12" fmla="*/ 16607 w 553554"/>
                <a:gd name="connsiteY12" fmla="*/ 88569 h 381761"/>
                <a:gd name="connsiteX13" fmla="*/ 112047 w 553554"/>
                <a:gd name="connsiteY13" fmla="*/ 276205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381761">
                  <a:moveTo>
                    <a:pt x="387679" y="396460"/>
                  </a:moveTo>
                  <a:cubicBezTo>
                    <a:pt x="271051" y="348549"/>
                    <a:pt x="213214" y="324688"/>
                    <a:pt x="101358" y="283076"/>
                  </a:cubicBezTo>
                  <a:cubicBezTo>
                    <a:pt x="58410" y="198325"/>
                    <a:pt x="37794" y="157668"/>
                    <a:pt x="0" y="83224"/>
                  </a:cubicBezTo>
                  <a:cubicBezTo>
                    <a:pt x="68335" y="45239"/>
                    <a:pt x="103648" y="29396"/>
                    <a:pt x="175038" y="0"/>
                  </a:cubicBezTo>
                  <a:cubicBezTo>
                    <a:pt x="282695" y="37794"/>
                    <a:pt x="337860" y="58600"/>
                    <a:pt x="450097" y="102503"/>
                  </a:cubicBezTo>
                  <a:cubicBezTo>
                    <a:pt x="491900" y="176374"/>
                    <a:pt x="514425" y="216268"/>
                    <a:pt x="561572" y="299683"/>
                  </a:cubicBezTo>
                  <a:cubicBezTo>
                    <a:pt x="491136" y="335187"/>
                    <a:pt x="456396" y="354657"/>
                    <a:pt x="387679" y="396460"/>
                  </a:cubicBezTo>
                  <a:close/>
                  <a:moveTo>
                    <a:pt x="112047" y="276205"/>
                  </a:moveTo>
                  <a:cubicBezTo>
                    <a:pt x="217032" y="315526"/>
                    <a:pt x="271241" y="337859"/>
                    <a:pt x="380426" y="382525"/>
                  </a:cubicBezTo>
                  <a:cubicBezTo>
                    <a:pt x="444944" y="343777"/>
                    <a:pt x="477394" y="325452"/>
                    <a:pt x="543629" y="292048"/>
                  </a:cubicBezTo>
                  <a:cubicBezTo>
                    <a:pt x="499726" y="213978"/>
                    <a:pt x="478539" y="176565"/>
                    <a:pt x="439217" y="106893"/>
                  </a:cubicBezTo>
                  <a:cubicBezTo>
                    <a:pt x="333851" y="65854"/>
                    <a:pt x="282122" y="46193"/>
                    <a:pt x="180764" y="10308"/>
                  </a:cubicBezTo>
                  <a:cubicBezTo>
                    <a:pt x="113955" y="38367"/>
                    <a:pt x="80742" y="53256"/>
                    <a:pt x="16607" y="88569"/>
                  </a:cubicBezTo>
                  <a:cubicBezTo>
                    <a:pt x="52301" y="158813"/>
                    <a:pt x="71580" y="196798"/>
                    <a:pt x="112047" y="2762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FB00E29-C910-4E10-8405-A01B15513EA9}"/>
                </a:ext>
              </a:extLst>
            </p:cNvPr>
            <p:cNvSpPr/>
            <p:nvPr/>
          </p:nvSpPr>
          <p:spPr>
            <a:xfrm>
              <a:off x="10594301" y="5182480"/>
              <a:ext cx="572643" cy="381762"/>
            </a:xfrm>
            <a:custGeom>
              <a:avLst/>
              <a:gdLst>
                <a:gd name="connsiteX0" fmla="*/ 411922 w 572643"/>
                <a:gd name="connsiteY0" fmla="*/ 388443 h 381761"/>
                <a:gd name="connsiteX1" fmla="*/ 111284 w 572643"/>
                <a:gd name="connsiteY1" fmla="*/ 262080 h 381761"/>
                <a:gd name="connsiteX2" fmla="*/ 0 w 572643"/>
                <a:gd name="connsiteY2" fmla="*/ 64709 h 381761"/>
                <a:gd name="connsiteX3" fmla="*/ 181528 w 572643"/>
                <a:gd name="connsiteY3" fmla="*/ 0 h 381761"/>
                <a:gd name="connsiteX4" fmla="*/ 471667 w 572643"/>
                <a:gd name="connsiteY4" fmla="*/ 115865 h 381761"/>
                <a:gd name="connsiteX5" fmla="*/ 590968 w 572643"/>
                <a:gd name="connsiteY5" fmla="*/ 307509 h 381761"/>
                <a:gd name="connsiteX6" fmla="*/ 411922 w 572643"/>
                <a:gd name="connsiteY6" fmla="*/ 388443 h 381761"/>
                <a:gd name="connsiteX7" fmla="*/ 122164 w 572643"/>
                <a:gd name="connsiteY7" fmla="*/ 256544 h 381761"/>
                <a:gd name="connsiteX8" fmla="*/ 403905 w 572643"/>
                <a:gd name="connsiteY8" fmla="*/ 374890 h 381761"/>
                <a:gd name="connsiteX9" fmla="*/ 571880 w 572643"/>
                <a:gd name="connsiteY9" fmla="*/ 299492 h 381761"/>
                <a:gd name="connsiteX10" fmla="*/ 460215 w 572643"/>
                <a:gd name="connsiteY10" fmla="*/ 119491 h 381761"/>
                <a:gd name="connsiteX11" fmla="*/ 187636 w 572643"/>
                <a:gd name="connsiteY11" fmla="*/ 10308 h 381761"/>
                <a:gd name="connsiteX12" fmla="*/ 17371 w 572643"/>
                <a:gd name="connsiteY12" fmla="*/ 71580 h 381761"/>
                <a:gd name="connsiteX13" fmla="*/ 122164 w 572643"/>
                <a:gd name="connsiteY13" fmla="*/ 256544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381761">
                  <a:moveTo>
                    <a:pt x="411922" y="388443"/>
                  </a:moveTo>
                  <a:cubicBezTo>
                    <a:pt x="289948" y="336523"/>
                    <a:pt x="229821" y="310945"/>
                    <a:pt x="111284" y="262080"/>
                  </a:cubicBezTo>
                  <a:cubicBezTo>
                    <a:pt x="64328" y="178665"/>
                    <a:pt x="41803" y="138580"/>
                    <a:pt x="0" y="64709"/>
                  </a:cubicBezTo>
                  <a:cubicBezTo>
                    <a:pt x="71199" y="35504"/>
                    <a:pt x="107466" y="22524"/>
                    <a:pt x="181528" y="0"/>
                  </a:cubicBezTo>
                  <a:cubicBezTo>
                    <a:pt x="295485" y="44094"/>
                    <a:pt x="353703" y="67572"/>
                    <a:pt x="471667" y="115865"/>
                  </a:cubicBezTo>
                  <a:cubicBezTo>
                    <a:pt x="516524" y="188018"/>
                    <a:pt x="540766" y="226767"/>
                    <a:pt x="590968" y="307509"/>
                  </a:cubicBezTo>
                  <a:cubicBezTo>
                    <a:pt x="518242" y="337096"/>
                    <a:pt x="482357" y="353321"/>
                    <a:pt x="411922" y="388443"/>
                  </a:cubicBezTo>
                  <a:close/>
                  <a:moveTo>
                    <a:pt x="122164" y="256544"/>
                  </a:moveTo>
                  <a:cubicBezTo>
                    <a:pt x="233257" y="302355"/>
                    <a:pt x="289758" y="326407"/>
                    <a:pt x="403905" y="374890"/>
                  </a:cubicBezTo>
                  <a:cubicBezTo>
                    <a:pt x="470140" y="342250"/>
                    <a:pt x="503735" y="326979"/>
                    <a:pt x="571880" y="299492"/>
                  </a:cubicBezTo>
                  <a:cubicBezTo>
                    <a:pt x="524923" y="223904"/>
                    <a:pt x="502399" y="187445"/>
                    <a:pt x="460215" y="119491"/>
                  </a:cubicBezTo>
                  <a:cubicBezTo>
                    <a:pt x="349503" y="74062"/>
                    <a:pt x="294720" y="51920"/>
                    <a:pt x="187636" y="10308"/>
                  </a:cubicBezTo>
                  <a:cubicBezTo>
                    <a:pt x="118346" y="31877"/>
                    <a:pt x="84370" y="44094"/>
                    <a:pt x="17371" y="71580"/>
                  </a:cubicBezTo>
                  <a:cubicBezTo>
                    <a:pt x="56883" y="141061"/>
                    <a:pt x="78071" y="178665"/>
                    <a:pt x="122164" y="2565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1E9BB9A2-0616-46BB-842F-5B088319B997}"/>
                </a:ext>
              </a:extLst>
            </p:cNvPr>
            <p:cNvSpPr/>
            <p:nvPr/>
          </p:nvSpPr>
          <p:spPr>
            <a:xfrm>
              <a:off x="11051270" y="5247189"/>
              <a:ext cx="610819" cy="362674"/>
            </a:xfrm>
            <a:custGeom>
              <a:avLst/>
              <a:gdLst>
                <a:gd name="connsiteX0" fmla="*/ 432537 w 610819"/>
                <a:gd name="connsiteY0" fmla="*/ 375081 h 362673"/>
                <a:gd name="connsiteX1" fmla="*/ 118920 w 610819"/>
                <a:gd name="connsiteY1" fmla="*/ 241273 h 362673"/>
                <a:gd name="connsiteX2" fmla="*/ 0 w 610819"/>
                <a:gd name="connsiteY2" fmla="*/ 49438 h 362673"/>
                <a:gd name="connsiteX3" fmla="*/ 188973 w 610819"/>
                <a:gd name="connsiteY3" fmla="*/ 0 h 362673"/>
                <a:gd name="connsiteX4" fmla="*/ 493428 w 610819"/>
                <a:gd name="connsiteY4" fmla="*/ 124645 h 362673"/>
                <a:gd name="connsiteX5" fmla="*/ 618264 w 610819"/>
                <a:gd name="connsiteY5" fmla="*/ 308654 h 362673"/>
                <a:gd name="connsiteX6" fmla="*/ 432537 w 610819"/>
                <a:gd name="connsiteY6" fmla="*/ 375081 h 362673"/>
                <a:gd name="connsiteX7" fmla="*/ 130181 w 610819"/>
                <a:gd name="connsiteY7" fmla="*/ 236692 h 362673"/>
                <a:gd name="connsiteX8" fmla="*/ 424138 w 610819"/>
                <a:gd name="connsiteY8" fmla="*/ 362101 h 362673"/>
                <a:gd name="connsiteX9" fmla="*/ 598222 w 610819"/>
                <a:gd name="connsiteY9" fmla="*/ 300065 h 362673"/>
                <a:gd name="connsiteX10" fmla="*/ 481211 w 610819"/>
                <a:gd name="connsiteY10" fmla="*/ 127127 h 362673"/>
                <a:gd name="connsiteX11" fmla="*/ 195272 w 610819"/>
                <a:gd name="connsiteY11" fmla="*/ 9735 h 362673"/>
                <a:gd name="connsiteX12" fmla="*/ 18134 w 610819"/>
                <a:gd name="connsiteY12" fmla="*/ 56692 h 362673"/>
                <a:gd name="connsiteX13" fmla="*/ 130181 w 610819"/>
                <a:gd name="connsiteY13" fmla="*/ 236692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362673">
                  <a:moveTo>
                    <a:pt x="432537" y="375081"/>
                  </a:moveTo>
                  <a:cubicBezTo>
                    <a:pt x="305792" y="320871"/>
                    <a:pt x="242801" y="293957"/>
                    <a:pt x="118920" y="241273"/>
                  </a:cubicBezTo>
                  <a:cubicBezTo>
                    <a:pt x="68718" y="160340"/>
                    <a:pt x="44667" y="121591"/>
                    <a:pt x="0" y="49438"/>
                  </a:cubicBezTo>
                  <a:cubicBezTo>
                    <a:pt x="74062" y="26532"/>
                    <a:pt x="111857" y="16607"/>
                    <a:pt x="188973" y="0"/>
                  </a:cubicBezTo>
                  <a:cubicBezTo>
                    <a:pt x="308846" y="48484"/>
                    <a:pt x="369927" y="73680"/>
                    <a:pt x="493428" y="124645"/>
                  </a:cubicBezTo>
                  <a:cubicBezTo>
                    <a:pt x="540575" y="194126"/>
                    <a:pt x="565772" y="231348"/>
                    <a:pt x="618264" y="308654"/>
                  </a:cubicBezTo>
                  <a:cubicBezTo>
                    <a:pt x="542485" y="332324"/>
                    <a:pt x="505454" y="345685"/>
                    <a:pt x="432537" y="375081"/>
                  </a:cubicBezTo>
                  <a:close/>
                  <a:moveTo>
                    <a:pt x="130181" y="236692"/>
                  </a:moveTo>
                  <a:cubicBezTo>
                    <a:pt x="246428" y="286130"/>
                    <a:pt x="305410" y="311327"/>
                    <a:pt x="424138" y="362101"/>
                  </a:cubicBezTo>
                  <a:cubicBezTo>
                    <a:pt x="492664" y="334805"/>
                    <a:pt x="527404" y="322398"/>
                    <a:pt x="598222" y="300065"/>
                  </a:cubicBezTo>
                  <a:cubicBezTo>
                    <a:pt x="549356" y="227721"/>
                    <a:pt x="525687" y="192790"/>
                    <a:pt x="481211" y="127127"/>
                  </a:cubicBezTo>
                  <a:cubicBezTo>
                    <a:pt x="365347" y="79025"/>
                    <a:pt x="308082" y="55355"/>
                    <a:pt x="195272" y="9735"/>
                  </a:cubicBezTo>
                  <a:cubicBezTo>
                    <a:pt x="123118" y="25769"/>
                    <a:pt x="87615" y="35313"/>
                    <a:pt x="18134" y="56692"/>
                  </a:cubicBezTo>
                  <a:cubicBezTo>
                    <a:pt x="60510" y="124836"/>
                    <a:pt x="83225" y="161103"/>
                    <a:pt x="130181" y="2366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6DF50F8A-2CD1-4864-B94E-4954C4D480EE}"/>
                </a:ext>
              </a:extLst>
            </p:cNvPr>
            <p:cNvSpPr/>
            <p:nvPr/>
          </p:nvSpPr>
          <p:spPr>
            <a:xfrm>
              <a:off x="11529046" y="5332321"/>
              <a:ext cx="629907" cy="343586"/>
            </a:xfrm>
            <a:custGeom>
              <a:avLst/>
              <a:gdLst>
                <a:gd name="connsiteX0" fmla="*/ 449716 w 629907"/>
                <a:gd name="connsiteY0" fmla="*/ 357902 h 343585"/>
                <a:gd name="connsiteX1" fmla="*/ 124645 w 629907"/>
                <a:gd name="connsiteY1" fmla="*/ 221040 h 343585"/>
                <a:gd name="connsiteX2" fmla="*/ 0 w 629907"/>
                <a:gd name="connsiteY2" fmla="*/ 36840 h 343585"/>
                <a:gd name="connsiteX3" fmla="*/ 196989 w 629907"/>
                <a:gd name="connsiteY3" fmla="*/ 0 h 343585"/>
                <a:gd name="connsiteX4" fmla="*/ 513851 w 629907"/>
                <a:gd name="connsiteY4" fmla="*/ 129035 h 343585"/>
                <a:gd name="connsiteX5" fmla="*/ 642124 w 629907"/>
                <a:gd name="connsiteY5" fmla="*/ 303501 h 343585"/>
                <a:gd name="connsiteX6" fmla="*/ 449716 w 629907"/>
                <a:gd name="connsiteY6" fmla="*/ 357902 h 343585"/>
                <a:gd name="connsiteX7" fmla="*/ 136289 w 629907"/>
                <a:gd name="connsiteY7" fmla="*/ 217223 h 343585"/>
                <a:gd name="connsiteX8" fmla="*/ 441126 w 629907"/>
                <a:gd name="connsiteY8" fmla="*/ 345494 h 343585"/>
                <a:gd name="connsiteX9" fmla="*/ 621700 w 629907"/>
                <a:gd name="connsiteY9" fmla="*/ 294720 h 343585"/>
                <a:gd name="connsiteX10" fmla="*/ 501445 w 629907"/>
                <a:gd name="connsiteY10" fmla="*/ 130753 h 343585"/>
                <a:gd name="connsiteX11" fmla="*/ 203861 w 629907"/>
                <a:gd name="connsiteY11" fmla="*/ 9353 h 343585"/>
                <a:gd name="connsiteX12" fmla="*/ 19279 w 629907"/>
                <a:gd name="connsiteY12" fmla="*/ 44475 h 343585"/>
                <a:gd name="connsiteX13" fmla="*/ 136289 w 629907"/>
                <a:gd name="connsiteY13" fmla="*/ 21722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43585">
                  <a:moveTo>
                    <a:pt x="449716" y="357902"/>
                  </a:moveTo>
                  <a:cubicBezTo>
                    <a:pt x="318772" y="303119"/>
                    <a:pt x="253489" y="275632"/>
                    <a:pt x="124645" y="221040"/>
                  </a:cubicBezTo>
                  <a:cubicBezTo>
                    <a:pt x="72343" y="143733"/>
                    <a:pt x="47147" y="106512"/>
                    <a:pt x="0" y="36840"/>
                  </a:cubicBezTo>
                  <a:cubicBezTo>
                    <a:pt x="77116" y="19279"/>
                    <a:pt x="116628" y="12026"/>
                    <a:pt x="196989" y="0"/>
                  </a:cubicBezTo>
                  <a:cubicBezTo>
                    <a:pt x="322398" y="50774"/>
                    <a:pt x="385771" y="76925"/>
                    <a:pt x="513851" y="129035"/>
                  </a:cubicBezTo>
                  <a:cubicBezTo>
                    <a:pt x="562526" y="195271"/>
                    <a:pt x="588486" y="230584"/>
                    <a:pt x="642124" y="303501"/>
                  </a:cubicBezTo>
                  <a:cubicBezTo>
                    <a:pt x="563671" y="322589"/>
                    <a:pt x="525305" y="333469"/>
                    <a:pt x="449716" y="357902"/>
                  </a:cubicBezTo>
                  <a:close/>
                  <a:moveTo>
                    <a:pt x="136289" y="217223"/>
                  </a:moveTo>
                  <a:cubicBezTo>
                    <a:pt x="257307" y="268379"/>
                    <a:pt x="318389" y="294148"/>
                    <a:pt x="441126" y="345494"/>
                  </a:cubicBezTo>
                  <a:cubicBezTo>
                    <a:pt x="512134" y="322970"/>
                    <a:pt x="548210" y="312854"/>
                    <a:pt x="621700" y="294720"/>
                  </a:cubicBezTo>
                  <a:cubicBezTo>
                    <a:pt x="571498" y="226385"/>
                    <a:pt x="547256" y="193171"/>
                    <a:pt x="501445" y="130753"/>
                  </a:cubicBezTo>
                  <a:cubicBezTo>
                    <a:pt x="381380" y="81697"/>
                    <a:pt x="321634" y="57264"/>
                    <a:pt x="203861" y="9353"/>
                  </a:cubicBezTo>
                  <a:cubicBezTo>
                    <a:pt x="128654" y="20997"/>
                    <a:pt x="91623" y="28060"/>
                    <a:pt x="19279" y="44475"/>
                  </a:cubicBezTo>
                  <a:cubicBezTo>
                    <a:pt x="63564" y="110138"/>
                    <a:pt x="87233" y="145069"/>
                    <a:pt x="136289" y="2172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41FE3038-506D-44A9-BA94-CA2250660A9F}"/>
                </a:ext>
              </a:extLst>
            </p:cNvPr>
            <p:cNvSpPr/>
            <p:nvPr/>
          </p:nvSpPr>
          <p:spPr>
            <a:xfrm>
              <a:off x="12026673" y="5430816"/>
              <a:ext cx="648995" cy="324498"/>
            </a:xfrm>
            <a:custGeom>
              <a:avLst/>
              <a:gdLst>
                <a:gd name="connsiteX0" fmla="*/ 462313 w 648995"/>
                <a:gd name="connsiteY0" fmla="*/ 337668 h 324497"/>
                <a:gd name="connsiteX1" fmla="*/ 128080 w 648995"/>
                <a:gd name="connsiteY1" fmla="*/ 201952 h 324497"/>
                <a:gd name="connsiteX2" fmla="*/ 0 w 648995"/>
                <a:gd name="connsiteY2" fmla="*/ 27296 h 324497"/>
                <a:gd name="connsiteX3" fmla="*/ 204624 w 648995"/>
                <a:gd name="connsiteY3" fmla="*/ 0 h 324497"/>
                <a:gd name="connsiteX4" fmla="*/ 531412 w 648995"/>
                <a:gd name="connsiteY4" fmla="*/ 128654 h 324497"/>
                <a:gd name="connsiteX5" fmla="*/ 661212 w 648995"/>
                <a:gd name="connsiteY5" fmla="*/ 292429 h 324497"/>
                <a:gd name="connsiteX6" fmla="*/ 462313 w 648995"/>
                <a:gd name="connsiteY6" fmla="*/ 337668 h 324497"/>
                <a:gd name="connsiteX7" fmla="*/ 140297 w 648995"/>
                <a:gd name="connsiteY7" fmla="*/ 199089 h 324497"/>
                <a:gd name="connsiteX8" fmla="*/ 453723 w 648995"/>
                <a:gd name="connsiteY8" fmla="*/ 326406 h 324497"/>
                <a:gd name="connsiteX9" fmla="*/ 640406 w 648995"/>
                <a:gd name="connsiteY9" fmla="*/ 284412 h 324497"/>
                <a:gd name="connsiteX10" fmla="*/ 518623 w 648995"/>
                <a:gd name="connsiteY10" fmla="*/ 130371 h 324497"/>
                <a:gd name="connsiteX11" fmla="*/ 211877 w 648995"/>
                <a:gd name="connsiteY11" fmla="*/ 9353 h 324497"/>
                <a:gd name="connsiteX12" fmla="*/ 20042 w 648995"/>
                <a:gd name="connsiteY12" fmla="*/ 35504 h 324497"/>
                <a:gd name="connsiteX13" fmla="*/ 140297 w 648995"/>
                <a:gd name="connsiteY13" fmla="*/ 199089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324497">
                  <a:moveTo>
                    <a:pt x="462313" y="337668"/>
                  </a:moveTo>
                  <a:cubicBezTo>
                    <a:pt x="328125" y="284031"/>
                    <a:pt x="261125" y="256735"/>
                    <a:pt x="128080" y="201952"/>
                  </a:cubicBezTo>
                  <a:cubicBezTo>
                    <a:pt x="74443" y="128845"/>
                    <a:pt x="48674" y="93532"/>
                    <a:pt x="0" y="27296"/>
                  </a:cubicBezTo>
                  <a:cubicBezTo>
                    <a:pt x="80360" y="13934"/>
                    <a:pt x="121400" y="8590"/>
                    <a:pt x="204624" y="0"/>
                  </a:cubicBezTo>
                  <a:cubicBezTo>
                    <a:pt x="334423" y="51347"/>
                    <a:pt x="399896" y="77307"/>
                    <a:pt x="531412" y="128654"/>
                  </a:cubicBezTo>
                  <a:cubicBezTo>
                    <a:pt x="581042" y="191072"/>
                    <a:pt x="607192" y="224285"/>
                    <a:pt x="661212" y="292429"/>
                  </a:cubicBezTo>
                  <a:cubicBezTo>
                    <a:pt x="580278" y="308463"/>
                    <a:pt x="540575" y="317435"/>
                    <a:pt x="462313" y="337668"/>
                  </a:cubicBezTo>
                  <a:close/>
                  <a:moveTo>
                    <a:pt x="140297" y="199089"/>
                  </a:moveTo>
                  <a:cubicBezTo>
                    <a:pt x="265134" y="250436"/>
                    <a:pt x="327933" y="276014"/>
                    <a:pt x="453723" y="326406"/>
                  </a:cubicBezTo>
                  <a:cubicBezTo>
                    <a:pt x="527213" y="307700"/>
                    <a:pt x="564626" y="299301"/>
                    <a:pt x="640406" y="284412"/>
                  </a:cubicBezTo>
                  <a:cubicBezTo>
                    <a:pt x="589822" y="220467"/>
                    <a:pt x="565389" y="189354"/>
                    <a:pt x="518623" y="130371"/>
                  </a:cubicBezTo>
                  <a:cubicBezTo>
                    <a:pt x="395124" y="82079"/>
                    <a:pt x="333660" y="57646"/>
                    <a:pt x="211877" y="9353"/>
                  </a:cubicBezTo>
                  <a:cubicBezTo>
                    <a:pt x="133808" y="17752"/>
                    <a:pt x="95441" y="22906"/>
                    <a:pt x="20042" y="35504"/>
                  </a:cubicBezTo>
                  <a:cubicBezTo>
                    <a:pt x="65854" y="97731"/>
                    <a:pt x="90095" y="130753"/>
                    <a:pt x="140297" y="1990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819B992A-0026-41A8-8A0F-38C0DA06EFDB}"/>
                </a:ext>
              </a:extLst>
            </p:cNvPr>
            <p:cNvSpPr/>
            <p:nvPr/>
          </p:nvSpPr>
          <p:spPr>
            <a:xfrm>
              <a:off x="12541287" y="5534846"/>
              <a:ext cx="668084" cy="305409"/>
            </a:xfrm>
            <a:custGeom>
              <a:avLst/>
              <a:gdLst>
                <a:gd name="connsiteX0" fmla="*/ 469950 w 668083"/>
                <a:gd name="connsiteY0" fmla="*/ 316099 h 305409"/>
                <a:gd name="connsiteX1" fmla="*/ 129800 w 668083"/>
                <a:gd name="connsiteY1" fmla="*/ 185536 h 305409"/>
                <a:gd name="connsiteX2" fmla="*/ 0 w 668083"/>
                <a:gd name="connsiteY2" fmla="*/ 21379 h 305409"/>
                <a:gd name="connsiteX3" fmla="*/ 210733 w 668083"/>
                <a:gd name="connsiteY3" fmla="*/ 0 h 305409"/>
                <a:gd name="connsiteX4" fmla="*/ 543630 w 668083"/>
                <a:gd name="connsiteY4" fmla="*/ 123691 h 305409"/>
                <a:gd name="connsiteX5" fmla="*/ 673429 w 668083"/>
                <a:gd name="connsiteY5" fmla="*/ 276396 h 305409"/>
                <a:gd name="connsiteX6" fmla="*/ 469950 w 668083"/>
                <a:gd name="connsiteY6" fmla="*/ 316099 h 305409"/>
                <a:gd name="connsiteX7" fmla="*/ 142398 w 668083"/>
                <a:gd name="connsiteY7" fmla="*/ 183055 h 305409"/>
                <a:gd name="connsiteX8" fmla="*/ 461360 w 668083"/>
                <a:gd name="connsiteY8" fmla="*/ 305409 h 305409"/>
                <a:gd name="connsiteX9" fmla="*/ 652432 w 668083"/>
                <a:gd name="connsiteY9" fmla="*/ 268760 h 305409"/>
                <a:gd name="connsiteX10" fmla="*/ 530650 w 668083"/>
                <a:gd name="connsiteY10" fmla="*/ 125218 h 305409"/>
                <a:gd name="connsiteX11" fmla="*/ 218178 w 668083"/>
                <a:gd name="connsiteY11" fmla="*/ 8780 h 305409"/>
                <a:gd name="connsiteX12" fmla="*/ 20807 w 668083"/>
                <a:gd name="connsiteY12" fmla="*/ 29396 h 305409"/>
                <a:gd name="connsiteX13" fmla="*/ 142398 w 668083"/>
                <a:gd name="connsiteY13" fmla="*/ 18305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69950" y="316099"/>
                  </a:moveTo>
                  <a:cubicBezTo>
                    <a:pt x="333852" y="265134"/>
                    <a:pt x="265707" y="238792"/>
                    <a:pt x="129800" y="185536"/>
                  </a:cubicBezTo>
                  <a:cubicBezTo>
                    <a:pt x="75780" y="117201"/>
                    <a:pt x="49630" y="83987"/>
                    <a:pt x="0" y="21379"/>
                  </a:cubicBezTo>
                  <a:cubicBezTo>
                    <a:pt x="83034" y="11071"/>
                    <a:pt x="125218" y="6872"/>
                    <a:pt x="210733" y="0"/>
                  </a:cubicBezTo>
                  <a:cubicBezTo>
                    <a:pt x="343396" y="50011"/>
                    <a:pt x="410204" y="75016"/>
                    <a:pt x="543630" y="123691"/>
                  </a:cubicBezTo>
                  <a:cubicBezTo>
                    <a:pt x="593450" y="182291"/>
                    <a:pt x="619600" y="213214"/>
                    <a:pt x="673429" y="276396"/>
                  </a:cubicBezTo>
                  <a:cubicBezTo>
                    <a:pt x="590968" y="290712"/>
                    <a:pt x="550310" y="298538"/>
                    <a:pt x="469950" y="316099"/>
                  </a:cubicBezTo>
                  <a:close/>
                  <a:moveTo>
                    <a:pt x="142398" y="183055"/>
                  </a:moveTo>
                  <a:cubicBezTo>
                    <a:pt x="269906" y="232875"/>
                    <a:pt x="333661" y="257498"/>
                    <a:pt x="461360" y="305409"/>
                  </a:cubicBezTo>
                  <a:cubicBezTo>
                    <a:pt x="536758" y="289184"/>
                    <a:pt x="575125" y="282122"/>
                    <a:pt x="652432" y="268760"/>
                  </a:cubicBezTo>
                  <a:cubicBezTo>
                    <a:pt x="602039" y="209396"/>
                    <a:pt x="577606" y="180382"/>
                    <a:pt x="530650" y="125218"/>
                  </a:cubicBezTo>
                  <a:cubicBezTo>
                    <a:pt x="405432" y="79407"/>
                    <a:pt x="342823" y="55928"/>
                    <a:pt x="218178" y="8780"/>
                  </a:cubicBezTo>
                  <a:cubicBezTo>
                    <a:pt x="138199" y="15461"/>
                    <a:pt x="98495" y="19470"/>
                    <a:pt x="20807" y="29396"/>
                  </a:cubicBezTo>
                  <a:cubicBezTo>
                    <a:pt x="67190" y="88187"/>
                    <a:pt x="91814" y="119301"/>
                    <a:pt x="142398" y="1830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7D9E9EFE-D915-411E-9F93-B7BCA53C2DCB}"/>
                </a:ext>
              </a:extLst>
            </p:cNvPr>
            <p:cNvSpPr/>
            <p:nvPr/>
          </p:nvSpPr>
          <p:spPr>
            <a:xfrm>
              <a:off x="13067929" y="5635440"/>
              <a:ext cx="668084" cy="286321"/>
            </a:xfrm>
            <a:custGeom>
              <a:avLst/>
              <a:gdLst>
                <a:gd name="connsiteX0" fmla="*/ 471857 w 668083"/>
                <a:gd name="connsiteY0" fmla="*/ 294529 h 286321"/>
                <a:gd name="connsiteX1" fmla="*/ 129799 w 668083"/>
                <a:gd name="connsiteY1" fmla="*/ 173129 h 286321"/>
                <a:gd name="connsiteX2" fmla="*/ 0 w 668083"/>
                <a:gd name="connsiteY2" fmla="*/ 20042 h 286321"/>
                <a:gd name="connsiteX3" fmla="*/ 213596 w 668083"/>
                <a:gd name="connsiteY3" fmla="*/ 0 h 286321"/>
                <a:gd name="connsiteX4" fmla="*/ 547829 w 668083"/>
                <a:gd name="connsiteY4" fmla="*/ 114337 h 286321"/>
                <a:gd name="connsiteX5" fmla="*/ 676864 w 668083"/>
                <a:gd name="connsiteY5" fmla="*/ 256544 h 286321"/>
                <a:gd name="connsiteX6" fmla="*/ 471857 w 668083"/>
                <a:gd name="connsiteY6" fmla="*/ 294529 h 286321"/>
                <a:gd name="connsiteX7" fmla="*/ 142588 w 668083"/>
                <a:gd name="connsiteY7" fmla="*/ 171029 h 286321"/>
                <a:gd name="connsiteX8" fmla="*/ 463269 w 668083"/>
                <a:gd name="connsiteY8" fmla="*/ 284794 h 286321"/>
                <a:gd name="connsiteX9" fmla="*/ 655676 w 668083"/>
                <a:gd name="connsiteY9" fmla="*/ 249672 h 286321"/>
                <a:gd name="connsiteX10" fmla="*/ 534658 w 668083"/>
                <a:gd name="connsiteY10" fmla="*/ 115865 h 286321"/>
                <a:gd name="connsiteX11" fmla="*/ 220849 w 668083"/>
                <a:gd name="connsiteY11" fmla="*/ 8399 h 286321"/>
                <a:gd name="connsiteX12" fmla="*/ 20807 w 668083"/>
                <a:gd name="connsiteY12" fmla="*/ 27678 h 286321"/>
                <a:gd name="connsiteX13" fmla="*/ 142588 w 668083"/>
                <a:gd name="connsiteY13" fmla="*/ 17102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471857" y="294529"/>
                  </a:moveTo>
                  <a:cubicBezTo>
                    <a:pt x="335569" y="247572"/>
                    <a:pt x="267042" y="223140"/>
                    <a:pt x="129799" y="173129"/>
                  </a:cubicBezTo>
                  <a:cubicBezTo>
                    <a:pt x="75970" y="109757"/>
                    <a:pt x="49820" y="78834"/>
                    <a:pt x="0" y="20042"/>
                  </a:cubicBezTo>
                  <a:cubicBezTo>
                    <a:pt x="84560" y="10880"/>
                    <a:pt x="127508" y="7063"/>
                    <a:pt x="213596" y="0"/>
                  </a:cubicBezTo>
                  <a:cubicBezTo>
                    <a:pt x="347404" y="46766"/>
                    <a:pt x="414403" y="69862"/>
                    <a:pt x="547829" y="114337"/>
                  </a:cubicBezTo>
                  <a:cubicBezTo>
                    <a:pt x="597648" y="169311"/>
                    <a:pt x="623608" y="197943"/>
                    <a:pt x="676864" y="256544"/>
                  </a:cubicBezTo>
                  <a:cubicBezTo>
                    <a:pt x="594404" y="270860"/>
                    <a:pt x="553173" y="278304"/>
                    <a:pt x="471857" y="294529"/>
                  </a:cubicBezTo>
                  <a:close/>
                  <a:moveTo>
                    <a:pt x="142588" y="171029"/>
                  </a:moveTo>
                  <a:cubicBezTo>
                    <a:pt x="271242" y="217795"/>
                    <a:pt x="335569" y="240701"/>
                    <a:pt x="463269" y="284794"/>
                  </a:cubicBezTo>
                  <a:cubicBezTo>
                    <a:pt x="539621" y="269715"/>
                    <a:pt x="578178" y="262843"/>
                    <a:pt x="655676" y="249672"/>
                  </a:cubicBezTo>
                  <a:cubicBezTo>
                    <a:pt x="605856" y="194698"/>
                    <a:pt x="581614" y="167784"/>
                    <a:pt x="534658" y="115865"/>
                  </a:cubicBezTo>
                  <a:cubicBezTo>
                    <a:pt x="409440" y="74062"/>
                    <a:pt x="346449" y="52492"/>
                    <a:pt x="220849" y="8399"/>
                  </a:cubicBezTo>
                  <a:cubicBezTo>
                    <a:pt x="140107" y="15270"/>
                    <a:pt x="100021" y="18897"/>
                    <a:pt x="20807" y="27678"/>
                  </a:cubicBezTo>
                  <a:cubicBezTo>
                    <a:pt x="67763" y="82842"/>
                    <a:pt x="92196" y="111665"/>
                    <a:pt x="142588" y="1710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003849F6-9706-43A7-B457-E76C38EB9664}"/>
                </a:ext>
              </a:extLst>
            </p:cNvPr>
            <p:cNvSpPr/>
            <p:nvPr/>
          </p:nvSpPr>
          <p:spPr>
            <a:xfrm>
              <a:off x="13598769" y="5722864"/>
              <a:ext cx="668084" cy="267233"/>
            </a:xfrm>
            <a:custGeom>
              <a:avLst/>
              <a:gdLst>
                <a:gd name="connsiteX0" fmla="*/ 468422 w 668083"/>
                <a:gd name="connsiteY0" fmla="*/ 275059 h 267233"/>
                <a:gd name="connsiteX1" fmla="*/ 129036 w 668083"/>
                <a:gd name="connsiteY1" fmla="*/ 166639 h 267233"/>
                <a:gd name="connsiteX2" fmla="*/ 0 w 668083"/>
                <a:gd name="connsiteY2" fmla="*/ 24051 h 267233"/>
                <a:gd name="connsiteX3" fmla="*/ 211496 w 668083"/>
                <a:gd name="connsiteY3" fmla="*/ 0 h 267233"/>
                <a:gd name="connsiteX4" fmla="*/ 541338 w 668083"/>
                <a:gd name="connsiteY4" fmla="*/ 100212 h 267233"/>
                <a:gd name="connsiteX5" fmla="*/ 669992 w 668083"/>
                <a:gd name="connsiteY5" fmla="*/ 233638 h 267233"/>
                <a:gd name="connsiteX6" fmla="*/ 468422 w 668083"/>
                <a:gd name="connsiteY6" fmla="*/ 275059 h 267233"/>
                <a:gd name="connsiteX7" fmla="*/ 141824 w 668083"/>
                <a:gd name="connsiteY7" fmla="*/ 164540 h 267233"/>
                <a:gd name="connsiteX8" fmla="*/ 460023 w 668083"/>
                <a:gd name="connsiteY8" fmla="*/ 266088 h 267233"/>
                <a:gd name="connsiteX9" fmla="*/ 649378 w 668083"/>
                <a:gd name="connsiteY9" fmla="*/ 227912 h 267233"/>
                <a:gd name="connsiteX10" fmla="*/ 528741 w 668083"/>
                <a:gd name="connsiteY10" fmla="*/ 102503 h 267233"/>
                <a:gd name="connsiteX11" fmla="*/ 218941 w 668083"/>
                <a:gd name="connsiteY11" fmla="*/ 8208 h 267233"/>
                <a:gd name="connsiteX12" fmla="*/ 20807 w 668083"/>
                <a:gd name="connsiteY12" fmla="*/ 31304 h 267233"/>
                <a:gd name="connsiteX13" fmla="*/ 141824 w 668083"/>
                <a:gd name="connsiteY13" fmla="*/ 164540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67233">
                  <a:moveTo>
                    <a:pt x="468422" y="275059"/>
                  </a:moveTo>
                  <a:cubicBezTo>
                    <a:pt x="333660" y="233638"/>
                    <a:pt x="265706" y="211878"/>
                    <a:pt x="129036" y="166639"/>
                  </a:cubicBezTo>
                  <a:cubicBezTo>
                    <a:pt x="75970" y="107848"/>
                    <a:pt x="50011" y="79216"/>
                    <a:pt x="0" y="24051"/>
                  </a:cubicBezTo>
                  <a:cubicBezTo>
                    <a:pt x="84369" y="14125"/>
                    <a:pt x="126936" y="9544"/>
                    <a:pt x="211496" y="0"/>
                  </a:cubicBezTo>
                  <a:cubicBezTo>
                    <a:pt x="344349" y="41803"/>
                    <a:pt x="410394" y="61846"/>
                    <a:pt x="541338" y="100212"/>
                  </a:cubicBezTo>
                  <a:cubicBezTo>
                    <a:pt x="591540" y="152323"/>
                    <a:pt x="617310" y="179046"/>
                    <a:pt x="669992" y="233638"/>
                  </a:cubicBezTo>
                  <a:cubicBezTo>
                    <a:pt x="589632" y="250245"/>
                    <a:pt x="549165" y="258262"/>
                    <a:pt x="468422" y="275059"/>
                  </a:cubicBezTo>
                  <a:close/>
                  <a:moveTo>
                    <a:pt x="141824" y="164540"/>
                  </a:moveTo>
                  <a:cubicBezTo>
                    <a:pt x="269906" y="206724"/>
                    <a:pt x="333660" y="227148"/>
                    <a:pt x="460023" y="266088"/>
                  </a:cubicBezTo>
                  <a:cubicBezTo>
                    <a:pt x="535803" y="250436"/>
                    <a:pt x="573788" y="242992"/>
                    <a:pt x="649378" y="227912"/>
                  </a:cubicBezTo>
                  <a:cubicBezTo>
                    <a:pt x="600130" y="176756"/>
                    <a:pt x="575888" y="151560"/>
                    <a:pt x="528741" y="102503"/>
                  </a:cubicBezTo>
                  <a:cubicBezTo>
                    <a:pt x="405622" y="66236"/>
                    <a:pt x="343586" y="47339"/>
                    <a:pt x="218941" y="8208"/>
                  </a:cubicBezTo>
                  <a:cubicBezTo>
                    <a:pt x="139725" y="17370"/>
                    <a:pt x="100021" y="21760"/>
                    <a:pt x="20807" y="31304"/>
                  </a:cubicBezTo>
                  <a:cubicBezTo>
                    <a:pt x="67763" y="82843"/>
                    <a:pt x="92196" y="109757"/>
                    <a:pt x="141824" y="1645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C1216E56-98E1-46C4-8B02-677C54EF091F}"/>
                </a:ext>
              </a:extLst>
            </p:cNvPr>
            <p:cNvSpPr/>
            <p:nvPr/>
          </p:nvSpPr>
          <p:spPr>
            <a:xfrm>
              <a:off x="14123691" y="5787000"/>
              <a:ext cx="648995" cy="248145"/>
            </a:xfrm>
            <a:custGeom>
              <a:avLst/>
              <a:gdLst>
                <a:gd name="connsiteX0" fmla="*/ 460023 w 648995"/>
                <a:gd name="connsiteY0" fmla="*/ 259980 h 248145"/>
                <a:gd name="connsiteX1" fmla="*/ 128654 w 648995"/>
                <a:gd name="connsiteY1" fmla="*/ 167975 h 248145"/>
                <a:gd name="connsiteX2" fmla="*/ 0 w 648995"/>
                <a:gd name="connsiteY2" fmla="*/ 34359 h 248145"/>
                <a:gd name="connsiteX3" fmla="*/ 202143 w 648995"/>
                <a:gd name="connsiteY3" fmla="*/ 0 h 248145"/>
                <a:gd name="connsiteX4" fmla="*/ 521296 w 648995"/>
                <a:gd name="connsiteY4" fmla="*/ 82079 h 248145"/>
                <a:gd name="connsiteX5" fmla="*/ 651477 w 648995"/>
                <a:gd name="connsiteY5" fmla="*/ 209587 h 248145"/>
                <a:gd name="connsiteX6" fmla="*/ 460023 w 648995"/>
                <a:gd name="connsiteY6" fmla="*/ 259980 h 248145"/>
                <a:gd name="connsiteX7" fmla="*/ 141061 w 648995"/>
                <a:gd name="connsiteY7" fmla="*/ 165494 h 248145"/>
                <a:gd name="connsiteX8" fmla="*/ 451624 w 648995"/>
                <a:gd name="connsiteY8" fmla="*/ 251581 h 248145"/>
                <a:gd name="connsiteX9" fmla="*/ 631626 w 648995"/>
                <a:gd name="connsiteY9" fmla="*/ 204624 h 248145"/>
                <a:gd name="connsiteX10" fmla="*/ 509653 w 648995"/>
                <a:gd name="connsiteY10" fmla="*/ 84942 h 248145"/>
                <a:gd name="connsiteX11" fmla="*/ 209778 w 648995"/>
                <a:gd name="connsiteY11" fmla="*/ 7635 h 248145"/>
                <a:gd name="connsiteX12" fmla="*/ 20424 w 648995"/>
                <a:gd name="connsiteY12" fmla="*/ 40276 h 248145"/>
                <a:gd name="connsiteX13" fmla="*/ 141061 w 648995"/>
                <a:gd name="connsiteY13" fmla="*/ 16549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460023" y="259980"/>
                  </a:moveTo>
                  <a:cubicBezTo>
                    <a:pt x="328888" y="225240"/>
                    <a:pt x="262461" y="206915"/>
                    <a:pt x="128654" y="167975"/>
                  </a:cubicBezTo>
                  <a:cubicBezTo>
                    <a:pt x="76161" y="113383"/>
                    <a:pt x="50202" y="86469"/>
                    <a:pt x="0" y="34359"/>
                  </a:cubicBezTo>
                  <a:cubicBezTo>
                    <a:pt x="81698" y="21379"/>
                    <a:pt x="122545" y="14698"/>
                    <a:pt x="202143" y="0"/>
                  </a:cubicBezTo>
                  <a:cubicBezTo>
                    <a:pt x="331178" y="34740"/>
                    <a:pt x="395124" y="51347"/>
                    <a:pt x="521296" y="82079"/>
                  </a:cubicBezTo>
                  <a:cubicBezTo>
                    <a:pt x="572643" y="132281"/>
                    <a:pt x="598603" y="157859"/>
                    <a:pt x="651477" y="209587"/>
                  </a:cubicBezTo>
                  <a:cubicBezTo>
                    <a:pt x="576079" y="230393"/>
                    <a:pt x="537520" y="240319"/>
                    <a:pt x="460023" y="259980"/>
                  </a:cubicBezTo>
                  <a:close/>
                  <a:moveTo>
                    <a:pt x="141061" y="165494"/>
                  </a:moveTo>
                  <a:cubicBezTo>
                    <a:pt x="266470" y="201761"/>
                    <a:pt x="328698" y="219132"/>
                    <a:pt x="451624" y="251581"/>
                  </a:cubicBezTo>
                  <a:cubicBezTo>
                    <a:pt x="524351" y="233257"/>
                    <a:pt x="560617" y="224094"/>
                    <a:pt x="631626" y="204624"/>
                  </a:cubicBezTo>
                  <a:cubicBezTo>
                    <a:pt x="582187" y="156141"/>
                    <a:pt x="557755" y="132090"/>
                    <a:pt x="509653" y="84942"/>
                  </a:cubicBezTo>
                  <a:cubicBezTo>
                    <a:pt x="390924" y="55928"/>
                    <a:pt x="330988" y="40276"/>
                    <a:pt x="209778" y="7635"/>
                  </a:cubicBezTo>
                  <a:cubicBezTo>
                    <a:pt x="134953" y="21570"/>
                    <a:pt x="96968" y="27869"/>
                    <a:pt x="20424" y="40276"/>
                  </a:cubicBezTo>
                  <a:cubicBezTo>
                    <a:pt x="67571" y="89141"/>
                    <a:pt x="91814" y="114338"/>
                    <a:pt x="141061" y="1654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CEA25274-C6CA-418E-853E-D3A70C647317}"/>
                </a:ext>
              </a:extLst>
            </p:cNvPr>
            <p:cNvSpPr/>
            <p:nvPr/>
          </p:nvSpPr>
          <p:spPr>
            <a:xfrm>
              <a:off x="-2547855" y="5979980"/>
              <a:ext cx="648995" cy="267233"/>
            </a:xfrm>
            <a:custGeom>
              <a:avLst/>
              <a:gdLst>
                <a:gd name="connsiteX0" fmla="*/ 187827 w 648995"/>
                <a:gd name="connsiteY0" fmla="*/ 273532 h 267233"/>
                <a:gd name="connsiteX1" fmla="*/ 0 w 648995"/>
                <a:gd name="connsiteY1" fmla="*/ 211687 h 267233"/>
                <a:gd name="connsiteX2" fmla="*/ 137434 w 648995"/>
                <a:gd name="connsiteY2" fmla="*/ 77879 h 267233"/>
                <a:gd name="connsiteX3" fmla="*/ 462887 w 648995"/>
                <a:gd name="connsiteY3" fmla="*/ 0 h 267233"/>
                <a:gd name="connsiteX4" fmla="*/ 661212 w 648995"/>
                <a:gd name="connsiteY4" fmla="*/ 49629 h 267233"/>
                <a:gd name="connsiteX5" fmla="*/ 522441 w 648995"/>
                <a:gd name="connsiteY5" fmla="*/ 190308 h 267233"/>
                <a:gd name="connsiteX6" fmla="*/ 187827 w 648995"/>
                <a:gd name="connsiteY6" fmla="*/ 273532 h 267233"/>
                <a:gd name="connsiteX7" fmla="*/ 20042 w 648995"/>
                <a:gd name="connsiteY7" fmla="*/ 206915 h 267233"/>
                <a:gd name="connsiteX8" fmla="*/ 196417 w 648995"/>
                <a:gd name="connsiteY8" fmla="*/ 264752 h 267233"/>
                <a:gd name="connsiteX9" fmla="*/ 510225 w 648995"/>
                <a:gd name="connsiteY9" fmla="*/ 186873 h 267233"/>
                <a:gd name="connsiteX10" fmla="*/ 640406 w 648995"/>
                <a:gd name="connsiteY10" fmla="*/ 54974 h 267233"/>
                <a:gd name="connsiteX11" fmla="*/ 454679 w 648995"/>
                <a:gd name="connsiteY11" fmla="*/ 8017 h 267233"/>
                <a:gd name="connsiteX12" fmla="*/ 149078 w 648995"/>
                <a:gd name="connsiteY12" fmla="*/ 81315 h 267233"/>
                <a:gd name="connsiteX13" fmla="*/ 20042 w 648995"/>
                <a:gd name="connsiteY13" fmla="*/ 20691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67233">
                  <a:moveTo>
                    <a:pt x="187827" y="273532"/>
                  </a:moveTo>
                  <a:cubicBezTo>
                    <a:pt x="112047" y="248909"/>
                    <a:pt x="74444" y="236693"/>
                    <a:pt x="0" y="211687"/>
                  </a:cubicBezTo>
                  <a:cubicBezTo>
                    <a:pt x="55546" y="157668"/>
                    <a:pt x="83033" y="130754"/>
                    <a:pt x="137434" y="77879"/>
                  </a:cubicBezTo>
                  <a:cubicBezTo>
                    <a:pt x="265897" y="48293"/>
                    <a:pt x="330988" y="32832"/>
                    <a:pt x="462887" y="0"/>
                  </a:cubicBezTo>
                  <a:cubicBezTo>
                    <a:pt x="541529" y="20043"/>
                    <a:pt x="581424" y="29777"/>
                    <a:pt x="661212" y="49629"/>
                  </a:cubicBezTo>
                  <a:cubicBezTo>
                    <a:pt x="606620" y="105176"/>
                    <a:pt x="578560" y="133426"/>
                    <a:pt x="522441" y="190308"/>
                  </a:cubicBezTo>
                  <a:cubicBezTo>
                    <a:pt x="387107" y="225049"/>
                    <a:pt x="320107" y="241655"/>
                    <a:pt x="187827" y="273532"/>
                  </a:cubicBezTo>
                  <a:close/>
                  <a:moveTo>
                    <a:pt x="20042" y="206915"/>
                  </a:moveTo>
                  <a:cubicBezTo>
                    <a:pt x="89905" y="230202"/>
                    <a:pt x="125409" y="241655"/>
                    <a:pt x="196417" y="264752"/>
                  </a:cubicBezTo>
                  <a:cubicBezTo>
                    <a:pt x="320680" y="234974"/>
                    <a:pt x="383289" y="219322"/>
                    <a:pt x="510225" y="186873"/>
                  </a:cubicBezTo>
                  <a:cubicBezTo>
                    <a:pt x="562908" y="133617"/>
                    <a:pt x="589059" y="107084"/>
                    <a:pt x="640406" y="54974"/>
                  </a:cubicBezTo>
                  <a:cubicBezTo>
                    <a:pt x="565771" y="36268"/>
                    <a:pt x="528359" y="26914"/>
                    <a:pt x="454679" y="8017"/>
                  </a:cubicBezTo>
                  <a:cubicBezTo>
                    <a:pt x="330988" y="38749"/>
                    <a:pt x="269715" y="53447"/>
                    <a:pt x="149078" y="81315"/>
                  </a:cubicBezTo>
                  <a:cubicBezTo>
                    <a:pt x="97922" y="131135"/>
                    <a:pt x="72153" y="156141"/>
                    <a:pt x="20042" y="2069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8FF4D701-8A2A-42D6-BB15-D1407F3C0AB4}"/>
                </a:ext>
              </a:extLst>
            </p:cNvPr>
            <p:cNvSpPr/>
            <p:nvPr/>
          </p:nvSpPr>
          <p:spPr>
            <a:xfrm>
              <a:off x="-2041830" y="5939323"/>
              <a:ext cx="668084" cy="286321"/>
            </a:xfrm>
            <a:custGeom>
              <a:avLst/>
              <a:gdLst>
                <a:gd name="connsiteX0" fmla="*/ 195844 w 668083"/>
                <a:gd name="connsiteY0" fmla="*/ 289566 h 286321"/>
                <a:gd name="connsiteX1" fmla="*/ 0 w 668083"/>
                <a:gd name="connsiteY1" fmla="*/ 231729 h 286321"/>
                <a:gd name="connsiteX2" fmla="*/ 138771 w 668083"/>
                <a:gd name="connsiteY2" fmla="*/ 91241 h 286321"/>
                <a:gd name="connsiteX3" fmla="*/ 476248 w 668083"/>
                <a:gd name="connsiteY3" fmla="*/ 0 h 286321"/>
                <a:gd name="connsiteX4" fmla="*/ 682018 w 668083"/>
                <a:gd name="connsiteY4" fmla="*/ 44857 h 286321"/>
                <a:gd name="connsiteX5" fmla="*/ 539430 w 668083"/>
                <a:gd name="connsiteY5" fmla="*/ 194889 h 286321"/>
                <a:gd name="connsiteX6" fmla="*/ 195844 w 668083"/>
                <a:gd name="connsiteY6" fmla="*/ 289566 h 286321"/>
                <a:gd name="connsiteX7" fmla="*/ 20806 w 668083"/>
                <a:gd name="connsiteY7" fmla="*/ 226576 h 286321"/>
                <a:gd name="connsiteX8" fmla="*/ 204815 w 668083"/>
                <a:gd name="connsiteY8" fmla="*/ 280404 h 286321"/>
                <a:gd name="connsiteX9" fmla="*/ 527022 w 668083"/>
                <a:gd name="connsiteY9" fmla="*/ 191644 h 286321"/>
                <a:gd name="connsiteX10" fmla="*/ 660639 w 668083"/>
                <a:gd name="connsiteY10" fmla="*/ 51156 h 286321"/>
                <a:gd name="connsiteX11" fmla="*/ 467849 w 668083"/>
                <a:gd name="connsiteY11" fmla="*/ 8590 h 286321"/>
                <a:gd name="connsiteX12" fmla="*/ 150987 w 668083"/>
                <a:gd name="connsiteY12" fmla="*/ 94486 h 286321"/>
                <a:gd name="connsiteX13" fmla="*/ 20806 w 668083"/>
                <a:gd name="connsiteY13" fmla="*/ 22657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95844" y="289566"/>
                  </a:moveTo>
                  <a:cubicBezTo>
                    <a:pt x="117583" y="265897"/>
                    <a:pt x="78452" y="254444"/>
                    <a:pt x="0" y="231729"/>
                  </a:cubicBezTo>
                  <a:cubicBezTo>
                    <a:pt x="56119" y="174847"/>
                    <a:pt x="83988" y="146596"/>
                    <a:pt x="138771" y="91241"/>
                  </a:cubicBezTo>
                  <a:cubicBezTo>
                    <a:pt x="272387" y="56310"/>
                    <a:pt x="339959" y="37985"/>
                    <a:pt x="476248" y="0"/>
                  </a:cubicBezTo>
                  <a:cubicBezTo>
                    <a:pt x="558709" y="17561"/>
                    <a:pt x="600130" y="26341"/>
                    <a:pt x="682018" y="44857"/>
                  </a:cubicBezTo>
                  <a:cubicBezTo>
                    <a:pt x="626090" y="103839"/>
                    <a:pt x="597458" y="133998"/>
                    <a:pt x="539430" y="194889"/>
                  </a:cubicBezTo>
                  <a:cubicBezTo>
                    <a:pt x="400468" y="234402"/>
                    <a:pt x="331751" y="253299"/>
                    <a:pt x="195844" y="289566"/>
                  </a:cubicBezTo>
                  <a:close/>
                  <a:moveTo>
                    <a:pt x="20806" y="226576"/>
                  </a:moveTo>
                  <a:cubicBezTo>
                    <a:pt x="94486" y="247763"/>
                    <a:pt x="131326" y="258453"/>
                    <a:pt x="204815" y="280404"/>
                  </a:cubicBezTo>
                  <a:cubicBezTo>
                    <a:pt x="332515" y="246236"/>
                    <a:pt x="396842" y="228484"/>
                    <a:pt x="527022" y="191644"/>
                  </a:cubicBezTo>
                  <a:cubicBezTo>
                    <a:pt x="581233" y="134762"/>
                    <a:pt x="608147" y="106512"/>
                    <a:pt x="660639" y="51156"/>
                  </a:cubicBezTo>
                  <a:cubicBezTo>
                    <a:pt x="583905" y="33595"/>
                    <a:pt x="545156" y="25196"/>
                    <a:pt x="467849" y="8590"/>
                  </a:cubicBezTo>
                  <a:cubicBezTo>
                    <a:pt x="339959" y="44284"/>
                    <a:pt x="276587" y="61464"/>
                    <a:pt x="150987" y="94486"/>
                  </a:cubicBezTo>
                  <a:cubicBezTo>
                    <a:pt x="99640" y="146596"/>
                    <a:pt x="73489" y="173129"/>
                    <a:pt x="20806" y="2265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F5567DC8-2FD1-4F29-9BEC-ED07E4156B37}"/>
                </a:ext>
              </a:extLst>
            </p:cNvPr>
            <p:cNvSpPr/>
            <p:nvPr/>
          </p:nvSpPr>
          <p:spPr>
            <a:xfrm>
              <a:off x="-1519388" y="5883395"/>
              <a:ext cx="687172" cy="305409"/>
            </a:xfrm>
            <a:custGeom>
              <a:avLst/>
              <a:gdLst>
                <a:gd name="connsiteX0" fmla="*/ 198516 w 687171"/>
                <a:gd name="connsiteY0" fmla="*/ 309418 h 305409"/>
                <a:gd name="connsiteX1" fmla="*/ 0 w 687171"/>
                <a:gd name="connsiteY1" fmla="*/ 252154 h 305409"/>
                <a:gd name="connsiteX2" fmla="*/ 142397 w 687171"/>
                <a:gd name="connsiteY2" fmla="*/ 102503 h 305409"/>
                <a:gd name="connsiteX3" fmla="*/ 487128 w 687171"/>
                <a:gd name="connsiteY3" fmla="*/ 0 h 305409"/>
                <a:gd name="connsiteX4" fmla="*/ 694425 w 687171"/>
                <a:gd name="connsiteY4" fmla="*/ 44285 h 305409"/>
                <a:gd name="connsiteX5" fmla="*/ 547447 w 687171"/>
                <a:gd name="connsiteY5" fmla="*/ 205006 h 305409"/>
                <a:gd name="connsiteX6" fmla="*/ 198516 w 687171"/>
                <a:gd name="connsiteY6" fmla="*/ 309418 h 305409"/>
                <a:gd name="connsiteX7" fmla="*/ 21379 w 687171"/>
                <a:gd name="connsiteY7" fmla="*/ 246046 h 305409"/>
                <a:gd name="connsiteX8" fmla="*/ 207869 w 687171"/>
                <a:gd name="connsiteY8" fmla="*/ 299492 h 305409"/>
                <a:gd name="connsiteX9" fmla="*/ 535230 w 687171"/>
                <a:gd name="connsiteY9" fmla="*/ 201379 h 305409"/>
                <a:gd name="connsiteX10" fmla="*/ 673046 w 687171"/>
                <a:gd name="connsiteY10" fmla="*/ 50965 h 305409"/>
                <a:gd name="connsiteX11" fmla="*/ 478920 w 687171"/>
                <a:gd name="connsiteY11" fmla="*/ 9162 h 305409"/>
                <a:gd name="connsiteX12" fmla="*/ 155186 w 687171"/>
                <a:gd name="connsiteY12" fmla="*/ 105366 h 305409"/>
                <a:gd name="connsiteX13" fmla="*/ 21379 w 687171"/>
                <a:gd name="connsiteY13" fmla="*/ 24604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05409">
                  <a:moveTo>
                    <a:pt x="198516" y="309418"/>
                  </a:moveTo>
                  <a:cubicBezTo>
                    <a:pt x="119873" y="285558"/>
                    <a:pt x="79979" y="274105"/>
                    <a:pt x="0" y="252154"/>
                  </a:cubicBezTo>
                  <a:cubicBezTo>
                    <a:pt x="57837" y="191454"/>
                    <a:pt x="86469" y="161485"/>
                    <a:pt x="142397" y="102503"/>
                  </a:cubicBezTo>
                  <a:cubicBezTo>
                    <a:pt x="279259" y="62800"/>
                    <a:pt x="348358" y="42185"/>
                    <a:pt x="487128" y="0"/>
                  </a:cubicBezTo>
                  <a:cubicBezTo>
                    <a:pt x="570925" y="16607"/>
                    <a:pt x="612537" y="25387"/>
                    <a:pt x="694425" y="44285"/>
                  </a:cubicBezTo>
                  <a:cubicBezTo>
                    <a:pt x="636779" y="107275"/>
                    <a:pt x="607193" y="139725"/>
                    <a:pt x="547447" y="205006"/>
                  </a:cubicBezTo>
                  <a:cubicBezTo>
                    <a:pt x="406767" y="248145"/>
                    <a:pt x="337096" y="269142"/>
                    <a:pt x="198516" y="309418"/>
                  </a:cubicBezTo>
                  <a:close/>
                  <a:moveTo>
                    <a:pt x="21379" y="246046"/>
                  </a:moveTo>
                  <a:cubicBezTo>
                    <a:pt x="96586" y="266661"/>
                    <a:pt x="133808" y="277350"/>
                    <a:pt x="207869" y="299492"/>
                  </a:cubicBezTo>
                  <a:cubicBezTo>
                    <a:pt x="337859" y="261507"/>
                    <a:pt x="403332" y="241846"/>
                    <a:pt x="535230" y="201379"/>
                  </a:cubicBezTo>
                  <a:cubicBezTo>
                    <a:pt x="591158" y="140298"/>
                    <a:pt x="619027" y="110138"/>
                    <a:pt x="673046" y="50965"/>
                  </a:cubicBezTo>
                  <a:cubicBezTo>
                    <a:pt x="596312" y="33213"/>
                    <a:pt x="557373" y="25005"/>
                    <a:pt x="478920" y="9162"/>
                  </a:cubicBezTo>
                  <a:cubicBezTo>
                    <a:pt x="348740" y="48865"/>
                    <a:pt x="283840" y="68145"/>
                    <a:pt x="155186" y="105366"/>
                  </a:cubicBezTo>
                  <a:cubicBezTo>
                    <a:pt x="102503" y="160913"/>
                    <a:pt x="75589" y="189163"/>
                    <a:pt x="21379" y="2460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E1F694A0-BC2C-4D67-B7F6-6AC3A5C3D228}"/>
                </a:ext>
              </a:extLst>
            </p:cNvPr>
            <p:cNvSpPr/>
            <p:nvPr/>
          </p:nvSpPr>
          <p:spPr>
            <a:xfrm>
              <a:off x="-988930" y="5818495"/>
              <a:ext cx="687172" cy="324498"/>
            </a:xfrm>
            <a:custGeom>
              <a:avLst/>
              <a:gdLst>
                <a:gd name="connsiteX0" fmla="*/ 197180 w 687171"/>
                <a:gd name="connsiteY0" fmla="*/ 331369 h 324497"/>
                <a:gd name="connsiteX1" fmla="*/ 0 w 687171"/>
                <a:gd name="connsiteY1" fmla="*/ 271433 h 324497"/>
                <a:gd name="connsiteX2" fmla="*/ 146788 w 687171"/>
                <a:gd name="connsiteY2" fmla="*/ 111093 h 324497"/>
                <a:gd name="connsiteX3" fmla="*/ 494382 w 687171"/>
                <a:gd name="connsiteY3" fmla="*/ 0 h 324497"/>
                <a:gd name="connsiteX4" fmla="*/ 699006 w 687171"/>
                <a:gd name="connsiteY4" fmla="*/ 46957 h 324497"/>
                <a:gd name="connsiteX5" fmla="*/ 548019 w 687171"/>
                <a:gd name="connsiteY5" fmla="*/ 218940 h 324497"/>
                <a:gd name="connsiteX6" fmla="*/ 197180 w 687171"/>
                <a:gd name="connsiteY6" fmla="*/ 331369 h 324497"/>
                <a:gd name="connsiteX7" fmla="*/ 21570 w 687171"/>
                <a:gd name="connsiteY7" fmla="*/ 264752 h 324497"/>
                <a:gd name="connsiteX8" fmla="*/ 206724 w 687171"/>
                <a:gd name="connsiteY8" fmla="*/ 320680 h 324497"/>
                <a:gd name="connsiteX9" fmla="*/ 535803 w 687171"/>
                <a:gd name="connsiteY9" fmla="*/ 215123 h 324497"/>
                <a:gd name="connsiteX10" fmla="*/ 677246 w 687171"/>
                <a:gd name="connsiteY10" fmla="*/ 54210 h 324497"/>
                <a:gd name="connsiteX11" fmla="*/ 485601 w 687171"/>
                <a:gd name="connsiteY11" fmla="*/ 9735 h 324497"/>
                <a:gd name="connsiteX12" fmla="*/ 159385 w 687171"/>
                <a:gd name="connsiteY12" fmla="*/ 114147 h 324497"/>
                <a:gd name="connsiteX13" fmla="*/ 21570 w 687171"/>
                <a:gd name="connsiteY13" fmla="*/ 26475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197180" y="331369"/>
                  </a:moveTo>
                  <a:cubicBezTo>
                    <a:pt x="119301" y="305982"/>
                    <a:pt x="79979" y="294148"/>
                    <a:pt x="0" y="271433"/>
                  </a:cubicBezTo>
                  <a:cubicBezTo>
                    <a:pt x="59746" y="206342"/>
                    <a:pt x="89332" y="174083"/>
                    <a:pt x="146788" y="111093"/>
                  </a:cubicBezTo>
                  <a:cubicBezTo>
                    <a:pt x="285367" y="67763"/>
                    <a:pt x="354848" y="45429"/>
                    <a:pt x="494382" y="0"/>
                  </a:cubicBezTo>
                  <a:cubicBezTo>
                    <a:pt x="577606" y="17370"/>
                    <a:pt x="618454" y="26723"/>
                    <a:pt x="699006" y="46957"/>
                  </a:cubicBezTo>
                  <a:cubicBezTo>
                    <a:pt x="640024" y="114337"/>
                    <a:pt x="609483" y="148887"/>
                    <a:pt x="548019" y="218940"/>
                  </a:cubicBezTo>
                  <a:cubicBezTo>
                    <a:pt x="406958" y="265134"/>
                    <a:pt x="336714" y="287657"/>
                    <a:pt x="197180" y="331369"/>
                  </a:cubicBezTo>
                  <a:close/>
                  <a:moveTo>
                    <a:pt x="21570" y="264752"/>
                  </a:moveTo>
                  <a:cubicBezTo>
                    <a:pt x="96586" y="285940"/>
                    <a:pt x="133617" y="297201"/>
                    <a:pt x="206724" y="320680"/>
                  </a:cubicBezTo>
                  <a:cubicBezTo>
                    <a:pt x="337669" y="279640"/>
                    <a:pt x="403522" y="258453"/>
                    <a:pt x="535803" y="215123"/>
                  </a:cubicBezTo>
                  <a:cubicBezTo>
                    <a:pt x="593449" y="149651"/>
                    <a:pt x="621890" y="117201"/>
                    <a:pt x="677246" y="54210"/>
                  </a:cubicBezTo>
                  <a:cubicBezTo>
                    <a:pt x="601848" y="35122"/>
                    <a:pt x="563481" y="26151"/>
                    <a:pt x="485601" y="9735"/>
                  </a:cubicBezTo>
                  <a:cubicBezTo>
                    <a:pt x="354848" y="52301"/>
                    <a:pt x="289376" y="73298"/>
                    <a:pt x="159385" y="114147"/>
                  </a:cubicBezTo>
                  <a:cubicBezTo>
                    <a:pt x="105557" y="173320"/>
                    <a:pt x="77688" y="203479"/>
                    <a:pt x="21570" y="2647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948C147A-05E1-4A9B-A599-3864A904B26B}"/>
                </a:ext>
              </a:extLst>
            </p:cNvPr>
            <p:cNvSpPr/>
            <p:nvPr/>
          </p:nvSpPr>
          <p:spPr>
            <a:xfrm>
              <a:off x="-457899" y="5750732"/>
              <a:ext cx="687172" cy="343586"/>
            </a:xfrm>
            <a:custGeom>
              <a:avLst/>
              <a:gdLst>
                <a:gd name="connsiteX0" fmla="*/ 193172 w 687171"/>
                <a:gd name="connsiteY0" fmla="*/ 353702 h 343585"/>
                <a:gd name="connsiteX1" fmla="*/ 0 w 687171"/>
                <a:gd name="connsiteY1" fmla="*/ 288421 h 343585"/>
                <a:gd name="connsiteX2" fmla="*/ 150796 w 687171"/>
                <a:gd name="connsiteY2" fmla="*/ 116819 h 343585"/>
                <a:gd name="connsiteX3" fmla="*/ 496863 w 687171"/>
                <a:gd name="connsiteY3" fmla="*/ 0 h 343585"/>
                <a:gd name="connsiteX4" fmla="*/ 695762 w 687171"/>
                <a:gd name="connsiteY4" fmla="*/ 52683 h 343585"/>
                <a:gd name="connsiteX5" fmla="*/ 542293 w 687171"/>
                <a:gd name="connsiteY5" fmla="*/ 235738 h 343585"/>
                <a:gd name="connsiteX6" fmla="*/ 193172 w 687171"/>
                <a:gd name="connsiteY6" fmla="*/ 353702 h 343585"/>
                <a:gd name="connsiteX7" fmla="*/ 21760 w 687171"/>
                <a:gd name="connsiteY7" fmla="*/ 281359 h 343585"/>
                <a:gd name="connsiteX8" fmla="*/ 203097 w 687171"/>
                <a:gd name="connsiteY8" fmla="*/ 342440 h 343585"/>
                <a:gd name="connsiteX9" fmla="*/ 530649 w 687171"/>
                <a:gd name="connsiteY9" fmla="*/ 231729 h 343585"/>
                <a:gd name="connsiteX10" fmla="*/ 674574 w 687171"/>
                <a:gd name="connsiteY10" fmla="*/ 60318 h 343585"/>
                <a:gd name="connsiteX11" fmla="*/ 488083 w 687171"/>
                <a:gd name="connsiteY11" fmla="*/ 10499 h 343585"/>
                <a:gd name="connsiteX12" fmla="*/ 163394 w 687171"/>
                <a:gd name="connsiteY12" fmla="*/ 120255 h 343585"/>
                <a:gd name="connsiteX13" fmla="*/ 21760 w 687171"/>
                <a:gd name="connsiteY13" fmla="*/ 281359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43585">
                  <a:moveTo>
                    <a:pt x="193172" y="353702"/>
                  </a:moveTo>
                  <a:cubicBezTo>
                    <a:pt x="117201" y="326025"/>
                    <a:pt x="78643" y="312854"/>
                    <a:pt x="0" y="288421"/>
                  </a:cubicBezTo>
                  <a:cubicBezTo>
                    <a:pt x="61464" y="218559"/>
                    <a:pt x="92005" y="184009"/>
                    <a:pt x="150796" y="116819"/>
                  </a:cubicBezTo>
                  <a:cubicBezTo>
                    <a:pt x="289185" y="70817"/>
                    <a:pt x="358475" y="47338"/>
                    <a:pt x="496863" y="0"/>
                  </a:cubicBezTo>
                  <a:cubicBezTo>
                    <a:pt x="577988" y="19279"/>
                    <a:pt x="617882" y="29777"/>
                    <a:pt x="695762" y="52683"/>
                  </a:cubicBezTo>
                  <a:cubicBezTo>
                    <a:pt x="636016" y="124263"/>
                    <a:pt x="604902" y="161104"/>
                    <a:pt x="542293" y="235738"/>
                  </a:cubicBezTo>
                  <a:cubicBezTo>
                    <a:pt x="402568" y="283840"/>
                    <a:pt x="332515" y="307509"/>
                    <a:pt x="193172" y="353702"/>
                  </a:cubicBezTo>
                  <a:close/>
                  <a:moveTo>
                    <a:pt x="21760" y="281359"/>
                  </a:moveTo>
                  <a:cubicBezTo>
                    <a:pt x="95441" y="304455"/>
                    <a:pt x="131708" y="316481"/>
                    <a:pt x="203097" y="342440"/>
                  </a:cubicBezTo>
                  <a:cubicBezTo>
                    <a:pt x="333851" y="298920"/>
                    <a:pt x="399514" y="276777"/>
                    <a:pt x="530649" y="231729"/>
                  </a:cubicBezTo>
                  <a:cubicBezTo>
                    <a:pt x="589250" y="162058"/>
                    <a:pt x="618455" y="127508"/>
                    <a:pt x="674574" y="60318"/>
                  </a:cubicBezTo>
                  <a:cubicBezTo>
                    <a:pt x="601466" y="38749"/>
                    <a:pt x="564053" y="28823"/>
                    <a:pt x="488083" y="10499"/>
                  </a:cubicBezTo>
                  <a:cubicBezTo>
                    <a:pt x="358284" y="54974"/>
                    <a:pt x="293193" y="76925"/>
                    <a:pt x="163394" y="120255"/>
                  </a:cubicBezTo>
                  <a:cubicBezTo>
                    <a:pt x="108039" y="183246"/>
                    <a:pt x="79407" y="215696"/>
                    <a:pt x="21760" y="2813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8828BC70-DC50-480C-8EEE-F872FCE8FE58}"/>
                </a:ext>
              </a:extLst>
            </p:cNvPr>
            <p:cNvSpPr/>
            <p:nvPr/>
          </p:nvSpPr>
          <p:spPr>
            <a:xfrm>
              <a:off x="67787" y="5685833"/>
              <a:ext cx="668084" cy="362674"/>
            </a:xfrm>
            <a:custGeom>
              <a:avLst/>
              <a:gdLst>
                <a:gd name="connsiteX0" fmla="*/ 187445 w 668083"/>
                <a:gd name="connsiteY0" fmla="*/ 375081 h 362673"/>
                <a:gd name="connsiteX1" fmla="*/ 0 w 668083"/>
                <a:gd name="connsiteY1" fmla="*/ 302164 h 362673"/>
                <a:gd name="connsiteX2" fmla="*/ 153468 w 668083"/>
                <a:gd name="connsiteY2" fmla="*/ 119491 h 362673"/>
                <a:gd name="connsiteX3" fmla="*/ 494191 w 668083"/>
                <a:gd name="connsiteY3" fmla="*/ 0 h 362673"/>
                <a:gd name="connsiteX4" fmla="*/ 685835 w 668083"/>
                <a:gd name="connsiteY4" fmla="*/ 60891 h 362673"/>
                <a:gd name="connsiteX5" fmla="*/ 531985 w 668083"/>
                <a:gd name="connsiteY5" fmla="*/ 254062 h 362673"/>
                <a:gd name="connsiteX6" fmla="*/ 187445 w 668083"/>
                <a:gd name="connsiteY6" fmla="*/ 375081 h 362673"/>
                <a:gd name="connsiteX7" fmla="*/ 21570 w 668083"/>
                <a:gd name="connsiteY7" fmla="*/ 294720 h 362673"/>
                <a:gd name="connsiteX8" fmla="*/ 197371 w 668083"/>
                <a:gd name="connsiteY8" fmla="*/ 362674 h 362673"/>
                <a:gd name="connsiteX9" fmla="*/ 520533 w 668083"/>
                <a:gd name="connsiteY9" fmla="*/ 249099 h 362673"/>
                <a:gd name="connsiteX10" fmla="*/ 664839 w 668083"/>
                <a:gd name="connsiteY10" fmla="*/ 68144 h 362673"/>
                <a:gd name="connsiteX11" fmla="*/ 485219 w 668083"/>
                <a:gd name="connsiteY11" fmla="*/ 10689 h 362673"/>
                <a:gd name="connsiteX12" fmla="*/ 165494 w 668083"/>
                <a:gd name="connsiteY12" fmla="*/ 122927 h 362673"/>
                <a:gd name="connsiteX13" fmla="*/ 21570 w 668083"/>
                <a:gd name="connsiteY13" fmla="*/ 29472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187445" y="375081"/>
                  </a:moveTo>
                  <a:cubicBezTo>
                    <a:pt x="113765" y="344158"/>
                    <a:pt x="76352" y="329651"/>
                    <a:pt x="0" y="302164"/>
                  </a:cubicBezTo>
                  <a:cubicBezTo>
                    <a:pt x="62609" y="227721"/>
                    <a:pt x="93532" y="190881"/>
                    <a:pt x="153468" y="119491"/>
                  </a:cubicBezTo>
                  <a:cubicBezTo>
                    <a:pt x="290139" y="71962"/>
                    <a:pt x="358475" y="47911"/>
                    <a:pt x="494191" y="0"/>
                  </a:cubicBezTo>
                  <a:cubicBezTo>
                    <a:pt x="572452" y="22333"/>
                    <a:pt x="610819" y="34358"/>
                    <a:pt x="685835" y="60891"/>
                  </a:cubicBezTo>
                  <a:cubicBezTo>
                    <a:pt x="626090" y="136289"/>
                    <a:pt x="594976" y="175229"/>
                    <a:pt x="531985" y="254062"/>
                  </a:cubicBezTo>
                  <a:cubicBezTo>
                    <a:pt x="394360" y="302928"/>
                    <a:pt x="325452" y="327361"/>
                    <a:pt x="187445" y="375081"/>
                  </a:cubicBezTo>
                  <a:close/>
                  <a:moveTo>
                    <a:pt x="21570" y="294720"/>
                  </a:moveTo>
                  <a:cubicBezTo>
                    <a:pt x="93150" y="320298"/>
                    <a:pt x="128272" y="334042"/>
                    <a:pt x="197371" y="362674"/>
                  </a:cubicBezTo>
                  <a:cubicBezTo>
                    <a:pt x="326788" y="317817"/>
                    <a:pt x="391497" y="294911"/>
                    <a:pt x="520533" y="249099"/>
                  </a:cubicBezTo>
                  <a:cubicBezTo>
                    <a:pt x="579515" y="175419"/>
                    <a:pt x="608720" y="138770"/>
                    <a:pt x="664839" y="68144"/>
                  </a:cubicBezTo>
                  <a:cubicBezTo>
                    <a:pt x="594403" y="43330"/>
                    <a:pt x="558518" y="31877"/>
                    <a:pt x="485219" y="10689"/>
                  </a:cubicBezTo>
                  <a:cubicBezTo>
                    <a:pt x="357902" y="55737"/>
                    <a:pt x="293766" y="78261"/>
                    <a:pt x="165494" y="122927"/>
                  </a:cubicBezTo>
                  <a:cubicBezTo>
                    <a:pt x="109375" y="190308"/>
                    <a:pt x="80361" y="224858"/>
                    <a:pt x="21570" y="2947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91D4534E-5CFC-4F02-B706-E17B4C41C64E}"/>
                </a:ext>
              </a:extLst>
            </p:cNvPr>
            <p:cNvSpPr/>
            <p:nvPr/>
          </p:nvSpPr>
          <p:spPr>
            <a:xfrm>
              <a:off x="583548" y="5629332"/>
              <a:ext cx="668084" cy="381762"/>
            </a:xfrm>
            <a:custGeom>
              <a:avLst/>
              <a:gdLst>
                <a:gd name="connsiteX0" fmla="*/ 180955 w 668083"/>
                <a:gd name="connsiteY0" fmla="*/ 393978 h 381761"/>
                <a:gd name="connsiteX1" fmla="*/ 0 w 668083"/>
                <a:gd name="connsiteY1" fmla="*/ 311899 h 381761"/>
                <a:gd name="connsiteX2" fmla="*/ 153850 w 668083"/>
                <a:gd name="connsiteY2" fmla="*/ 119110 h 381761"/>
                <a:gd name="connsiteX3" fmla="*/ 485792 w 668083"/>
                <a:gd name="connsiteY3" fmla="*/ 0 h 381761"/>
                <a:gd name="connsiteX4" fmla="*/ 669420 w 668083"/>
                <a:gd name="connsiteY4" fmla="*/ 71008 h 381761"/>
                <a:gd name="connsiteX5" fmla="*/ 517860 w 668083"/>
                <a:gd name="connsiteY5" fmla="*/ 272769 h 381761"/>
                <a:gd name="connsiteX6" fmla="*/ 180955 w 668083"/>
                <a:gd name="connsiteY6" fmla="*/ 393978 h 381761"/>
                <a:gd name="connsiteX7" fmla="*/ 21188 w 668083"/>
                <a:gd name="connsiteY7" fmla="*/ 304455 h 381761"/>
                <a:gd name="connsiteX8" fmla="*/ 191072 w 668083"/>
                <a:gd name="connsiteY8" fmla="*/ 381189 h 381761"/>
                <a:gd name="connsiteX9" fmla="*/ 506980 w 668083"/>
                <a:gd name="connsiteY9" fmla="*/ 267615 h 381761"/>
                <a:gd name="connsiteX10" fmla="*/ 649186 w 668083"/>
                <a:gd name="connsiteY10" fmla="*/ 78452 h 381761"/>
                <a:gd name="connsiteX11" fmla="*/ 477203 w 668083"/>
                <a:gd name="connsiteY11" fmla="*/ 11453 h 381761"/>
                <a:gd name="connsiteX12" fmla="*/ 165494 w 668083"/>
                <a:gd name="connsiteY12" fmla="*/ 123309 h 381761"/>
                <a:gd name="connsiteX13" fmla="*/ 21188 w 668083"/>
                <a:gd name="connsiteY13" fmla="*/ 304455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81761">
                  <a:moveTo>
                    <a:pt x="180955" y="393978"/>
                  </a:moveTo>
                  <a:cubicBezTo>
                    <a:pt x="109757" y="359429"/>
                    <a:pt x="73680" y="342822"/>
                    <a:pt x="0" y="311899"/>
                  </a:cubicBezTo>
                  <a:cubicBezTo>
                    <a:pt x="62800" y="233257"/>
                    <a:pt x="93913" y="194317"/>
                    <a:pt x="153850" y="119110"/>
                  </a:cubicBezTo>
                  <a:cubicBezTo>
                    <a:pt x="287658" y="71199"/>
                    <a:pt x="354275" y="47338"/>
                    <a:pt x="485792" y="0"/>
                  </a:cubicBezTo>
                  <a:cubicBezTo>
                    <a:pt x="560808" y="26151"/>
                    <a:pt x="597457" y="40276"/>
                    <a:pt x="669420" y="71008"/>
                  </a:cubicBezTo>
                  <a:cubicBezTo>
                    <a:pt x="610628" y="149651"/>
                    <a:pt x="579896" y="190308"/>
                    <a:pt x="517860" y="272769"/>
                  </a:cubicBezTo>
                  <a:cubicBezTo>
                    <a:pt x="383862" y="321443"/>
                    <a:pt x="316290" y="345685"/>
                    <a:pt x="180955" y="393978"/>
                  </a:cubicBezTo>
                  <a:close/>
                  <a:moveTo>
                    <a:pt x="21188" y="304455"/>
                  </a:moveTo>
                  <a:cubicBezTo>
                    <a:pt x="90287" y="333469"/>
                    <a:pt x="124073" y="348930"/>
                    <a:pt x="191072" y="381189"/>
                  </a:cubicBezTo>
                  <a:cubicBezTo>
                    <a:pt x="318008" y="335951"/>
                    <a:pt x="381189" y="313045"/>
                    <a:pt x="506980" y="267615"/>
                  </a:cubicBezTo>
                  <a:cubicBezTo>
                    <a:pt x="565199" y="190499"/>
                    <a:pt x="594022" y="152323"/>
                    <a:pt x="649186" y="78452"/>
                  </a:cubicBezTo>
                  <a:cubicBezTo>
                    <a:pt x="581805" y="49629"/>
                    <a:pt x="547447" y="36267"/>
                    <a:pt x="477203" y="11453"/>
                  </a:cubicBezTo>
                  <a:cubicBezTo>
                    <a:pt x="353511" y="55737"/>
                    <a:pt x="291094" y="78261"/>
                    <a:pt x="165494" y="123309"/>
                  </a:cubicBezTo>
                  <a:cubicBezTo>
                    <a:pt x="109184" y="193935"/>
                    <a:pt x="79979" y="230584"/>
                    <a:pt x="21188" y="3044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367711FA-FEF1-4CA2-9F50-D8ECFE42C91B}"/>
                </a:ext>
              </a:extLst>
            </p:cNvPr>
            <p:cNvSpPr/>
            <p:nvPr/>
          </p:nvSpPr>
          <p:spPr>
            <a:xfrm>
              <a:off x="1085565" y="5586384"/>
              <a:ext cx="629907" cy="400850"/>
            </a:xfrm>
            <a:custGeom>
              <a:avLst/>
              <a:gdLst>
                <a:gd name="connsiteX0" fmla="*/ 174656 w 629907"/>
                <a:gd name="connsiteY0" fmla="*/ 409249 h 400849"/>
                <a:gd name="connsiteX1" fmla="*/ 0 w 629907"/>
                <a:gd name="connsiteY1" fmla="*/ 316862 h 400849"/>
                <a:gd name="connsiteX2" fmla="*/ 151560 w 629907"/>
                <a:gd name="connsiteY2" fmla="*/ 115292 h 400849"/>
                <a:gd name="connsiteX3" fmla="*/ 472049 w 629907"/>
                <a:gd name="connsiteY3" fmla="*/ 0 h 400849"/>
                <a:gd name="connsiteX4" fmla="*/ 647659 w 629907"/>
                <a:gd name="connsiteY4" fmla="*/ 82651 h 400849"/>
                <a:gd name="connsiteX5" fmla="*/ 501253 w 629907"/>
                <a:gd name="connsiteY5" fmla="*/ 291093 h 400849"/>
                <a:gd name="connsiteX6" fmla="*/ 174656 w 629907"/>
                <a:gd name="connsiteY6" fmla="*/ 409249 h 400849"/>
                <a:gd name="connsiteX7" fmla="*/ 20615 w 629907"/>
                <a:gd name="connsiteY7" fmla="*/ 309418 h 400849"/>
                <a:gd name="connsiteX8" fmla="*/ 184582 w 629907"/>
                <a:gd name="connsiteY8" fmla="*/ 395887 h 400849"/>
                <a:gd name="connsiteX9" fmla="*/ 490946 w 629907"/>
                <a:gd name="connsiteY9" fmla="*/ 285176 h 400849"/>
                <a:gd name="connsiteX10" fmla="*/ 628380 w 629907"/>
                <a:gd name="connsiteY10" fmla="*/ 89714 h 400849"/>
                <a:gd name="connsiteX11" fmla="*/ 463841 w 629907"/>
                <a:gd name="connsiteY11" fmla="*/ 11835 h 400849"/>
                <a:gd name="connsiteX12" fmla="*/ 162821 w 629907"/>
                <a:gd name="connsiteY12" fmla="*/ 120064 h 400849"/>
                <a:gd name="connsiteX13" fmla="*/ 20615 w 629907"/>
                <a:gd name="connsiteY13" fmla="*/ 309418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00849">
                  <a:moveTo>
                    <a:pt x="174656" y="409249"/>
                  </a:moveTo>
                  <a:cubicBezTo>
                    <a:pt x="105748" y="370500"/>
                    <a:pt x="70817" y="351793"/>
                    <a:pt x="0" y="316862"/>
                  </a:cubicBezTo>
                  <a:cubicBezTo>
                    <a:pt x="62036" y="234593"/>
                    <a:pt x="92768" y="193744"/>
                    <a:pt x="151560" y="115292"/>
                  </a:cubicBezTo>
                  <a:cubicBezTo>
                    <a:pt x="281168" y="68526"/>
                    <a:pt x="345495" y="45239"/>
                    <a:pt x="472049" y="0"/>
                  </a:cubicBezTo>
                  <a:cubicBezTo>
                    <a:pt x="543820" y="30732"/>
                    <a:pt x="578942" y="47338"/>
                    <a:pt x="647659" y="82651"/>
                  </a:cubicBezTo>
                  <a:cubicBezTo>
                    <a:pt x="590968" y="163585"/>
                    <a:pt x="561190" y="205770"/>
                    <a:pt x="501253" y="291093"/>
                  </a:cubicBezTo>
                  <a:cubicBezTo>
                    <a:pt x="371836" y="338050"/>
                    <a:pt x="306364" y="361719"/>
                    <a:pt x="174656" y="409249"/>
                  </a:cubicBezTo>
                  <a:close/>
                  <a:moveTo>
                    <a:pt x="20615" y="309418"/>
                  </a:moveTo>
                  <a:cubicBezTo>
                    <a:pt x="87233" y="342249"/>
                    <a:pt x="119873" y="359620"/>
                    <a:pt x="184582" y="395887"/>
                  </a:cubicBezTo>
                  <a:cubicBezTo>
                    <a:pt x="308082" y="351412"/>
                    <a:pt x="369355" y="329079"/>
                    <a:pt x="490946" y="285176"/>
                  </a:cubicBezTo>
                  <a:cubicBezTo>
                    <a:pt x="547256" y="205388"/>
                    <a:pt x="575125" y="165876"/>
                    <a:pt x="628380" y="89714"/>
                  </a:cubicBezTo>
                  <a:cubicBezTo>
                    <a:pt x="563862" y="56501"/>
                    <a:pt x="531031" y="40849"/>
                    <a:pt x="463841" y="11835"/>
                  </a:cubicBezTo>
                  <a:cubicBezTo>
                    <a:pt x="344922" y="54210"/>
                    <a:pt x="284604" y="76162"/>
                    <a:pt x="162821" y="120064"/>
                  </a:cubicBezTo>
                  <a:cubicBezTo>
                    <a:pt x="107466" y="193935"/>
                    <a:pt x="78643" y="232111"/>
                    <a:pt x="20615" y="3094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81C4F4A7-3102-4BF0-B524-A0B541C0356E}"/>
                </a:ext>
              </a:extLst>
            </p:cNvPr>
            <p:cNvSpPr/>
            <p:nvPr/>
          </p:nvSpPr>
          <p:spPr>
            <a:xfrm>
              <a:off x="1571548" y="5562142"/>
              <a:ext cx="610819" cy="419938"/>
            </a:xfrm>
            <a:custGeom>
              <a:avLst/>
              <a:gdLst>
                <a:gd name="connsiteX0" fmla="*/ 169311 w 610819"/>
                <a:gd name="connsiteY0" fmla="*/ 419938 h 419938"/>
                <a:gd name="connsiteX1" fmla="*/ 0 w 610819"/>
                <a:gd name="connsiteY1" fmla="*/ 316099 h 419938"/>
                <a:gd name="connsiteX2" fmla="*/ 146596 w 610819"/>
                <a:gd name="connsiteY2" fmla="*/ 107848 h 419938"/>
                <a:gd name="connsiteX3" fmla="*/ 453342 w 610819"/>
                <a:gd name="connsiteY3" fmla="*/ 0 h 419938"/>
                <a:gd name="connsiteX4" fmla="*/ 620936 w 610819"/>
                <a:gd name="connsiteY4" fmla="*/ 96395 h 419938"/>
                <a:gd name="connsiteX5" fmla="*/ 483120 w 610819"/>
                <a:gd name="connsiteY5" fmla="*/ 308845 h 419938"/>
                <a:gd name="connsiteX6" fmla="*/ 169311 w 610819"/>
                <a:gd name="connsiteY6" fmla="*/ 419938 h 419938"/>
                <a:gd name="connsiteX7" fmla="*/ 20042 w 610819"/>
                <a:gd name="connsiteY7" fmla="*/ 308845 h 419938"/>
                <a:gd name="connsiteX8" fmla="*/ 178664 w 610819"/>
                <a:gd name="connsiteY8" fmla="*/ 406195 h 419938"/>
                <a:gd name="connsiteX9" fmla="*/ 473194 w 610819"/>
                <a:gd name="connsiteY9" fmla="*/ 301783 h 419938"/>
                <a:gd name="connsiteX10" fmla="*/ 602802 w 610819"/>
                <a:gd name="connsiteY10" fmla="*/ 102503 h 419938"/>
                <a:gd name="connsiteX11" fmla="*/ 445516 w 610819"/>
                <a:gd name="connsiteY11" fmla="*/ 11835 h 419938"/>
                <a:gd name="connsiteX12" fmla="*/ 157477 w 610819"/>
                <a:gd name="connsiteY12" fmla="*/ 113193 h 419938"/>
                <a:gd name="connsiteX13" fmla="*/ 20042 w 610819"/>
                <a:gd name="connsiteY13" fmla="*/ 308845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19938">
                  <a:moveTo>
                    <a:pt x="169311" y="419938"/>
                  </a:moveTo>
                  <a:cubicBezTo>
                    <a:pt x="102312" y="376608"/>
                    <a:pt x="68717" y="355802"/>
                    <a:pt x="0" y="316099"/>
                  </a:cubicBezTo>
                  <a:cubicBezTo>
                    <a:pt x="60127" y="230966"/>
                    <a:pt x="89714" y="188781"/>
                    <a:pt x="146596" y="107848"/>
                  </a:cubicBezTo>
                  <a:cubicBezTo>
                    <a:pt x="271242" y="63373"/>
                    <a:pt x="332705" y="41612"/>
                    <a:pt x="453342" y="0"/>
                  </a:cubicBezTo>
                  <a:cubicBezTo>
                    <a:pt x="522060" y="35886"/>
                    <a:pt x="555845" y="54783"/>
                    <a:pt x="620936" y="96395"/>
                  </a:cubicBezTo>
                  <a:cubicBezTo>
                    <a:pt x="567680" y="178856"/>
                    <a:pt x="539620" y="221804"/>
                    <a:pt x="483120" y="308845"/>
                  </a:cubicBezTo>
                  <a:cubicBezTo>
                    <a:pt x="359811" y="351221"/>
                    <a:pt x="296438" y="374318"/>
                    <a:pt x="169311" y="419938"/>
                  </a:cubicBezTo>
                  <a:close/>
                  <a:moveTo>
                    <a:pt x="20042" y="308845"/>
                  </a:moveTo>
                  <a:cubicBezTo>
                    <a:pt x="84179" y="346067"/>
                    <a:pt x="115865" y="365728"/>
                    <a:pt x="178664" y="406195"/>
                  </a:cubicBezTo>
                  <a:cubicBezTo>
                    <a:pt x="297774" y="363628"/>
                    <a:pt x="357138" y="341868"/>
                    <a:pt x="473194" y="301783"/>
                  </a:cubicBezTo>
                  <a:cubicBezTo>
                    <a:pt x="526259" y="220277"/>
                    <a:pt x="552601" y="180001"/>
                    <a:pt x="602802" y="102503"/>
                  </a:cubicBezTo>
                  <a:cubicBezTo>
                    <a:pt x="541529" y="63563"/>
                    <a:pt x="509843" y="46002"/>
                    <a:pt x="445516" y="11835"/>
                  </a:cubicBezTo>
                  <a:cubicBezTo>
                    <a:pt x="332133" y="50965"/>
                    <a:pt x="274296" y="71390"/>
                    <a:pt x="157477" y="113193"/>
                  </a:cubicBezTo>
                  <a:cubicBezTo>
                    <a:pt x="104030" y="189354"/>
                    <a:pt x="76352" y="228866"/>
                    <a:pt x="20042" y="3088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F9013B2A-EB65-40D0-A52B-779B8F7F6612}"/>
                </a:ext>
              </a:extLst>
            </p:cNvPr>
            <p:cNvSpPr/>
            <p:nvPr/>
          </p:nvSpPr>
          <p:spPr>
            <a:xfrm>
              <a:off x="2040160" y="5565960"/>
              <a:ext cx="572643" cy="419938"/>
            </a:xfrm>
            <a:custGeom>
              <a:avLst/>
              <a:gdLst>
                <a:gd name="connsiteX0" fmla="*/ 163013 w 572643"/>
                <a:gd name="connsiteY0" fmla="*/ 426619 h 419938"/>
                <a:gd name="connsiteX1" fmla="*/ 0 w 572643"/>
                <a:gd name="connsiteY1" fmla="*/ 304646 h 419938"/>
                <a:gd name="connsiteX2" fmla="*/ 138198 w 572643"/>
                <a:gd name="connsiteY2" fmla="*/ 92387 h 419938"/>
                <a:gd name="connsiteX3" fmla="*/ 425855 w 572643"/>
                <a:gd name="connsiteY3" fmla="*/ 0 h 419938"/>
                <a:gd name="connsiteX4" fmla="*/ 584287 w 572643"/>
                <a:gd name="connsiteY4" fmla="*/ 119492 h 419938"/>
                <a:gd name="connsiteX5" fmla="*/ 458114 w 572643"/>
                <a:gd name="connsiteY5" fmla="*/ 336714 h 419938"/>
                <a:gd name="connsiteX6" fmla="*/ 163013 w 572643"/>
                <a:gd name="connsiteY6" fmla="*/ 426619 h 419938"/>
                <a:gd name="connsiteX7" fmla="*/ 19088 w 572643"/>
                <a:gd name="connsiteY7" fmla="*/ 297965 h 419938"/>
                <a:gd name="connsiteX8" fmla="*/ 171602 w 572643"/>
                <a:gd name="connsiteY8" fmla="*/ 412494 h 419938"/>
                <a:gd name="connsiteX9" fmla="*/ 448380 w 572643"/>
                <a:gd name="connsiteY9" fmla="*/ 327934 h 419938"/>
                <a:gd name="connsiteX10" fmla="*/ 567108 w 572643"/>
                <a:gd name="connsiteY10" fmla="*/ 124264 h 419938"/>
                <a:gd name="connsiteX11" fmla="*/ 418411 w 572643"/>
                <a:gd name="connsiteY11" fmla="*/ 11835 h 419938"/>
                <a:gd name="connsiteX12" fmla="*/ 148315 w 572643"/>
                <a:gd name="connsiteY12" fmla="*/ 98495 h 419938"/>
                <a:gd name="connsiteX13" fmla="*/ 19088 w 572643"/>
                <a:gd name="connsiteY13" fmla="*/ 297965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19938">
                  <a:moveTo>
                    <a:pt x="163013" y="426619"/>
                  </a:moveTo>
                  <a:cubicBezTo>
                    <a:pt x="98686" y="374509"/>
                    <a:pt x="66236" y="350076"/>
                    <a:pt x="0" y="304646"/>
                  </a:cubicBezTo>
                  <a:cubicBezTo>
                    <a:pt x="56692" y="217795"/>
                    <a:pt x="84751" y="174656"/>
                    <a:pt x="138198" y="92387"/>
                  </a:cubicBezTo>
                  <a:cubicBezTo>
                    <a:pt x="255971" y="52492"/>
                    <a:pt x="313618" y="34168"/>
                    <a:pt x="425855" y="0"/>
                  </a:cubicBezTo>
                  <a:cubicBezTo>
                    <a:pt x="490373" y="44475"/>
                    <a:pt x="521869" y="68335"/>
                    <a:pt x="584287" y="119492"/>
                  </a:cubicBezTo>
                  <a:cubicBezTo>
                    <a:pt x="535612" y="203670"/>
                    <a:pt x="509844" y="247764"/>
                    <a:pt x="458114" y="336714"/>
                  </a:cubicBezTo>
                  <a:cubicBezTo>
                    <a:pt x="342250" y="370691"/>
                    <a:pt x="283267" y="388634"/>
                    <a:pt x="163013" y="426619"/>
                  </a:cubicBezTo>
                  <a:close/>
                  <a:moveTo>
                    <a:pt x="19088" y="297965"/>
                  </a:moveTo>
                  <a:cubicBezTo>
                    <a:pt x="80934" y="340723"/>
                    <a:pt x="111474" y="363819"/>
                    <a:pt x="171602" y="412494"/>
                  </a:cubicBezTo>
                  <a:cubicBezTo>
                    <a:pt x="284222" y="376799"/>
                    <a:pt x="339577" y="360001"/>
                    <a:pt x="448380" y="327934"/>
                  </a:cubicBezTo>
                  <a:cubicBezTo>
                    <a:pt x="497054" y="244519"/>
                    <a:pt x="521105" y="203479"/>
                    <a:pt x="567108" y="124264"/>
                  </a:cubicBezTo>
                  <a:cubicBezTo>
                    <a:pt x="508507" y="76352"/>
                    <a:pt x="478920" y="53829"/>
                    <a:pt x="418411" y="11835"/>
                  </a:cubicBezTo>
                  <a:cubicBezTo>
                    <a:pt x="312854" y="44094"/>
                    <a:pt x="258835" y="61273"/>
                    <a:pt x="148315" y="98495"/>
                  </a:cubicBezTo>
                  <a:cubicBezTo>
                    <a:pt x="98304" y="176183"/>
                    <a:pt x="72153" y="216650"/>
                    <a:pt x="19088" y="2979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C8B81F48-0947-4550-A20F-2453EE472657}"/>
                </a:ext>
              </a:extLst>
            </p:cNvPr>
            <p:cNvSpPr/>
            <p:nvPr/>
          </p:nvSpPr>
          <p:spPr>
            <a:xfrm>
              <a:off x="2484722" y="5609481"/>
              <a:ext cx="553555" cy="439026"/>
            </a:xfrm>
            <a:custGeom>
              <a:avLst/>
              <a:gdLst>
                <a:gd name="connsiteX0" fmla="*/ 157858 w 553554"/>
                <a:gd name="connsiteY0" fmla="*/ 440362 h 439026"/>
                <a:gd name="connsiteX1" fmla="*/ 0 w 553554"/>
                <a:gd name="connsiteY1" fmla="*/ 291666 h 439026"/>
                <a:gd name="connsiteX2" fmla="*/ 126554 w 553554"/>
                <a:gd name="connsiteY2" fmla="*/ 74634 h 439026"/>
                <a:gd name="connsiteX3" fmla="*/ 397987 w 553554"/>
                <a:gd name="connsiteY3" fmla="*/ 0 h 439026"/>
                <a:gd name="connsiteX4" fmla="*/ 554128 w 553554"/>
                <a:gd name="connsiteY4" fmla="*/ 140679 h 439026"/>
                <a:gd name="connsiteX5" fmla="*/ 439408 w 553554"/>
                <a:gd name="connsiteY5" fmla="*/ 366873 h 439026"/>
                <a:gd name="connsiteX6" fmla="*/ 157858 w 553554"/>
                <a:gd name="connsiteY6" fmla="*/ 440362 h 439026"/>
                <a:gd name="connsiteX7" fmla="*/ 17752 w 553554"/>
                <a:gd name="connsiteY7" fmla="*/ 286321 h 439026"/>
                <a:gd name="connsiteX8" fmla="*/ 165685 w 553554"/>
                <a:gd name="connsiteY8" fmla="*/ 425855 h 439026"/>
                <a:gd name="connsiteX9" fmla="*/ 429673 w 553554"/>
                <a:gd name="connsiteY9" fmla="*/ 356756 h 439026"/>
                <a:gd name="connsiteX10" fmla="*/ 537712 w 553554"/>
                <a:gd name="connsiteY10" fmla="*/ 144687 h 439026"/>
                <a:gd name="connsiteX11" fmla="*/ 391115 w 553554"/>
                <a:gd name="connsiteY11" fmla="*/ 12216 h 439026"/>
                <a:gd name="connsiteX12" fmla="*/ 136098 w 553554"/>
                <a:gd name="connsiteY12" fmla="*/ 82460 h 439026"/>
                <a:gd name="connsiteX13" fmla="*/ 17752 w 553554"/>
                <a:gd name="connsiteY13" fmla="*/ 286321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39026">
                  <a:moveTo>
                    <a:pt x="157858" y="440362"/>
                  </a:moveTo>
                  <a:cubicBezTo>
                    <a:pt x="94868" y="377753"/>
                    <a:pt x="63564" y="347976"/>
                    <a:pt x="0" y="291666"/>
                  </a:cubicBezTo>
                  <a:cubicBezTo>
                    <a:pt x="51920" y="202715"/>
                    <a:pt x="77689" y="158813"/>
                    <a:pt x="126554" y="74634"/>
                  </a:cubicBezTo>
                  <a:cubicBezTo>
                    <a:pt x="237265" y="42566"/>
                    <a:pt x="291666" y="27678"/>
                    <a:pt x="397987" y="0"/>
                  </a:cubicBezTo>
                  <a:cubicBezTo>
                    <a:pt x="460978" y="53065"/>
                    <a:pt x="492091" y="81315"/>
                    <a:pt x="554128" y="140679"/>
                  </a:cubicBezTo>
                  <a:cubicBezTo>
                    <a:pt x="509843" y="228293"/>
                    <a:pt x="486555" y="274105"/>
                    <a:pt x="439408" y="366873"/>
                  </a:cubicBezTo>
                  <a:cubicBezTo>
                    <a:pt x="328316" y="394932"/>
                    <a:pt x="272005" y="409630"/>
                    <a:pt x="157858" y="440362"/>
                  </a:cubicBezTo>
                  <a:close/>
                  <a:moveTo>
                    <a:pt x="17752" y="286321"/>
                  </a:moveTo>
                  <a:cubicBezTo>
                    <a:pt x="77307" y="339195"/>
                    <a:pt x="106702" y="367255"/>
                    <a:pt x="165685" y="425855"/>
                  </a:cubicBezTo>
                  <a:cubicBezTo>
                    <a:pt x="272769" y="397032"/>
                    <a:pt x="325452" y="383289"/>
                    <a:pt x="429673" y="356756"/>
                  </a:cubicBezTo>
                  <a:cubicBezTo>
                    <a:pt x="473958" y="269906"/>
                    <a:pt x="495909" y="227148"/>
                    <a:pt x="537712" y="144687"/>
                  </a:cubicBezTo>
                  <a:cubicBezTo>
                    <a:pt x="479493" y="88950"/>
                    <a:pt x="450288" y="62418"/>
                    <a:pt x="391115" y="12216"/>
                  </a:cubicBezTo>
                  <a:cubicBezTo>
                    <a:pt x="291094" y="38558"/>
                    <a:pt x="239938" y="52492"/>
                    <a:pt x="136098" y="82460"/>
                  </a:cubicBezTo>
                  <a:cubicBezTo>
                    <a:pt x="90287" y="161676"/>
                    <a:pt x="66236" y="202906"/>
                    <a:pt x="17752" y="2863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762A7BB1-2CD4-40AC-91DD-43494FF0C914}"/>
                </a:ext>
              </a:extLst>
            </p:cNvPr>
            <p:cNvSpPr/>
            <p:nvPr/>
          </p:nvSpPr>
          <p:spPr>
            <a:xfrm>
              <a:off x="2910769" y="5683733"/>
              <a:ext cx="534467" cy="458114"/>
            </a:xfrm>
            <a:custGeom>
              <a:avLst/>
              <a:gdLst>
                <a:gd name="connsiteX0" fmla="*/ 159195 w 534466"/>
                <a:gd name="connsiteY0" fmla="*/ 461932 h 458114"/>
                <a:gd name="connsiteX1" fmla="*/ 0 w 534466"/>
                <a:gd name="connsiteY1" fmla="*/ 289566 h 458114"/>
                <a:gd name="connsiteX2" fmla="*/ 115101 w 534466"/>
                <a:gd name="connsiteY2" fmla="*/ 63563 h 458114"/>
                <a:gd name="connsiteX3" fmla="*/ 376035 w 534466"/>
                <a:gd name="connsiteY3" fmla="*/ 0 h 458114"/>
                <a:gd name="connsiteX4" fmla="*/ 535421 w 534466"/>
                <a:gd name="connsiteY4" fmla="*/ 159004 h 458114"/>
                <a:gd name="connsiteX5" fmla="*/ 432727 w 534466"/>
                <a:gd name="connsiteY5" fmla="*/ 397605 h 458114"/>
                <a:gd name="connsiteX6" fmla="*/ 159195 w 534466"/>
                <a:gd name="connsiteY6" fmla="*/ 461932 h 458114"/>
                <a:gd name="connsiteX7" fmla="*/ 16988 w 534466"/>
                <a:gd name="connsiteY7" fmla="*/ 285367 h 458114"/>
                <a:gd name="connsiteX8" fmla="*/ 166257 w 534466"/>
                <a:gd name="connsiteY8" fmla="*/ 446852 h 458114"/>
                <a:gd name="connsiteX9" fmla="*/ 422610 w 534466"/>
                <a:gd name="connsiteY9" fmla="*/ 386534 h 458114"/>
                <a:gd name="connsiteX10" fmla="*/ 519196 w 534466"/>
                <a:gd name="connsiteY10" fmla="*/ 163012 h 458114"/>
                <a:gd name="connsiteX11" fmla="*/ 369736 w 534466"/>
                <a:gd name="connsiteY11" fmla="*/ 13171 h 458114"/>
                <a:gd name="connsiteX12" fmla="*/ 124454 w 534466"/>
                <a:gd name="connsiteY12" fmla="*/ 72916 h 458114"/>
                <a:gd name="connsiteX13" fmla="*/ 16988 w 534466"/>
                <a:gd name="connsiteY13" fmla="*/ 285367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458114">
                  <a:moveTo>
                    <a:pt x="159195" y="461932"/>
                  </a:moveTo>
                  <a:cubicBezTo>
                    <a:pt x="95249" y="390160"/>
                    <a:pt x="63373" y="355420"/>
                    <a:pt x="0" y="289566"/>
                  </a:cubicBezTo>
                  <a:cubicBezTo>
                    <a:pt x="47338" y="196989"/>
                    <a:pt x="70626" y="151178"/>
                    <a:pt x="115101" y="63563"/>
                  </a:cubicBezTo>
                  <a:cubicBezTo>
                    <a:pt x="221231" y="36649"/>
                    <a:pt x="273342" y="24051"/>
                    <a:pt x="376035" y="0"/>
                  </a:cubicBezTo>
                  <a:cubicBezTo>
                    <a:pt x="439790" y="60509"/>
                    <a:pt x="471476" y="92386"/>
                    <a:pt x="535421" y="159004"/>
                  </a:cubicBezTo>
                  <a:cubicBezTo>
                    <a:pt x="495908" y="251390"/>
                    <a:pt x="474912" y="299683"/>
                    <a:pt x="432727" y="397605"/>
                  </a:cubicBezTo>
                  <a:cubicBezTo>
                    <a:pt x="324498" y="423183"/>
                    <a:pt x="269715" y="435972"/>
                    <a:pt x="159195" y="461932"/>
                  </a:cubicBezTo>
                  <a:close/>
                  <a:moveTo>
                    <a:pt x="16988" y="285367"/>
                  </a:moveTo>
                  <a:cubicBezTo>
                    <a:pt x="76543" y="347212"/>
                    <a:pt x="106321" y="379662"/>
                    <a:pt x="166257" y="446852"/>
                  </a:cubicBezTo>
                  <a:cubicBezTo>
                    <a:pt x="269905" y="422229"/>
                    <a:pt x="321062" y="410394"/>
                    <a:pt x="422610" y="386534"/>
                  </a:cubicBezTo>
                  <a:cubicBezTo>
                    <a:pt x="462314" y="294911"/>
                    <a:pt x="481975" y="249672"/>
                    <a:pt x="519196" y="163012"/>
                  </a:cubicBezTo>
                  <a:cubicBezTo>
                    <a:pt x="459260" y="100403"/>
                    <a:pt x="429482" y="70435"/>
                    <a:pt x="369736" y="13171"/>
                  </a:cubicBezTo>
                  <a:cubicBezTo>
                    <a:pt x="273151" y="35885"/>
                    <a:pt x="224094" y="47720"/>
                    <a:pt x="124454" y="72916"/>
                  </a:cubicBezTo>
                  <a:cubicBezTo>
                    <a:pt x="83033" y="155377"/>
                    <a:pt x="61082" y="198325"/>
                    <a:pt x="16988" y="2853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102D343E-B8EB-4A4B-870D-F840E2A832A2}"/>
                </a:ext>
              </a:extLst>
            </p:cNvPr>
            <p:cNvSpPr/>
            <p:nvPr/>
          </p:nvSpPr>
          <p:spPr>
            <a:xfrm>
              <a:off x="3330134" y="5781464"/>
              <a:ext cx="515379" cy="477202"/>
            </a:xfrm>
            <a:custGeom>
              <a:avLst/>
              <a:gdLst>
                <a:gd name="connsiteX0" fmla="*/ 166257 w 515378"/>
                <a:gd name="connsiteY0" fmla="*/ 488846 h 477202"/>
                <a:gd name="connsiteX1" fmla="*/ 0 w 515378"/>
                <a:gd name="connsiteY1" fmla="*/ 296438 h 477202"/>
                <a:gd name="connsiteX2" fmla="*/ 103076 w 515378"/>
                <a:gd name="connsiteY2" fmla="*/ 58219 h 477202"/>
                <a:gd name="connsiteX3" fmla="*/ 358092 w 515378"/>
                <a:gd name="connsiteY3" fmla="*/ 0 h 477202"/>
                <a:gd name="connsiteX4" fmla="*/ 525304 w 515378"/>
                <a:gd name="connsiteY4" fmla="*/ 173893 h 477202"/>
                <a:gd name="connsiteX5" fmla="*/ 435972 w 515378"/>
                <a:gd name="connsiteY5" fmla="*/ 427382 h 477202"/>
                <a:gd name="connsiteX6" fmla="*/ 166257 w 515378"/>
                <a:gd name="connsiteY6" fmla="*/ 488846 h 477202"/>
                <a:gd name="connsiteX7" fmla="*/ 16607 w 515378"/>
                <a:gd name="connsiteY7" fmla="*/ 292429 h 477202"/>
                <a:gd name="connsiteX8" fmla="*/ 172366 w 515378"/>
                <a:gd name="connsiteY8" fmla="*/ 472621 h 477202"/>
                <a:gd name="connsiteX9" fmla="*/ 424901 w 515378"/>
                <a:gd name="connsiteY9" fmla="*/ 414784 h 477202"/>
                <a:gd name="connsiteX10" fmla="*/ 509270 w 515378"/>
                <a:gd name="connsiteY10" fmla="*/ 177519 h 477202"/>
                <a:gd name="connsiteX11" fmla="*/ 352366 w 515378"/>
                <a:gd name="connsiteY11" fmla="*/ 13743 h 477202"/>
                <a:gd name="connsiteX12" fmla="*/ 112811 w 515378"/>
                <a:gd name="connsiteY12" fmla="*/ 68717 h 477202"/>
                <a:gd name="connsiteX13" fmla="*/ 16607 w 515378"/>
                <a:gd name="connsiteY13" fmla="*/ 292429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477202">
                  <a:moveTo>
                    <a:pt x="166257" y="488846"/>
                  </a:moveTo>
                  <a:cubicBezTo>
                    <a:pt x="98876" y="409249"/>
                    <a:pt x="65854" y="370691"/>
                    <a:pt x="0" y="296438"/>
                  </a:cubicBezTo>
                  <a:cubicBezTo>
                    <a:pt x="42376" y="198707"/>
                    <a:pt x="63373" y="150414"/>
                    <a:pt x="103076" y="58219"/>
                  </a:cubicBezTo>
                  <a:cubicBezTo>
                    <a:pt x="206342" y="34168"/>
                    <a:pt x="257307" y="22524"/>
                    <a:pt x="358092" y="0"/>
                  </a:cubicBezTo>
                  <a:cubicBezTo>
                    <a:pt x="424519" y="66808"/>
                    <a:pt x="457923" y="101740"/>
                    <a:pt x="525304" y="173893"/>
                  </a:cubicBezTo>
                  <a:cubicBezTo>
                    <a:pt x="490946" y="271815"/>
                    <a:pt x="472621" y="323161"/>
                    <a:pt x="435972" y="427382"/>
                  </a:cubicBezTo>
                  <a:cubicBezTo>
                    <a:pt x="328888" y="452197"/>
                    <a:pt x="274869" y="464604"/>
                    <a:pt x="166257" y="488846"/>
                  </a:cubicBezTo>
                  <a:close/>
                  <a:moveTo>
                    <a:pt x="16607" y="292429"/>
                  </a:moveTo>
                  <a:cubicBezTo>
                    <a:pt x="78261" y="362101"/>
                    <a:pt x="109374" y="398368"/>
                    <a:pt x="172366" y="472621"/>
                  </a:cubicBezTo>
                  <a:cubicBezTo>
                    <a:pt x="274296" y="449715"/>
                    <a:pt x="324688" y="438262"/>
                    <a:pt x="424901" y="414784"/>
                  </a:cubicBezTo>
                  <a:cubicBezTo>
                    <a:pt x="459451" y="317435"/>
                    <a:pt x="476630" y="269333"/>
                    <a:pt x="509270" y="177519"/>
                  </a:cubicBezTo>
                  <a:cubicBezTo>
                    <a:pt x="445898" y="109566"/>
                    <a:pt x="414784" y="76734"/>
                    <a:pt x="352366" y="13743"/>
                  </a:cubicBezTo>
                  <a:cubicBezTo>
                    <a:pt x="257689" y="35122"/>
                    <a:pt x="209778" y="46002"/>
                    <a:pt x="112811" y="68717"/>
                  </a:cubicBezTo>
                  <a:cubicBezTo>
                    <a:pt x="75780" y="155377"/>
                    <a:pt x="56119" y="200807"/>
                    <a:pt x="16607" y="2924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09B3BA7C-6CC3-4F6C-831B-AEB1D42BD915}"/>
                </a:ext>
              </a:extLst>
            </p:cNvPr>
            <p:cNvSpPr/>
            <p:nvPr/>
          </p:nvSpPr>
          <p:spPr>
            <a:xfrm>
              <a:off x="3752363" y="5892557"/>
              <a:ext cx="515379" cy="515378"/>
            </a:xfrm>
            <a:custGeom>
              <a:avLst/>
              <a:gdLst>
                <a:gd name="connsiteX0" fmla="*/ 177901 w 515378"/>
                <a:gd name="connsiteY0" fmla="*/ 520151 h 515378"/>
                <a:gd name="connsiteX1" fmla="*/ 0 w 515378"/>
                <a:gd name="connsiteY1" fmla="*/ 311900 h 515378"/>
                <a:gd name="connsiteX2" fmla="*/ 89905 w 515378"/>
                <a:gd name="connsiteY2" fmla="*/ 58982 h 515378"/>
                <a:gd name="connsiteX3" fmla="*/ 342059 w 515378"/>
                <a:gd name="connsiteY3" fmla="*/ 0 h 515378"/>
                <a:gd name="connsiteX4" fmla="*/ 521296 w 515378"/>
                <a:gd name="connsiteY4" fmla="*/ 184391 h 515378"/>
                <a:gd name="connsiteX5" fmla="*/ 446661 w 515378"/>
                <a:gd name="connsiteY5" fmla="*/ 454106 h 515378"/>
                <a:gd name="connsiteX6" fmla="*/ 177901 w 515378"/>
                <a:gd name="connsiteY6" fmla="*/ 520151 h 515378"/>
                <a:gd name="connsiteX7" fmla="*/ 16415 w 515378"/>
                <a:gd name="connsiteY7" fmla="*/ 308082 h 515378"/>
                <a:gd name="connsiteX8" fmla="*/ 183246 w 515378"/>
                <a:gd name="connsiteY8" fmla="*/ 502971 h 515378"/>
                <a:gd name="connsiteX9" fmla="*/ 434827 w 515378"/>
                <a:gd name="connsiteY9" fmla="*/ 441126 h 515378"/>
                <a:gd name="connsiteX10" fmla="*/ 505262 w 515378"/>
                <a:gd name="connsiteY10" fmla="*/ 188590 h 515378"/>
                <a:gd name="connsiteX11" fmla="*/ 337287 w 515378"/>
                <a:gd name="connsiteY11" fmla="*/ 14698 h 515378"/>
                <a:gd name="connsiteX12" fmla="*/ 100213 w 515378"/>
                <a:gd name="connsiteY12" fmla="*/ 70435 h 515378"/>
                <a:gd name="connsiteX13" fmla="*/ 16415 w 515378"/>
                <a:gd name="connsiteY13" fmla="*/ 308082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15378">
                  <a:moveTo>
                    <a:pt x="177901" y="520151"/>
                  </a:moveTo>
                  <a:cubicBezTo>
                    <a:pt x="105366" y="434636"/>
                    <a:pt x="69863" y="392833"/>
                    <a:pt x="0" y="311900"/>
                  </a:cubicBezTo>
                  <a:cubicBezTo>
                    <a:pt x="37031" y="208060"/>
                    <a:pt x="55164" y="156713"/>
                    <a:pt x="89905" y="58982"/>
                  </a:cubicBezTo>
                  <a:cubicBezTo>
                    <a:pt x="191835" y="35122"/>
                    <a:pt x="242228" y="23287"/>
                    <a:pt x="342059" y="0"/>
                  </a:cubicBezTo>
                  <a:cubicBezTo>
                    <a:pt x="412685" y="71199"/>
                    <a:pt x="448570" y="108421"/>
                    <a:pt x="521296" y="184391"/>
                  </a:cubicBezTo>
                  <a:cubicBezTo>
                    <a:pt x="492664" y="288612"/>
                    <a:pt x="477394" y="343204"/>
                    <a:pt x="446661" y="454106"/>
                  </a:cubicBezTo>
                  <a:cubicBezTo>
                    <a:pt x="339768" y="481593"/>
                    <a:pt x="286130" y="494764"/>
                    <a:pt x="177901" y="520151"/>
                  </a:cubicBezTo>
                  <a:close/>
                  <a:moveTo>
                    <a:pt x="16415" y="308082"/>
                  </a:moveTo>
                  <a:cubicBezTo>
                    <a:pt x="82079" y="384053"/>
                    <a:pt x="115292" y="423183"/>
                    <a:pt x="183246" y="502971"/>
                  </a:cubicBezTo>
                  <a:cubicBezTo>
                    <a:pt x="284604" y="479111"/>
                    <a:pt x="334805" y="466704"/>
                    <a:pt x="434827" y="441126"/>
                  </a:cubicBezTo>
                  <a:cubicBezTo>
                    <a:pt x="463841" y="337478"/>
                    <a:pt x="478157" y="286321"/>
                    <a:pt x="505262" y="188590"/>
                  </a:cubicBezTo>
                  <a:cubicBezTo>
                    <a:pt x="437117" y="117010"/>
                    <a:pt x="403522" y="82079"/>
                    <a:pt x="337287" y="14698"/>
                  </a:cubicBezTo>
                  <a:cubicBezTo>
                    <a:pt x="243373" y="36840"/>
                    <a:pt x="196035" y="47911"/>
                    <a:pt x="100213" y="70435"/>
                  </a:cubicBezTo>
                  <a:cubicBezTo>
                    <a:pt x="67954" y="162440"/>
                    <a:pt x="50965" y="210542"/>
                    <a:pt x="16415" y="3080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124D300B-363D-4D1D-B8C3-D6438E361B35}"/>
                </a:ext>
              </a:extLst>
            </p:cNvPr>
            <p:cNvSpPr/>
            <p:nvPr/>
          </p:nvSpPr>
          <p:spPr>
            <a:xfrm>
              <a:off x="4184900" y="6007467"/>
              <a:ext cx="515379" cy="534467"/>
            </a:xfrm>
            <a:custGeom>
              <a:avLst/>
              <a:gdLst>
                <a:gd name="connsiteX0" fmla="*/ 193744 w 515378"/>
                <a:gd name="connsiteY0" fmla="*/ 553173 h 534466"/>
                <a:gd name="connsiteX1" fmla="*/ 0 w 515378"/>
                <a:gd name="connsiteY1" fmla="*/ 334805 h 534466"/>
                <a:gd name="connsiteX2" fmla="*/ 75016 w 515378"/>
                <a:gd name="connsiteY2" fmla="*/ 65663 h 534466"/>
                <a:gd name="connsiteX3" fmla="*/ 326597 w 515378"/>
                <a:gd name="connsiteY3" fmla="*/ 0 h 534466"/>
                <a:gd name="connsiteX4" fmla="*/ 520914 w 515378"/>
                <a:gd name="connsiteY4" fmla="*/ 189354 h 534466"/>
                <a:gd name="connsiteX5" fmla="*/ 462886 w 515378"/>
                <a:gd name="connsiteY5" fmla="*/ 475675 h 534466"/>
                <a:gd name="connsiteX6" fmla="*/ 193744 w 515378"/>
                <a:gd name="connsiteY6" fmla="*/ 553173 h 534466"/>
                <a:gd name="connsiteX7" fmla="*/ 16415 w 515378"/>
                <a:gd name="connsiteY7" fmla="*/ 330606 h 534466"/>
                <a:gd name="connsiteX8" fmla="*/ 198135 w 515378"/>
                <a:gd name="connsiteY8" fmla="*/ 534848 h 534466"/>
                <a:gd name="connsiteX9" fmla="*/ 450097 w 515378"/>
                <a:gd name="connsiteY9" fmla="*/ 462314 h 534466"/>
                <a:gd name="connsiteX10" fmla="*/ 505071 w 515378"/>
                <a:gd name="connsiteY10" fmla="*/ 194126 h 534466"/>
                <a:gd name="connsiteX11" fmla="*/ 322780 w 515378"/>
                <a:gd name="connsiteY11" fmla="*/ 15461 h 534466"/>
                <a:gd name="connsiteX12" fmla="*/ 86278 w 515378"/>
                <a:gd name="connsiteY12" fmla="*/ 77498 h 534466"/>
                <a:gd name="connsiteX13" fmla="*/ 16415 w 515378"/>
                <a:gd name="connsiteY13" fmla="*/ 33060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34466">
                  <a:moveTo>
                    <a:pt x="193744" y="553173"/>
                  </a:moveTo>
                  <a:cubicBezTo>
                    <a:pt x="114529" y="464223"/>
                    <a:pt x="75970" y="420320"/>
                    <a:pt x="0" y="334805"/>
                  </a:cubicBezTo>
                  <a:cubicBezTo>
                    <a:pt x="30923" y="224094"/>
                    <a:pt x="46193" y="169502"/>
                    <a:pt x="75016" y="65663"/>
                  </a:cubicBezTo>
                  <a:cubicBezTo>
                    <a:pt x="176565" y="39703"/>
                    <a:pt x="226767" y="26532"/>
                    <a:pt x="326597" y="0"/>
                  </a:cubicBezTo>
                  <a:cubicBezTo>
                    <a:pt x="402950" y="73871"/>
                    <a:pt x="441698" y="111856"/>
                    <a:pt x="520914" y="189354"/>
                  </a:cubicBezTo>
                  <a:cubicBezTo>
                    <a:pt x="498581" y="299683"/>
                    <a:pt x="486747" y="357902"/>
                    <a:pt x="462886" y="475675"/>
                  </a:cubicBezTo>
                  <a:cubicBezTo>
                    <a:pt x="355802" y="508316"/>
                    <a:pt x="301974" y="523968"/>
                    <a:pt x="193744" y="553173"/>
                  </a:cubicBezTo>
                  <a:close/>
                  <a:moveTo>
                    <a:pt x="16415" y="330606"/>
                  </a:moveTo>
                  <a:cubicBezTo>
                    <a:pt x="87614" y="410776"/>
                    <a:pt x="123882" y="451815"/>
                    <a:pt x="198135" y="534848"/>
                  </a:cubicBezTo>
                  <a:cubicBezTo>
                    <a:pt x="299492" y="507362"/>
                    <a:pt x="349885" y="492664"/>
                    <a:pt x="450097" y="462314"/>
                  </a:cubicBezTo>
                  <a:cubicBezTo>
                    <a:pt x="472812" y="352175"/>
                    <a:pt x="483883" y="297774"/>
                    <a:pt x="505071" y="194126"/>
                  </a:cubicBezTo>
                  <a:cubicBezTo>
                    <a:pt x="430819" y="121210"/>
                    <a:pt x="394551" y="85133"/>
                    <a:pt x="322780" y="15461"/>
                  </a:cubicBezTo>
                  <a:cubicBezTo>
                    <a:pt x="228866" y="40658"/>
                    <a:pt x="181719" y="53065"/>
                    <a:pt x="86278" y="77498"/>
                  </a:cubicBezTo>
                  <a:cubicBezTo>
                    <a:pt x="59364" y="175420"/>
                    <a:pt x="45239" y="226576"/>
                    <a:pt x="16415" y="3306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ADC9C029-A906-4832-848B-8DC035615BD0}"/>
                </a:ext>
              </a:extLst>
            </p:cNvPr>
            <p:cNvSpPr/>
            <p:nvPr/>
          </p:nvSpPr>
          <p:spPr>
            <a:xfrm>
              <a:off x="4633279" y="6114933"/>
              <a:ext cx="515379" cy="572643"/>
            </a:xfrm>
            <a:custGeom>
              <a:avLst/>
              <a:gdLst>
                <a:gd name="connsiteX0" fmla="*/ 212260 w 515378"/>
                <a:gd name="connsiteY0" fmla="*/ 585432 h 572642"/>
                <a:gd name="connsiteX1" fmla="*/ 0 w 515378"/>
                <a:gd name="connsiteY1" fmla="*/ 364010 h 572642"/>
                <a:gd name="connsiteX2" fmla="*/ 58601 w 515378"/>
                <a:gd name="connsiteY2" fmla="*/ 78261 h 572642"/>
                <a:gd name="connsiteX3" fmla="*/ 310754 w 515378"/>
                <a:gd name="connsiteY3" fmla="*/ 0 h 572642"/>
                <a:gd name="connsiteX4" fmla="*/ 522251 w 515378"/>
                <a:gd name="connsiteY4" fmla="*/ 187636 h 572642"/>
                <a:gd name="connsiteX5" fmla="*/ 482357 w 515378"/>
                <a:gd name="connsiteY5" fmla="*/ 489228 h 572642"/>
                <a:gd name="connsiteX6" fmla="*/ 212260 w 515378"/>
                <a:gd name="connsiteY6" fmla="*/ 585432 h 572642"/>
                <a:gd name="connsiteX7" fmla="*/ 16416 w 515378"/>
                <a:gd name="connsiteY7" fmla="*/ 358856 h 572642"/>
                <a:gd name="connsiteX8" fmla="*/ 215505 w 515378"/>
                <a:gd name="connsiteY8" fmla="*/ 565771 h 572642"/>
                <a:gd name="connsiteX9" fmla="*/ 468231 w 515378"/>
                <a:gd name="connsiteY9" fmla="*/ 475866 h 572642"/>
                <a:gd name="connsiteX10" fmla="*/ 506217 w 515378"/>
                <a:gd name="connsiteY10" fmla="*/ 193362 h 572642"/>
                <a:gd name="connsiteX11" fmla="*/ 307891 w 515378"/>
                <a:gd name="connsiteY11" fmla="*/ 16225 h 572642"/>
                <a:gd name="connsiteX12" fmla="*/ 70817 w 515378"/>
                <a:gd name="connsiteY12" fmla="*/ 90287 h 572642"/>
                <a:gd name="connsiteX13" fmla="*/ 16416 w 515378"/>
                <a:gd name="connsiteY13" fmla="*/ 358856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72642">
                  <a:moveTo>
                    <a:pt x="212260" y="585432"/>
                  </a:moveTo>
                  <a:cubicBezTo>
                    <a:pt x="125409" y="496099"/>
                    <a:pt x="82842" y="451624"/>
                    <a:pt x="0" y="364010"/>
                  </a:cubicBezTo>
                  <a:cubicBezTo>
                    <a:pt x="24242" y="246427"/>
                    <a:pt x="36077" y="188399"/>
                    <a:pt x="58601" y="78261"/>
                  </a:cubicBezTo>
                  <a:cubicBezTo>
                    <a:pt x="160149" y="47720"/>
                    <a:pt x="210542" y="32068"/>
                    <a:pt x="310754" y="0"/>
                  </a:cubicBezTo>
                  <a:cubicBezTo>
                    <a:pt x="393597" y="73680"/>
                    <a:pt x="435972" y="111474"/>
                    <a:pt x="522251" y="187636"/>
                  </a:cubicBezTo>
                  <a:cubicBezTo>
                    <a:pt x="506980" y="303692"/>
                    <a:pt x="498772" y="364964"/>
                    <a:pt x="482357" y="489228"/>
                  </a:cubicBezTo>
                  <a:cubicBezTo>
                    <a:pt x="374891" y="529885"/>
                    <a:pt x="320871" y="549165"/>
                    <a:pt x="212260" y="585432"/>
                  </a:cubicBezTo>
                  <a:close/>
                  <a:moveTo>
                    <a:pt x="16416" y="358856"/>
                  </a:moveTo>
                  <a:cubicBezTo>
                    <a:pt x="94295" y="440744"/>
                    <a:pt x="134189" y="482356"/>
                    <a:pt x="215505" y="565771"/>
                  </a:cubicBezTo>
                  <a:cubicBezTo>
                    <a:pt x="317244" y="531794"/>
                    <a:pt x="367828" y="513851"/>
                    <a:pt x="468231" y="475866"/>
                  </a:cubicBezTo>
                  <a:cubicBezTo>
                    <a:pt x="483883" y="359620"/>
                    <a:pt x="491519" y="302546"/>
                    <a:pt x="506217" y="193362"/>
                  </a:cubicBezTo>
                  <a:cubicBezTo>
                    <a:pt x="425283" y="121591"/>
                    <a:pt x="385770" y="86087"/>
                    <a:pt x="307891" y="16225"/>
                  </a:cubicBezTo>
                  <a:cubicBezTo>
                    <a:pt x="213787" y="46575"/>
                    <a:pt x="166257" y="61464"/>
                    <a:pt x="70817" y="90287"/>
                  </a:cubicBezTo>
                  <a:cubicBezTo>
                    <a:pt x="49820" y="194126"/>
                    <a:pt x="38749" y="248527"/>
                    <a:pt x="16416" y="3588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D66A0CD1-F4B2-4F07-A1FA-DE1B15535CF8}"/>
                </a:ext>
              </a:extLst>
            </p:cNvPr>
            <p:cNvSpPr/>
            <p:nvPr/>
          </p:nvSpPr>
          <p:spPr>
            <a:xfrm>
              <a:off x="5100174" y="6202929"/>
              <a:ext cx="515379" cy="610819"/>
            </a:xfrm>
            <a:custGeom>
              <a:avLst/>
              <a:gdLst>
                <a:gd name="connsiteX0" fmla="*/ 232302 w 515378"/>
                <a:gd name="connsiteY0" fmla="*/ 613109 h 610818"/>
                <a:gd name="connsiteX1" fmla="*/ 0 w 515378"/>
                <a:gd name="connsiteY1" fmla="*/ 397605 h 610818"/>
                <a:gd name="connsiteX2" fmla="*/ 40467 w 515378"/>
                <a:gd name="connsiteY2" fmla="*/ 96586 h 610818"/>
                <a:gd name="connsiteX3" fmla="*/ 293194 w 515378"/>
                <a:gd name="connsiteY3" fmla="*/ 0 h 610818"/>
                <a:gd name="connsiteX4" fmla="*/ 522442 w 515378"/>
                <a:gd name="connsiteY4" fmla="*/ 177710 h 610818"/>
                <a:gd name="connsiteX5" fmla="*/ 501826 w 515378"/>
                <a:gd name="connsiteY5" fmla="*/ 491327 h 610818"/>
                <a:gd name="connsiteX6" fmla="*/ 232302 w 515378"/>
                <a:gd name="connsiteY6" fmla="*/ 613109 h 610818"/>
                <a:gd name="connsiteX7" fmla="*/ 16607 w 515378"/>
                <a:gd name="connsiteY7" fmla="*/ 391306 h 610818"/>
                <a:gd name="connsiteX8" fmla="*/ 234402 w 515378"/>
                <a:gd name="connsiteY8" fmla="*/ 592494 h 610818"/>
                <a:gd name="connsiteX9" fmla="*/ 486938 w 515378"/>
                <a:gd name="connsiteY9" fmla="*/ 478729 h 610818"/>
                <a:gd name="connsiteX10" fmla="*/ 506789 w 515378"/>
                <a:gd name="connsiteY10" fmla="*/ 184773 h 610818"/>
                <a:gd name="connsiteX11" fmla="*/ 291666 w 515378"/>
                <a:gd name="connsiteY11" fmla="*/ 16797 h 610818"/>
                <a:gd name="connsiteX12" fmla="*/ 54211 w 515378"/>
                <a:gd name="connsiteY12" fmla="*/ 108420 h 610818"/>
                <a:gd name="connsiteX13" fmla="*/ 16607 w 515378"/>
                <a:gd name="connsiteY13" fmla="*/ 391306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10818">
                  <a:moveTo>
                    <a:pt x="232302" y="613109"/>
                  </a:moveTo>
                  <a:cubicBezTo>
                    <a:pt x="137243" y="527213"/>
                    <a:pt x="90860" y="483883"/>
                    <a:pt x="0" y="397605"/>
                  </a:cubicBezTo>
                  <a:cubicBezTo>
                    <a:pt x="16798" y="273532"/>
                    <a:pt x="25006" y="212450"/>
                    <a:pt x="40467" y="96586"/>
                  </a:cubicBezTo>
                  <a:cubicBezTo>
                    <a:pt x="142207" y="59173"/>
                    <a:pt x="192790" y="39703"/>
                    <a:pt x="293194" y="0"/>
                  </a:cubicBezTo>
                  <a:cubicBezTo>
                    <a:pt x="383098" y="70626"/>
                    <a:pt x="428910" y="106512"/>
                    <a:pt x="522442" y="177710"/>
                  </a:cubicBezTo>
                  <a:cubicBezTo>
                    <a:pt x="514616" y="298347"/>
                    <a:pt x="510416" y="362101"/>
                    <a:pt x="501826" y="491327"/>
                  </a:cubicBezTo>
                  <a:cubicBezTo>
                    <a:pt x="394742" y="542674"/>
                    <a:pt x="340914" y="567107"/>
                    <a:pt x="232302" y="613109"/>
                  </a:cubicBezTo>
                  <a:close/>
                  <a:moveTo>
                    <a:pt x="16607" y="391306"/>
                  </a:moveTo>
                  <a:cubicBezTo>
                    <a:pt x="101931" y="471858"/>
                    <a:pt x="145452" y="512324"/>
                    <a:pt x="234402" y="592494"/>
                  </a:cubicBezTo>
                  <a:cubicBezTo>
                    <a:pt x="336142" y="549355"/>
                    <a:pt x="386534" y="526640"/>
                    <a:pt x="486938" y="478729"/>
                  </a:cubicBezTo>
                  <a:cubicBezTo>
                    <a:pt x="495145" y="357711"/>
                    <a:pt x="499154" y="298156"/>
                    <a:pt x="506789" y="184773"/>
                  </a:cubicBezTo>
                  <a:cubicBezTo>
                    <a:pt x="419175" y="117392"/>
                    <a:pt x="376036" y="83606"/>
                    <a:pt x="291666" y="16797"/>
                  </a:cubicBezTo>
                  <a:cubicBezTo>
                    <a:pt x="197180" y="54401"/>
                    <a:pt x="149651" y="72726"/>
                    <a:pt x="54211" y="108420"/>
                  </a:cubicBezTo>
                  <a:cubicBezTo>
                    <a:pt x="39704" y="217604"/>
                    <a:pt x="32068" y="274868"/>
                    <a:pt x="16607" y="3913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03D5C259-6DFD-4E1D-9A8A-3136A8C7AFBC}"/>
                </a:ext>
              </a:extLst>
            </p:cNvPr>
            <p:cNvSpPr/>
            <p:nvPr/>
          </p:nvSpPr>
          <p:spPr>
            <a:xfrm>
              <a:off x="5586157" y="6258094"/>
              <a:ext cx="515379" cy="629907"/>
            </a:xfrm>
            <a:custGeom>
              <a:avLst/>
              <a:gdLst>
                <a:gd name="connsiteX0" fmla="*/ 251581 w 515378"/>
                <a:gd name="connsiteY0" fmla="*/ 632961 h 629907"/>
                <a:gd name="connsiteX1" fmla="*/ 0 w 515378"/>
                <a:gd name="connsiteY1" fmla="*/ 433872 h 629907"/>
                <a:gd name="connsiteX2" fmla="*/ 21188 w 515378"/>
                <a:gd name="connsiteY2" fmla="*/ 120446 h 629907"/>
                <a:gd name="connsiteX3" fmla="*/ 273341 w 515378"/>
                <a:gd name="connsiteY3" fmla="*/ 0 h 629907"/>
                <a:gd name="connsiteX4" fmla="*/ 519006 w 515378"/>
                <a:gd name="connsiteY4" fmla="*/ 158813 h 629907"/>
                <a:gd name="connsiteX5" fmla="*/ 518242 w 515378"/>
                <a:gd name="connsiteY5" fmla="*/ 479493 h 629907"/>
                <a:gd name="connsiteX6" fmla="*/ 251581 w 515378"/>
                <a:gd name="connsiteY6" fmla="*/ 632961 h 629907"/>
                <a:gd name="connsiteX7" fmla="*/ 16607 w 515378"/>
                <a:gd name="connsiteY7" fmla="*/ 425855 h 629907"/>
                <a:gd name="connsiteX8" fmla="*/ 252345 w 515378"/>
                <a:gd name="connsiteY8" fmla="*/ 611773 h 629907"/>
                <a:gd name="connsiteX9" fmla="*/ 502208 w 515378"/>
                <a:gd name="connsiteY9" fmla="*/ 468613 h 629907"/>
                <a:gd name="connsiteX10" fmla="*/ 503544 w 515378"/>
                <a:gd name="connsiteY10" fmla="*/ 167784 h 629907"/>
                <a:gd name="connsiteX11" fmla="*/ 272960 w 515378"/>
                <a:gd name="connsiteY11" fmla="*/ 17561 h 629907"/>
                <a:gd name="connsiteX12" fmla="*/ 35886 w 515378"/>
                <a:gd name="connsiteY12" fmla="*/ 131708 h 629907"/>
                <a:gd name="connsiteX13" fmla="*/ 16607 w 515378"/>
                <a:gd name="connsiteY13" fmla="*/ 425855 h 62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29907">
                  <a:moveTo>
                    <a:pt x="251581" y="632961"/>
                  </a:moveTo>
                  <a:cubicBezTo>
                    <a:pt x="148887" y="554891"/>
                    <a:pt x="98685" y="514615"/>
                    <a:pt x="0" y="433872"/>
                  </a:cubicBezTo>
                  <a:cubicBezTo>
                    <a:pt x="8780" y="304646"/>
                    <a:pt x="12980" y="241083"/>
                    <a:pt x="21188" y="120446"/>
                  </a:cubicBezTo>
                  <a:cubicBezTo>
                    <a:pt x="122736" y="73680"/>
                    <a:pt x="173129" y="49629"/>
                    <a:pt x="273341" y="0"/>
                  </a:cubicBezTo>
                  <a:cubicBezTo>
                    <a:pt x="369927" y="64136"/>
                    <a:pt x="418983" y="96013"/>
                    <a:pt x="519006" y="158813"/>
                  </a:cubicBezTo>
                  <a:cubicBezTo>
                    <a:pt x="518623" y="282122"/>
                    <a:pt x="518433" y="347212"/>
                    <a:pt x="518242" y="479493"/>
                  </a:cubicBezTo>
                  <a:cubicBezTo>
                    <a:pt x="412494" y="543820"/>
                    <a:pt x="359238" y="574742"/>
                    <a:pt x="251581" y="632961"/>
                  </a:cubicBezTo>
                  <a:close/>
                  <a:moveTo>
                    <a:pt x="16607" y="425855"/>
                  </a:moveTo>
                  <a:cubicBezTo>
                    <a:pt x="109184" y="501253"/>
                    <a:pt x="156332" y="538666"/>
                    <a:pt x="252345" y="611773"/>
                  </a:cubicBezTo>
                  <a:cubicBezTo>
                    <a:pt x="352939" y="557181"/>
                    <a:pt x="402950" y="528549"/>
                    <a:pt x="502208" y="468613"/>
                  </a:cubicBezTo>
                  <a:cubicBezTo>
                    <a:pt x="502780" y="344731"/>
                    <a:pt x="502972" y="283840"/>
                    <a:pt x="503544" y="167784"/>
                  </a:cubicBezTo>
                  <a:cubicBezTo>
                    <a:pt x="409822" y="108420"/>
                    <a:pt x="363628" y="78261"/>
                    <a:pt x="272960" y="17561"/>
                  </a:cubicBezTo>
                  <a:cubicBezTo>
                    <a:pt x="178664" y="64518"/>
                    <a:pt x="131326" y="87423"/>
                    <a:pt x="35886" y="131708"/>
                  </a:cubicBezTo>
                  <a:cubicBezTo>
                    <a:pt x="28441" y="245091"/>
                    <a:pt x="24623" y="304646"/>
                    <a:pt x="16607" y="4258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C3E09D1-753C-4503-808F-8F2C0B2BA67E}"/>
                </a:ext>
              </a:extLst>
            </p:cNvPr>
            <p:cNvSpPr/>
            <p:nvPr/>
          </p:nvSpPr>
          <p:spPr>
            <a:xfrm>
              <a:off x="6088365" y="6268592"/>
              <a:ext cx="515379" cy="629907"/>
            </a:xfrm>
            <a:custGeom>
              <a:avLst/>
              <a:gdLst>
                <a:gd name="connsiteX0" fmla="*/ 267233 w 515378"/>
                <a:gd name="connsiteY0" fmla="*/ 639260 h 629907"/>
                <a:gd name="connsiteX1" fmla="*/ 0 w 515378"/>
                <a:gd name="connsiteY1" fmla="*/ 468422 h 629907"/>
                <a:gd name="connsiteX2" fmla="*/ 1527 w 515378"/>
                <a:gd name="connsiteY2" fmla="*/ 147742 h 629907"/>
                <a:gd name="connsiteX3" fmla="*/ 251199 w 515378"/>
                <a:gd name="connsiteY3" fmla="*/ 0 h 629907"/>
                <a:gd name="connsiteX4" fmla="*/ 508316 w 515378"/>
                <a:gd name="connsiteY4" fmla="*/ 131135 h 629907"/>
                <a:gd name="connsiteX5" fmla="*/ 525495 w 515378"/>
                <a:gd name="connsiteY5" fmla="*/ 450097 h 629907"/>
                <a:gd name="connsiteX6" fmla="*/ 267233 w 515378"/>
                <a:gd name="connsiteY6" fmla="*/ 639260 h 629907"/>
                <a:gd name="connsiteX7" fmla="*/ 16225 w 515378"/>
                <a:gd name="connsiteY7" fmla="*/ 458496 h 629907"/>
                <a:gd name="connsiteX8" fmla="*/ 266661 w 515378"/>
                <a:gd name="connsiteY8" fmla="*/ 617881 h 629907"/>
                <a:gd name="connsiteX9" fmla="*/ 508507 w 515378"/>
                <a:gd name="connsiteY9" fmla="*/ 441507 h 629907"/>
                <a:gd name="connsiteX10" fmla="*/ 493045 w 515378"/>
                <a:gd name="connsiteY10" fmla="*/ 142015 h 629907"/>
                <a:gd name="connsiteX11" fmla="*/ 251582 w 515378"/>
                <a:gd name="connsiteY11" fmla="*/ 17752 h 629907"/>
                <a:gd name="connsiteX12" fmla="*/ 16988 w 515378"/>
                <a:gd name="connsiteY12" fmla="*/ 157668 h 629907"/>
                <a:gd name="connsiteX13" fmla="*/ 16225 w 515378"/>
                <a:gd name="connsiteY13" fmla="*/ 458496 h 62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29907">
                  <a:moveTo>
                    <a:pt x="267233" y="639260"/>
                  </a:moveTo>
                  <a:cubicBezTo>
                    <a:pt x="159004" y="574361"/>
                    <a:pt x="105366" y="539429"/>
                    <a:pt x="0" y="468422"/>
                  </a:cubicBezTo>
                  <a:cubicBezTo>
                    <a:pt x="573" y="336141"/>
                    <a:pt x="954" y="271051"/>
                    <a:pt x="1527" y="147742"/>
                  </a:cubicBezTo>
                  <a:cubicBezTo>
                    <a:pt x="101930" y="89905"/>
                    <a:pt x="151941" y="60318"/>
                    <a:pt x="251199" y="0"/>
                  </a:cubicBezTo>
                  <a:cubicBezTo>
                    <a:pt x="353129" y="54210"/>
                    <a:pt x="404667" y="80552"/>
                    <a:pt x="508316" y="131135"/>
                  </a:cubicBezTo>
                  <a:cubicBezTo>
                    <a:pt x="514806" y="253871"/>
                    <a:pt x="518433" y="318580"/>
                    <a:pt x="525495" y="450097"/>
                  </a:cubicBezTo>
                  <a:cubicBezTo>
                    <a:pt x="423375" y="528167"/>
                    <a:pt x="371836" y="566344"/>
                    <a:pt x="267233" y="639260"/>
                  </a:cubicBezTo>
                  <a:close/>
                  <a:moveTo>
                    <a:pt x="16225" y="458496"/>
                  </a:moveTo>
                  <a:cubicBezTo>
                    <a:pt x="115101" y="524541"/>
                    <a:pt x="165494" y="556990"/>
                    <a:pt x="266661" y="617881"/>
                  </a:cubicBezTo>
                  <a:cubicBezTo>
                    <a:pt x="364583" y="549737"/>
                    <a:pt x="412875" y="514233"/>
                    <a:pt x="508507" y="441507"/>
                  </a:cubicBezTo>
                  <a:cubicBezTo>
                    <a:pt x="502017" y="318198"/>
                    <a:pt x="498963" y="257498"/>
                    <a:pt x="493045" y="142015"/>
                  </a:cubicBezTo>
                  <a:cubicBezTo>
                    <a:pt x="395697" y="94104"/>
                    <a:pt x="347403" y="69099"/>
                    <a:pt x="251582" y="17752"/>
                  </a:cubicBezTo>
                  <a:cubicBezTo>
                    <a:pt x="158431" y="74825"/>
                    <a:pt x="111283" y="102885"/>
                    <a:pt x="16988" y="157668"/>
                  </a:cubicBezTo>
                  <a:cubicBezTo>
                    <a:pt x="16607" y="273532"/>
                    <a:pt x="16415" y="334614"/>
                    <a:pt x="16225" y="4584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8274100-085B-48AC-B1BF-27C1C6896CA6}"/>
                </a:ext>
              </a:extLst>
            </p:cNvPr>
            <p:cNvSpPr/>
            <p:nvPr/>
          </p:nvSpPr>
          <p:spPr>
            <a:xfrm>
              <a:off x="6580838" y="6225644"/>
              <a:ext cx="515379" cy="610819"/>
            </a:xfrm>
            <a:custGeom>
              <a:avLst/>
              <a:gdLst>
                <a:gd name="connsiteX0" fmla="*/ 290329 w 515378"/>
                <a:gd name="connsiteY0" fmla="*/ 628953 h 610818"/>
                <a:gd name="connsiteX1" fmla="*/ 16607 w 515378"/>
                <a:gd name="connsiteY1" fmla="*/ 494572 h 610818"/>
                <a:gd name="connsiteX2" fmla="*/ 0 w 515378"/>
                <a:gd name="connsiteY2" fmla="*/ 175419 h 610818"/>
                <a:gd name="connsiteX3" fmla="*/ 239936 w 515378"/>
                <a:gd name="connsiteY3" fmla="*/ 0 h 610818"/>
                <a:gd name="connsiteX4" fmla="*/ 500107 w 515378"/>
                <a:gd name="connsiteY4" fmla="*/ 101930 h 610818"/>
                <a:gd name="connsiteX5" fmla="*/ 533703 w 515378"/>
                <a:gd name="connsiteY5" fmla="*/ 413257 h 610818"/>
                <a:gd name="connsiteX6" fmla="*/ 290329 w 515378"/>
                <a:gd name="connsiteY6" fmla="*/ 628953 h 610818"/>
                <a:gd name="connsiteX7" fmla="*/ 32259 w 515378"/>
                <a:gd name="connsiteY7" fmla="*/ 482738 h 610818"/>
                <a:gd name="connsiteX8" fmla="*/ 288803 w 515378"/>
                <a:gd name="connsiteY8" fmla="*/ 607956 h 610818"/>
                <a:gd name="connsiteX9" fmla="*/ 517096 w 515378"/>
                <a:gd name="connsiteY9" fmla="*/ 406576 h 610818"/>
                <a:gd name="connsiteX10" fmla="*/ 485982 w 515378"/>
                <a:gd name="connsiteY10" fmla="*/ 114147 h 610818"/>
                <a:gd name="connsiteX11" fmla="*/ 241464 w 515378"/>
                <a:gd name="connsiteY11" fmla="*/ 17561 h 610818"/>
                <a:gd name="connsiteX12" fmla="*/ 16224 w 515378"/>
                <a:gd name="connsiteY12" fmla="*/ 183437 h 610818"/>
                <a:gd name="connsiteX13" fmla="*/ 32259 w 515378"/>
                <a:gd name="connsiteY13" fmla="*/ 482738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10818">
                  <a:moveTo>
                    <a:pt x="290329" y="628953"/>
                  </a:moveTo>
                  <a:cubicBezTo>
                    <a:pt x="180192" y="578369"/>
                    <a:pt x="125408" y="551455"/>
                    <a:pt x="16607" y="494572"/>
                  </a:cubicBezTo>
                  <a:cubicBezTo>
                    <a:pt x="9734" y="362865"/>
                    <a:pt x="6298" y="298156"/>
                    <a:pt x="0" y="175419"/>
                  </a:cubicBezTo>
                  <a:cubicBezTo>
                    <a:pt x="97158" y="106130"/>
                    <a:pt x="145260" y="70817"/>
                    <a:pt x="239936" y="0"/>
                  </a:cubicBezTo>
                  <a:cubicBezTo>
                    <a:pt x="343395" y="42185"/>
                    <a:pt x="395505" y="62609"/>
                    <a:pt x="500107" y="101930"/>
                  </a:cubicBezTo>
                  <a:cubicBezTo>
                    <a:pt x="513088" y="221613"/>
                    <a:pt x="519960" y="284985"/>
                    <a:pt x="533703" y="413257"/>
                  </a:cubicBezTo>
                  <a:cubicBezTo>
                    <a:pt x="438071" y="500871"/>
                    <a:pt x="389397" y="544201"/>
                    <a:pt x="290329" y="628953"/>
                  </a:cubicBezTo>
                  <a:close/>
                  <a:moveTo>
                    <a:pt x="32259" y="482738"/>
                  </a:moveTo>
                  <a:cubicBezTo>
                    <a:pt x="134189" y="535421"/>
                    <a:pt x="185536" y="560617"/>
                    <a:pt x="288803" y="607956"/>
                  </a:cubicBezTo>
                  <a:cubicBezTo>
                    <a:pt x="381571" y="528740"/>
                    <a:pt x="427192" y="488273"/>
                    <a:pt x="517096" y="406576"/>
                  </a:cubicBezTo>
                  <a:cubicBezTo>
                    <a:pt x="504307" y="286130"/>
                    <a:pt x="498008" y="226957"/>
                    <a:pt x="485982" y="114147"/>
                  </a:cubicBezTo>
                  <a:cubicBezTo>
                    <a:pt x="387679" y="76734"/>
                    <a:pt x="338814" y="57455"/>
                    <a:pt x="241464" y="17561"/>
                  </a:cubicBezTo>
                  <a:cubicBezTo>
                    <a:pt x="152323" y="84560"/>
                    <a:pt x="107466" y="117964"/>
                    <a:pt x="16224" y="183437"/>
                  </a:cubicBezTo>
                  <a:cubicBezTo>
                    <a:pt x="22333" y="298729"/>
                    <a:pt x="25577" y="359429"/>
                    <a:pt x="32259" y="4827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ECAF1E3E-58A2-4416-832D-1CDF60ECC56C}"/>
                </a:ext>
              </a:extLst>
            </p:cNvPr>
            <p:cNvSpPr/>
            <p:nvPr/>
          </p:nvSpPr>
          <p:spPr>
            <a:xfrm>
              <a:off x="7065675" y="6136694"/>
              <a:ext cx="534467" cy="591731"/>
            </a:xfrm>
            <a:custGeom>
              <a:avLst/>
              <a:gdLst>
                <a:gd name="connsiteX0" fmla="*/ 308082 w 534466"/>
                <a:gd name="connsiteY0" fmla="*/ 610055 h 591730"/>
                <a:gd name="connsiteX1" fmla="*/ 33213 w 534466"/>
                <a:gd name="connsiteY1" fmla="*/ 505644 h 591730"/>
                <a:gd name="connsiteX2" fmla="*/ 0 w 534466"/>
                <a:gd name="connsiteY2" fmla="*/ 193935 h 591730"/>
                <a:gd name="connsiteX3" fmla="*/ 226195 w 534466"/>
                <a:gd name="connsiteY3" fmla="*/ 0 h 591730"/>
                <a:gd name="connsiteX4" fmla="*/ 485792 w 534466"/>
                <a:gd name="connsiteY4" fmla="*/ 79407 h 591730"/>
                <a:gd name="connsiteX5" fmla="*/ 534467 w 534466"/>
                <a:gd name="connsiteY5" fmla="*/ 379662 h 591730"/>
                <a:gd name="connsiteX6" fmla="*/ 308082 w 534466"/>
                <a:gd name="connsiteY6" fmla="*/ 610055 h 591730"/>
                <a:gd name="connsiteX7" fmla="*/ 47911 w 534466"/>
                <a:gd name="connsiteY7" fmla="*/ 492282 h 591730"/>
                <a:gd name="connsiteX8" fmla="*/ 305410 w 534466"/>
                <a:gd name="connsiteY8" fmla="*/ 589631 h 591730"/>
                <a:gd name="connsiteX9" fmla="*/ 517669 w 534466"/>
                <a:gd name="connsiteY9" fmla="*/ 374508 h 591730"/>
                <a:gd name="connsiteX10" fmla="*/ 472430 w 534466"/>
                <a:gd name="connsiteY10" fmla="*/ 92386 h 591730"/>
                <a:gd name="connsiteX11" fmla="*/ 228485 w 534466"/>
                <a:gd name="connsiteY11" fmla="*/ 16988 h 591730"/>
                <a:gd name="connsiteX12" fmla="*/ 16415 w 534466"/>
                <a:gd name="connsiteY12" fmla="*/ 200234 h 591730"/>
                <a:gd name="connsiteX13" fmla="*/ 47911 w 534466"/>
                <a:gd name="connsiteY13" fmla="*/ 492282 h 5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91730">
                  <a:moveTo>
                    <a:pt x="308082" y="610055"/>
                  </a:moveTo>
                  <a:cubicBezTo>
                    <a:pt x="197752" y="570734"/>
                    <a:pt x="142780" y="549928"/>
                    <a:pt x="33213" y="505644"/>
                  </a:cubicBezTo>
                  <a:cubicBezTo>
                    <a:pt x="19470" y="377181"/>
                    <a:pt x="12789" y="313808"/>
                    <a:pt x="0" y="193935"/>
                  </a:cubicBezTo>
                  <a:cubicBezTo>
                    <a:pt x="91623" y="116246"/>
                    <a:pt x="136861" y="77116"/>
                    <a:pt x="226195" y="0"/>
                  </a:cubicBezTo>
                  <a:cubicBezTo>
                    <a:pt x="329652" y="32640"/>
                    <a:pt x="381571" y="48484"/>
                    <a:pt x="485792" y="79407"/>
                  </a:cubicBezTo>
                  <a:cubicBezTo>
                    <a:pt x="504498" y="195080"/>
                    <a:pt x="514425" y="255971"/>
                    <a:pt x="534467" y="379662"/>
                  </a:cubicBezTo>
                  <a:cubicBezTo>
                    <a:pt x="445517" y="471858"/>
                    <a:pt x="400278" y="518242"/>
                    <a:pt x="308082" y="610055"/>
                  </a:cubicBezTo>
                  <a:close/>
                  <a:moveTo>
                    <a:pt x="47911" y="492282"/>
                  </a:moveTo>
                  <a:cubicBezTo>
                    <a:pt x="150605" y="533321"/>
                    <a:pt x="201952" y="552791"/>
                    <a:pt x="305410" y="589631"/>
                  </a:cubicBezTo>
                  <a:cubicBezTo>
                    <a:pt x="391688" y="503735"/>
                    <a:pt x="434063" y="460596"/>
                    <a:pt x="517669" y="374508"/>
                  </a:cubicBezTo>
                  <a:cubicBezTo>
                    <a:pt x="499154" y="258453"/>
                    <a:pt x="489991" y="201188"/>
                    <a:pt x="472430" y="92386"/>
                  </a:cubicBezTo>
                  <a:cubicBezTo>
                    <a:pt x="374508" y="62991"/>
                    <a:pt x="325643" y="47911"/>
                    <a:pt x="228485" y="16988"/>
                  </a:cubicBezTo>
                  <a:cubicBezTo>
                    <a:pt x="144688" y="89905"/>
                    <a:pt x="102312" y="126745"/>
                    <a:pt x="16415" y="200234"/>
                  </a:cubicBezTo>
                  <a:cubicBezTo>
                    <a:pt x="28441" y="312854"/>
                    <a:pt x="34932" y="372027"/>
                    <a:pt x="47911" y="4922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BDE43108-D830-4EBA-B2E1-E972DAB83E22}"/>
                </a:ext>
              </a:extLst>
            </p:cNvPr>
            <p:cNvSpPr/>
            <p:nvPr/>
          </p:nvSpPr>
          <p:spPr>
            <a:xfrm>
              <a:off x="7536769" y="6017393"/>
              <a:ext cx="515379" cy="572643"/>
            </a:xfrm>
            <a:custGeom>
              <a:avLst/>
              <a:gdLst>
                <a:gd name="connsiteX0" fmla="*/ 320871 w 515378"/>
                <a:gd name="connsiteY0" fmla="*/ 585623 h 572642"/>
                <a:gd name="connsiteX1" fmla="*/ 48102 w 515378"/>
                <a:gd name="connsiteY1" fmla="*/ 503353 h 572642"/>
                <a:gd name="connsiteX2" fmla="*/ 0 w 515378"/>
                <a:gd name="connsiteY2" fmla="*/ 202715 h 572642"/>
                <a:gd name="connsiteX3" fmla="*/ 210924 w 515378"/>
                <a:gd name="connsiteY3" fmla="*/ 0 h 572642"/>
                <a:gd name="connsiteX4" fmla="*/ 468041 w 515378"/>
                <a:gd name="connsiteY4" fmla="*/ 64136 h 572642"/>
                <a:gd name="connsiteX5" fmla="*/ 529886 w 515378"/>
                <a:gd name="connsiteY5" fmla="*/ 351603 h 572642"/>
                <a:gd name="connsiteX6" fmla="*/ 320871 w 515378"/>
                <a:gd name="connsiteY6" fmla="*/ 585623 h 572642"/>
                <a:gd name="connsiteX7" fmla="*/ 61845 w 515378"/>
                <a:gd name="connsiteY7" fmla="*/ 489228 h 572642"/>
                <a:gd name="connsiteX8" fmla="*/ 317244 w 515378"/>
                <a:gd name="connsiteY8" fmla="*/ 566153 h 572642"/>
                <a:gd name="connsiteX9" fmla="*/ 513279 w 515378"/>
                <a:gd name="connsiteY9" fmla="*/ 347021 h 572642"/>
                <a:gd name="connsiteX10" fmla="*/ 455633 w 515378"/>
                <a:gd name="connsiteY10" fmla="*/ 76925 h 572642"/>
                <a:gd name="connsiteX11" fmla="*/ 213978 w 515378"/>
                <a:gd name="connsiteY11" fmla="*/ 16034 h 572642"/>
                <a:gd name="connsiteX12" fmla="*/ 16226 w 515378"/>
                <a:gd name="connsiteY12" fmla="*/ 207297 h 572642"/>
                <a:gd name="connsiteX13" fmla="*/ 61845 w 515378"/>
                <a:gd name="connsiteY13" fmla="*/ 489228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72642">
                  <a:moveTo>
                    <a:pt x="320871" y="585623"/>
                  </a:moveTo>
                  <a:cubicBezTo>
                    <a:pt x="211496" y="554318"/>
                    <a:pt x="157096" y="537902"/>
                    <a:pt x="48102" y="503353"/>
                  </a:cubicBezTo>
                  <a:cubicBezTo>
                    <a:pt x="28251" y="379471"/>
                    <a:pt x="18516" y="318389"/>
                    <a:pt x="0" y="202715"/>
                  </a:cubicBezTo>
                  <a:cubicBezTo>
                    <a:pt x="85515" y="120637"/>
                    <a:pt x="127699" y="79788"/>
                    <a:pt x="210924" y="0"/>
                  </a:cubicBezTo>
                  <a:cubicBezTo>
                    <a:pt x="313427" y="25769"/>
                    <a:pt x="364774" y="38749"/>
                    <a:pt x="468041" y="64136"/>
                  </a:cubicBezTo>
                  <a:cubicBezTo>
                    <a:pt x="491901" y="174847"/>
                    <a:pt x="504498" y="233257"/>
                    <a:pt x="529886" y="351603"/>
                  </a:cubicBezTo>
                  <a:cubicBezTo>
                    <a:pt x="447616" y="444180"/>
                    <a:pt x="405813" y="491328"/>
                    <a:pt x="320871" y="585623"/>
                  </a:cubicBezTo>
                  <a:close/>
                  <a:moveTo>
                    <a:pt x="61845" y="489228"/>
                  </a:moveTo>
                  <a:cubicBezTo>
                    <a:pt x="163776" y="521487"/>
                    <a:pt x="214932" y="536757"/>
                    <a:pt x="317244" y="566153"/>
                  </a:cubicBezTo>
                  <a:cubicBezTo>
                    <a:pt x="396842" y="477966"/>
                    <a:pt x="435973" y="433872"/>
                    <a:pt x="513279" y="347021"/>
                  </a:cubicBezTo>
                  <a:cubicBezTo>
                    <a:pt x="489610" y="235929"/>
                    <a:pt x="477967" y="181337"/>
                    <a:pt x="455633" y="76925"/>
                  </a:cubicBezTo>
                  <a:cubicBezTo>
                    <a:pt x="358666" y="52874"/>
                    <a:pt x="310373" y="40658"/>
                    <a:pt x="213978" y="16034"/>
                  </a:cubicBezTo>
                  <a:cubicBezTo>
                    <a:pt x="135907" y="91432"/>
                    <a:pt x="96396" y="129990"/>
                    <a:pt x="16226" y="207297"/>
                  </a:cubicBezTo>
                  <a:cubicBezTo>
                    <a:pt x="33786" y="316290"/>
                    <a:pt x="42948" y="373363"/>
                    <a:pt x="61845" y="4892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9DBAE966-2CFF-4CFB-ACAB-5020470E8747}"/>
                </a:ext>
              </a:extLst>
            </p:cNvPr>
            <p:cNvSpPr/>
            <p:nvPr/>
          </p:nvSpPr>
          <p:spPr>
            <a:xfrm>
              <a:off x="7990494" y="5883013"/>
              <a:ext cx="515379" cy="553555"/>
            </a:xfrm>
            <a:custGeom>
              <a:avLst/>
              <a:gdLst>
                <a:gd name="connsiteX0" fmla="*/ 330797 w 515378"/>
                <a:gd name="connsiteY0" fmla="*/ 559281 h 553554"/>
                <a:gd name="connsiteX1" fmla="*/ 61463 w 515378"/>
                <a:gd name="connsiteY1" fmla="*/ 490755 h 553554"/>
                <a:gd name="connsiteX2" fmla="*/ 0 w 515378"/>
                <a:gd name="connsiteY2" fmla="*/ 202907 h 553554"/>
                <a:gd name="connsiteX3" fmla="*/ 196035 w 515378"/>
                <a:gd name="connsiteY3" fmla="*/ 0 h 553554"/>
                <a:gd name="connsiteX4" fmla="*/ 450289 w 515378"/>
                <a:gd name="connsiteY4" fmla="*/ 55928 h 553554"/>
                <a:gd name="connsiteX5" fmla="*/ 523778 w 515378"/>
                <a:gd name="connsiteY5" fmla="*/ 330033 h 553554"/>
                <a:gd name="connsiteX6" fmla="*/ 330797 w 515378"/>
                <a:gd name="connsiteY6" fmla="*/ 559281 h 553554"/>
                <a:gd name="connsiteX7" fmla="*/ 74062 w 515378"/>
                <a:gd name="connsiteY7" fmla="*/ 476630 h 553554"/>
                <a:gd name="connsiteX8" fmla="*/ 326406 w 515378"/>
                <a:gd name="connsiteY8" fmla="*/ 540766 h 553554"/>
                <a:gd name="connsiteX9" fmla="*/ 507362 w 515378"/>
                <a:gd name="connsiteY9" fmla="*/ 326216 h 553554"/>
                <a:gd name="connsiteX10" fmla="*/ 438644 w 515378"/>
                <a:gd name="connsiteY10" fmla="*/ 68717 h 553554"/>
                <a:gd name="connsiteX11" fmla="*/ 199662 w 515378"/>
                <a:gd name="connsiteY11" fmla="*/ 15652 h 553554"/>
                <a:gd name="connsiteX12" fmla="*/ 15843 w 515378"/>
                <a:gd name="connsiteY12" fmla="*/ 206915 h 553554"/>
                <a:gd name="connsiteX13" fmla="*/ 74062 w 515378"/>
                <a:gd name="connsiteY13" fmla="*/ 476630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53554">
                  <a:moveTo>
                    <a:pt x="330797" y="559281"/>
                  </a:moveTo>
                  <a:cubicBezTo>
                    <a:pt x="222949" y="532749"/>
                    <a:pt x="168929" y="519005"/>
                    <a:pt x="61463" y="490755"/>
                  </a:cubicBezTo>
                  <a:cubicBezTo>
                    <a:pt x="36077" y="372218"/>
                    <a:pt x="23669" y="313808"/>
                    <a:pt x="0" y="202907"/>
                  </a:cubicBezTo>
                  <a:cubicBezTo>
                    <a:pt x="79406" y="120064"/>
                    <a:pt x="118538" y="79216"/>
                    <a:pt x="196035" y="0"/>
                  </a:cubicBezTo>
                  <a:cubicBezTo>
                    <a:pt x="297202" y="21951"/>
                    <a:pt x="348167" y="33213"/>
                    <a:pt x="450289" y="55928"/>
                  </a:cubicBezTo>
                  <a:cubicBezTo>
                    <a:pt x="478539" y="161676"/>
                    <a:pt x="493618" y="217223"/>
                    <a:pt x="523778" y="330033"/>
                  </a:cubicBezTo>
                  <a:cubicBezTo>
                    <a:pt x="447616" y="420129"/>
                    <a:pt x="409058" y="466131"/>
                    <a:pt x="330797" y="559281"/>
                  </a:cubicBezTo>
                  <a:close/>
                  <a:moveTo>
                    <a:pt x="74062" y="476630"/>
                  </a:moveTo>
                  <a:cubicBezTo>
                    <a:pt x="174846" y="503162"/>
                    <a:pt x="225239" y="515951"/>
                    <a:pt x="326406" y="540766"/>
                  </a:cubicBezTo>
                  <a:cubicBezTo>
                    <a:pt x="399896" y="453724"/>
                    <a:pt x="435973" y="410585"/>
                    <a:pt x="507362" y="326216"/>
                  </a:cubicBezTo>
                  <a:cubicBezTo>
                    <a:pt x="479111" y="220277"/>
                    <a:pt x="465177" y="168166"/>
                    <a:pt x="438644" y="68717"/>
                  </a:cubicBezTo>
                  <a:cubicBezTo>
                    <a:pt x="342632" y="47148"/>
                    <a:pt x="294911" y="36458"/>
                    <a:pt x="199662" y="15652"/>
                  </a:cubicBezTo>
                  <a:cubicBezTo>
                    <a:pt x="126936" y="90478"/>
                    <a:pt x="90286" y="128845"/>
                    <a:pt x="15843" y="206915"/>
                  </a:cubicBezTo>
                  <a:cubicBezTo>
                    <a:pt x="38367" y="311136"/>
                    <a:pt x="50202" y="365728"/>
                    <a:pt x="74062" y="4766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71391BC7-208E-456A-9244-139AAF0004A8}"/>
                </a:ext>
              </a:extLst>
            </p:cNvPr>
            <p:cNvSpPr/>
            <p:nvPr/>
          </p:nvSpPr>
          <p:spPr>
            <a:xfrm>
              <a:off x="8427039" y="5747487"/>
              <a:ext cx="515379" cy="515378"/>
            </a:xfrm>
            <a:custGeom>
              <a:avLst/>
              <a:gdLst>
                <a:gd name="connsiteX0" fmla="*/ 339768 w 515378"/>
                <a:gd name="connsiteY0" fmla="*/ 533321 h 515378"/>
                <a:gd name="connsiteX1" fmla="*/ 73108 w 515378"/>
                <a:gd name="connsiteY1" fmla="*/ 470521 h 515378"/>
                <a:gd name="connsiteX2" fmla="*/ 0 w 515378"/>
                <a:gd name="connsiteY2" fmla="*/ 196035 h 515378"/>
                <a:gd name="connsiteX3" fmla="*/ 183055 w 515378"/>
                <a:gd name="connsiteY3" fmla="*/ 0 h 515378"/>
                <a:gd name="connsiteX4" fmla="*/ 435591 w 515378"/>
                <a:gd name="connsiteY4" fmla="*/ 54592 h 515378"/>
                <a:gd name="connsiteX5" fmla="*/ 519579 w 515378"/>
                <a:gd name="connsiteY5" fmla="*/ 316290 h 515378"/>
                <a:gd name="connsiteX6" fmla="*/ 339768 w 515378"/>
                <a:gd name="connsiteY6" fmla="*/ 533321 h 515378"/>
                <a:gd name="connsiteX7" fmla="*/ 84751 w 515378"/>
                <a:gd name="connsiteY7" fmla="*/ 456778 h 515378"/>
                <a:gd name="connsiteX8" fmla="*/ 334424 w 515378"/>
                <a:gd name="connsiteY8" fmla="*/ 515760 h 515378"/>
                <a:gd name="connsiteX9" fmla="*/ 503162 w 515378"/>
                <a:gd name="connsiteY9" fmla="*/ 312472 h 515378"/>
                <a:gd name="connsiteX10" fmla="*/ 424710 w 515378"/>
                <a:gd name="connsiteY10" fmla="*/ 66617 h 515378"/>
                <a:gd name="connsiteX11" fmla="*/ 187445 w 515378"/>
                <a:gd name="connsiteY11" fmla="*/ 14889 h 515378"/>
                <a:gd name="connsiteX12" fmla="*/ 15843 w 515378"/>
                <a:gd name="connsiteY12" fmla="*/ 199661 h 515378"/>
                <a:gd name="connsiteX13" fmla="*/ 84751 w 515378"/>
                <a:gd name="connsiteY13" fmla="*/ 456778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15378">
                  <a:moveTo>
                    <a:pt x="339768" y="533321"/>
                  </a:moveTo>
                  <a:cubicBezTo>
                    <a:pt x="232875" y="508316"/>
                    <a:pt x="179620" y="495718"/>
                    <a:pt x="73108" y="470521"/>
                  </a:cubicBezTo>
                  <a:cubicBezTo>
                    <a:pt x="42948" y="357520"/>
                    <a:pt x="28060" y="301783"/>
                    <a:pt x="0" y="196035"/>
                  </a:cubicBezTo>
                  <a:cubicBezTo>
                    <a:pt x="73871" y="115292"/>
                    <a:pt x="110330" y="75971"/>
                    <a:pt x="183055" y="0"/>
                  </a:cubicBezTo>
                  <a:cubicBezTo>
                    <a:pt x="283458" y="20806"/>
                    <a:pt x="334042" y="31686"/>
                    <a:pt x="435591" y="54592"/>
                  </a:cubicBezTo>
                  <a:cubicBezTo>
                    <a:pt x="468041" y="155568"/>
                    <a:pt x="485029" y="208633"/>
                    <a:pt x="519579" y="316290"/>
                  </a:cubicBezTo>
                  <a:cubicBezTo>
                    <a:pt x="448379" y="400850"/>
                    <a:pt x="412494" y="444562"/>
                    <a:pt x="339768" y="533321"/>
                  </a:cubicBezTo>
                  <a:close/>
                  <a:moveTo>
                    <a:pt x="84751" y="456778"/>
                  </a:moveTo>
                  <a:cubicBezTo>
                    <a:pt x="184392" y="480447"/>
                    <a:pt x="234211" y="492282"/>
                    <a:pt x="334424" y="515760"/>
                  </a:cubicBezTo>
                  <a:cubicBezTo>
                    <a:pt x="402569" y="432536"/>
                    <a:pt x="436354" y="391688"/>
                    <a:pt x="503162" y="312472"/>
                  </a:cubicBezTo>
                  <a:cubicBezTo>
                    <a:pt x="470903" y="211496"/>
                    <a:pt x="455061" y="161676"/>
                    <a:pt x="424710" y="66617"/>
                  </a:cubicBezTo>
                  <a:cubicBezTo>
                    <a:pt x="329270" y="45048"/>
                    <a:pt x="281741" y="34740"/>
                    <a:pt x="187445" y="14889"/>
                  </a:cubicBezTo>
                  <a:cubicBezTo>
                    <a:pt x="119301" y="86469"/>
                    <a:pt x="85133" y="123691"/>
                    <a:pt x="15843" y="199661"/>
                  </a:cubicBezTo>
                  <a:cubicBezTo>
                    <a:pt x="42376" y="298920"/>
                    <a:pt x="56501" y="351030"/>
                    <a:pt x="84751" y="4567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5B3E6A59-128C-42FC-A07E-2916D103A1A9}"/>
                </a:ext>
              </a:extLst>
            </p:cNvPr>
            <p:cNvSpPr/>
            <p:nvPr/>
          </p:nvSpPr>
          <p:spPr>
            <a:xfrm>
              <a:off x="8849267" y="5622842"/>
              <a:ext cx="515379" cy="496290"/>
            </a:xfrm>
            <a:custGeom>
              <a:avLst/>
              <a:gdLst>
                <a:gd name="connsiteX0" fmla="*/ 349694 w 515378"/>
                <a:gd name="connsiteY0" fmla="*/ 510225 h 496290"/>
                <a:gd name="connsiteX1" fmla="*/ 83606 w 515378"/>
                <a:gd name="connsiteY1" fmla="*/ 445516 h 496290"/>
                <a:gd name="connsiteX2" fmla="*/ 0 w 515378"/>
                <a:gd name="connsiteY2" fmla="*/ 183437 h 496290"/>
                <a:gd name="connsiteX3" fmla="*/ 172938 w 515378"/>
                <a:gd name="connsiteY3" fmla="*/ 0 h 496290"/>
                <a:gd name="connsiteX4" fmla="*/ 426620 w 515378"/>
                <a:gd name="connsiteY4" fmla="*/ 59746 h 496290"/>
                <a:gd name="connsiteX5" fmla="*/ 520533 w 515378"/>
                <a:gd name="connsiteY5" fmla="*/ 310754 h 496290"/>
                <a:gd name="connsiteX6" fmla="*/ 349694 w 515378"/>
                <a:gd name="connsiteY6" fmla="*/ 510225 h 496290"/>
                <a:gd name="connsiteX7" fmla="*/ 94677 w 515378"/>
                <a:gd name="connsiteY7" fmla="*/ 432536 h 496290"/>
                <a:gd name="connsiteX8" fmla="*/ 343968 w 515378"/>
                <a:gd name="connsiteY8" fmla="*/ 493236 h 496290"/>
                <a:gd name="connsiteX9" fmla="*/ 503926 w 515378"/>
                <a:gd name="connsiteY9" fmla="*/ 306555 h 496290"/>
                <a:gd name="connsiteX10" fmla="*/ 416120 w 515378"/>
                <a:gd name="connsiteY10" fmla="*/ 70817 h 496290"/>
                <a:gd name="connsiteX11" fmla="*/ 177901 w 515378"/>
                <a:gd name="connsiteY11" fmla="*/ 14316 h 496290"/>
                <a:gd name="connsiteX12" fmla="*/ 15843 w 515378"/>
                <a:gd name="connsiteY12" fmla="*/ 186872 h 496290"/>
                <a:gd name="connsiteX13" fmla="*/ 94677 w 515378"/>
                <a:gd name="connsiteY13" fmla="*/ 432536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496290">
                  <a:moveTo>
                    <a:pt x="349694" y="510225"/>
                  </a:moveTo>
                  <a:cubicBezTo>
                    <a:pt x="242801" y="483692"/>
                    <a:pt x="189545" y="470712"/>
                    <a:pt x="83606" y="445516"/>
                  </a:cubicBezTo>
                  <a:cubicBezTo>
                    <a:pt x="49248" y="337668"/>
                    <a:pt x="32259" y="284604"/>
                    <a:pt x="0" y="183437"/>
                  </a:cubicBezTo>
                  <a:cubicBezTo>
                    <a:pt x="69481" y="107275"/>
                    <a:pt x="103839" y="70435"/>
                    <a:pt x="172938" y="0"/>
                  </a:cubicBezTo>
                  <a:cubicBezTo>
                    <a:pt x="273342" y="22142"/>
                    <a:pt x="324116" y="34168"/>
                    <a:pt x="426620" y="59746"/>
                  </a:cubicBezTo>
                  <a:cubicBezTo>
                    <a:pt x="462886" y="156522"/>
                    <a:pt x="481975" y="207487"/>
                    <a:pt x="520533" y="310754"/>
                  </a:cubicBezTo>
                  <a:cubicBezTo>
                    <a:pt x="452388" y="387870"/>
                    <a:pt x="418221" y="427955"/>
                    <a:pt x="349694" y="510225"/>
                  </a:cubicBezTo>
                  <a:close/>
                  <a:moveTo>
                    <a:pt x="94677" y="432536"/>
                  </a:moveTo>
                  <a:cubicBezTo>
                    <a:pt x="193936" y="456205"/>
                    <a:pt x="243755" y="468422"/>
                    <a:pt x="343968" y="493236"/>
                  </a:cubicBezTo>
                  <a:cubicBezTo>
                    <a:pt x="408295" y="416311"/>
                    <a:pt x="440172" y="378708"/>
                    <a:pt x="503926" y="306555"/>
                  </a:cubicBezTo>
                  <a:cubicBezTo>
                    <a:pt x="467850" y="209778"/>
                    <a:pt x="450098" y="162058"/>
                    <a:pt x="416120" y="70817"/>
                  </a:cubicBezTo>
                  <a:cubicBezTo>
                    <a:pt x="319917" y="46766"/>
                    <a:pt x="272388" y="35504"/>
                    <a:pt x="177901" y="14316"/>
                  </a:cubicBezTo>
                  <a:cubicBezTo>
                    <a:pt x="113192" y="80743"/>
                    <a:pt x="80933" y="115483"/>
                    <a:pt x="15843" y="186872"/>
                  </a:cubicBezTo>
                  <a:cubicBezTo>
                    <a:pt x="46193" y="281931"/>
                    <a:pt x="62227" y="331751"/>
                    <a:pt x="94677" y="4325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3B669676-6615-40AE-A31F-BBD0B8276FCC}"/>
                </a:ext>
              </a:extLst>
            </p:cNvPr>
            <p:cNvSpPr/>
            <p:nvPr/>
          </p:nvSpPr>
          <p:spPr>
            <a:xfrm>
              <a:off x="9262525" y="5520148"/>
              <a:ext cx="515379" cy="477202"/>
            </a:xfrm>
            <a:custGeom>
              <a:avLst/>
              <a:gdLst>
                <a:gd name="connsiteX0" fmla="*/ 362674 w 515378"/>
                <a:gd name="connsiteY0" fmla="*/ 490946 h 477202"/>
                <a:gd name="connsiteX1" fmla="*/ 93531 w 515378"/>
                <a:gd name="connsiteY1" fmla="*/ 417266 h 477202"/>
                <a:gd name="connsiteX2" fmla="*/ 0 w 515378"/>
                <a:gd name="connsiteY2" fmla="*/ 166066 h 477202"/>
                <a:gd name="connsiteX3" fmla="*/ 166448 w 515378"/>
                <a:gd name="connsiteY3" fmla="*/ 0 h 477202"/>
                <a:gd name="connsiteX4" fmla="*/ 425091 w 515378"/>
                <a:gd name="connsiteY4" fmla="*/ 71199 h 477202"/>
                <a:gd name="connsiteX5" fmla="*/ 528741 w 515378"/>
                <a:gd name="connsiteY5" fmla="*/ 313808 h 477202"/>
                <a:gd name="connsiteX6" fmla="*/ 362674 w 515378"/>
                <a:gd name="connsiteY6" fmla="*/ 490946 h 477202"/>
                <a:gd name="connsiteX7" fmla="*/ 104030 w 515378"/>
                <a:gd name="connsiteY7" fmla="*/ 405431 h 477202"/>
                <a:gd name="connsiteX8" fmla="*/ 356183 w 515378"/>
                <a:gd name="connsiteY8" fmla="*/ 474721 h 477202"/>
                <a:gd name="connsiteX9" fmla="*/ 511943 w 515378"/>
                <a:gd name="connsiteY9" fmla="*/ 308845 h 477202"/>
                <a:gd name="connsiteX10" fmla="*/ 414975 w 515378"/>
                <a:gd name="connsiteY10" fmla="*/ 80934 h 477202"/>
                <a:gd name="connsiteX11" fmla="*/ 171984 w 515378"/>
                <a:gd name="connsiteY11" fmla="*/ 13934 h 477202"/>
                <a:gd name="connsiteX12" fmla="*/ 16033 w 515378"/>
                <a:gd name="connsiteY12" fmla="*/ 170266 h 477202"/>
                <a:gd name="connsiteX13" fmla="*/ 104030 w 515378"/>
                <a:gd name="connsiteY13" fmla="*/ 405431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477202">
                  <a:moveTo>
                    <a:pt x="362674" y="490946"/>
                  </a:moveTo>
                  <a:cubicBezTo>
                    <a:pt x="254063" y="460023"/>
                    <a:pt x="200234" y="445325"/>
                    <a:pt x="93531" y="417266"/>
                  </a:cubicBezTo>
                  <a:cubicBezTo>
                    <a:pt x="55165" y="313999"/>
                    <a:pt x="36077" y="263034"/>
                    <a:pt x="0" y="166066"/>
                  </a:cubicBezTo>
                  <a:cubicBezTo>
                    <a:pt x="66426" y="96586"/>
                    <a:pt x="99639" y="63182"/>
                    <a:pt x="166448" y="0"/>
                  </a:cubicBezTo>
                  <a:cubicBezTo>
                    <a:pt x="268570" y="26151"/>
                    <a:pt x="320107" y="40276"/>
                    <a:pt x="425091" y="71199"/>
                  </a:cubicBezTo>
                  <a:cubicBezTo>
                    <a:pt x="465177" y="164921"/>
                    <a:pt x="486173" y="214168"/>
                    <a:pt x="528741" y="313808"/>
                  </a:cubicBezTo>
                  <a:cubicBezTo>
                    <a:pt x="462313" y="381571"/>
                    <a:pt x="429100" y="417266"/>
                    <a:pt x="362674" y="490946"/>
                  </a:cubicBezTo>
                  <a:close/>
                  <a:moveTo>
                    <a:pt x="104030" y="405431"/>
                  </a:moveTo>
                  <a:cubicBezTo>
                    <a:pt x="204052" y="431964"/>
                    <a:pt x="254444" y="445707"/>
                    <a:pt x="356183" y="474721"/>
                  </a:cubicBezTo>
                  <a:cubicBezTo>
                    <a:pt x="418411" y="405813"/>
                    <a:pt x="449525" y="372409"/>
                    <a:pt x="511943" y="308845"/>
                  </a:cubicBezTo>
                  <a:cubicBezTo>
                    <a:pt x="472239" y="215314"/>
                    <a:pt x="452578" y="169121"/>
                    <a:pt x="414975" y="80934"/>
                  </a:cubicBezTo>
                  <a:cubicBezTo>
                    <a:pt x="316480" y="51920"/>
                    <a:pt x="267997" y="38558"/>
                    <a:pt x="171984" y="13934"/>
                  </a:cubicBezTo>
                  <a:cubicBezTo>
                    <a:pt x="109374" y="73489"/>
                    <a:pt x="78261" y="104794"/>
                    <a:pt x="16033" y="170266"/>
                  </a:cubicBezTo>
                  <a:cubicBezTo>
                    <a:pt x="50011" y="261125"/>
                    <a:pt x="67954" y="308845"/>
                    <a:pt x="104030" y="4054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D956282-176F-404E-B305-19A049EE7866}"/>
                </a:ext>
              </a:extLst>
            </p:cNvPr>
            <p:cNvSpPr/>
            <p:nvPr/>
          </p:nvSpPr>
          <p:spPr>
            <a:xfrm>
              <a:off x="9674446" y="5448950"/>
              <a:ext cx="534467" cy="477202"/>
            </a:xfrm>
            <a:custGeom>
              <a:avLst/>
              <a:gdLst>
                <a:gd name="connsiteX0" fmla="*/ 380999 w 534466"/>
                <a:gd name="connsiteY0" fmla="*/ 477584 h 477202"/>
                <a:gd name="connsiteX1" fmla="*/ 103458 w 534466"/>
                <a:gd name="connsiteY1" fmla="*/ 387870 h 477202"/>
                <a:gd name="connsiteX2" fmla="*/ 0 w 534466"/>
                <a:gd name="connsiteY2" fmla="*/ 144879 h 477202"/>
                <a:gd name="connsiteX3" fmla="*/ 164541 w 534466"/>
                <a:gd name="connsiteY3" fmla="*/ 0 h 477202"/>
                <a:gd name="connsiteX4" fmla="*/ 433491 w 534466"/>
                <a:gd name="connsiteY4" fmla="*/ 89141 h 477202"/>
                <a:gd name="connsiteX5" fmla="*/ 547829 w 534466"/>
                <a:gd name="connsiteY5" fmla="*/ 326788 h 477202"/>
                <a:gd name="connsiteX6" fmla="*/ 380999 w 534466"/>
                <a:gd name="connsiteY6" fmla="*/ 477584 h 477202"/>
                <a:gd name="connsiteX7" fmla="*/ 113574 w 534466"/>
                <a:gd name="connsiteY7" fmla="*/ 377372 h 477202"/>
                <a:gd name="connsiteX8" fmla="*/ 373745 w 534466"/>
                <a:gd name="connsiteY8" fmla="*/ 461741 h 477202"/>
                <a:gd name="connsiteX9" fmla="*/ 530077 w 534466"/>
                <a:gd name="connsiteY9" fmla="*/ 320298 h 477202"/>
                <a:gd name="connsiteX10" fmla="*/ 423184 w 534466"/>
                <a:gd name="connsiteY10" fmla="*/ 97158 h 477202"/>
                <a:gd name="connsiteX11" fmla="*/ 170458 w 534466"/>
                <a:gd name="connsiteY11" fmla="*/ 13362 h 477202"/>
                <a:gd name="connsiteX12" fmla="*/ 16226 w 534466"/>
                <a:gd name="connsiteY12" fmla="*/ 149460 h 477202"/>
                <a:gd name="connsiteX13" fmla="*/ 113574 w 534466"/>
                <a:gd name="connsiteY13" fmla="*/ 37737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477202">
                  <a:moveTo>
                    <a:pt x="380999" y="477584"/>
                  </a:moveTo>
                  <a:cubicBezTo>
                    <a:pt x="268380" y="439408"/>
                    <a:pt x="212833" y="421465"/>
                    <a:pt x="103458" y="387870"/>
                  </a:cubicBezTo>
                  <a:cubicBezTo>
                    <a:pt x="60891" y="288039"/>
                    <a:pt x="40086" y="238792"/>
                    <a:pt x="0" y="144879"/>
                  </a:cubicBezTo>
                  <a:cubicBezTo>
                    <a:pt x="65282" y="83415"/>
                    <a:pt x="98113" y="54401"/>
                    <a:pt x="164541" y="0"/>
                  </a:cubicBezTo>
                  <a:cubicBezTo>
                    <a:pt x="270097" y="32450"/>
                    <a:pt x="323926" y="50393"/>
                    <a:pt x="433491" y="89141"/>
                  </a:cubicBezTo>
                  <a:cubicBezTo>
                    <a:pt x="477776" y="180955"/>
                    <a:pt x="500873" y="229248"/>
                    <a:pt x="547829" y="326788"/>
                  </a:cubicBezTo>
                  <a:cubicBezTo>
                    <a:pt x="480448" y="383670"/>
                    <a:pt x="447044" y="414021"/>
                    <a:pt x="380999" y="477584"/>
                  </a:cubicBezTo>
                  <a:close/>
                  <a:moveTo>
                    <a:pt x="113574" y="377372"/>
                  </a:moveTo>
                  <a:cubicBezTo>
                    <a:pt x="216269" y="409249"/>
                    <a:pt x="268189" y="426046"/>
                    <a:pt x="373745" y="461741"/>
                  </a:cubicBezTo>
                  <a:cubicBezTo>
                    <a:pt x="435782" y="402186"/>
                    <a:pt x="467086" y="373745"/>
                    <a:pt x="530077" y="320298"/>
                  </a:cubicBezTo>
                  <a:cubicBezTo>
                    <a:pt x="486175" y="228866"/>
                    <a:pt x="464605" y="183627"/>
                    <a:pt x="423184" y="97158"/>
                  </a:cubicBezTo>
                  <a:cubicBezTo>
                    <a:pt x="320299" y="60891"/>
                    <a:pt x="269906" y="44284"/>
                    <a:pt x="170458" y="13362"/>
                  </a:cubicBezTo>
                  <a:cubicBezTo>
                    <a:pt x="108230" y="64709"/>
                    <a:pt x="77308" y="92004"/>
                    <a:pt x="16226" y="149460"/>
                  </a:cubicBezTo>
                  <a:cubicBezTo>
                    <a:pt x="53829" y="237837"/>
                    <a:pt x="73681" y="284031"/>
                    <a:pt x="113574" y="3773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2E6F9E5E-3916-4BF4-8278-1D7562A4DD6F}"/>
                </a:ext>
              </a:extLst>
            </p:cNvPr>
            <p:cNvSpPr/>
            <p:nvPr/>
          </p:nvSpPr>
          <p:spPr>
            <a:xfrm>
              <a:off x="10094384" y="5419172"/>
              <a:ext cx="572643" cy="458114"/>
            </a:xfrm>
            <a:custGeom>
              <a:avLst/>
              <a:gdLst>
                <a:gd name="connsiteX0" fmla="*/ 406769 w 572643"/>
                <a:gd name="connsiteY0" fmla="*/ 470903 h 458114"/>
                <a:gd name="connsiteX1" fmla="*/ 113957 w 572643"/>
                <a:gd name="connsiteY1" fmla="*/ 357711 h 458114"/>
                <a:gd name="connsiteX2" fmla="*/ 0 w 572643"/>
                <a:gd name="connsiteY2" fmla="*/ 120064 h 458114"/>
                <a:gd name="connsiteX3" fmla="*/ 167785 w 572643"/>
                <a:gd name="connsiteY3" fmla="*/ 0 h 458114"/>
                <a:gd name="connsiteX4" fmla="*/ 453725 w 572643"/>
                <a:gd name="connsiteY4" fmla="*/ 113383 h 458114"/>
                <a:gd name="connsiteX5" fmla="*/ 579516 w 572643"/>
                <a:gd name="connsiteY5" fmla="*/ 347976 h 458114"/>
                <a:gd name="connsiteX6" fmla="*/ 406769 w 572643"/>
                <a:gd name="connsiteY6" fmla="*/ 470903 h 458114"/>
                <a:gd name="connsiteX7" fmla="*/ 124264 w 572643"/>
                <a:gd name="connsiteY7" fmla="*/ 348930 h 458114"/>
                <a:gd name="connsiteX8" fmla="*/ 398942 w 572643"/>
                <a:gd name="connsiteY8" fmla="*/ 455251 h 458114"/>
                <a:gd name="connsiteX9" fmla="*/ 560809 w 572643"/>
                <a:gd name="connsiteY9" fmla="*/ 339959 h 458114"/>
                <a:gd name="connsiteX10" fmla="*/ 443035 w 572643"/>
                <a:gd name="connsiteY10" fmla="*/ 119682 h 458114"/>
                <a:gd name="connsiteX11" fmla="*/ 174466 w 572643"/>
                <a:gd name="connsiteY11" fmla="*/ 13171 h 458114"/>
                <a:gd name="connsiteX12" fmla="*/ 16989 w 572643"/>
                <a:gd name="connsiteY12" fmla="*/ 125981 h 458114"/>
                <a:gd name="connsiteX13" fmla="*/ 124264 w 572643"/>
                <a:gd name="connsiteY13" fmla="*/ 348930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58114">
                  <a:moveTo>
                    <a:pt x="406769" y="470903"/>
                  </a:moveTo>
                  <a:cubicBezTo>
                    <a:pt x="287277" y="422419"/>
                    <a:pt x="228676" y="399895"/>
                    <a:pt x="113957" y="357711"/>
                  </a:cubicBezTo>
                  <a:cubicBezTo>
                    <a:pt x="67190" y="259980"/>
                    <a:pt x="44095" y="211878"/>
                    <a:pt x="0" y="120064"/>
                  </a:cubicBezTo>
                  <a:cubicBezTo>
                    <a:pt x="66045" y="68335"/>
                    <a:pt x="99449" y="44093"/>
                    <a:pt x="167785" y="0"/>
                  </a:cubicBezTo>
                  <a:cubicBezTo>
                    <a:pt x="279641" y="41612"/>
                    <a:pt x="337288" y="65472"/>
                    <a:pt x="453725" y="113383"/>
                  </a:cubicBezTo>
                  <a:cubicBezTo>
                    <a:pt x="502399" y="204051"/>
                    <a:pt x="527978" y="251772"/>
                    <a:pt x="579516" y="347976"/>
                  </a:cubicBezTo>
                  <a:cubicBezTo>
                    <a:pt x="510035" y="394742"/>
                    <a:pt x="475294" y="418984"/>
                    <a:pt x="406769" y="470903"/>
                  </a:cubicBezTo>
                  <a:close/>
                  <a:moveTo>
                    <a:pt x="124264" y="348930"/>
                  </a:moveTo>
                  <a:cubicBezTo>
                    <a:pt x="232112" y="388824"/>
                    <a:pt x="286895" y="410012"/>
                    <a:pt x="398942" y="455251"/>
                  </a:cubicBezTo>
                  <a:cubicBezTo>
                    <a:pt x="463269" y="406767"/>
                    <a:pt x="495719" y="383862"/>
                    <a:pt x="560809" y="339959"/>
                  </a:cubicBezTo>
                  <a:cubicBezTo>
                    <a:pt x="512516" y="249672"/>
                    <a:pt x="488656" y="205006"/>
                    <a:pt x="443035" y="119682"/>
                  </a:cubicBezTo>
                  <a:cubicBezTo>
                    <a:pt x="333852" y="74825"/>
                    <a:pt x="279450" y="52492"/>
                    <a:pt x="174466" y="13171"/>
                  </a:cubicBezTo>
                  <a:cubicBezTo>
                    <a:pt x="110521" y="54783"/>
                    <a:pt x="79025" y="77498"/>
                    <a:pt x="16989" y="125981"/>
                  </a:cubicBezTo>
                  <a:cubicBezTo>
                    <a:pt x="58411" y="212259"/>
                    <a:pt x="80170" y="257498"/>
                    <a:pt x="124264" y="3489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1F913789-CDC1-4858-81A2-F19F01562D30}"/>
                </a:ext>
              </a:extLst>
            </p:cNvPr>
            <p:cNvSpPr/>
            <p:nvPr/>
          </p:nvSpPr>
          <p:spPr>
            <a:xfrm>
              <a:off x="10533601" y="5435397"/>
              <a:ext cx="591731" cy="458114"/>
            </a:xfrm>
            <a:custGeom>
              <a:avLst/>
              <a:gdLst>
                <a:gd name="connsiteX0" fmla="*/ 434063 w 591731"/>
                <a:gd name="connsiteY0" fmla="*/ 461359 h 458114"/>
                <a:gd name="connsiteX1" fmla="*/ 125600 w 591731"/>
                <a:gd name="connsiteY1" fmla="*/ 331179 h 458114"/>
                <a:gd name="connsiteX2" fmla="*/ 0 w 591731"/>
                <a:gd name="connsiteY2" fmla="*/ 96395 h 458114"/>
                <a:gd name="connsiteX3" fmla="*/ 173893 w 591731"/>
                <a:gd name="connsiteY3" fmla="*/ 0 h 458114"/>
                <a:gd name="connsiteX4" fmla="*/ 474149 w 591731"/>
                <a:gd name="connsiteY4" fmla="*/ 126172 h 458114"/>
                <a:gd name="connsiteX5" fmla="*/ 609102 w 591731"/>
                <a:gd name="connsiteY5" fmla="*/ 353702 h 458114"/>
                <a:gd name="connsiteX6" fmla="*/ 434063 w 591731"/>
                <a:gd name="connsiteY6" fmla="*/ 461359 h 458114"/>
                <a:gd name="connsiteX7" fmla="*/ 136289 w 591731"/>
                <a:gd name="connsiteY7" fmla="*/ 324116 h 458114"/>
                <a:gd name="connsiteX8" fmla="*/ 425475 w 591731"/>
                <a:gd name="connsiteY8" fmla="*/ 446089 h 458114"/>
                <a:gd name="connsiteX9" fmla="*/ 589632 w 591731"/>
                <a:gd name="connsiteY9" fmla="*/ 345495 h 458114"/>
                <a:gd name="connsiteX10" fmla="*/ 463269 w 591731"/>
                <a:gd name="connsiteY10" fmla="*/ 131708 h 458114"/>
                <a:gd name="connsiteX11" fmla="*/ 181337 w 591731"/>
                <a:gd name="connsiteY11" fmla="*/ 13171 h 458114"/>
                <a:gd name="connsiteX12" fmla="*/ 18134 w 591731"/>
                <a:gd name="connsiteY12" fmla="*/ 104030 h 458114"/>
                <a:gd name="connsiteX13" fmla="*/ 136289 w 591731"/>
                <a:gd name="connsiteY13" fmla="*/ 324116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58114">
                  <a:moveTo>
                    <a:pt x="434063" y="461359"/>
                  </a:moveTo>
                  <a:cubicBezTo>
                    <a:pt x="309419" y="408676"/>
                    <a:pt x="247573" y="382334"/>
                    <a:pt x="125600" y="331179"/>
                  </a:cubicBezTo>
                  <a:cubicBezTo>
                    <a:pt x="74062" y="234784"/>
                    <a:pt x="48676" y="187254"/>
                    <a:pt x="0" y="96395"/>
                  </a:cubicBezTo>
                  <a:cubicBezTo>
                    <a:pt x="68718" y="54783"/>
                    <a:pt x="103267" y="35504"/>
                    <a:pt x="173893" y="0"/>
                  </a:cubicBezTo>
                  <a:cubicBezTo>
                    <a:pt x="292239" y="48865"/>
                    <a:pt x="352367" y="74253"/>
                    <a:pt x="474149" y="126172"/>
                  </a:cubicBezTo>
                  <a:cubicBezTo>
                    <a:pt x="526450" y="214359"/>
                    <a:pt x="553746" y="260362"/>
                    <a:pt x="609102" y="353702"/>
                  </a:cubicBezTo>
                  <a:cubicBezTo>
                    <a:pt x="538476" y="394360"/>
                    <a:pt x="503544" y="416120"/>
                    <a:pt x="434063" y="461359"/>
                  </a:cubicBezTo>
                  <a:close/>
                  <a:moveTo>
                    <a:pt x="136289" y="324116"/>
                  </a:moveTo>
                  <a:cubicBezTo>
                    <a:pt x="250627" y="372027"/>
                    <a:pt x="308655" y="396651"/>
                    <a:pt x="425475" y="446089"/>
                  </a:cubicBezTo>
                  <a:cubicBezTo>
                    <a:pt x="490564" y="403713"/>
                    <a:pt x="523397" y="383480"/>
                    <a:pt x="589632" y="345495"/>
                  </a:cubicBezTo>
                  <a:cubicBezTo>
                    <a:pt x="537903" y="257880"/>
                    <a:pt x="512325" y="214741"/>
                    <a:pt x="463269" y="131708"/>
                  </a:cubicBezTo>
                  <a:cubicBezTo>
                    <a:pt x="348931" y="83033"/>
                    <a:pt x="292430" y="59173"/>
                    <a:pt x="181337" y="13171"/>
                  </a:cubicBezTo>
                  <a:cubicBezTo>
                    <a:pt x="115293" y="46766"/>
                    <a:pt x="82652" y="65090"/>
                    <a:pt x="18134" y="104030"/>
                  </a:cubicBezTo>
                  <a:cubicBezTo>
                    <a:pt x="63946" y="189354"/>
                    <a:pt x="87806" y="233829"/>
                    <a:pt x="136289" y="3241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2B98EB29-F6BE-46B6-B568-AD886EA02F19}"/>
                </a:ext>
              </a:extLst>
            </p:cNvPr>
            <p:cNvSpPr/>
            <p:nvPr/>
          </p:nvSpPr>
          <p:spPr>
            <a:xfrm>
              <a:off x="10993052" y="5480063"/>
              <a:ext cx="629907" cy="439026"/>
            </a:xfrm>
            <a:custGeom>
              <a:avLst/>
              <a:gdLst>
                <a:gd name="connsiteX0" fmla="*/ 454679 w 629907"/>
                <a:gd name="connsiteY0" fmla="*/ 444562 h 439026"/>
                <a:gd name="connsiteX1" fmla="*/ 134571 w 629907"/>
                <a:gd name="connsiteY1" fmla="*/ 308273 h 439026"/>
                <a:gd name="connsiteX2" fmla="*/ 0 w 629907"/>
                <a:gd name="connsiteY2" fmla="*/ 80361 h 439026"/>
                <a:gd name="connsiteX3" fmla="*/ 179238 w 629907"/>
                <a:gd name="connsiteY3" fmla="*/ 0 h 439026"/>
                <a:gd name="connsiteX4" fmla="*/ 492664 w 629907"/>
                <a:gd name="connsiteY4" fmla="*/ 133617 h 439026"/>
                <a:gd name="connsiteX5" fmla="*/ 633916 w 629907"/>
                <a:gd name="connsiteY5" fmla="*/ 351221 h 439026"/>
                <a:gd name="connsiteX6" fmla="*/ 454679 w 629907"/>
                <a:gd name="connsiteY6" fmla="*/ 444562 h 439026"/>
                <a:gd name="connsiteX7" fmla="*/ 145260 w 629907"/>
                <a:gd name="connsiteY7" fmla="*/ 301974 h 439026"/>
                <a:gd name="connsiteX8" fmla="*/ 445517 w 629907"/>
                <a:gd name="connsiteY8" fmla="*/ 429864 h 439026"/>
                <a:gd name="connsiteX9" fmla="*/ 613492 w 629907"/>
                <a:gd name="connsiteY9" fmla="*/ 342631 h 439026"/>
                <a:gd name="connsiteX10" fmla="*/ 481020 w 629907"/>
                <a:gd name="connsiteY10" fmla="*/ 138007 h 439026"/>
                <a:gd name="connsiteX11" fmla="*/ 186873 w 629907"/>
                <a:gd name="connsiteY11" fmla="*/ 12407 h 439026"/>
                <a:gd name="connsiteX12" fmla="*/ 18897 w 629907"/>
                <a:gd name="connsiteY12" fmla="*/ 88187 h 439026"/>
                <a:gd name="connsiteX13" fmla="*/ 145260 w 629907"/>
                <a:gd name="connsiteY13" fmla="*/ 301974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39026">
                  <a:moveTo>
                    <a:pt x="454679" y="444562"/>
                  </a:moveTo>
                  <a:cubicBezTo>
                    <a:pt x="325643" y="389970"/>
                    <a:pt x="261507" y="362483"/>
                    <a:pt x="134571" y="308273"/>
                  </a:cubicBezTo>
                  <a:cubicBezTo>
                    <a:pt x="79407" y="214932"/>
                    <a:pt x="52111" y="168739"/>
                    <a:pt x="0" y="80361"/>
                  </a:cubicBezTo>
                  <a:cubicBezTo>
                    <a:pt x="70435" y="45239"/>
                    <a:pt x="106321" y="29205"/>
                    <a:pt x="179238" y="0"/>
                  </a:cubicBezTo>
                  <a:cubicBezTo>
                    <a:pt x="303119" y="52492"/>
                    <a:pt x="365919" y="79598"/>
                    <a:pt x="492664" y="133617"/>
                  </a:cubicBezTo>
                  <a:cubicBezTo>
                    <a:pt x="547638" y="218177"/>
                    <a:pt x="576079" y="262271"/>
                    <a:pt x="633916" y="351221"/>
                  </a:cubicBezTo>
                  <a:cubicBezTo>
                    <a:pt x="561191" y="386152"/>
                    <a:pt x="525496" y="404859"/>
                    <a:pt x="454679" y="444562"/>
                  </a:cubicBezTo>
                  <a:close/>
                  <a:moveTo>
                    <a:pt x="145260" y="301974"/>
                  </a:moveTo>
                  <a:cubicBezTo>
                    <a:pt x="264371" y="352939"/>
                    <a:pt x="324498" y="378708"/>
                    <a:pt x="445517" y="429864"/>
                  </a:cubicBezTo>
                  <a:cubicBezTo>
                    <a:pt x="511943" y="392833"/>
                    <a:pt x="545538" y="375463"/>
                    <a:pt x="613492" y="342631"/>
                  </a:cubicBezTo>
                  <a:cubicBezTo>
                    <a:pt x="559281" y="259026"/>
                    <a:pt x="532558" y="217604"/>
                    <a:pt x="481020" y="138007"/>
                  </a:cubicBezTo>
                  <a:cubicBezTo>
                    <a:pt x="362102" y="87233"/>
                    <a:pt x="303119" y="61846"/>
                    <a:pt x="186873" y="12407"/>
                  </a:cubicBezTo>
                  <a:cubicBezTo>
                    <a:pt x="118538" y="40085"/>
                    <a:pt x="84942" y="55356"/>
                    <a:pt x="18897" y="88187"/>
                  </a:cubicBezTo>
                  <a:cubicBezTo>
                    <a:pt x="67954" y="171220"/>
                    <a:pt x="93532" y="214550"/>
                    <a:pt x="145260" y="3019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837CCF37-25CE-48DF-A340-4BAB8BC5FF1F}"/>
                </a:ext>
              </a:extLst>
            </p:cNvPr>
            <p:cNvSpPr/>
            <p:nvPr/>
          </p:nvSpPr>
          <p:spPr>
            <a:xfrm>
              <a:off x="11469873" y="5545726"/>
              <a:ext cx="648995" cy="419938"/>
            </a:xfrm>
            <a:custGeom>
              <a:avLst/>
              <a:gdLst>
                <a:gd name="connsiteX0" fmla="*/ 471666 w 648995"/>
                <a:gd name="connsiteY0" fmla="*/ 422420 h 419938"/>
                <a:gd name="connsiteX1" fmla="*/ 141251 w 648995"/>
                <a:gd name="connsiteY1" fmla="*/ 284031 h 419938"/>
                <a:gd name="connsiteX2" fmla="*/ 0 w 648995"/>
                <a:gd name="connsiteY2" fmla="*/ 66045 h 419938"/>
                <a:gd name="connsiteX3" fmla="*/ 185536 w 648995"/>
                <a:gd name="connsiteY3" fmla="*/ 0 h 419938"/>
                <a:gd name="connsiteX4" fmla="*/ 510416 w 648995"/>
                <a:gd name="connsiteY4" fmla="*/ 136671 h 419938"/>
                <a:gd name="connsiteX5" fmla="*/ 655485 w 648995"/>
                <a:gd name="connsiteY5" fmla="*/ 342250 h 419938"/>
                <a:gd name="connsiteX6" fmla="*/ 471666 w 648995"/>
                <a:gd name="connsiteY6" fmla="*/ 422420 h 419938"/>
                <a:gd name="connsiteX7" fmla="*/ 152323 w 648995"/>
                <a:gd name="connsiteY7" fmla="*/ 278686 h 419938"/>
                <a:gd name="connsiteX8" fmla="*/ 462122 w 648995"/>
                <a:gd name="connsiteY8" fmla="*/ 408676 h 419938"/>
                <a:gd name="connsiteX9" fmla="*/ 634679 w 648995"/>
                <a:gd name="connsiteY9" fmla="*/ 333660 h 419938"/>
                <a:gd name="connsiteX10" fmla="*/ 498581 w 648995"/>
                <a:gd name="connsiteY10" fmla="*/ 140488 h 419938"/>
                <a:gd name="connsiteX11" fmla="*/ 193552 w 648995"/>
                <a:gd name="connsiteY11" fmla="*/ 12026 h 419938"/>
                <a:gd name="connsiteX12" fmla="*/ 19469 w 648995"/>
                <a:gd name="connsiteY12" fmla="*/ 74444 h 419938"/>
                <a:gd name="connsiteX13" fmla="*/ 152323 w 648995"/>
                <a:gd name="connsiteY13" fmla="*/ 278686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19938">
                  <a:moveTo>
                    <a:pt x="471666" y="422420"/>
                  </a:moveTo>
                  <a:cubicBezTo>
                    <a:pt x="339004" y="367637"/>
                    <a:pt x="272769" y="339768"/>
                    <a:pt x="141251" y="284031"/>
                  </a:cubicBezTo>
                  <a:cubicBezTo>
                    <a:pt x="83415" y="194699"/>
                    <a:pt x="54973" y="150605"/>
                    <a:pt x="0" y="66045"/>
                  </a:cubicBezTo>
                  <a:cubicBezTo>
                    <a:pt x="72916" y="36840"/>
                    <a:pt x="109946" y="23669"/>
                    <a:pt x="185536" y="0"/>
                  </a:cubicBezTo>
                  <a:cubicBezTo>
                    <a:pt x="314380" y="54401"/>
                    <a:pt x="379470" y="82079"/>
                    <a:pt x="510416" y="136671"/>
                  </a:cubicBezTo>
                  <a:cubicBezTo>
                    <a:pt x="566916" y="216650"/>
                    <a:pt x="596121" y="258071"/>
                    <a:pt x="655485" y="342250"/>
                  </a:cubicBezTo>
                  <a:cubicBezTo>
                    <a:pt x="580851" y="371836"/>
                    <a:pt x="544201" y="388061"/>
                    <a:pt x="471666" y="422420"/>
                  </a:cubicBezTo>
                  <a:close/>
                  <a:moveTo>
                    <a:pt x="152323" y="278686"/>
                  </a:moveTo>
                  <a:cubicBezTo>
                    <a:pt x="275631" y="330988"/>
                    <a:pt x="337667" y="357138"/>
                    <a:pt x="462122" y="408676"/>
                  </a:cubicBezTo>
                  <a:cubicBezTo>
                    <a:pt x="530267" y="376608"/>
                    <a:pt x="564816" y="361529"/>
                    <a:pt x="634679" y="333660"/>
                  </a:cubicBezTo>
                  <a:cubicBezTo>
                    <a:pt x="579132" y="254826"/>
                    <a:pt x="551645" y="215696"/>
                    <a:pt x="498581" y="140488"/>
                  </a:cubicBezTo>
                  <a:cubicBezTo>
                    <a:pt x="375844" y="89141"/>
                    <a:pt x="314572" y="63182"/>
                    <a:pt x="193552" y="12026"/>
                  </a:cubicBezTo>
                  <a:cubicBezTo>
                    <a:pt x="122736" y="34549"/>
                    <a:pt x="87996" y="47148"/>
                    <a:pt x="19469" y="74444"/>
                  </a:cubicBezTo>
                  <a:cubicBezTo>
                    <a:pt x="71389" y="153850"/>
                    <a:pt x="98112" y="195080"/>
                    <a:pt x="152323" y="2786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37A2D98D-FA95-43A4-A2EB-D98B86781EC4}"/>
                </a:ext>
              </a:extLst>
            </p:cNvPr>
            <p:cNvSpPr/>
            <p:nvPr/>
          </p:nvSpPr>
          <p:spPr>
            <a:xfrm>
              <a:off x="11964254" y="5625896"/>
              <a:ext cx="668084" cy="381762"/>
            </a:xfrm>
            <a:custGeom>
              <a:avLst/>
              <a:gdLst>
                <a:gd name="connsiteX0" fmla="*/ 483502 w 668083"/>
                <a:gd name="connsiteY0" fmla="*/ 396651 h 381761"/>
                <a:gd name="connsiteX1" fmla="*/ 145070 w 668083"/>
                <a:gd name="connsiteY1" fmla="*/ 259980 h 381761"/>
                <a:gd name="connsiteX2" fmla="*/ 0 w 668083"/>
                <a:gd name="connsiteY2" fmla="*/ 54019 h 381761"/>
                <a:gd name="connsiteX3" fmla="*/ 192599 w 668083"/>
                <a:gd name="connsiteY3" fmla="*/ 0 h 381761"/>
                <a:gd name="connsiteX4" fmla="*/ 526641 w 668083"/>
                <a:gd name="connsiteY4" fmla="*/ 135525 h 381761"/>
                <a:gd name="connsiteX5" fmla="*/ 672856 w 668083"/>
                <a:gd name="connsiteY5" fmla="*/ 327170 h 381761"/>
                <a:gd name="connsiteX6" fmla="*/ 483502 w 668083"/>
                <a:gd name="connsiteY6" fmla="*/ 396651 h 381761"/>
                <a:gd name="connsiteX7" fmla="*/ 156523 w 668083"/>
                <a:gd name="connsiteY7" fmla="*/ 255398 h 381761"/>
                <a:gd name="connsiteX8" fmla="*/ 473958 w 668083"/>
                <a:gd name="connsiteY8" fmla="*/ 383670 h 381761"/>
                <a:gd name="connsiteX9" fmla="*/ 651668 w 668083"/>
                <a:gd name="connsiteY9" fmla="*/ 318962 h 381761"/>
                <a:gd name="connsiteX10" fmla="*/ 514425 w 668083"/>
                <a:gd name="connsiteY10" fmla="*/ 138770 h 381761"/>
                <a:gd name="connsiteX11" fmla="*/ 200807 w 668083"/>
                <a:gd name="connsiteY11" fmla="*/ 11453 h 381761"/>
                <a:gd name="connsiteX12" fmla="*/ 20233 w 668083"/>
                <a:gd name="connsiteY12" fmla="*/ 62609 h 381761"/>
                <a:gd name="connsiteX13" fmla="*/ 156523 w 668083"/>
                <a:gd name="connsiteY13" fmla="*/ 255398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81761">
                  <a:moveTo>
                    <a:pt x="483502" y="396651"/>
                  </a:moveTo>
                  <a:cubicBezTo>
                    <a:pt x="347976" y="343013"/>
                    <a:pt x="280213" y="315526"/>
                    <a:pt x="145070" y="259980"/>
                  </a:cubicBezTo>
                  <a:cubicBezTo>
                    <a:pt x="85705" y="175801"/>
                    <a:pt x="56501" y="134189"/>
                    <a:pt x="0" y="54019"/>
                  </a:cubicBezTo>
                  <a:cubicBezTo>
                    <a:pt x="75589" y="29777"/>
                    <a:pt x="114146" y="19088"/>
                    <a:pt x="192599" y="0"/>
                  </a:cubicBezTo>
                  <a:cubicBezTo>
                    <a:pt x="325643" y="54592"/>
                    <a:pt x="392451" y="81888"/>
                    <a:pt x="526641" y="135525"/>
                  </a:cubicBezTo>
                  <a:cubicBezTo>
                    <a:pt x="583714" y="210351"/>
                    <a:pt x="613301" y="248909"/>
                    <a:pt x="672856" y="327170"/>
                  </a:cubicBezTo>
                  <a:cubicBezTo>
                    <a:pt x="595931" y="352748"/>
                    <a:pt x="558136" y="366682"/>
                    <a:pt x="483502" y="396651"/>
                  </a:cubicBezTo>
                  <a:close/>
                  <a:moveTo>
                    <a:pt x="156523" y="255398"/>
                  </a:moveTo>
                  <a:cubicBezTo>
                    <a:pt x="283268" y="307509"/>
                    <a:pt x="346830" y="333278"/>
                    <a:pt x="473958" y="383670"/>
                  </a:cubicBezTo>
                  <a:cubicBezTo>
                    <a:pt x="544011" y="355802"/>
                    <a:pt x="579514" y="343013"/>
                    <a:pt x="651668" y="318962"/>
                  </a:cubicBezTo>
                  <a:cubicBezTo>
                    <a:pt x="595740" y="245473"/>
                    <a:pt x="568062" y="209015"/>
                    <a:pt x="514425" y="138770"/>
                  </a:cubicBezTo>
                  <a:cubicBezTo>
                    <a:pt x="388633" y="88378"/>
                    <a:pt x="325834" y="62800"/>
                    <a:pt x="200807" y="11453"/>
                  </a:cubicBezTo>
                  <a:cubicBezTo>
                    <a:pt x="127317" y="29777"/>
                    <a:pt x="91242" y="39894"/>
                    <a:pt x="20233" y="62609"/>
                  </a:cubicBezTo>
                  <a:cubicBezTo>
                    <a:pt x="73490" y="137625"/>
                    <a:pt x="100976" y="176565"/>
                    <a:pt x="156523" y="2553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A8126EA1-683F-445C-8DCC-0099A0C21412}"/>
                </a:ext>
              </a:extLst>
            </p:cNvPr>
            <p:cNvSpPr/>
            <p:nvPr/>
          </p:nvSpPr>
          <p:spPr>
            <a:xfrm>
              <a:off x="12474289" y="5713892"/>
              <a:ext cx="668084" cy="362674"/>
            </a:xfrm>
            <a:custGeom>
              <a:avLst/>
              <a:gdLst>
                <a:gd name="connsiteX0" fmla="*/ 489991 w 668083"/>
                <a:gd name="connsiteY0" fmla="*/ 368209 h 362673"/>
                <a:gd name="connsiteX1" fmla="*/ 146214 w 668083"/>
                <a:gd name="connsiteY1" fmla="*/ 237074 h 362673"/>
                <a:gd name="connsiteX2" fmla="*/ 0 w 668083"/>
                <a:gd name="connsiteY2" fmla="*/ 44857 h 362673"/>
                <a:gd name="connsiteX3" fmla="*/ 198898 w 668083"/>
                <a:gd name="connsiteY3" fmla="*/ 0 h 362673"/>
                <a:gd name="connsiteX4" fmla="*/ 538857 w 668083"/>
                <a:gd name="connsiteY4" fmla="*/ 130372 h 362673"/>
                <a:gd name="connsiteX5" fmla="*/ 684117 w 668083"/>
                <a:gd name="connsiteY5" fmla="*/ 307509 h 362673"/>
                <a:gd name="connsiteX6" fmla="*/ 489991 w 668083"/>
                <a:gd name="connsiteY6" fmla="*/ 368209 h 362673"/>
                <a:gd name="connsiteX7" fmla="*/ 158240 w 668083"/>
                <a:gd name="connsiteY7" fmla="*/ 233066 h 362673"/>
                <a:gd name="connsiteX8" fmla="*/ 480638 w 668083"/>
                <a:gd name="connsiteY8" fmla="*/ 356184 h 362673"/>
                <a:gd name="connsiteX9" fmla="*/ 662738 w 668083"/>
                <a:gd name="connsiteY9" fmla="*/ 299683 h 362673"/>
                <a:gd name="connsiteX10" fmla="*/ 526449 w 668083"/>
                <a:gd name="connsiteY10" fmla="*/ 133044 h 362673"/>
                <a:gd name="connsiteX11" fmla="*/ 207296 w 668083"/>
                <a:gd name="connsiteY11" fmla="*/ 10499 h 362673"/>
                <a:gd name="connsiteX12" fmla="*/ 20805 w 668083"/>
                <a:gd name="connsiteY12" fmla="*/ 53065 h 362673"/>
                <a:gd name="connsiteX13" fmla="*/ 158240 w 668083"/>
                <a:gd name="connsiteY13" fmla="*/ 233066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489991" y="368209"/>
                  </a:moveTo>
                  <a:cubicBezTo>
                    <a:pt x="352748" y="317244"/>
                    <a:pt x="283840" y="290903"/>
                    <a:pt x="146214" y="237074"/>
                  </a:cubicBezTo>
                  <a:cubicBezTo>
                    <a:pt x="86468" y="158622"/>
                    <a:pt x="57073" y="119873"/>
                    <a:pt x="0" y="44857"/>
                  </a:cubicBezTo>
                  <a:cubicBezTo>
                    <a:pt x="78261" y="24815"/>
                    <a:pt x="117964" y="15843"/>
                    <a:pt x="198898" y="0"/>
                  </a:cubicBezTo>
                  <a:cubicBezTo>
                    <a:pt x="334805" y="53065"/>
                    <a:pt x="402950" y="79407"/>
                    <a:pt x="538857" y="130372"/>
                  </a:cubicBezTo>
                  <a:cubicBezTo>
                    <a:pt x="595548" y="199662"/>
                    <a:pt x="624944" y="235356"/>
                    <a:pt x="684117" y="307509"/>
                  </a:cubicBezTo>
                  <a:cubicBezTo>
                    <a:pt x="605474" y="330033"/>
                    <a:pt x="566726" y="342059"/>
                    <a:pt x="489991" y="368209"/>
                  </a:cubicBezTo>
                  <a:close/>
                  <a:moveTo>
                    <a:pt x="158240" y="233066"/>
                  </a:moveTo>
                  <a:cubicBezTo>
                    <a:pt x="287276" y="283649"/>
                    <a:pt x="351985" y="308273"/>
                    <a:pt x="480638" y="356184"/>
                  </a:cubicBezTo>
                  <a:cubicBezTo>
                    <a:pt x="552600" y="331942"/>
                    <a:pt x="589059" y="320680"/>
                    <a:pt x="662738" y="299683"/>
                  </a:cubicBezTo>
                  <a:cubicBezTo>
                    <a:pt x="607192" y="231920"/>
                    <a:pt x="579897" y="198326"/>
                    <a:pt x="526449" y="133044"/>
                  </a:cubicBezTo>
                  <a:cubicBezTo>
                    <a:pt x="398750" y="85133"/>
                    <a:pt x="334805" y="60510"/>
                    <a:pt x="207296" y="10499"/>
                  </a:cubicBezTo>
                  <a:cubicBezTo>
                    <a:pt x="131516" y="25578"/>
                    <a:pt x="94295" y="34168"/>
                    <a:pt x="20805" y="53065"/>
                  </a:cubicBezTo>
                  <a:cubicBezTo>
                    <a:pt x="74634" y="123500"/>
                    <a:pt x="102312" y="159768"/>
                    <a:pt x="158240" y="2330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AD5E9490-EEAB-4927-B6CB-91C896CDC149}"/>
                </a:ext>
              </a:extLst>
            </p:cNvPr>
            <p:cNvSpPr/>
            <p:nvPr/>
          </p:nvSpPr>
          <p:spPr>
            <a:xfrm>
              <a:off x="12996348" y="5802652"/>
              <a:ext cx="687172" cy="324498"/>
            </a:xfrm>
            <a:custGeom>
              <a:avLst/>
              <a:gdLst>
                <a:gd name="connsiteX0" fmla="*/ 491136 w 687171"/>
                <a:gd name="connsiteY0" fmla="*/ 339004 h 324497"/>
                <a:gd name="connsiteX1" fmla="*/ 145260 w 687171"/>
                <a:gd name="connsiteY1" fmla="*/ 216459 h 324497"/>
                <a:gd name="connsiteX2" fmla="*/ 0 w 687171"/>
                <a:gd name="connsiteY2" fmla="*/ 38940 h 324497"/>
                <a:gd name="connsiteX3" fmla="*/ 203670 w 687171"/>
                <a:gd name="connsiteY3" fmla="*/ 0 h 324497"/>
                <a:gd name="connsiteX4" fmla="*/ 545538 w 687171"/>
                <a:gd name="connsiteY4" fmla="*/ 121209 h 324497"/>
                <a:gd name="connsiteX5" fmla="*/ 688126 w 687171"/>
                <a:gd name="connsiteY5" fmla="*/ 283649 h 324497"/>
                <a:gd name="connsiteX6" fmla="*/ 491136 w 687171"/>
                <a:gd name="connsiteY6" fmla="*/ 339004 h 324497"/>
                <a:gd name="connsiteX7" fmla="*/ 157477 w 687171"/>
                <a:gd name="connsiteY7" fmla="*/ 213214 h 324497"/>
                <a:gd name="connsiteX8" fmla="*/ 481783 w 687171"/>
                <a:gd name="connsiteY8" fmla="*/ 328124 h 324497"/>
                <a:gd name="connsiteX9" fmla="*/ 666938 w 687171"/>
                <a:gd name="connsiteY9" fmla="*/ 276777 h 324497"/>
                <a:gd name="connsiteX10" fmla="*/ 533131 w 687171"/>
                <a:gd name="connsiteY10" fmla="*/ 123882 h 324497"/>
                <a:gd name="connsiteX11" fmla="*/ 212260 w 687171"/>
                <a:gd name="connsiteY11" fmla="*/ 10117 h 324497"/>
                <a:gd name="connsiteX12" fmla="*/ 21379 w 687171"/>
                <a:gd name="connsiteY12" fmla="*/ 47148 h 324497"/>
                <a:gd name="connsiteX13" fmla="*/ 157477 w 687171"/>
                <a:gd name="connsiteY13" fmla="*/ 213214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491136" y="339004"/>
                  </a:moveTo>
                  <a:cubicBezTo>
                    <a:pt x="353512" y="291857"/>
                    <a:pt x="284222" y="267233"/>
                    <a:pt x="145260" y="216459"/>
                  </a:cubicBezTo>
                  <a:cubicBezTo>
                    <a:pt x="86088" y="144115"/>
                    <a:pt x="56882" y="108420"/>
                    <a:pt x="0" y="38940"/>
                  </a:cubicBezTo>
                  <a:cubicBezTo>
                    <a:pt x="80361" y="21570"/>
                    <a:pt x="121209" y="13934"/>
                    <a:pt x="203670" y="0"/>
                  </a:cubicBezTo>
                  <a:cubicBezTo>
                    <a:pt x="340913" y="50011"/>
                    <a:pt x="409249" y="74253"/>
                    <a:pt x="545538" y="121209"/>
                  </a:cubicBezTo>
                  <a:cubicBezTo>
                    <a:pt x="601466" y="184964"/>
                    <a:pt x="630098" y="217604"/>
                    <a:pt x="688126" y="283649"/>
                  </a:cubicBezTo>
                  <a:cubicBezTo>
                    <a:pt x="608529" y="304455"/>
                    <a:pt x="569207" y="315526"/>
                    <a:pt x="491136" y="339004"/>
                  </a:cubicBezTo>
                  <a:close/>
                  <a:moveTo>
                    <a:pt x="157477" y="213214"/>
                  </a:moveTo>
                  <a:cubicBezTo>
                    <a:pt x="287658" y="260743"/>
                    <a:pt x="352748" y="283840"/>
                    <a:pt x="481783" y="328124"/>
                  </a:cubicBezTo>
                  <a:cubicBezTo>
                    <a:pt x="555082" y="306173"/>
                    <a:pt x="592113" y="296056"/>
                    <a:pt x="666938" y="276777"/>
                  </a:cubicBezTo>
                  <a:cubicBezTo>
                    <a:pt x="612538" y="214741"/>
                    <a:pt x="585623" y="183818"/>
                    <a:pt x="533131" y="123882"/>
                  </a:cubicBezTo>
                  <a:cubicBezTo>
                    <a:pt x="405240" y="79788"/>
                    <a:pt x="340913" y="56882"/>
                    <a:pt x="212260" y="10117"/>
                  </a:cubicBezTo>
                  <a:cubicBezTo>
                    <a:pt x="134953" y="23478"/>
                    <a:pt x="96777" y="30923"/>
                    <a:pt x="21379" y="47148"/>
                  </a:cubicBezTo>
                  <a:cubicBezTo>
                    <a:pt x="74634" y="112047"/>
                    <a:pt x="102121" y="145642"/>
                    <a:pt x="157477" y="2132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EF5D7AB4-1C56-4AE5-B0A6-E9142E87B82C}"/>
                </a:ext>
              </a:extLst>
            </p:cNvPr>
            <p:cNvSpPr/>
            <p:nvPr/>
          </p:nvSpPr>
          <p:spPr>
            <a:xfrm>
              <a:off x="13524898" y="5884158"/>
              <a:ext cx="668084" cy="305409"/>
            </a:xfrm>
            <a:custGeom>
              <a:avLst/>
              <a:gdLst>
                <a:gd name="connsiteX0" fmla="*/ 486938 w 668083"/>
                <a:gd name="connsiteY0" fmla="*/ 311136 h 305409"/>
                <a:gd name="connsiteX1" fmla="*/ 142779 w 668083"/>
                <a:gd name="connsiteY1" fmla="*/ 200425 h 305409"/>
                <a:gd name="connsiteX2" fmla="*/ 0 w 668083"/>
                <a:gd name="connsiteY2" fmla="*/ 37412 h 305409"/>
                <a:gd name="connsiteX3" fmla="*/ 205197 w 668083"/>
                <a:gd name="connsiteY3" fmla="*/ 0 h 305409"/>
                <a:gd name="connsiteX4" fmla="*/ 544393 w 668083"/>
                <a:gd name="connsiteY4" fmla="*/ 108229 h 305409"/>
                <a:gd name="connsiteX5" fmla="*/ 683927 w 668083"/>
                <a:gd name="connsiteY5" fmla="*/ 257498 h 305409"/>
                <a:gd name="connsiteX6" fmla="*/ 486938 w 668083"/>
                <a:gd name="connsiteY6" fmla="*/ 311136 h 305409"/>
                <a:gd name="connsiteX7" fmla="*/ 155186 w 668083"/>
                <a:gd name="connsiteY7" fmla="*/ 197180 h 305409"/>
                <a:gd name="connsiteX8" fmla="*/ 477966 w 668083"/>
                <a:gd name="connsiteY8" fmla="*/ 301019 h 305409"/>
                <a:gd name="connsiteX9" fmla="*/ 663120 w 668083"/>
                <a:gd name="connsiteY9" fmla="*/ 251199 h 305409"/>
                <a:gd name="connsiteX10" fmla="*/ 532176 w 668083"/>
                <a:gd name="connsiteY10" fmla="*/ 110711 h 305409"/>
                <a:gd name="connsiteX11" fmla="*/ 213787 w 668083"/>
                <a:gd name="connsiteY11" fmla="*/ 8971 h 305409"/>
                <a:gd name="connsiteX12" fmla="*/ 21570 w 668083"/>
                <a:gd name="connsiteY12" fmla="*/ 44475 h 305409"/>
                <a:gd name="connsiteX13" fmla="*/ 155186 w 668083"/>
                <a:gd name="connsiteY13" fmla="*/ 197180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86938" y="311136"/>
                  </a:moveTo>
                  <a:cubicBezTo>
                    <a:pt x="350266" y="268951"/>
                    <a:pt x="281549" y="246809"/>
                    <a:pt x="142779" y="200425"/>
                  </a:cubicBezTo>
                  <a:cubicBezTo>
                    <a:pt x="84751" y="134189"/>
                    <a:pt x="56119" y="101358"/>
                    <a:pt x="0" y="37412"/>
                  </a:cubicBezTo>
                  <a:cubicBezTo>
                    <a:pt x="81315" y="21379"/>
                    <a:pt x="122545" y="13934"/>
                    <a:pt x="205197" y="0"/>
                  </a:cubicBezTo>
                  <a:cubicBezTo>
                    <a:pt x="341867" y="45239"/>
                    <a:pt x="409631" y="66808"/>
                    <a:pt x="544393" y="108229"/>
                  </a:cubicBezTo>
                  <a:cubicBezTo>
                    <a:pt x="599367" y="167021"/>
                    <a:pt x="627426" y="196989"/>
                    <a:pt x="683927" y="257498"/>
                  </a:cubicBezTo>
                  <a:cubicBezTo>
                    <a:pt x="604902" y="278113"/>
                    <a:pt x="565389" y="288612"/>
                    <a:pt x="486938" y="311136"/>
                  </a:cubicBezTo>
                  <a:close/>
                  <a:moveTo>
                    <a:pt x="155186" y="197180"/>
                  </a:moveTo>
                  <a:cubicBezTo>
                    <a:pt x="285176" y="240510"/>
                    <a:pt x="349694" y="261316"/>
                    <a:pt x="477966" y="301019"/>
                  </a:cubicBezTo>
                  <a:cubicBezTo>
                    <a:pt x="551647" y="280213"/>
                    <a:pt x="588678" y="270287"/>
                    <a:pt x="663120" y="251199"/>
                  </a:cubicBezTo>
                  <a:cubicBezTo>
                    <a:pt x="610056" y="194317"/>
                    <a:pt x="583714" y="166066"/>
                    <a:pt x="532176" y="110711"/>
                  </a:cubicBezTo>
                  <a:cubicBezTo>
                    <a:pt x="405622" y="71771"/>
                    <a:pt x="342058" y="51347"/>
                    <a:pt x="213787" y="8971"/>
                  </a:cubicBezTo>
                  <a:cubicBezTo>
                    <a:pt x="136289" y="22333"/>
                    <a:pt x="97731" y="29396"/>
                    <a:pt x="21570" y="44475"/>
                  </a:cubicBezTo>
                  <a:cubicBezTo>
                    <a:pt x="73871" y="104603"/>
                    <a:pt x="100785" y="135143"/>
                    <a:pt x="155186" y="1971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2109904A-989A-48E5-A77D-14A82B1FEC1A}"/>
                </a:ext>
              </a:extLst>
            </p:cNvPr>
            <p:cNvSpPr/>
            <p:nvPr/>
          </p:nvSpPr>
          <p:spPr>
            <a:xfrm>
              <a:off x="14052684" y="5949630"/>
              <a:ext cx="668084" cy="286321"/>
            </a:xfrm>
            <a:custGeom>
              <a:avLst/>
              <a:gdLst>
                <a:gd name="connsiteX0" fmla="*/ 478157 w 668083"/>
                <a:gd name="connsiteY0" fmla="*/ 286894 h 286321"/>
                <a:gd name="connsiteX1" fmla="*/ 139724 w 668083"/>
                <a:gd name="connsiteY1" fmla="*/ 190499 h 286321"/>
                <a:gd name="connsiteX2" fmla="*/ 0 w 668083"/>
                <a:gd name="connsiteY2" fmla="*/ 40849 h 286321"/>
                <a:gd name="connsiteX3" fmla="*/ 201760 w 668083"/>
                <a:gd name="connsiteY3" fmla="*/ 0 h 286321"/>
                <a:gd name="connsiteX4" fmla="*/ 532939 w 668083"/>
                <a:gd name="connsiteY4" fmla="*/ 91814 h 286321"/>
                <a:gd name="connsiteX5" fmla="*/ 670374 w 668083"/>
                <a:gd name="connsiteY5" fmla="*/ 230393 h 286321"/>
                <a:gd name="connsiteX6" fmla="*/ 478157 w 668083"/>
                <a:gd name="connsiteY6" fmla="*/ 286894 h 286321"/>
                <a:gd name="connsiteX7" fmla="*/ 151941 w 668083"/>
                <a:gd name="connsiteY7" fmla="*/ 187254 h 286321"/>
                <a:gd name="connsiteX8" fmla="*/ 469376 w 668083"/>
                <a:gd name="connsiteY8" fmla="*/ 277732 h 286321"/>
                <a:gd name="connsiteX9" fmla="*/ 650141 w 668083"/>
                <a:gd name="connsiteY9" fmla="*/ 225049 h 286321"/>
                <a:gd name="connsiteX10" fmla="*/ 521105 w 668083"/>
                <a:gd name="connsiteY10" fmla="*/ 94868 h 286321"/>
                <a:gd name="connsiteX11" fmla="*/ 210159 w 668083"/>
                <a:gd name="connsiteY11" fmla="*/ 8590 h 286321"/>
                <a:gd name="connsiteX12" fmla="*/ 20996 w 668083"/>
                <a:gd name="connsiteY12" fmla="*/ 47338 h 286321"/>
                <a:gd name="connsiteX13" fmla="*/ 151941 w 668083"/>
                <a:gd name="connsiteY13" fmla="*/ 187254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478157" y="286894"/>
                  </a:moveTo>
                  <a:cubicBezTo>
                    <a:pt x="344158" y="250436"/>
                    <a:pt x="276395" y="231157"/>
                    <a:pt x="139724" y="190499"/>
                  </a:cubicBezTo>
                  <a:cubicBezTo>
                    <a:pt x="83033" y="129799"/>
                    <a:pt x="54973" y="99640"/>
                    <a:pt x="0" y="40849"/>
                  </a:cubicBezTo>
                  <a:cubicBezTo>
                    <a:pt x="80742" y="24242"/>
                    <a:pt x="121209" y="16225"/>
                    <a:pt x="201760" y="0"/>
                  </a:cubicBezTo>
                  <a:cubicBezTo>
                    <a:pt x="335568" y="38749"/>
                    <a:pt x="401804" y="57264"/>
                    <a:pt x="532939" y="91814"/>
                  </a:cubicBezTo>
                  <a:cubicBezTo>
                    <a:pt x="587149" y="146406"/>
                    <a:pt x="614827" y="174274"/>
                    <a:pt x="670374" y="230393"/>
                  </a:cubicBezTo>
                  <a:cubicBezTo>
                    <a:pt x="593831" y="252917"/>
                    <a:pt x="555272" y="263988"/>
                    <a:pt x="478157" y="286894"/>
                  </a:cubicBezTo>
                  <a:close/>
                  <a:moveTo>
                    <a:pt x="151941" y="187254"/>
                  </a:moveTo>
                  <a:cubicBezTo>
                    <a:pt x="280022" y="225430"/>
                    <a:pt x="343586" y="243373"/>
                    <a:pt x="469376" y="277732"/>
                  </a:cubicBezTo>
                  <a:cubicBezTo>
                    <a:pt x="541719" y="256544"/>
                    <a:pt x="577987" y="246046"/>
                    <a:pt x="650141" y="225049"/>
                  </a:cubicBezTo>
                  <a:cubicBezTo>
                    <a:pt x="598029" y="172365"/>
                    <a:pt x="572070" y="146215"/>
                    <a:pt x="521105" y="94868"/>
                  </a:cubicBezTo>
                  <a:cubicBezTo>
                    <a:pt x="397986" y="62227"/>
                    <a:pt x="335759" y="44857"/>
                    <a:pt x="210159" y="8590"/>
                  </a:cubicBezTo>
                  <a:cubicBezTo>
                    <a:pt x="134571" y="24051"/>
                    <a:pt x="96776" y="31495"/>
                    <a:pt x="20996" y="47338"/>
                  </a:cubicBezTo>
                  <a:cubicBezTo>
                    <a:pt x="72535" y="102312"/>
                    <a:pt x="98876" y="130562"/>
                    <a:pt x="151941" y="1872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732D3646-0CFF-471B-BAD9-9D8F96565966}"/>
                </a:ext>
              </a:extLst>
            </p:cNvPr>
            <p:cNvSpPr/>
            <p:nvPr/>
          </p:nvSpPr>
          <p:spPr>
            <a:xfrm>
              <a:off x="14569398" y="5990097"/>
              <a:ext cx="629907" cy="267233"/>
            </a:xfrm>
            <a:custGeom>
              <a:avLst/>
              <a:gdLst>
                <a:gd name="connsiteX0" fmla="*/ 466323 w 629907"/>
                <a:gd name="connsiteY0" fmla="*/ 269142 h 267233"/>
                <a:gd name="connsiteX1" fmla="*/ 137435 w 629907"/>
                <a:gd name="connsiteY1" fmla="*/ 188781 h 267233"/>
                <a:gd name="connsiteX2" fmla="*/ 0 w 629907"/>
                <a:gd name="connsiteY2" fmla="*/ 50011 h 267233"/>
                <a:gd name="connsiteX3" fmla="*/ 191836 w 629907"/>
                <a:gd name="connsiteY3" fmla="*/ 0 h 267233"/>
                <a:gd name="connsiteX4" fmla="*/ 509461 w 629907"/>
                <a:gd name="connsiteY4" fmla="*/ 72535 h 267233"/>
                <a:gd name="connsiteX5" fmla="*/ 647660 w 629907"/>
                <a:gd name="connsiteY5" fmla="*/ 204243 h 267233"/>
                <a:gd name="connsiteX6" fmla="*/ 466323 w 629907"/>
                <a:gd name="connsiteY6" fmla="*/ 269142 h 267233"/>
                <a:gd name="connsiteX7" fmla="*/ 149460 w 629907"/>
                <a:gd name="connsiteY7" fmla="*/ 185346 h 267233"/>
                <a:gd name="connsiteX8" fmla="*/ 457733 w 629907"/>
                <a:gd name="connsiteY8" fmla="*/ 260553 h 267233"/>
                <a:gd name="connsiteX9" fmla="*/ 628190 w 629907"/>
                <a:gd name="connsiteY9" fmla="*/ 200043 h 267233"/>
                <a:gd name="connsiteX10" fmla="*/ 498772 w 629907"/>
                <a:gd name="connsiteY10" fmla="*/ 76352 h 267233"/>
                <a:gd name="connsiteX11" fmla="*/ 200425 w 629907"/>
                <a:gd name="connsiteY11" fmla="*/ 8017 h 267233"/>
                <a:gd name="connsiteX12" fmla="*/ 20807 w 629907"/>
                <a:gd name="connsiteY12" fmla="*/ 55356 h 267233"/>
                <a:gd name="connsiteX13" fmla="*/ 149460 w 629907"/>
                <a:gd name="connsiteY13" fmla="*/ 18534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67233">
                  <a:moveTo>
                    <a:pt x="466323" y="269142"/>
                  </a:moveTo>
                  <a:cubicBezTo>
                    <a:pt x="336333" y="238983"/>
                    <a:pt x="270479" y="223140"/>
                    <a:pt x="137435" y="188781"/>
                  </a:cubicBezTo>
                  <a:cubicBezTo>
                    <a:pt x="81889" y="132662"/>
                    <a:pt x="54211" y="104794"/>
                    <a:pt x="0" y="50011"/>
                  </a:cubicBezTo>
                  <a:cubicBezTo>
                    <a:pt x="77689" y="30541"/>
                    <a:pt x="116247" y="20806"/>
                    <a:pt x="191836" y="0"/>
                  </a:cubicBezTo>
                  <a:cubicBezTo>
                    <a:pt x="320681" y="31304"/>
                    <a:pt x="384244" y="45812"/>
                    <a:pt x="509461" y="72535"/>
                  </a:cubicBezTo>
                  <a:cubicBezTo>
                    <a:pt x="564244" y="124645"/>
                    <a:pt x="591731" y="150987"/>
                    <a:pt x="647660" y="204243"/>
                  </a:cubicBezTo>
                  <a:cubicBezTo>
                    <a:pt x="576461" y="230966"/>
                    <a:pt x="540003" y="243755"/>
                    <a:pt x="466323" y="269142"/>
                  </a:cubicBezTo>
                  <a:close/>
                  <a:moveTo>
                    <a:pt x="149460" y="185346"/>
                  </a:moveTo>
                  <a:cubicBezTo>
                    <a:pt x="274106" y="217223"/>
                    <a:pt x="335760" y="232302"/>
                    <a:pt x="457733" y="260553"/>
                  </a:cubicBezTo>
                  <a:cubicBezTo>
                    <a:pt x="526832" y="236883"/>
                    <a:pt x="561000" y="225049"/>
                    <a:pt x="628190" y="200043"/>
                  </a:cubicBezTo>
                  <a:cubicBezTo>
                    <a:pt x="575889" y="150223"/>
                    <a:pt x="550119" y="125409"/>
                    <a:pt x="498772" y="76352"/>
                  </a:cubicBezTo>
                  <a:cubicBezTo>
                    <a:pt x="380999" y="50965"/>
                    <a:pt x="321253" y="37222"/>
                    <a:pt x="200425" y="8017"/>
                  </a:cubicBezTo>
                  <a:cubicBezTo>
                    <a:pt x="129609" y="27678"/>
                    <a:pt x="93532" y="37031"/>
                    <a:pt x="20807" y="55356"/>
                  </a:cubicBezTo>
                  <a:cubicBezTo>
                    <a:pt x="71390" y="106893"/>
                    <a:pt x="97159" y="132853"/>
                    <a:pt x="149460" y="1853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5E37A546-E618-40B9-B05F-8E14E4522EA1}"/>
                </a:ext>
              </a:extLst>
            </p:cNvPr>
            <p:cNvSpPr/>
            <p:nvPr/>
          </p:nvSpPr>
          <p:spPr>
            <a:xfrm>
              <a:off x="-3000434" y="6184987"/>
              <a:ext cx="648995" cy="267233"/>
            </a:xfrm>
            <a:custGeom>
              <a:avLst/>
              <a:gdLst>
                <a:gd name="connsiteX0" fmla="*/ 179619 w 648995"/>
                <a:gd name="connsiteY0" fmla="*/ 280213 h 267233"/>
                <a:gd name="connsiteX1" fmla="*/ 0 w 648995"/>
                <a:gd name="connsiteY1" fmla="*/ 208251 h 267233"/>
                <a:gd name="connsiteX2" fmla="*/ 144497 w 648995"/>
                <a:gd name="connsiteY2" fmla="*/ 70435 h 267233"/>
                <a:gd name="connsiteX3" fmla="*/ 466704 w 648995"/>
                <a:gd name="connsiteY3" fmla="*/ 0 h 267233"/>
                <a:gd name="connsiteX4" fmla="*/ 654722 w 648995"/>
                <a:gd name="connsiteY4" fmla="*/ 61654 h 267233"/>
                <a:gd name="connsiteX5" fmla="*/ 510607 w 648995"/>
                <a:gd name="connsiteY5" fmla="*/ 205006 h 267233"/>
                <a:gd name="connsiteX6" fmla="*/ 179619 w 648995"/>
                <a:gd name="connsiteY6" fmla="*/ 280213 h 267233"/>
                <a:gd name="connsiteX7" fmla="*/ 20233 w 648995"/>
                <a:gd name="connsiteY7" fmla="*/ 204052 h 267233"/>
                <a:gd name="connsiteX8" fmla="*/ 188781 w 648995"/>
                <a:gd name="connsiteY8" fmla="*/ 271242 h 267233"/>
                <a:gd name="connsiteX9" fmla="*/ 499345 w 648995"/>
                <a:gd name="connsiteY9" fmla="*/ 200807 h 267233"/>
                <a:gd name="connsiteX10" fmla="*/ 634488 w 648995"/>
                <a:gd name="connsiteY10" fmla="*/ 66426 h 267233"/>
                <a:gd name="connsiteX11" fmla="*/ 458305 w 648995"/>
                <a:gd name="connsiteY11" fmla="*/ 8399 h 267233"/>
                <a:gd name="connsiteX12" fmla="*/ 155759 w 648995"/>
                <a:gd name="connsiteY12" fmla="*/ 74635 h 267233"/>
                <a:gd name="connsiteX13" fmla="*/ 20233 w 648995"/>
                <a:gd name="connsiteY13" fmla="*/ 204052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67233">
                  <a:moveTo>
                    <a:pt x="179619" y="280213"/>
                  </a:moveTo>
                  <a:cubicBezTo>
                    <a:pt x="106893" y="251772"/>
                    <a:pt x="70817" y="237456"/>
                    <a:pt x="0" y="208251"/>
                  </a:cubicBezTo>
                  <a:cubicBezTo>
                    <a:pt x="58410" y="152705"/>
                    <a:pt x="87233" y="125027"/>
                    <a:pt x="144497" y="70435"/>
                  </a:cubicBezTo>
                  <a:cubicBezTo>
                    <a:pt x="271815" y="43712"/>
                    <a:pt x="336332" y="29587"/>
                    <a:pt x="466704" y="0"/>
                  </a:cubicBezTo>
                  <a:cubicBezTo>
                    <a:pt x="541148" y="24815"/>
                    <a:pt x="578942" y="37031"/>
                    <a:pt x="654722" y="61654"/>
                  </a:cubicBezTo>
                  <a:cubicBezTo>
                    <a:pt x="597458" y="118537"/>
                    <a:pt x="568635" y="147360"/>
                    <a:pt x="510607" y="205006"/>
                  </a:cubicBezTo>
                  <a:cubicBezTo>
                    <a:pt x="377372" y="236311"/>
                    <a:pt x="311136" y="251199"/>
                    <a:pt x="179619" y="280213"/>
                  </a:cubicBezTo>
                  <a:close/>
                  <a:moveTo>
                    <a:pt x="20233" y="204052"/>
                  </a:moveTo>
                  <a:cubicBezTo>
                    <a:pt x="86851" y="231157"/>
                    <a:pt x="120637" y="244518"/>
                    <a:pt x="188781" y="271242"/>
                  </a:cubicBezTo>
                  <a:cubicBezTo>
                    <a:pt x="312090" y="244137"/>
                    <a:pt x="374127" y="230202"/>
                    <a:pt x="499345" y="200807"/>
                  </a:cubicBezTo>
                  <a:cubicBezTo>
                    <a:pt x="553555" y="146787"/>
                    <a:pt x="580660" y="119873"/>
                    <a:pt x="634488" y="66426"/>
                  </a:cubicBezTo>
                  <a:cubicBezTo>
                    <a:pt x="563481" y="43330"/>
                    <a:pt x="528168" y="31686"/>
                    <a:pt x="458305" y="8399"/>
                  </a:cubicBezTo>
                  <a:cubicBezTo>
                    <a:pt x="335951" y="36267"/>
                    <a:pt x="275441" y="49438"/>
                    <a:pt x="155759" y="74635"/>
                  </a:cubicBezTo>
                  <a:cubicBezTo>
                    <a:pt x="101930" y="125982"/>
                    <a:pt x="74825" y="151941"/>
                    <a:pt x="20233" y="2040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B9A0632D-5759-4E18-BB6F-9BABAA0C53E3}"/>
                </a:ext>
              </a:extLst>
            </p:cNvPr>
            <p:cNvSpPr/>
            <p:nvPr/>
          </p:nvSpPr>
          <p:spPr>
            <a:xfrm>
              <a:off x="-2505480" y="6164181"/>
              <a:ext cx="668084" cy="286321"/>
            </a:xfrm>
            <a:custGeom>
              <a:avLst/>
              <a:gdLst>
                <a:gd name="connsiteX0" fmla="*/ 188400 w 668083"/>
                <a:gd name="connsiteY0" fmla="*/ 294147 h 286321"/>
                <a:gd name="connsiteX1" fmla="*/ 0 w 668083"/>
                <a:gd name="connsiteY1" fmla="*/ 226194 h 286321"/>
                <a:gd name="connsiteX2" fmla="*/ 143924 w 668083"/>
                <a:gd name="connsiteY2" fmla="*/ 83033 h 286321"/>
                <a:gd name="connsiteX3" fmla="*/ 478348 w 668083"/>
                <a:gd name="connsiteY3" fmla="*/ 0 h 286321"/>
                <a:gd name="connsiteX4" fmla="*/ 674573 w 668083"/>
                <a:gd name="connsiteY4" fmla="*/ 57455 h 286321"/>
                <a:gd name="connsiteX5" fmla="*/ 527404 w 668083"/>
                <a:gd name="connsiteY5" fmla="*/ 209587 h 286321"/>
                <a:gd name="connsiteX6" fmla="*/ 188400 w 668083"/>
                <a:gd name="connsiteY6" fmla="*/ 294147 h 286321"/>
                <a:gd name="connsiteX7" fmla="*/ 20615 w 668083"/>
                <a:gd name="connsiteY7" fmla="*/ 221422 h 286321"/>
                <a:gd name="connsiteX8" fmla="*/ 197562 w 668083"/>
                <a:gd name="connsiteY8" fmla="*/ 284985 h 286321"/>
                <a:gd name="connsiteX9" fmla="*/ 515570 w 668083"/>
                <a:gd name="connsiteY9" fmla="*/ 205579 h 286321"/>
                <a:gd name="connsiteX10" fmla="*/ 653577 w 668083"/>
                <a:gd name="connsiteY10" fmla="*/ 63182 h 286321"/>
                <a:gd name="connsiteX11" fmla="*/ 469758 w 668083"/>
                <a:gd name="connsiteY11" fmla="*/ 8971 h 286321"/>
                <a:gd name="connsiteX12" fmla="*/ 155759 w 668083"/>
                <a:gd name="connsiteY12" fmla="*/ 87042 h 286321"/>
                <a:gd name="connsiteX13" fmla="*/ 20615 w 668083"/>
                <a:gd name="connsiteY13" fmla="*/ 221422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88400" y="294147"/>
                  </a:moveTo>
                  <a:cubicBezTo>
                    <a:pt x="112811" y="266661"/>
                    <a:pt x="75016" y="253108"/>
                    <a:pt x="0" y="226194"/>
                  </a:cubicBezTo>
                  <a:cubicBezTo>
                    <a:pt x="57837" y="168548"/>
                    <a:pt x="86851" y="139916"/>
                    <a:pt x="143924" y="83033"/>
                  </a:cubicBezTo>
                  <a:cubicBezTo>
                    <a:pt x="276205" y="51347"/>
                    <a:pt x="343013" y="34740"/>
                    <a:pt x="478348" y="0"/>
                  </a:cubicBezTo>
                  <a:cubicBezTo>
                    <a:pt x="556800" y="22524"/>
                    <a:pt x="596121" y="33977"/>
                    <a:pt x="674573" y="57455"/>
                  </a:cubicBezTo>
                  <a:cubicBezTo>
                    <a:pt x="615973" y="117964"/>
                    <a:pt x="586386" y="148505"/>
                    <a:pt x="527404" y="209587"/>
                  </a:cubicBezTo>
                  <a:cubicBezTo>
                    <a:pt x="390352" y="244900"/>
                    <a:pt x="322780" y="261698"/>
                    <a:pt x="188400" y="294147"/>
                  </a:cubicBezTo>
                  <a:close/>
                  <a:moveTo>
                    <a:pt x="20615" y="221422"/>
                  </a:moveTo>
                  <a:cubicBezTo>
                    <a:pt x="91241" y="246618"/>
                    <a:pt x="126745" y="259216"/>
                    <a:pt x="197562" y="284985"/>
                  </a:cubicBezTo>
                  <a:cubicBezTo>
                    <a:pt x="323543" y="254444"/>
                    <a:pt x="387107" y="238601"/>
                    <a:pt x="515570" y="205579"/>
                  </a:cubicBezTo>
                  <a:cubicBezTo>
                    <a:pt x="570734" y="148314"/>
                    <a:pt x="598603" y="119873"/>
                    <a:pt x="653577" y="63182"/>
                  </a:cubicBezTo>
                  <a:cubicBezTo>
                    <a:pt x="580278" y="41039"/>
                    <a:pt x="543438" y="30350"/>
                    <a:pt x="469758" y="8971"/>
                  </a:cubicBezTo>
                  <a:cubicBezTo>
                    <a:pt x="342822" y="41612"/>
                    <a:pt x="280022" y="57264"/>
                    <a:pt x="155759" y="87042"/>
                  </a:cubicBezTo>
                  <a:cubicBezTo>
                    <a:pt x="101930" y="140297"/>
                    <a:pt x="74825" y="167212"/>
                    <a:pt x="20615" y="2214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65365C5D-AEDF-467C-9BA5-1F5DD15D1F82}"/>
                </a:ext>
              </a:extLst>
            </p:cNvPr>
            <p:cNvSpPr/>
            <p:nvPr/>
          </p:nvSpPr>
          <p:spPr>
            <a:xfrm>
              <a:off x="-1994682" y="6127722"/>
              <a:ext cx="687172" cy="305409"/>
            </a:xfrm>
            <a:custGeom>
              <a:avLst/>
              <a:gdLst>
                <a:gd name="connsiteX0" fmla="*/ 192408 w 687171"/>
                <a:gd name="connsiteY0" fmla="*/ 313999 h 305409"/>
                <a:gd name="connsiteX1" fmla="*/ 0 w 687171"/>
                <a:gd name="connsiteY1" fmla="*/ 246618 h 305409"/>
                <a:gd name="connsiteX2" fmla="*/ 146978 w 687171"/>
                <a:gd name="connsiteY2" fmla="*/ 94677 h 305409"/>
                <a:gd name="connsiteX3" fmla="*/ 490373 w 687171"/>
                <a:gd name="connsiteY3" fmla="*/ 0 h 305409"/>
                <a:gd name="connsiteX4" fmla="*/ 689080 w 687171"/>
                <a:gd name="connsiteY4" fmla="*/ 56882 h 305409"/>
                <a:gd name="connsiteX5" fmla="*/ 537139 w 687171"/>
                <a:gd name="connsiteY5" fmla="*/ 220086 h 305409"/>
                <a:gd name="connsiteX6" fmla="*/ 192408 w 687171"/>
                <a:gd name="connsiteY6" fmla="*/ 313999 h 305409"/>
                <a:gd name="connsiteX7" fmla="*/ 21188 w 687171"/>
                <a:gd name="connsiteY7" fmla="*/ 241083 h 305409"/>
                <a:gd name="connsiteX8" fmla="*/ 201761 w 687171"/>
                <a:gd name="connsiteY8" fmla="*/ 304073 h 305409"/>
                <a:gd name="connsiteX9" fmla="*/ 525305 w 687171"/>
                <a:gd name="connsiteY9" fmla="*/ 215886 h 305409"/>
                <a:gd name="connsiteX10" fmla="*/ 667702 w 687171"/>
                <a:gd name="connsiteY10" fmla="*/ 63182 h 305409"/>
                <a:gd name="connsiteX11" fmla="*/ 481402 w 687171"/>
                <a:gd name="connsiteY11" fmla="*/ 9353 h 305409"/>
                <a:gd name="connsiteX12" fmla="*/ 159195 w 687171"/>
                <a:gd name="connsiteY12" fmla="*/ 98113 h 305409"/>
                <a:gd name="connsiteX13" fmla="*/ 21188 w 687171"/>
                <a:gd name="connsiteY13" fmla="*/ 241083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05409">
                  <a:moveTo>
                    <a:pt x="192408" y="313999"/>
                  </a:moveTo>
                  <a:cubicBezTo>
                    <a:pt x="115674" y="286321"/>
                    <a:pt x="77307" y="272960"/>
                    <a:pt x="0" y="246618"/>
                  </a:cubicBezTo>
                  <a:cubicBezTo>
                    <a:pt x="58982" y="185727"/>
                    <a:pt x="88378" y="155186"/>
                    <a:pt x="146978" y="94677"/>
                  </a:cubicBezTo>
                  <a:cubicBezTo>
                    <a:pt x="283077" y="58410"/>
                    <a:pt x="351603" y="39512"/>
                    <a:pt x="490373" y="0"/>
                  </a:cubicBezTo>
                  <a:cubicBezTo>
                    <a:pt x="570543" y="21951"/>
                    <a:pt x="610438" y="33213"/>
                    <a:pt x="689080" y="56882"/>
                  </a:cubicBezTo>
                  <a:cubicBezTo>
                    <a:pt x="628380" y="121782"/>
                    <a:pt x="597839" y="154614"/>
                    <a:pt x="537139" y="220086"/>
                  </a:cubicBezTo>
                  <a:cubicBezTo>
                    <a:pt x="397987" y="259407"/>
                    <a:pt x="329079" y="278113"/>
                    <a:pt x="192408" y="313999"/>
                  </a:cubicBezTo>
                  <a:close/>
                  <a:moveTo>
                    <a:pt x="21188" y="241083"/>
                  </a:moveTo>
                  <a:cubicBezTo>
                    <a:pt x="93723" y="265706"/>
                    <a:pt x="129799" y="278304"/>
                    <a:pt x="201761" y="304073"/>
                  </a:cubicBezTo>
                  <a:cubicBezTo>
                    <a:pt x="330033" y="270096"/>
                    <a:pt x="394742" y="252535"/>
                    <a:pt x="525305" y="215886"/>
                  </a:cubicBezTo>
                  <a:cubicBezTo>
                    <a:pt x="582187" y="154614"/>
                    <a:pt x="611010" y="124073"/>
                    <a:pt x="667702" y="63182"/>
                  </a:cubicBezTo>
                  <a:cubicBezTo>
                    <a:pt x="593831" y="40849"/>
                    <a:pt x="556418" y="30159"/>
                    <a:pt x="481402" y="9353"/>
                  </a:cubicBezTo>
                  <a:cubicBezTo>
                    <a:pt x="351221" y="46193"/>
                    <a:pt x="286894" y="63945"/>
                    <a:pt x="159195" y="98113"/>
                  </a:cubicBezTo>
                  <a:cubicBezTo>
                    <a:pt x="104221" y="155186"/>
                    <a:pt x="76543" y="183818"/>
                    <a:pt x="21188" y="2410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D418FFD3-8C89-40A1-8A48-BCB4AF11E212}"/>
                </a:ext>
              </a:extLst>
            </p:cNvPr>
            <p:cNvSpPr/>
            <p:nvPr/>
          </p:nvSpPr>
          <p:spPr>
            <a:xfrm>
              <a:off x="-1473959" y="6081529"/>
              <a:ext cx="687172" cy="324498"/>
            </a:xfrm>
            <a:custGeom>
              <a:avLst/>
              <a:gdLst>
                <a:gd name="connsiteX0" fmla="*/ 192599 w 687171"/>
                <a:gd name="connsiteY0" fmla="*/ 337096 h 324497"/>
                <a:gd name="connsiteX1" fmla="*/ 0 w 687171"/>
                <a:gd name="connsiteY1" fmla="*/ 267424 h 324497"/>
                <a:gd name="connsiteX2" fmla="*/ 151750 w 687171"/>
                <a:gd name="connsiteY2" fmla="*/ 104603 h 324497"/>
                <a:gd name="connsiteX3" fmla="*/ 500681 w 687171"/>
                <a:gd name="connsiteY3" fmla="*/ 0 h 324497"/>
                <a:gd name="connsiteX4" fmla="*/ 698052 w 687171"/>
                <a:gd name="connsiteY4" fmla="*/ 59555 h 324497"/>
                <a:gd name="connsiteX5" fmla="*/ 540957 w 687171"/>
                <a:gd name="connsiteY5" fmla="*/ 234974 h 324497"/>
                <a:gd name="connsiteX6" fmla="*/ 192599 w 687171"/>
                <a:gd name="connsiteY6" fmla="*/ 337096 h 324497"/>
                <a:gd name="connsiteX7" fmla="*/ 21188 w 687171"/>
                <a:gd name="connsiteY7" fmla="*/ 261316 h 324497"/>
                <a:gd name="connsiteX8" fmla="*/ 201952 w 687171"/>
                <a:gd name="connsiteY8" fmla="*/ 326597 h 324497"/>
                <a:gd name="connsiteX9" fmla="*/ 528740 w 687171"/>
                <a:gd name="connsiteY9" fmla="*/ 230775 h 324497"/>
                <a:gd name="connsiteX10" fmla="*/ 675910 w 687171"/>
                <a:gd name="connsiteY10" fmla="*/ 66617 h 324497"/>
                <a:gd name="connsiteX11" fmla="*/ 490946 w 687171"/>
                <a:gd name="connsiteY11" fmla="*/ 10307 h 324497"/>
                <a:gd name="connsiteX12" fmla="*/ 163585 w 687171"/>
                <a:gd name="connsiteY12" fmla="*/ 108420 h 324497"/>
                <a:gd name="connsiteX13" fmla="*/ 21188 w 687171"/>
                <a:gd name="connsiteY13" fmla="*/ 261316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192599" y="337096"/>
                  </a:moveTo>
                  <a:cubicBezTo>
                    <a:pt x="116056" y="308273"/>
                    <a:pt x="77498" y="294338"/>
                    <a:pt x="0" y="267424"/>
                  </a:cubicBezTo>
                  <a:cubicBezTo>
                    <a:pt x="60700" y="202143"/>
                    <a:pt x="91241" y="169502"/>
                    <a:pt x="151750" y="104603"/>
                  </a:cubicBezTo>
                  <a:cubicBezTo>
                    <a:pt x="290139" y="64327"/>
                    <a:pt x="360002" y="43330"/>
                    <a:pt x="500681" y="0"/>
                  </a:cubicBezTo>
                  <a:cubicBezTo>
                    <a:pt x="580660" y="22524"/>
                    <a:pt x="620173" y="34549"/>
                    <a:pt x="698052" y="59555"/>
                  </a:cubicBezTo>
                  <a:cubicBezTo>
                    <a:pt x="635443" y="129417"/>
                    <a:pt x="603566" y="164730"/>
                    <a:pt x="540957" y="234974"/>
                  </a:cubicBezTo>
                  <a:cubicBezTo>
                    <a:pt x="400277" y="277350"/>
                    <a:pt x="330606" y="297774"/>
                    <a:pt x="192599" y="337096"/>
                  </a:cubicBezTo>
                  <a:close/>
                  <a:moveTo>
                    <a:pt x="21188" y="261316"/>
                  </a:moveTo>
                  <a:cubicBezTo>
                    <a:pt x="94104" y="286512"/>
                    <a:pt x="130181" y="299683"/>
                    <a:pt x="201952" y="326597"/>
                  </a:cubicBezTo>
                  <a:cubicBezTo>
                    <a:pt x="331751" y="289566"/>
                    <a:pt x="397033" y="270478"/>
                    <a:pt x="528740" y="230775"/>
                  </a:cubicBezTo>
                  <a:cubicBezTo>
                    <a:pt x="587532" y="165112"/>
                    <a:pt x="617118" y="132090"/>
                    <a:pt x="675910" y="66617"/>
                  </a:cubicBezTo>
                  <a:cubicBezTo>
                    <a:pt x="602802" y="42948"/>
                    <a:pt x="565771" y="31686"/>
                    <a:pt x="490946" y="10307"/>
                  </a:cubicBezTo>
                  <a:cubicBezTo>
                    <a:pt x="359047" y="50774"/>
                    <a:pt x="293575" y="70435"/>
                    <a:pt x="163585" y="108420"/>
                  </a:cubicBezTo>
                  <a:cubicBezTo>
                    <a:pt x="106893" y="169121"/>
                    <a:pt x="78261" y="200043"/>
                    <a:pt x="21188" y="2613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E9796E20-7226-4F10-AF78-F5363F45C484}"/>
                </a:ext>
              </a:extLst>
            </p:cNvPr>
            <p:cNvSpPr/>
            <p:nvPr/>
          </p:nvSpPr>
          <p:spPr>
            <a:xfrm>
              <a:off x="-949990" y="6029991"/>
              <a:ext cx="687172" cy="343586"/>
            </a:xfrm>
            <a:custGeom>
              <a:avLst/>
              <a:gdLst>
                <a:gd name="connsiteX0" fmla="*/ 190499 w 687171"/>
                <a:gd name="connsiteY0" fmla="*/ 361910 h 343585"/>
                <a:gd name="connsiteX1" fmla="*/ 0 w 687171"/>
                <a:gd name="connsiteY1" fmla="*/ 287467 h 343585"/>
                <a:gd name="connsiteX2" fmla="*/ 156904 w 687171"/>
                <a:gd name="connsiteY2" fmla="*/ 112429 h 343585"/>
                <a:gd name="connsiteX3" fmla="*/ 507744 w 687171"/>
                <a:gd name="connsiteY3" fmla="*/ 0 h 343585"/>
                <a:gd name="connsiteX4" fmla="*/ 700915 w 687171"/>
                <a:gd name="connsiteY4" fmla="*/ 65090 h 343585"/>
                <a:gd name="connsiteX5" fmla="*/ 539811 w 687171"/>
                <a:gd name="connsiteY5" fmla="*/ 253108 h 343585"/>
                <a:gd name="connsiteX6" fmla="*/ 190499 w 687171"/>
                <a:gd name="connsiteY6" fmla="*/ 361910 h 343585"/>
                <a:gd name="connsiteX7" fmla="*/ 21760 w 687171"/>
                <a:gd name="connsiteY7" fmla="*/ 280977 h 343585"/>
                <a:gd name="connsiteX8" fmla="*/ 200425 w 687171"/>
                <a:gd name="connsiteY8" fmla="*/ 350648 h 343585"/>
                <a:gd name="connsiteX9" fmla="*/ 528168 w 687171"/>
                <a:gd name="connsiteY9" fmla="*/ 248336 h 343585"/>
                <a:gd name="connsiteX10" fmla="*/ 679346 w 687171"/>
                <a:gd name="connsiteY10" fmla="*/ 72344 h 343585"/>
                <a:gd name="connsiteX11" fmla="*/ 498200 w 687171"/>
                <a:gd name="connsiteY11" fmla="*/ 11071 h 343585"/>
                <a:gd name="connsiteX12" fmla="*/ 169121 w 687171"/>
                <a:gd name="connsiteY12" fmla="*/ 116628 h 343585"/>
                <a:gd name="connsiteX13" fmla="*/ 21760 w 687171"/>
                <a:gd name="connsiteY13" fmla="*/ 280977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43585">
                  <a:moveTo>
                    <a:pt x="190499" y="361910"/>
                  </a:moveTo>
                  <a:cubicBezTo>
                    <a:pt x="115101" y="330987"/>
                    <a:pt x="76925" y="316099"/>
                    <a:pt x="0" y="287467"/>
                  </a:cubicBezTo>
                  <a:cubicBezTo>
                    <a:pt x="62609" y="217413"/>
                    <a:pt x="94295" y="182100"/>
                    <a:pt x="156904" y="112429"/>
                  </a:cubicBezTo>
                  <a:cubicBezTo>
                    <a:pt x="296438" y="68717"/>
                    <a:pt x="366683" y="46193"/>
                    <a:pt x="507744" y="0"/>
                  </a:cubicBezTo>
                  <a:cubicBezTo>
                    <a:pt x="586386" y="24433"/>
                    <a:pt x="624945" y="37412"/>
                    <a:pt x="700915" y="65090"/>
                  </a:cubicBezTo>
                  <a:cubicBezTo>
                    <a:pt x="636588" y="139916"/>
                    <a:pt x="603948" y="177901"/>
                    <a:pt x="539811" y="253108"/>
                  </a:cubicBezTo>
                  <a:cubicBezTo>
                    <a:pt x="399323" y="298156"/>
                    <a:pt x="329270" y="319916"/>
                    <a:pt x="190499" y="361910"/>
                  </a:cubicBezTo>
                  <a:close/>
                  <a:moveTo>
                    <a:pt x="21760" y="280977"/>
                  </a:moveTo>
                  <a:cubicBezTo>
                    <a:pt x="93913" y="307700"/>
                    <a:pt x="129608" y="321634"/>
                    <a:pt x="200425" y="350648"/>
                  </a:cubicBezTo>
                  <a:cubicBezTo>
                    <a:pt x="330797" y="310945"/>
                    <a:pt x="396269" y="290521"/>
                    <a:pt x="528168" y="248336"/>
                  </a:cubicBezTo>
                  <a:cubicBezTo>
                    <a:pt x="588486" y="177901"/>
                    <a:pt x="618836" y="142588"/>
                    <a:pt x="679346" y="72344"/>
                  </a:cubicBezTo>
                  <a:cubicBezTo>
                    <a:pt x="607956" y="46384"/>
                    <a:pt x="571689" y="34168"/>
                    <a:pt x="498200" y="11071"/>
                  </a:cubicBezTo>
                  <a:cubicBezTo>
                    <a:pt x="365919" y="54401"/>
                    <a:pt x="300065" y="75589"/>
                    <a:pt x="169121" y="116628"/>
                  </a:cubicBezTo>
                  <a:cubicBezTo>
                    <a:pt x="110329" y="182100"/>
                    <a:pt x="80552" y="215123"/>
                    <a:pt x="21760" y="2809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7FB2BCC3-563E-4496-B337-9EFABB0B6316}"/>
                </a:ext>
              </a:extLst>
            </p:cNvPr>
            <p:cNvSpPr/>
            <p:nvPr/>
          </p:nvSpPr>
          <p:spPr>
            <a:xfrm>
              <a:off x="-426786" y="5978262"/>
              <a:ext cx="687172" cy="381762"/>
            </a:xfrm>
            <a:custGeom>
              <a:avLst/>
              <a:gdLst>
                <a:gd name="connsiteX0" fmla="*/ 186682 w 687171"/>
                <a:gd name="connsiteY0" fmla="*/ 386725 h 381761"/>
                <a:gd name="connsiteX1" fmla="*/ 0 w 687171"/>
                <a:gd name="connsiteY1" fmla="*/ 305791 h 381761"/>
                <a:gd name="connsiteX2" fmla="*/ 161104 w 687171"/>
                <a:gd name="connsiteY2" fmla="*/ 118155 h 381761"/>
                <a:gd name="connsiteX3" fmla="*/ 510416 w 687171"/>
                <a:gd name="connsiteY3" fmla="*/ 0 h 381761"/>
                <a:gd name="connsiteX4" fmla="*/ 697861 w 687171"/>
                <a:gd name="connsiteY4" fmla="*/ 72535 h 381761"/>
                <a:gd name="connsiteX5" fmla="*/ 534658 w 687171"/>
                <a:gd name="connsiteY5" fmla="*/ 272578 h 381761"/>
                <a:gd name="connsiteX6" fmla="*/ 186682 w 687171"/>
                <a:gd name="connsiteY6" fmla="*/ 386725 h 381761"/>
                <a:gd name="connsiteX7" fmla="*/ 21760 w 687171"/>
                <a:gd name="connsiteY7" fmla="*/ 298920 h 381761"/>
                <a:gd name="connsiteX8" fmla="*/ 196798 w 687171"/>
                <a:gd name="connsiteY8" fmla="*/ 374508 h 381761"/>
                <a:gd name="connsiteX9" fmla="*/ 523205 w 687171"/>
                <a:gd name="connsiteY9" fmla="*/ 267424 h 381761"/>
                <a:gd name="connsiteX10" fmla="*/ 676482 w 687171"/>
                <a:gd name="connsiteY10" fmla="*/ 80170 h 381761"/>
                <a:gd name="connsiteX11" fmla="*/ 500681 w 687171"/>
                <a:gd name="connsiteY11" fmla="*/ 11835 h 381761"/>
                <a:gd name="connsiteX12" fmla="*/ 172938 w 687171"/>
                <a:gd name="connsiteY12" fmla="*/ 122546 h 381761"/>
                <a:gd name="connsiteX13" fmla="*/ 21760 w 687171"/>
                <a:gd name="connsiteY13" fmla="*/ 298920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81761">
                  <a:moveTo>
                    <a:pt x="186682" y="386725"/>
                  </a:moveTo>
                  <a:cubicBezTo>
                    <a:pt x="112620" y="353130"/>
                    <a:pt x="75398" y="336905"/>
                    <a:pt x="0" y="305791"/>
                  </a:cubicBezTo>
                  <a:cubicBezTo>
                    <a:pt x="64136" y="230775"/>
                    <a:pt x="96777" y="192981"/>
                    <a:pt x="161104" y="118155"/>
                  </a:cubicBezTo>
                  <a:cubicBezTo>
                    <a:pt x="300447" y="71962"/>
                    <a:pt x="370500" y="48293"/>
                    <a:pt x="510416" y="0"/>
                  </a:cubicBezTo>
                  <a:cubicBezTo>
                    <a:pt x="586768" y="27296"/>
                    <a:pt x="624181" y="41803"/>
                    <a:pt x="697861" y="72535"/>
                  </a:cubicBezTo>
                  <a:cubicBezTo>
                    <a:pt x="632580" y="152323"/>
                    <a:pt x="599557" y="192599"/>
                    <a:pt x="534658" y="272578"/>
                  </a:cubicBezTo>
                  <a:cubicBezTo>
                    <a:pt x="394742" y="319535"/>
                    <a:pt x="325261" y="342440"/>
                    <a:pt x="186682" y="386725"/>
                  </a:cubicBezTo>
                  <a:close/>
                  <a:moveTo>
                    <a:pt x="21760" y="298920"/>
                  </a:moveTo>
                  <a:cubicBezTo>
                    <a:pt x="92577" y="328124"/>
                    <a:pt x="127509" y="343204"/>
                    <a:pt x="196798" y="374508"/>
                  </a:cubicBezTo>
                  <a:cubicBezTo>
                    <a:pt x="326788" y="332896"/>
                    <a:pt x="392070" y="311327"/>
                    <a:pt x="523205" y="267424"/>
                  </a:cubicBezTo>
                  <a:cubicBezTo>
                    <a:pt x="584287" y="192599"/>
                    <a:pt x="615209" y="154804"/>
                    <a:pt x="676482" y="80170"/>
                  </a:cubicBezTo>
                  <a:cubicBezTo>
                    <a:pt x="607192" y="51347"/>
                    <a:pt x="572070" y="37604"/>
                    <a:pt x="500681" y="11835"/>
                  </a:cubicBezTo>
                  <a:cubicBezTo>
                    <a:pt x="369355" y="56882"/>
                    <a:pt x="303883" y="79215"/>
                    <a:pt x="172938" y="122546"/>
                  </a:cubicBezTo>
                  <a:cubicBezTo>
                    <a:pt x="112429" y="192981"/>
                    <a:pt x="81888" y="228484"/>
                    <a:pt x="21760" y="2989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3F58C186-A37E-4A51-A35C-BF6C864E93D4}"/>
                </a:ext>
              </a:extLst>
            </p:cNvPr>
            <p:cNvSpPr/>
            <p:nvPr/>
          </p:nvSpPr>
          <p:spPr>
            <a:xfrm>
              <a:off x="91265" y="5931306"/>
              <a:ext cx="687172" cy="400850"/>
            </a:xfrm>
            <a:custGeom>
              <a:avLst/>
              <a:gdLst>
                <a:gd name="connsiteX0" fmla="*/ 182482 w 687171"/>
                <a:gd name="connsiteY0" fmla="*/ 409248 h 400849"/>
                <a:gd name="connsiteX1" fmla="*/ 0 w 687171"/>
                <a:gd name="connsiteY1" fmla="*/ 320680 h 400849"/>
                <a:gd name="connsiteX2" fmla="*/ 163203 w 687171"/>
                <a:gd name="connsiteY2" fmla="*/ 121018 h 400849"/>
                <a:gd name="connsiteX3" fmla="*/ 507553 w 687171"/>
                <a:gd name="connsiteY3" fmla="*/ 0 h 400849"/>
                <a:gd name="connsiteX4" fmla="*/ 688508 w 687171"/>
                <a:gd name="connsiteY4" fmla="*/ 81697 h 400849"/>
                <a:gd name="connsiteX5" fmla="*/ 525686 w 687171"/>
                <a:gd name="connsiteY5" fmla="*/ 292429 h 400849"/>
                <a:gd name="connsiteX6" fmla="*/ 182482 w 687171"/>
                <a:gd name="connsiteY6" fmla="*/ 409248 h 400849"/>
                <a:gd name="connsiteX7" fmla="*/ 21570 w 687171"/>
                <a:gd name="connsiteY7" fmla="*/ 313426 h 400849"/>
                <a:gd name="connsiteX8" fmla="*/ 192599 w 687171"/>
                <a:gd name="connsiteY8" fmla="*/ 396459 h 400849"/>
                <a:gd name="connsiteX9" fmla="*/ 514997 w 687171"/>
                <a:gd name="connsiteY9" fmla="*/ 286703 h 400849"/>
                <a:gd name="connsiteX10" fmla="*/ 667893 w 687171"/>
                <a:gd name="connsiteY10" fmla="*/ 89141 h 400849"/>
                <a:gd name="connsiteX11" fmla="*/ 498008 w 687171"/>
                <a:gd name="connsiteY11" fmla="*/ 12216 h 400849"/>
                <a:gd name="connsiteX12" fmla="*/ 174847 w 687171"/>
                <a:gd name="connsiteY12" fmla="*/ 125790 h 400849"/>
                <a:gd name="connsiteX13" fmla="*/ 21570 w 687171"/>
                <a:gd name="connsiteY13" fmla="*/ 313426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400849">
                  <a:moveTo>
                    <a:pt x="182482" y="409248"/>
                  </a:moveTo>
                  <a:cubicBezTo>
                    <a:pt x="110138" y="372599"/>
                    <a:pt x="73680" y="354848"/>
                    <a:pt x="0" y="320680"/>
                  </a:cubicBezTo>
                  <a:cubicBezTo>
                    <a:pt x="64900" y="240892"/>
                    <a:pt x="98113" y="200616"/>
                    <a:pt x="163203" y="121018"/>
                  </a:cubicBezTo>
                  <a:cubicBezTo>
                    <a:pt x="301019" y="73298"/>
                    <a:pt x="370118" y="48865"/>
                    <a:pt x="507553" y="0"/>
                  </a:cubicBezTo>
                  <a:cubicBezTo>
                    <a:pt x="581233" y="30732"/>
                    <a:pt x="617309" y="47147"/>
                    <a:pt x="688508" y="81697"/>
                  </a:cubicBezTo>
                  <a:cubicBezTo>
                    <a:pt x="623417" y="165685"/>
                    <a:pt x="590395" y="208251"/>
                    <a:pt x="525686" y="292429"/>
                  </a:cubicBezTo>
                  <a:cubicBezTo>
                    <a:pt x="388443" y="340150"/>
                    <a:pt x="319535" y="363628"/>
                    <a:pt x="182482" y="409248"/>
                  </a:cubicBezTo>
                  <a:close/>
                  <a:moveTo>
                    <a:pt x="21570" y="313426"/>
                  </a:moveTo>
                  <a:cubicBezTo>
                    <a:pt x="90668" y="345494"/>
                    <a:pt x="124645" y="362101"/>
                    <a:pt x="192599" y="396459"/>
                  </a:cubicBezTo>
                  <a:cubicBezTo>
                    <a:pt x="321253" y="353511"/>
                    <a:pt x="385771" y="331369"/>
                    <a:pt x="514997" y="286703"/>
                  </a:cubicBezTo>
                  <a:cubicBezTo>
                    <a:pt x="575697" y="207869"/>
                    <a:pt x="606811" y="167975"/>
                    <a:pt x="667893" y="89141"/>
                  </a:cubicBezTo>
                  <a:cubicBezTo>
                    <a:pt x="601084" y="56691"/>
                    <a:pt x="567108" y="41421"/>
                    <a:pt x="498008" y="12216"/>
                  </a:cubicBezTo>
                  <a:cubicBezTo>
                    <a:pt x="368973" y="58028"/>
                    <a:pt x="304264" y="80933"/>
                    <a:pt x="174847" y="125790"/>
                  </a:cubicBezTo>
                  <a:cubicBezTo>
                    <a:pt x="113574" y="200616"/>
                    <a:pt x="82461" y="238410"/>
                    <a:pt x="21570" y="31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9D17CBFC-F91E-4F76-8C68-DA1F2EB83585}"/>
                </a:ext>
              </a:extLst>
            </p:cNvPr>
            <p:cNvSpPr/>
            <p:nvPr/>
          </p:nvSpPr>
          <p:spPr>
            <a:xfrm>
              <a:off x="601109" y="5892939"/>
              <a:ext cx="668084" cy="419938"/>
            </a:xfrm>
            <a:custGeom>
              <a:avLst/>
              <a:gdLst>
                <a:gd name="connsiteX0" fmla="*/ 178283 w 668083"/>
                <a:gd name="connsiteY0" fmla="*/ 428909 h 419938"/>
                <a:gd name="connsiteX1" fmla="*/ 0 w 668083"/>
                <a:gd name="connsiteY1" fmla="*/ 331560 h 419938"/>
                <a:gd name="connsiteX2" fmla="*/ 162821 w 668083"/>
                <a:gd name="connsiteY2" fmla="*/ 121018 h 419938"/>
                <a:gd name="connsiteX3" fmla="*/ 499536 w 668083"/>
                <a:gd name="connsiteY3" fmla="*/ 0 h 419938"/>
                <a:gd name="connsiteX4" fmla="*/ 674192 w 668083"/>
                <a:gd name="connsiteY4" fmla="*/ 92196 h 419938"/>
                <a:gd name="connsiteX5" fmla="*/ 514997 w 668083"/>
                <a:gd name="connsiteY5" fmla="*/ 311709 h 419938"/>
                <a:gd name="connsiteX6" fmla="*/ 178283 w 668083"/>
                <a:gd name="connsiteY6" fmla="*/ 428909 h 419938"/>
                <a:gd name="connsiteX7" fmla="*/ 21188 w 668083"/>
                <a:gd name="connsiteY7" fmla="*/ 324307 h 419938"/>
                <a:gd name="connsiteX8" fmla="*/ 188399 w 668083"/>
                <a:gd name="connsiteY8" fmla="*/ 415548 h 419938"/>
                <a:gd name="connsiteX9" fmla="*/ 504308 w 668083"/>
                <a:gd name="connsiteY9" fmla="*/ 305409 h 419938"/>
                <a:gd name="connsiteX10" fmla="*/ 653958 w 668083"/>
                <a:gd name="connsiteY10" fmla="*/ 99640 h 419938"/>
                <a:gd name="connsiteX11" fmla="*/ 489992 w 668083"/>
                <a:gd name="connsiteY11" fmla="*/ 12980 h 419938"/>
                <a:gd name="connsiteX12" fmla="*/ 174083 w 668083"/>
                <a:gd name="connsiteY12" fmla="*/ 126554 h 419938"/>
                <a:gd name="connsiteX13" fmla="*/ 21188 w 668083"/>
                <a:gd name="connsiteY13" fmla="*/ 324307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19938">
                  <a:moveTo>
                    <a:pt x="178283" y="428909"/>
                  </a:moveTo>
                  <a:cubicBezTo>
                    <a:pt x="107275" y="388824"/>
                    <a:pt x="71771" y="369355"/>
                    <a:pt x="0" y="331560"/>
                  </a:cubicBezTo>
                  <a:cubicBezTo>
                    <a:pt x="64709" y="247573"/>
                    <a:pt x="97731" y="205006"/>
                    <a:pt x="162821" y="121018"/>
                  </a:cubicBezTo>
                  <a:cubicBezTo>
                    <a:pt x="298156" y="72726"/>
                    <a:pt x="365537" y="48484"/>
                    <a:pt x="499536" y="0"/>
                  </a:cubicBezTo>
                  <a:cubicBezTo>
                    <a:pt x="570543" y="34931"/>
                    <a:pt x="605284" y="53447"/>
                    <a:pt x="674192" y="92196"/>
                  </a:cubicBezTo>
                  <a:cubicBezTo>
                    <a:pt x="610437" y="179810"/>
                    <a:pt x="578178" y="224094"/>
                    <a:pt x="514997" y="311709"/>
                  </a:cubicBezTo>
                  <a:cubicBezTo>
                    <a:pt x="380617" y="359238"/>
                    <a:pt x="313236" y="382716"/>
                    <a:pt x="178283" y="428909"/>
                  </a:cubicBezTo>
                  <a:close/>
                  <a:moveTo>
                    <a:pt x="21188" y="324307"/>
                  </a:moveTo>
                  <a:cubicBezTo>
                    <a:pt x="88378" y="359620"/>
                    <a:pt x="121782" y="377944"/>
                    <a:pt x="188399" y="415548"/>
                  </a:cubicBezTo>
                  <a:cubicBezTo>
                    <a:pt x="314954" y="372027"/>
                    <a:pt x="378135" y="350076"/>
                    <a:pt x="504308" y="305409"/>
                  </a:cubicBezTo>
                  <a:cubicBezTo>
                    <a:pt x="563672" y="223331"/>
                    <a:pt x="594022" y="181719"/>
                    <a:pt x="653958" y="99640"/>
                  </a:cubicBezTo>
                  <a:cubicBezTo>
                    <a:pt x="589250" y="63373"/>
                    <a:pt x="556609" y="46002"/>
                    <a:pt x="489992" y="12980"/>
                  </a:cubicBezTo>
                  <a:cubicBezTo>
                    <a:pt x="364201" y="58410"/>
                    <a:pt x="300828" y="81315"/>
                    <a:pt x="174083" y="126554"/>
                  </a:cubicBezTo>
                  <a:cubicBezTo>
                    <a:pt x="112810" y="205388"/>
                    <a:pt x="81888" y="245282"/>
                    <a:pt x="21188" y="3243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79055B09-FCA0-44D1-85F6-0CE5070E3722}"/>
                </a:ext>
              </a:extLst>
            </p:cNvPr>
            <p:cNvSpPr/>
            <p:nvPr/>
          </p:nvSpPr>
          <p:spPr>
            <a:xfrm>
              <a:off x="1100453" y="5867933"/>
              <a:ext cx="648995" cy="439026"/>
            </a:xfrm>
            <a:custGeom>
              <a:avLst/>
              <a:gdLst>
                <a:gd name="connsiteX0" fmla="*/ 175038 w 648995"/>
                <a:gd name="connsiteY0" fmla="*/ 443607 h 439026"/>
                <a:gd name="connsiteX1" fmla="*/ 0 w 648995"/>
                <a:gd name="connsiteY1" fmla="*/ 337287 h 439026"/>
                <a:gd name="connsiteX2" fmla="*/ 159386 w 648995"/>
                <a:gd name="connsiteY2" fmla="*/ 117964 h 439026"/>
                <a:gd name="connsiteX3" fmla="*/ 485792 w 648995"/>
                <a:gd name="connsiteY3" fmla="*/ 0 h 439026"/>
                <a:gd name="connsiteX4" fmla="*/ 654913 w 648995"/>
                <a:gd name="connsiteY4" fmla="*/ 103648 h 439026"/>
                <a:gd name="connsiteX5" fmla="*/ 502590 w 648995"/>
                <a:gd name="connsiteY5" fmla="*/ 329270 h 439026"/>
                <a:gd name="connsiteX6" fmla="*/ 175038 w 648995"/>
                <a:gd name="connsiteY6" fmla="*/ 443607 h 439026"/>
                <a:gd name="connsiteX7" fmla="*/ 20615 w 648995"/>
                <a:gd name="connsiteY7" fmla="*/ 330033 h 439026"/>
                <a:gd name="connsiteX8" fmla="*/ 184582 w 648995"/>
                <a:gd name="connsiteY8" fmla="*/ 429864 h 439026"/>
                <a:gd name="connsiteX9" fmla="*/ 491900 w 648995"/>
                <a:gd name="connsiteY9" fmla="*/ 322398 h 439026"/>
                <a:gd name="connsiteX10" fmla="*/ 635061 w 648995"/>
                <a:gd name="connsiteY10" fmla="*/ 110711 h 439026"/>
                <a:gd name="connsiteX11" fmla="*/ 476248 w 648995"/>
                <a:gd name="connsiteY11" fmla="*/ 13362 h 439026"/>
                <a:gd name="connsiteX12" fmla="*/ 169884 w 648995"/>
                <a:gd name="connsiteY12" fmla="*/ 124073 h 439026"/>
                <a:gd name="connsiteX13" fmla="*/ 20615 w 648995"/>
                <a:gd name="connsiteY13" fmla="*/ 330033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39026">
                  <a:moveTo>
                    <a:pt x="175038" y="443607"/>
                  </a:moveTo>
                  <a:cubicBezTo>
                    <a:pt x="104985" y="400087"/>
                    <a:pt x="70244" y="378708"/>
                    <a:pt x="0" y="337287"/>
                  </a:cubicBezTo>
                  <a:cubicBezTo>
                    <a:pt x="63373" y="249863"/>
                    <a:pt x="95632" y="205388"/>
                    <a:pt x="159386" y="117964"/>
                  </a:cubicBezTo>
                  <a:cubicBezTo>
                    <a:pt x="290903" y="70435"/>
                    <a:pt x="356375" y="46575"/>
                    <a:pt x="485792" y="0"/>
                  </a:cubicBezTo>
                  <a:cubicBezTo>
                    <a:pt x="554318" y="39512"/>
                    <a:pt x="588105" y="60509"/>
                    <a:pt x="654913" y="103648"/>
                  </a:cubicBezTo>
                  <a:cubicBezTo>
                    <a:pt x="593831" y="193744"/>
                    <a:pt x="562908" y="239365"/>
                    <a:pt x="502590" y="329270"/>
                  </a:cubicBezTo>
                  <a:cubicBezTo>
                    <a:pt x="372218" y="375081"/>
                    <a:pt x="306555" y="398178"/>
                    <a:pt x="175038" y="443607"/>
                  </a:cubicBezTo>
                  <a:close/>
                  <a:moveTo>
                    <a:pt x="20615" y="330033"/>
                  </a:moveTo>
                  <a:cubicBezTo>
                    <a:pt x="86469" y="368973"/>
                    <a:pt x="119110" y="389015"/>
                    <a:pt x="184582" y="429864"/>
                  </a:cubicBezTo>
                  <a:cubicBezTo>
                    <a:pt x="308082" y="387106"/>
                    <a:pt x="369546" y="365346"/>
                    <a:pt x="491900" y="322398"/>
                  </a:cubicBezTo>
                  <a:cubicBezTo>
                    <a:pt x="548783" y="238029"/>
                    <a:pt x="577797" y="195271"/>
                    <a:pt x="635061" y="110711"/>
                  </a:cubicBezTo>
                  <a:cubicBezTo>
                    <a:pt x="572261" y="70244"/>
                    <a:pt x="540575" y="50583"/>
                    <a:pt x="476248" y="13362"/>
                  </a:cubicBezTo>
                  <a:cubicBezTo>
                    <a:pt x="354657" y="57264"/>
                    <a:pt x="293193" y="79597"/>
                    <a:pt x="169884" y="124073"/>
                  </a:cubicBezTo>
                  <a:cubicBezTo>
                    <a:pt x="110329" y="206151"/>
                    <a:pt x="79979" y="247763"/>
                    <a:pt x="20615" y="3300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344BA07E-1D82-4496-8A7D-2FFE38A91C8A}"/>
                </a:ext>
              </a:extLst>
            </p:cNvPr>
            <p:cNvSpPr/>
            <p:nvPr/>
          </p:nvSpPr>
          <p:spPr>
            <a:xfrm>
              <a:off x="1587773" y="5860489"/>
              <a:ext cx="610819" cy="439026"/>
            </a:xfrm>
            <a:custGeom>
              <a:avLst/>
              <a:gdLst>
                <a:gd name="connsiteX0" fmla="*/ 173702 w 610819"/>
                <a:gd name="connsiteY0" fmla="*/ 452388 h 439026"/>
                <a:gd name="connsiteX1" fmla="*/ 0 w 610819"/>
                <a:gd name="connsiteY1" fmla="*/ 336714 h 439026"/>
                <a:gd name="connsiteX2" fmla="*/ 152514 w 610819"/>
                <a:gd name="connsiteY2" fmla="*/ 111284 h 439026"/>
                <a:gd name="connsiteX3" fmla="*/ 466322 w 610819"/>
                <a:gd name="connsiteY3" fmla="*/ 0 h 439026"/>
                <a:gd name="connsiteX4" fmla="*/ 628953 w 610819"/>
                <a:gd name="connsiteY4" fmla="*/ 122164 h 439026"/>
                <a:gd name="connsiteX5" fmla="*/ 487892 w 610819"/>
                <a:gd name="connsiteY5" fmla="*/ 351603 h 439026"/>
                <a:gd name="connsiteX6" fmla="*/ 173702 w 610819"/>
                <a:gd name="connsiteY6" fmla="*/ 452388 h 439026"/>
                <a:gd name="connsiteX7" fmla="*/ 20042 w 610819"/>
                <a:gd name="connsiteY7" fmla="*/ 329651 h 439026"/>
                <a:gd name="connsiteX8" fmla="*/ 182673 w 610819"/>
                <a:gd name="connsiteY8" fmla="*/ 438263 h 439026"/>
                <a:gd name="connsiteX9" fmla="*/ 477775 w 610819"/>
                <a:gd name="connsiteY9" fmla="*/ 343204 h 439026"/>
                <a:gd name="connsiteX10" fmla="*/ 610437 w 610819"/>
                <a:gd name="connsiteY10" fmla="*/ 128081 h 439026"/>
                <a:gd name="connsiteX11" fmla="*/ 457542 w 610819"/>
                <a:gd name="connsiteY11" fmla="*/ 13553 h 439026"/>
                <a:gd name="connsiteX12" fmla="*/ 163012 w 610819"/>
                <a:gd name="connsiteY12" fmla="*/ 117964 h 439026"/>
                <a:gd name="connsiteX13" fmla="*/ 20042 w 610819"/>
                <a:gd name="connsiteY13" fmla="*/ 329651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39026">
                  <a:moveTo>
                    <a:pt x="173702" y="452388"/>
                  </a:moveTo>
                  <a:cubicBezTo>
                    <a:pt x="103648" y="404668"/>
                    <a:pt x="69099" y="382144"/>
                    <a:pt x="0" y="336714"/>
                  </a:cubicBezTo>
                  <a:cubicBezTo>
                    <a:pt x="60509" y="246809"/>
                    <a:pt x="91432" y="201188"/>
                    <a:pt x="152514" y="111284"/>
                  </a:cubicBezTo>
                  <a:cubicBezTo>
                    <a:pt x="279641" y="65854"/>
                    <a:pt x="343013" y="42757"/>
                    <a:pt x="466322" y="0"/>
                  </a:cubicBezTo>
                  <a:cubicBezTo>
                    <a:pt x="532367" y="45430"/>
                    <a:pt x="564817" y="70053"/>
                    <a:pt x="628953" y="122164"/>
                  </a:cubicBezTo>
                  <a:cubicBezTo>
                    <a:pt x="572452" y="213787"/>
                    <a:pt x="543820" y="260362"/>
                    <a:pt x="487892" y="351603"/>
                  </a:cubicBezTo>
                  <a:cubicBezTo>
                    <a:pt x="364392" y="389779"/>
                    <a:pt x="301401" y="409631"/>
                    <a:pt x="173702" y="452388"/>
                  </a:cubicBezTo>
                  <a:close/>
                  <a:moveTo>
                    <a:pt x="20042" y="329651"/>
                  </a:moveTo>
                  <a:cubicBezTo>
                    <a:pt x="84751" y="372409"/>
                    <a:pt x="117010" y="393596"/>
                    <a:pt x="182673" y="438263"/>
                  </a:cubicBezTo>
                  <a:cubicBezTo>
                    <a:pt x="302547" y="397987"/>
                    <a:pt x="361529" y="379090"/>
                    <a:pt x="477775" y="343204"/>
                  </a:cubicBezTo>
                  <a:cubicBezTo>
                    <a:pt x="530267" y="257498"/>
                    <a:pt x="557182" y="213978"/>
                    <a:pt x="610437" y="128081"/>
                  </a:cubicBezTo>
                  <a:cubicBezTo>
                    <a:pt x="550119" y="79407"/>
                    <a:pt x="519578" y="56310"/>
                    <a:pt x="457542" y="13553"/>
                  </a:cubicBezTo>
                  <a:cubicBezTo>
                    <a:pt x="341486" y="53637"/>
                    <a:pt x="282122" y="75398"/>
                    <a:pt x="163012" y="117964"/>
                  </a:cubicBezTo>
                  <a:cubicBezTo>
                    <a:pt x="105748" y="202525"/>
                    <a:pt x="76734" y="245282"/>
                    <a:pt x="20042" y="3296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87566115-FBF2-4970-A9CB-DA009A91E71D}"/>
                </a:ext>
              </a:extLst>
            </p:cNvPr>
            <p:cNvSpPr/>
            <p:nvPr/>
          </p:nvSpPr>
          <p:spPr>
            <a:xfrm>
              <a:off x="2061157" y="5891603"/>
              <a:ext cx="591731" cy="458114"/>
            </a:xfrm>
            <a:custGeom>
              <a:avLst/>
              <a:gdLst>
                <a:gd name="connsiteX0" fmla="*/ 167785 w 591731"/>
                <a:gd name="connsiteY0" fmla="*/ 462886 h 458114"/>
                <a:gd name="connsiteX1" fmla="*/ 0 w 591731"/>
                <a:gd name="connsiteY1" fmla="*/ 319344 h 458114"/>
                <a:gd name="connsiteX2" fmla="*/ 141443 w 591731"/>
                <a:gd name="connsiteY2" fmla="*/ 90096 h 458114"/>
                <a:gd name="connsiteX3" fmla="*/ 436354 w 591731"/>
                <a:gd name="connsiteY3" fmla="*/ 0 h 458114"/>
                <a:gd name="connsiteX4" fmla="*/ 594213 w 591731"/>
                <a:gd name="connsiteY4" fmla="*/ 148696 h 458114"/>
                <a:gd name="connsiteX5" fmla="*/ 465177 w 591731"/>
                <a:gd name="connsiteY5" fmla="*/ 386152 h 458114"/>
                <a:gd name="connsiteX6" fmla="*/ 167785 w 591731"/>
                <a:gd name="connsiteY6" fmla="*/ 462886 h 458114"/>
                <a:gd name="connsiteX7" fmla="*/ 19088 w 591731"/>
                <a:gd name="connsiteY7" fmla="*/ 313426 h 458114"/>
                <a:gd name="connsiteX8" fmla="*/ 175992 w 591731"/>
                <a:gd name="connsiteY8" fmla="*/ 448570 h 458114"/>
                <a:gd name="connsiteX9" fmla="*/ 454870 w 591731"/>
                <a:gd name="connsiteY9" fmla="*/ 375844 h 458114"/>
                <a:gd name="connsiteX10" fmla="*/ 576270 w 591731"/>
                <a:gd name="connsiteY10" fmla="*/ 153277 h 458114"/>
                <a:gd name="connsiteX11" fmla="*/ 428146 w 591731"/>
                <a:gd name="connsiteY11" fmla="*/ 13743 h 458114"/>
                <a:gd name="connsiteX12" fmla="*/ 151369 w 591731"/>
                <a:gd name="connsiteY12" fmla="*/ 98113 h 458114"/>
                <a:gd name="connsiteX13" fmla="*/ 19088 w 591731"/>
                <a:gd name="connsiteY13" fmla="*/ 313426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58114">
                  <a:moveTo>
                    <a:pt x="167785" y="462886"/>
                  </a:moveTo>
                  <a:cubicBezTo>
                    <a:pt x="100785" y="402568"/>
                    <a:pt x="67381" y="373745"/>
                    <a:pt x="0" y="319344"/>
                  </a:cubicBezTo>
                  <a:cubicBezTo>
                    <a:pt x="55928" y="228103"/>
                    <a:pt x="84751" y="181528"/>
                    <a:pt x="141443" y="90096"/>
                  </a:cubicBezTo>
                  <a:cubicBezTo>
                    <a:pt x="261507" y="51920"/>
                    <a:pt x="320489" y="33977"/>
                    <a:pt x="436354" y="0"/>
                  </a:cubicBezTo>
                  <a:cubicBezTo>
                    <a:pt x="499917" y="56310"/>
                    <a:pt x="531222" y="86087"/>
                    <a:pt x="594213" y="148696"/>
                  </a:cubicBezTo>
                  <a:cubicBezTo>
                    <a:pt x="542484" y="243564"/>
                    <a:pt x="516333" y="291666"/>
                    <a:pt x="465177" y="386152"/>
                  </a:cubicBezTo>
                  <a:cubicBezTo>
                    <a:pt x="347594" y="415548"/>
                    <a:pt x="288039" y="430818"/>
                    <a:pt x="167785" y="462886"/>
                  </a:cubicBezTo>
                  <a:close/>
                  <a:moveTo>
                    <a:pt x="19088" y="313426"/>
                  </a:moveTo>
                  <a:cubicBezTo>
                    <a:pt x="82079" y="364773"/>
                    <a:pt x="113383" y="391879"/>
                    <a:pt x="175992" y="448570"/>
                  </a:cubicBezTo>
                  <a:cubicBezTo>
                    <a:pt x="288803" y="418220"/>
                    <a:pt x="344541" y="403904"/>
                    <a:pt x="454870" y="375844"/>
                  </a:cubicBezTo>
                  <a:cubicBezTo>
                    <a:pt x="502972" y="287276"/>
                    <a:pt x="527595" y="242228"/>
                    <a:pt x="576270" y="153277"/>
                  </a:cubicBezTo>
                  <a:cubicBezTo>
                    <a:pt x="517288" y="94677"/>
                    <a:pt x="487701" y="66617"/>
                    <a:pt x="428146" y="13743"/>
                  </a:cubicBezTo>
                  <a:cubicBezTo>
                    <a:pt x="319344" y="45621"/>
                    <a:pt x="263989" y="62418"/>
                    <a:pt x="151369" y="98113"/>
                  </a:cubicBezTo>
                  <a:cubicBezTo>
                    <a:pt x="98495" y="184009"/>
                    <a:pt x="71580" y="227721"/>
                    <a:pt x="19088" y="31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79C0B3F8-B758-420F-B786-5DD1D1FE25C7}"/>
                </a:ext>
              </a:extLst>
            </p:cNvPr>
            <p:cNvSpPr/>
            <p:nvPr/>
          </p:nvSpPr>
          <p:spPr>
            <a:xfrm>
              <a:off x="2512018" y="5963946"/>
              <a:ext cx="553555" cy="477202"/>
            </a:xfrm>
            <a:custGeom>
              <a:avLst/>
              <a:gdLst>
                <a:gd name="connsiteX0" fmla="*/ 166067 w 553554"/>
                <a:gd name="connsiteY0" fmla="*/ 483120 h 477202"/>
                <a:gd name="connsiteX1" fmla="*/ 0 w 553554"/>
                <a:gd name="connsiteY1" fmla="*/ 310754 h 477202"/>
                <a:gd name="connsiteX2" fmla="*/ 129417 w 553554"/>
                <a:gd name="connsiteY2" fmla="*/ 73680 h 477202"/>
                <a:gd name="connsiteX3" fmla="*/ 410776 w 553554"/>
                <a:gd name="connsiteY3" fmla="*/ 0 h 477202"/>
                <a:gd name="connsiteX4" fmla="*/ 569971 w 553554"/>
                <a:gd name="connsiteY4" fmla="*/ 172175 h 477202"/>
                <a:gd name="connsiteX5" fmla="*/ 453152 w 553554"/>
                <a:gd name="connsiteY5" fmla="*/ 421847 h 477202"/>
                <a:gd name="connsiteX6" fmla="*/ 166067 w 553554"/>
                <a:gd name="connsiteY6" fmla="*/ 483120 h 477202"/>
                <a:gd name="connsiteX7" fmla="*/ 18325 w 553554"/>
                <a:gd name="connsiteY7" fmla="*/ 306173 h 477202"/>
                <a:gd name="connsiteX8" fmla="*/ 173702 w 553554"/>
                <a:gd name="connsiteY8" fmla="*/ 468040 h 477202"/>
                <a:gd name="connsiteX9" fmla="*/ 443035 w 553554"/>
                <a:gd name="connsiteY9" fmla="*/ 410012 h 477202"/>
                <a:gd name="connsiteX10" fmla="*/ 552982 w 553554"/>
                <a:gd name="connsiteY10" fmla="*/ 176183 h 477202"/>
                <a:gd name="connsiteX11" fmla="*/ 403523 w 553554"/>
                <a:gd name="connsiteY11" fmla="*/ 14507 h 477202"/>
                <a:gd name="connsiteX12" fmla="*/ 139343 w 553554"/>
                <a:gd name="connsiteY12" fmla="*/ 83415 h 477202"/>
                <a:gd name="connsiteX13" fmla="*/ 18325 w 553554"/>
                <a:gd name="connsiteY13" fmla="*/ 306173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77202">
                  <a:moveTo>
                    <a:pt x="166067" y="483120"/>
                  </a:moveTo>
                  <a:cubicBezTo>
                    <a:pt x="99067" y="411730"/>
                    <a:pt x="66045" y="376990"/>
                    <a:pt x="0" y="310754"/>
                  </a:cubicBezTo>
                  <a:cubicBezTo>
                    <a:pt x="51157" y="216459"/>
                    <a:pt x="77498" y="168357"/>
                    <a:pt x="129417" y="73680"/>
                  </a:cubicBezTo>
                  <a:cubicBezTo>
                    <a:pt x="243564" y="42948"/>
                    <a:pt x="299874" y="28250"/>
                    <a:pt x="410776" y="0"/>
                  </a:cubicBezTo>
                  <a:cubicBezTo>
                    <a:pt x="474339" y="65854"/>
                    <a:pt x="506026" y="100403"/>
                    <a:pt x="569971" y="172175"/>
                  </a:cubicBezTo>
                  <a:cubicBezTo>
                    <a:pt x="523205" y="271815"/>
                    <a:pt x="499345" y="322589"/>
                    <a:pt x="453152" y="421847"/>
                  </a:cubicBezTo>
                  <a:cubicBezTo>
                    <a:pt x="339196" y="446089"/>
                    <a:pt x="281932" y="458305"/>
                    <a:pt x="166067" y="483120"/>
                  </a:cubicBezTo>
                  <a:close/>
                  <a:moveTo>
                    <a:pt x="18325" y="306173"/>
                  </a:moveTo>
                  <a:cubicBezTo>
                    <a:pt x="80170" y="368591"/>
                    <a:pt x="111093" y="401041"/>
                    <a:pt x="173702" y="468040"/>
                  </a:cubicBezTo>
                  <a:cubicBezTo>
                    <a:pt x="282122" y="444562"/>
                    <a:pt x="335951" y="432918"/>
                    <a:pt x="443035" y="410012"/>
                  </a:cubicBezTo>
                  <a:cubicBezTo>
                    <a:pt x="486556" y="316862"/>
                    <a:pt x="508889" y="269524"/>
                    <a:pt x="552982" y="176183"/>
                  </a:cubicBezTo>
                  <a:cubicBezTo>
                    <a:pt x="492855" y="108993"/>
                    <a:pt x="463078" y="76543"/>
                    <a:pt x="403523" y="14507"/>
                  </a:cubicBezTo>
                  <a:cubicBezTo>
                    <a:pt x="299302" y="41039"/>
                    <a:pt x="246427" y="54783"/>
                    <a:pt x="139343" y="83415"/>
                  </a:cubicBezTo>
                  <a:cubicBezTo>
                    <a:pt x="90860" y="172365"/>
                    <a:pt x="66236" y="217604"/>
                    <a:pt x="18325" y="3061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FC6EAA76-605F-44B9-AF40-8824425EAE95}"/>
                </a:ext>
              </a:extLst>
            </p:cNvPr>
            <p:cNvSpPr/>
            <p:nvPr/>
          </p:nvSpPr>
          <p:spPr>
            <a:xfrm>
              <a:off x="2951427" y="6068167"/>
              <a:ext cx="553555" cy="496290"/>
            </a:xfrm>
            <a:custGeom>
              <a:avLst/>
              <a:gdLst>
                <a:gd name="connsiteX0" fmla="*/ 170648 w 553554"/>
                <a:gd name="connsiteY0" fmla="*/ 510988 h 496290"/>
                <a:gd name="connsiteX1" fmla="*/ 0 w 553554"/>
                <a:gd name="connsiteY1" fmla="*/ 313617 h 496290"/>
                <a:gd name="connsiteX2" fmla="*/ 117201 w 553554"/>
                <a:gd name="connsiteY2" fmla="*/ 64327 h 496290"/>
                <a:gd name="connsiteX3" fmla="*/ 390542 w 553554"/>
                <a:gd name="connsiteY3" fmla="*/ 0 h 496290"/>
                <a:gd name="connsiteX4" fmla="*/ 556609 w 553554"/>
                <a:gd name="connsiteY4" fmla="*/ 192026 h 496290"/>
                <a:gd name="connsiteX5" fmla="*/ 452960 w 553554"/>
                <a:gd name="connsiteY5" fmla="*/ 457351 h 496290"/>
                <a:gd name="connsiteX6" fmla="*/ 170648 w 553554"/>
                <a:gd name="connsiteY6" fmla="*/ 510988 h 496290"/>
                <a:gd name="connsiteX7" fmla="*/ 17370 w 553554"/>
                <a:gd name="connsiteY7" fmla="*/ 309800 h 496290"/>
                <a:gd name="connsiteX8" fmla="*/ 177328 w 553554"/>
                <a:gd name="connsiteY8" fmla="*/ 495145 h 496290"/>
                <a:gd name="connsiteX9" fmla="*/ 441889 w 553554"/>
                <a:gd name="connsiteY9" fmla="*/ 444562 h 496290"/>
                <a:gd name="connsiteX10" fmla="*/ 539620 w 553554"/>
                <a:gd name="connsiteY10" fmla="*/ 196035 h 496290"/>
                <a:gd name="connsiteX11" fmla="*/ 383670 w 553554"/>
                <a:gd name="connsiteY11" fmla="*/ 15461 h 496290"/>
                <a:gd name="connsiteX12" fmla="*/ 126936 w 553554"/>
                <a:gd name="connsiteY12" fmla="*/ 75589 h 496290"/>
                <a:gd name="connsiteX13" fmla="*/ 17370 w 553554"/>
                <a:gd name="connsiteY13" fmla="*/ 309800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96290">
                  <a:moveTo>
                    <a:pt x="170648" y="510988"/>
                  </a:moveTo>
                  <a:cubicBezTo>
                    <a:pt x="101358" y="429864"/>
                    <a:pt x="67190" y="390160"/>
                    <a:pt x="0" y="313617"/>
                  </a:cubicBezTo>
                  <a:cubicBezTo>
                    <a:pt x="46384" y="214359"/>
                    <a:pt x="70244" y="163967"/>
                    <a:pt x="117201" y="64327"/>
                  </a:cubicBezTo>
                  <a:cubicBezTo>
                    <a:pt x="227721" y="38176"/>
                    <a:pt x="282313" y="25387"/>
                    <a:pt x="390542" y="0"/>
                  </a:cubicBezTo>
                  <a:cubicBezTo>
                    <a:pt x="456205" y="74062"/>
                    <a:pt x="489419" y="112620"/>
                    <a:pt x="556609" y="192026"/>
                  </a:cubicBezTo>
                  <a:cubicBezTo>
                    <a:pt x="515188" y="297965"/>
                    <a:pt x="494000" y="351793"/>
                    <a:pt x="452960" y="457351"/>
                  </a:cubicBezTo>
                  <a:cubicBezTo>
                    <a:pt x="340532" y="479684"/>
                    <a:pt x="284031" y="490373"/>
                    <a:pt x="170648" y="510988"/>
                  </a:cubicBezTo>
                  <a:close/>
                  <a:moveTo>
                    <a:pt x="17370" y="309800"/>
                  </a:moveTo>
                  <a:cubicBezTo>
                    <a:pt x="80552" y="381762"/>
                    <a:pt x="112429" y="418984"/>
                    <a:pt x="177328" y="495145"/>
                  </a:cubicBezTo>
                  <a:cubicBezTo>
                    <a:pt x="283649" y="475484"/>
                    <a:pt x="336523" y="465367"/>
                    <a:pt x="441889" y="444562"/>
                  </a:cubicBezTo>
                  <a:cubicBezTo>
                    <a:pt x="480638" y="345685"/>
                    <a:pt x="500490" y="295293"/>
                    <a:pt x="539620" y="196035"/>
                  </a:cubicBezTo>
                  <a:cubicBezTo>
                    <a:pt x="476439" y="121591"/>
                    <a:pt x="445516" y="85324"/>
                    <a:pt x="383670" y="15461"/>
                  </a:cubicBezTo>
                  <a:cubicBezTo>
                    <a:pt x="282122" y="39130"/>
                    <a:pt x="230775" y="51156"/>
                    <a:pt x="126936" y="75589"/>
                  </a:cubicBezTo>
                  <a:cubicBezTo>
                    <a:pt x="83224" y="169121"/>
                    <a:pt x="60891" y="216650"/>
                    <a:pt x="17370" y="3098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E7E3E9AA-4472-43C8-AA9D-26E2EB9696FE}"/>
                </a:ext>
              </a:extLst>
            </p:cNvPr>
            <p:cNvSpPr/>
            <p:nvPr/>
          </p:nvSpPr>
          <p:spPr>
            <a:xfrm>
              <a:off x="3390071" y="6194531"/>
              <a:ext cx="534467" cy="534467"/>
            </a:xfrm>
            <a:custGeom>
              <a:avLst/>
              <a:gdLst>
                <a:gd name="connsiteX0" fmla="*/ 181146 w 534466"/>
                <a:gd name="connsiteY0" fmla="*/ 544583 h 534466"/>
                <a:gd name="connsiteX1" fmla="*/ 0 w 534466"/>
                <a:gd name="connsiteY1" fmla="*/ 326407 h 534466"/>
                <a:gd name="connsiteX2" fmla="*/ 104030 w 534466"/>
                <a:gd name="connsiteY2" fmla="*/ 61654 h 534466"/>
                <a:gd name="connsiteX3" fmla="*/ 373363 w 534466"/>
                <a:gd name="connsiteY3" fmla="*/ 0 h 534466"/>
                <a:gd name="connsiteX4" fmla="*/ 551264 w 534466"/>
                <a:gd name="connsiteY4" fmla="*/ 207679 h 534466"/>
                <a:gd name="connsiteX5" fmla="*/ 462314 w 534466"/>
                <a:gd name="connsiteY5" fmla="*/ 491137 h 534466"/>
                <a:gd name="connsiteX6" fmla="*/ 181146 w 534466"/>
                <a:gd name="connsiteY6" fmla="*/ 544583 h 534466"/>
                <a:gd name="connsiteX7" fmla="*/ 17370 w 534466"/>
                <a:gd name="connsiteY7" fmla="*/ 322970 h 534466"/>
                <a:gd name="connsiteX8" fmla="*/ 187064 w 534466"/>
                <a:gd name="connsiteY8" fmla="*/ 527595 h 534466"/>
                <a:gd name="connsiteX9" fmla="*/ 450479 w 534466"/>
                <a:gd name="connsiteY9" fmla="*/ 477012 h 534466"/>
                <a:gd name="connsiteX10" fmla="*/ 534467 w 534466"/>
                <a:gd name="connsiteY10" fmla="*/ 211496 h 534466"/>
                <a:gd name="connsiteX11" fmla="*/ 367637 w 534466"/>
                <a:gd name="connsiteY11" fmla="*/ 16034 h 534466"/>
                <a:gd name="connsiteX12" fmla="*/ 114529 w 534466"/>
                <a:gd name="connsiteY12" fmla="*/ 73871 h 534466"/>
                <a:gd name="connsiteX13" fmla="*/ 17370 w 534466"/>
                <a:gd name="connsiteY13" fmla="*/ 322970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34466">
                  <a:moveTo>
                    <a:pt x="181146" y="544583"/>
                  </a:moveTo>
                  <a:cubicBezTo>
                    <a:pt x="107085" y="455633"/>
                    <a:pt x="71008" y="411730"/>
                    <a:pt x="0" y="326407"/>
                  </a:cubicBezTo>
                  <a:cubicBezTo>
                    <a:pt x="41230" y="221040"/>
                    <a:pt x="62418" y="167212"/>
                    <a:pt x="104030" y="61654"/>
                  </a:cubicBezTo>
                  <a:cubicBezTo>
                    <a:pt x="212642" y="37222"/>
                    <a:pt x="266470" y="25005"/>
                    <a:pt x="373363" y="0"/>
                  </a:cubicBezTo>
                  <a:cubicBezTo>
                    <a:pt x="443226" y="80743"/>
                    <a:pt x="478730" y="122546"/>
                    <a:pt x="551264" y="207679"/>
                  </a:cubicBezTo>
                  <a:cubicBezTo>
                    <a:pt x="515761" y="320680"/>
                    <a:pt x="497627" y="378326"/>
                    <a:pt x="462314" y="491137"/>
                  </a:cubicBezTo>
                  <a:cubicBezTo>
                    <a:pt x="350267" y="514233"/>
                    <a:pt x="293957" y="524732"/>
                    <a:pt x="181146" y="544583"/>
                  </a:cubicBezTo>
                  <a:close/>
                  <a:moveTo>
                    <a:pt x="17370" y="322970"/>
                  </a:moveTo>
                  <a:cubicBezTo>
                    <a:pt x="83988" y="403140"/>
                    <a:pt x="117774" y="444371"/>
                    <a:pt x="187064" y="527595"/>
                  </a:cubicBezTo>
                  <a:cubicBezTo>
                    <a:pt x="292811" y="508698"/>
                    <a:pt x="345495" y="498581"/>
                    <a:pt x="450479" y="477012"/>
                  </a:cubicBezTo>
                  <a:cubicBezTo>
                    <a:pt x="483883" y="371263"/>
                    <a:pt x="500872" y="317435"/>
                    <a:pt x="534467" y="211496"/>
                  </a:cubicBezTo>
                  <a:cubicBezTo>
                    <a:pt x="466513" y="131517"/>
                    <a:pt x="433300" y="92196"/>
                    <a:pt x="367637" y="16034"/>
                  </a:cubicBezTo>
                  <a:cubicBezTo>
                    <a:pt x="267233" y="39512"/>
                    <a:pt x="216650" y="50965"/>
                    <a:pt x="114529" y="73871"/>
                  </a:cubicBezTo>
                  <a:cubicBezTo>
                    <a:pt x="75780" y="173320"/>
                    <a:pt x="55929" y="223712"/>
                    <a:pt x="17370" y="3229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11021107-B8E3-4124-9D1D-603B3BA6B114}"/>
                </a:ext>
              </a:extLst>
            </p:cNvPr>
            <p:cNvSpPr/>
            <p:nvPr/>
          </p:nvSpPr>
          <p:spPr>
            <a:xfrm>
              <a:off x="3837878" y="6331392"/>
              <a:ext cx="534467" cy="572643"/>
            </a:xfrm>
            <a:custGeom>
              <a:avLst/>
              <a:gdLst>
                <a:gd name="connsiteX0" fmla="*/ 196416 w 534466"/>
                <a:gd name="connsiteY0" fmla="*/ 582187 h 572642"/>
                <a:gd name="connsiteX1" fmla="*/ 0 w 534466"/>
                <a:gd name="connsiteY1" fmla="*/ 348930 h 572642"/>
                <a:gd name="connsiteX2" fmla="*/ 89523 w 534466"/>
                <a:gd name="connsiteY2" fmla="*/ 66045 h 572642"/>
                <a:gd name="connsiteX3" fmla="*/ 357711 w 534466"/>
                <a:gd name="connsiteY3" fmla="*/ 0 h 572642"/>
                <a:gd name="connsiteX4" fmla="*/ 551455 w 534466"/>
                <a:gd name="connsiteY4" fmla="*/ 217795 h 572642"/>
                <a:gd name="connsiteX5" fmla="*/ 479111 w 534466"/>
                <a:gd name="connsiteY5" fmla="*/ 520532 h 572642"/>
                <a:gd name="connsiteX6" fmla="*/ 196416 w 534466"/>
                <a:gd name="connsiteY6" fmla="*/ 582187 h 572642"/>
                <a:gd name="connsiteX7" fmla="*/ 17370 w 534466"/>
                <a:gd name="connsiteY7" fmla="*/ 345304 h 572642"/>
                <a:gd name="connsiteX8" fmla="*/ 201379 w 534466"/>
                <a:gd name="connsiteY8" fmla="*/ 564053 h 572642"/>
                <a:gd name="connsiteX9" fmla="*/ 466131 w 534466"/>
                <a:gd name="connsiteY9" fmla="*/ 505834 h 572642"/>
                <a:gd name="connsiteX10" fmla="*/ 534467 w 534466"/>
                <a:gd name="connsiteY10" fmla="*/ 222376 h 572642"/>
                <a:gd name="connsiteX11" fmla="*/ 352748 w 534466"/>
                <a:gd name="connsiteY11" fmla="*/ 17370 h 572642"/>
                <a:gd name="connsiteX12" fmla="*/ 100785 w 534466"/>
                <a:gd name="connsiteY12" fmla="*/ 79407 h 572642"/>
                <a:gd name="connsiteX13" fmla="*/ 17370 w 534466"/>
                <a:gd name="connsiteY13" fmla="*/ 345304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72642">
                  <a:moveTo>
                    <a:pt x="196416" y="582187"/>
                  </a:moveTo>
                  <a:cubicBezTo>
                    <a:pt x="115864" y="487892"/>
                    <a:pt x="76734" y="440935"/>
                    <a:pt x="0" y="348930"/>
                  </a:cubicBezTo>
                  <a:cubicBezTo>
                    <a:pt x="35504" y="236311"/>
                    <a:pt x="53638" y="178855"/>
                    <a:pt x="89523" y="66045"/>
                  </a:cubicBezTo>
                  <a:cubicBezTo>
                    <a:pt x="197561" y="40658"/>
                    <a:pt x="251199" y="27487"/>
                    <a:pt x="357711" y="0"/>
                  </a:cubicBezTo>
                  <a:cubicBezTo>
                    <a:pt x="433491" y="85324"/>
                    <a:pt x="472239" y="129035"/>
                    <a:pt x="551455" y="217795"/>
                  </a:cubicBezTo>
                  <a:cubicBezTo>
                    <a:pt x="522632" y="338432"/>
                    <a:pt x="507743" y="399895"/>
                    <a:pt x="479111" y="520532"/>
                  </a:cubicBezTo>
                  <a:cubicBezTo>
                    <a:pt x="366301" y="547828"/>
                    <a:pt x="309800" y="560045"/>
                    <a:pt x="196416" y="582187"/>
                  </a:cubicBezTo>
                  <a:close/>
                  <a:moveTo>
                    <a:pt x="17370" y="345304"/>
                  </a:moveTo>
                  <a:cubicBezTo>
                    <a:pt x="89332" y="431582"/>
                    <a:pt x="126172" y="475675"/>
                    <a:pt x="201379" y="564053"/>
                  </a:cubicBezTo>
                  <a:cubicBezTo>
                    <a:pt x="307509" y="543056"/>
                    <a:pt x="360383" y="531412"/>
                    <a:pt x="466131" y="505834"/>
                  </a:cubicBezTo>
                  <a:cubicBezTo>
                    <a:pt x="493236" y="392833"/>
                    <a:pt x="507170" y="335378"/>
                    <a:pt x="534467" y="222376"/>
                  </a:cubicBezTo>
                  <a:cubicBezTo>
                    <a:pt x="460214" y="139152"/>
                    <a:pt x="423947" y="97922"/>
                    <a:pt x="352748" y="17370"/>
                  </a:cubicBezTo>
                  <a:cubicBezTo>
                    <a:pt x="252535" y="43139"/>
                    <a:pt x="202143" y="55546"/>
                    <a:pt x="100785" y="79407"/>
                  </a:cubicBezTo>
                  <a:cubicBezTo>
                    <a:pt x="67381" y="185536"/>
                    <a:pt x="50392" y="239365"/>
                    <a:pt x="17370" y="3453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478DADB3-850C-4C4E-8300-7BA56086D162}"/>
                </a:ext>
              </a:extLst>
            </p:cNvPr>
            <p:cNvSpPr/>
            <p:nvPr/>
          </p:nvSpPr>
          <p:spPr>
            <a:xfrm>
              <a:off x="4301719" y="6467299"/>
              <a:ext cx="553555" cy="610819"/>
            </a:xfrm>
            <a:custGeom>
              <a:avLst/>
              <a:gdLst>
                <a:gd name="connsiteX0" fmla="*/ 215314 w 553554"/>
                <a:gd name="connsiteY0" fmla="*/ 620363 h 610818"/>
                <a:gd name="connsiteX1" fmla="*/ 0 w 553554"/>
                <a:gd name="connsiteY1" fmla="*/ 379471 h 610818"/>
                <a:gd name="connsiteX2" fmla="*/ 72917 w 553554"/>
                <a:gd name="connsiteY2" fmla="*/ 77307 h 610818"/>
                <a:gd name="connsiteX3" fmla="*/ 341677 w 553554"/>
                <a:gd name="connsiteY3" fmla="*/ 0 h 610818"/>
                <a:gd name="connsiteX4" fmla="*/ 553936 w 553554"/>
                <a:gd name="connsiteY4" fmla="*/ 220468 h 610818"/>
                <a:gd name="connsiteX5" fmla="*/ 500299 w 553554"/>
                <a:gd name="connsiteY5" fmla="*/ 542102 h 610818"/>
                <a:gd name="connsiteX6" fmla="*/ 215314 w 553554"/>
                <a:gd name="connsiteY6" fmla="*/ 620363 h 610818"/>
                <a:gd name="connsiteX7" fmla="*/ 17370 w 553554"/>
                <a:gd name="connsiteY7" fmla="*/ 375272 h 610818"/>
                <a:gd name="connsiteX8" fmla="*/ 219322 w 553554"/>
                <a:gd name="connsiteY8" fmla="*/ 601084 h 610818"/>
                <a:gd name="connsiteX9" fmla="*/ 485983 w 553554"/>
                <a:gd name="connsiteY9" fmla="*/ 527404 h 610818"/>
                <a:gd name="connsiteX10" fmla="*/ 536948 w 553554"/>
                <a:gd name="connsiteY10" fmla="*/ 226194 h 610818"/>
                <a:gd name="connsiteX11" fmla="*/ 337860 w 553554"/>
                <a:gd name="connsiteY11" fmla="*/ 18515 h 610818"/>
                <a:gd name="connsiteX12" fmla="*/ 85324 w 553554"/>
                <a:gd name="connsiteY12" fmla="*/ 91241 h 610818"/>
                <a:gd name="connsiteX13" fmla="*/ 17370 w 553554"/>
                <a:gd name="connsiteY13" fmla="*/ 375272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10818">
                  <a:moveTo>
                    <a:pt x="215314" y="620363"/>
                  </a:moveTo>
                  <a:cubicBezTo>
                    <a:pt x="126936" y="523968"/>
                    <a:pt x="83988" y="475484"/>
                    <a:pt x="0" y="379471"/>
                  </a:cubicBezTo>
                  <a:cubicBezTo>
                    <a:pt x="29014" y="259026"/>
                    <a:pt x="43712" y="197753"/>
                    <a:pt x="72917" y="77307"/>
                  </a:cubicBezTo>
                  <a:cubicBezTo>
                    <a:pt x="180955" y="48102"/>
                    <a:pt x="234783" y="32450"/>
                    <a:pt x="341677" y="0"/>
                  </a:cubicBezTo>
                  <a:cubicBezTo>
                    <a:pt x="424710" y="87233"/>
                    <a:pt x="467086" y="131708"/>
                    <a:pt x="553936" y="220468"/>
                  </a:cubicBezTo>
                  <a:cubicBezTo>
                    <a:pt x="532558" y="348549"/>
                    <a:pt x="521487" y="413830"/>
                    <a:pt x="500299" y="542102"/>
                  </a:cubicBezTo>
                  <a:cubicBezTo>
                    <a:pt x="386534" y="576842"/>
                    <a:pt x="329651" y="592495"/>
                    <a:pt x="215314" y="620363"/>
                  </a:cubicBezTo>
                  <a:close/>
                  <a:moveTo>
                    <a:pt x="17370" y="375272"/>
                  </a:moveTo>
                  <a:cubicBezTo>
                    <a:pt x="96204" y="465177"/>
                    <a:pt x="136480" y="510606"/>
                    <a:pt x="219322" y="601084"/>
                  </a:cubicBezTo>
                  <a:cubicBezTo>
                    <a:pt x="326216" y="574552"/>
                    <a:pt x="379663" y="559854"/>
                    <a:pt x="485983" y="527404"/>
                  </a:cubicBezTo>
                  <a:cubicBezTo>
                    <a:pt x="506216" y="407149"/>
                    <a:pt x="516524" y="346067"/>
                    <a:pt x="536948" y="226194"/>
                  </a:cubicBezTo>
                  <a:cubicBezTo>
                    <a:pt x="455442" y="142397"/>
                    <a:pt x="415739" y="100785"/>
                    <a:pt x="337860" y="18515"/>
                  </a:cubicBezTo>
                  <a:cubicBezTo>
                    <a:pt x="237456" y="49247"/>
                    <a:pt x="186873" y="63754"/>
                    <a:pt x="85324" y="91241"/>
                  </a:cubicBezTo>
                  <a:cubicBezTo>
                    <a:pt x="58218" y="204434"/>
                    <a:pt x="44285" y="261889"/>
                    <a:pt x="17370" y="3752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3DE55887-99DB-4FD1-8D6C-5F90ABD6E23B}"/>
                </a:ext>
              </a:extLst>
            </p:cNvPr>
            <p:cNvSpPr/>
            <p:nvPr/>
          </p:nvSpPr>
          <p:spPr>
            <a:xfrm>
              <a:off x="4785984" y="6587745"/>
              <a:ext cx="553555" cy="648995"/>
            </a:xfrm>
            <a:custGeom>
              <a:avLst/>
              <a:gdLst>
                <a:gd name="connsiteX0" fmla="*/ 236502 w 553554"/>
                <a:gd name="connsiteY0" fmla="*/ 656058 h 648995"/>
                <a:gd name="connsiteX1" fmla="*/ 0 w 553554"/>
                <a:gd name="connsiteY1" fmla="*/ 416884 h 648995"/>
                <a:gd name="connsiteX2" fmla="*/ 54210 w 553554"/>
                <a:gd name="connsiteY2" fmla="*/ 95822 h 648995"/>
                <a:gd name="connsiteX3" fmla="*/ 323734 w 553554"/>
                <a:gd name="connsiteY3" fmla="*/ 0 h 648995"/>
                <a:gd name="connsiteX4" fmla="*/ 555845 w 553554"/>
                <a:gd name="connsiteY4" fmla="*/ 214550 h 648995"/>
                <a:gd name="connsiteX5" fmla="*/ 522632 w 553554"/>
                <a:gd name="connsiteY5" fmla="*/ 552600 h 648995"/>
                <a:gd name="connsiteX6" fmla="*/ 236502 w 553554"/>
                <a:gd name="connsiteY6" fmla="*/ 656058 h 648995"/>
                <a:gd name="connsiteX7" fmla="*/ 17561 w 553554"/>
                <a:gd name="connsiteY7" fmla="*/ 411539 h 648995"/>
                <a:gd name="connsiteX8" fmla="*/ 239174 w 553554"/>
                <a:gd name="connsiteY8" fmla="*/ 635442 h 648995"/>
                <a:gd name="connsiteX9" fmla="*/ 507171 w 553554"/>
                <a:gd name="connsiteY9" fmla="*/ 538284 h 648995"/>
                <a:gd name="connsiteX10" fmla="*/ 539048 w 553554"/>
                <a:gd name="connsiteY10" fmla="*/ 221613 h 648995"/>
                <a:gd name="connsiteX11" fmla="*/ 321253 w 553554"/>
                <a:gd name="connsiteY11" fmla="*/ 19470 h 648995"/>
                <a:gd name="connsiteX12" fmla="*/ 67954 w 553554"/>
                <a:gd name="connsiteY12" fmla="*/ 109757 h 648995"/>
                <a:gd name="connsiteX13" fmla="*/ 17561 w 553554"/>
                <a:gd name="connsiteY13" fmla="*/ 411539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48995">
                  <a:moveTo>
                    <a:pt x="236502" y="656058"/>
                  </a:moveTo>
                  <a:cubicBezTo>
                    <a:pt x="139534" y="561572"/>
                    <a:pt x="92196" y="513279"/>
                    <a:pt x="0" y="416884"/>
                  </a:cubicBezTo>
                  <a:cubicBezTo>
                    <a:pt x="21570" y="288803"/>
                    <a:pt x="32640" y="223712"/>
                    <a:pt x="54210" y="95822"/>
                  </a:cubicBezTo>
                  <a:cubicBezTo>
                    <a:pt x="162631" y="59746"/>
                    <a:pt x="216459" y="40467"/>
                    <a:pt x="323734" y="0"/>
                  </a:cubicBezTo>
                  <a:cubicBezTo>
                    <a:pt x="414403" y="85705"/>
                    <a:pt x="460978" y="129035"/>
                    <a:pt x="555845" y="214550"/>
                  </a:cubicBezTo>
                  <a:cubicBezTo>
                    <a:pt x="542675" y="349121"/>
                    <a:pt x="535803" y="417838"/>
                    <a:pt x="522632" y="552600"/>
                  </a:cubicBezTo>
                  <a:cubicBezTo>
                    <a:pt x="408676" y="598030"/>
                    <a:pt x="351412" y="618836"/>
                    <a:pt x="236502" y="656058"/>
                  </a:cubicBezTo>
                  <a:close/>
                  <a:moveTo>
                    <a:pt x="17561" y="411539"/>
                  </a:moveTo>
                  <a:cubicBezTo>
                    <a:pt x="104221" y="501826"/>
                    <a:pt x="148505" y="546874"/>
                    <a:pt x="239174" y="635442"/>
                  </a:cubicBezTo>
                  <a:cubicBezTo>
                    <a:pt x="346831" y="600129"/>
                    <a:pt x="400469" y="580851"/>
                    <a:pt x="507171" y="538284"/>
                  </a:cubicBezTo>
                  <a:cubicBezTo>
                    <a:pt x="519769" y="411921"/>
                    <a:pt x="526259" y="347594"/>
                    <a:pt x="539048" y="221613"/>
                  </a:cubicBezTo>
                  <a:cubicBezTo>
                    <a:pt x="450098" y="141061"/>
                    <a:pt x="406577" y="100403"/>
                    <a:pt x="321253" y="19470"/>
                  </a:cubicBezTo>
                  <a:cubicBezTo>
                    <a:pt x="220468" y="57646"/>
                    <a:pt x="169884" y="75779"/>
                    <a:pt x="67954" y="109757"/>
                  </a:cubicBezTo>
                  <a:cubicBezTo>
                    <a:pt x="47720" y="230011"/>
                    <a:pt x="37604" y="291093"/>
                    <a:pt x="17561" y="4115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D2EAF75C-F6B3-4D5B-9953-6C4D083FDCAC}"/>
                </a:ext>
              </a:extLst>
            </p:cNvPr>
            <p:cNvSpPr/>
            <p:nvPr/>
          </p:nvSpPr>
          <p:spPr>
            <a:xfrm>
              <a:off x="5292200" y="6677841"/>
              <a:ext cx="553555" cy="668083"/>
            </a:xfrm>
            <a:custGeom>
              <a:avLst/>
              <a:gdLst>
                <a:gd name="connsiteX0" fmla="*/ 257689 w 553554"/>
                <a:gd name="connsiteY0" fmla="*/ 684499 h 668083"/>
                <a:gd name="connsiteX1" fmla="*/ 0 w 553554"/>
                <a:gd name="connsiteY1" fmla="*/ 458687 h 668083"/>
                <a:gd name="connsiteX2" fmla="*/ 33977 w 553554"/>
                <a:gd name="connsiteY2" fmla="*/ 121210 h 668083"/>
                <a:gd name="connsiteX3" fmla="*/ 303119 w 553554"/>
                <a:gd name="connsiteY3" fmla="*/ 0 h 668083"/>
                <a:gd name="connsiteX4" fmla="*/ 554509 w 553554"/>
                <a:gd name="connsiteY4" fmla="*/ 198134 h 668083"/>
                <a:gd name="connsiteX5" fmla="*/ 542865 w 553554"/>
                <a:gd name="connsiteY5" fmla="*/ 547829 h 668083"/>
                <a:gd name="connsiteX6" fmla="*/ 257689 w 553554"/>
                <a:gd name="connsiteY6" fmla="*/ 684499 h 668083"/>
                <a:gd name="connsiteX7" fmla="*/ 17561 w 553554"/>
                <a:gd name="connsiteY7" fmla="*/ 451815 h 668083"/>
                <a:gd name="connsiteX8" fmla="*/ 259025 w 553554"/>
                <a:gd name="connsiteY8" fmla="*/ 663120 h 668083"/>
                <a:gd name="connsiteX9" fmla="*/ 526068 w 553554"/>
                <a:gd name="connsiteY9" fmla="*/ 534848 h 668083"/>
                <a:gd name="connsiteX10" fmla="*/ 537711 w 553554"/>
                <a:gd name="connsiteY10" fmla="*/ 207106 h 668083"/>
                <a:gd name="connsiteX11" fmla="*/ 301783 w 553554"/>
                <a:gd name="connsiteY11" fmla="*/ 20234 h 668083"/>
                <a:gd name="connsiteX12" fmla="*/ 48865 w 553554"/>
                <a:gd name="connsiteY12" fmla="*/ 134571 h 668083"/>
                <a:gd name="connsiteX13" fmla="*/ 17561 w 553554"/>
                <a:gd name="connsiteY13" fmla="*/ 451815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68083">
                  <a:moveTo>
                    <a:pt x="257689" y="684499"/>
                  </a:moveTo>
                  <a:cubicBezTo>
                    <a:pt x="152323" y="596694"/>
                    <a:pt x="100785" y="551073"/>
                    <a:pt x="0" y="458687"/>
                  </a:cubicBezTo>
                  <a:cubicBezTo>
                    <a:pt x="13361" y="324116"/>
                    <a:pt x="20424" y="255399"/>
                    <a:pt x="33977" y="121210"/>
                  </a:cubicBezTo>
                  <a:cubicBezTo>
                    <a:pt x="142397" y="75589"/>
                    <a:pt x="196226" y="51156"/>
                    <a:pt x="303119" y="0"/>
                  </a:cubicBezTo>
                  <a:cubicBezTo>
                    <a:pt x="401613" y="80361"/>
                    <a:pt x="451815" y="120446"/>
                    <a:pt x="554509" y="198134"/>
                  </a:cubicBezTo>
                  <a:cubicBezTo>
                    <a:pt x="549928" y="337287"/>
                    <a:pt x="547447" y="408295"/>
                    <a:pt x="542865" y="547829"/>
                  </a:cubicBezTo>
                  <a:cubicBezTo>
                    <a:pt x="429482" y="607192"/>
                    <a:pt x="372408" y="634679"/>
                    <a:pt x="257689" y="684499"/>
                  </a:cubicBezTo>
                  <a:close/>
                  <a:moveTo>
                    <a:pt x="17561" y="451815"/>
                  </a:moveTo>
                  <a:cubicBezTo>
                    <a:pt x="112238" y="538093"/>
                    <a:pt x="160530" y="580851"/>
                    <a:pt x="259025" y="663120"/>
                  </a:cubicBezTo>
                  <a:cubicBezTo>
                    <a:pt x="366491" y="615973"/>
                    <a:pt x="419938" y="590395"/>
                    <a:pt x="526068" y="534848"/>
                  </a:cubicBezTo>
                  <a:cubicBezTo>
                    <a:pt x="530649" y="404095"/>
                    <a:pt x="533131" y="337478"/>
                    <a:pt x="537711" y="207106"/>
                  </a:cubicBezTo>
                  <a:cubicBezTo>
                    <a:pt x="441507" y="133617"/>
                    <a:pt x="394360" y="96013"/>
                    <a:pt x="301783" y="20234"/>
                  </a:cubicBezTo>
                  <a:cubicBezTo>
                    <a:pt x="201188" y="68526"/>
                    <a:pt x="150605" y="91432"/>
                    <a:pt x="48865" y="134571"/>
                  </a:cubicBezTo>
                  <a:cubicBezTo>
                    <a:pt x="36267" y="260934"/>
                    <a:pt x="29968" y="325261"/>
                    <a:pt x="17561" y="4518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D4CE99BC-A831-4675-A372-7D7973AAE241}"/>
                </a:ext>
              </a:extLst>
            </p:cNvPr>
            <p:cNvSpPr/>
            <p:nvPr/>
          </p:nvSpPr>
          <p:spPr>
            <a:xfrm>
              <a:off x="5817696" y="6721553"/>
              <a:ext cx="553555" cy="687171"/>
            </a:xfrm>
            <a:custGeom>
              <a:avLst/>
              <a:gdLst>
                <a:gd name="connsiteX0" fmla="*/ 276205 w 553554"/>
                <a:gd name="connsiteY0" fmla="*/ 701297 h 687171"/>
                <a:gd name="connsiteX1" fmla="*/ 0 w 553554"/>
                <a:gd name="connsiteY1" fmla="*/ 502017 h 687171"/>
                <a:gd name="connsiteX2" fmla="*/ 12407 w 553554"/>
                <a:gd name="connsiteY2" fmla="*/ 152705 h 687171"/>
                <a:gd name="connsiteX3" fmla="*/ 278686 w 553554"/>
                <a:gd name="connsiteY3" fmla="*/ 0 h 687171"/>
                <a:gd name="connsiteX4" fmla="*/ 545729 w 553554"/>
                <a:gd name="connsiteY4" fmla="*/ 169693 h 687171"/>
                <a:gd name="connsiteX5" fmla="*/ 554891 w 553554"/>
                <a:gd name="connsiteY5" fmla="*/ 522823 h 687171"/>
                <a:gd name="connsiteX6" fmla="*/ 276205 w 553554"/>
                <a:gd name="connsiteY6" fmla="*/ 701297 h 687171"/>
                <a:gd name="connsiteX7" fmla="*/ 17561 w 553554"/>
                <a:gd name="connsiteY7" fmla="*/ 493045 h 687171"/>
                <a:gd name="connsiteX8" fmla="*/ 276395 w 553554"/>
                <a:gd name="connsiteY8" fmla="*/ 679345 h 687171"/>
                <a:gd name="connsiteX9" fmla="*/ 537712 w 553554"/>
                <a:gd name="connsiteY9" fmla="*/ 512706 h 687171"/>
                <a:gd name="connsiteX10" fmla="*/ 529694 w 553554"/>
                <a:gd name="connsiteY10" fmla="*/ 181146 h 687171"/>
                <a:gd name="connsiteX11" fmla="*/ 278877 w 553554"/>
                <a:gd name="connsiteY11" fmla="*/ 20806 h 687171"/>
                <a:gd name="connsiteX12" fmla="*/ 28632 w 553554"/>
                <a:gd name="connsiteY12" fmla="*/ 164921 h 687171"/>
                <a:gd name="connsiteX13" fmla="*/ 17561 w 553554"/>
                <a:gd name="connsiteY13" fmla="*/ 493045 h 68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87171">
                  <a:moveTo>
                    <a:pt x="276205" y="701297"/>
                  </a:moveTo>
                  <a:cubicBezTo>
                    <a:pt x="163967" y="625708"/>
                    <a:pt x="108611" y="585432"/>
                    <a:pt x="0" y="502017"/>
                  </a:cubicBezTo>
                  <a:cubicBezTo>
                    <a:pt x="4963" y="362674"/>
                    <a:pt x="7444" y="291666"/>
                    <a:pt x="12407" y="152705"/>
                  </a:cubicBezTo>
                  <a:cubicBezTo>
                    <a:pt x="119873" y="94868"/>
                    <a:pt x="172938" y="64136"/>
                    <a:pt x="278686" y="0"/>
                  </a:cubicBezTo>
                  <a:cubicBezTo>
                    <a:pt x="383861" y="70626"/>
                    <a:pt x="437690" y="105175"/>
                    <a:pt x="545729" y="169693"/>
                  </a:cubicBezTo>
                  <a:cubicBezTo>
                    <a:pt x="549356" y="310182"/>
                    <a:pt x="551264" y="382144"/>
                    <a:pt x="554891" y="522823"/>
                  </a:cubicBezTo>
                  <a:cubicBezTo>
                    <a:pt x="444944" y="599939"/>
                    <a:pt x="389206" y="635824"/>
                    <a:pt x="276205" y="701297"/>
                  </a:cubicBezTo>
                  <a:close/>
                  <a:moveTo>
                    <a:pt x="17561" y="493045"/>
                  </a:moveTo>
                  <a:cubicBezTo>
                    <a:pt x="119491" y="570734"/>
                    <a:pt x="171220" y="608528"/>
                    <a:pt x="276395" y="679345"/>
                  </a:cubicBezTo>
                  <a:cubicBezTo>
                    <a:pt x="382144" y="617691"/>
                    <a:pt x="434445" y="584287"/>
                    <a:pt x="537712" y="512706"/>
                  </a:cubicBezTo>
                  <a:cubicBezTo>
                    <a:pt x="534466" y="380426"/>
                    <a:pt x="532940" y="313236"/>
                    <a:pt x="529694" y="181146"/>
                  </a:cubicBezTo>
                  <a:cubicBezTo>
                    <a:pt x="428336" y="120064"/>
                    <a:pt x="377944" y="87423"/>
                    <a:pt x="278877" y="20806"/>
                  </a:cubicBezTo>
                  <a:cubicBezTo>
                    <a:pt x="179619" y="81124"/>
                    <a:pt x="129608" y="110138"/>
                    <a:pt x="28632" y="164921"/>
                  </a:cubicBezTo>
                  <a:cubicBezTo>
                    <a:pt x="24051" y="295484"/>
                    <a:pt x="21951" y="362101"/>
                    <a:pt x="17561" y="4930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C97845A8-BDF7-4692-8A69-C82A7D4587A6}"/>
                </a:ext>
              </a:extLst>
            </p:cNvPr>
            <p:cNvSpPr/>
            <p:nvPr/>
          </p:nvSpPr>
          <p:spPr>
            <a:xfrm>
              <a:off x="6347009" y="6703992"/>
              <a:ext cx="553555" cy="687171"/>
            </a:xfrm>
            <a:custGeom>
              <a:avLst/>
              <a:gdLst>
                <a:gd name="connsiteX0" fmla="*/ 294529 w 553554"/>
                <a:gd name="connsiteY0" fmla="*/ 697479 h 687171"/>
                <a:gd name="connsiteX1" fmla="*/ 8589 w 553554"/>
                <a:gd name="connsiteY1" fmla="*/ 541338 h 687171"/>
                <a:gd name="connsiteX2" fmla="*/ 0 w 553554"/>
                <a:gd name="connsiteY2" fmla="*/ 188018 h 687171"/>
                <a:gd name="connsiteX3" fmla="*/ 257879 w 553554"/>
                <a:gd name="connsiteY3" fmla="*/ 0 h 687171"/>
                <a:gd name="connsiteX4" fmla="*/ 531221 w 553554"/>
                <a:gd name="connsiteY4" fmla="*/ 133426 h 687171"/>
                <a:gd name="connsiteX5" fmla="*/ 559281 w 553554"/>
                <a:gd name="connsiteY5" fmla="*/ 480447 h 687171"/>
                <a:gd name="connsiteX6" fmla="*/ 294529 w 553554"/>
                <a:gd name="connsiteY6" fmla="*/ 697479 h 687171"/>
                <a:gd name="connsiteX7" fmla="*/ 25386 w 553554"/>
                <a:gd name="connsiteY7" fmla="*/ 529504 h 687171"/>
                <a:gd name="connsiteX8" fmla="*/ 293384 w 553554"/>
                <a:gd name="connsiteY8" fmla="*/ 675718 h 687171"/>
                <a:gd name="connsiteX9" fmla="*/ 541529 w 553554"/>
                <a:gd name="connsiteY9" fmla="*/ 472621 h 687171"/>
                <a:gd name="connsiteX10" fmla="*/ 515760 w 553554"/>
                <a:gd name="connsiteY10" fmla="*/ 146787 h 687171"/>
                <a:gd name="connsiteX11" fmla="*/ 258835 w 553554"/>
                <a:gd name="connsiteY11" fmla="*/ 20806 h 687171"/>
                <a:gd name="connsiteX12" fmla="*/ 16798 w 553554"/>
                <a:gd name="connsiteY12" fmla="*/ 198325 h 687171"/>
                <a:gd name="connsiteX13" fmla="*/ 25386 w 553554"/>
                <a:gd name="connsiteY13" fmla="*/ 529504 h 68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87171">
                  <a:moveTo>
                    <a:pt x="294529" y="697479"/>
                  </a:moveTo>
                  <a:cubicBezTo>
                    <a:pt x="179236" y="640215"/>
                    <a:pt x="122163" y="608910"/>
                    <a:pt x="8589" y="541338"/>
                  </a:cubicBezTo>
                  <a:cubicBezTo>
                    <a:pt x="5153" y="400468"/>
                    <a:pt x="3436" y="328697"/>
                    <a:pt x="0" y="188018"/>
                  </a:cubicBezTo>
                  <a:cubicBezTo>
                    <a:pt x="104411" y="115674"/>
                    <a:pt x="155949" y="77688"/>
                    <a:pt x="257879" y="0"/>
                  </a:cubicBezTo>
                  <a:cubicBezTo>
                    <a:pt x="366491" y="56310"/>
                    <a:pt x="421273" y="83033"/>
                    <a:pt x="531221" y="133426"/>
                  </a:cubicBezTo>
                  <a:cubicBezTo>
                    <a:pt x="542484" y="271623"/>
                    <a:pt x="548210" y="342059"/>
                    <a:pt x="559281" y="480447"/>
                  </a:cubicBezTo>
                  <a:cubicBezTo>
                    <a:pt x="455060" y="570734"/>
                    <a:pt x="401995" y="614637"/>
                    <a:pt x="294529" y="697479"/>
                  </a:cubicBezTo>
                  <a:close/>
                  <a:moveTo>
                    <a:pt x="25386" y="529504"/>
                  </a:moveTo>
                  <a:cubicBezTo>
                    <a:pt x="131898" y="592494"/>
                    <a:pt x="185345" y="621699"/>
                    <a:pt x="293384" y="675718"/>
                  </a:cubicBezTo>
                  <a:cubicBezTo>
                    <a:pt x="394169" y="597839"/>
                    <a:pt x="443798" y="556990"/>
                    <a:pt x="541529" y="472621"/>
                  </a:cubicBezTo>
                  <a:cubicBezTo>
                    <a:pt x="531221" y="342631"/>
                    <a:pt x="526068" y="276586"/>
                    <a:pt x="515760" y="146787"/>
                  </a:cubicBezTo>
                  <a:cubicBezTo>
                    <a:pt x="412494" y="99067"/>
                    <a:pt x="360955" y="73871"/>
                    <a:pt x="258835" y="20806"/>
                  </a:cubicBezTo>
                  <a:cubicBezTo>
                    <a:pt x="163203" y="93913"/>
                    <a:pt x="114719" y="129799"/>
                    <a:pt x="16798" y="198325"/>
                  </a:cubicBezTo>
                  <a:cubicBezTo>
                    <a:pt x="20233" y="330033"/>
                    <a:pt x="21951" y="397414"/>
                    <a:pt x="25386" y="5295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02D70587-8F7C-48D3-A4AE-7E838FAED79B}"/>
                </a:ext>
              </a:extLst>
            </p:cNvPr>
            <p:cNvSpPr/>
            <p:nvPr/>
          </p:nvSpPr>
          <p:spPr>
            <a:xfrm>
              <a:off x="6861814" y="6625540"/>
              <a:ext cx="553555" cy="668083"/>
            </a:xfrm>
            <a:custGeom>
              <a:avLst/>
              <a:gdLst>
                <a:gd name="connsiteX0" fmla="*/ 316290 w 553554"/>
                <a:gd name="connsiteY0" fmla="*/ 679918 h 668083"/>
                <a:gd name="connsiteX1" fmla="*/ 27487 w 553554"/>
                <a:gd name="connsiteY1" fmla="*/ 561762 h 668083"/>
                <a:gd name="connsiteX2" fmla="*/ 0 w 553554"/>
                <a:gd name="connsiteY2" fmla="*/ 214550 h 668083"/>
                <a:gd name="connsiteX3" fmla="*/ 243373 w 553554"/>
                <a:gd name="connsiteY3" fmla="*/ 0 h 668083"/>
                <a:gd name="connsiteX4" fmla="*/ 517669 w 553554"/>
                <a:gd name="connsiteY4" fmla="*/ 103648 h 668083"/>
                <a:gd name="connsiteX5" fmla="*/ 563099 w 553554"/>
                <a:gd name="connsiteY5" fmla="*/ 439408 h 668083"/>
                <a:gd name="connsiteX6" fmla="*/ 316290 w 553554"/>
                <a:gd name="connsiteY6" fmla="*/ 679918 h 668083"/>
                <a:gd name="connsiteX7" fmla="*/ 43521 w 553554"/>
                <a:gd name="connsiteY7" fmla="*/ 548210 h 668083"/>
                <a:gd name="connsiteX8" fmla="*/ 313999 w 553554"/>
                <a:gd name="connsiteY8" fmla="*/ 658730 h 668083"/>
                <a:gd name="connsiteX9" fmla="*/ 545538 w 553554"/>
                <a:gd name="connsiteY9" fmla="*/ 433681 h 668083"/>
                <a:gd name="connsiteX10" fmla="*/ 503544 w 553554"/>
                <a:gd name="connsiteY10" fmla="*/ 118155 h 668083"/>
                <a:gd name="connsiteX11" fmla="*/ 245664 w 553554"/>
                <a:gd name="connsiteY11" fmla="*/ 20233 h 668083"/>
                <a:gd name="connsiteX12" fmla="*/ 17180 w 553554"/>
                <a:gd name="connsiteY12" fmla="*/ 222567 h 668083"/>
                <a:gd name="connsiteX13" fmla="*/ 43521 w 553554"/>
                <a:gd name="connsiteY13" fmla="*/ 548210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68083">
                  <a:moveTo>
                    <a:pt x="316290" y="679918"/>
                  </a:moveTo>
                  <a:cubicBezTo>
                    <a:pt x="200425" y="637161"/>
                    <a:pt x="142779" y="613491"/>
                    <a:pt x="27487" y="561762"/>
                  </a:cubicBezTo>
                  <a:cubicBezTo>
                    <a:pt x="16607" y="423374"/>
                    <a:pt x="10880" y="352748"/>
                    <a:pt x="0" y="214550"/>
                  </a:cubicBezTo>
                  <a:cubicBezTo>
                    <a:pt x="98876" y="130181"/>
                    <a:pt x="147551" y="87042"/>
                    <a:pt x="243373" y="0"/>
                  </a:cubicBezTo>
                  <a:cubicBezTo>
                    <a:pt x="352748" y="43903"/>
                    <a:pt x="407722" y="64709"/>
                    <a:pt x="517669" y="103648"/>
                  </a:cubicBezTo>
                  <a:cubicBezTo>
                    <a:pt x="535803" y="237456"/>
                    <a:pt x="544965" y="305600"/>
                    <a:pt x="563099" y="439408"/>
                  </a:cubicBezTo>
                  <a:cubicBezTo>
                    <a:pt x="466131" y="537712"/>
                    <a:pt x="416885" y="586195"/>
                    <a:pt x="316290" y="679918"/>
                  </a:cubicBezTo>
                  <a:close/>
                  <a:moveTo>
                    <a:pt x="43521" y="548210"/>
                  </a:moveTo>
                  <a:cubicBezTo>
                    <a:pt x="151369" y="596312"/>
                    <a:pt x="205579" y="618454"/>
                    <a:pt x="313999" y="658730"/>
                  </a:cubicBezTo>
                  <a:cubicBezTo>
                    <a:pt x="408295" y="570734"/>
                    <a:pt x="454488" y="525495"/>
                    <a:pt x="545538" y="433681"/>
                  </a:cubicBezTo>
                  <a:cubicBezTo>
                    <a:pt x="528741" y="307891"/>
                    <a:pt x="520151" y="243946"/>
                    <a:pt x="503544" y="118155"/>
                  </a:cubicBezTo>
                  <a:cubicBezTo>
                    <a:pt x="400087" y="81124"/>
                    <a:pt x="348549" y="61464"/>
                    <a:pt x="245664" y="20233"/>
                  </a:cubicBezTo>
                  <a:cubicBezTo>
                    <a:pt x="155568" y="102312"/>
                    <a:pt x="109948" y="142970"/>
                    <a:pt x="17180" y="222567"/>
                  </a:cubicBezTo>
                  <a:cubicBezTo>
                    <a:pt x="27678" y="352175"/>
                    <a:pt x="33022" y="418220"/>
                    <a:pt x="43521" y="5482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E9B03FBD-2E96-4E7B-87F4-6E4337C9F9E1}"/>
                </a:ext>
              </a:extLst>
            </p:cNvPr>
            <p:cNvSpPr/>
            <p:nvPr/>
          </p:nvSpPr>
          <p:spPr>
            <a:xfrm>
              <a:off x="7363831" y="6503949"/>
              <a:ext cx="553555" cy="648995"/>
            </a:xfrm>
            <a:custGeom>
              <a:avLst/>
              <a:gdLst>
                <a:gd name="connsiteX0" fmla="*/ 331751 w 553554"/>
                <a:gd name="connsiteY0" fmla="*/ 654340 h 648995"/>
                <a:gd name="connsiteX1" fmla="*/ 44858 w 553554"/>
                <a:gd name="connsiteY1" fmla="*/ 565580 h 648995"/>
                <a:gd name="connsiteX2" fmla="*/ 0 w 553554"/>
                <a:gd name="connsiteY2" fmla="*/ 229439 h 648995"/>
                <a:gd name="connsiteX3" fmla="*/ 226386 w 553554"/>
                <a:gd name="connsiteY3" fmla="*/ 0 h 648995"/>
                <a:gd name="connsiteX4" fmla="*/ 498581 w 553554"/>
                <a:gd name="connsiteY4" fmla="*/ 81888 h 648995"/>
                <a:gd name="connsiteX5" fmla="*/ 559281 w 553554"/>
                <a:gd name="connsiteY5" fmla="*/ 403522 h 648995"/>
                <a:gd name="connsiteX6" fmla="*/ 331751 w 553554"/>
                <a:gd name="connsiteY6" fmla="*/ 654340 h 648995"/>
                <a:gd name="connsiteX7" fmla="*/ 59746 w 553554"/>
                <a:gd name="connsiteY7" fmla="*/ 550691 h 648995"/>
                <a:gd name="connsiteX8" fmla="*/ 328507 w 553554"/>
                <a:gd name="connsiteY8" fmla="*/ 633915 h 648995"/>
                <a:gd name="connsiteX9" fmla="*/ 541911 w 553554"/>
                <a:gd name="connsiteY9" fmla="*/ 398941 h 648995"/>
                <a:gd name="connsiteX10" fmla="*/ 485410 w 553554"/>
                <a:gd name="connsiteY10" fmla="*/ 96776 h 648995"/>
                <a:gd name="connsiteX11" fmla="*/ 229630 w 553554"/>
                <a:gd name="connsiteY11" fmla="*/ 19470 h 648995"/>
                <a:gd name="connsiteX12" fmla="*/ 17371 w 553554"/>
                <a:gd name="connsiteY12" fmla="*/ 235547 h 648995"/>
                <a:gd name="connsiteX13" fmla="*/ 59746 w 553554"/>
                <a:gd name="connsiteY13" fmla="*/ 550691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48995">
                  <a:moveTo>
                    <a:pt x="331751" y="654340"/>
                  </a:moveTo>
                  <a:cubicBezTo>
                    <a:pt x="217032" y="622462"/>
                    <a:pt x="159577" y="604711"/>
                    <a:pt x="44858" y="565580"/>
                  </a:cubicBezTo>
                  <a:cubicBezTo>
                    <a:pt x="26915" y="431581"/>
                    <a:pt x="17943" y="363246"/>
                    <a:pt x="0" y="229439"/>
                  </a:cubicBezTo>
                  <a:cubicBezTo>
                    <a:pt x="92005" y="138007"/>
                    <a:pt x="137243" y="91814"/>
                    <a:pt x="226386" y="0"/>
                  </a:cubicBezTo>
                  <a:cubicBezTo>
                    <a:pt x="334996" y="34358"/>
                    <a:pt x="389589" y="50774"/>
                    <a:pt x="498581" y="81888"/>
                  </a:cubicBezTo>
                  <a:cubicBezTo>
                    <a:pt x="522823" y="209969"/>
                    <a:pt x="535040" y="275441"/>
                    <a:pt x="559281" y="403522"/>
                  </a:cubicBezTo>
                  <a:cubicBezTo>
                    <a:pt x="469949" y="504689"/>
                    <a:pt x="424519" y="555273"/>
                    <a:pt x="331751" y="654340"/>
                  </a:cubicBezTo>
                  <a:close/>
                  <a:moveTo>
                    <a:pt x="59746" y="550691"/>
                  </a:moveTo>
                  <a:cubicBezTo>
                    <a:pt x="167212" y="587150"/>
                    <a:pt x="221041" y="603756"/>
                    <a:pt x="328507" y="633915"/>
                  </a:cubicBezTo>
                  <a:cubicBezTo>
                    <a:pt x="415548" y="540765"/>
                    <a:pt x="458114" y="493618"/>
                    <a:pt x="541911" y="398941"/>
                  </a:cubicBezTo>
                  <a:cubicBezTo>
                    <a:pt x="519388" y="278495"/>
                    <a:pt x="507935" y="217222"/>
                    <a:pt x="485410" y="96776"/>
                  </a:cubicBezTo>
                  <a:cubicBezTo>
                    <a:pt x="382907" y="67381"/>
                    <a:pt x="331751" y="51919"/>
                    <a:pt x="229630" y="19470"/>
                  </a:cubicBezTo>
                  <a:cubicBezTo>
                    <a:pt x="146024" y="105939"/>
                    <a:pt x="103648" y="149460"/>
                    <a:pt x="17371" y="235547"/>
                  </a:cubicBezTo>
                  <a:cubicBezTo>
                    <a:pt x="34168" y="361147"/>
                    <a:pt x="42757" y="425092"/>
                    <a:pt x="59746" y="5506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24A08C0F-A9FF-4D30-802C-2E7EF8BD426B}"/>
                </a:ext>
              </a:extLst>
            </p:cNvPr>
            <p:cNvSpPr/>
            <p:nvPr/>
          </p:nvSpPr>
          <p:spPr>
            <a:xfrm>
              <a:off x="7847333" y="6357543"/>
              <a:ext cx="534467" cy="610819"/>
            </a:xfrm>
            <a:custGeom>
              <a:avLst/>
              <a:gdLst>
                <a:gd name="connsiteX0" fmla="*/ 342823 w 534466"/>
                <a:gd name="connsiteY0" fmla="*/ 624372 h 610818"/>
                <a:gd name="connsiteX1" fmla="*/ 60128 w 534466"/>
                <a:gd name="connsiteY1" fmla="*/ 555464 h 610818"/>
                <a:gd name="connsiteX2" fmla="*/ 0 w 534466"/>
                <a:gd name="connsiteY2" fmla="*/ 233448 h 610818"/>
                <a:gd name="connsiteX3" fmla="*/ 209015 w 534466"/>
                <a:gd name="connsiteY3" fmla="*/ 0 h 610818"/>
                <a:gd name="connsiteX4" fmla="*/ 477966 w 534466"/>
                <a:gd name="connsiteY4" fmla="*/ 68335 h 610818"/>
                <a:gd name="connsiteX5" fmla="*/ 552028 w 534466"/>
                <a:gd name="connsiteY5" fmla="*/ 374509 h 610818"/>
                <a:gd name="connsiteX6" fmla="*/ 342823 w 534466"/>
                <a:gd name="connsiteY6" fmla="*/ 624372 h 610818"/>
                <a:gd name="connsiteX7" fmla="*/ 73871 w 534466"/>
                <a:gd name="connsiteY7" fmla="*/ 540002 h 610818"/>
                <a:gd name="connsiteX8" fmla="*/ 338623 w 534466"/>
                <a:gd name="connsiteY8" fmla="*/ 604902 h 610818"/>
                <a:gd name="connsiteX9" fmla="*/ 534658 w 534466"/>
                <a:gd name="connsiteY9" fmla="*/ 370500 h 610818"/>
                <a:gd name="connsiteX10" fmla="*/ 465559 w 534466"/>
                <a:gd name="connsiteY10" fmla="*/ 82651 h 610818"/>
                <a:gd name="connsiteX11" fmla="*/ 212833 w 534466"/>
                <a:gd name="connsiteY11" fmla="*/ 18325 h 610818"/>
                <a:gd name="connsiteX12" fmla="*/ 16798 w 534466"/>
                <a:gd name="connsiteY12" fmla="*/ 238029 h 610818"/>
                <a:gd name="connsiteX13" fmla="*/ 73871 w 534466"/>
                <a:gd name="connsiteY13" fmla="*/ 540002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610818">
                  <a:moveTo>
                    <a:pt x="342823" y="624372"/>
                  </a:moveTo>
                  <a:cubicBezTo>
                    <a:pt x="230011" y="599366"/>
                    <a:pt x="173320" y="585623"/>
                    <a:pt x="60128" y="555464"/>
                  </a:cubicBezTo>
                  <a:cubicBezTo>
                    <a:pt x="36077" y="427192"/>
                    <a:pt x="23860" y="361720"/>
                    <a:pt x="0" y="233448"/>
                  </a:cubicBezTo>
                  <a:cubicBezTo>
                    <a:pt x="84942" y="139343"/>
                    <a:pt x="126745" y="92387"/>
                    <a:pt x="209015" y="0"/>
                  </a:cubicBezTo>
                  <a:cubicBezTo>
                    <a:pt x="316481" y="28251"/>
                    <a:pt x="370119" y="41994"/>
                    <a:pt x="477966" y="68335"/>
                  </a:cubicBezTo>
                  <a:cubicBezTo>
                    <a:pt x="507553" y="190308"/>
                    <a:pt x="522441" y="252536"/>
                    <a:pt x="552028" y="374509"/>
                  </a:cubicBezTo>
                  <a:cubicBezTo>
                    <a:pt x="469758" y="474148"/>
                    <a:pt x="428146" y="524541"/>
                    <a:pt x="342823" y="624372"/>
                  </a:cubicBezTo>
                  <a:close/>
                  <a:moveTo>
                    <a:pt x="73871" y="540002"/>
                  </a:moveTo>
                  <a:cubicBezTo>
                    <a:pt x="179810" y="568253"/>
                    <a:pt x="232875" y="581233"/>
                    <a:pt x="338623" y="604902"/>
                  </a:cubicBezTo>
                  <a:cubicBezTo>
                    <a:pt x="418411" y="511179"/>
                    <a:pt x="457732" y="464032"/>
                    <a:pt x="534658" y="370500"/>
                  </a:cubicBezTo>
                  <a:cubicBezTo>
                    <a:pt x="507171" y="255781"/>
                    <a:pt x="493046" y="197371"/>
                    <a:pt x="465559" y="82651"/>
                  </a:cubicBezTo>
                  <a:cubicBezTo>
                    <a:pt x="364392" y="57646"/>
                    <a:pt x="313808" y="44857"/>
                    <a:pt x="212833" y="18325"/>
                  </a:cubicBezTo>
                  <a:cubicBezTo>
                    <a:pt x="135716" y="105366"/>
                    <a:pt x="96586" y="149651"/>
                    <a:pt x="16798" y="238029"/>
                  </a:cubicBezTo>
                  <a:cubicBezTo>
                    <a:pt x="39704" y="358474"/>
                    <a:pt x="51156" y="419747"/>
                    <a:pt x="73871" y="5400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C9292B8C-3D1C-48A1-9B09-066BFA445EA4}"/>
                </a:ext>
              </a:extLst>
            </p:cNvPr>
            <p:cNvSpPr/>
            <p:nvPr/>
          </p:nvSpPr>
          <p:spPr>
            <a:xfrm>
              <a:off x="8310793" y="6202166"/>
              <a:ext cx="534467" cy="591731"/>
            </a:xfrm>
            <a:custGeom>
              <a:avLst/>
              <a:gdLst>
                <a:gd name="connsiteX0" fmla="*/ 351794 w 534466"/>
                <a:gd name="connsiteY0" fmla="*/ 594022 h 591730"/>
                <a:gd name="connsiteX1" fmla="*/ 73680 w 534466"/>
                <a:gd name="connsiteY1" fmla="*/ 535421 h 591730"/>
                <a:gd name="connsiteX2" fmla="*/ 0 w 534466"/>
                <a:gd name="connsiteY2" fmla="*/ 228676 h 591730"/>
                <a:gd name="connsiteX3" fmla="*/ 192980 w 534466"/>
                <a:gd name="connsiteY3" fmla="*/ 0 h 591730"/>
                <a:gd name="connsiteX4" fmla="*/ 459069 w 534466"/>
                <a:gd name="connsiteY4" fmla="*/ 62800 h 591730"/>
                <a:gd name="connsiteX5" fmla="*/ 544965 w 534466"/>
                <a:gd name="connsiteY5" fmla="*/ 354084 h 591730"/>
                <a:gd name="connsiteX6" fmla="*/ 351794 w 534466"/>
                <a:gd name="connsiteY6" fmla="*/ 594022 h 591730"/>
                <a:gd name="connsiteX7" fmla="*/ 86086 w 534466"/>
                <a:gd name="connsiteY7" fmla="*/ 520342 h 591730"/>
                <a:gd name="connsiteX8" fmla="*/ 346830 w 534466"/>
                <a:gd name="connsiteY8" fmla="*/ 575697 h 591730"/>
                <a:gd name="connsiteX9" fmla="*/ 527976 w 534466"/>
                <a:gd name="connsiteY9" fmla="*/ 350648 h 591730"/>
                <a:gd name="connsiteX10" fmla="*/ 447806 w 534466"/>
                <a:gd name="connsiteY10" fmla="*/ 76925 h 591730"/>
                <a:gd name="connsiteX11" fmla="*/ 197752 w 534466"/>
                <a:gd name="connsiteY11" fmla="*/ 17943 h 591730"/>
                <a:gd name="connsiteX12" fmla="*/ 16796 w 534466"/>
                <a:gd name="connsiteY12" fmla="*/ 233066 h 591730"/>
                <a:gd name="connsiteX13" fmla="*/ 86086 w 534466"/>
                <a:gd name="connsiteY13" fmla="*/ 520342 h 5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91730">
                  <a:moveTo>
                    <a:pt x="351794" y="594022"/>
                  </a:moveTo>
                  <a:cubicBezTo>
                    <a:pt x="240701" y="572261"/>
                    <a:pt x="184963" y="560617"/>
                    <a:pt x="73680" y="535421"/>
                  </a:cubicBezTo>
                  <a:cubicBezTo>
                    <a:pt x="44283" y="413257"/>
                    <a:pt x="29395" y="351030"/>
                    <a:pt x="0" y="228676"/>
                  </a:cubicBezTo>
                  <a:cubicBezTo>
                    <a:pt x="78261" y="135716"/>
                    <a:pt x="116819" y="89714"/>
                    <a:pt x="192980" y="0"/>
                  </a:cubicBezTo>
                  <a:cubicBezTo>
                    <a:pt x="299110" y="25196"/>
                    <a:pt x="352366" y="37795"/>
                    <a:pt x="459069" y="62800"/>
                  </a:cubicBezTo>
                  <a:cubicBezTo>
                    <a:pt x="493236" y="178856"/>
                    <a:pt x="510797" y="238029"/>
                    <a:pt x="544965" y="354084"/>
                  </a:cubicBezTo>
                  <a:cubicBezTo>
                    <a:pt x="468804" y="448952"/>
                    <a:pt x="430245" y="497245"/>
                    <a:pt x="351794" y="594022"/>
                  </a:cubicBezTo>
                  <a:close/>
                  <a:moveTo>
                    <a:pt x="86086" y="520342"/>
                  </a:moveTo>
                  <a:cubicBezTo>
                    <a:pt x="190499" y="544011"/>
                    <a:pt x="242609" y="554891"/>
                    <a:pt x="346830" y="575697"/>
                  </a:cubicBezTo>
                  <a:cubicBezTo>
                    <a:pt x="420510" y="484838"/>
                    <a:pt x="456587" y="439599"/>
                    <a:pt x="527976" y="350648"/>
                  </a:cubicBezTo>
                  <a:cubicBezTo>
                    <a:pt x="496100" y="241655"/>
                    <a:pt x="479683" y="186109"/>
                    <a:pt x="447806" y="76925"/>
                  </a:cubicBezTo>
                  <a:cubicBezTo>
                    <a:pt x="347594" y="53447"/>
                    <a:pt x="297583" y="41612"/>
                    <a:pt x="197752" y="17943"/>
                  </a:cubicBezTo>
                  <a:cubicBezTo>
                    <a:pt x="126363" y="102503"/>
                    <a:pt x="90095" y="145833"/>
                    <a:pt x="16796" y="233066"/>
                  </a:cubicBezTo>
                  <a:cubicBezTo>
                    <a:pt x="44283" y="347594"/>
                    <a:pt x="58410" y="405813"/>
                    <a:pt x="86086" y="5203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44655785-FCDC-4EE7-9890-B9250AC3B58C}"/>
                </a:ext>
              </a:extLst>
            </p:cNvPr>
            <p:cNvSpPr/>
            <p:nvPr/>
          </p:nvSpPr>
          <p:spPr>
            <a:xfrm>
              <a:off x="8755926" y="6053279"/>
              <a:ext cx="534467" cy="553555"/>
            </a:xfrm>
            <a:custGeom>
              <a:avLst/>
              <a:gdLst>
                <a:gd name="connsiteX0" fmla="*/ 360957 w 534466"/>
                <a:gd name="connsiteY0" fmla="*/ 565389 h 553554"/>
                <a:gd name="connsiteX1" fmla="*/ 85515 w 534466"/>
                <a:gd name="connsiteY1" fmla="*/ 508316 h 553554"/>
                <a:gd name="connsiteX2" fmla="*/ 0 w 534466"/>
                <a:gd name="connsiteY2" fmla="*/ 216650 h 553554"/>
                <a:gd name="connsiteX3" fmla="*/ 179811 w 534466"/>
                <a:gd name="connsiteY3" fmla="*/ 0 h 553554"/>
                <a:gd name="connsiteX4" fmla="*/ 445517 w 534466"/>
                <a:gd name="connsiteY4" fmla="*/ 64709 h 553554"/>
                <a:gd name="connsiteX5" fmla="*/ 542103 w 534466"/>
                <a:gd name="connsiteY5" fmla="*/ 342440 h 553554"/>
                <a:gd name="connsiteX6" fmla="*/ 360957 w 534466"/>
                <a:gd name="connsiteY6" fmla="*/ 565389 h 553554"/>
                <a:gd name="connsiteX7" fmla="*/ 96968 w 534466"/>
                <a:gd name="connsiteY7" fmla="*/ 494000 h 553554"/>
                <a:gd name="connsiteX8" fmla="*/ 355230 w 534466"/>
                <a:gd name="connsiteY8" fmla="*/ 548019 h 553554"/>
                <a:gd name="connsiteX9" fmla="*/ 524923 w 534466"/>
                <a:gd name="connsiteY9" fmla="*/ 338814 h 553554"/>
                <a:gd name="connsiteX10" fmla="*/ 434636 w 534466"/>
                <a:gd name="connsiteY10" fmla="*/ 77879 h 553554"/>
                <a:gd name="connsiteX11" fmla="*/ 185155 w 534466"/>
                <a:gd name="connsiteY11" fmla="*/ 17179 h 553554"/>
                <a:gd name="connsiteX12" fmla="*/ 16417 w 534466"/>
                <a:gd name="connsiteY12" fmla="*/ 220849 h 553554"/>
                <a:gd name="connsiteX13" fmla="*/ 96968 w 534466"/>
                <a:gd name="connsiteY13" fmla="*/ 494000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53554">
                  <a:moveTo>
                    <a:pt x="360957" y="565389"/>
                  </a:moveTo>
                  <a:cubicBezTo>
                    <a:pt x="250627" y="543247"/>
                    <a:pt x="195653" y="531985"/>
                    <a:pt x="85515" y="508316"/>
                  </a:cubicBezTo>
                  <a:cubicBezTo>
                    <a:pt x="51538" y="392260"/>
                    <a:pt x="34168" y="332896"/>
                    <a:pt x="0" y="216650"/>
                  </a:cubicBezTo>
                  <a:cubicBezTo>
                    <a:pt x="72726" y="127890"/>
                    <a:pt x="108611" y="84369"/>
                    <a:pt x="179811" y="0"/>
                  </a:cubicBezTo>
                  <a:cubicBezTo>
                    <a:pt x="285558" y="25196"/>
                    <a:pt x="338624" y="38176"/>
                    <a:pt x="445517" y="64709"/>
                  </a:cubicBezTo>
                  <a:cubicBezTo>
                    <a:pt x="484075" y="175610"/>
                    <a:pt x="503544" y="231920"/>
                    <a:pt x="542103" y="342440"/>
                  </a:cubicBezTo>
                  <a:cubicBezTo>
                    <a:pt x="470331" y="430055"/>
                    <a:pt x="434254" y="474721"/>
                    <a:pt x="360957" y="565389"/>
                  </a:cubicBezTo>
                  <a:close/>
                  <a:moveTo>
                    <a:pt x="96968" y="494000"/>
                  </a:moveTo>
                  <a:cubicBezTo>
                    <a:pt x="200235" y="516142"/>
                    <a:pt x="251772" y="527022"/>
                    <a:pt x="355230" y="548019"/>
                  </a:cubicBezTo>
                  <a:cubicBezTo>
                    <a:pt x="423947" y="462886"/>
                    <a:pt x="457925" y="420892"/>
                    <a:pt x="524923" y="338814"/>
                  </a:cubicBezTo>
                  <a:cubicBezTo>
                    <a:pt x="489037" y="234974"/>
                    <a:pt x="470713" y="181910"/>
                    <a:pt x="434636" y="77879"/>
                  </a:cubicBezTo>
                  <a:cubicBezTo>
                    <a:pt x="334233" y="53065"/>
                    <a:pt x="284413" y="40849"/>
                    <a:pt x="185155" y="17179"/>
                  </a:cubicBezTo>
                  <a:cubicBezTo>
                    <a:pt x="118346" y="96586"/>
                    <a:pt x="84561" y="137625"/>
                    <a:pt x="16417" y="220849"/>
                  </a:cubicBezTo>
                  <a:cubicBezTo>
                    <a:pt x="48676" y="329651"/>
                    <a:pt x="64900" y="385198"/>
                    <a:pt x="96968" y="4940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CAF823BE-FB0A-4E4A-A4CF-1A03AC69F9D7}"/>
                </a:ext>
              </a:extLst>
            </p:cNvPr>
            <p:cNvSpPr/>
            <p:nvPr/>
          </p:nvSpPr>
          <p:spPr>
            <a:xfrm>
              <a:off x="9187699" y="5923480"/>
              <a:ext cx="534467" cy="534467"/>
            </a:xfrm>
            <a:custGeom>
              <a:avLst/>
              <a:gdLst>
                <a:gd name="connsiteX0" fmla="*/ 372409 w 534466"/>
                <a:gd name="connsiteY0" fmla="*/ 540766 h 534466"/>
                <a:gd name="connsiteX1" fmla="*/ 96205 w 534466"/>
                <a:gd name="connsiteY1" fmla="*/ 477202 h 534466"/>
                <a:gd name="connsiteX2" fmla="*/ 0 w 534466"/>
                <a:gd name="connsiteY2" fmla="*/ 199089 h 534466"/>
                <a:gd name="connsiteX3" fmla="*/ 170648 w 534466"/>
                <a:gd name="connsiteY3" fmla="*/ 0 h 534466"/>
                <a:gd name="connsiteX4" fmla="*/ 439600 w 534466"/>
                <a:gd name="connsiteY4" fmla="*/ 73871 h 534466"/>
                <a:gd name="connsiteX5" fmla="*/ 546492 w 534466"/>
                <a:gd name="connsiteY5" fmla="*/ 340722 h 534466"/>
                <a:gd name="connsiteX6" fmla="*/ 372409 w 534466"/>
                <a:gd name="connsiteY6" fmla="*/ 540766 h 534466"/>
                <a:gd name="connsiteX7" fmla="*/ 107276 w 534466"/>
                <a:gd name="connsiteY7" fmla="*/ 463650 h 534466"/>
                <a:gd name="connsiteX8" fmla="*/ 366301 w 534466"/>
                <a:gd name="connsiteY8" fmla="*/ 523968 h 534466"/>
                <a:gd name="connsiteX9" fmla="*/ 529314 w 534466"/>
                <a:gd name="connsiteY9" fmla="*/ 335950 h 534466"/>
                <a:gd name="connsiteX10" fmla="*/ 429292 w 534466"/>
                <a:gd name="connsiteY10" fmla="*/ 85324 h 534466"/>
                <a:gd name="connsiteX11" fmla="*/ 176756 w 534466"/>
                <a:gd name="connsiteY11" fmla="*/ 16225 h 534466"/>
                <a:gd name="connsiteX12" fmla="*/ 16798 w 534466"/>
                <a:gd name="connsiteY12" fmla="*/ 203288 h 534466"/>
                <a:gd name="connsiteX13" fmla="*/ 107276 w 534466"/>
                <a:gd name="connsiteY13" fmla="*/ 463650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34466">
                  <a:moveTo>
                    <a:pt x="372409" y="540766"/>
                  </a:moveTo>
                  <a:cubicBezTo>
                    <a:pt x="261507" y="515187"/>
                    <a:pt x="206152" y="502398"/>
                    <a:pt x="96205" y="477202"/>
                  </a:cubicBezTo>
                  <a:cubicBezTo>
                    <a:pt x="57838" y="366491"/>
                    <a:pt x="38367" y="309990"/>
                    <a:pt x="0" y="199089"/>
                  </a:cubicBezTo>
                  <a:cubicBezTo>
                    <a:pt x="68527" y="116819"/>
                    <a:pt x="102694" y="76925"/>
                    <a:pt x="170648" y="0"/>
                  </a:cubicBezTo>
                  <a:cubicBezTo>
                    <a:pt x="277160" y="28060"/>
                    <a:pt x="330988" y="42757"/>
                    <a:pt x="439600" y="73871"/>
                  </a:cubicBezTo>
                  <a:cubicBezTo>
                    <a:pt x="482166" y="180382"/>
                    <a:pt x="503926" y="234593"/>
                    <a:pt x="546492" y="340722"/>
                  </a:cubicBezTo>
                  <a:cubicBezTo>
                    <a:pt x="477203" y="418411"/>
                    <a:pt x="442463" y="458687"/>
                    <a:pt x="372409" y="540766"/>
                  </a:cubicBezTo>
                  <a:close/>
                  <a:moveTo>
                    <a:pt x="107276" y="463650"/>
                  </a:moveTo>
                  <a:cubicBezTo>
                    <a:pt x="210542" y="487510"/>
                    <a:pt x="262271" y="499535"/>
                    <a:pt x="366301" y="523968"/>
                  </a:cubicBezTo>
                  <a:cubicBezTo>
                    <a:pt x="431964" y="446852"/>
                    <a:pt x="464414" y="409058"/>
                    <a:pt x="529314" y="335950"/>
                  </a:cubicBezTo>
                  <a:cubicBezTo>
                    <a:pt x="489610" y="236310"/>
                    <a:pt x="469186" y="185345"/>
                    <a:pt x="429292" y="85324"/>
                  </a:cubicBezTo>
                  <a:cubicBezTo>
                    <a:pt x="327361" y="56501"/>
                    <a:pt x="276969" y="42566"/>
                    <a:pt x="176756" y="16225"/>
                  </a:cubicBezTo>
                  <a:cubicBezTo>
                    <a:pt x="113002" y="88569"/>
                    <a:pt x="81124" y="126172"/>
                    <a:pt x="16798" y="203288"/>
                  </a:cubicBezTo>
                  <a:cubicBezTo>
                    <a:pt x="52683" y="307127"/>
                    <a:pt x="71199" y="360001"/>
                    <a:pt x="107276" y="4636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C19517D1-10C1-4D7C-9E30-64616C659504}"/>
                </a:ext>
              </a:extLst>
            </p:cNvPr>
            <p:cNvSpPr/>
            <p:nvPr/>
          </p:nvSpPr>
          <p:spPr>
            <a:xfrm>
              <a:off x="9613556" y="5823649"/>
              <a:ext cx="553555" cy="515378"/>
            </a:xfrm>
            <a:custGeom>
              <a:avLst/>
              <a:gdLst>
                <a:gd name="connsiteX0" fmla="*/ 388633 w 553554"/>
                <a:gd name="connsiteY0" fmla="*/ 522059 h 515378"/>
                <a:gd name="connsiteX1" fmla="*/ 106511 w 553554"/>
                <a:gd name="connsiteY1" fmla="*/ 443989 h 515378"/>
                <a:gd name="connsiteX2" fmla="*/ 0 w 553554"/>
                <a:gd name="connsiteY2" fmla="*/ 176947 h 515378"/>
                <a:gd name="connsiteX3" fmla="*/ 166066 w 553554"/>
                <a:gd name="connsiteY3" fmla="*/ 0 h 515378"/>
                <a:gd name="connsiteX4" fmla="*/ 443416 w 553554"/>
                <a:gd name="connsiteY4" fmla="*/ 89905 h 515378"/>
                <a:gd name="connsiteX5" fmla="*/ 561189 w 553554"/>
                <a:gd name="connsiteY5" fmla="*/ 348931 h 515378"/>
                <a:gd name="connsiteX6" fmla="*/ 388633 w 553554"/>
                <a:gd name="connsiteY6" fmla="*/ 522059 h 515378"/>
                <a:gd name="connsiteX7" fmla="*/ 117200 w 553554"/>
                <a:gd name="connsiteY7" fmla="*/ 431964 h 515378"/>
                <a:gd name="connsiteX8" fmla="*/ 381762 w 553554"/>
                <a:gd name="connsiteY8" fmla="*/ 505834 h 515378"/>
                <a:gd name="connsiteX9" fmla="*/ 543056 w 553554"/>
                <a:gd name="connsiteY9" fmla="*/ 343204 h 515378"/>
                <a:gd name="connsiteX10" fmla="*/ 432918 w 553554"/>
                <a:gd name="connsiteY10" fmla="*/ 99831 h 515378"/>
                <a:gd name="connsiteX11" fmla="*/ 172556 w 553554"/>
                <a:gd name="connsiteY11" fmla="*/ 15652 h 515378"/>
                <a:gd name="connsiteX12" fmla="*/ 16796 w 553554"/>
                <a:gd name="connsiteY12" fmla="*/ 181719 h 515378"/>
                <a:gd name="connsiteX13" fmla="*/ 117200 w 553554"/>
                <a:gd name="connsiteY13" fmla="*/ 431964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15378">
                  <a:moveTo>
                    <a:pt x="388633" y="522059"/>
                  </a:moveTo>
                  <a:cubicBezTo>
                    <a:pt x="274868" y="489801"/>
                    <a:pt x="218367" y="474148"/>
                    <a:pt x="106511" y="443989"/>
                  </a:cubicBezTo>
                  <a:cubicBezTo>
                    <a:pt x="64136" y="337859"/>
                    <a:pt x="42566" y="283458"/>
                    <a:pt x="0" y="176947"/>
                  </a:cubicBezTo>
                  <a:cubicBezTo>
                    <a:pt x="66235" y="103267"/>
                    <a:pt x="99448" y="67763"/>
                    <a:pt x="166066" y="0"/>
                  </a:cubicBezTo>
                  <a:cubicBezTo>
                    <a:pt x="275441" y="33786"/>
                    <a:pt x="330796" y="51729"/>
                    <a:pt x="443416" y="89905"/>
                  </a:cubicBezTo>
                  <a:cubicBezTo>
                    <a:pt x="490372" y="193362"/>
                    <a:pt x="514232" y="246046"/>
                    <a:pt x="561189" y="348931"/>
                  </a:cubicBezTo>
                  <a:cubicBezTo>
                    <a:pt x="492091" y="415548"/>
                    <a:pt x="457732" y="450479"/>
                    <a:pt x="388633" y="522059"/>
                  </a:cubicBezTo>
                  <a:close/>
                  <a:moveTo>
                    <a:pt x="117200" y="431964"/>
                  </a:moveTo>
                  <a:cubicBezTo>
                    <a:pt x="222185" y="460596"/>
                    <a:pt x="275059" y="475294"/>
                    <a:pt x="381762" y="505834"/>
                  </a:cubicBezTo>
                  <a:cubicBezTo>
                    <a:pt x="446279" y="438454"/>
                    <a:pt x="478538" y="405813"/>
                    <a:pt x="543056" y="343204"/>
                  </a:cubicBezTo>
                  <a:cubicBezTo>
                    <a:pt x="499153" y="246427"/>
                    <a:pt x="477011" y="196989"/>
                    <a:pt x="432918" y="99831"/>
                  </a:cubicBezTo>
                  <a:cubicBezTo>
                    <a:pt x="327360" y="64136"/>
                    <a:pt x="275250" y="47339"/>
                    <a:pt x="172556" y="15652"/>
                  </a:cubicBezTo>
                  <a:cubicBezTo>
                    <a:pt x="110138" y="79407"/>
                    <a:pt x="79024" y="112620"/>
                    <a:pt x="16796" y="181719"/>
                  </a:cubicBezTo>
                  <a:cubicBezTo>
                    <a:pt x="56882" y="281740"/>
                    <a:pt x="77307" y="332515"/>
                    <a:pt x="117200" y="4319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53EB4C74-8E67-40BB-94A4-09EE1AE006B9}"/>
                </a:ext>
              </a:extLst>
            </p:cNvPr>
            <p:cNvSpPr/>
            <p:nvPr/>
          </p:nvSpPr>
          <p:spPr>
            <a:xfrm>
              <a:off x="10042847" y="5764858"/>
              <a:ext cx="572643" cy="496290"/>
            </a:xfrm>
            <a:custGeom>
              <a:avLst/>
              <a:gdLst>
                <a:gd name="connsiteX0" fmla="*/ 412111 w 572643"/>
                <a:gd name="connsiteY0" fmla="*/ 510415 h 496290"/>
                <a:gd name="connsiteX1" fmla="*/ 117391 w 572643"/>
                <a:gd name="connsiteY1" fmla="*/ 410012 h 496290"/>
                <a:gd name="connsiteX2" fmla="*/ 0 w 572643"/>
                <a:gd name="connsiteY2" fmla="*/ 150796 h 496290"/>
                <a:gd name="connsiteX3" fmla="*/ 166639 w 572643"/>
                <a:gd name="connsiteY3" fmla="*/ 0 h 496290"/>
                <a:gd name="connsiteX4" fmla="*/ 459451 w 572643"/>
                <a:gd name="connsiteY4" fmla="*/ 113383 h 496290"/>
                <a:gd name="connsiteX5" fmla="*/ 589441 w 572643"/>
                <a:gd name="connsiteY5" fmla="*/ 368782 h 496290"/>
                <a:gd name="connsiteX6" fmla="*/ 412111 w 572643"/>
                <a:gd name="connsiteY6" fmla="*/ 510415 h 496290"/>
                <a:gd name="connsiteX7" fmla="*/ 128080 w 572643"/>
                <a:gd name="connsiteY7" fmla="*/ 399704 h 496290"/>
                <a:gd name="connsiteX8" fmla="*/ 404477 w 572643"/>
                <a:gd name="connsiteY8" fmla="*/ 494572 h 496290"/>
                <a:gd name="connsiteX9" fmla="*/ 570353 w 572643"/>
                <a:gd name="connsiteY9" fmla="*/ 361147 h 496290"/>
                <a:gd name="connsiteX10" fmla="*/ 448761 w 572643"/>
                <a:gd name="connsiteY10" fmla="*/ 121400 h 496290"/>
                <a:gd name="connsiteX11" fmla="*/ 174083 w 572643"/>
                <a:gd name="connsiteY11" fmla="*/ 15270 h 496290"/>
                <a:gd name="connsiteX12" fmla="*/ 17561 w 572643"/>
                <a:gd name="connsiteY12" fmla="*/ 156713 h 496290"/>
                <a:gd name="connsiteX13" fmla="*/ 128080 w 572643"/>
                <a:gd name="connsiteY13" fmla="*/ 399704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412111" y="510415"/>
                  </a:moveTo>
                  <a:cubicBezTo>
                    <a:pt x="292620" y="468231"/>
                    <a:pt x="233638" y="448188"/>
                    <a:pt x="117391" y="410012"/>
                  </a:cubicBezTo>
                  <a:cubicBezTo>
                    <a:pt x="70625" y="306936"/>
                    <a:pt x="46956" y="254253"/>
                    <a:pt x="0" y="150796"/>
                  </a:cubicBezTo>
                  <a:cubicBezTo>
                    <a:pt x="66044" y="87232"/>
                    <a:pt x="99448" y="56882"/>
                    <a:pt x="166639" y="0"/>
                  </a:cubicBezTo>
                  <a:cubicBezTo>
                    <a:pt x="281358" y="42185"/>
                    <a:pt x="339959" y="64899"/>
                    <a:pt x="459451" y="113383"/>
                  </a:cubicBezTo>
                  <a:cubicBezTo>
                    <a:pt x="511370" y="215314"/>
                    <a:pt x="537711" y="267233"/>
                    <a:pt x="589441" y="368782"/>
                  </a:cubicBezTo>
                  <a:cubicBezTo>
                    <a:pt x="518050" y="422419"/>
                    <a:pt x="482547" y="450861"/>
                    <a:pt x="412111" y="510415"/>
                  </a:cubicBezTo>
                  <a:close/>
                  <a:moveTo>
                    <a:pt x="128080" y="399704"/>
                  </a:moveTo>
                  <a:cubicBezTo>
                    <a:pt x="237265" y="435781"/>
                    <a:pt x="292430" y="454678"/>
                    <a:pt x="404477" y="494572"/>
                  </a:cubicBezTo>
                  <a:cubicBezTo>
                    <a:pt x="470330" y="438644"/>
                    <a:pt x="503544" y="411730"/>
                    <a:pt x="570353" y="361147"/>
                  </a:cubicBezTo>
                  <a:cubicBezTo>
                    <a:pt x="522059" y="265706"/>
                    <a:pt x="497436" y="217222"/>
                    <a:pt x="448761" y="121400"/>
                  </a:cubicBezTo>
                  <a:cubicBezTo>
                    <a:pt x="336713" y="76161"/>
                    <a:pt x="281930" y="54974"/>
                    <a:pt x="174083" y="15270"/>
                  </a:cubicBezTo>
                  <a:cubicBezTo>
                    <a:pt x="110902" y="68717"/>
                    <a:pt x="79597" y="97158"/>
                    <a:pt x="17561" y="156713"/>
                  </a:cubicBezTo>
                  <a:cubicBezTo>
                    <a:pt x="61845" y="253681"/>
                    <a:pt x="84178" y="303119"/>
                    <a:pt x="128080" y="3997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F9CC6FAE-96BE-44B7-B870-8F632D36F8E9}"/>
                </a:ext>
              </a:extLst>
            </p:cNvPr>
            <p:cNvSpPr/>
            <p:nvPr/>
          </p:nvSpPr>
          <p:spPr>
            <a:xfrm>
              <a:off x="10487981" y="5755695"/>
              <a:ext cx="610819" cy="496290"/>
            </a:xfrm>
            <a:custGeom>
              <a:avLst/>
              <a:gdLst>
                <a:gd name="connsiteX0" fmla="*/ 442462 w 610819"/>
                <a:gd name="connsiteY0" fmla="*/ 503735 h 496290"/>
                <a:gd name="connsiteX1" fmla="*/ 129417 w 610819"/>
                <a:gd name="connsiteY1" fmla="*/ 378326 h 496290"/>
                <a:gd name="connsiteX2" fmla="*/ 0 w 610819"/>
                <a:gd name="connsiteY2" fmla="*/ 122927 h 496290"/>
                <a:gd name="connsiteX3" fmla="*/ 172556 w 610819"/>
                <a:gd name="connsiteY3" fmla="*/ 0 h 496290"/>
                <a:gd name="connsiteX4" fmla="*/ 480829 w 610819"/>
                <a:gd name="connsiteY4" fmla="*/ 130181 h 496290"/>
                <a:gd name="connsiteX5" fmla="*/ 621889 w 610819"/>
                <a:gd name="connsiteY5" fmla="*/ 379853 h 496290"/>
                <a:gd name="connsiteX6" fmla="*/ 442462 w 610819"/>
                <a:gd name="connsiteY6" fmla="*/ 503735 h 496290"/>
                <a:gd name="connsiteX7" fmla="*/ 140488 w 610819"/>
                <a:gd name="connsiteY7" fmla="*/ 370118 h 496290"/>
                <a:gd name="connsiteX8" fmla="*/ 434063 w 610819"/>
                <a:gd name="connsiteY8" fmla="*/ 488083 h 496290"/>
                <a:gd name="connsiteX9" fmla="*/ 602038 w 610819"/>
                <a:gd name="connsiteY9" fmla="*/ 371645 h 496290"/>
                <a:gd name="connsiteX10" fmla="*/ 469949 w 610819"/>
                <a:gd name="connsiteY10" fmla="*/ 137053 h 496290"/>
                <a:gd name="connsiteX11" fmla="*/ 180573 w 610819"/>
                <a:gd name="connsiteY11" fmla="*/ 15080 h 496290"/>
                <a:gd name="connsiteX12" fmla="*/ 18515 w 610819"/>
                <a:gd name="connsiteY12" fmla="*/ 130563 h 496290"/>
                <a:gd name="connsiteX13" fmla="*/ 140488 w 610819"/>
                <a:gd name="connsiteY13" fmla="*/ 370118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96290">
                  <a:moveTo>
                    <a:pt x="442462" y="503735"/>
                  </a:moveTo>
                  <a:cubicBezTo>
                    <a:pt x="316480" y="453724"/>
                    <a:pt x="253298" y="427764"/>
                    <a:pt x="129417" y="378326"/>
                  </a:cubicBezTo>
                  <a:cubicBezTo>
                    <a:pt x="77879" y="276777"/>
                    <a:pt x="51537" y="224858"/>
                    <a:pt x="0" y="122927"/>
                  </a:cubicBezTo>
                  <a:cubicBezTo>
                    <a:pt x="68335" y="71008"/>
                    <a:pt x="103075" y="46766"/>
                    <a:pt x="172556" y="0"/>
                  </a:cubicBezTo>
                  <a:cubicBezTo>
                    <a:pt x="294338" y="50965"/>
                    <a:pt x="356183" y="77307"/>
                    <a:pt x="480829" y="130181"/>
                  </a:cubicBezTo>
                  <a:cubicBezTo>
                    <a:pt x="537138" y="229821"/>
                    <a:pt x="565579" y="280404"/>
                    <a:pt x="621889" y="379853"/>
                  </a:cubicBezTo>
                  <a:cubicBezTo>
                    <a:pt x="550118" y="428146"/>
                    <a:pt x="514423" y="453151"/>
                    <a:pt x="442462" y="503735"/>
                  </a:cubicBezTo>
                  <a:close/>
                  <a:moveTo>
                    <a:pt x="140488" y="370118"/>
                  </a:moveTo>
                  <a:cubicBezTo>
                    <a:pt x="256925" y="416884"/>
                    <a:pt x="315908" y="441126"/>
                    <a:pt x="434063" y="488083"/>
                  </a:cubicBezTo>
                  <a:cubicBezTo>
                    <a:pt x="501444" y="440553"/>
                    <a:pt x="535039" y="417075"/>
                    <a:pt x="602038" y="371645"/>
                  </a:cubicBezTo>
                  <a:cubicBezTo>
                    <a:pt x="549355" y="278114"/>
                    <a:pt x="522631" y="230775"/>
                    <a:pt x="469949" y="137053"/>
                  </a:cubicBezTo>
                  <a:cubicBezTo>
                    <a:pt x="353130" y="87615"/>
                    <a:pt x="295101" y="62991"/>
                    <a:pt x="180573" y="15080"/>
                  </a:cubicBezTo>
                  <a:cubicBezTo>
                    <a:pt x="115483" y="59173"/>
                    <a:pt x="82842" y="82079"/>
                    <a:pt x="18515" y="130563"/>
                  </a:cubicBezTo>
                  <a:cubicBezTo>
                    <a:pt x="67189" y="226003"/>
                    <a:pt x="91814" y="274678"/>
                    <a:pt x="140488" y="3701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B7E8888C-EE59-4973-B882-41E185876A6B}"/>
                </a:ext>
              </a:extLst>
            </p:cNvPr>
            <p:cNvSpPr/>
            <p:nvPr/>
          </p:nvSpPr>
          <p:spPr>
            <a:xfrm>
              <a:off x="10953730" y="5777647"/>
              <a:ext cx="629907" cy="477202"/>
            </a:xfrm>
            <a:custGeom>
              <a:avLst/>
              <a:gdLst>
                <a:gd name="connsiteX0" fmla="*/ 464032 w 629907"/>
                <a:gd name="connsiteY0" fmla="*/ 488273 h 477202"/>
                <a:gd name="connsiteX1" fmla="*/ 140679 w 629907"/>
                <a:gd name="connsiteY1" fmla="*/ 357329 h 477202"/>
                <a:gd name="connsiteX2" fmla="*/ 0 w 629907"/>
                <a:gd name="connsiteY2" fmla="*/ 107275 h 477202"/>
                <a:gd name="connsiteX3" fmla="*/ 175038 w 629907"/>
                <a:gd name="connsiteY3" fmla="*/ 0 h 477202"/>
                <a:gd name="connsiteX4" fmla="*/ 495145 w 629907"/>
                <a:gd name="connsiteY4" fmla="*/ 136480 h 477202"/>
                <a:gd name="connsiteX5" fmla="*/ 644032 w 629907"/>
                <a:gd name="connsiteY5" fmla="*/ 376226 h 477202"/>
                <a:gd name="connsiteX6" fmla="*/ 464032 w 629907"/>
                <a:gd name="connsiteY6" fmla="*/ 488273 h 477202"/>
                <a:gd name="connsiteX7" fmla="*/ 151560 w 629907"/>
                <a:gd name="connsiteY7" fmla="*/ 349885 h 477202"/>
                <a:gd name="connsiteX8" fmla="*/ 454870 w 629907"/>
                <a:gd name="connsiteY8" fmla="*/ 473003 h 477202"/>
                <a:gd name="connsiteX9" fmla="*/ 623418 w 629907"/>
                <a:gd name="connsiteY9" fmla="*/ 368018 h 477202"/>
                <a:gd name="connsiteX10" fmla="*/ 483884 w 629907"/>
                <a:gd name="connsiteY10" fmla="*/ 142588 h 477202"/>
                <a:gd name="connsiteX11" fmla="*/ 183436 w 629907"/>
                <a:gd name="connsiteY11" fmla="*/ 14698 h 477202"/>
                <a:gd name="connsiteX12" fmla="*/ 19088 w 629907"/>
                <a:gd name="connsiteY12" fmla="*/ 115674 h 477202"/>
                <a:gd name="connsiteX13" fmla="*/ 151560 w 629907"/>
                <a:gd name="connsiteY13" fmla="*/ 34988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77202">
                  <a:moveTo>
                    <a:pt x="464032" y="488273"/>
                  </a:moveTo>
                  <a:cubicBezTo>
                    <a:pt x="334233" y="436545"/>
                    <a:pt x="269333" y="410203"/>
                    <a:pt x="140679" y="357329"/>
                  </a:cubicBezTo>
                  <a:cubicBezTo>
                    <a:pt x="84560" y="257689"/>
                    <a:pt x="56119" y="207106"/>
                    <a:pt x="0" y="107275"/>
                  </a:cubicBezTo>
                  <a:cubicBezTo>
                    <a:pt x="69481" y="62036"/>
                    <a:pt x="104413" y="40467"/>
                    <a:pt x="175038" y="0"/>
                  </a:cubicBezTo>
                  <a:cubicBezTo>
                    <a:pt x="301974" y="54210"/>
                    <a:pt x="366110" y="81888"/>
                    <a:pt x="495145" y="136480"/>
                  </a:cubicBezTo>
                  <a:cubicBezTo>
                    <a:pt x="554509" y="232111"/>
                    <a:pt x="584669" y="280786"/>
                    <a:pt x="644032" y="376226"/>
                  </a:cubicBezTo>
                  <a:cubicBezTo>
                    <a:pt x="571880" y="419556"/>
                    <a:pt x="535994" y="442271"/>
                    <a:pt x="464032" y="488273"/>
                  </a:cubicBezTo>
                  <a:close/>
                  <a:moveTo>
                    <a:pt x="151560" y="349885"/>
                  </a:moveTo>
                  <a:cubicBezTo>
                    <a:pt x="272197" y="399514"/>
                    <a:pt x="333088" y="424328"/>
                    <a:pt x="454870" y="473003"/>
                  </a:cubicBezTo>
                  <a:cubicBezTo>
                    <a:pt x="522250" y="429864"/>
                    <a:pt x="555845" y="408676"/>
                    <a:pt x="623418" y="368018"/>
                  </a:cubicBezTo>
                  <a:cubicBezTo>
                    <a:pt x="567680" y="278113"/>
                    <a:pt x="539430" y="232493"/>
                    <a:pt x="483884" y="142588"/>
                  </a:cubicBezTo>
                  <a:cubicBezTo>
                    <a:pt x="362865" y="91432"/>
                    <a:pt x="302737" y="65663"/>
                    <a:pt x="183436" y="14698"/>
                  </a:cubicBezTo>
                  <a:cubicBezTo>
                    <a:pt x="117201" y="52874"/>
                    <a:pt x="84369" y="73298"/>
                    <a:pt x="19088" y="115674"/>
                  </a:cubicBezTo>
                  <a:cubicBezTo>
                    <a:pt x="72154" y="209205"/>
                    <a:pt x="98876" y="256544"/>
                    <a:pt x="151560" y="3498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BB16D8F8-E10C-4C6D-BC20-05DD1EE23AF7}"/>
                </a:ext>
              </a:extLst>
            </p:cNvPr>
            <p:cNvSpPr/>
            <p:nvPr/>
          </p:nvSpPr>
          <p:spPr>
            <a:xfrm>
              <a:off x="11433223" y="5820213"/>
              <a:ext cx="648995" cy="458114"/>
            </a:xfrm>
            <a:custGeom>
              <a:avLst/>
              <a:gdLst>
                <a:gd name="connsiteX0" fmla="*/ 480829 w 648995"/>
                <a:gd name="connsiteY0" fmla="*/ 465559 h 458114"/>
                <a:gd name="connsiteX1" fmla="*/ 148697 w 648995"/>
                <a:gd name="connsiteY1" fmla="*/ 333087 h 458114"/>
                <a:gd name="connsiteX2" fmla="*/ 0 w 648995"/>
                <a:gd name="connsiteY2" fmla="*/ 92959 h 458114"/>
                <a:gd name="connsiteX3" fmla="*/ 179046 w 648995"/>
                <a:gd name="connsiteY3" fmla="*/ 0 h 458114"/>
                <a:gd name="connsiteX4" fmla="*/ 509270 w 648995"/>
                <a:gd name="connsiteY4" fmla="*/ 138579 h 458114"/>
                <a:gd name="connsiteX5" fmla="*/ 663120 w 648995"/>
                <a:gd name="connsiteY5" fmla="*/ 365537 h 458114"/>
                <a:gd name="connsiteX6" fmla="*/ 480829 w 648995"/>
                <a:gd name="connsiteY6" fmla="*/ 465559 h 458114"/>
                <a:gd name="connsiteX7" fmla="*/ 159767 w 648995"/>
                <a:gd name="connsiteY7" fmla="*/ 326407 h 458114"/>
                <a:gd name="connsiteX8" fmla="*/ 471476 w 648995"/>
                <a:gd name="connsiteY8" fmla="*/ 451052 h 458114"/>
                <a:gd name="connsiteX9" fmla="*/ 642124 w 648995"/>
                <a:gd name="connsiteY9" fmla="*/ 357138 h 458114"/>
                <a:gd name="connsiteX10" fmla="*/ 498009 w 648995"/>
                <a:gd name="connsiteY10" fmla="*/ 143733 h 458114"/>
                <a:gd name="connsiteX11" fmla="*/ 188018 w 648995"/>
                <a:gd name="connsiteY11" fmla="*/ 13743 h 458114"/>
                <a:gd name="connsiteX12" fmla="*/ 20042 w 648995"/>
                <a:gd name="connsiteY12" fmla="*/ 101167 h 458114"/>
                <a:gd name="connsiteX13" fmla="*/ 159767 w 648995"/>
                <a:gd name="connsiteY13" fmla="*/ 326407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58114">
                  <a:moveTo>
                    <a:pt x="480829" y="465559"/>
                  </a:moveTo>
                  <a:cubicBezTo>
                    <a:pt x="347786" y="413830"/>
                    <a:pt x="281169" y="387106"/>
                    <a:pt x="148697" y="333087"/>
                  </a:cubicBezTo>
                  <a:cubicBezTo>
                    <a:pt x="89332" y="237265"/>
                    <a:pt x="59174" y="188590"/>
                    <a:pt x="0" y="92959"/>
                  </a:cubicBezTo>
                  <a:cubicBezTo>
                    <a:pt x="70817" y="53447"/>
                    <a:pt x="106512" y="34740"/>
                    <a:pt x="179046" y="0"/>
                  </a:cubicBezTo>
                  <a:cubicBezTo>
                    <a:pt x="310373" y="55737"/>
                    <a:pt x="376609" y="83606"/>
                    <a:pt x="509270" y="138579"/>
                  </a:cubicBezTo>
                  <a:cubicBezTo>
                    <a:pt x="570544" y="229057"/>
                    <a:pt x="601657" y="275059"/>
                    <a:pt x="663120" y="365537"/>
                  </a:cubicBezTo>
                  <a:cubicBezTo>
                    <a:pt x="589632" y="403713"/>
                    <a:pt x="553364" y="423947"/>
                    <a:pt x="480829" y="465559"/>
                  </a:cubicBezTo>
                  <a:close/>
                  <a:moveTo>
                    <a:pt x="159767" y="326407"/>
                  </a:moveTo>
                  <a:cubicBezTo>
                    <a:pt x="284222" y="377181"/>
                    <a:pt x="346641" y="402186"/>
                    <a:pt x="471476" y="451052"/>
                  </a:cubicBezTo>
                  <a:cubicBezTo>
                    <a:pt x="539430" y="412112"/>
                    <a:pt x="573597" y="393215"/>
                    <a:pt x="642124" y="357138"/>
                  </a:cubicBezTo>
                  <a:cubicBezTo>
                    <a:pt x="584478" y="272005"/>
                    <a:pt x="555464" y="228866"/>
                    <a:pt x="498009" y="143733"/>
                  </a:cubicBezTo>
                  <a:cubicBezTo>
                    <a:pt x="373554" y="92196"/>
                    <a:pt x="311327" y="66236"/>
                    <a:pt x="188018" y="13743"/>
                  </a:cubicBezTo>
                  <a:cubicBezTo>
                    <a:pt x="120065" y="46575"/>
                    <a:pt x="86470" y="64136"/>
                    <a:pt x="20042" y="101167"/>
                  </a:cubicBezTo>
                  <a:cubicBezTo>
                    <a:pt x="75780" y="191072"/>
                    <a:pt x="104030" y="236501"/>
                    <a:pt x="159767" y="3264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D4578E03-AD24-4079-ACA0-FBF40663187E}"/>
                </a:ext>
              </a:extLst>
            </p:cNvPr>
            <p:cNvSpPr/>
            <p:nvPr/>
          </p:nvSpPr>
          <p:spPr>
            <a:xfrm>
              <a:off x="11926460" y="5877095"/>
              <a:ext cx="668084" cy="419938"/>
            </a:xfrm>
            <a:custGeom>
              <a:avLst/>
              <a:gdLst>
                <a:gd name="connsiteX0" fmla="*/ 492664 w 668083"/>
                <a:gd name="connsiteY0" fmla="*/ 437690 h 419938"/>
                <a:gd name="connsiteX1" fmla="*/ 153659 w 668083"/>
                <a:gd name="connsiteY1" fmla="*/ 307318 h 419938"/>
                <a:gd name="connsiteX2" fmla="*/ 0 w 668083"/>
                <a:gd name="connsiteY2" fmla="*/ 79979 h 419938"/>
                <a:gd name="connsiteX3" fmla="*/ 184010 w 668083"/>
                <a:gd name="connsiteY3" fmla="*/ 0 h 419938"/>
                <a:gd name="connsiteX4" fmla="*/ 522441 w 668083"/>
                <a:gd name="connsiteY4" fmla="*/ 136671 h 419938"/>
                <a:gd name="connsiteX5" fmla="*/ 678009 w 668083"/>
                <a:gd name="connsiteY5" fmla="*/ 348549 h 419938"/>
                <a:gd name="connsiteX6" fmla="*/ 492664 w 668083"/>
                <a:gd name="connsiteY6" fmla="*/ 437690 h 419938"/>
                <a:gd name="connsiteX7" fmla="*/ 164921 w 668083"/>
                <a:gd name="connsiteY7" fmla="*/ 301401 h 419938"/>
                <a:gd name="connsiteX8" fmla="*/ 483120 w 668083"/>
                <a:gd name="connsiteY8" fmla="*/ 424137 h 419938"/>
                <a:gd name="connsiteX9" fmla="*/ 656821 w 668083"/>
                <a:gd name="connsiteY9" fmla="*/ 340532 h 419938"/>
                <a:gd name="connsiteX10" fmla="*/ 510798 w 668083"/>
                <a:gd name="connsiteY10" fmla="*/ 141252 h 419938"/>
                <a:gd name="connsiteX11" fmla="*/ 193363 w 668083"/>
                <a:gd name="connsiteY11" fmla="*/ 12980 h 419938"/>
                <a:gd name="connsiteX12" fmla="*/ 20805 w 668083"/>
                <a:gd name="connsiteY12" fmla="*/ 88378 h 419938"/>
                <a:gd name="connsiteX13" fmla="*/ 164921 w 668083"/>
                <a:gd name="connsiteY13" fmla="*/ 301401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19938">
                  <a:moveTo>
                    <a:pt x="492664" y="437690"/>
                  </a:moveTo>
                  <a:cubicBezTo>
                    <a:pt x="357138" y="387106"/>
                    <a:pt x="289375" y="360956"/>
                    <a:pt x="153659" y="307318"/>
                  </a:cubicBezTo>
                  <a:cubicBezTo>
                    <a:pt x="92386" y="216650"/>
                    <a:pt x="61272" y="170648"/>
                    <a:pt x="0" y="79979"/>
                  </a:cubicBezTo>
                  <a:cubicBezTo>
                    <a:pt x="72535" y="45621"/>
                    <a:pt x="109374" y="29587"/>
                    <a:pt x="184010" y="0"/>
                  </a:cubicBezTo>
                  <a:cubicBezTo>
                    <a:pt x="319152" y="55546"/>
                    <a:pt x="386915" y="83033"/>
                    <a:pt x="522441" y="136671"/>
                  </a:cubicBezTo>
                  <a:cubicBezTo>
                    <a:pt x="584478" y="221231"/>
                    <a:pt x="615972" y="263988"/>
                    <a:pt x="678009" y="348549"/>
                  </a:cubicBezTo>
                  <a:cubicBezTo>
                    <a:pt x="603375" y="382526"/>
                    <a:pt x="566344" y="400468"/>
                    <a:pt x="492664" y="437690"/>
                  </a:cubicBezTo>
                  <a:close/>
                  <a:moveTo>
                    <a:pt x="164921" y="301401"/>
                  </a:moveTo>
                  <a:cubicBezTo>
                    <a:pt x="292239" y="351794"/>
                    <a:pt x="355992" y="376417"/>
                    <a:pt x="483120" y="424137"/>
                  </a:cubicBezTo>
                  <a:cubicBezTo>
                    <a:pt x="552219" y="389206"/>
                    <a:pt x="586768" y="372409"/>
                    <a:pt x="656821" y="340532"/>
                  </a:cubicBezTo>
                  <a:cubicBezTo>
                    <a:pt x="598603" y="260934"/>
                    <a:pt x="569016" y="220658"/>
                    <a:pt x="510798" y="141252"/>
                  </a:cubicBezTo>
                  <a:cubicBezTo>
                    <a:pt x="383670" y="90860"/>
                    <a:pt x="320107" y="65090"/>
                    <a:pt x="193363" y="12980"/>
                  </a:cubicBezTo>
                  <a:cubicBezTo>
                    <a:pt x="123308" y="41040"/>
                    <a:pt x="88950" y="56119"/>
                    <a:pt x="20805" y="88378"/>
                  </a:cubicBezTo>
                  <a:cubicBezTo>
                    <a:pt x="78261" y="173320"/>
                    <a:pt x="107275" y="216459"/>
                    <a:pt x="164921" y="3014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6302AB8B-2052-408F-8C3E-E36C4E8D19C2}"/>
                </a:ext>
              </a:extLst>
            </p:cNvPr>
            <p:cNvSpPr/>
            <p:nvPr/>
          </p:nvSpPr>
          <p:spPr>
            <a:xfrm>
              <a:off x="12432676" y="5942949"/>
              <a:ext cx="687172" cy="400850"/>
            </a:xfrm>
            <a:custGeom>
              <a:avLst/>
              <a:gdLst>
                <a:gd name="connsiteX0" fmla="*/ 499154 w 687171"/>
                <a:gd name="connsiteY0" fmla="*/ 406576 h 400849"/>
                <a:gd name="connsiteX1" fmla="*/ 155568 w 687171"/>
                <a:gd name="connsiteY1" fmla="*/ 281359 h 400849"/>
                <a:gd name="connsiteX2" fmla="*/ 0 w 687171"/>
                <a:gd name="connsiteY2" fmla="*/ 68908 h 400849"/>
                <a:gd name="connsiteX3" fmla="*/ 189355 w 687171"/>
                <a:gd name="connsiteY3" fmla="*/ 0 h 400849"/>
                <a:gd name="connsiteX4" fmla="*/ 533132 w 687171"/>
                <a:gd name="connsiteY4" fmla="*/ 131326 h 400849"/>
                <a:gd name="connsiteX5" fmla="*/ 687936 w 687171"/>
                <a:gd name="connsiteY5" fmla="*/ 326979 h 400849"/>
                <a:gd name="connsiteX6" fmla="*/ 499154 w 687171"/>
                <a:gd name="connsiteY6" fmla="*/ 406576 h 400849"/>
                <a:gd name="connsiteX7" fmla="*/ 167021 w 687171"/>
                <a:gd name="connsiteY7" fmla="*/ 276014 h 400849"/>
                <a:gd name="connsiteX8" fmla="*/ 489419 w 687171"/>
                <a:gd name="connsiteY8" fmla="*/ 393787 h 400849"/>
                <a:gd name="connsiteX9" fmla="*/ 666366 w 687171"/>
                <a:gd name="connsiteY9" fmla="*/ 319153 h 400849"/>
                <a:gd name="connsiteX10" fmla="*/ 521106 w 687171"/>
                <a:gd name="connsiteY10" fmla="*/ 135144 h 400849"/>
                <a:gd name="connsiteX11" fmla="*/ 198517 w 687171"/>
                <a:gd name="connsiteY11" fmla="*/ 12026 h 400849"/>
                <a:gd name="connsiteX12" fmla="*/ 20998 w 687171"/>
                <a:gd name="connsiteY12" fmla="*/ 77116 h 400849"/>
                <a:gd name="connsiteX13" fmla="*/ 167021 w 687171"/>
                <a:gd name="connsiteY13" fmla="*/ 276014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400849">
                  <a:moveTo>
                    <a:pt x="499154" y="406576"/>
                  </a:moveTo>
                  <a:cubicBezTo>
                    <a:pt x="362293" y="358284"/>
                    <a:pt x="293385" y="333278"/>
                    <a:pt x="155568" y="281359"/>
                  </a:cubicBezTo>
                  <a:cubicBezTo>
                    <a:pt x="93532" y="196607"/>
                    <a:pt x="62036" y="153659"/>
                    <a:pt x="0" y="68908"/>
                  </a:cubicBezTo>
                  <a:cubicBezTo>
                    <a:pt x="74635" y="39131"/>
                    <a:pt x="112429" y="25387"/>
                    <a:pt x="189355" y="0"/>
                  </a:cubicBezTo>
                  <a:cubicBezTo>
                    <a:pt x="326979" y="53829"/>
                    <a:pt x="395888" y="80361"/>
                    <a:pt x="533132" y="131326"/>
                  </a:cubicBezTo>
                  <a:cubicBezTo>
                    <a:pt x="594786" y="209396"/>
                    <a:pt x="626091" y="248909"/>
                    <a:pt x="687936" y="326979"/>
                  </a:cubicBezTo>
                  <a:cubicBezTo>
                    <a:pt x="611584" y="357138"/>
                    <a:pt x="573979" y="373172"/>
                    <a:pt x="499154" y="406576"/>
                  </a:cubicBezTo>
                  <a:close/>
                  <a:moveTo>
                    <a:pt x="167021" y="276014"/>
                  </a:moveTo>
                  <a:cubicBezTo>
                    <a:pt x="296439" y="324689"/>
                    <a:pt x="360957" y="348358"/>
                    <a:pt x="489419" y="393787"/>
                  </a:cubicBezTo>
                  <a:cubicBezTo>
                    <a:pt x="559663" y="362674"/>
                    <a:pt x="594977" y="347594"/>
                    <a:pt x="666366" y="319153"/>
                  </a:cubicBezTo>
                  <a:cubicBezTo>
                    <a:pt x="608339" y="245664"/>
                    <a:pt x="578942" y="208442"/>
                    <a:pt x="521106" y="135144"/>
                  </a:cubicBezTo>
                  <a:cubicBezTo>
                    <a:pt x="392261" y="87233"/>
                    <a:pt x="327744" y="62609"/>
                    <a:pt x="198517" y="12026"/>
                  </a:cubicBezTo>
                  <a:cubicBezTo>
                    <a:pt x="126554" y="36077"/>
                    <a:pt x="91051" y="49247"/>
                    <a:pt x="20998" y="77116"/>
                  </a:cubicBezTo>
                  <a:cubicBezTo>
                    <a:pt x="79216" y="156523"/>
                    <a:pt x="108611" y="196607"/>
                    <a:pt x="167021" y="2760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C3C839AE-0F30-45A1-8BC4-4E55B73C882A}"/>
                </a:ext>
              </a:extLst>
            </p:cNvPr>
            <p:cNvSpPr/>
            <p:nvPr/>
          </p:nvSpPr>
          <p:spPr>
            <a:xfrm>
              <a:off x="12949010" y="6011857"/>
              <a:ext cx="687172" cy="362674"/>
            </a:xfrm>
            <a:custGeom>
              <a:avLst/>
              <a:gdLst>
                <a:gd name="connsiteX0" fmla="*/ 500489 w 687171"/>
                <a:gd name="connsiteY0" fmla="*/ 373936 h 362673"/>
                <a:gd name="connsiteX1" fmla="*/ 154804 w 687171"/>
                <a:gd name="connsiteY1" fmla="*/ 256544 h 362673"/>
                <a:gd name="connsiteX2" fmla="*/ 0 w 687171"/>
                <a:gd name="connsiteY2" fmla="*/ 60318 h 362673"/>
                <a:gd name="connsiteX3" fmla="*/ 194126 w 687171"/>
                <a:gd name="connsiteY3" fmla="*/ 0 h 362673"/>
                <a:gd name="connsiteX4" fmla="*/ 539811 w 687171"/>
                <a:gd name="connsiteY4" fmla="*/ 122546 h 362673"/>
                <a:gd name="connsiteX5" fmla="*/ 691944 w 687171"/>
                <a:gd name="connsiteY5" fmla="*/ 301592 h 362673"/>
                <a:gd name="connsiteX6" fmla="*/ 500489 w 687171"/>
                <a:gd name="connsiteY6" fmla="*/ 373936 h 362673"/>
                <a:gd name="connsiteX7" fmla="*/ 166639 w 687171"/>
                <a:gd name="connsiteY7" fmla="*/ 251772 h 362673"/>
                <a:gd name="connsiteX8" fmla="*/ 490945 w 687171"/>
                <a:gd name="connsiteY8" fmla="*/ 362101 h 362673"/>
                <a:gd name="connsiteX9" fmla="*/ 670565 w 687171"/>
                <a:gd name="connsiteY9" fmla="*/ 294529 h 362673"/>
                <a:gd name="connsiteX10" fmla="*/ 527785 w 687171"/>
                <a:gd name="connsiteY10" fmla="*/ 125982 h 362673"/>
                <a:gd name="connsiteX11" fmla="*/ 203288 w 687171"/>
                <a:gd name="connsiteY11" fmla="*/ 11071 h 362673"/>
                <a:gd name="connsiteX12" fmla="*/ 21188 w 687171"/>
                <a:gd name="connsiteY12" fmla="*/ 68145 h 362673"/>
                <a:gd name="connsiteX13" fmla="*/ 166639 w 687171"/>
                <a:gd name="connsiteY13" fmla="*/ 251772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62673">
                  <a:moveTo>
                    <a:pt x="500489" y="373936"/>
                  </a:moveTo>
                  <a:cubicBezTo>
                    <a:pt x="363055" y="329079"/>
                    <a:pt x="293956" y="305601"/>
                    <a:pt x="154804" y="256544"/>
                  </a:cubicBezTo>
                  <a:cubicBezTo>
                    <a:pt x="92959" y="178283"/>
                    <a:pt x="61654" y="138580"/>
                    <a:pt x="0" y="60318"/>
                  </a:cubicBezTo>
                  <a:cubicBezTo>
                    <a:pt x="76543" y="34359"/>
                    <a:pt x="115483" y="22333"/>
                    <a:pt x="194126" y="0"/>
                  </a:cubicBezTo>
                  <a:cubicBezTo>
                    <a:pt x="333086" y="50774"/>
                    <a:pt x="402186" y="75398"/>
                    <a:pt x="539811" y="122546"/>
                  </a:cubicBezTo>
                  <a:cubicBezTo>
                    <a:pt x="600320" y="193935"/>
                    <a:pt x="631053" y="230012"/>
                    <a:pt x="691944" y="301592"/>
                  </a:cubicBezTo>
                  <a:cubicBezTo>
                    <a:pt x="614636" y="329270"/>
                    <a:pt x="576460" y="343777"/>
                    <a:pt x="500489" y="373936"/>
                  </a:cubicBezTo>
                  <a:close/>
                  <a:moveTo>
                    <a:pt x="166639" y="251772"/>
                  </a:moveTo>
                  <a:cubicBezTo>
                    <a:pt x="297011" y="297774"/>
                    <a:pt x="361910" y="319917"/>
                    <a:pt x="490945" y="362101"/>
                  </a:cubicBezTo>
                  <a:cubicBezTo>
                    <a:pt x="562335" y="333851"/>
                    <a:pt x="598220" y="320298"/>
                    <a:pt x="670565" y="294529"/>
                  </a:cubicBezTo>
                  <a:cubicBezTo>
                    <a:pt x="613491" y="227148"/>
                    <a:pt x="584669" y="193172"/>
                    <a:pt x="527785" y="125982"/>
                  </a:cubicBezTo>
                  <a:cubicBezTo>
                    <a:pt x="398560" y="81697"/>
                    <a:pt x="333660" y="58601"/>
                    <a:pt x="203288" y="11071"/>
                  </a:cubicBezTo>
                  <a:cubicBezTo>
                    <a:pt x="129608" y="32259"/>
                    <a:pt x="93150" y="43521"/>
                    <a:pt x="21188" y="68145"/>
                  </a:cubicBezTo>
                  <a:cubicBezTo>
                    <a:pt x="79215" y="141443"/>
                    <a:pt x="108611" y="178474"/>
                    <a:pt x="166639" y="2517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0608CC8D-A109-45FA-9A2B-DF7E46304675}"/>
                </a:ext>
              </a:extLst>
            </p:cNvPr>
            <p:cNvSpPr/>
            <p:nvPr/>
          </p:nvSpPr>
          <p:spPr>
            <a:xfrm>
              <a:off x="13472214" y="6077712"/>
              <a:ext cx="687172" cy="324498"/>
            </a:xfrm>
            <a:custGeom>
              <a:avLst/>
              <a:gdLst>
                <a:gd name="connsiteX0" fmla="*/ 496864 w 687171"/>
                <a:gd name="connsiteY0" fmla="*/ 341868 h 324497"/>
                <a:gd name="connsiteX1" fmla="*/ 152133 w 687171"/>
                <a:gd name="connsiteY1" fmla="*/ 234402 h 324497"/>
                <a:gd name="connsiteX2" fmla="*/ 0 w 687171"/>
                <a:gd name="connsiteY2" fmla="*/ 54783 h 324497"/>
                <a:gd name="connsiteX3" fmla="*/ 197371 w 687171"/>
                <a:gd name="connsiteY3" fmla="*/ 0 h 324497"/>
                <a:gd name="connsiteX4" fmla="*/ 541338 w 687171"/>
                <a:gd name="connsiteY4" fmla="*/ 110711 h 324497"/>
                <a:gd name="connsiteX5" fmla="*/ 689653 w 687171"/>
                <a:gd name="connsiteY5" fmla="*/ 274296 h 324497"/>
                <a:gd name="connsiteX6" fmla="*/ 496864 w 687171"/>
                <a:gd name="connsiteY6" fmla="*/ 341868 h 324497"/>
                <a:gd name="connsiteX7" fmla="*/ 163967 w 687171"/>
                <a:gd name="connsiteY7" fmla="*/ 230202 h 324497"/>
                <a:gd name="connsiteX8" fmla="*/ 487510 w 687171"/>
                <a:gd name="connsiteY8" fmla="*/ 331178 h 324497"/>
                <a:gd name="connsiteX9" fmla="*/ 668275 w 687171"/>
                <a:gd name="connsiteY9" fmla="*/ 268187 h 324497"/>
                <a:gd name="connsiteX10" fmla="*/ 529123 w 687171"/>
                <a:gd name="connsiteY10" fmla="*/ 114147 h 324497"/>
                <a:gd name="connsiteX11" fmla="*/ 206342 w 687171"/>
                <a:gd name="connsiteY11" fmla="*/ 10307 h 324497"/>
                <a:gd name="connsiteX12" fmla="*/ 21379 w 687171"/>
                <a:gd name="connsiteY12" fmla="*/ 62227 h 324497"/>
                <a:gd name="connsiteX13" fmla="*/ 163967 w 687171"/>
                <a:gd name="connsiteY13" fmla="*/ 23020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496864" y="341868"/>
                  </a:moveTo>
                  <a:cubicBezTo>
                    <a:pt x="360001" y="301019"/>
                    <a:pt x="291094" y="279640"/>
                    <a:pt x="152133" y="234402"/>
                  </a:cubicBezTo>
                  <a:cubicBezTo>
                    <a:pt x="91242" y="162630"/>
                    <a:pt x="60700" y="126363"/>
                    <a:pt x="0" y="54783"/>
                  </a:cubicBezTo>
                  <a:cubicBezTo>
                    <a:pt x="78071" y="31304"/>
                    <a:pt x="117583" y="20424"/>
                    <a:pt x="197371" y="0"/>
                  </a:cubicBezTo>
                  <a:cubicBezTo>
                    <a:pt x="335951" y="46384"/>
                    <a:pt x="404859" y="68526"/>
                    <a:pt x="541338" y="110711"/>
                  </a:cubicBezTo>
                  <a:cubicBezTo>
                    <a:pt x="600321" y="175801"/>
                    <a:pt x="630289" y="208823"/>
                    <a:pt x="689653" y="274296"/>
                  </a:cubicBezTo>
                  <a:cubicBezTo>
                    <a:pt x="611964" y="300446"/>
                    <a:pt x="573406" y="313808"/>
                    <a:pt x="496864" y="341868"/>
                  </a:cubicBezTo>
                  <a:close/>
                  <a:moveTo>
                    <a:pt x="163967" y="230202"/>
                  </a:moveTo>
                  <a:cubicBezTo>
                    <a:pt x="294338" y="272578"/>
                    <a:pt x="359047" y="292620"/>
                    <a:pt x="487510" y="331178"/>
                  </a:cubicBezTo>
                  <a:cubicBezTo>
                    <a:pt x="559472" y="305028"/>
                    <a:pt x="595549" y="292429"/>
                    <a:pt x="668275" y="268187"/>
                  </a:cubicBezTo>
                  <a:cubicBezTo>
                    <a:pt x="612538" y="206533"/>
                    <a:pt x="584478" y="175610"/>
                    <a:pt x="529123" y="114147"/>
                  </a:cubicBezTo>
                  <a:cubicBezTo>
                    <a:pt x="400850" y="74443"/>
                    <a:pt x="336332" y="53637"/>
                    <a:pt x="206342" y="10307"/>
                  </a:cubicBezTo>
                  <a:cubicBezTo>
                    <a:pt x="131708" y="29777"/>
                    <a:pt x="94677" y="40085"/>
                    <a:pt x="21379" y="62227"/>
                  </a:cubicBezTo>
                  <a:cubicBezTo>
                    <a:pt x="78262" y="129226"/>
                    <a:pt x="106894" y="163012"/>
                    <a:pt x="163967" y="2302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EAA09B8F-F1A9-4B4D-9B27-6AF1007614DB}"/>
                </a:ext>
              </a:extLst>
            </p:cNvPr>
            <p:cNvSpPr/>
            <p:nvPr/>
          </p:nvSpPr>
          <p:spPr>
            <a:xfrm>
              <a:off x="13996755" y="6133449"/>
              <a:ext cx="668084" cy="305409"/>
            </a:xfrm>
            <a:custGeom>
              <a:avLst/>
              <a:gdLst>
                <a:gd name="connsiteX0" fmla="*/ 489610 w 668083"/>
                <a:gd name="connsiteY0" fmla="*/ 313236 h 305409"/>
                <a:gd name="connsiteX1" fmla="*/ 148315 w 668083"/>
                <a:gd name="connsiteY1" fmla="*/ 217413 h 305409"/>
                <a:gd name="connsiteX2" fmla="*/ 0 w 668083"/>
                <a:gd name="connsiteY2" fmla="*/ 53256 h 305409"/>
                <a:gd name="connsiteX3" fmla="*/ 197371 w 668083"/>
                <a:gd name="connsiteY3" fmla="*/ 0 h 305409"/>
                <a:gd name="connsiteX4" fmla="*/ 535612 w 668083"/>
                <a:gd name="connsiteY4" fmla="*/ 96395 h 305409"/>
                <a:gd name="connsiteX5" fmla="*/ 680491 w 668083"/>
                <a:gd name="connsiteY5" fmla="*/ 246809 h 305409"/>
                <a:gd name="connsiteX6" fmla="*/ 489610 w 668083"/>
                <a:gd name="connsiteY6" fmla="*/ 313236 h 305409"/>
                <a:gd name="connsiteX7" fmla="*/ 160341 w 668083"/>
                <a:gd name="connsiteY7" fmla="*/ 213596 h 305409"/>
                <a:gd name="connsiteX8" fmla="*/ 480448 w 668083"/>
                <a:gd name="connsiteY8" fmla="*/ 303501 h 305409"/>
                <a:gd name="connsiteX9" fmla="*/ 659685 w 668083"/>
                <a:gd name="connsiteY9" fmla="*/ 241655 h 305409"/>
                <a:gd name="connsiteX10" fmla="*/ 523588 w 668083"/>
                <a:gd name="connsiteY10" fmla="*/ 100212 h 305409"/>
                <a:gd name="connsiteX11" fmla="*/ 206152 w 668083"/>
                <a:gd name="connsiteY11" fmla="*/ 9735 h 305409"/>
                <a:gd name="connsiteX12" fmla="*/ 21380 w 668083"/>
                <a:gd name="connsiteY12" fmla="*/ 60127 h 305409"/>
                <a:gd name="connsiteX13" fmla="*/ 160341 w 668083"/>
                <a:gd name="connsiteY13" fmla="*/ 21359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89610" y="313236"/>
                  </a:moveTo>
                  <a:cubicBezTo>
                    <a:pt x="354275" y="276968"/>
                    <a:pt x="286132" y="257880"/>
                    <a:pt x="148315" y="217413"/>
                  </a:cubicBezTo>
                  <a:cubicBezTo>
                    <a:pt x="88951" y="151750"/>
                    <a:pt x="58983" y="118728"/>
                    <a:pt x="0" y="53256"/>
                  </a:cubicBezTo>
                  <a:cubicBezTo>
                    <a:pt x="78453" y="31113"/>
                    <a:pt x="117965" y="20615"/>
                    <a:pt x="197371" y="0"/>
                  </a:cubicBezTo>
                  <a:cubicBezTo>
                    <a:pt x="334042" y="40657"/>
                    <a:pt x="401614" y="59937"/>
                    <a:pt x="535612" y="96395"/>
                  </a:cubicBezTo>
                  <a:cubicBezTo>
                    <a:pt x="593259" y="156140"/>
                    <a:pt x="622273" y="186490"/>
                    <a:pt x="680491" y="246809"/>
                  </a:cubicBezTo>
                  <a:cubicBezTo>
                    <a:pt x="604139" y="272960"/>
                    <a:pt x="565963" y="286130"/>
                    <a:pt x="489610" y="313236"/>
                  </a:cubicBezTo>
                  <a:close/>
                  <a:moveTo>
                    <a:pt x="160341" y="213596"/>
                  </a:moveTo>
                  <a:cubicBezTo>
                    <a:pt x="289567" y="251390"/>
                    <a:pt x="353512" y="269333"/>
                    <a:pt x="480448" y="303501"/>
                  </a:cubicBezTo>
                  <a:cubicBezTo>
                    <a:pt x="552029" y="278304"/>
                    <a:pt x="587914" y="265897"/>
                    <a:pt x="659685" y="241655"/>
                  </a:cubicBezTo>
                  <a:cubicBezTo>
                    <a:pt x="605093" y="184964"/>
                    <a:pt x="577797" y="156522"/>
                    <a:pt x="523588" y="100212"/>
                  </a:cubicBezTo>
                  <a:cubicBezTo>
                    <a:pt x="397797" y="65854"/>
                    <a:pt x="334233" y="47720"/>
                    <a:pt x="206152" y="9735"/>
                  </a:cubicBezTo>
                  <a:cubicBezTo>
                    <a:pt x="131899" y="29205"/>
                    <a:pt x="94868" y="39131"/>
                    <a:pt x="21380" y="60127"/>
                  </a:cubicBezTo>
                  <a:cubicBezTo>
                    <a:pt x="76735" y="121209"/>
                    <a:pt x="104604" y="152132"/>
                    <a:pt x="160341" y="2135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2A289004-96A1-43FE-85B6-49148602093B}"/>
                </a:ext>
              </a:extLst>
            </p:cNvPr>
            <p:cNvSpPr/>
            <p:nvPr/>
          </p:nvSpPr>
          <p:spPr>
            <a:xfrm>
              <a:off x="14515760" y="6172770"/>
              <a:ext cx="648995" cy="286321"/>
            </a:xfrm>
            <a:custGeom>
              <a:avLst/>
              <a:gdLst>
                <a:gd name="connsiteX0" fmla="*/ 480257 w 648995"/>
                <a:gd name="connsiteY0" fmla="*/ 290139 h 286321"/>
                <a:gd name="connsiteX1" fmla="*/ 145070 w 648995"/>
                <a:gd name="connsiteY1" fmla="*/ 206915 h 286321"/>
                <a:gd name="connsiteX2" fmla="*/ 0 w 648995"/>
                <a:gd name="connsiteY2" fmla="*/ 56119 h 286321"/>
                <a:gd name="connsiteX3" fmla="*/ 192599 w 648995"/>
                <a:gd name="connsiteY3" fmla="*/ 0 h 286321"/>
                <a:gd name="connsiteX4" fmla="*/ 521106 w 648995"/>
                <a:gd name="connsiteY4" fmla="*/ 80170 h 286321"/>
                <a:gd name="connsiteX5" fmla="*/ 664839 w 648995"/>
                <a:gd name="connsiteY5" fmla="*/ 220849 h 286321"/>
                <a:gd name="connsiteX6" fmla="*/ 480257 w 648995"/>
                <a:gd name="connsiteY6" fmla="*/ 290139 h 286321"/>
                <a:gd name="connsiteX7" fmla="*/ 156905 w 648995"/>
                <a:gd name="connsiteY7" fmla="*/ 203097 h 286321"/>
                <a:gd name="connsiteX8" fmla="*/ 471285 w 648995"/>
                <a:gd name="connsiteY8" fmla="*/ 280977 h 286321"/>
                <a:gd name="connsiteX9" fmla="*/ 644797 w 648995"/>
                <a:gd name="connsiteY9" fmla="*/ 216459 h 286321"/>
                <a:gd name="connsiteX10" fmla="*/ 510035 w 648995"/>
                <a:gd name="connsiteY10" fmla="*/ 84179 h 286321"/>
                <a:gd name="connsiteX11" fmla="*/ 201570 w 648995"/>
                <a:gd name="connsiteY11" fmla="*/ 8780 h 286321"/>
                <a:gd name="connsiteX12" fmla="*/ 21189 w 648995"/>
                <a:gd name="connsiteY12" fmla="*/ 61846 h 286321"/>
                <a:gd name="connsiteX13" fmla="*/ 156905 w 648995"/>
                <a:gd name="connsiteY13" fmla="*/ 20309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86321">
                  <a:moveTo>
                    <a:pt x="480257" y="290139"/>
                  </a:moveTo>
                  <a:cubicBezTo>
                    <a:pt x="347404" y="258644"/>
                    <a:pt x="280404" y="242228"/>
                    <a:pt x="145070" y="206915"/>
                  </a:cubicBezTo>
                  <a:cubicBezTo>
                    <a:pt x="86852" y="146406"/>
                    <a:pt x="57838" y="116056"/>
                    <a:pt x="0" y="56119"/>
                  </a:cubicBezTo>
                  <a:cubicBezTo>
                    <a:pt x="77117" y="33404"/>
                    <a:pt x="115865" y="22333"/>
                    <a:pt x="192599" y="0"/>
                  </a:cubicBezTo>
                  <a:cubicBezTo>
                    <a:pt x="325643" y="34168"/>
                    <a:pt x="391116" y="50202"/>
                    <a:pt x="521106" y="80170"/>
                  </a:cubicBezTo>
                  <a:cubicBezTo>
                    <a:pt x="578179" y="136098"/>
                    <a:pt x="606811" y="164158"/>
                    <a:pt x="664839" y="220849"/>
                  </a:cubicBezTo>
                  <a:cubicBezTo>
                    <a:pt x="591731" y="248909"/>
                    <a:pt x="554700" y="262461"/>
                    <a:pt x="480257" y="290139"/>
                  </a:cubicBezTo>
                  <a:close/>
                  <a:moveTo>
                    <a:pt x="156905" y="203097"/>
                  </a:moveTo>
                  <a:cubicBezTo>
                    <a:pt x="283650" y="235929"/>
                    <a:pt x="346449" y="251390"/>
                    <a:pt x="471285" y="280977"/>
                  </a:cubicBezTo>
                  <a:cubicBezTo>
                    <a:pt x="541148" y="255208"/>
                    <a:pt x="575889" y="242419"/>
                    <a:pt x="644797" y="216459"/>
                  </a:cubicBezTo>
                  <a:cubicBezTo>
                    <a:pt x="590586" y="163203"/>
                    <a:pt x="563481" y="136671"/>
                    <a:pt x="510035" y="84179"/>
                  </a:cubicBezTo>
                  <a:cubicBezTo>
                    <a:pt x="387870" y="55928"/>
                    <a:pt x="326216" y="40849"/>
                    <a:pt x="201570" y="8780"/>
                  </a:cubicBezTo>
                  <a:cubicBezTo>
                    <a:pt x="129609" y="29968"/>
                    <a:pt x="93532" y="40467"/>
                    <a:pt x="21189" y="61846"/>
                  </a:cubicBezTo>
                  <a:cubicBezTo>
                    <a:pt x="75017" y="118155"/>
                    <a:pt x="102313" y="146406"/>
                    <a:pt x="156905" y="2030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23937BCD-46A6-4DE4-B83E-8D881E527263}"/>
                </a:ext>
              </a:extLst>
            </p:cNvPr>
            <p:cNvSpPr/>
            <p:nvPr/>
          </p:nvSpPr>
          <p:spPr>
            <a:xfrm>
              <a:off x="-2971038" y="6383694"/>
              <a:ext cx="668084" cy="286321"/>
            </a:xfrm>
            <a:custGeom>
              <a:avLst/>
              <a:gdLst>
                <a:gd name="connsiteX0" fmla="*/ 184773 w 668083"/>
                <a:gd name="connsiteY0" fmla="*/ 295484 h 286321"/>
                <a:gd name="connsiteX1" fmla="*/ 0 w 668083"/>
                <a:gd name="connsiteY1" fmla="*/ 220468 h 286321"/>
                <a:gd name="connsiteX2" fmla="*/ 149078 w 668083"/>
                <a:gd name="connsiteY2" fmla="*/ 75016 h 286321"/>
                <a:gd name="connsiteX3" fmla="*/ 480257 w 668083"/>
                <a:gd name="connsiteY3" fmla="*/ 0 h 286321"/>
                <a:gd name="connsiteX4" fmla="*/ 668847 w 668083"/>
                <a:gd name="connsiteY4" fmla="*/ 67763 h 286321"/>
                <a:gd name="connsiteX5" fmla="*/ 520914 w 668083"/>
                <a:gd name="connsiteY5" fmla="*/ 218940 h 286321"/>
                <a:gd name="connsiteX6" fmla="*/ 184773 w 668083"/>
                <a:gd name="connsiteY6" fmla="*/ 295484 h 286321"/>
                <a:gd name="connsiteX7" fmla="*/ 20615 w 668083"/>
                <a:gd name="connsiteY7" fmla="*/ 216077 h 286321"/>
                <a:gd name="connsiteX8" fmla="*/ 193935 w 668083"/>
                <a:gd name="connsiteY8" fmla="*/ 286321 h 286321"/>
                <a:gd name="connsiteX9" fmla="*/ 509270 w 668083"/>
                <a:gd name="connsiteY9" fmla="*/ 214550 h 286321"/>
                <a:gd name="connsiteX10" fmla="*/ 648041 w 668083"/>
                <a:gd name="connsiteY10" fmla="*/ 72916 h 286321"/>
                <a:gd name="connsiteX11" fmla="*/ 471285 w 668083"/>
                <a:gd name="connsiteY11" fmla="*/ 9162 h 286321"/>
                <a:gd name="connsiteX12" fmla="*/ 160531 w 668083"/>
                <a:gd name="connsiteY12" fmla="*/ 79597 h 286321"/>
                <a:gd name="connsiteX13" fmla="*/ 20615 w 668083"/>
                <a:gd name="connsiteY13" fmla="*/ 21607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84773" y="295484"/>
                  </a:moveTo>
                  <a:cubicBezTo>
                    <a:pt x="110138" y="265515"/>
                    <a:pt x="73298" y="250626"/>
                    <a:pt x="0" y="220468"/>
                  </a:cubicBezTo>
                  <a:cubicBezTo>
                    <a:pt x="59746" y="161867"/>
                    <a:pt x="89714" y="132853"/>
                    <a:pt x="149078" y="75016"/>
                  </a:cubicBezTo>
                  <a:cubicBezTo>
                    <a:pt x="280404" y="46193"/>
                    <a:pt x="346449" y="31304"/>
                    <a:pt x="480257" y="0"/>
                  </a:cubicBezTo>
                  <a:cubicBezTo>
                    <a:pt x="555464" y="26914"/>
                    <a:pt x="593258" y="40276"/>
                    <a:pt x="668847" y="67763"/>
                  </a:cubicBezTo>
                  <a:cubicBezTo>
                    <a:pt x="609483" y="128272"/>
                    <a:pt x="579706" y="158622"/>
                    <a:pt x="520914" y="218940"/>
                  </a:cubicBezTo>
                  <a:cubicBezTo>
                    <a:pt x="385771" y="250436"/>
                    <a:pt x="318771" y="265515"/>
                    <a:pt x="184773" y="295484"/>
                  </a:cubicBezTo>
                  <a:close/>
                  <a:moveTo>
                    <a:pt x="20615" y="216077"/>
                  </a:moveTo>
                  <a:cubicBezTo>
                    <a:pt x="89332" y="244328"/>
                    <a:pt x="124073" y="258262"/>
                    <a:pt x="193935" y="286321"/>
                  </a:cubicBezTo>
                  <a:cubicBezTo>
                    <a:pt x="319535" y="258262"/>
                    <a:pt x="382526" y="244137"/>
                    <a:pt x="509270" y="214550"/>
                  </a:cubicBezTo>
                  <a:cubicBezTo>
                    <a:pt x="564435" y="158049"/>
                    <a:pt x="592304" y="129608"/>
                    <a:pt x="648041" y="72916"/>
                  </a:cubicBezTo>
                  <a:cubicBezTo>
                    <a:pt x="577224" y="47148"/>
                    <a:pt x="541720" y="34549"/>
                    <a:pt x="471285" y="9162"/>
                  </a:cubicBezTo>
                  <a:cubicBezTo>
                    <a:pt x="345876" y="38558"/>
                    <a:pt x="283840" y="52492"/>
                    <a:pt x="160531" y="79597"/>
                  </a:cubicBezTo>
                  <a:cubicBezTo>
                    <a:pt x="104794" y="133617"/>
                    <a:pt x="76734" y="161104"/>
                    <a:pt x="20615" y="2160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E55D8D63-7B4B-4D2C-A7B4-6597BCDD615E}"/>
                </a:ext>
              </a:extLst>
            </p:cNvPr>
            <p:cNvSpPr/>
            <p:nvPr/>
          </p:nvSpPr>
          <p:spPr>
            <a:xfrm>
              <a:off x="-2466158" y="6366896"/>
              <a:ext cx="668084" cy="305409"/>
            </a:xfrm>
            <a:custGeom>
              <a:avLst/>
              <a:gdLst>
                <a:gd name="connsiteX0" fmla="*/ 190118 w 668083"/>
                <a:gd name="connsiteY0" fmla="*/ 309609 h 305409"/>
                <a:gd name="connsiteX1" fmla="*/ 0 w 668083"/>
                <a:gd name="connsiteY1" fmla="*/ 235738 h 305409"/>
                <a:gd name="connsiteX2" fmla="*/ 147742 w 668083"/>
                <a:gd name="connsiteY2" fmla="*/ 84751 h 305409"/>
                <a:gd name="connsiteX3" fmla="*/ 486556 w 668083"/>
                <a:gd name="connsiteY3" fmla="*/ 0 h 305409"/>
                <a:gd name="connsiteX4" fmla="*/ 679155 w 668083"/>
                <a:gd name="connsiteY4" fmla="*/ 67190 h 305409"/>
                <a:gd name="connsiteX5" fmla="*/ 529122 w 668083"/>
                <a:gd name="connsiteY5" fmla="*/ 226957 h 305409"/>
                <a:gd name="connsiteX6" fmla="*/ 190118 w 668083"/>
                <a:gd name="connsiteY6" fmla="*/ 309609 h 305409"/>
                <a:gd name="connsiteX7" fmla="*/ 20615 w 668083"/>
                <a:gd name="connsiteY7" fmla="*/ 230966 h 305409"/>
                <a:gd name="connsiteX8" fmla="*/ 199089 w 668083"/>
                <a:gd name="connsiteY8" fmla="*/ 300065 h 305409"/>
                <a:gd name="connsiteX9" fmla="*/ 517288 w 668083"/>
                <a:gd name="connsiteY9" fmla="*/ 222567 h 305409"/>
                <a:gd name="connsiteX10" fmla="*/ 657967 w 668083"/>
                <a:gd name="connsiteY10" fmla="*/ 72917 h 305409"/>
                <a:gd name="connsiteX11" fmla="*/ 477393 w 668083"/>
                <a:gd name="connsiteY11" fmla="*/ 9544 h 305409"/>
                <a:gd name="connsiteX12" fmla="*/ 159386 w 668083"/>
                <a:gd name="connsiteY12" fmla="*/ 88951 h 305409"/>
                <a:gd name="connsiteX13" fmla="*/ 20615 w 668083"/>
                <a:gd name="connsiteY13" fmla="*/ 23096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190118" y="309609"/>
                  </a:moveTo>
                  <a:cubicBezTo>
                    <a:pt x="113765" y="279832"/>
                    <a:pt x="75780" y="265134"/>
                    <a:pt x="0" y="235738"/>
                  </a:cubicBezTo>
                  <a:cubicBezTo>
                    <a:pt x="58791" y="175610"/>
                    <a:pt x="88378" y="145260"/>
                    <a:pt x="147742" y="84751"/>
                  </a:cubicBezTo>
                  <a:cubicBezTo>
                    <a:pt x="281931" y="52301"/>
                    <a:pt x="349694" y="35504"/>
                    <a:pt x="486556" y="0"/>
                  </a:cubicBezTo>
                  <a:cubicBezTo>
                    <a:pt x="563863" y="26342"/>
                    <a:pt x="602420" y="39703"/>
                    <a:pt x="679155" y="67190"/>
                  </a:cubicBezTo>
                  <a:cubicBezTo>
                    <a:pt x="618454" y="131517"/>
                    <a:pt x="588104" y="163776"/>
                    <a:pt x="529122" y="226957"/>
                  </a:cubicBezTo>
                  <a:cubicBezTo>
                    <a:pt x="392451" y="261507"/>
                    <a:pt x="324689" y="277732"/>
                    <a:pt x="190118" y="309609"/>
                  </a:cubicBezTo>
                  <a:close/>
                  <a:moveTo>
                    <a:pt x="20615" y="230966"/>
                  </a:moveTo>
                  <a:cubicBezTo>
                    <a:pt x="91814" y="258453"/>
                    <a:pt x="127509" y="272196"/>
                    <a:pt x="199089" y="300065"/>
                  </a:cubicBezTo>
                  <a:cubicBezTo>
                    <a:pt x="325452" y="270096"/>
                    <a:pt x="389016" y="254635"/>
                    <a:pt x="517288" y="222567"/>
                  </a:cubicBezTo>
                  <a:cubicBezTo>
                    <a:pt x="572643" y="163203"/>
                    <a:pt x="601084" y="133235"/>
                    <a:pt x="657967" y="72917"/>
                  </a:cubicBezTo>
                  <a:cubicBezTo>
                    <a:pt x="586005" y="46957"/>
                    <a:pt x="549928" y="34359"/>
                    <a:pt x="477393" y="9544"/>
                  </a:cubicBezTo>
                  <a:cubicBezTo>
                    <a:pt x="348931" y="42566"/>
                    <a:pt x="285558" y="58410"/>
                    <a:pt x="159386" y="88951"/>
                  </a:cubicBezTo>
                  <a:cubicBezTo>
                    <a:pt x="103648" y="145833"/>
                    <a:pt x="75780" y="174274"/>
                    <a:pt x="20615" y="2309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09A4A06D-33F3-4431-9B75-73F2E7E8A8A7}"/>
                </a:ext>
              </a:extLst>
            </p:cNvPr>
            <p:cNvSpPr/>
            <p:nvPr/>
          </p:nvSpPr>
          <p:spPr>
            <a:xfrm>
              <a:off x="-1953452" y="6340936"/>
              <a:ext cx="687172" cy="324498"/>
            </a:xfrm>
            <a:custGeom>
              <a:avLst/>
              <a:gdLst>
                <a:gd name="connsiteX0" fmla="*/ 192408 w 687171"/>
                <a:gd name="connsiteY0" fmla="*/ 328697 h 324497"/>
                <a:gd name="connsiteX1" fmla="*/ 0 w 687171"/>
                <a:gd name="connsiteY1" fmla="*/ 253490 h 324497"/>
                <a:gd name="connsiteX2" fmla="*/ 149842 w 687171"/>
                <a:gd name="connsiteY2" fmla="*/ 93913 h 324497"/>
                <a:gd name="connsiteX3" fmla="*/ 494573 w 687171"/>
                <a:gd name="connsiteY3" fmla="*/ 0 h 324497"/>
                <a:gd name="connsiteX4" fmla="*/ 687362 w 687171"/>
                <a:gd name="connsiteY4" fmla="*/ 69481 h 324497"/>
                <a:gd name="connsiteX5" fmla="*/ 533703 w 687171"/>
                <a:gd name="connsiteY5" fmla="*/ 239937 h 324497"/>
                <a:gd name="connsiteX6" fmla="*/ 192408 w 687171"/>
                <a:gd name="connsiteY6" fmla="*/ 328697 h 324497"/>
                <a:gd name="connsiteX7" fmla="*/ 20997 w 687171"/>
                <a:gd name="connsiteY7" fmla="*/ 248145 h 324497"/>
                <a:gd name="connsiteX8" fmla="*/ 201379 w 687171"/>
                <a:gd name="connsiteY8" fmla="*/ 318580 h 324497"/>
                <a:gd name="connsiteX9" fmla="*/ 521869 w 687171"/>
                <a:gd name="connsiteY9" fmla="*/ 235165 h 324497"/>
                <a:gd name="connsiteX10" fmla="*/ 665984 w 687171"/>
                <a:gd name="connsiteY10" fmla="*/ 75589 h 324497"/>
                <a:gd name="connsiteX11" fmla="*/ 485219 w 687171"/>
                <a:gd name="connsiteY11" fmla="*/ 10117 h 324497"/>
                <a:gd name="connsiteX12" fmla="*/ 161867 w 687171"/>
                <a:gd name="connsiteY12" fmla="*/ 98113 h 324497"/>
                <a:gd name="connsiteX13" fmla="*/ 20997 w 687171"/>
                <a:gd name="connsiteY13" fmla="*/ 248145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192408" y="328697"/>
                  </a:moveTo>
                  <a:cubicBezTo>
                    <a:pt x="115292" y="298156"/>
                    <a:pt x="76925" y="283076"/>
                    <a:pt x="0" y="253490"/>
                  </a:cubicBezTo>
                  <a:cubicBezTo>
                    <a:pt x="58982" y="190308"/>
                    <a:pt x="89141" y="158240"/>
                    <a:pt x="149842" y="93913"/>
                  </a:cubicBezTo>
                  <a:cubicBezTo>
                    <a:pt x="286512" y="57837"/>
                    <a:pt x="355420" y="39131"/>
                    <a:pt x="494573" y="0"/>
                  </a:cubicBezTo>
                  <a:cubicBezTo>
                    <a:pt x="572261" y="26914"/>
                    <a:pt x="610819" y="40658"/>
                    <a:pt x="687362" y="69481"/>
                  </a:cubicBezTo>
                  <a:cubicBezTo>
                    <a:pt x="624753" y="138389"/>
                    <a:pt x="593831" y="172747"/>
                    <a:pt x="533703" y="239937"/>
                  </a:cubicBezTo>
                  <a:cubicBezTo>
                    <a:pt x="395887" y="276968"/>
                    <a:pt x="327743" y="294720"/>
                    <a:pt x="192408" y="328697"/>
                  </a:cubicBezTo>
                  <a:close/>
                  <a:moveTo>
                    <a:pt x="20997" y="248145"/>
                  </a:moveTo>
                  <a:cubicBezTo>
                    <a:pt x="93150" y="276014"/>
                    <a:pt x="129226" y="290139"/>
                    <a:pt x="201379" y="318580"/>
                  </a:cubicBezTo>
                  <a:cubicBezTo>
                    <a:pt x="328506" y="286512"/>
                    <a:pt x="392642" y="269906"/>
                    <a:pt x="521869" y="235165"/>
                  </a:cubicBezTo>
                  <a:cubicBezTo>
                    <a:pt x="578178" y="172175"/>
                    <a:pt x="607383" y="140107"/>
                    <a:pt x="665984" y="75589"/>
                  </a:cubicBezTo>
                  <a:cubicBezTo>
                    <a:pt x="594213" y="48484"/>
                    <a:pt x="558136" y="35504"/>
                    <a:pt x="485219" y="10117"/>
                  </a:cubicBezTo>
                  <a:cubicBezTo>
                    <a:pt x="354657" y="46766"/>
                    <a:pt x="289948" y="64327"/>
                    <a:pt x="161867" y="98113"/>
                  </a:cubicBezTo>
                  <a:cubicBezTo>
                    <a:pt x="104794" y="158622"/>
                    <a:pt x="76543" y="188781"/>
                    <a:pt x="20997" y="2481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B6566712-CD2C-4A1C-8B80-AC336A156BDF}"/>
                </a:ext>
              </a:extLst>
            </p:cNvPr>
            <p:cNvSpPr/>
            <p:nvPr/>
          </p:nvSpPr>
          <p:spPr>
            <a:xfrm>
              <a:off x="-1436355" y="6309059"/>
              <a:ext cx="687172" cy="343586"/>
            </a:xfrm>
            <a:custGeom>
              <a:avLst/>
              <a:gdLst>
                <a:gd name="connsiteX0" fmla="*/ 192408 w 687171"/>
                <a:gd name="connsiteY0" fmla="*/ 351030 h 343585"/>
                <a:gd name="connsiteX1" fmla="*/ 0 w 687171"/>
                <a:gd name="connsiteY1" fmla="*/ 272387 h 343585"/>
                <a:gd name="connsiteX2" fmla="*/ 153468 w 687171"/>
                <a:gd name="connsiteY2" fmla="*/ 102312 h 343585"/>
                <a:gd name="connsiteX3" fmla="*/ 501826 w 687171"/>
                <a:gd name="connsiteY3" fmla="*/ 0 h 343585"/>
                <a:gd name="connsiteX4" fmla="*/ 692325 w 687171"/>
                <a:gd name="connsiteY4" fmla="*/ 74253 h 343585"/>
                <a:gd name="connsiteX5" fmla="*/ 535039 w 687171"/>
                <a:gd name="connsiteY5" fmla="*/ 256544 h 343585"/>
                <a:gd name="connsiteX6" fmla="*/ 192408 w 687171"/>
                <a:gd name="connsiteY6" fmla="*/ 351030 h 343585"/>
                <a:gd name="connsiteX7" fmla="*/ 21379 w 687171"/>
                <a:gd name="connsiteY7" fmla="*/ 266661 h 343585"/>
                <a:gd name="connsiteX8" fmla="*/ 201761 w 687171"/>
                <a:gd name="connsiteY8" fmla="*/ 340341 h 343585"/>
                <a:gd name="connsiteX9" fmla="*/ 523587 w 687171"/>
                <a:gd name="connsiteY9" fmla="*/ 251199 h 343585"/>
                <a:gd name="connsiteX10" fmla="*/ 670947 w 687171"/>
                <a:gd name="connsiteY10" fmla="*/ 80552 h 343585"/>
                <a:gd name="connsiteX11" fmla="*/ 492282 w 687171"/>
                <a:gd name="connsiteY11" fmla="*/ 10689 h 343585"/>
                <a:gd name="connsiteX12" fmla="*/ 165494 w 687171"/>
                <a:gd name="connsiteY12" fmla="*/ 106512 h 343585"/>
                <a:gd name="connsiteX13" fmla="*/ 21379 w 687171"/>
                <a:gd name="connsiteY13" fmla="*/ 266661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43585">
                  <a:moveTo>
                    <a:pt x="192408" y="351030"/>
                  </a:moveTo>
                  <a:cubicBezTo>
                    <a:pt x="115483" y="318962"/>
                    <a:pt x="77116" y="303310"/>
                    <a:pt x="0" y="272387"/>
                  </a:cubicBezTo>
                  <a:cubicBezTo>
                    <a:pt x="59937" y="205388"/>
                    <a:pt x="91050" y="171029"/>
                    <a:pt x="153468" y="102312"/>
                  </a:cubicBezTo>
                  <a:cubicBezTo>
                    <a:pt x="291666" y="62991"/>
                    <a:pt x="361338" y="42566"/>
                    <a:pt x="501826" y="0"/>
                  </a:cubicBezTo>
                  <a:cubicBezTo>
                    <a:pt x="578751" y="28441"/>
                    <a:pt x="616928" y="43330"/>
                    <a:pt x="692325" y="74253"/>
                  </a:cubicBezTo>
                  <a:cubicBezTo>
                    <a:pt x="627998" y="148315"/>
                    <a:pt x="596121" y="184964"/>
                    <a:pt x="535039" y="256544"/>
                  </a:cubicBezTo>
                  <a:cubicBezTo>
                    <a:pt x="396842" y="295865"/>
                    <a:pt x="328315" y="314763"/>
                    <a:pt x="192408" y="351030"/>
                  </a:cubicBezTo>
                  <a:close/>
                  <a:moveTo>
                    <a:pt x="21379" y="266661"/>
                  </a:moveTo>
                  <a:cubicBezTo>
                    <a:pt x="93532" y="295675"/>
                    <a:pt x="129608" y="310372"/>
                    <a:pt x="201761" y="340341"/>
                  </a:cubicBezTo>
                  <a:cubicBezTo>
                    <a:pt x="329461" y="306173"/>
                    <a:pt x="393787" y="288421"/>
                    <a:pt x="523587" y="251199"/>
                  </a:cubicBezTo>
                  <a:cubicBezTo>
                    <a:pt x="581042" y="184200"/>
                    <a:pt x="610819" y="149842"/>
                    <a:pt x="670947" y="80552"/>
                  </a:cubicBezTo>
                  <a:cubicBezTo>
                    <a:pt x="600130" y="51729"/>
                    <a:pt x="564435" y="37604"/>
                    <a:pt x="492282" y="10689"/>
                  </a:cubicBezTo>
                  <a:cubicBezTo>
                    <a:pt x="360574" y="50393"/>
                    <a:pt x="295102" y="69481"/>
                    <a:pt x="165494" y="106512"/>
                  </a:cubicBezTo>
                  <a:cubicBezTo>
                    <a:pt x="106893" y="171411"/>
                    <a:pt x="77689" y="203479"/>
                    <a:pt x="21379" y="2666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EB377E86-3850-48B1-A64E-8D960B40A546}"/>
                </a:ext>
              </a:extLst>
            </p:cNvPr>
            <p:cNvSpPr/>
            <p:nvPr/>
          </p:nvSpPr>
          <p:spPr>
            <a:xfrm>
              <a:off x="-917540" y="6274892"/>
              <a:ext cx="687172" cy="362674"/>
            </a:xfrm>
            <a:custGeom>
              <a:avLst/>
              <a:gdLst>
                <a:gd name="connsiteX0" fmla="*/ 191072 w 687171"/>
                <a:gd name="connsiteY0" fmla="*/ 374508 h 362673"/>
                <a:gd name="connsiteX1" fmla="*/ 0 w 687171"/>
                <a:gd name="connsiteY1" fmla="*/ 291093 h 362673"/>
                <a:gd name="connsiteX2" fmla="*/ 157095 w 687171"/>
                <a:gd name="connsiteY2" fmla="*/ 109184 h 362673"/>
                <a:gd name="connsiteX3" fmla="*/ 506598 w 687171"/>
                <a:gd name="connsiteY3" fmla="*/ 0 h 362673"/>
                <a:gd name="connsiteX4" fmla="*/ 693280 w 687171"/>
                <a:gd name="connsiteY4" fmla="*/ 80743 h 362673"/>
                <a:gd name="connsiteX5" fmla="*/ 533703 w 687171"/>
                <a:gd name="connsiteY5" fmla="*/ 274678 h 362673"/>
                <a:gd name="connsiteX6" fmla="*/ 191072 w 687171"/>
                <a:gd name="connsiteY6" fmla="*/ 374508 h 362673"/>
                <a:gd name="connsiteX7" fmla="*/ 21188 w 687171"/>
                <a:gd name="connsiteY7" fmla="*/ 284985 h 362673"/>
                <a:gd name="connsiteX8" fmla="*/ 200234 w 687171"/>
                <a:gd name="connsiteY8" fmla="*/ 363246 h 362673"/>
                <a:gd name="connsiteX9" fmla="*/ 521869 w 687171"/>
                <a:gd name="connsiteY9" fmla="*/ 269333 h 362673"/>
                <a:gd name="connsiteX10" fmla="*/ 671519 w 687171"/>
                <a:gd name="connsiteY10" fmla="*/ 87614 h 362673"/>
                <a:gd name="connsiteX11" fmla="*/ 496291 w 687171"/>
                <a:gd name="connsiteY11" fmla="*/ 11835 h 362673"/>
                <a:gd name="connsiteX12" fmla="*/ 168548 w 687171"/>
                <a:gd name="connsiteY12" fmla="*/ 113956 h 362673"/>
                <a:gd name="connsiteX13" fmla="*/ 21188 w 687171"/>
                <a:gd name="connsiteY13" fmla="*/ 28498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62673">
                  <a:moveTo>
                    <a:pt x="191072" y="374508"/>
                  </a:moveTo>
                  <a:cubicBezTo>
                    <a:pt x="114529" y="340722"/>
                    <a:pt x="76352" y="323925"/>
                    <a:pt x="0" y="291093"/>
                  </a:cubicBezTo>
                  <a:cubicBezTo>
                    <a:pt x="61082" y="219704"/>
                    <a:pt x="92768" y="183055"/>
                    <a:pt x="157095" y="109184"/>
                  </a:cubicBezTo>
                  <a:cubicBezTo>
                    <a:pt x="295866" y="66999"/>
                    <a:pt x="365919" y="45239"/>
                    <a:pt x="506598" y="0"/>
                  </a:cubicBezTo>
                  <a:cubicBezTo>
                    <a:pt x="581996" y="30923"/>
                    <a:pt x="619409" y="47147"/>
                    <a:pt x="693280" y="80743"/>
                  </a:cubicBezTo>
                  <a:cubicBezTo>
                    <a:pt x="627808" y="159767"/>
                    <a:pt x="595358" y="198898"/>
                    <a:pt x="533703" y="274678"/>
                  </a:cubicBezTo>
                  <a:cubicBezTo>
                    <a:pt x="395505" y="316290"/>
                    <a:pt x="326979" y="336332"/>
                    <a:pt x="191072" y="374508"/>
                  </a:cubicBezTo>
                  <a:close/>
                  <a:moveTo>
                    <a:pt x="21188" y="284985"/>
                  </a:moveTo>
                  <a:cubicBezTo>
                    <a:pt x="92959" y="315717"/>
                    <a:pt x="128654" y="331560"/>
                    <a:pt x="200234" y="363246"/>
                  </a:cubicBezTo>
                  <a:cubicBezTo>
                    <a:pt x="327933" y="327170"/>
                    <a:pt x="392260" y="308273"/>
                    <a:pt x="521869" y="269333"/>
                  </a:cubicBezTo>
                  <a:cubicBezTo>
                    <a:pt x="579896" y="198325"/>
                    <a:pt x="610056" y="161676"/>
                    <a:pt x="671519" y="87614"/>
                  </a:cubicBezTo>
                  <a:cubicBezTo>
                    <a:pt x="602039" y="56119"/>
                    <a:pt x="567107" y="41039"/>
                    <a:pt x="496291" y="11835"/>
                  </a:cubicBezTo>
                  <a:cubicBezTo>
                    <a:pt x="364392" y="54019"/>
                    <a:pt x="298729" y="74443"/>
                    <a:pt x="168548" y="113956"/>
                  </a:cubicBezTo>
                  <a:cubicBezTo>
                    <a:pt x="108420" y="183436"/>
                    <a:pt x="78643" y="217795"/>
                    <a:pt x="21188" y="284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5D973C7D-B15D-4D20-A7CC-0AFDCC69FF5E}"/>
                </a:ext>
              </a:extLst>
            </p:cNvPr>
            <p:cNvSpPr/>
            <p:nvPr/>
          </p:nvSpPr>
          <p:spPr>
            <a:xfrm>
              <a:off x="-400444" y="6242442"/>
              <a:ext cx="687172" cy="381762"/>
            </a:xfrm>
            <a:custGeom>
              <a:avLst/>
              <a:gdLst>
                <a:gd name="connsiteX0" fmla="*/ 189545 w 687171"/>
                <a:gd name="connsiteY0" fmla="*/ 396842 h 381761"/>
                <a:gd name="connsiteX1" fmla="*/ 0 w 687171"/>
                <a:gd name="connsiteY1" fmla="*/ 307700 h 381761"/>
                <a:gd name="connsiteX2" fmla="*/ 159385 w 687171"/>
                <a:gd name="connsiteY2" fmla="*/ 114147 h 381761"/>
                <a:gd name="connsiteX3" fmla="*/ 507171 w 687171"/>
                <a:gd name="connsiteY3" fmla="*/ 0 h 381761"/>
                <a:gd name="connsiteX4" fmla="*/ 689462 w 687171"/>
                <a:gd name="connsiteY4" fmla="*/ 88569 h 381761"/>
                <a:gd name="connsiteX5" fmla="*/ 529886 w 687171"/>
                <a:gd name="connsiteY5" fmla="*/ 293384 h 381761"/>
                <a:gd name="connsiteX6" fmla="*/ 189545 w 687171"/>
                <a:gd name="connsiteY6" fmla="*/ 396842 h 381761"/>
                <a:gd name="connsiteX7" fmla="*/ 21379 w 687171"/>
                <a:gd name="connsiteY7" fmla="*/ 301210 h 381761"/>
                <a:gd name="connsiteX8" fmla="*/ 198707 w 687171"/>
                <a:gd name="connsiteY8" fmla="*/ 385007 h 381761"/>
                <a:gd name="connsiteX9" fmla="*/ 518624 w 687171"/>
                <a:gd name="connsiteY9" fmla="*/ 287467 h 381761"/>
                <a:gd name="connsiteX10" fmla="*/ 668465 w 687171"/>
                <a:gd name="connsiteY10" fmla="*/ 95632 h 381761"/>
                <a:gd name="connsiteX11" fmla="*/ 497245 w 687171"/>
                <a:gd name="connsiteY11" fmla="*/ 12407 h 381761"/>
                <a:gd name="connsiteX12" fmla="*/ 171029 w 687171"/>
                <a:gd name="connsiteY12" fmla="*/ 119301 h 381761"/>
                <a:gd name="connsiteX13" fmla="*/ 21379 w 687171"/>
                <a:gd name="connsiteY13" fmla="*/ 301210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81761">
                  <a:moveTo>
                    <a:pt x="189545" y="396842"/>
                  </a:moveTo>
                  <a:cubicBezTo>
                    <a:pt x="113574" y="360765"/>
                    <a:pt x="75780" y="342822"/>
                    <a:pt x="0" y="307700"/>
                  </a:cubicBezTo>
                  <a:cubicBezTo>
                    <a:pt x="61654" y="232111"/>
                    <a:pt x="93913" y="192981"/>
                    <a:pt x="159385" y="114147"/>
                  </a:cubicBezTo>
                  <a:cubicBezTo>
                    <a:pt x="297965" y="69862"/>
                    <a:pt x="367446" y="46957"/>
                    <a:pt x="507171" y="0"/>
                  </a:cubicBezTo>
                  <a:cubicBezTo>
                    <a:pt x="580851" y="33977"/>
                    <a:pt x="617118" y="51920"/>
                    <a:pt x="689462" y="88569"/>
                  </a:cubicBezTo>
                  <a:cubicBezTo>
                    <a:pt x="623608" y="172175"/>
                    <a:pt x="591349" y="213596"/>
                    <a:pt x="529886" y="293384"/>
                  </a:cubicBezTo>
                  <a:cubicBezTo>
                    <a:pt x="393024" y="336141"/>
                    <a:pt x="324879" y="356948"/>
                    <a:pt x="189545" y="396842"/>
                  </a:cubicBezTo>
                  <a:close/>
                  <a:moveTo>
                    <a:pt x="21379" y="301210"/>
                  </a:moveTo>
                  <a:cubicBezTo>
                    <a:pt x="92196" y="334233"/>
                    <a:pt x="127699" y="351030"/>
                    <a:pt x="198707" y="385007"/>
                  </a:cubicBezTo>
                  <a:cubicBezTo>
                    <a:pt x="325834" y="347404"/>
                    <a:pt x="389779" y="327743"/>
                    <a:pt x="518624" y="287467"/>
                  </a:cubicBezTo>
                  <a:cubicBezTo>
                    <a:pt x="576461" y="212641"/>
                    <a:pt x="606811" y="173893"/>
                    <a:pt x="668465" y="95632"/>
                  </a:cubicBezTo>
                  <a:cubicBezTo>
                    <a:pt x="600511" y="61273"/>
                    <a:pt x="566344" y="44666"/>
                    <a:pt x="497245" y="12407"/>
                  </a:cubicBezTo>
                  <a:cubicBezTo>
                    <a:pt x="366301" y="56310"/>
                    <a:pt x="301019" y="77689"/>
                    <a:pt x="171029" y="119301"/>
                  </a:cubicBezTo>
                  <a:cubicBezTo>
                    <a:pt x="109566" y="193362"/>
                    <a:pt x="79407" y="230012"/>
                    <a:pt x="21379" y="3012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672CC5A0-745C-4F38-B326-8A5205672343}"/>
                </a:ext>
              </a:extLst>
            </p:cNvPr>
            <p:cNvSpPr/>
            <p:nvPr/>
          </p:nvSpPr>
          <p:spPr>
            <a:xfrm>
              <a:off x="113217" y="6214573"/>
              <a:ext cx="668084" cy="400850"/>
            </a:xfrm>
            <a:custGeom>
              <a:avLst/>
              <a:gdLst>
                <a:gd name="connsiteX0" fmla="*/ 188208 w 668083"/>
                <a:gd name="connsiteY0" fmla="*/ 416693 h 400849"/>
                <a:gd name="connsiteX1" fmla="*/ 0 w 668083"/>
                <a:gd name="connsiteY1" fmla="*/ 321443 h 400849"/>
                <a:gd name="connsiteX2" fmla="*/ 159576 w 668083"/>
                <a:gd name="connsiteY2" fmla="*/ 117010 h 400849"/>
                <a:gd name="connsiteX3" fmla="*/ 503162 w 668083"/>
                <a:gd name="connsiteY3" fmla="*/ 0 h 400849"/>
                <a:gd name="connsiteX4" fmla="*/ 681254 w 668083"/>
                <a:gd name="connsiteY4" fmla="*/ 97158 h 400849"/>
                <a:gd name="connsiteX5" fmla="*/ 524541 w 668083"/>
                <a:gd name="connsiteY5" fmla="*/ 310945 h 400849"/>
                <a:gd name="connsiteX6" fmla="*/ 188208 w 668083"/>
                <a:gd name="connsiteY6" fmla="*/ 416693 h 400849"/>
                <a:gd name="connsiteX7" fmla="*/ 21379 w 668083"/>
                <a:gd name="connsiteY7" fmla="*/ 314954 h 400849"/>
                <a:gd name="connsiteX8" fmla="*/ 197371 w 668083"/>
                <a:gd name="connsiteY8" fmla="*/ 404477 h 400849"/>
                <a:gd name="connsiteX9" fmla="*/ 513470 w 668083"/>
                <a:gd name="connsiteY9" fmla="*/ 304837 h 400849"/>
                <a:gd name="connsiteX10" fmla="*/ 660639 w 668083"/>
                <a:gd name="connsiteY10" fmla="*/ 104412 h 400849"/>
                <a:gd name="connsiteX11" fmla="*/ 493236 w 668083"/>
                <a:gd name="connsiteY11" fmla="*/ 13171 h 400849"/>
                <a:gd name="connsiteX12" fmla="*/ 171029 w 668083"/>
                <a:gd name="connsiteY12" fmla="*/ 122736 h 400849"/>
                <a:gd name="connsiteX13" fmla="*/ 21379 w 668083"/>
                <a:gd name="connsiteY13" fmla="*/ 314954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00849">
                  <a:moveTo>
                    <a:pt x="188208" y="416693"/>
                  </a:moveTo>
                  <a:cubicBezTo>
                    <a:pt x="112429" y="378517"/>
                    <a:pt x="75016" y="359238"/>
                    <a:pt x="0" y="321443"/>
                  </a:cubicBezTo>
                  <a:cubicBezTo>
                    <a:pt x="61463" y="241846"/>
                    <a:pt x="93722" y="200425"/>
                    <a:pt x="159576" y="117010"/>
                  </a:cubicBezTo>
                  <a:cubicBezTo>
                    <a:pt x="296820" y="71199"/>
                    <a:pt x="365537" y="47720"/>
                    <a:pt x="503162" y="0"/>
                  </a:cubicBezTo>
                  <a:cubicBezTo>
                    <a:pt x="574934" y="37604"/>
                    <a:pt x="610437" y="57264"/>
                    <a:pt x="681254" y="97158"/>
                  </a:cubicBezTo>
                  <a:cubicBezTo>
                    <a:pt x="616355" y="184773"/>
                    <a:pt x="584478" y="228103"/>
                    <a:pt x="524541" y="310945"/>
                  </a:cubicBezTo>
                  <a:cubicBezTo>
                    <a:pt x="389588" y="354657"/>
                    <a:pt x="322207" y="375845"/>
                    <a:pt x="188208" y="416693"/>
                  </a:cubicBezTo>
                  <a:close/>
                  <a:moveTo>
                    <a:pt x="21379" y="314954"/>
                  </a:moveTo>
                  <a:cubicBezTo>
                    <a:pt x="91432" y="350457"/>
                    <a:pt x="126554" y="368591"/>
                    <a:pt x="197371" y="404477"/>
                  </a:cubicBezTo>
                  <a:cubicBezTo>
                    <a:pt x="323161" y="365919"/>
                    <a:pt x="386534" y="345876"/>
                    <a:pt x="513470" y="304837"/>
                  </a:cubicBezTo>
                  <a:cubicBezTo>
                    <a:pt x="569970" y="226957"/>
                    <a:pt x="599939" y="186300"/>
                    <a:pt x="660639" y="104412"/>
                  </a:cubicBezTo>
                  <a:cubicBezTo>
                    <a:pt x="594022" y="66999"/>
                    <a:pt x="560617" y="48484"/>
                    <a:pt x="493236" y="13171"/>
                  </a:cubicBezTo>
                  <a:cubicBezTo>
                    <a:pt x="364201" y="57837"/>
                    <a:pt x="299683" y="79788"/>
                    <a:pt x="171029" y="122736"/>
                  </a:cubicBezTo>
                  <a:cubicBezTo>
                    <a:pt x="109375" y="201188"/>
                    <a:pt x="79025" y="239937"/>
                    <a:pt x="21379" y="3149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CF76AB3A-165D-4A22-AC62-77F55554B43D}"/>
                </a:ext>
              </a:extLst>
            </p:cNvPr>
            <p:cNvSpPr/>
            <p:nvPr/>
          </p:nvSpPr>
          <p:spPr>
            <a:xfrm>
              <a:off x="621915" y="6195103"/>
              <a:ext cx="668084" cy="419938"/>
            </a:xfrm>
            <a:custGeom>
              <a:avLst/>
              <a:gdLst>
                <a:gd name="connsiteX0" fmla="*/ 187636 w 668083"/>
                <a:gd name="connsiteY0" fmla="*/ 431964 h 419938"/>
                <a:gd name="connsiteX1" fmla="*/ 0 w 668083"/>
                <a:gd name="connsiteY1" fmla="*/ 330797 h 419938"/>
                <a:gd name="connsiteX2" fmla="*/ 156904 w 668083"/>
                <a:gd name="connsiteY2" fmla="*/ 117201 h 419938"/>
                <a:gd name="connsiteX3" fmla="*/ 493809 w 668083"/>
                <a:gd name="connsiteY3" fmla="*/ 0 h 419938"/>
                <a:gd name="connsiteX4" fmla="*/ 668656 w 668083"/>
                <a:gd name="connsiteY4" fmla="*/ 106321 h 419938"/>
                <a:gd name="connsiteX5" fmla="*/ 518242 w 668083"/>
                <a:gd name="connsiteY5" fmla="*/ 326597 h 419938"/>
                <a:gd name="connsiteX6" fmla="*/ 187636 w 668083"/>
                <a:gd name="connsiteY6" fmla="*/ 431964 h 419938"/>
                <a:gd name="connsiteX7" fmla="*/ 20806 w 668083"/>
                <a:gd name="connsiteY7" fmla="*/ 324116 h 419938"/>
                <a:gd name="connsiteX8" fmla="*/ 196416 w 668083"/>
                <a:gd name="connsiteY8" fmla="*/ 419365 h 419938"/>
                <a:gd name="connsiteX9" fmla="*/ 506598 w 668083"/>
                <a:gd name="connsiteY9" fmla="*/ 319916 h 419938"/>
                <a:gd name="connsiteX10" fmla="*/ 648041 w 668083"/>
                <a:gd name="connsiteY10" fmla="*/ 113383 h 419938"/>
                <a:gd name="connsiteX11" fmla="*/ 483692 w 668083"/>
                <a:gd name="connsiteY11" fmla="*/ 13553 h 419938"/>
                <a:gd name="connsiteX12" fmla="*/ 167784 w 668083"/>
                <a:gd name="connsiteY12" fmla="*/ 123309 h 419938"/>
                <a:gd name="connsiteX13" fmla="*/ 20806 w 668083"/>
                <a:gd name="connsiteY13" fmla="*/ 324116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19938">
                  <a:moveTo>
                    <a:pt x="187636" y="431964"/>
                  </a:moveTo>
                  <a:cubicBezTo>
                    <a:pt x="111666" y="391688"/>
                    <a:pt x="74253" y="371263"/>
                    <a:pt x="0" y="330797"/>
                  </a:cubicBezTo>
                  <a:cubicBezTo>
                    <a:pt x="60127" y="247954"/>
                    <a:pt x="92004" y="204624"/>
                    <a:pt x="156904" y="117201"/>
                  </a:cubicBezTo>
                  <a:cubicBezTo>
                    <a:pt x="291666" y="71008"/>
                    <a:pt x="359238" y="47338"/>
                    <a:pt x="493809" y="0"/>
                  </a:cubicBezTo>
                  <a:cubicBezTo>
                    <a:pt x="563862" y="41421"/>
                    <a:pt x="598794" y="62800"/>
                    <a:pt x="668656" y="106321"/>
                  </a:cubicBezTo>
                  <a:cubicBezTo>
                    <a:pt x="606047" y="196798"/>
                    <a:pt x="575506" y="241464"/>
                    <a:pt x="518242" y="326597"/>
                  </a:cubicBezTo>
                  <a:cubicBezTo>
                    <a:pt x="385580" y="369736"/>
                    <a:pt x="319535" y="390924"/>
                    <a:pt x="187636" y="431964"/>
                  </a:cubicBezTo>
                  <a:close/>
                  <a:moveTo>
                    <a:pt x="20806" y="324116"/>
                  </a:moveTo>
                  <a:cubicBezTo>
                    <a:pt x="90478" y="362101"/>
                    <a:pt x="125409" y="381380"/>
                    <a:pt x="196416" y="419365"/>
                  </a:cubicBezTo>
                  <a:cubicBezTo>
                    <a:pt x="320108" y="380617"/>
                    <a:pt x="382335" y="360574"/>
                    <a:pt x="506598" y="319916"/>
                  </a:cubicBezTo>
                  <a:cubicBezTo>
                    <a:pt x="560617" y="239937"/>
                    <a:pt x="589250" y="198134"/>
                    <a:pt x="648041" y="113383"/>
                  </a:cubicBezTo>
                  <a:cubicBezTo>
                    <a:pt x="582378" y="72726"/>
                    <a:pt x="549546" y="52492"/>
                    <a:pt x="483692" y="13553"/>
                  </a:cubicBezTo>
                  <a:cubicBezTo>
                    <a:pt x="357520" y="58028"/>
                    <a:pt x="294338" y="79979"/>
                    <a:pt x="167784" y="123309"/>
                  </a:cubicBezTo>
                  <a:cubicBezTo>
                    <a:pt x="107084" y="205388"/>
                    <a:pt x="77307" y="246046"/>
                    <a:pt x="20806" y="3241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0913EB8E-48B8-4F6D-9C35-DAF77567A309}"/>
                </a:ext>
              </a:extLst>
            </p:cNvPr>
            <p:cNvSpPr/>
            <p:nvPr/>
          </p:nvSpPr>
          <p:spPr>
            <a:xfrm>
              <a:off x="1124123" y="6186895"/>
              <a:ext cx="648995" cy="439026"/>
            </a:xfrm>
            <a:custGeom>
              <a:avLst/>
              <a:gdLst>
                <a:gd name="connsiteX0" fmla="*/ 188591 w 648995"/>
                <a:gd name="connsiteY0" fmla="*/ 441317 h 439026"/>
                <a:gd name="connsiteX1" fmla="*/ 0 w 648995"/>
                <a:gd name="connsiteY1" fmla="*/ 334805 h 439026"/>
                <a:gd name="connsiteX2" fmla="*/ 150605 w 648995"/>
                <a:gd name="connsiteY2" fmla="*/ 114719 h 439026"/>
                <a:gd name="connsiteX3" fmla="*/ 478348 w 648995"/>
                <a:gd name="connsiteY3" fmla="*/ 0 h 439026"/>
                <a:gd name="connsiteX4" fmla="*/ 651668 w 648995"/>
                <a:gd name="connsiteY4" fmla="*/ 115865 h 439026"/>
                <a:gd name="connsiteX5" fmla="*/ 511370 w 648995"/>
                <a:gd name="connsiteY5" fmla="*/ 338814 h 439026"/>
                <a:gd name="connsiteX6" fmla="*/ 188591 w 648995"/>
                <a:gd name="connsiteY6" fmla="*/ 441317 h 439026"/>
                <a:gd name="connsiteX7" fmla="*/ 20233 w 648995"/>
                <a:gd name="connsiteY7" fmla="*/ 327933 h 439026"/>
                <a:gd name="connsiteX8" fmla="*/ 196607 w 648995"/>
                <a:gd name="connsiteY8" fmla="*/ 428337 h 439026"/>
                <a:gd name="connsiteX9" fmla="*/ 499536 w 648995"/>
                <a:gd name="connsiteY9" fmla="*/ 331751 h 439026"/>
                <a:gd name="connsiteX10" fmla="*/ 631625 w 648995"/>
                <a:gd name="connsiteY10" fmla="*/ 122546 h 439026"/>
                <a:gd name="connsiteX11" fmla="*/ 468804 w 648995"/>
                <a:gd name="connsiteY11" fmla="*/ 14125 h 439026"/>
                <a:gd name="connsiteX12" fmla="*/ 161485 w 648995"/>
                <a:gd name="connsiteY12" fmla="*/ 121400 h 439026"/>
                <a:gd name="connsiteX13" fmla="*/ 20233 w 648995"/>
                <a:gd name="connsiteY13" fmla="*/ 327933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39026">
                  <a:moveTo>
                    <a:pt x="188591" y="441317"/>
                  </a:moveTo>
                  <a:cubicBezTo>
                    <a:pt x="111856" y="399323"/>
                    <a:pt x="74253" y="377753"/>
                    <a:pt x="0" y="334805"/>
                  </a:cubicBezTo>
                  <a:cubicBezTo>
                    <a:pt x="57264" y="249863"/>
                    <a:pt x="87996" y="205197"/>
                    <a:pt x="150605" y="114719"/>
                  </a:cubicBezTo>
                  <a:cubicBezTo>
                    <a:pt x="282122" y="69099"/>
                    <a:pt x="347785" y="46002"/>
                    <a:pt x="478348" y="0"/>
                  </a:cubicBezTo>
                  <a:cubicBezTo>
                    <a:pt x="547256" y="45429"/>
                    <a:pt x="581806" y="67954"/>
                    <a:pt x="651668" y="115865"/>
                  </a:cubicBezTo>
                  <a:cubicBezTo>
                    <a:pt x="593067" y="207869"/>
                    <a:pt x="564435" y="253108"/>
                    <a:pt x="511370" y="338814"/>
                  </a:cubicBezTo>
                  <a:cubicBezTo>
                    <a:pt x="382144" y="379471"/>
                    <a:pt x="317435" y="401041"/>
                    <a:pt x="188591" y="441317"/>
                  </a:cubicBezTo>
                  <a:close/>
                  <a:moveTo>
                    <a:pt x="20233" y="327933"/>
                  </a:moveTo>
                  <a:cubicBezTo>
                    <a:pt x="89714" y="368400"/>
                    <a:pt x="124836" y="388634"/>
                    <a:pt x="196607" y="428337"/>
                  </a:cubicBezTo>
                  <a:cubicBezTo>
                    <a:pt x="317626" y="390351"/>
                    <a:pt x="378135" y="370118"/>
                    <a:pt x="499536" y="331751"/>
                  </a:cubicBezTo>
                  <a:cubicBezTo>
                    <a:pt x="549737" y="251008"/>
                    <a:pt x="576461" y="208633"/>
                    <a:pt x="631625" y="122546"/>
                  </a:cubicBezTo>
                  <a:cubicBezTo>
                    <a:pt x="565772" y="78070"/>
                    <a:pt x="533513" y="56691"/>
                    <a:pt x="468804" y="14125"/>
                  </a:cubicBezTo>
                  <a:cubicBezTo>
                    <a:pt x="346449" y="57073"/>
                    <a:pt x="284794" y="78834"/>
                    <a:pt x="161485" y="121400"/>
                  </a:cubicBezTo>
                  <a:cubicBezTo>
                    <a:pt x="102885" y="206151"/>
                    <a:pt x="74253" y="247954"/>
                    <a:pt x="20233" y="3279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374B20DB-2418-419E-B5E8-7AB491D8EC0F}"/>
                </a:ext>
              </a:extLst>
            </p:cNvPr>
            <p:cNvSpPr/>
            <p:nvPr/>
          </p:nvSpPr>
          <p:spPr>
            <a:xfrm>
              <a:off x="1619649" y="6201211"/>
              <a:ext cx="610819" cy="439026"/>
            </a:xfrm>
            <a:custGeom>
              <a:avLst/>
              <a:gdLst>
                <a:gd name="connsiteX0" fmla="*/ 188591 w 610819"/>
                <a:gd name="connsiteY0" fmla="*/ 445898 h 439026"/>
                <a:gd name="connsiteX1" fmla="*/ 0 w 610819"/>
                <a:gd name="connsiteY1" fmla="*/ 324307 h 439026"/>
                <a:gd name="connsiteX2" fmla="*/ 140679 w 610819"/>
                <a:gd name="connsiteY2" fmla="*/ 101358 h 439026"/>
                <a:gd name="connsiteX3" fmla="*/ 455442 w 610819"/>
                <a:gd name="connsiteY3" fmla="*/ 0 h 439026"/>
                <a:gd name="connsiteX4" fmla="*/ 622845 w 610819"/>
                <a:gd name="connsiteY4" fmla="*/ 143924 h 439026"/>
                <a:gd name="connsiteX5" fmla="*/ 494191 w 610819"/>
                <a:gd name="connsiteY5" fmla="*/ 371645 h 439026"/>
                <a:gd name="connsiteX6" fmla="*/ 188591 w 610819"/>
                <a:gd name="connsiteY6" fmla="*/ 445898 h 439026"/>
                <a:gd name="connsiteX7" fmla="*/ 19852 w 610819"/>
                <a:gd name="connsiteY7" fmla="*/ 318007 h 439026"/>
                <a:gd name="connsiteX8" fmla="*/ 196035 w 610819"/>
                <a:gd name="connsiteY8" fmla="*/ 433109 h 439026"/>
                <a:gd name="connsiteX9" fmla="*/ 482929 w 610819"/>
                <a:gd name="connsiteY9" fmla="*/ 362292 h 439026"/>
                <a:gd name="connsiteX10" fmla="*/ 604139 w 610819"/>
                <a:gd name="connsiteY10" fmla="*/ 148887 h 439026"/>
                <a:gd name="connsiteX11" fmla="*/ 446662 w 610819"/>
                <a:gd name="connsiteY11" fmla="*/ 14125 h 439026"/>
                <a:gd name="connsiteX12" fmla="*/ 151560 w 610819"/>
                <a:gd name="connsiteY12" fmla="*/ 108611 h 439026"/>
                <a:gd name="connsiteX13" fmla="*/ 19852 w 610819"/>
                <a:gd name="connsiteY13" fmla="*/ 318007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39026">
                  <a:moveTo>
                    <a:pt x="188591" y="445898"/>
                  </a:moveTo>
                  <a:cubicBezTo>
                    <a:pt x="113002" y="394932"/>
                    <a:pt x="75589" y="370309"/>
                    <a:pt x="0" y="324307"/>
                  </a:cubicBezTo>
                  <a:cubicBezTo>
                    <a:pt x="53256" y="238601"/>
                    <a:pt x="81888" y="193362"/>
                    <a:pt x="140679" y="101358"/>
                  </a:cubicBezTo>
                  <a:cubicBezTo>
                    <a:pt x="268570" y="58410"/>
                    <a:pt x="331560" y="38176"/>
                    <a:pt x="455442" y="0"/>
                  </a:cubicBezTo>
                  <a:cubicBezTo>
                    <a:pt x="522632" y="54592"/>
                    <a:pt x="555845" y="83606"/>
                    <a:pt x="622845" y="143924"/>
                  </a:cubicBezTo>
                  <a:cubicBezTo>
                    <a:pt x="569016" y="238028"/>
                    <a:pt x="542675" y="284222"/>
                    <a:pt x="494191" y="371645"/>
                  </a:cubicBezTo>
                  <a:cubicBezTo>
                    <a:pt x="372791" y="399895"/>
                    <a:pt x="311709" y="414593"/>
                    <a:pt x="188591" y="445898"/>
                  </a:cubicBezTo>
                  <a:close/>
                  <a:moveTo>
                    <a:pt x="19852" y="318007"/>
                  </a:moveTo>
                  <a:cubicBezTo>
                    <a:pt x="90287" y="361719"/>
                    <a:pt x="125409" y="385007"/>
                    <a:pt x="196035" y="433109"/>
                  </a:cubicBezTo>
                  <a:cubicBezTo>
                    <a:pt x="311709" y="403331"/>
                    <a:pt x="369164" y="389397"/>
                    <a:pt x="482929" y="362292"/>
                  </a:cubicBezTo>
                  <a:cubicBezTo>
                    <a:pt x="528932" y="280213"/>
                    <a:pt x="553555" y="236883"/>
                    <a:pt x="604139" y="148887"/>
                  </a:cubicBezTo>
                  <a:cubicBezTo>
                    <a:pt x="541339" y="92577"/>
                    <a:pt x="509844" y="65472"/>
                    <a:pt x="446662" y="14125"/>
                  </a:cubicBezTo>
                  <a:cubicBezTo>
                    <a:pt x="330415" y="49820"/>
                    <a:pt x="271433" y="68717"/>
                    <a:pt x="151560" y="108611"/>
                  </a:cubicBezTo>
                  <a:cubicBezTo>
                    <a:pt x="96586" y="194698"/>
                    <a:pt x="69863" y="237265"/>
                    <a:pt x="19852" y="3180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0B518B68-9D70-4A3F-83E4-EA51366476FD}"/>
                </a:ext>
              </a:extLst>
            </p:cNvPr>
            <p:cNvSpPr/>
            <p:nvPr/>
          </p:nvSpPr>
          <p:spPr>
            <a:xfrm>
              <a:off x="2098761" y="6265538"/>
              <a:ext cx="591731" cy="458114"/>
            </a:xfrm>
            <a:custGeom>
              <a:avLst/>
              <a:gdLst>
                <a:gd name="connsiteX0" fmla="*/ 182101 w 591731"/>
                <a:gd name="connsiteY0" fmla="*/ 460023 h 458114"/>
                <a:gd name="connsiteX1" fmla="*/ 0 w 591731"/>
                <a:gd name="connsiteY1" fmla="*/ 304837 h 458114"/>
                <a:gd name="connsiteX2" fmla="*/ 129036 w 591731"/>
                <a:gd name="connsiteY2" fmla="*/ 77498 h 458114"/>
                <a:gd name="connsiteX3" fmla="*/ 426428 w 591731"/>
                <a:gd name="connsiteY3" fmla="*/ 0 h 458114"/>
                <a:gd name="connsiteX4" fmla="*/ 592113 w 591731"/>
                <a:gd name="connsiteY4" fmla="*/ 172556 h 458114"/>
                <a:gd name="connsiteX5" fmla="*/ 474721 w 591731"/>
                <a:gd name="connsiteY5" fmla="*/ 410012 h 458114"/>
                <a:gd name="connsiteX6" fmla="*/ 182101 w 591731"/>
                <a:gd name="connsiteY6" fmla="*/ 460023 h 458114"/>
                <a:gd name="connsiteX7" fmla="*/ 18707 w 591731"/>
                <a:gd name="connsiteY7" fmla="*/ 300256 h 458114"/>
                <a:gd name="connsiteX8" fmla="*/ 188782 w 591731"/>
                <a:gd name="connsiteY8" fmla="*/ 446661 h 458114"/>
                <a:gd name="connsiteX9" fmla="*/ 463459 w 591731"/>
                <a:gd name="connsiteY9" fmla="*/ 398559 h 458114"/>
                <a:gd name="connsiteX10" fmla="*/ 573979 w 591731"/>
                <a:gd name="connsiteY10" fmla="*/ 176183 h 458114"/>
                <a:gd name="connsiteX11" fmla="*/ 418220 w 591731"/>
                <a:gd name="connsiteY11" fmla="*/ 14507 h 458114"/>
                <a:gd name="connsiteX12" fmla="*/ 139343 w 591731"/>
                <a:gd name="connsiteY12" fmla="*/ 86660 h 458114"/>
                <a:gd name="connsiteX13" fmla="*/ 18707 w 591731"/>
                <a:gd name="connsiteY13" fmla="*/ 300256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58114">
                  <a:moveTo>
                    <a:pt x="182101" y="460023"/>
                  </a:moveTo>
                  <a:cubicBezTo>
                    <a:pt x="108611" y="395887"/>
                    <a:pt x="72344" y="364773"/>
                    <a:pt x="0" y="304837"/>
                  </a:cubicBezTo>
                  <a:cubicBezTo>
                    <a:pt x="48675" y="217604"/>
                    <a:pt x="75016" y="171411"/>
                    <a:pt x="129036" y="77498"/>
                  </a:cubicBezTo>
                  <a:cubicBezTo>
                    <a:pt x="249291" y="45048"/>
                    <a:pt x="308845" y="29777"/>
                    <a:pt x="426428" y="0"/>
                  </a:cubicBezTo>
                  <a:cubicBezTo>
                    <a:pt x="492282" y="66236"/>
                    <a:pt x="525304" y="100976"/>
                    <a:pt x="592113" y="172556"/>
                  </a:cubicBezTo>
                  <a:cubicBezTo>
                    <a:pt x="543057" y="270860"/>
                    <a:pt x="519006" y="319153"/>
                    <a:pt x="474721" y="410012"/>
                  </a:cubicBezTo>
                  <a:cubicBezTo>
                    <a:pt x="357902" y="429673"/>
                    <a:pt x="299492" y="439599"/>
                    <a:pt x="182101" y="460023"/>
                  </a:cubicBezTo>
                  <a:close/>
                  <a:moveTo>
                    <a:pt x="18707" y="300256"/>
                  </a:moveTo>
                  <a:cubicBezTo>
                    <a:pt x="86278" y="356947"/>
                    <a:pt x="120255" y="386343"/>
                    <a:pt x="188782" y="446661"/>
                  </a:cubicBezTo>
                  <a:cubicBezTo>
                    <a:pt x="299111" y="427001"/>
                    <a:pt x="353894" y="417648"/>
                    <a:pt x="463459" y="398559"/>
                  </a:cubicBezTo>
                  <a:cubicBezTo>
                    <a:pt x="505453" y="313045"/>
                    <a:pt x="527786" y="267997"/>
                    <a:pt x="573979" y="176183"/>
                  </a:cubicBezTo>
                  <a:cubicBezTo>
                    <a:pt x="511179" y="109184"/>
                    <a:pt x="480257" y="76734"/>
                    <a:pt x="418220" y="14507"/>
                  </a:cubicBezTo>
                  <a:cubicBezTo>
                    <a:pt x="307891" y="42376"/>
                    <a:pt x="252154" y="56692"/>
                    <a:pt x="139343" y="86660"/>
                  </a:cubicBezTo>
                  <a:cubicBezTo>
                    <a:pt x="89142" y="174847"/>
                    <a:pt x="64518" y="218177"/>
                    <a:pt x="18707" y="3002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EC33DEE4-A7DC-44C6-9F3A-50E174E51F30}"/>
                </a:ext>
              </a:extLst>
            </p:cNvPr>
            <p:cNvSpPr/>
            <p:nvPr/>
          </p:nvSpPr>
          <p:spPr>
            <a:xfrm>
              <a:off x="2558784" y="6372241"/>
              <a:ext cx="572643" cy="477202"/>
            </a:xfrm>
            <a:custGeom>
              <a:avLst/>
              <a:gdLst>
                <a:gd name="connsiteX0" fmla="*/ 183246 w 572643"/>
                <a:gd name="connsiteY0" fmla="*/ 483692 h 477202"/>
                <a:gd name="connsiteX1" fmla="*/ 0 w 572643"/>
                <a:gd name="connsiteY1" fmla="*/ 298920 h 477202"/>
                <a:gd name="connsiteX2" fmla="*/ 117773 w 572643"/>
                <a:gd name="connsiteY2" fmla="*/ 61846 h 477202"/>
                <a:gd name="connsiteX3" fmla="*/ 404858 w 572643"/>
                <a:gd name="connsiteY3" fmla="*/ 0 h 477202"/>
                <a:gd name="connsiteX4" fmla="*/ 575315 w 572643"/>
                <a:gd name="connsiteY4" fmla="*/ 197562 h 477202"/>
                <a:gd name="connsiteX5" fmla="*/ 469758 w 572643"/>
                <a:gd name="connsiteY5" fmla="*/ 448952 h 477202"/>
                <a:gd name="connsiteX6" fmla="*/ 183246 w 572643"/>
                <a:gd name="connsiteY6" fmla="*/ 483692 h 477202"/>
                <a:gd name="connsiteX7" fmla="*/ 18134 w 572643"/>
                <a:gd name="connsiteY7" fmla="*/ 295865 h 477202"/>
                <a:gd name="connsiteX8" fmla="*/ 189354 w 572643"/>
                <a:gd name="connsiteY8" fmla="*/ 469949 h 477202"/>
                <a:gd name="connsiteX9" fmla="*/ 458305 w 572643"/>
                <a:gd name="connsiteY9" fmla="*/ 436354 h 477202"/>
                <a:gd name="connsiteX10" fmla="*/ 557754 w 572643"/>
                <a:gd name="connsiteY10" fmla="*/ 200998 h 477202"/>
                <a:gd name="connsiteX11" fmla="*/ 397605 w 572643"/>
                <a:gd name="connsiteY11" fmla="*/ 15843 h 477202"/>
                <a:gd name="connsiteX12" fmla="*/ 128272 w 572643"/>
                <a:gd name="connsiteY12" fmla="*/ 73298 h 477202"/>
                <a:gd name="connsiteX13" fmla="*/ 18134 w 572643"/>
                <a:gd name="connsiteY13" fmla="*/ 29586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77202">
                  <a:moveTo>
                    <a:pt x="183246" y="483692"/>
                  </a:moveTo>
                  <a:cubicBezTo>
                    <a:pt x="108611" y="408294"/>
                    <a:pt x="72153" y="371073"/>
                    <a:pt x="0" y="298920"/>
                  </a:cubicBezTo>
                  <a:cubicBezTo>
                    <a:pt x="44475" y="208251"/>
                    <a:pt x="68526" y="159958"/>
                    <a:pt x="117773" y="61846"/>
                  </a:cubicBezTo>
                  <a:cubicBezTo>
                    <a:pt x="233448" y="36840"/>
                    <a:pt x="290902" y="24433"/>
                    <a:pt x="404858" y="0"/>
                  </a:cubicBezTo>
                  <a:cubicBezTo>
                    <a:pt x="472049" y="76543"/>
                    <a:pt x="506026" y="116246"/>
                    <a:pt x="575315" y="197562"/>
                  </a:cubicBezTo>
                  <a:cubicBezTo>
                    <a:pt x="531031" y="301592"/>
                    <a:pt x="509461" y="352748"/>
                    <a:pt x="469758" y="448952"/>
                  </a:cubicBezTo>
                  <a:cubicBezTo>
                    <a:pt x="355039" y="463841"/>
                    <a:pt x="297774" y="470712"/>
                    <a:pt x="183246" y="483692"/>
                  </a:cubicBezTo>
                  <a:close/>
                  <a:moveTo>
                    <a:pt x="18134" y="295865"/>
                  </a:moveTo>
                  <a:cubicBezTo>
                    <a:pt x="85705" y="364010"/>
                    <a:pt x="119873" y="398941"/>
                    <a:pt x="189354" y="469949"/>
                  </a:cubicBezTo>
                  <a:cubicBezTo>
                    <a:pt x="296820" y="457160"/>
                    <a:pt x="350648" y="450479"/>
                    <a:pt x="458305" y="436354"/>
                  </a:cubicBezTo>
                  <a:cubicBezTo>
                    <a:pt x="496100" y="346067"/>
                    <a:pt x="516333" y="298347"/>
                    <a:pt x="557754" y="200998"/>
                  </a:cubicBezTo>
                  <a:cubicBezTo>
                    <a:pt x="492664" y="125027"/>
                    <a:pt x="460786" y="87805"/>
                    <a:pt x="397605" y="15843"/>
                  </a:cubicBezTo>
                  <a:cubicBezTo>
                    <a:pt x="290712" y="38749"/>
                    <a:pt x="236692" y="50011"/>
                    <a:pt x="128272" y="73298"/>
                  </a:cubicBezTo>
                  <a:cubicBezTo>
                    <a:pt x="82270" y="165112"/>
                    <a:pt x="59746" y="210351"/>
                    <a:pt x="18134" y="2958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5724D0EB-FC28-4BC4-B059-3AC402515654}"/>
                </a:ext>
              </a:extLst>
            </p:cNvPr>
            <p:cNvSpPr/>
            <p:nvPr/>
          </p:nvSpPr>
          <p:spPr>
            <a:xfrm>
              <a:off x="3013844" y="6511202"/>
              <a:ext cx="553555" cy="496290"/>
            </a:xfrm>
            <a:custGeom>
              <a:avLst/>
              <a:gdLst>
                <a:gd name="connsiteX0" fmla="*/ 190881 w 553554"/>
                <a:gd name="connsiteY0" fmla="*/ 514424 h 496290"/>
                <a:gd name="connsiteX1" fmla="*/ 0 w 553554"/>
                <a:gd name="connsiteY1" fmla="*/ 304837 h 496290"/>
                <a:gd name="connsiteX2" fmla="*/ 105939 w 553554"/>
                <a:gd name="connsiteY2" fmla="*/ 54019 h 496290"/>
                <a:gd name="connsiteX3" fmla="*/ 387870 w 553554"/>
                <a:gd name="connsiteY3" fmla="*/ 0 h 496290"/>
                <a:gd name="connsiteX4" fmla="*/ 568825 w 553554"/>
                <a:gd name="connsiteY4" fmla="*/ 218177 h 496290"/>
                <a:gd name="connsiteX5" fmla="*/ 476248 w 553554"/>
                <a:gd name="connsiteY5" fmla="*/ 486556 h 496290"/>
                <a:gd name="connsiteX6" fmla="*/ 190881 w 553554"/>
                <a:gd name="connsiteY6" fmla="*/ 514424 h 496290"/>
                <a:gd name="connsiteX7" fmla="*/ 17752 w 553554"/>
                <a:gd name="connsiteY7" fmla="*/ 302546 h 496290"/>
                <a:gd name="connsiteX8" fmla="*/ 196417 w 553554"/>
                <a:gd name="connsiteY8" fmla="*/ 499917 h 496290"/>
                <a:gd name="connsiteX9" fmla="*/ 464223 w 553554"/>
                <a:gd name="connsiteY9" fmla="*/ 472812 h 496290"/>
                <a:gd name="connsiteX10" fmla="*/ 551456 w 553554"/>
                <a:gd name="connsiteY10" fmla="*/ 221422 h 496290"/>
                <a:gd name="connsiteX11" fmla="*/ 381571 w 553554"/>
                <a:gd name="connsiteY11" fmla="*/ 16798 h 496290"/>
                <a:gd name="connsiteX12" fmla="*/ 116819 w 553554"/>
                <a:gd name="connsiteY12" fmla="*/ 66999 h 496290"/>
                <a:gd name="connsiteX13" fmla="*/ 17752 w 553554"/>
                <a:gd name="connsiteY13" fmla="*/ 302546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96290">
                  <a:moveTo>
                    <a:pt x="190881" y="514424"/>
                  </a:moveTo>
                  <a:cubicBezTo>
                    <a:pt x="112811" y="429673"/>
                    <a:pt x="74635" y="387488"/>
                    <a:pt x="0" y="304837"/>
                  </a:cubicBezTo>
                  <a:cubicBezTo>
                    <a:pt x="40085" y="208824"/>
                    <a:pt x="61655" y="157859"/>
                    <a:pt x="105939" y="54019"/>
                  </a:cubicBezTo>
                  <a:cubicBezTo>
                    <a:pt x="219322" y="33022"/>
                    <a:pt x="275632" y="22333"/>
                    <a:pt x="387870" y="0"/>
                  </a:cubicBezTo>
                  <a:cubicBezTo>
                    <a:pt x="458878" y="85324"/>
                    <a:pt x="494954" y="129226"/>
                    <a:pt x="568825" y="218177"/>
                  </a:cubicBezTo>
                  <a:cubicBezTo>
                    <a:pt x="530076" y="329461"/>
                    <a:pt x="511179" y="384053"/>
                    <a:pt x="476248" y="486556"/>
                  </a:cubicBezTo>
                  <a:cubicBezTo>
                    <a:pt x="361910" y="499726"/>
                    <a:pt x="304837" y="505262"/>
                    <a:pt x="190881" y="514424"/>
                  </a:cubicBezTo>
                  <a:close/>
                  <a:moveTo>
                    <a:pt x="17752" y="302546"/>
                  </a:moveTo>
                  <a:cubicBezTo>
                    <a:pt x="87805" y="380426"/>
                    <a:pt x="123309" y="420129"/>
                    <a:pt x="196417" y="499917"/>
                  </a:cubicBezTo>
                  <a:cubicBezTo>
                    <a:pt x="303310" y="490755"/>
                    <a:pt x="356948" y="485410"/>
                    <a:pt x="464223" y="472812"/>
                  </a:cubicBezTo>
                  <a:cubicBezTo>
                    <a:pt x="497245" y="376417"/>
                    <a:pt x="515188" y="325261"/>
                    <a:pt x="551456" y="221422"/>
                  </a:cubicBezTo>
                  <a:cubicBezTo>
                    <a:pt x="482166" y="138007"/>
                    <a:pt x="448189" y="96968"/>
                    <a:pt x="381571" y="16798"/>
                  </a:cubicBezTo>
                  <a:cubicBezTo>
                    <a:pt x="276205" y="37604"/>
                    <a:pt x="223140" y="47529"/>
                    <a:pt x="116819" y="66999"/>
                  </a:cubicBezTo>
                  <a:cubicBezTo>
                    <a:pt x="75589" y="164158"/>
                    <a:pt x="55355" y="212069"/>
                    <a:pt x="17752" y="302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8047CACF-5938-484B-A7E2-FE0585FBBAD8}"/>
                </a:ext>
              </a:extLst>
            </p:cNvPr>
            <p:cNvSpPr/>
            <p:nvPr/>
          </p:nvSpPr>
          <p:spPr>
            <a:xfrm>
              <a:off x="3475395" y="6670015"/>
              <a:ext cx="553555" cy="534467"/>
            </a:xfrm>
            <a:custGeom>
              <a:avLst/>
              <a:gdLst>
                <a:gd name="connsiteX0" fmla="*/ 204243 w 553554"/>
                <a:gd name="connsiteY0" fmla="*/ 550691 h 534466"/>
                <a:gd name="connsiteX1" fmla="*/ 0 w 553554"/>
                <a:gd name="connsiteY1" fmla="*/ 321825 h 534466"/>
                <a:gd name="connsiteX2" fmla="*/ 92959 w 553554"/>
                <a:gd name="connsiteY2" fmla="*/ 54019 h 534466"/>
                <a:gd name="connsiteX3" fmla="*/ 373745 w 553554"/>
                <a:gd name="connsiteY3" fmla="*/ 0 h 534466"/>
                <a:gd name="connsiteX4" fmla="*/ 569971 w 553554"/>
                <a:gd name="connsiteY4" fmla="*/ 233065 h 534466"/>
                <a:gd name="connsiteX5" fmla="*/ 492282 w 553554"/>
                <a:gd name="connsiteY5" fmla="*/ 520723 h 534466"/>
                <a:gd name="connsiteX6" fmla="*/ 204243 w 553554"/>
                <a:gd name="connsiteY6" fmla="*/ 550691 h 534466"/>
                <a:gd name="connsiteX7" fmla="*/ 17561 w 553554"/>
                <a:gd name="connsiteY7" fmla="*/ 319726 h 534466"/>
                <a:gd name="connsiteX8" fmla="*/ 208824 w 553554"/>
                <a:gd name="connsiteY8" fmla="*/ 535039 h 534466"/>
                <a:gd name="connsiteX9" fmla="*/ 479111 w 553554"/>
                <a:gd name="connsiteY9" fmla="*/ 506025 h 534466"/>
                <a:gd name="connsiteX10" fmla="*/ 552601 w 553554"/>
                <a:gd name="connsiteY10" fmla="*/ 236692 h 534466"/>
                <a:gd name="connsiteX11" fmla="*/ 368401 w 553554"/>
                <a:gd name="connsiteY11" fmla="*/ 17752 h 534466"/>
                <a:gd name="connsiteX12" fmla="*/ 104603 w 553554"/>
                <a:gd name="connsiteY12" fmla="*/ 67954 h 534466"/>
                <a:gd name="connsiteX13" fmla="*/ 17561 w 553554"/>
                <a:gd name="connsiteY13" fmla="*/ 31972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34466">
                  <a:moveTo>
                    <a:pt x="204243" y="550691"/>
                  </a:moveTo>
                  <a:cubicBezTo>
                    <a:pt x="120446" y="459069"/>
                    <a:pt x="79598" y="413066"/>
                    <a:pt x="0" y="321825"/>
                  </a:cubicBezTo>
                  <a:cubicBezTo>
                    <a:pt x="35122" y="219322"/>
                    <a:pt x="54020" y="164921"/>
                    <a:pt x="92959" y="54019"/>
                  </a:cubicBezTo>
                  <a:cubicBezTo>
                    <a:pt x="205579" y="33977"/>
                    <a:pt x="261889" y="23287"/>
                    <a:pt x="373745" y="0"/>
                  </a:cubicBezTo>
                  <a:cubicBezTo>
                    <a:pt x="450288" y="92004"/>
                    <a:pt x="489610" y="138770"/>
                    <a:pt x="569971" y="233065"/>
                  </a:cubicBezTo>
                  <a:cubicBezTo>
                    <a:pt x="537330" y="352175"/>
                    <a:pt x="521487" y="410776"/>
                    <a:pt x="492282" y="520723"/>
                  </a:cubicBezTo>
                  <a:cubicBezTo>
                    <a:pt x="376800" y="535994"/>
                    <a:pt x="318963" y="541911"/>
                    <a:pt x="204243" y="550691"/>
                  </a:cubicBezTo>
                  <a:close/>
                  <a:moveTo>
                    <a:pt x="17561" y="319726"/>
                  </a:moveTo>
                  <a:cubicBezTo>
                    <a:pt x="92196" y="405431"/>
                    <a:pt x="130372" y="448761"/>
                    <a:pt x="208824" y="535039"/>
                  </a:cubicBezTo>
                  <a:cubicBezTo>
                    <a:pt x="316672" y="526068"/>
                    <a:pt x="370691" y="520341"/>
                    <a:pt x="479111" y="506025"/>
                  </a:cubicBezTo>
                  <a:cubicBezTo>
                    <a:pt x="506980" y="402759"/>
                    <a:pt x="521869" y="347976"/>
                    <a:pt x="552601" y="236692"/>
                  </a:cubicBezTo>
                  <a:cubicBezTo>
                    <a:pt x="477203" y="148314"/>
                    <a:pt x="440363" y="104221"/>
                    <a:pt x="368401" y="17752"/>
                  </a:cubicBezTo>
                  <a:cubicBezTo>
                    <a:pt x="263225" y="39321"/>
                    <a:pt x="210351" y="49247"/>
                    <a:pt x="104603" y="67954"/>
                  </a:cubicBezTo>
                  <a:cubicBezTo>
                    <a:pt x="68336" y="171984"/>
                    <a:pt x="50583" y="223140"/>
                    <a:pt x="17561" y="3197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572C5842-3AD5-47E9-B2A6-6A0EB3B8240C}"/>
                </a:ext>
              </a:extLst>
            </p:cNvPr>
            <p:cNvSpPr/>
            <p:nvPr/>
          </p:nvSpPr>
          <p:spPr>
            <a:xfrm>
              <a:off x="3952216" y="6835509"/>
              <a:ext cx="572643" cy="572643"/>
            </a:xfrm>
            <a:custGeom>
              <a:avLst/>
              <a:gdLst>
                <a:gd name="connsiteX0" fmla="*/ 221995 w 572643"/>
                <a:gd name="connsiteY0" fmla="*/ 589631 h 572642"/>
                <a:gd name="connsiteX1" fmla="*/ 0 w 572643"/>
                <a:gd name="connsiteY1" fmla="*/ 349121 h 572642"/>
                <a:gd name="connsiteX2" fmla="*/ 78261 w 572643"/>
                <a:gd name="connsiteY2" fmla="*/ 62036 h 572642"/>
                <a:gd name="connsiteX3" fmla="*/ 360383 w 572643"/>
                <a:gd name="connsiteY3" fmla="*/ 0 h 572642"/>
                <a:gd name="connsiteX4" fmla="*/ 575697 w 572643"/>
                <a:gd name="connsiteY4" fmla="*/ 240701 h 572642"/>
                <a:gd name="connsiteX5" fmla="*/ 514806 w 572643"/>
                <a:gd name="connsiteY5" fmla="*/ 548019 h 572642"/>
                <a:gd name="connsiteX6" fmla="*/ 221995 w 572643"/>
                <a:gd name="connsiteY6" fmla="*/ 589631 h 572642"/>
                <a:gd name="connsiteX7" fmla="*/ 17752 w 572643"/>
                <a:gd name="connsiteY7" fmla="*/ 346640 h 572642"/>
                <a:gd name="connsiteX8" fmla="*/ 225812 w 572643"/>
                <a:gd name="connsiteY8" fmla="*/ 572643 h 572642"/>
                <a:gd name="connsiteX9" fmla="*/ 500108 w 572643"/>
                <a:gd name="connsiteY9" fmla="*/ 532749 h 572642"/>
                <a:gd name="connsiteX10" fmla="*/ 557754 w 572643"/>
                <a:gd name="connsiteY10" fmla="*/ 244900 h 572642"/>
                <a:gd name="connsiteX11" fmla="*/ 355802 w 572643"/>
                <a:gd name="connsiteY11" fmla="*/ 18897 h 572642"/>
                <a:gd name="connsiteX12" fmla="*/ 90668 w 572643"/>
                <a:gd name="connsiteY12" fmla="*/ 76734 h 572642"/>
                <a:gd name="connsiteX13" fmla="*/ 17752 w 572643"/>
                <a:gd name="connsiteY13" fmla="*/ 346640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572642">
                  <a:moveTo>
                    <a:pt x="221995" y="589631"/>
                  </a:moveTo>
                  <a:cubicBezTo>
                    <a:pt x="130754" y="494381"/>
                    <a:pt x="86278" y="445898"/>
                    <a:pt x="0" y="349121"/>
                  </a:cubicBezTo>
                  <a:cubicBezTo>
                    <a:pt x="29586" y="239365"/>
                    <a:pt x="45430" y="180955"/>
                    <a:pt x="78261" y="62036"/>
                  </a:cubicBezTo>
                  <a:cubicBezTo>
                    <a:pt x="191454" y="39703"/>
                    <a:pt x="247764" y="27296"/>
                    <a:pt x="360383" y="0"/>
                  </a:cubicBezTo>
                  <a:cubicBezTo>
                    <a:pt x="444371" y="95822"/>
                    <a:pt x="487319" y="144306"/>
                    <a:pt x="575697" y="240701"/>
                  </a:cubicBezTo>
                  <a:cubicBezTo>
                    <a:pt x="550119" y="368018"/>
                    <a:pt x="537711" y="430627"/>
                    <a:pt x="514806" y="548019"/>
                  </a:cubicBezTo>
                  <a:cubicBezTo>
                    <a:pt x="397223" y="569016"/>
                    <a:pt x="338814" y="577224"/>
                    <a:pt x="221995" y="589631"/>
                  </a:cubicBezTo>
                  <a:close/>
                  <a:moveTo>
                    <a:pt x="17752" y="346640"/>
                  </a:moveTo>
                  <a:cubicBezTo>
                    <a:pt x="98876" y="437690"/>
                    <a:pt x="140488" y="483120"/>
                    <a:pt x="225812" y="572643"/>
                  </a:cubicBezTo>
                  <a:cubicBezTo>
                    <a:pt x="335187" y="560426"/>
                    <a:pt x="390161" y="552409"/>
                    <a:pt x="500108" y="532749"/>
                  </a:cubicBezTo>
                  <a:cubicBezTo>
                    <a:pt x="521869" y="422420"/>
                    <a:pt x="533703" y="363819"/>
                    <a:pt x="557754" y="244900"/>
                  </a:cubicBezTo>
                  <a:cubicBezTo>
                    <a:pt x="474912" y="154423"/>
                    <a:pt x="434636" y="108993"/>
                    <a:pt x="355802" y="18897"/>
                  </a:cubicBezTo>
                  <a:cubicBezTo>
                    <a:pt x="250054" y="44284"/>
                    <a:pt x="196989" y="55737"/>
                    <a:pt x="90668" y="76734"/>
                  </a:cubicBezTo>
                  <a:cubicBezTo>
                    <a:pt x="60318" y="188209"/>
                    <a:pt x="45430" y="243182"/>
                    <a:pt x="17752" y="3466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0AB8D750-D23A-486A-9A3E-B4834E3FCCB0}"/>
                </a:ext>
              </a:extLst>
            </p:cNvPr>
            <p:cNvSpPr/>
            <p:nvPr/>
          </p:nvSpPr>
          <p:spPr>
            <a:xfrm>
              <a:off x="4450606" y="6992413"/>
              <a:ext cx="572643" cy="610819"/>
            </a:xfrm>
            <a:custGeom>
              <a:avLst/>
              <a:gdLst>
                <a:gd name="connsiteX0" fmla="*/ 242801 w 572643"/>
                <a:gd name="connsiteY0" fmla="*/ 627616 h 610818"/>
                <a:gd name="connsiteX1" fmla="*/ 0 w 572643"/>
                <a:gd name="connsiteY1" fmla="*/ 385198 h 610818"/>
                <a:gd name="connsiteX2" fmla="*/ 61464 w 572643"/>
                <a:gd name="connsiteY2" fmla="*/ 78452 h 610818"/>
                <a:gd name="connsiteX3" fmla="*/ 345686 w 572643"/>
                <a:gd name="connsiteY3" fmla="*/ 0 h 610818"/>
                <a:gd name="connsiteX4" fmla="*/ 581997 w 572643"/>
                <a:gd name="connsiteY4" fmla="*/ 238601 h 610818"/>
                <a:gd name="connsiteX5" fmla="*/ 540003 w 572643"/>
                <a:gd name="connsiteY5" fmla="*/ 564244 h 610818"/>
                <a:gd name="connsiteX6" fmla="*/ 242801 w 572643"/>
                <a:gd name="connsiteY6" fmla="*/ 627616 h 610818"/>
                <a:gd name="connsiteX7" fmla="*/ 18134 w 572643"/>
                <a:gd name="connsiteY7" fmla="*/ 381953 h 610818"/>
                <a:gd name="connsiteX8" fmla="*/ 245664 w 572643"/>
                <a:gd name="connsiteY8" fmla="*/ 609674 h 610818"/>
                <a:gd name="connsiteX9" fmla="*/ 524160 w 572643"/>
                <a:gd name="connsiteY9" fmla="*/ 549546 h 610818"/>
                <a:gd name="connsiteX10" fmla="*/ 564244 w 572643"/>
                <a:gd name="connsiteY10" fmla="*/ 244518 h 610818"/>
                <a:gd name="connsiteX11" fmla="*/ 342441 w 572643"/>
                <a:gd name="connsiteY11" fmla="*/ 20043 h 610818"/>
                <a:gd name="connsiteX12" fmla="*/ 75207 w 572643"/>
                <a:gd name="connsiteY12" fmla="*/ 93532 h 610818"/>
                <a:gd name="connsiteX13" fmla="*/ 18134 w 572643"/>
                <a:gd name="connsiteY13" fmla="*/ 381953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10818">
                  <a:moveTo>
                    <a:pt x="242801" y="627616"/>
                  </a:moveTo>
                  <a:cubicBezTo>
                    <a:pt x="143161" y="532940"/>
                    <a:pt x="94486" y="484074"/>
                    <a:pt x="0" y="385198"/>
                  </a:cubicBezTo>
                  <a:cubicBezTo>
                    <a:pt x="23097" y="267997"/>
                    <a:pt x="35695" y="205579"/>
                    <a:pt x="61464" y="78452"/>
                  </a:cubicBezTo>
                  <a:cubicBezTo>
                    <a:pt x="175420" y="50393"/>
                    <a:pt x="232302" y="34740"/>
                    <a:pt x="345686" y="0"/>
                  </a:cubicBezTo>
                  <a:cubicBezTo>
                    <a:pt x="437881" y="96204"/>
                    <a:pt x="485029" y="144306"/>
                    <a:pt x="581997" y="238601"/>
                  </a:cubicBezTo>
                  <a:cubicBezTo>
                    <a:pt x="564435" y="373554"/>
                    <a:pt x="555846" y="439981"/>
                    <a:pt x="540003" y="564244"/>
                  </a:cubicBezTo>
                  <a:cubicBezTo>
                    <a:pt x="421083" y="594976"/>
                    <a:pt x="361529" y="607574"/>
                    <a:pt x="242801" y="627616"/>
                  </a:cubicBezTo>
                  <a:close/>
                  <a:moveTo>
                    <a:pt x="18134" y="381953"/>
                  </a:moveTo>
                  <a:cubicBezTo>
                    <a:pt x="106893" y="474721"/>
                    <a:pt x="152323" y="520532"/>
                    <a:pt x="245664" y="609674"/>
                  </a:cubicBezTo>
                  <a:cubicBezTo>
                    <a:pt x="356948" y="590395"/>
                    <a:pt x="412685" y="578369"/>
                    <a:pt x="524160" y="549546"/>
                  </a:cubicBezTo>
                  <a:cubicBezTo>
                    <a:pt x="539239" y="432727"/>
                    <a:pt x="547447" y="370691"/>
                    <a:pt x="564244" y="244518"/>
                  </a:cubicBezTo>
                  <a:cubicBezTo>
                    <a:pt x="473385" y="155759"/>
                    <a:pt x="429101" y="110520"/>
                    <a:pt x="342441" y="20043"/>
                  </a:cubicBezTo>
                  <a:cubicBezTo>
                    <a:pt x="235929" y="52492"/>
                    <a:pt x="182482" y="67190"/>
                    <a:pt x="75207" y="93532"/>
                  </a:cubicBezTo>
                  <a:cubicBezTo>
                    <a:pt x="51347" y="212641"/>
                    <a:pt x="39704" y="271242"/>
                    <a:pt x="18134" y="3819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05473476-97CB-46BA-8C6C-840520A16120}"/>
                </a:ext>
              </a:extLst>
            </p:cNvPr>
            <p:cNvSpPr/>
            <p:nvPr/>
          </p:nvSpPr>
          <p:spPr>
            <a:xfrm>
              <a:off x="4973620" y="7122975"/>
              <a:ext cx="572643" cy="648995"/>
            </a:xfrm>
            <a:custGeom>
              <a:avLst/>
              <a:gdLst>
                <a:gd name="connsiteX0" fmla="*/ 264370 w 572643"/>
                <a:gd name="connsiteY0" fmla="*/ 660448 h 648995"/>
                <a:gd name="connsiteX1" fmla="*/ 0 w 572643"/>
                <a:gd name="connsiteY1" fmla="*/ 428528 h 648995"/>
                <a:gd name="connsiteX2" fmla="*/ 42757 w 572643"/>
                <a:gd name="connsiteY2" fmla="*/ 103457 h 648995"/>
                <a:gd name="connsiteX3" fmla="*/ 328506 w 572643"/>
                <a:gd name="connsiteY3" fmla="*/ 0 h 648995"/>
                <a:gd name="connsiteX4" fmla="*/ 586004 w 572643"/>
                <a:gd name="connsiteY4" fmla="*/ 225240 h 648995"/>
                <a:gd name="connsiteX5" fmla="*/ 564244 w 572643"/>
                <a:gd name="connsiteY5" fmla="*/ 565198 h 648995"/>
                <a:gd name="connsiteX6" fmla="*/ 264370 w 572643"/>
                <a:gd name="connsiteY6" fmla="*/ 660448 h 648995"/>
                <a:gd name="connsiteX7" fmla="*/ 18324 w 572643"/>
                <a:gd name="connsiteY7" fmla="*/ 423756 h 648995"/>
                <a:gd name="connsiteX8" fmla="*/ 266088 w 572643"/>
                <a:gd name="connsiteY8" fmla="*/ 641551 h 648995"/>
                <a:gd name="connsiteX9" fmla="*/ 546874 w 572643"/>
                <a:gd name="connsiteY9" fmla="*/ 551455 h 648995"/>
                <a:gd name="connsiteX10" fmla="*/ 567871 w 572643"/>
                <a:gd name="connsiteY10" fmla="*/ 232875 h 648995"/>
                <a:gd name="connsiteX11" fmla="*/ 326216 w 572643"/>
                <a:gd name="connsiteY11" fmla="*/ 20997 h 648995"/>
                <a:gd name="connsiteX12" fmla="*/ 57646 w 572643"/>
                <a:gd name="connsiteY12" fmla="*/ 118155 h 648995"/>
                <a:gd name="connsiteX13" fmla="*/ 18324 w 572643"/>
                <a:gd name="connsiteY13" fmla="*/ 423756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48995">
                  <a:moveTo>
                    <a:pt x="264370" y="660448"/>
                  </a:moveTo>
                  <a:cubicBezTo>
                    <a:pt x="156141" y="571688"/>
                    <a:pt x="103266" y="524923"/>
                    <a:pt x="0" y="428528"/>
                  </a:cubicBezTo>
                  <a:cubicBezTo>
                    <a:pt x="16034" y="304455"/>
                    <a:pt x="24814" y="238219"/>
                    <a:pt x="42757" y="103457"/>
                  </a:cubicBezTo>
                  <a:cubicBezTo>
                    <a:pt x="157477" y="66236"/>
                    <a:pt x="214741" y="45430"/>
                    <a:pt x="328506" y="0"/>
                  </a:cubicBezTo>
                  <a:cubicBezTo>
                    <a:pt x="429291" y="92196"/>
                    <a:pt x="480638" y="137625"/>
                    <a:pt x="586004" y="225240"/>
                  </a:cubicBezTo>
                  <a:cubicBezTo>
                    <a:pt x="576842" y="366109"/>
                    <a:pt x="572452" y="435399"/>
                    <a:pt x="564244" y="565198"/>
                  </a:cubicBezTo>
                  <a:cubicBezTo>
                    <a:pt x="444371" y="609674"/>
                    <a:pt x="384434" y="628762"/>
                    <a:pt x="264370" y="660448"/>
                  </a:cubicBezTo>
                  <a:close/>
                  <a:moveTo>
                    <a:pt x="18324" y="423756"/>
                  </a:moveTo>
                  <a:cubicBezTo>
                    <a:pt x="115292" y="513851"/>
                    <a:pt x="164921" y="557945"/>
                    <a:pt x="266088" y="641551"/>
                  </a:cubicBezTo>
                  <a:cubicBezTo>
                    <a:pt x="378708" y="611201"/>
                    <a:pt x="434827" y="593067"/>
                    <a:pt x="546874" y="551455"/>
                  </a:cubicBezTo>
                  <a:cubicBezTo>
                    <a:pt x="554891" y="429482"/>
                    <a:pt x="559090" y="364773"/>
                    <a:pt x="567871" y="232875"/>
                  </a:cubicBezTo>
                  <a:cubicBezTo>
                    <a:pt x="469185" y="150414"/>
                    <a:pt x="420892" y="107657"/>
                    <a:pt x="326216" y="20997"/>
                  </a:cubicBezTo>
                  <a:cubicBezTo>
                    <a:pt x="219322" y="63563"/>
                    <a:pt x="165494" y="83033"/>
                    <a:pt x="57646" y="118155"/>
                  </a:cubicBezTo>
                  <a:cubicBezTo>
                    <a:pt x="41230" y="244709"/>
                    <a:pt x="33213" y="306746"/>
                    <a:pt x="18324" y="4237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B067AB4B-40BE-4153-A946-71C6B5C053FF}"/>
                </a:ext>
              </a:extLst>
            </p:cNvPr>
            <p:cNvSpPr/>
            <p:nvPr/>
          </p:nvSpPr>
          <p:spPr>
            <a:xfrm>
              <a:off x="5519921" y="7208490"/>
              <a:ext cx="572643" cy="668083"/>
            </a:xfrm>
            <a:custGeom>
              <a:avLst/>
              <a:gdLst>
                <a:gd name="connsiteX0" fmla="*/ 283840 w 572643"/>
                <a:gd name="connsiteY0" fmla="*/ 682972 h 668083"/>
                <a:gd name="connsiteX1" fmla="*/ 0 w 572643"/>
                <a:gd name="connsiteY1" fmla="*/ 476248 h 668083"/>
                <a:gd name="connsiteX2" fmla="*/ 22333 w 572643"/>
                <a:gd name="connsiteY2" fmla="*/ 136671 h 668083"/>
                <a:gd name="connsiteX3" fmla="*/ 306936 w 572643"/>
                <a:gd name="connsiteY3" fmla="*/ 0 h 668083"/>
                <a:gd name="connsiteX4" fmla="*/ 582760 w 572643"/>
                <a:gd name="connsiteY4" fmla="*/ 198516 h 668083"/>
                <a:gd name="connsiteX5" fmla="*/ 581614 w 572643"/>
                <a:gd name="connsiteY5" fmla="*/ 545920 h 668083"/>
                <a:gd name="connsiteX6" fmla="*/ 283840 w 572643"/>
                <a:gd name="connsiteY6" fmla="*/ 682972 h 668083"/>
                <a:gd name="connsiteX7" fmla="*/ 18324 w 572643"/>
                <a:gd name="connsiteY7" fmla="*/ 469376 h 668083"/>
                <a:gd name="connsiteX8" fmla="*/ 284413 w 572643"/>
                <a:gd name="connsiteY8" fmla="*/ 663502 h 668083"/>
                <a:gd name="connsiteX9" fmla="*/ 563672 w 572643"/>
                <a:gd name="connsiteY9" fmla="*/ 534848 h 668083"/>
                <a:gd name="connsiteX10" fmla="*/ 565389 w 572643"/>
                <a:gd name="connsiteY10" fmla="*/ 208824 h 668083"/>
                <a:gd name="connsiteX11" fmla="*/ 306364 w 572643"/>
                <a:gd name="connsiteY11" fmla="*/ 21951 h 668083"/>
                <a:gd name="connsiteX12" fmla="*/ 38939 w 572643"/>
                <a:gd name="connsiteY12" fmla="*/ 150414 h 668083"/>
                <a:gd name="connsiteX13" fmla="*/ 18324 w 572643"/>
                <a:gd name="connsiteY13" fmla="*/ 469376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68083">
                  <a:moveTo>
                    <a:pt x="283840" y="682972"/>
                  </a:moveTo>
                  <a:cubicBezTo>
                    <a:pt x="168357" y="606238"/>
                    <a:pt x="111474" y="564244"/>
                    <a:pt x="0" y="476248"/>
                  </a:cubicBezTo>
                  <a:cubicBezTo>
                    <a:pt x="8399" y="346831"/>
                    <a:pt x="12980" y="277541"/>
                    <a:pt x="22333" y="136671"/>
                  </a:cubicBezTo>
                  <a:cubicBezTo>
                    <a:pt x="136861" y="86851"/>
                    <a:pt x="193935" y="59364"/>
                    <a:pt x="306936" y="0"/>
                  </a:cubicBezTo>
                  <a:cubicBezTo>
                    <a:pt x="415357" y="83033"/>
                    <a:pt x="470522" y="123309"/>
                    <a:pt x="582760" y="198516"/>
                  </a:cubicBezTo>
                  <a:cubicBezTo>
                    <a:pt x="582378" y="342822"/>
                    <a:pt x="582187" y="413639"/>
                    <a:pt x="581614" y="545920"/>
                  </a:cubicBezTo>
                  <a:cubicBezTo>
                    <a:pt x="463268" y="607956"/>
                    <a:pt x="403713" y="635442"/>
                    <a:pt x="283840" y="682972"/>
                  </a:cubicBezTo>
                  <a:close/>
                  <a:moveTo>
                    <a:pt x="18324" y="469376"/>
                  </a:moveTo>
                  <a:cubicBezTo>
                    <a:pt x="122927" y="551646"/>
                    <a:pt x="176183" y="590967"/>
                    <a:pt x="284413" y="663502"/>
                  </a:cubicBezTo>
                  <a:cubicBezTo>
                    <a:pt x="396841" y="618454"/>
                    <a:pt x="452579" y="592685"/>
                    <a:pt x="563672" y="534848"/>
                  </a:cubicBezTo>
                  <a:cubicBezTo>
                    <a:pt x="564244" y="410394"/>
                    <a:pt x="564626" y="343968"/>
                    <a:pt x="565389" y="208824"/>
                  </a:cubicBezTo>
                  <a:cubicBezTo>
                    <a:pt x="460214" y="137625"/>
                    <a:pt x="408294" y="100022"/>
                    <a:pt x="306364" y="21951"/>
                  </a:cubicBezTo>
                  <a:cubicBezTo>
                    <a:pt x="200043" y="77498"/>
                    <a:pt x="146596" y="103267"/>
                    <a:pt x="38939" y="150414"/>
                  </a:cubicBezTo>
                  <a:cubicBezTo>
                    <a:pt x="30159" y="282313"/>
                    <a:pt x="26151" y="347212"/>
                    <a:pt x="18324" y="4693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884FE418-C8F6-43EC-9B22-BA5BE3B571E9}"/>
                </a:ext>
              </a:extLst>
            </p:cNvPr>
            <p:cNvSpPr/>
            <p:nvPr/>
          </p:nvSpPr>
          <p:spPr>
            <a:xfrm>
              <a:off x="6083593" y="7228723"/>
              <a:ext cx="572643" cy="687171"/>
            </a:xfrm>
            <a:custGeom>
              <a:avLst/>
              <a:gdLst>
                <a:gd name="connsiteX0" fmla="*/ 296820 w 572643"/>
                <a:gd name="connsiteY0" fmla="*/ 688698 h 687171"/>
                <a:gd name="connsiteX1" fmla="*/ 0 w 572643"/>
                <a:gd name="connsiteY1" fmla="*/ 524923 h 687171"/>
                <a:gd name="connsiteX2" fmla="*/ 1718 w 572643"/>
                <a:gd name="connsiteY2" fmla="*/ 177519 h 687171"/>
                <a:gd name="connsiteX3" fmla="*/ 280214 w 572643"/>
                <a:gd name="connsiteY3" fmla="*/ 0 h 687171"/>
                <a:gd name="connsiteX4" fmla="*/ 565771 w 572643"/>
                <a:gd name="connsiteY4" fmla="*/ 155759 h 687171"/>
                <a:gd name="connsiteX5" fmla="*/ 584096 w 572643"/>
                <a:gd name="connsiteY5" fmla="*/ 501253 h 687171"/>
                <a:gd name="connsiteX6" fmla="*/ 296820 w 572643"/>
                <a:gd name="connsiteY6" fmla="*/ 688698 h 687171"/>
                <a:gd name="connsiteX7" fmla="*/ 18133 w 572643"/>
                <a:gd name="connsiteY7" fmla="*/ 515570 h 687171"/>
                <a:gd name="connsiteX8" fmla="*/ 296438 w 572643"/>
                <a:gd name="connsiteY8" fmla="*/ 669419 h 687171"/>
                <a:gd name="connsiteX9" fmla="*/ 565580 w 572643"/>
                <a:gd name="connsiteY9" fmla="*/ 493237 h 687171"/>
                <a:gd name="connsiteX10" fmla="*/ 548973 w 572643"/>
                <a:gd name="connsiteY10" fmla="*/ 168930 h 687171"/>
                <a:gd name="connsiteX11" fmla="*/ 280595 w 572643"/>
                <a:gd name="connsiteY11" fmla="*/ 22333 h 687171"/>
                <a:gd name="connsiteX12" fmla="*/ 19088 w 572643"/>
                <a:gd name="connsiteY12" fmla="*/ 189545 h 687171"/>
                <a:gd name="connsiteX13" fmla="*/ 18133 w 572643"/>
                <a:gd name="connsiteY13" fmla="*/ 515570 h 68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87171">
                  <a:moveTo>
                    <a:pt x="296820" y="688698"/>
                  </a:moveTo>
                  <a:cubicBezTo>
                    <a:pt x="177329" y="631625"/>
                    <a:pt x="117773" y="598412"/>
                    <a:pt x="0" y="524923"/>
                  </a:cubicBezTo>
                  <a:cubicBezTo>
                    <a:pt x="764" y="392642"/>
                    <a:pt x="1145" y="321825"/>
                    <a:pt x="1718" y="177519"/>
                  </a:cubicBezTo>
                  <a:cubicBezTo>
                    <a:pt x="114529" y="112238"/>
                    <a:pt x="170266" y="76543"/>
                    <a:pt x="280214" y="0"/>
                  </a:cubicBezTo>
                  <a:cubicBezTo>
                    <a:pt x="393596" y="67381"/>
                    <a:pt x="450670" y="98495"/>
                    <a:pt x="565771" y="155759"/>
                  </a:cubicBezTo>
                  <a:cubicBezTo>
                    <a:pt x="573407" y="299301"/>
                    <a:pt x="577225" y="369737"/>
                    <a:pt x="584096" y="501253"/>
                  </a:cubicBezTo>
                  <a:cubicBezTo>
                    <a:pt x="470713" y="582950"/>
                    <a:pt x="413257" y="620936"/>
                    <a:pt x="296820" y="688698"/>
                  </a:cubicBezTo>
                  <a:close/>
                  <a:moveTo>
                    <a:pt x="18133" y="515570"/>
                  </a:moveTo>
                  <a:cubicBezTo>
                    <a:pt x="128654" y="584287"/>
                    <a:pt x="184582" y="615209"/>
                    <a:pt x="296438" y="669419"/>
                  </a:cubicBezTo>
                  <a:cubicBezTo>
                    <a:pt x="405432" y="605092"/>
                    <a:pt x="459259" y="569589"/>
                    <a:pt x="565580" y="493237"/>
                  </a:cubicBezTo>
                  <a:cubicBezTo>
                    <a:pt x="559282" y="369355"/>
                    <a:pt x="555845" y="303310"/>
                    <a:pt x="548973" y="168930"/>
                  </a:cubicBezTo>
                  <a:cubicBezTo>
                    <a:pt x="440935" y="114910"/>
                    <a:pt x="387298" y="85515"/>
                    <a:pt x="280595" y="22333"/>
                  </a:cubicBezTo>
                  <a:cubicBezTo>
                    <a:pt x="177329" y="94104"/>
                    <a:pt x="125027" y="127890"/>
                    <a:pt x="19088" y="189545"/>
                  </a:cubicBezTo>
                  <a:cubicBezTo>
                    <a:pt x="18706" y="324498"/>
                    <a:pt x="18515" y="390924"/>
                    <a:pt x="18133" y="5155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DC6B05DE-36A8-4E03-A499-3F20F99E121A}"/>
                </a:ext>
              </a:extLst>
            </p:cNvPr>
            <p:cNvSpPr/>
            <p:nvPr/>
          </p:nvSpPr>
          <p:spPr>
            <a:xfrm>
              <a:off x="6631994" y="7169932"/>
              <a:ext cx="572643" cy="668083"/>
            </a:xfrm>
            <a:custGeom>
              <a:avLst/>
              <a:gdLst>
                <a:gd name="connsiteX0" fmla="*/ 318198 w 572643"/>
                <a:gd name="connsiteY0" fmla="*/ 677437 h 668083"/>
                <a:gd name="connsiteX1" fmla="*/ 17561 w 572643"/>
                <a:gd name="connsiteY1" fmla="*/ 562144 h 668083"/>
                <a:gd name="connsiteX2" fmla="*/ 0 w 572643"/>
                <a:gd name="connsiteY2" fmla="*/ 216459 h 668083"/>
                <a:gd name="connsiteX3" fmla="*/ 264561 w 572643"/>
                <a:gd name="connsiteY3" fmla="*/ 0 h 668083"/>
                <a:gd name="connsiteX4" fmla="*/ 552982 w 572643"/>
                <a:gd name="connsiteY4" fmla="*/ 117773 h 668083"/>
                <a:gd name="connsiteX5" fmla="*/ 589059 w 572643"/>
                <a:gd name="connsiteY5" fmla="*/ 454296 h 668083"/>
                <a:gd name="connsiteX6" fmla="*/ 318198 w 572643"/>
                <a:gd name="connsiteY6" fmla="*/ 677437 h 668083"/>
                <a:gd name="connsiteX7" fmla="*/ 34930 w 572643"/>
                <a:gd name="connsiteY7" fmla="*/ 549546 h 668083"/>
                <a:gd name="connsiteX8" fmla="*/ 316671 w 572643"/>
                <a:gd name="connsiteY8" fmla="*/ 658157 h 668083"/>
                <a:gd name="connsiteX9" fmla="*/ 570542 w 572643"/>
                <a:gd name="connsiteY9" fmla="*/ 448761 h 668083"/>
                <a:gd name="connsiteX10" fmla="*/ 537138 w 572643"/>
                <a:gd name="connsiteY10" fmla="*/ 132662 h 668083"/>
                <a:gd name="connsiteX11" fmla="*/ 266279 w 572643"/>
                <a:gd name="connsiteY11" fmla="*/ 21951 h 668083"/>
                <a:gd name="connsiteX12" fmla="*/ 17943 w 572643"/>
                <a:gd name="connsiteY12" fmla="*/ 225621 h 668083"/>
                <a:gd name="connsiteX13" fmla="*/ 34930 w 572643"/>
                <a:gd name="connsiteY13" fmla="*/ 549546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68083">
                  <a:moveTo>
                    <a:pt x="318198" y="677437"/>
                  </a:moveTo>
                  <a:cubicBezTo>
                    <a:pt x="197752" y="638306"/>
                    <a:pt x="137624" y="615209"/>
                    <a:pt x="17561" y="562144"/>
                  </a:cubicBezTo>
                  <a:cubicBezTo>
                    <a:pt x="10880" y="430627"/>
                    <a:pt x="7254" y="360001"/>
                    <a:pt x="0" y="216459"/>
                  </a:cubicBezTo>
                  <a:cubicBezTo>
                    <a:pt x="107466" y="133807"/>
                    <a:pt x="160339" y="90096"/>
                    <a:pt x="264561" y="0"/>
                  </a:cubicBezTo>
                  <a:cubicBezTo>
                    <a:pt x="379472" y="51538"/>
                    <a:pt x="437308" y="75016"/>
                    <a:pt x="552982" y="117773"/>
                  </a:cubicBezTo>
                  <a:cubicBezTo>
                    <a:pt x="568062" y="257498"/>
                    <a:pt x="575506" y="326024"/>
                    <a:pt x="589059" y="454296"/>
                  </a:cubicBezTo>
                  <a:cubicBezTo>
                    <a:pt x="482738" y="548592"/>
                    <a:pt x="428528" y="593640"/>
                    <a:pt x="318198" y="677437"/>
                  </a:cubicBezTo>
                  <a:close/>
                  <a:moveTo>
                    <a:pt x="34930" y="549546"/>
                  </a:moveTo>
                  <a:cubicBezTo>
                    <a:pt x="147360" y="598984"/>
                    <a:pt x="203670" y="620745"/>
                    <a:pt x="316671" y="658157"/>
                  </a:cubicBezTo>
                  <a:cubicBezTo>
                    <a:pt x="419938" y="578942"/>
                    <a:pt x="470712" y="536757"/>
                    <a:pt x="570542" y="448761"/>
                  </a:cubicBezTo>
                  <a:cubicBezTo>
                    <a:pt x="557754" y="327933"/>
                    <a:pt x="551073" y="263607"/>
                    <a:pt x="537138" y="132662"/>
                  </a:cubicBezTo>
                  <a:cubicBezTo>
                    <a:pt x="428528" y="92195"/>
                    <a:pt x="374317" y="70053"/>
                    <a:pt x="266279" y="21951"/>
                  </a:cubicBezTo>
                  <a:cubicBezTo>
                    <a:pt x="168357" y="106511"/>
                    <a:pt x="118727" y="147551"/>
                    <a:pt x="17943" y="225621"/>
                  </a:cubicBezTo>
                  <a:cubicBezTo>
                    <a:pt x="25005" y="359810"/>
                    <a:pt x="28441" y="425855"/>
                    <a:pt x="34930" y="549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7A293C15-F6B8-4CF4-A8D7-FC9CFEFFDF93}"/>
                </a:ext>
              </a:extLst>
            </p:cNvPr>
            <p:cNvSpPr/>
            <p:nvPr/>
          </p:nvSpPr>
          <p:spPr>
            <a:xfrm>
              <a:off x="7167797" y="7051777"/>
              <a:ext cx="572643" cy="648995"/>
            </a:xfrm>
            <a:custGeom>
              <a:avLst/>
              <a:gdLst>
                <a:gd name="connsiteX0" fmla="*/ 334423 w 572643"/>
                <a:gd name="connsiteY0" fmla="*/ 655103 h 648995"/>
                <a:gd name="connsiteX1" fmla="*/ 35695 w 572643"/>
                <a:gd name="connsiteY1" fmla="*/ 576842 h 648995"/>
                <a:gd name="connsiteX2" fmla="*/ 0 w 572643"/>
                <a:gd name="connsiteY2" fmla="*/ 239937 h 648995"/>
                <a:gd name="connsiteX3" fmla="*/ 246809 w 572643"/>
                <a:gd name="connsiteY3" fmla="*/ 0 h 648995"/>
                <a:gd name="connsiteX4" fmla="*/ 533322 w 572643"/>
                <a:gd name="connsiteY4" fmla="*/ 88760 h 648995"/>
                <a:gd name="connsiteX5" fmla="*/ 585432 w 572643"/>
                <a:gd name="connsiteY5" fmla="*/ 411921 h 648995"/>
                <a:gd name="connsiteX6" fmla="*/ 334423 w 572643"/>
                <a:gd name="connsiteY6" fmla="*/ 655103 h 648995"/>
                <a:gd name="connsiteX7" fmla="*/ 52110 w 572643"/>
                <a:gd name="connsiteY7" fmla="*/ 562526 h 648995"/>
                <a:gd name="connsiteX8" fmla="*/ 331941 w 572643"/>
                <a:gd name="connsiteY8" fmla="*/ 636588 h 648995"/>
                <a:gd name="connsiteX9" fmla="*/ 567298 w 572643"/>
                <a:gd name="connsiteY9" fmla="*/ 408294 h 648995"/>
                <a:gd name="connsiteX10" fmla="*/ 518814 w 572643"/>
                <a:gd name="connsiteY10" fmla="*/ 104412 h 648995"/>
                <a:gd name="connsiteX11" fmla="*/ 249672 w 572643"/>
                <a:gd name="connsiteY11" fmla="*/ 21188 h 648995"/>
                <a:gd name="connsiteX12" fmla="*/ 18133 w 572643"/>
                <a:gd name="connsiteY12" fmla="*/ 246809 h 648995"/>
                <a:gd name="connsiteX13" fmla="*/ 52110 w 572643"/>
                <a:gd name="connsiteY13" fmla="*/ 562526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48995">
                  <a:moveTo>
                    <a:pt x="334423" y="655103"/>
                  </a:moveTo>
                  <a:cubicBezTo>
                    <a:pt x="215122" y="629716"/>
                    <a:pt x="155376" y="614064"/>
                    <a:pt x="35695" y="576842"/>
                  </a:cubicBezTo>
                  <a:cubicBezTo>
                    <a:pt x="22142" y="448570"/>
                    <a:pt x="14888" y="379853"/>
                    <a:pt x="0" y="239937"/>
                  </a:cubicBezTo>
                  <a:cubicBezTo>
                    <a:pt x="100593" y="146406"/>
                    <a:pt x="149841" y="97922"/>
                    <a:pt x="246809" y="0"/>
                  </a:cubicBezTo>
                  <a:cubicBezTo>
                    <a:pt x="361338" y="38940"/>
                    <a:pt x="418602" y="56692"/>
                    <a:pt x="533322" y="88760"/>
                  </a:cubicBezTo>
                  <a:cubicBezTo>
                    <a:pt x="555081" y="222949"/>
                    <a:pt x="565581" y="288803"/>
                    <a:pt x="585432" y="411921"/>
                  </a:cubicBezTo>
                  <a:cubicBezTo>
                    <a:pt x="487319" y="512706"/>
                    <a:pt x="437117" y="561572"/>
                    <a:pt x="334423" y="655103"/>
                  </a:cubicBezTo>
                  <a:close/>
                  <a:moveTo>
                    <a:pt x="52110" y="562526"/>
                  </a:moveTo>
                  <a:cubicBezTo>
                    <a:pt x="164348" y="597266"/>
                    <a:pt x="220276" y="611964"/>
                    <a:pt x="331941" y="636588"/>
                  </a:cubicBezTo>
                  <a:cubicBezTo>
                    <a:pt x="427955" y="548401"/>
                    <a:pt x="475102" y="502398"/>
                    <a:pt x="567298" y="408294"/>
                  </a:cubicBezTo>
                  <a:cubicBezTo>
                    <a:pt x="548783" y="292239"/>
                    <a:pt x="538857" y="230393"/>
                    <a:pt x="518814" y="104412"/>
                  </a:cubicBezTo>
                  <a:cubicBezTo>
                    <a:pt x="411157" y="74253"/>
                    <a:pt x="357329" y="57646"/>
                    <a:pt x="249672" y="21188"/>
                  </a:cubicBezTo>
                  <a:cubicBezTo>
                    <a:pt x="158622" y="113192"/>
                    <a:pt x="112428" y="158622"/>
                    <a:pt x="18133" y="246809"/>
                  </a:cubicBezTo>
                  <a:cubicBezTo>
                    <a:pt x="32259" y="377562"/>
                    <a:pt x="39130" y="441889"/>
                    <a:pt x="52110" y="5625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E362366D-D44E-4A82-B786-9218CDC194C1}"/>
                </a:ext>
              </a:extLst>
            </p:cNvPr>
            <p:cNvSpPr/>
            <p:nvPr/>
          </p:nvSpPr>
          <p:spPr>
            <a:xfrm>
              <a:off x="7684893" y="6895445"/>
              <a:ext cx="572643" cy="610819"/>
            </a:xfrm>
            <a:custGeom>
              <a:avLst/>
              <a:gdLst>
                <a:gd name="connsiteX0" fmla="*/ 344922 w 572643"/>
                <a:gd name="connsiteY0" fmla="*/ 626280 h 610818"/>
                <a:gd name="connsiteX1" fmla="*/ 51729 w 572643"/>
                <a:gd name="connsiteY1" fmla="*/ 574170 h 610818"/>
                <a:gd name="connsiteX2" fmla="*/ 0 w 572643"/>
                <a:gd name="connsiteY2" fmla="*/ 250436 h 610818"/>
                <a:gd name="connsiteX3" fmla="*/ 227530 w 572643"/>
                <a:gd name="connsiteY3" fmla="*/ 0 h 610818"/>
                <a:gd name="connsiteX4" fmla="*/ 509844 w 572643"/>
                <a:gd name="connsiteY4" fmla="*/ 69099 h 610818"/>
                <a:gd name="connsiteX5" fmla="*/ 576079 w 572643"/>
                <a:gd name="connsiteY5" fmla="*/ 376990 h 610818"/>
                <a:gd name="connsiteX6" fmla="*/ 344922 w 572643"/>
                <a:gd name="connsiteY6" fmla="*/ 626280 h 610818"/>
                <a:gd name="connsiteX7" fmla="*/ 66999 w 572643"/>
                <a:gd name="connsiteY7" fmla="*/ 558899 h 610818"/>
                <a:gd name="connsiteX8" fmla="*/ 341677 w 572643"/>
                <a:gd name="connsiteY8" fmla="*/ 608528 h 610818"/>
                <a:gd name="connsiteX9" fmla="*/ 558327 w 572643"/>
                <a:gd name="connsiteY9" fmla="*/ 374318 h 610818"/>
                <a:gd name="connsiteX10" fmla="*/ 496673 w 572643"/>
                <a:gd name="connsiteY10" fmla="*/ 84942 h 610818"/>
                <a:gd name="connsiteX11" fmla="*/ 231539 w 572643"/>
                <a:gd name="connsiteY11" fmla="*/ 20233 h 610818"/>
                <a:gd name="connsiteX12" fmla="*/ 18134 w 572643"/>
                <a:gd name="connsiteY12" fmla="*/ 255590 h 610818"/>
                <a:gd name="connsiteX13" fmla="*/ 66999 w 572643"/>
                <a:gd name="connsiteY13" fmla="*/ 558899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10818">
                  <a:moveTo>
                    <a:pt x="344922" y="626280"/>
                  </a:moveTo>
                  <a:cubicBezTo>
                    <a:pt x="228294" y="610246"/>
                    <a:pt x="169502" y="599939"/>
                    <a:pt x="51729" y="574170"/>
                  </a:cubicBezTo>
                  <a:cubicBezTo>
                    <a:pt x="32068" y="450861"/>
                    <a:pt x="21570" y="384816"/>
                    <a:pt x="0" y="250436"/>
                  </a:cubicBezTo>
                  <a:cubicBezTo>
                    <a:pt x="92768" y="151368"/>
                    <a:pt x="138198" y="100976"/>
                    <a:pt x="227530" y="0"/>
                  </a:cubicBezTo>
                  <a:cubicBezTo>
                    <a:pt x="340532" y="30350"/>
                    <a:pt x="397032" y="44093"/>
                    <a:pt x="509844" y="69099"/>
                  </a:cubicBezTo>
                  <a:cubicBezTo>
                    <a:pt x="537331" y="196989"/>
                    <a:pt x="550882" y="259598"/>
                    <a:pt x="576079" y="376990"/>
                  </a:cubicBezTo>
                  <a:cubicBezTo>
                    <a:pt x="485601" y="478729"/>
                    <a:pt x="439600" y="528931"/>
                    <a:pt x="344922" y="626280"/>
                  </a:cubicBezTo>
                  <a:close/>
                  <a:moveTo>
                    <a:pt x="66999" y="558899"/>
                  </a:moveTo>
                  <a:cubicBezTo>
                    <a:pt x="177329" y="582950"/>
                    <a:pt x="232302" y="592876"/>
                    <a:pt x="341677" y="608528"/>
                  </a:cubicBezTo>
                  <a:cubicBezTo>
                    <a:pt x="430247" y="516715"/>
                    <a:pt x="473385" y="469567"/>
                    <a:pt x="558327" y="374318"/>
                  </a:cubicBezTo>
                  <a:cubicBezTo>
                    <a:pt x="534658" y="263797"/>
                    <a:pt x="522250" y="204815"/>
                    <a:pt x="496673" y="84942"/>
                  </a:cubicBezTo>
                  <a:cubicBezTo>
                    <a:pt x="390734" y="61464"/>
                    <a:pt x="337669" y="48484"/>
                    <a:pt x="231539" y="20233"/>
                  </a:cubicBezTo>
                  <a:cubicBezTo>
                    <a:pt x="147742" y="115101"/>
                    <a:pt x="105176" y="162440"/>
                    <a:pt x="18134" y="255590"/>
                  </a:cubicBezTo>
                  <a:cubicBezTo>
                    <a:pt x="38176" y="381189"/>
                    <a:pt x="48293" y="442844"/>
                    <a:pt x="66999" y="558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FB711D2D-B1F5-4333-890D-74004024022E}"/>
                </a:ext>
              </a:extLst>
            </p:cNvPr>
            <p:cNvSpPr/>
            <p:nvPr/>
          </p:nvSpPr>
          <p:spPr>
            <a:xfrm>
              <a:off x="8179276" y="6720980"/>
              <a:ext cx="553555" cy="591731"/>
            </a:xfrm>
            <a:custGeom>
              <a:avLst/>
              <a:gdLst>
                <a:gd name="connsiteX0" fmla="*/ 352366 w 553554"/>
                <a:gd name="connsiteY0" fmla="*/ 594785 h 591730"/>
                <a:gd name="connsiteX1" fmla="*/ 65854 w 553554"/>
                <a:gd name="connsiteY1" fmla="*/ 557945 h 591730"/>
                <a:gd name="connsiteX2" fmla="*/ 0 w 553554"/>
                <a:gd name="connsiteY2" fmla="*/ 249672 h 591730"/>
                <a:gd name="connsiteX3" fmla="*/ 209015 w 553554"/>
                <a:gd name="connsiteY3" fmla="*/ 0 h 591730"/>
                <a:gd name="connsiteX4" fmla="*/ 486938 w 553554"/>
                <a:gd name="connsiteY4" fmla="*/ 58982 h 591730"/>
                <a:gd name="connsiteX5" fmla="*/ 565198 w 553554"/>
                <a:gd name="connsiteY5" fmla="*/ 351030 h 591730"/>
                <a:gd name="connsiteX6" fmla="*/ 352366 w 553554"/>
                <a:gd name="connsiteY6" fmla="*/ 594785 h 591730"/>
                <a:gd name="connsiteX7" fmla="*/ 79788 w 553554"/>
                <a:gd name="connsiteY7" fmla="*/ 542293 h 591730"/>
                <a:gd name="connsiteX8" fmla="*/ 348358 w 553554"/>
                <a:gd name="connsiteY8" fmla="*/ 577797 h 591730"/>
                <a:gd name="connsiteX9" fmla="*/ 547829 w 553554"/>
                <a:gd name="connsiteY9" fmla="*/ 348358 h 591730"/>
                <a:gd name="connsiteX10" fmla="*/ 474721 w 553554"/>
                <a:gd name="connsiteY10" fmla="*/ 73871 h 591730"/>
                <a:gd name="connsiteX11" fmla="*/ 213787 w 553554"/>
                <a:gd name="connsiteY11" fmla="*/ 18897 h 591730"/>
                <a:gd name="connsiteX12" fmla="*/ 17752 w 553554"/>
                <a:gd name="connsiteY12" fmla="*/ 253490 h 591730"/>
                <a:gd name="connsiteX13" fmla="*/ 79788 w 553554"/>
                <a:gd name="connsiteY13" fmla="*/ 542293 h 5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91730">
                  <a:moveTo>
                    <a:pt x="352366" y="594785"/>
                  </a:moveTo>
                  <a:cubicBezTo>
                    <a:pt x="238410" y="583523"/>
                    <a:pt x="181146" y="576270"/>
                    <a:pt x="65854" y="557945"/>
                  </a:cubicBezTo>
                  <a:cubicBezTo>
                    <a:pt x="40849" y="440553"/>
                    <a:pt x="27487" y="377562"/>
                    <a:pt x="0" y="249672"/>
                  </a:cubicBezTo>
                  <a:cubicBezTo>
                    <a:pt x="85323" y="149841"/>
                    <a:pt x="126935" y="99449"/>
                    <a:pt x="209015" y="0"/>
                  </a:cubicBezTo>
                  <a:cubicBezTo>
                    <a:pt x="320298" y="25196"/>
                    <a:pt x="375845" y="37031"/>
                    <a:pt x="486938" y="58982"/>
                  </a:cubicBezTo>
                  <a:cubicBezTo>
                    <a:pt x="519386" y="180382"/>
                    <a:pt x="535421" y="239746"/>
                    <a:pt x="565198" y="351030"/>
                  </a:cubicBezTo>
                  <a:cubicBezTo>
                    <a:pt x="481975" y="449143"/>
                    <a:pt x="439407" y="498199"/>
                    <a:pt x="352366" y="594785"/>
                  </a:cubicBezTo>
                  <a:close/>
                  <a:moveTo>
                    <a:pt x="79788" y="542293"/>
                  </a:moveTo>
                  <a:cubicBezTo>
                    <a:pt x="187826" y="559663"/>
                    <a:pt x="241464" y="566726"/>
                    <a:pt x="348358" y="577797"/>
                  </a:cubicBezTo>
                  <a:cubicBezTo>
                    <a:pt x="429863" y="486937"/>
                    <a:pt x="469758" y="440744"/>
                    <a:pt x="547829" y="348358"/>
                  </a:cubicBezTo>
                  <a:cubicBezTo>
                    <a:pt x="519960" y="243373"/>
                    <a:pt x="505070" y="187636"/>
                    <a:pt x="474721" y="73871"/>
                  </a:cubicBezTo>
                  <a:cubicBezTo>
                    <a:pt x="370500" y="53447"/>
                    <a:pt x="318198" y="42376"/>
                    <a:pt x="213787" y="18897"/>
                  </a:cubicBezTo>
                  <a:cubicBezTo>
                    <a:pt x="136670" y="112429"/>
                    <a:pt x="97540" y="159576"/>
                    <a:pt x="17752" y="253490"/>
                  </a:cubicBezTo>
                  <a:cubicBezTo>
                    <a:pt x="43329" y="373172"/>
                    <a:pt x="55928" y="431964"/>
                    <a:pt x="79788" y="5422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1DB231D7-308A-47E5-A8B9-837E4230BA8E}"/>
                </a:ext>
              </a:extLst>
            </p:cNvPr>
            <p:cNvSpPr/>
            <p:nvPr/>
          </p:nvSpPr>
          <p:spPr>
            <a:xfrm>
              <a:off x="8651515" y="6545561"/>
              <a:ext cx="553555" cy="553555"/>
            </a:xfrm>
            <a:custGeom>
              <a:avLst/>
              <a:gdLst>
                <a:gd name="connsiteX0" fmla="*/ 358856 w 553554"/>
                <a:gd name="connsiteY0" fmla="*/ 564626 h 553554"/>
                <a:gd name="connsiteX1" fmla="*/ 77880 w 553554"/>
                <a:gd name="connsiteY1" fmla="*/ 532558 h 553554"/>
                <a:gd name="connsiteX2" fmla="*/ 0 w 553554"/>
                <a:gd name="connsiteY2" fmla="*/ 239937 h 553554"/>
                <a:gd name="connsiteX3" fmla="*/ 192980 w 553554"/>
                <a:gd name="connsiteY3" fmla="*/ 0 h 553554"/>
                <a:gd name="connsiteX4" fmla="*/ 468231 w 553554"/>
                <a:gd name="connsiteY4" fmla="*/ 57455 h 553554"/>
                <a:gd name="connsiteX5" fmla="*/ 557373 w 553554"/>
                <a:gd name="connsiteY5" fmla="*/ 334805 h 553554"/>
                <a:gd name="connsiteX6" fmla="*/ 358856 w 553554"/>
                <a:gd name="connsiteY6" fmla="*/ 564626 h 553554"/>
                <a:gd name="connsiteX7" fmla="*/ 90668 w 553554"/>
                <a:gd name="connsiteY7" fmla="*/ 517478 h 553554"/>
                <a:gd name="connsiteX8" fmla="*/ 354084 w 553554"/>
                <a:gd name="connsiteY8" fmla="*/ 548592 h 553554"/>
                <a:gd name="connsiteX9" fmla="*/ 540002 w 553554"/>
                <a:gd name="connsiteY9" fmla="*/ 332515 h 553554"/>
                <a:gd name="connsiteX10" fmla="*/ 456778 w 553554"/>
                <a:gd name="connsiteY10" fmla="*/ 71771 h 553554"/>
                <a:gd name="connsiteX11" fmla="*/ 198326 w 553554"/>
                <a:gd name="connsiteY11" fmla="*/ 18325 h 553554"/>
                <a:gd name="connsiteX12" fmla="*/ 17180 w 553554"/>
                <a:gd name="connsiteY12" fmla="*/ 243564 h 553554"/>
                <a:gd name="connsiteX13" fmla="*/ 90668 w 553554"/>
                <a:gd name="connsiteY13" fmla="*/ 517478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53554">
                  <a:moveTo>
                    <a:pt x="358856" y="564626"/>
                  </a:moveTo>
                  <a:cubicBezTo>
                    <a:pt x="247000" y="554318"/>
                    <a:pt x="190881" y="547828"/>
                    <a:pt x="77880" y="532558"/>
                  </a:cubicBezTo>
                  <a:cubicBezTo>
                    <a:pt x="48292" y="421083"/>
                    <a:pt x="32259" y="361529"/>
                    <a:pt x="0" y="239937"/>
                  </a:cubicBezTo>
                  <a:cubicBezTo>
                    <a:pt x="78643" y="143161"/>
                    <a:pt x="117010" y="94868"/>
                    <a:pt x="192980" y="0"/>
                  </a:cubicBezTo>
                  <a:cubicBezTo>
                    <a:pt x="302928" y="23669"/>
                    <a:pt x="358093" y="35122"/>
                    <a:pt x="468231" y="57455"/>
                  </a:cubicBezTo>
                  <a:cubicBezTo>
                    <a:pt x="505261" y="172747"/>
                    <a:pt x="523395" y="229248"/>
                    <a:pt x="557373" y="334805"/>
                  </a:cubicBezTo>
                  <a:cubicBezTo>
                    <a:pt x="479493" y="426619"/>
                    <a:pt x="439789" y="472812"/>
                    <a:pt x="358856" y="564626"/>
                  </a:cubicBezTo>
                  <a:close/>
                  <a:moveTo>
                    <a:pt x="90668" y="517478"/>
                  </a:moveTo>
                  <a:cubicBezTo>
                    <a:pt x="196607" y="531985"/>
                    <a:pt x="249291" y="538284"/>
                    <a:pt x="354084" y="548592"/>
                  </a:cubicBezTo>
                  <a:cubicBezTo>
                    <a:pt x="429864" y="462314"/>
                    <a:pt x="466895" y="418793"/>
                    <a:pt x="540002" y="332515"/>
                  </a:cubicBezTo>
                  <a:cubicBezTo>
                    <a:pt x="508125" y="232875"/>
                    <a:pt x="491328" y="179810"/>
                    <a:pt x="456778" y="71771"/>
                  </a:cubicBezTo>
                  <a:cubicBezTo>
                    <a:pt x="353321" y="50965"/>
                    <a:pt x="301592" y="40276"/>
                    <a:pt x="198326" y="18325"/>
                  </a:cubicBezTo>
                  <a:cubicBezTo>
                    <a:pt x="126936" y="107466"/>
                    <a:pt x="90860" y="152705"/>
                    <a:pt x="17180" y="243564"/>
                  </a:cubicBezTo>
                  <a:cubicBezTo>
                    <a:pt x="47720" y="357138"/>
                    <a:pt x="62608" y="412876"/>
                    <a:pt x="90668" y="5174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A939D637-AAF4-4453-997A-456A0B5D92EF}"/>
                </a:ext>
              </a:extLst>
            </p:cNvPr>
            <p:cNvSpPr/>
            <p:nvPr/>
          </p:nvSpPr>
          <p:spPr>
            <a:xfrm>
              <a:off x="9105429" y="6385602"/>
              <a:ext cx="553555" cy="534467"/>
            </a:xfrm>
            <a:custGeom>
              <a:avLst/>
              <a:gdLst>
                <a:gd name="connsiteX0" fmla="*/ 367446 w 553554"/>
                <a:gd name="connsiteY0" fmla="*/ 537139 h 534466"/>
                <a:gd name="connsiteX1" fmla="*/ 88760 w 553554"/>
                <a:gd name="connsiteY1" fmla="*/ 500681 h 534466"/>
                <a:gd name="connsiteX2" fmla="*/ 0 w 553554"/>
                <a:gd name="connsiteY2" fmla="*/ 222949 h 534466"/>
                <a:gd name="connsiteX3" fmla="*/ 180956 w 553554"/>
                <a:gd name="connsiteY3" fmla="*/ 0 h 534466"/>
                <a:gd name="connsiteX4" fmla="*/ 456969 w 553554"/>
                <a:gd name="connsiteY4" fmla="*/ 64136 h 534466"/>
                <a:gd name="connsiteX5" fmla="*/ 556036 w 553554"/>
                <a:gd name="connsiteY5" fmla="*/ 329079 h 534466"/>
                <a:gd name="connsiteX6" fmla="*/ 367446 w 553554"/>
                <a:gd name="connsiteY6" fmla="*/ 537139 h 534466"/>
                <a:gd name="connsiteX7" fmla="*/ 100786 w 553554"/>
                <a:gd name="connsiteY7" fmla="*/ 486556 h 534466"/>
                <a:gd name="connsiteX8" fmla="*/ 362102 w 553554"/>
                <a:gd name="connsiteY8" fmla="*/ 521869 h 534466"/>
                <a:gd name="connsiteX9" fmla="*/ 538858 w 553554"/>
                <a:gd name="connsiteY9" fmla="*/ 325643 h 534466"/>
                <a:gd name="connsiteX10" fmla="*/ 446090 w 553554"/>
                <a:gd name="connsiteY10" fmla="*/ 76734 h 534466"/>
                <a:gd name="connsiteX11" fmla="*/ 186873 w 553554"/>
                <a:gd name="connsiteY11" fmla="*/ 16988 h 534466"/>
                <a:gd name="connsiteX12" fmla="*/ 16989 w 553554"/>
                <a:gd name="connsiteY12" fmla="*/ 226194 h 534466"/>
                <a:gd name="connsiteX13" fmla="*/ 100786 w 553554"/>
                <a:gd name="connsiteY13" fmla="*/ 48655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34466">
                  <a:moveTo>
                    <a:pt x="367446" y="537139"/>
                  </a:moveTo>
                  <a:cubicBezTo>
                    <a:pt x="256163" y="523968"/>
                    <a:pt x="200616" y="516715"/>
                    <a:pt x="88760" y="500681"/>
                  </a:cubicBezTo>
                  <a:cubicBezTo>
                    <a:pt x="54974" y="394933"/>
                    <a:pt x="36841" y="338241"/>
                    <a:pt x="0" y="222949"/>
                  </a:cubicBezTo>
                  <a:cubicBezTo>
                    <a:pt x="73299" y="132281"/>
                    <a:pt x="109376" y="87423"/>
                    <a:pt x="180956" y="0"/>
                  </a:cubicBezTo>
                  <a:cubicBezTo>
                    <a:pt x="290904" y="25578"/>
                    <a:pt x="346067" y="38367"/>
                    <a:pt x="456969" y="64136"/>
                  </a:cubicBezTo>
                  <a:cubicBezTo>
                    <a:pt x="498200" y="174274"/>
                    <a:pt x="518433" y="228103"/>
                    <a:pt x="556036" y="329079"/>
                  </a:cubicBezTo>
                  <a:cubicBezTo>
                    <a:pt x="481785" y="411348"/>
                    <a:pt x="444180" y="453342"/>
                    <a:pt x="367446" y="537139"/>
                  </a:cubicBezTo>
                  <a:close/>
                  <a:moveTo>
                    <a:pt x="100786" y="486556"/>
                  </a:moveTo>
                  <a:cubicBezTo>
                    <a:pt x="205579" y="501826"/>
                    <a:pt x="257880" y="508889"/>
                    <a:pt x="362102" y="521869"/>
                  </a:cubicBezTo>
                  <a:cubicBezTo>
                    <a:pt x="433873" y="442844"/>
                    <a:pt x="468995" y="403331"/>
                    <a:pt x="538858" y="325643"/>
                  </a:cubicBezTo>
                  <a:cubicBezTo>
                    <a:pt x="503354" y="230584"/>
                    <a:pt x="484647" y="180001"/>
                    <a:pt x="446090" y="76734"/>
                  </a:cubicBezTo>
                  <a:cubicBezTo>
                    <a:pt x="342060" y="52683"/>
                    <a:pt x="290139" y="40849"/>
                    <a:pt x="186873" y="16988"/>
                  </a:cubicBezTo>
                  <a:cubicBezTo>
                    <a:pt x="119683" y="99067"/>
                    <a:pt x="85707" y="141061"/>
                    <a:pt x="16989" y="226194"/>
                  </a:cubicBezTo>
                  <a:cubicBezTo>
                    <a:pt x="51920" y="334233"/>
                    <a:pt x="68909" y="387106"/>
                    <a:pt x="100786" y="486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505AF843-1263-44DC-A364-3658D42D5405}"/>
                </a:ext>
              </a:extLst>
            </p:cNvPr>
            <p:cNvSpPr/>
            <p:nvPr/>
          </p:nvSpPr>
          <p:spPr>
            <a:xfrm>
              <a:off x="9548465" y="6253704"/>
              <a:ext cx="553555" cy="515378"/>
            </a:xfrm>
            <a:custGeom>
              <a:avLst/>
              <a:gdLst>
                <a:gd name="connsiteX0" fmla="*/ 380045 w 553554"/>
                <a:gd name="connsiteY0" fmla="*/ 515378 h 515378"/>
                <a:gd name="connsiteX1" fmla="*/ 98876 w 553554"/>
                <a:gd name="connsiteY1" fmla="*/ 465749 h 515378"/>
                <a:gd name="connsiteX2" fmla="*/ 0 w 553554"/>
                <a:gd name="connsiteY2" fmla="*/ 200425 h 515378"/>
                <a:gd name="connsiteX3" fmla="*/ 173701 w 553554"/>
                <a:gd name="connsiteY3" fmla="*/ 0 h 515378"/>
                <a:gd name="connsiteX4" fmla="*/ 455633 w 553554"/>
                <a:gd name="connsiteY4" fmla="*/ 78643 h 515378"/>
                <a:gd name="connsiteX5" fmla="*/ 565007 w 553554"/>
                <a:gd name="connsiteY5" fmla="*/ 334042 h 515378"/>
                <a:gd name="connsiteX6" fmla="*/ 380045 w 553554"/>
                <a:gd name="connsiteY6" fmla="*/ 515378 h 515378"/>
                <a:gd name="connsiteX7" fmla="*/ 110330 w 553554"/>
                <a:gd name="connsiteY7" fmla="*/ 452960 h 515378"/>
                <a:gd name="connsiteX8" fmla="*/ 374126 w 553554"/>
                <a:gd name="connsiteY8" fmla="*/ 500681 h 515378"/>
                <a:gd name="connsiteX9" fmla="*/ 547256 w 553554"/>
                <a:gd name="connsiteY9" fmla="*/ 329842 h 515378"/>
                <a:gd name="connsiteX10" fmla="*/ 444944 w 553554"/>
                <a:gd name="connsiteY10" fmla="*/ 89905 h 515378"/>
                <a:gd name="connsiteX11" fmla="*/ 180383 w 553554"/>
                <a:gd name="connsiteY11" fmla="*/ 16607 h 515378"/>
                <a:gd name="connsiteX12" fmla="*/ 17180 w 553554"/>
                <a:gd name="connsiteY12" fmla="*/ 204433 h 515378"/>
                <a:gd name="connsiteX13" fmla="*/ 110330 w 553554"/>
                <a:gd name="connsiteY13" fmla="*/ 45296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15378">
                  <a:moveTo>
                    <a:pt x="380045" y="515378"/>
                  </a:moveTo>
                  <a:cubicBezTo>
                    <a:pt x="267424" y="495717"/>
                    <a:pt x="211114" y="485983"/>
                    <a:pt x="98876" y="465749"/>
                  </a:cubicBezTo>
                  <a:cubicBezTo>
                    <a:pt x="61273" y="364773"/>
                    <a:pt x="41040" y="310754"/>
                    <a:pt x="0" y="200425"/>
                  </a:cubicBezTo>
                  <a:cubicBezTo>
                    <a:pt x="70053" y="118155"/>
                    <a:pt x="104602" y="77879"/>
                    <a:pt x="173701" y="0"/>
                  </a:cubicBezTo>
                  <a:cubicBezTo>
                    <a:pt x="285558" y="30350"/>
                    <a:pt x="341869" y="46002"/>
                    <a:pt x="455633" y="78643"/>
                  </a:cubicBezTo>
                  <a:cubicBezTo>
                    <a:pt x="501063" y="184773"/>
                    <a:pt x="523205" y="236883"/>
                    <a:pt x="565007" y="334042"/>
                  </a:cubicBezTo>
                  <a:cubicBezTo>
                    <a:pt x="491519" y="405049"/>
                    <a:pt x="454679" y="441507"/>
                    <a:pt x="380045" y="515378"/>
                  </a:cubicBezTo>
                  <a:close/>
                  <a:moveTo>
                    <a:pt x="110330" y="452960"/>
                  </a:moveTo>
                  <a:cubicBezTo>
                    <a:pt x="215695" y="472239"/>
                    <a:pt x="268379" y="481783"/>
                    <a:pt x="374126" y="500681"/>
                  </a:cubicBezTo>
                  <a:cubicBezTo>
                    <a:pt x="443989" y="431200"/>
                    <a:pt x="478539" y="396841"/>
                    <a:pt x="547256" y="329842"/>
                  </a:cubicBezTo>
                  <a:cubicBezTo>
                    <a:pt x="508125" y="238219"/>
                    <a:pt x="487320" y="189354"/>
                    <a:pt x="444944" y="89905"/>
                  </a:cubicBezTo>
                  <a:cubicBezTo>
                    <a:pt x="338242" y="59555"/>
                    <a:pt x="285367" y="45048"/>
                    <a:pt x="180383" y="16607"/>
                  </a:cubicBezTo>
                  <a:cubicBezTo>
                    <a:pt x="115483" y="89714"/>
                    <a:pt x="82843" y="127508"/>
                    <a:pt x="17180" y="204433"/>
                  </a:cubicBezTo>
                  <a:cubicBezTo>
                    <a:pt x="55928" y="307509"/>
                    <a:pt x="74825" y="358093"/>
                    <a:pt x="110330" y="4529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FD9C843B-FF2E-4E46-B7BA-9F6E54FE5F72}"/>
                </a:ext>
              </a:extLst>
            </p:cNvPr>
            <p:cNvSpPr/>
            <p:nvPr/>
          </p:nvSpPr>
          <p:spPr>
            <a:xfrm>
              <a:off x="9989972" y="6161699"/>
              <a:ext cx="572643" cy="496290"/>
            </a:xfrm>
            <a:custGeom>
              <a:avLst/>
              <a:gdLst>
                <a:gd name="connsiteX0" fmla="*/ 399323 w 572643"/>
                <a:gd name="connsiteY0" fmla="*/ 500490 h 496290"/>
                <a:gd name="connsiteX1" fmla="*/ 108993 w 572643"/>
                <a:gd name="connsiteY1" fmla="*/ 429291 h 496290"/>
                <a:gd name="connsiteX2" fmla="*/ 0 w 572643"/>
                <a:gd name="connsiteY2" fmla="*/ 173511 h 496290"/>
                <a:gd name="connsiteX3" fmla="*/ 171984 w 572643"/>
                <a:gd name="connsiteY3" fmla="*/ 0 h 496290"/>
                <a:gd name="connsiteX4" fmla="*/ 466704 w 572643"/>
                <a:gd name="connsiteY4" fmla="*/ 100976 h 496290"/>
                <a:gd name="connsiteX5" fmla="*/ 587150 w 572643"/>
                <a:gd name="connsiteY5" fmla="*/ 350839 h 496290"/>
                <a:gd name="connsiteX6" fmla="*/ 399323 w 572643"/>
                <a:gd name="connsiteY6" fmla="*/ 500490 h 496290"/>
                <a:gd name="connsiteX7" fmla="*/ 120255 w 572643"/>
                <a:gd name="connsiteY7" fmla="*/ 418411 h 496290"/>
                <a:gd name="connsiteX8" fmla="*/ 392833 w 572643"/>
                <a:gd name="connsiteY8" fmla="*/ 486365 h 496290"/>
                <a:gd name="connsiteX9" fmla="*/ 568634 w 572643"/>
                <a:gd name="connsiteY9" fmla="*/ 345304 h 496290"/>
                <a:gd name="connsiteX10" fmla="*/ 455824 w 572643"/>
                <a:gd name="connsiteY10" fmla="*/ 110711 h 496290"/>
                <a:gd name="connsiteX11" fmla="*/ 179429 w 572643"/>
                <a:gd name="connsiteY11" fmla="*/ 16607 h 496290"/>
                <a:gd name="connsiteX12" fmla="*/ 17752 w 572643"/>
                <a:gd name="connsiteY12" fmla="*/ 178855 h 496290"/>
                <a:gd name="connsiteX13" fmla="*/ 120255 w 572643"/>
                <a:gd name="connsiteY13" fmla="*/ 418411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399323" y="500490"/>
                  </a:moveTo>
                  <a:cubicBezTo>
                    <a:pt x="282313" y="471285"/>
                    <a:pt x="224285" y="457160"/>
                    <a:pt x="108993" y="429291"/>
                  </a:cubicBezTo>
                  <a:cubicBezTo>
                    <a:pt x="67382" y="331942"/>
                    <a:pt x="45239" y="279832"/>
                    <a:pt x="0" y="173511"/>
                  </a:cubicBezTo>
                  <a:cubicBezTo>
                    <a:pt x="68908" y="101549"/>
                    <a:pt x="103076" y="66808"/>
                    <a:pt x="171984" y="0"/>
                  </a:cubicBezTo>
                  <a:cubicBezTo>
                    <a:pt x="288230" y="38367"/>
                    <a:pt x="347022" y="58410"/>
                    <a:pt x="466704" y="100976"/>
                  </a:cubicBezTo>
                  <a:cubicBezTo>
                    <a:pt x="516715" y="204815"/>
                    <a:pt x="541147" y="255590"/>
                    <a:pt x="587150" y="350839"/>
                  </a:cubicBezTo>
                  <a:cubicBezTo>
                    <a:pt x="512134" y="408867"/>
                    <a:pt x="474721" y="439026"/>
                    <a:pt x="399323" y="500490"/>
                  </a:cubicBezTo>
                  <a:close/>
                  <a:moveTo>
                    <a:pt x="120255" y="418411"/>
                  </a:moveTo>
                  <a:cubicBezTo>
                    <a:pt x="228484" y="444943"/>
                    <a:pt x="282886" y="458305"/>
                    <a:pt x="392833" y="486365"/>
                  </a:cubicBezTo>
                  <a:cubicBezTo>
                    <a:pt x="463269" y="428337"/>
                    <a:pt x="498199" y="399895"/>
                    <a:pt x="568634" y="345304"/>
                  </a:cubicBezTo>
                  <a:cubicBezTo>
                    <a:pt x="525496" y="255590"/>
                    <a:pt x="502590" y="207869"/>
                    <a:pt x="455824" y="110711"/>
                  </a:cubicBezTo>
                  <a:cubicBezTo>
                    <a:pt x="343777" y="71199"/>
                    <a:pt x="288421" y="52492"/>
                    <a:pt x="179429" y="16607"/>
                  </a:cubicBezTo>
                  <a:cubicBezTo>
                    <a:pt x="114720" y="79215"/>
                    <a:pt x="82461" y="111856"/>
                    <a:pt x="17752" y="178855"/>
                  </a:cubicBezTo>
                  <a:cubicBezTo>
                    <a:pt x="60318" y="278114"/>
                    <a:pt x="81124" y="326788"/>
                    <a:pt x="120255" y="4184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82D2937A-A95C-45B1-8C2D-8BDC249DB46A}"/>
                </a:ext>
              </a:extLst>
            </p:cNvPr>
            <p:cNvSpPr/>
            <p:nvPr/>
          </p:nvSpPr>
          <p:spPr>
            <a:xfrm>
              <a:off x="10441978" y="6122187"/>
              <a:ext cx="610819" cy="477202"/>
            </a:xfrm>
            <a:custGeom>
              <a:avLst/>
              <a:gdLst>
                <a:gd name="connsiteX0" fmla="*/ 428146 w 610819"/>
                <a:gd name="connsiteY0" fmla="*/ 493618 h 477202"/>
                <a:gd name="connsiteX1" fmla="*/ 120064 w 610819"/>
                <a:gd name="connsiteY1" fmla="*/ 392260 h 477202"/>
                <a:gd name="connsiteX2" fmla="*/ 0 w 610819"/>
                <a:gd name="connsiteY2" fmla="*/ 142206 h 477202"/>
                <a:gd name="connsiteX3" fmla="*/ 176947 w 610819"/>
                <a:gd name="connsiteY3" fmla="*/ 0 h 477202"/>
                <a:gd name="connsiteX4" fmla="*/ 489991 w 610819"/>
                <a:gd name="connsiteY4" fmla="*/ 125790 h 477202"/>
                <a:gd name="connsiteX5" fmla="*/ 623227 w 610819"/>
                <a:gd name="connsiteY5" fmla="*/ 373363 h 477202"/>
                <a:gd name="connsiteX6" fmla="*/ 428146 w 610819"/>
                <a:gd name="connsiteY6" fmla="*/ 493618 h 477202"/>
                <a:gd name="connsiteX7" fmla="*/ 131708 w 610819"/>
                <a:gd name="connsiteY7" fmla="*/ 383289 h 477202"/>
                <a:gd name="connsiteX8" fmla="*/ 421083 w 610819"/>
                <a:gd name="connsiteY8" fmla="*/ 479493 h 477202"/>
                <a:gd name="connsiteX9" fmla="*/ 603375 w 610819"/>
                <a:gd name="connsiteY9" fmla="*/ 366109 h 477202"/>
                <a:gd name="connsiteX10" fmla="*/ 478730 w 610819"/>
                <a:gd name="connsiteY10" fmla="*/ 133617 h 477202"/>
                <a:gd name="connsiteX11" fmla="*/ 184964 w 610819"/>
                <a:gd name="connsiteY11" fmla="*/ 15843 h 477202"/>
                <a:gd name="connsiteX12" fmla="*/ 18516 w 610819"/>
                <a:gd name="connsiteY12" fmla="*/ 148696 h 477202"/>
                <a:gd name="connsiteX13" fmla="*/ 131708 w 610819"/>
                <a:gd name="connsiteY13" fmla="*/ 383289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77202">
                  <a:moveTo>
                    <a:pt x="428146" y="493618"/>
                  </a:moveTo>
                  <a:cubicBezTo>
                    <a:pt x="303119" y="451051"/>
                    <a:pt x="241656" y="431009"/>
                    <a:pt x="120064" y="392260"/>
                  </a:cubicBezTo>
                  <a:cubicBezTo>
                    <a:pt x="74253" y="297011"/>
                    <a:pt x="49820" y="246046"/>
                    <a:pt x="0" y="142206"/>
                  </a:cubicBezTo>
                  <a:cubicBezTo>
                    <a:pt x="70244" y="82460"/>
                    <a:pt x="105558" y="53828"/>
                    <a:pt x="176947" y="0"/>
                  </a:cubicBezTo>
                  <a:cubicBezTo>
                    <a:pt x="300829" y="49629"/>
                    <a:pt x="363819" y="75589"/>
                    <a:pt x="489991" y="125790"/>
                  </a:cubicBezTo>
                  <a:cubicBezTo>
                    <a:pt x="545156" y="228293"/>
                    <a:pt x="572261" y="278686"/>
                    <a:pt x="623227" y="373363"/>
                  </a:cubicBezTo>
                  <a:cubicBezTo>
                    <a:pt x="546492" y="422419"/>
                    <a:pt x="507362" y="446279"/>
                    <a:pt x="428146" y="493618"/>
                  </a:cubicBezTo>
                  <a:close/>
                  <a:moveTo>
                    <a:pt x="131708" y="383289"/>
                  </a:moveTo>
                  <a:cubicBezTo>
                    <a:pt x="245855" y="420129"/>
                    <a:pt x="303692" y="439217"/>
                    <a:pt x="421083" y="479493"/>
                  </a:cubicBezTo>
                  <a:cubicBezTo>
                    <a:pt x="494954" y="434827"/>
                    <a:pt x="531604" y="412303"/>
                    <a:pt x="603375" y="366109"/>
                  </a:cubicBezTo>
                  <a:cubicBezTo>
                    <a:pt x="555464" y="276968"/>
                    <a:pt x="530268" y="229821"/>
                    <a:pt x="478730" y="133617"/>
                  </a:cubicBezTo>
                  <a:cubicBezTo>
                    <a:pt x="360575" y="86660"/>
                    <a:pt x="301401" y="62418"/>
                    <a:pt x="184964" y="15843"/>
                  </a:cubicBezTo>
                  <a:cubicBezTo>
                    <a:pt x="117773" y="66235"/>
                    <a:pt x="84560" y="92959"/>
                    <a:pt x="18516" y="148696"/>
                  </a:cubicBezTo>
                  <a:cubicBezTo>
                    <a:pt x="65472" y="245854"/>
                    <a:pt x="88378" y="293575"/>
                    <a:pt x="131708" y="3832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D7E1E4D1-A308-45E0-9F1B-375E095EF2A9}"/>
                </a:ext>
              </a:extLst>
            </p:cNvPr>
            <p:cNvSpPr/>
            <p:nvPr/>
          </p:nvSpPr>
          <p:spPr>
            <a:xfrm>
              <a:off x="10916318" y="6123714"/>
              <a:ext cx="629907" cy="477202"/>
            </a:xfrm>
            <a:custGeom>
              <a:avLst/>
              <a:gdLst>
                <a:gd name="connsiteX0" fmla="*/ 454105 w 629907"/>
                <a:gd name="connsiteY0" fmla="*/ 486556 h 477202"/>
                <a:gd name="connsiteX1" fmla="*/ 132852 w 629907"/>
                <a:gd name="connsiteY1" fmla="*/ 372027 h 477202"/>
                <a:gd name="connsiteX2" fmla="*/ 0 w 629907"/>
                <a:gd name="connsiteY2" fmla="*/ 124264 h 477202"/>
                <a:gd name="connsiteX3" fmla="*/ 179045 w 629907"/>
                <a:gd name="connsiteY3" fmla="*/ 0 h 477202"/>
                <a:gd name="connsiteX4" fmla="*/ 502398 w 629907"/>
                <a:gd name="connsiteY4" fmla="*/ 131135 h 477202"/>
                <a:gd name="connsiteX5" fmla="*/ 645750 w 629907"/>
                <a:gd name="connsiteY5" fmla="*/ 372409 h 477202"/>
                <a:gd name="connsiteX6" fmla="*/ 454105 w 629907"/>
                <a:gd name="connsiteY6" fmla="*/ 486556 h 477202"/>
                <a:gd name="connsiteX7" fmla="*/ 144878 w 629907"/>
                <a:gd name="connsiteY7" fmla="*/ 364392 h 477202"/>
                <a:gd name="connsiteX8" fmla="*/ 446279 w 629907"/>
                <a:gd name="connsiteY8" fmla="*/ 472621 h 477202"/>
                <a:gd name="connsiteX9" fmla="*/ 625707 w 629907"/>
                <a:gd name="connsiteY9" fmla="*/ 365155 h 477202"/>
                <a:gd name="connsiteX10" fmla="*/ 491519 w 629907"/>
                <a:gd name="connsiteY10" fmla="*/ 138580 h 477202"/>
                <a:gd name="connsiteX11" fmla="*/ 188208 w 629907"/>
                <a:gd name="connsiteY11" fmla="*/ 15843 h 477202"/>
                <a:gd name="connsiteX12" fmla="*/ 20042 w 629907"/>
                <a:gd name="connsiteY12" fmla="*/ 132281 h 477202"/>
                <a:gd name="connsiteX13" fmla="*/ 144878 w 629907"/>
                <a:gd name="connsiteY13" fmla="*/ 36439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77202">
                  <a:moveTo>
                    <a:pt x="454105" y="486556"/>
                  </a:moveTo>
                  <a:cubicBezTo>
                    <a:pt x="325643" y="442080"/>
                    <a:pt x="261315" y="418984"/>
                    <a:pt x="132852" y="372027"/>
                  </a:cubicBezTo>
                  <a:cubicBezTo>
                    <a:pt x="82079" y="277350"/>
                    <a:pt x="54973" y="226957"/>
                    <a:pt x="0" y="124264"/>
                  </a:cubicBezTo>
                  <a:cubicBezTo>
                    <a:pt x="71961" y="73489"/>
                    <a:pt x="107656" y="48484"/>
                    <a:pt x="179045" y="0"/>
                  </a:cubicBezTo>
                  <a:cubicBezTo>
                    <a:pt x="307700" y="52874"/>
                    <a:pt x="372408" y="79407"/>
                    <a:pt x="502398" y="131135"/>
                  </a:cubicBezTo>
                  <a:cubicBezTo>
                    <a:pt x="561381" y="230584"/>
                    <a:pt x="590585" y="279641"/>
                    <a:pt x="645750" y="372409"/>
                  </a:cubicBezTo>
                  <a:cubicBezTo>
                    <a:pt x="570161" y="418411"/>
                    <a:pt x="531985" y="441508"/>
                    <a:pt x="454105" y="486556"/>
                  </a:cubicBezTo>
                  <a:close/>
                  <a:moveTo>
                    <a:pt x="144878" y="364392"/>
                  </a:moveTo>
                  <a:cubicBezTo>
                    <a:pt x="265324" y="408676"/>
                    <a:pt x="325643" y="430437"/>
                    <a:pt x="446279" y="472621"/>
                  </a:cubicBezTo>
                  <a:cubicBezTo>
                    <a:pt x="519004" y="430055"/>
                    <a:pt x="554700" y="408294"/>
                    <a:pt x="625707" y="365155"/>
                  </a:cubicBezTo>
                  <a:cubicBezTo>
                    <a:pt x="573978" y="277923"/>
                    <a:pt x="546682" y="231920"/>
                    <a:pt x="491519" y="138580"/>
                  </a:cubicBezTo>
                  <a:cubicBezTo>
                    <a:pt x="369736" y="90096"/>
                    <a:pt x="309035" y="65282"/>
                    <a:pt x="188208" y="15843"/>
                  </a:cubicBezTo>
                  <a:cubicBezTo>
                    <a:pt x="121018" y="61273"/>
                    <a:pt x="87614" y="84751"/>
                    <a:pt x="20042" y="132281"/>
                  </a:cubicBezTo>
                  <a:cubicBezTo>
                    <a:pt x="71389" y="228103"/>
                    <a:pt x="96776" y="275251"/>
                    <a:pt x="144878" y="3643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A4E53B0B-315F-4AEA-8473-2BE62DF6A7C3}"/>
                </a:ext>
              </a:extLst>
            </p:cNvPr>
            <p:cNvSpPr/>
            <p:nvPr/>
          </p:nvSpPr>
          <p:spPr>
            <a:xfrm>
              <a:off x="11403255" y="6142802"/>
              <a:ext cx="648995" cy="458114"/>
            </a:xfrm>
            <a:custGeom>
              <a:avLst/>
              <a:gdLst>
                <a:gd name="connsiteX0" fmla="*/ 471667 w 648995"/>
                <a:gd name="connsiteY0" fmla="*/ 469949 h 458114"/>
                <a:gd name="connsiteX1" fmla="*/ 142971 w 648995"/>
                <a:gd name="connsiteY1" fmla="*/ 353321 h 458114"/>
                <a:gd name="connsiteX2" fmla="*/ 0 w 648995"/>
                <a:gd name="connsiteY2" fmla="*/ 111856 h 458114"/>
                <a:gd name="connsiteX3" fmla="*/ 179811 w 648995"/>
                <a:gd name="connsiteY3" fmla="*/ 0 h 458114"/>
                <a:gd name="connsiteX4" fmla="*/ 511943 w 648995"/>
                <a:gd name="connsiteY4" fmla="*/ 132853 h 458114"/>
                <a:gd name="connsiteX5" fmla="*/ 661975 w 648995"/>
                <a:gd name="connsiteY5" fmla="*/ 363628 h 458114"/>
                <a:gd name="connsiteX6" fmla="*/ 471667 w 648995"/>
                <a:gd name="connsiteY6" fmla="*/ 469949 h 458114"/>
                <a:gd name="connsiteX7" fmla="*/ 154614 w 648995"/>
                <a:gd name="connsiteY7" fmla="*/ 346258 h 458114"/>
                <a:gd name="connsiteX8" fmla="*/ 463269 w 648995"/>
                <a:gd name="connsiteY8" fmla="*/ 456396 h 458114"/>
                <a:gd name="connsiteX9" fmla="*/ 641361 w 648995"/>
                <a:gd name="connsiteY9" fmla="*/ 356184 h 458114"/>
                <a:gd name="connsiteX10" fmla="*/ 500682 w 648995"/>
                <a:gd name="connsiteY10" fmla="*/ 139152 h 458114"/>
                <a:gd name="connsiteX11" fmla="*/ 188973 w 648995"/>
                <a:gd name="connsiteY11" fmla="*/ 14889 h 458114"/>
                <a:gd name="connsiteX12" fmla="*/ 20233 w 648995"/>
                <a:gd name="connsiteY12" fmla="*/ 119873 h 458114"/>
                <a:gd name="connsiteX13" fmla="*/ 154614 w 648995"/>
                <a:gd name="connsiteY13" fmla="*/ 346258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58114">
                  <a:moveTo>
                    <a:pt x="471667" y="469949"/>
                  </a:moveTo>
                  <a:cubicBezTo>
                    <a:pt x="340341" y="425092"/>
                    <a:pt x="274487" y="401614"/>
                    <a:pt x="142971" y="353321"/>
                  </a:cubicBezTo>
                  <a:cubicBezTo>
                    <a:pt x="87997" y="260553"/>
                    <a:pt x="58983" y="211496"/>
                    <a:pt x="0" y="111856"/>
                  </a:cubicBezTo>
                  <a:cubicBezTo>
                    <a:pt x="71771" y="65663"/>
                    <a:pt x="107657" y="43139"/>
                    <a:pt x="179811" y="0"/>
                  </a:cubicBezTo>
                  <a:cubicBezTo>
                    <a:pt x="312282" y="54019"/>
                    <a:pt x="378899" y="80743"/>
                    <a:pt x="511943" y="132853"/>
                  </a:cubicBezTo>
                  <a:cubicBezTo>
                    <a:pt x="573598" y="227721"/>
                    <a:pt x="604139" y="274678"/>
                    <a:pt x="661975" y="363628"/>
                  </a:cubicBezTo>
                  <a:cubicBezTo>
                    <a:pt x="586578" y="405813"/>
                    <a:pt x="548593" y="427382"/>
                    <a:pt x="471667" y="469949"/>
                  </a:cubicBezTo>
                  <a:close/>
                  <a:moveTo>
                    <a:pt x="154614" y="346258"/>
                  </a:moveTo>
                  <a:cubicBezTo>
                    <a:pt x="278114" y="391688"/>
                    <a:pt x="339959" y="413830"/>
                    <a:pt x="463269" y="456396"/>
                  </a:cubicBezTo>
                  <a:cubicBezTo>
                    <a:pt x="535231" y="416312"/>
                    <a:pt x="570544" y="396078"/>
                    <a:pt x="641361" y="356184"/>
                  </a:cubicBezTo>
                  <a:cubicBezTo>
                    <a:pt x="586959" y="272196"/>
                    <a:pt x="558327" y="228294"/>
                    <a:pt x="500682" y="139152"/>
                  </a:cubicBezTo>
                  <a:cubicBezTo>
                    <a:pt x="375845" y="90478"/>
                    <a:pt x="313427" y="65472"/>
                    <a:pt x="188973" y="14889"/>
                  </a:cubicBezTo>
                  <a:cubicBezTo>
                    <a:pt x="121401" y="55546"/>
                    <a:pt x="87615" y="76734"/>
                    <a:pt x="20233" y="119873"/>
                  </a:cubicBezTo>
                  <a:cubicBezTo>
                    <a:pt x="75398" y="213023"/>
                    <a:pt x="102694" y="259026"/>
                    <a:pt x="154614" y="3462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09D5261B-2C69-4BDA-A588-8EC0685FCBB7}"/>
                </a:ext>
              </a:extLst>
            </p:cNvPr>
            <p:cNvSpPr/>
            <p:nvPr/>
          </p:nvSpPr>
          <p:spPr>
            <a:xfrm>
              <a:off x="11899165" y="6174679"/>
              <a:ext cx="668084" cy="439026"/>
            </a:xfrm>
            <a:custGeom>
              <a:avLst/>
              <a:gdLst>
                <a:gd name="connsiteX0" fmla="*/ 484646 w 668083"/>
                <a:gd name="connsiteY0" fmla="*/ 446470 h 439026"/>
                <a:gd name="connsiteX1" fmla="*/ 150032 w 668083"/>
                <a:gd name="connsiteY1" fmla="*/ 331178 h 439026"/>
                <a:gd name="connsiteX2" fmla="*/ 0 w 668083"/>
                <a:gd name="connsiteY2" fmla="*/ 100021 h 439026"/>
                <a:gd name="connsiteX3" fmla="*/ 181909 w 668083"/>
                <a:gd name="connsiteY3" fmla="*/ 0 h 439026"/>
                <a:gd name="connsiteX4" fmla="*/ 521105 w 668083"/>
                <a:gd name="connsiteY4" fmla="*/ 130753 h 439026"/>
                <a:gd name="connsiteX5" fmla="*/ 674955 w 668083"/>
                <a:gd name="connsiteY5" fmla="*/ 348167 h 439026"/>
                <a:gd name="connsiteX6" fmla="*/ 484646 w 668083"/>
                <a:gd name="connsiteY6" fmla="*/ 446470 h 439026"/>
                <a:gd name="connsiteX7" fmla="*/ 161485 w 668083"/>
                <a:gd name="connsiteY7" fmla="*/ 324498 h 439026"/>
                <a:gd name="connsiteX8" fmla="*/ 475675 w 668083"/>
                <a:gd name="connsiteY8" fmla="*/ 433300 h 439026"/>
                <a:gd name="connsiteX9" fmla="*/ 653767 w 668083"/>
                <a:gd name="connsiteY9" fmla="*/ 340913 h 439026"/>
                <a:gd name="connsiteX10" fmla="*/ 509461 w 668083"/>
                <a:gd name="connsiteY10" fmla="*/ 136480 h 439026"/>
                <a:gd name="connsiteX11" fmla="*/ 191453 w 668083"/>
                <a:gd name="connsiteY11" fmla="*/ 14125 h 439026"/>
                <a:gd name="connsiteX12" fmla="*/ 20614 w 668083"/>
                <a:gd name="connsiteY12" fmla="*/ 108038 h 439026"/>
                <a:gd name="connsiteX13" fmla="*/ 161485 w 668083"/>
                <a:gd name="connsiteY13" fmla="*/ 324498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39026">
                  <a:moveTo>
                    <a:pt x="484646" y="446470"/>
                  </a:moveTo>
                  <a:cubicBezTo>
                    <a:pt x="351220" y="402377"/>
                    <a:pt x="284221" y="379280"/>
                    <a:pt x="150032" y="331178"/>
                  </a:cubicBezTo>
                  <a:cubicBezTo>
                    <a:pt x="92195" y="242037"/>
                    <a:pt x="61654" y="195080"/>
                    <a:pt x="0" y="100021"/>
                  </a:cubicBezTo>
                  <a:cubicBezTo>
                    <a:pt x="72535" y="58410"/>
                    <a:pt x="108801" y="38367"/>
                    <a:pt x="181909" y="0"/>
                  </a:cubicBezTo>
                  <a:cubicBezTo>
                    <a:pt x="317625" y="53828"/>
                    <a:pt x="385579" y="79979"/>
                    <a:pt x="521105" y="130753"/>
                  </a:cubicBezTo>
                  <a:cubicBezTo>
                    <a:pt x="584095" y="219895"/>
                    <a:pt x="615209" y="263988"/>
                    <a:pt x="674955" y="348167"/>
                  </a:cubicBezTo>
                  <a:cubicBezTo>
                    <a:pt x="598985" y="386915"/>
                    <a:pt x="561189" y="406767"/>
                    <a:pt x="484646" y="446470"/>
                  </a:cubicBezTo>
                  <a:close/>
                  <a:moveTo>
                    <a:pt x="161485" y="324498"/>
                  </a:moveTo>
                  <a:cubicBezTo>
                    <a:pt x="287658" y="369736"/>
                    <a:pt x="350457" y="391497"/>
                    <a:pt x="475675" y="433300"/>
                  </a:cubicBezTo>
                  <a:cubicBezTo>
                    <a:pt x="547256" y="395887"/>
                    <a:pt x="582759" y="377371"/>
                    <a:pt x="653767" y="340913"/>
                  </a:cubicBezTo>
                  <a:cubicBezTo>
                    <a:pt x="597839" y="261507"/>
                    <a:pt x="568634" y="220276"/>
                    <a:pt x="509461" y="136480"/>
                  </a:cubicBezTo>
                  <a:cubicBezTo>
                    <a:pt x="382334" y="88950"/>
                    <a:pt x="318770" y="64327"/>
                    <a:pt x="191453" y="14125"/>
                  </a:cubicBezTo>
                  <a:cubicBezTo>
                    <a:pt x="122736" y="50201"/>
                    <a:pt x="88759" y="69099"/>
                    <a:pt x="20614" y="108038"/>
                  </a:cubicBezTo>
                  <a:cubicBezTo>
                    <a:pt x="78452" y="196989"/>
                    <a:pt x="107084" y="240892"/>
                    <a:pt x="161485" y="324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412B5A43-DFCC-4E05-9332-EC5D880790BC}"/>
                </a:ext>
              </a:extLst>
            </p:cNvPr>
            <p:cNvSpPr/>
            <p:nvPr/>
          </p:nvSpPr>
          <p:spPr>
            <a:xfrm>
              <a:off x="12404044" y="6214955"/>
              <a:ext cx="668084" cy="400850"/>
            </a:xfrm>
            <a:custGeom>
              <a:avLst/>
              <a:gdLst>
                <a:gd name="connsiteX0" fmla="*/ 492474 w 668083"/>
                <a:gd name="connsiteY0" fmla="*/ 418411 h 400849"/>
                <a:gd name="connsiteX1" fmla="*/ 153660 w 668083"/>
                <a:gd name="connsiteY1" fmla="*/ 307128 h 400849"/>
                <a:gd name="connsiteX2" fmla="*/ 0 w 668083"/>
                <a:gd name="connsiteY2" fmla="*/ 89142 h 400849"/>
                <a:gd name="connsiteX3" fmla="*/ 185155 w 668083"/>
                <a:gd name="connsiteY3" fmla="*/ 0 h 400849"/>
                <a:gd name="connsiteX4" fmla="*/ 528932 w 668083"/>
                <a:gd name="connsiteY4" fmla="*/ 125600 h 400849"/>
                <a:gd name="connsiteX5" fmla="*/ 683546 w 668083"/>
                <a:gd name="connsiteY5" fmla="*/ 327934 h 400849"/>
                <a:gd name="connsiteX6" fmla="*/ 492474 w 668083"/>
                <a:gd name="connsiteY6" fmla="*/ 418411 h 400849"/>
                <a:gd name="connsiteX7" fmla="*/ 165304 w 668083"/>
                <a:gd name="connsiteY7" fmla="*/ 301210 h 400849"/>
                <a:gd name="connsiteX8" fmla="*/ 483311 w 668083"/>
                <a:gd name="connsiteY8" fmla="*/ 406195 h 400849"/>
                <a:gd name="connsiteX9" fmla="*/ 662166 w 668083"/>
                <a:gd name="connsiteY9" fmla="*/ 321253 h 400849"/>
                <a:gd name="connsiteX10" fmla="*/ 517097 w 668083"/>
                <a:gd name="connsiteY10" fmla="*/ 130944 h 400849"/>
                <a:gd name="connsiteX11" fmla="*/ 194699 w 668083"/>
                <a:gd name="connsiteY11" fmla="*/ 13362 h 400849"/>
                <a:gd name="connsiteX12" fmla="*/ 20998 w 668083"/>
                <a:gd name="connsiteY12" fmla="*/ 97159 h 400849"/>
                <a:gd name="connsiteX13" fmla="*/ 165304 w 668083"/>
                <a:gd name="connsiteY13" fmla="*/ 301210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00849">
                  <a:moveTo>
                    <a:pt x="492474" y="418411"/>
                  </a:moveTo>
                  <a:cubicBezTo>
                    <a:pt x="357712" y="376036"/>
                    <a:pt x="289948" y="353893"/>
                    <a:pt x="153660" y="307128"/>
                  </a:cubicBezTo>
                  <a:cubicBezTo>
                    <a:pt x="94105" y="222758"/>
                    <a:pt x="62992" y="178665"/>
                    <a:pt x="0" y="89142"/>
                  </a:cubicBezTo>
                  <a:cubicBezTo>
                    <a:pt x="73490" y="51920"/>
                    <a:pt x="110521" y="33977"/>
                    <a:pt x="185155" y="0"/>
                  </a:cubicBezTo>
                  <a:cubicBezTo>
                    <a:pt x="323163" y="52111"/>
                    <a:pt x="391879" y="77307"/>
                    <a:pt x="528932" y="125600"/>
                  </a:cubicBezTo>
                  <a:cubicBezTo>
                    <a:pt x="592113" y="208442"/>
                    <a:pt x="623418" y="249291"/>
                    <a:pt x="683546" y="327934"/>
                  </a:cubicBezTo>
                  <a:cubicBezTo>
                    <a:pt x="607003" y="363628"/>
                    <a:pt x="569017" y="381762"/>
                    <a:pt x="492474" y="418411"/>
                  </a:cubicBezTo>
                  <a:close/>
                  <a:moveTo>
                    <a:pt x="165304" y="301210"/>
                  </a:moveTo>
                  <a:cubicBezTo>
                    <a:pt x="293194" y="345113"/>
                    <a:pt x="356757" y="366110"/>
                    <a:pt x="483311" y="406195"/>
                  </a:cubicBezTo>
                  <a:cubicBezTo>
                    <a:pt x="555082" y="371645"/>
                    <a:pt x="590777" y="354657"/>
                    <a:pt x="662166" y="321253"/>
                  </a:cubicBezTo>
                  <a:cubicBezTo>
                    <a:pt x="605666" y="247191"/>
                    <a:pt x="576270" y="208633"/>
                    <a:pt x="517097" y="130944"/>
                  </a:cubicBezTo>
                  <a:cubicBezTo>
                    <a:pt x="388635" y="85515"/>
                    <a:pt x="324117" y="62036"/>
                    <a:pt x="194699" y="13362"/>
                  </a:cubicBezTo>
                  <a:cubicBezTo>
                    <a:pt x="124646" y="45430"/>
                    <a:pt x="89905" y="62227"/>
                    <a:pt x="20998" y="97159"/>
                  </a:cubicBezTo>
                  <a:cubicBezTo>
                    <a:pt x="80170" y="180764"/>
                    <a:pt x="109185" y="221995"/>
                    <a:pt x="165304" y="3012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1C89BA47-59DF-4EC8-A95D-99D6E9C52A85}"/>
                </a:ext>
              </a:extLst>
            </p:cNvPr>
            <p:cNvSpPr/>
            <p:nvPr/>
          </p:nvSpPr>
          <p:spPr>
            <a:xfrm>
              <a:off x="12916369" y="6260194"/>
              <a:ext cx="687172" cy="381762"/>
            </a:xfrm>
            <a:custGeom>
              <a:avLst/>
              <a:gdLst>
                <a:gd name="connsiteX0" fmla="*/ 495528 w 687171"/>
                <a:gd name="connsiteY0" fmla="*/ 387488 h 381761"/>
                <a:gd name="connsiteX1" fmla="*/ 154613 w 687171"/>
                <a:gd name="connsiteY1" fmla="*/ 282313 h 381761"/>
                <a:gd name="connsiteX2" fmla="*/ 0 w 687171"/>
                <a:gd name="connsiteY2" fmla="*/ 79407 h 381761"/>
                <a:gd name="connsiteX3" fmla="*/ 188591 w 687171"/>
                <a:gd name="connsiteY3" fmla="*/ 0 h 381761"/>
                <a:gd name="connsiteX4" fmla="*/ 534276 w 687171"/>
                <a:gd name="connsiteY4" fmla="*/ 117773 h 381761"/>
                <a:gd name="connsiteX5" fmla="*/ 687554 w 687171"/>
                <a:gd name="connsiteY5" fmla="*/ 304264 h 381761"/>
                <a:gd name="connsiteX6" fmla="*/ 495528 w 687171"/>
                <a:gd name="connsiteY6" fmla="*/ 387488 h 381761"/>
                <a:gd name="connsiteX7" fmla="*/ 166449 w 687171"/>
                <a:gd name="connsiteY7" fmla="*/ 276777 h 381761"/>
                <a:gd name="connsiteX8" fmla="*/ 486364 w 687171"/>
                <a:gd name="connsiteY8" fmla="*/ 376035 h 381761"/>
                <a:gd name="connsiteX9" fmla="*/ 666365 w 687171"/>
                <a:gd name="connsiteY9" fmla="*/ 297965 h 381761"/>
                <a:gd name="connsiteX10" fmla="*/ 522632 w 687171"/>
                <a:gd name="connsiteY10" fmla="*/ 122355 h 381761"/>
                <a:gd name="connsiteX11" fmla="*/ 198326 w 687171"/>
                <a:gd name="connsiteY11" fmla="*/ 12216 h 381761"/>
                <a:gd name="connsiteX12" fmla="*/ 21379 w 687171"/>
                <a:gd name="connsiteY12" fmla="*/ 87042 h 381761"/>
                <a:gd name="connsiteX13" fmla="*/ 166449 w 687171"/>
                <a:gd name="connsiteY13" fmla="*/ 276777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81761">
                  <a:moveTo>
                    <a:pt x="495528" y="387488"/>
                  </a:moveTo>
                  <a:cubicBezTo>
                    <a:pt x="360192" y="347594"/>
                    <a:pt x="292048" y="326597"/>
                    <a:pt x="154613" y="282313"/>
                  </a:cubicBezTo>
                  <a:cubicBezTo>
                    <a:pt x="94486" y="203479"/>
                    <a:pt x="63182" y="162440"/>
                    <a:pt x="0" y="79407"/>
                  </a:cubicBezTo>
                  <a:cubicBezTo>
                    <a:pt x="74825" y="46002"/>
                    <a:pt x="112429" y="30159"/>
                    <a:pt x="188591" y="0"/>
                  </a:cubicBezTo>
                  <a:cubicBezTo>
                    <a:pt x="327742" y="49056"/>
                    <a:pt x="396841" y="72726"/>
                    <a:pt x="534276" y="117773"/>
                  </a:cubicBezTo>
                  <a:cubicBezTo>
                    <a:pt x="596694" y="193744"/>
                    <a:pt x="627617" y="231538"/>
                    <a:pt x="687554" y="304264"/>
                  </a:cubicBezTo>
                  <a:cubicBezTo>
                    <a:pt x="610628" y="336714"/>
                    <a:pt x="572261" y="353512"/>
                    <a:pt x="495528" y="387488"/>
                  </a:cubicBezTo>
                  <a:close/>
                  <a:moveTo>
                    <a:pt x="166449" y="276777"/>
                  </a:moveTo>
                  <a:cubicBezTo>
                    <a:pt x="295294" y="318389"/>
                    <a:pt x="359238" y="338241"/>
                    <a:pt x="486364" y="376035"/>
                  </a:cubicBezTo>
                  <a:cubicBezTo>
                    <a:pt x="558327" y="344158"/>
                    <a:pt x="594404" y="328506"/>
                    <a:pt x="666365" y="297965"/>
                  </a:cubicBezTo>
                  <a:cubicBezTo>
                    <a:pt x="610056" y="229439"/>
                    <a:pt x="581042" y="193935"/>
                    <a:pt x="522632" y="122355"/>
                  </a:cubicBezTo>
                  <a:cubicBezTo>
                    <a:pt x="393597" y="80170"/>
                    <a:pt x="328888" y="58028"/>
                    <a:pt x="198326" y="12216"/>
                  </a:cubicBezTo>
                  <a:cubicBezTo>
                    <a:pt x="126936" y="40657"/>
                    <a:pt x="91623" y="55737"/>
                    <a:pt x="21379" y="87042"/>
                  </a:cubicBezTo>
                  <a:cubicBezTo>
                    <a:pt x="80552" y="164539"/>
                    <a:pt x="109948" y="202906"/>
                    <a:pt x="166449" y="2767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0013D8BE-5616-4EF8-A925-2088B71DB3DE}"/>
                </a:ext>
              </a:extLst>
            </p:cNvPr>
            <p:cNvSpPr/>
            <p:nvPr/>
          </p:nvSpPr>
          <p:spPr>
            <a:xfrm>
              <a:off x="13434229" y="6304669"/>
              <a:ext cx="668084" cy="343586"/>
            </a:xfrm>
            <a:custGeom>
              <a:avLst/>
              <a:gdLst>
                <a:gd name="connsiteX0" fmla="*/ 494382 w 668083"/>
                <a:gd name="connsiteY0" fmla="*/ 356756 h 343585"/>
                <a:gd name="connsiteX1" fmla="*/ 153277 w 668083"/>
                <a:gd name="connsiteY1" fmla="*/ 259025 h 343585"/>
                <a:gd name="connsiteX2" fmla="*/ 0 w 668083"/>
                <a:gd name="connsiteY2" fmla="*/ 71962 h 343585"/>
                <a:gd name="connsiteX3" fmla="*/ 191453 w 668083"/>
                <a:gd name="connsiteY3" fmla="*/ 0 h 343585"/>
                <a:gd name="connsiteX4" fmla="*/ 536375 w 668083"/>
                <a:gd name="connsiteY4" fmla="*/ 107657 h 343585"/>
                <a:gd name="connsiteX5" fmla="*/ 686981 w 668083"/>
                <a:gd name="connsiteY5" fmla="*/ 279259 h 343585"/>
                <a:gd name="connsiteX6" fmla="*/ 494382 w 668083"/>
                <a:gd name="connsiteY6" fmla="*/ 356756 h 343585"/>
                <a:gd name="connsiteX7" fmla="*/ 165113 w 668083"/>
                <a:gd name="connsiteY7" fmla="*/ 254062 h 343585"/>
                <a:gd name="connsiteX8" fmla="*/ 485219 w 668083"/>
                <a:gd name="connsiteY8" fmla="*/ 346258 h 343585"/>
                <a:gd name="connsiteX9" fmla="*/ 665793 w 668083"/>
                <a:gd name="connsiteY9" fmla="*/ 273341 h 343585"/>
                <a:gd name="connsiteX10" fmla="*/ 524350 w 668083"/>
                <a:gd name="connsiteY10" fmla="*/ 112047 h 343585"/>
                <a:gd name="connsiteX11" fmla="*/ 200807 w 668083"/>
                <a:gd name="connsiteY11" fmla="*/ 11262 h 343585"/>
                <a:gd name="connsiteX12" fmla="*/ 21188 w 668083"/>
                <a:gd name="connsiteY12" fmla="*/ 79025 h 343585"/>
                <a:gd name="connsiteX13" fmla="*/ 165113 w 668083"/>
                <a:gd name="connsiteY13" fmla="*/ 254062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43585">
                  <a:moveTo>
                    <a:pt x="494382" y="356756"/>
                  </a:moveTo>
                  <a:cubicBezTo>
                    <a:pt x="359047" y="319726"/>
                    <a:pt x="290902" y="300256"/>
                    <a:pt x="153277" y="259025"/>
                  </a:cubicBezTo>
                  <a:cubicBezTo>
                    <a:pt x="93341" y="186109"/>
                    <a:pt x="62418" y="148123"/>
                    <a:pt x="0" y="71962"/>
                  </a:cubicBezTo>
                  <a:cubicBezTo>
                    <a:pt x="75970" y="41803"/>
                    <a:pt x="114338" y="27296"/>
                    <a:pt x="191453" y="0"/>
                  </a:cubicBezTo>
                  <a:cubicBezTo>
                    <a:pt x="330415" y="45239"/>
                    <a:pt x="399514" y="66617"/>
                    <a:pt x="536375" y="107657"/>
                  </a:cubicBezTo>
                  <a:cubicBezTo>
                    <a:pt x="597457" y="177328"/>
                    <a:pt x="627808" y="211878"/>
                    <a:pt x="686981" y="279259"/>
                  </a:cubicBezTo>
                  <a:cubicBezTo>
                    <a:pt x="609865" y="309609"/>
                    <a:pt x="571307" y="325070"/>
                    <a:pt x="494382" y="356756"/>
                  </a:cubicBezTo>
                  <a:close/>
                  <a:moveTo>
                    <a:pt x="165113" y="254062"/>
                  </a:moveTo>
                  <a:cubicBezTo>
                    <a:pt x="294147" y="292811"/>
                    <a:pt x="358093" y="311136"/>
                    <a:pt x="485219" y="346258"/>
                  </a:cubicBezTo>
                  <a:cubicBezTo>
                    <a:pt x="557373" y="316481"/>
                    <a:pt x="593450" y="301973"/>
                    <a:pt x="665793" y="273341"/>
                  </a:cubicBezTo>
                  <a:cubicBezTo>
                    <a:pt x="610246" y="209969"/>
                    <a:pt x="581614" y="177328"/>
                    <a:pt x="524350" y="112047"/>
                  </a:cubicBezTo>
                  <a:cubicBezTo>
                    <a:pt x="395887" y="73680"/>
                    <a:pt x="331178" y="53446"/>
                    <a:pt x="200807" y="11262"/>
                  </a:cubicBezTo>
                  <a:cubicBezTo>
                    <a:pt x="128463" y="37222"/>
                    <a:pt x="92577" y="50774"/>
                    <a:pt x="21188" y="79025"/>
                  </a:cubicBezTo>
                  <a:cubicBezTo>
                    <a:pt x="79788" y="150223"/>
                    <a:pt x="108802" y="185536"/>
                    <a:pt x="165113" y="2540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6BD9498A-68A8-4126-9CF0-B4CC352BBC9A}"/>
                </a:ext>
              </a:extLst>
            </p:cNvPr>
            <p:cNvSpPr/>
            <p:nvPr/>
          </p:nvSpPr>
          <p:spPr>
            <a:xfrm>
              <a:off x="13953807" y="6344181"/>
              <a:ext cx="668084" cy="324498"/>
            </a:xfrm>
            <a:custGeom>
              <a:avLst/>
              <a:gdLst>
                <a:gd name="connsiteX0" fmla="*/ 490755 w 668083"/>
                <a:gd name="connsiteY0" fmla="*/ 328697 h 324497"/>
                <a:gd name="connsiteX1" fmla="*/ 150796 w 668083"/>
                <a:gd name="connsiteY1" fmla="*/ 239174 h 324497"/>
                <a:gd name="connsiteX2" fmla="*/ 0 w 668083"/>
                <a:gd name="connsiteY2" fmla="*/ 67190 h 324497"/>
                <a:gd name="connsiteX3" fmla="*/ 192791 w 668083"/>
                <a:gd name="connsiteY3" fmla="*/ 0 h 324497"/>
                <a:gd name="connsiteX4" fmla="*/ 534086 w 668083"/>
                <a:gd name="connsiteY4" fmla="*/ 95822 h 324497"/>
                <a:gd name="connsiteX5" fmla="*/ 682400 w 668083"/>
                <a:gd name="connsiteY5" fmla="*/ 254444 h 324497"/>
                <a:gd name="connsiteX6" fmla="*/ 490755 w 668083"/>
                <a:gd name="connsiteY6" fmla="*/ 328697 h 324497"/>
                <a:gd name="connsiteX7" fmla="*/ 162822 w 668083"/>
                <a:gd name="connsiteY7" fmla="*/ 234402 h 324497"/>
                <a:gd name="connsiteX8" fmla="*/ 481785 w 668083"/>
                <a:gd name="connsiteY8" fmla="*/ 318771 h 324497"/>
                <a:gd name="connsiteX9" fmla="*/ 661594 w 668083"/>
                <a:gd name="connsiteY9" fmla="*/ 249100 h 324497"/>
                <a:gd name="connsiteX10" fmla="*/ 522442 w 668083"/>
                <a:gd name="connsiteY10" fmla="*/ 100022 h 324497"/>
                <a:gd name="connsiteX11" fmla="*/ 202335 w 668083"/>
                <a:gd name="connsiteY11" fmla="*/ 10117 h 324497"/>
                <a:gd name="connsiteX12" fmla="*/ 21570 w 668083"/>
                <a:gd name="connsiteY12" fmla="*/ 73489 h 324497"/>
                <a:gd name="connsiteX13" fmla="*/ 162822 w 668083"/>
                <a:gd name="connsiteY13" fmla="*/ 23440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490755" y="328697"/>
                  </a:moveTo>
                  <a:cubicBezTo>
                    <a:pt x="355802" y="294720"/>
                    <a:pt x="287849" y="276968"/>
                    <a:pt x="150796" y="239174"/>
                  </a:cubicBezTo>
                  <a:cubicBezTo>
                    <a:pt x="91624" y="171602"/>
                    <a:pt x="61273" y="137053"/>
                    <a:pt x="0" y="67190"/>
                  </a:cubicBezTo>
                  <a:cubicBezTo>
                    <a:pt x="76543" y="39321"/>
                    <a:pt x="115102" y="25769"/>
                    <a:pt x="192791" y="0"/>
                  </a:cubicBezTo>
                  <a:cubicBezTo>
                    <a:pt x="330606" y="40467"/>
                    <a:pt x="398751" y="59555"/>
                    <a:pt x="534086" y="95822"/>
                  </a:cubicBezTo>
                  <a:cubicBezTo>
                    <a:pt x="593832" y="159768"/>
                    <a:pt x="623800" y="191645"/>
                    <a:pt x="682400" y="254444"/>
                  </a:cubicBezTo>
                  <a:cubicBezTo>
                    <a:pt x="605857" y="283649"/>
                    <a:pt x="567490" y="298538"/>
                    <a:pt x="490755" y="328697"/>
                  </a:cubicBezTo>
                  <a:close/>
                  <a:moveTo>
                    <a:pt x="162822" y="234402"/>
                  </a:moveTo>
                  <a:cubicBezTo>
                    <a:pt x="291285" y="269906"/>
                    <a:pt x="355039" y="286703"/>
                    <a:pt x="481785" y="318771"/>
                  </a:cubicBezTo>
                  <a:cubicBezTo>
                    <a:pt x="553746" y="290521"/>
                    <a:pt x="589632" y="276587"/>
                    <a:pt x="661594" y="249100"/>
                  </a:cubicBezTo>
                  <a:cubicBezTo>
                    <a:pt x="606429" y="190118"/>
                    <a:pt x="578560" y="160149"/>
                    <a:pt x="522442" y="100022"/>
                  </a:cubicBezTo>
                  <a:cubicBezTo>
                    <a:pt x="395506" y="65854"/>
                    <a:pt x="331370" y="47911"/>
                    <a:pt x="202335" y="10117"/>
                  </a:cubicBezTo>
                  <a:cubicBezTo>
                    <a:pt x="129609" y="34549"/>
                    <a:pt x="93532" y="47148"/>
                    <a:pt x="21570" y="73489"/>
                  </a:cubicBezTo>
                  <a:cubicBezTo>
                    <a:pt x="78644" y="138580"/>
                    <a:pt x="107085" y="171029"/>
                    <a:pt x="162822" y="2344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EE58B9BB-3DC2-4197-8C57-4EC0FDB870CC}"/>
                </a:ext>
              </a:extLst>
            </p:cNvPr>
            <p:cNvSpPr/>
            <p:nvPr/>
          </p:nvSpPr>
          <p:spPr>
            <a:xfrm>
              <a:off x="14471667" y="6373386"/>
              <a:ext cx="668084" cy="305409"/>
            </a:xfrm>
            <a:custGeom>
              <a:avLst/>
              <a:gdLst>
                <a:gd name="connsiteX0" fmla="*/ 485792 w 668083"/>
                <a:gd name="connsiteY0" fmla="*/ 305982 h 305409"/>
                <a:gd name="connsiteX1" fmla="*/ 148315 w 668083"/>
                <a:gd name="connsiteY1" fmla="*/ 224667 h 305409"/>
                <a:gd name="connsiteX2" fmla="*/ 0 w 668083"/>
                <a:gd name="connsiteY2" fmla="*/ 65854 h 305409"/>
                <a:gd name="connsiteX3" fmla="*/ 191072 w 668083"/>
                <a:gd name="connsiteY3" fmla="*/ 0 h 305409"/>
                <a:gd name="connsiteX4" fmla="*/ 526068 w 668083"/>
                <a:gd name="connsiteY4" fmla="*/ 83033 h 305409"/>
                <a:gd name="connsiteX5" fmla="*/ 674001 w 668083"/>
                <a:gd name="connsiteY5" fmla="*/ 232111 h 305409"/>
                <a:gd name="connsiteX6" fmla="*/ 485792 w 668083"/>
                <a:gd name="connsiteY6" fmla="*/ 305982 h 305409"/>
                <a:gd name="connsiteX7" fmla="*/ 159958 w 668083"/>
                <a:gd name="connsiteY7" fmla="*/ 220086 h 305409"/>
                <a:gd name="connsiteX8" fmla="*/ 476630 w 668083"/>
                <a:gd name="connsiteY8" fmla="*/ 296629 h 305409"/>
                <a:gd name="connsiteX9" fmla="*/ 653004 w 668083"/>
                <a:gd name="connsiteY9" fmla="*/ 227339 h 305409"/>
                <a:gd name="connsiteX10" fmla="*/ 514233 w 668083"/>
                <a:gd name="connsiteY10" fmla="*/ 87423 h 305409"/>
                <a:gd name="connsiteX11" fmla="*/ 199853 w 668083"/>
                <a:gd name="connsiteY11" fmla="*/ 9353 h 305409"/>
                <a:gd name="connsiteX12" fmla="*/ 20807 w 668083"/>
                <a:gd name="connsiteY12" fmla="*/ 71580 h 305409"/>
                <a:gd name="connsiteX13" fmla="*/ 159958 w 668083"/>
                <a:gd name="connsiteY13" fmla="*/ 22008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85792" y="305982"/>
                  </a:moveTo>
                  <a:cubicBezTo>
                    <a:pt x="351604" y="274869"/>
                    <a:pt x="284222" y="258644"/>
                    <a:pt x="148315" y="224667"/>
                  </a:cubicBezTo>
                  <a:cubicBezTo>
                    <a:pt x="89714" y="161867"/>
                    <a:pt x="59746" y="129799"/>
                    <a:pt x="0" y="65854"/>
                  </a:cubicBezTo>
                  <a:cubicBezTo>
                    <a:pt x="76352" y="38940"/>
                    <a:pt x="114529" y="25769"/>
                    <a:pt x="191072" y="0"/>
                  </a:cubicBezTo>
                  <a:cubicBezTo>
                    <a:pt x="326407" y="35122"/>
                    <a:pt x="393216" y="51729"/>
                    <a:pt x="526068" y="83033"/>
                  </a:cubicBezTo>
                  <a:cubicBezTo>
                    <a:pt x="585242" y="142588"/>
                    <a:pt x="614828" y="172557"/>
                    <a:pt x="674001" y="232111"/>
                  </a:cubicBezTo>
                  <a:cubicBezTo>
                    <a:pt x="598985" y="261507"/>
                    <a:pt x="561382" y="276396"/>
                    <a:pt x="485792" y="305982"/>
                  </a:cubicBezTo>
                  <a:close/>
                  <a:moveTo>
                    <a:pt x="159958" y="220086"/>
                  </a:moveTo>
                  <a:cubicBezTo>
                    <a:pt x="287467" y="252154"/>
                    <a:pt x="350648" y="267233"/>
                    <a:pt x="476630" y="296629"/>
                  </a:cubicBezTo>
                  <a:cubicBezTo>
                    <a:pt x="547638" y="268760"/>
                    <a:pt x="582760" y="255017"/>
                    <a:pt x="653004" y="227339"/>
                  </a:cubicBezTo>
                  <a:cubicBezTo>
                    <a:pt x="597648" y="171411"/>
                    <a:pt x="569781" y="143352"/>
                    <a:pt x="514233" y="87423"/>
                  </a:cubicBezTo>
                  <a:cubicBezTo>
                    <a:pt x="389398" y="57837"/>
                    <a:pt x="326598" y="42376"/>
                    <a:pt x="199853" y="9353"/>
                  </a:cubicBezTo>
                  <a:cubicBezTo>
                    <a:pt x="128273" y="33786"/>
                    <a:pt x="92387" y="46193"/>
                    <a:pt x="20807" y="71580"/>
                  </a:cubicBezTo>
                  <a:cubicBezTo>
                    <a:pt x="76926" y="131326"/>
                    <a:pt x="104795" y="161294"/>
                    <a:pt x="159958" y="2200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70D5D3B5-6184-4B58-95C3-006C7101977C}"/>
                </a:ext>
              </a:extLst>
            </p:cNvPr>
            <p:cNvSpPr/>
            <p:nvPr/>
          </p:nvSpPr>
          <p:spPr>
            <a:xfrm>
              <a:off x="14981319" y="6387320"/>
              <a:ext cx="648995" cy="286321"/>
            </a:xfrm>
            <a:custGeom>
              <a:avLst/>
              <a:gdLst>
                <a:gd name="connsiteX0" fmla="*/ 482739 w 648995"/>
                <a:gd name="connsiteY0" fmla="*/ 291857 h 286321"/>
                <a:gd name="connsiteX1" fmla="*/ 147933 w 648995"/>
                <a:gd name="connsiteY1" fmla="*/ 217986 h 286321"/>
                <a:gd name="connsiteX2" fmla="*/ 0 w 648995"/>
                <a:gd name="connsiteY2" fmla="*/ 68717 h 286321"/>
                <a:gd name="connsiteX3" fmla="*/ 184964 w 648995"/>
                <a:gd name="connsiteY3" fmla="*/ 0 h 286321"/>
                <a:gd name="connsiteX4" fmla="*/ 511561 w 648995"/>
                <a:gd name="connsiteY4" fmla="*/ 70053 h 286321"/>
                <a:gd name="connsiteX5" fmla="*/ 662929 w 648995"/>
                <a:gd name="connsiteY5" fmla="*/ 214359 h 286321"/>
                <a:gd name="connsiteX6" fmla="*/ 482739 w 648995"/>
                <a:gd name="connsiteY6" fmla="*/ 291857 h 286321"/>
                <a:gd name="connsiteX7" fmla="*/ 159386 w 648995"/>
                <a:gd name="connsiteY7" fmla="*/ 213405 h 286321"/>
                <a:gd name="connsiteX8" fmla="*/ 473385 w 648995"/>
                <a:gd name="connsiteY8" fmla="*/ 282695 h 286321"/>
                <a:gd name="connsiteX9" fmla="*/ 642506 w 648995"/>
                <a:gd name="connsiteY9" fmla="*/ 210160 h 286321"/>
                <a:gd name="connsiteX10" fmla="*/ 500681 w 648995"/>
                <a:gd name="connsiteY10" fmla="*/ 74634 h 286321"/>
                <a:gd name="connsiteX11" fmla="*/ 193936 w 648995"/>
                <a:gd name="connsiteY11" fmla="*/ 8780 h 286321"/>
                <a:gd name="connsiteX12" fmla="*/ 20615 w 648995"/>
                <a:gd name="connsiteY12" fmla="*/ 73680 h 286321"/>
                <a:gd name="connsiteX13" fmla="*/ 159386 w 648995"/>
                <a:gd name="connsiteY13" fmla="*/ 21340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86321">
                  <a:moveTo>
                    <a:pt x="482739" y="291857"/>
                  </a:moveTo>
                  <a:cubicBezTo>
                    <a:pt x="349122" y="263034"/>
                    <a:pt x="282314" y="248527"/>
                    <a:pt x="147933" y="217986"/>
                  </a:cubicBezTo>
                  <a:cubicBezTo>
                    <a:pt x="88951" y="158431"/>
                    <a:pt x="59174" y="128463"/>
                    <a:pt x="0" y="68717"/>
                  </a:cubicBezTo>
                  <a:cubicBezTo>
                    <a:pt x="74444" y="41230"/>
                    <a:pt x="111475" y="27487"/>
                    <a:pt x="184964" y="0"/>
                  </a:cubicBezTo>
                  <a:cubicBezTo>
                    <a:pt x="316672" y="29586"/>
                    <a:pt x="381953" y="43521"/>
                    <a:pt x="511561" y="70053"/>
                  </a:cubicBezTo>
                  <a:cubicBezTo>
                    <a:pt x="571498" y="127318"/>
                    <a:pt x="601848" y="156140"/>
                    <a:pt x="662929" y="214359"/>
                  </a:cubicBezTo>
                  <a:cubicBezTo>
                    <a:pt x="591922" y="245854"/>
                    <a:pt x="555845" y="261316"/>
                    <a:pt x="482739" y="291857"/>
                  </a:cubicBezTo>
                  <a:close/>
                  <a:moveTo>
                    <a:pt x="159386" y="213405"/>
                  </a:moveTo>
                  <a:cubicBezTo>
                    <a:pt x="285367" y="242037"/>
                    <a:pt x="347976" y="255780"/>
                    <a:pt x="473385" y="282695"/>
                  </a:cubicBezTo>
                  <a:cubicBezTo>
                    <a:pt x="541911" y="254062"/>
                    <a:pt x="575888" y="239555"/>
                    <a:pt x="642506" y="210160"/>
                  </a:cubicBezTo>
                  <a:cubicBezTo>
                    <a:pt x="585242" y="155568"/>
                    <a:pt x="556800" y="128463"/>
                    <a:pt x="500681" y="74634"/>
                  </a:cubicBezTo>
                  <a:cubicBezTo>
                    <a:pt x="378708" y="49438"/>
                    <a:pt x="317626" y="36458"/>
                    <a:pt x="193936" y="8780"/>
                  </a:cubicBezTo>
                  <a:cubicBezTo>
                    <a:pt x="125218" y="34740"/>
                    <a:pt x="90477" y="47720"/>
                    <a:pt x="20615" y="73680"/>
                  </a:cubicBezTo>
                  <a:cubicBezTo>
                    <a:pt x="76161" y="129608"/>
                    <a:pt x="104030" y="157477"/>
                    <a:pt x="159386" y="2134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854A0FD6-E9A7-49E8-8E4F-825DAE2E4037}"/>
                </a:ext>
              </a:extLst>
            </p:cNvPr>
            <p:cNvSpPr/>
            <p:nvPr/>
          </p:nvSpPr>
          <p:spPr>
            <a:xfrm>
              <a:off x="-3448050" y="6597289"/>
              <a:ext cx="668084" cy="286321"/>
            </a:xfrm>
            <a:custGeom>
              <a:avLst/>
              <a:gdLst>
                <a:gd name="connsiteX0" fmla="*/ 186491 w 668083"/>
                <a:gd name="connsiteY0" fmla="*/ 300446 h 286321"/>
                <a:gd name="connsiteX1" fmla="*/ 0 w 668083"/>
                <a:gd name="connsiteY1" fmla="*/ 222758 h 286321"/>
                <a:gd name="connsiteX2" fmla="*/ 158813 w 668083"/>
                <a:gd name="connsiteY2" fmla="*/ 71389 h 286321"/>
                <a:gd name="connsiteX3" fmla="*/ 492091 w 668083"/>
                <a:gd name="connsiteY3" fmla="*/ 0 h 286321"/>
                <a:gd name="connsiteX4" fmla="*/ 676864 w 668083"/>
                <a:gd name="connsiteY4" fmla="*/ 74825 h 286321"/>
                <a:gd name="connsiteX5" fmla="*/ 528168 w 668083"/>
                <a:gd name="connsiteY5" fmla="*/ 225048 h 286321"/>
                <a:gd name="connsiteX6" fmla="*/ 186491 w 668083"/>
                <a:gd name="connsiteY6" fmla="*/ 300446 h 286321"/>
                <a:gd name="connsiteX7" fmla="*/ 21188 w 668083"/>
                <a:gd name="connsiteY7" fmla="*/ 218177 h 286321"/>
                <a:gd name="connsiteX8" fmla="*/ 196035 w 668083"/>
                <a:gd name="connsiteY8" fmla="*/ 290902 h 286321"/>
                <a:gd name="connsiteX9" fmla="*/ 516333 w 668083"/>
                <a:gd name="connsiteY9" fmla="*/ 220467 h 286321"/>
                <a:gd name="connsiteX10" fmla="*/ 656058 w 668083"/>
                <a:gd name="connsiteY10" fmla="*/ 79597 h 286321"/>
                <a:gd name="connsiteX11" fmla="*/ 482738 w 668083"/>
                <a:gd name="connsiteY11" fmla="*/ 9353 h 286321"/>
                <a:gd name="connsiteX12" fmla="*/ 169884 w 668083"/>
                <a:gd name="connsiteY12" fmla="*/ 76352 h 286321"/>
                <a:gd name="connsiteX13" fmla="*/ 21188 w 668083"/>
                <a:gd name="connsiteY13" fmla="*/ 21817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86491" y="300446"/>
                  </a:moveTo>
                  <a:cubicBezTo>
                    <a:pt x="110520" y="269906"/>
                    <a:pt x="73298" y="254444"/>
                    <a:pt x="0" y="222758"/>
                  </a:cubicBezTo>
                  <a:cubicBezTo>
                    <a:pt x="64136" y="161676"/>
                    <a:pt x="96013" y="131326"/>
                    <a:pt x="158813" y="71389"/>
                  </a:cubicBezTo>
                  <a:cubicBezTo>
                    <a:pt x="292239" y="43139"/>
                    <a:pt x="358475" y="29014"/>
                    <a:pt x="492091" y="0"/>
                  </a:cubicBezTo>
                  <a:cubicBezTo>
                    <a:pt x="565199" y="29968"/>
                    <a:pt x="602230" y="44857"/>
                    <a:pt x="676864" y="74825"/>
                  </a:cubicBezTo>
                  <a:cubicBezTo>
                    <a:pt x="616927" y="135143"/>
                    <a:pt x="587150" y="165303"/>
                    <a:pt x="528168" y="225048"/>
                  </a:cubicBezTo>
                  <a:cubicBezTo>
                    <a:pt x="392070" y="255017"/>
                    <a:pt x="324116" y="269906"/>
                    <a:pt x="186491" y="300446"/>
                  </a:cubicBezTo>
                  <a:close/>
                  <a:moveTo>
                    <a:pt x="21188" y="218177"/>
                  </a:moveTo>
                  <a:cubicBezTo>
                    <a:pt x="89905" y="247763"/>
                    <a:pt x="124836" y="262270"/>
                    <a:pt x="196035" y="290902"/>
                  </a:cubicBezTo>
                  <a:cubicBezTo>
                    <a:pt x="325070" y="262461"/>
                    <a:pt x="388825" y="248527"/>
                    <a:pt x="516333" y="220467"/>
                  </a:cubicBezTo>
                  <a:cubicBezTo>
                    <a:pt x="571689" y="164348"/>
                    <a:pt x="599748" y="136098"/>
                    <a:pt x="656058" y="79597"/>
                  </a:cubicBezTo>
                  <a:cubicBezTo>
                    <a:pt x="586196" y="51538"/>
                    <a:pt x="551455" y="37603"/>
                    <a:pt x="482738" y="9353"/>
                  </a:cubicBezTo>
                  <a:cubicBezTo>
                    <a:pt x="357329" y="36649"/>
                    <a:pt x="295102" y="49820"/>
                    <a:pt x="169884" y="76352"/>
                  </a:cubicBezTo>
                  <a:cubicBezTo>
                    <a:pt x="110902" y="132471"/>
                    <a:pt x="81124" y="160912"/>
                    <a:pt x="21188" y="2181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7237953C-2628-4DC3-A151-77AD307A9A48}"/>
                </a:ext>
              </a:extLst>
            </p:cNvPr>
            <p:cNvSpPr/>
            <p:nvPr/>
          </p:nvSpPr>
          <p:spPr>
            <a:xfrm>
              <a:off x="-2936298" y="6595762"/>
              <a:ext cx="668084" cy="286321"/>
            </a:xfrm>
            <a:custGeom>
              <a:avLst/>
              <a:gdLst>
                <a:gd name="connsiteX0" fmla="*/ 193744 w 668083"/>
                <a:gd name="connsiteY0" fmla="*/ 301973 h 286321"/>
                <a:gd name="connsiteX1" fmla="*/ 0 w 668083"/>
                <a:gd name="connsiteY1" fmla="*/ 226766 h 286321"/>
                <a:gd name="connsiteX2" fmla="*/ 148887 w 668083"/>
                <a:gd name="connsiteY2" fmla="*/ 76543 h 286321"/>
                <a:gd name="connsiteX3" fmla="*/ 485029 w 668083"/>
                <a:gd name="connsiteY3" fmla="*/ 0 h 286321"/>
                <a:gd name="connsiteX4" fmla="*/ 675146 w 668083"/>
                <a:gd name="connsiteY4" fmla="*/ 73680 h 286321"/>
                <a:gd name="connsiteX5" fmla="*/ 531222 w 668083"/>
                <a:gd name="connsiteY5" fmla="*/ 226957 h 286321"/>
                <a:gd name="connsiteX6" fmla="*/ 193744 w 668083"/>
                <a:gd name="connsiteY6" fmla="*/ 301973 h 286321"/>
                <a:gd name="connsiteX7" fmla="*/ 20997 w 668083"/>
                <a:gd name="connsiteY7" fmla="*/ 221994 h 286321"/>
                <a:gd name="connsiteX8" fmla="*/ 202525 w 668083"/>
                <a:gd name="connsiteY8" fmla="*/ 292620 h 286321"/>
                <a:gd name="connsiteX9" fmla="*/ 519005 w 668083"/>
                <a:gd name="connsiteY9" fmla="*/ 222185 h 286321"/>
                <a:gd name="connsiteX10" fmla="*/ 654149 w 668083"/>
                <a:gd name="connsiteY10" fmla="*/ 78452 h 286321"/>
                <a:gd name="connsiteX11" fmla="*/ 475675 w 668083"/>
                <a:gd name="connsiteY11" fmla="*/ 9162 h 286321"/>
                <a:gd name="connsiteX12" fmla="*/ 160340 w 668083"/>
                <a:gd name="connsiteY12" fmla="*/ 80933 h 286321"/>
                <a:gd name="connsiteX13" fmla="*/ 20997 w 668083"/>
                <a:gd name="connsiteY13" fmla="*/ 221994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93744" y="301973"/>
                  </a:moveTo>
                  <a:cubicBezTo>
                    <a:pt x="115101" y="272196"/>
                    <a:pt x="76543" y="257117"/>
                    <a:pt x="0" y="226766"/>
                  </a:cubicBezTo>
                  <a:cubicBezTo>
                    <a:pt x="58982" y="167021"/>
                    <a:pt x="88951" y="136862"/>
                    <a:pt x="148887" y="76543"/>
                  </a:cubicBezTo>
                  <a:cubicBezTo>
                    <a:pt x="282695" y="46766"/>
                    <a:pt x="349694" y="31495"/>
                    <a:pt x="485029" y="0"/>
                  </a:cubicBezTo>
                  <a:cubicBezTo>
                    <a:pt x="560808" y="29205"/>
                    <a:pt x="598985" y="43902"/>
                    <a:pt x="675146" y="73680"/>
                  </a:cubicBezTo>
                  <a:cubicBezTo>
                    <a:pt x="616164" y="135907"/>
                    <a:pt x="587150" y="166830"/>
                    <a:pt x="531222" y="226957"/>
                  </a:cubicBezTo>
                  <a:cubicBezTo>
                    <a:pt x="396078" y="257307"/>
                    <a:pt x="328888" y="272196"/>
                    <a:pt x="193744" y="301973"/>
                  </a:cubicBezTo>
                  <a:close/>
                  <a:moveTo>
                    <a:pt x="20997" y="221994"/>
                  </a:moveTo>
                  <a:cubicBezTo>
                    <a:pt x="92768" y="250626"/>
                    <a:pt x="129036" y="264752"/>
                    <a:pt x="202525" y="292620"/>
                  </a:cubicBezTo>
                  <a:cubicBezTo>
                    <a:pt x="329079" y="264752"/>
                    <a:pt x="392260" y="250818"/>
                    <a:pt x="519005" y="222185"/>
                  </a:cubicBezTo>
                  <a:cubicBezTo>
                    <a:pt x="571689" y="165685"/>
                    <a:pt x="598985" y="136862"/>
                    <a:pt x="654149" y="78452"/>
                  </a:cubicBezTo>
                  <a:cubicBezTo>
                    <a:pt x="582569" y="50583"/>
                    <a:pt x="546874" y="36649"/>
                    <a:pt x="475675" y="9162"/>
                  </a:cubicBezTo>
                  <a:cubicBezTo>
                    <a:pt x="348930" y="38749"/>
                    <a:pt x="285940" y="53065"/>
                    <a:pt x="160340" y="80933"/>
                  </a:cubicBezTo>
                  <a:cubicBezTo>
                    <a:pt x="104221" y="137625"/>
                    <a:pt x="76352" y="165876"/>
                    <a:pt x="20997" y="2219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FC2AF9C1-B37F-4BAB-9517-F07B3F070A9D}"/>
                </a:ext>
              </a:extLst>
            </p:cNvPr>
            <p:cNvSpPr/>
            <p:nvPr/>
          </p:nvSpPr>
          <p:spPr>
            <a:xfrm>
              <a:off x="-2421683" y="6586982"/>
              <a:ext cx="668084" cy="305409"/>
            </a:xfrm>
            <a:custGeom>
              <a:avLst/>
              <a:gdLst>
                <a:gd name="connsiteX0" fmla="*/ 198325 w 668083"/>
                <a:gd name="connsiteY0" fmla="*/ 310754 h 305409"/>
                <a:gd name="connsiteX1" fmla="*/ 0 w 668083"/>
                <a:gd name="connsiteY1" fmla="*/ 235738 h 305409"/>
                <a:gd name="connsiteX2" fmla="*/ 144115 w 668083"/>
                <a:gd name="connsiteY2" fmla="*/ 82651 h 305409"/>
                <a:gd name="connsiteX3" fmla="*/ 483311 w 668083"/>
                <a:gd name="connsiteY3" fmla="*/ 0 h 305409"/>
                <a:gd name="connsiteX4" fmla="*/ 675719 w 668083"/>
                <a:gd name="connsiteY4" fmla="*/ 75207 h 305409"/>
                <a:gd name="connsiteX5" fmla="*/ 533322 w 668083"/>
                <a:gd name="connsiteY5" fmla="*/ 234402 h 305409"/>
                <a:gd name="connsiteX6" fmla="*/ 198325 w 668083"/>
                <a:gd name="connsiteY6" fmla="*/ 310754 h 305409"/>
                <a:gd name="connsiteX7" fmla="*/ 20997 w 668083"/>
                <a:gd name="connsiteY7" fmla="*/ 230966 h 305409"/>
                <a:gd name="connsiteX8" fmla="*/ 206724 w 668083"/>
                <a:gd name="connsiteY8" fmla="*/ 301401 h 305409"/>
                <a:gd name="connsiteX9" fmla="*/ 520914 w 668083"/>
                <a:gd name="connsiteY9" fmla="*/ 229439 h 305409"/>
                <a:gd name="connsiteX10" fmla="*/ 654531 w 668083"/>
                <a:gd name="connsiteY10" fmla="*/ 80170 h 305409"/>
                <a:gd name="connsiteX11" fmla="*/ 473958 w 668083"/>
                <a:gd name="connsiteY11" fmla="*/ 9544 h 305409"/>
                <a:gd name="connsiteX12" fmla="*/ 155950 w 668083"/>
                <a:gd name="connsiteY12" fmla="*/ 87042 h 305409"/>
                <a:gd name="connsiteX13" fmla="*/ 20997 w 668083"/>
                <a:gd name="connsiteY13" fmla="*/ 23096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198325" y="310754"/>
                  </a:moveTo>
                  <a:cubicBezTo>
                    <a:pt x="118155" y="280977"/>
                    <a:pt x="78452" y="265897"/>
                    <a:pt x="0" y="235738"/>
                  </a:cubicBezTo>
                  <a:cubicBezTo>
                    <a:pt x="56119" y="175610"/>
                    <a:pt x="85133" y="144879"/>
                    <a:pt x="144115" y="82651"/>
                  </a:cubicBezTo>
                  <a:cubicBezTo>
                    <a:pt x="278877" y="50774"/>
                    <a:pt x="346449" y="34359"/>
                    <a:pt x="483311" y="0"/>
                  </a:cubicBezTo>
                  <a:cubicBezTo>
                    <a:pt x="560236" y="29587"/>
                    <a:pt x="598603" y="44666"/>
                    <a:pt x="675719" y="75207"/>
                  </a:cubicBezTo>
                  <a:cubicBezTo>
                    <a:pt x="616546" y="140679"/>
                    <a:pt x="587723" y="172747"/>
                    <a:pt x="533322" y="234402"/>
                  </a:cubicBezTo>
                  <a:cubicBezTo>
                    <a:pt x="398560" y="265897"/>
                    <a:pt x="331751" y="280977"/>
                    <a:pt x="198325" y="310754"/>
                  </a:cubicBezTo>
                  <a:close/>
                  <a:moveTo>
                    <a:pt x="20997" y="230966"/>
                  </a:moveTo>
                  <a:cubicBezTo>
                    <a:pt x="94677" y="259407"/>
                    <a:pt x="131708" y="273532"/>
                    <a:pt x="206724" y="301401"/>
                  </a:cubicBezTo>
                  <a:cubicBezTo>
                    <a:pt x="331942" y="273342"/>
                    <a:pt x="394551" y="259026"/>
                    <a:pt x="520914" y="229439"/>
                  </a:cubicBezTo>
                  <a:cubicBezTo>
                    <a:pt x="572261" y="171411"/>
                    <a:pt x="599176" y="141443"/>
                    <a:pt x="654531" y="80170"/>
                  </a:cubicBezTo>
                  <a:cubicBezTo>
                    <a:pt x="582378" y="51538"/>
                    <a:pt x="546301" y="37413"/>
                    <a:pt x="473958" y="9544"/>
                  </a:cubicBezTo>
                  <a:cubicBezTo>
                    <a:pt x="345685" y="41612"/>
                    <a:pt x="282313" y="57074"/>
                    <a:pt x="155950" y="87042"/>
                  </a:cubicBezTo>
                  <a:cubicBezTo>
                    <a:pt x="100785" y="145451"/>
                    <a:pt x="73489" y="174465"/>
                    <a:pt x="20997" y="2309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C3A9EE77-8938-4504-ACA7-02E8902DC06C}"/>
                </a:ext>
              </a:extLst>
            </p:cNvPr>
            <p:cNvSpPr/>
            <p:nvPr/>
          </p:nvSpPr>
          <p:spPr>
            <a:xfrm>
              <a:off x="-1904968" y="6573429"/>
              <a:ext cx="668084" cy="305409"/>
            </a:xfrm>
            <a:custGeom>
              <a:avLst/>
              <a:gdLst>
                <a:gd name="connsiteX0" fmla="*/ 200807 w 668083"/>
                <a:gd name="connsiteY0" fmla="*/ 324307 h 305409"/>
                <a:gd name="connsiteX1" fmla="*/ 0 w 668083"/>
                <a:gd name="connsiteY1" fmla="*/ 247954 h 305409"/>
                <a:gd name="connsiteX2" fmla="*/ 142588 w 668083"/>
                <a:gd name="connsiteY2" fmla="*/ 88950 h 305409"/>
                <a:gd name="connsiteX3" fmla="*/ 484265 w 668083"/>
                <a:gd name="connsiteY3" fmla="*/ 0 h 305409"/>
                <a:gd name="connsiteX4" fmla="*/ 676482 w 668083"/>
                <a:gd name="connsiteY4" fmla="*/ 78643 h 305409"/>
                <a:gd name="connsiteX5" fmla="*/ 534085 w 668083"/>
                <a:gd name="connsiteY5" fmla="*/ 245664 h 305409"/>
                <a:gd name="connsiteX6" fmla="*/ 200807 w 668083"/>
                <a:gd name="connsiteY6" fmla="*/ 324307 h 305409"/>
                <a:gd name="connsiteX7" fmla="*/ 20615 w 668083"/>
                <a:gd name="connsiteY7" fmla="*/ 242991 h 305409"/>
                <a:gd name="connsiteX8" fmla="*/ 208633 w 668083"/>
                <a:gd name="connsiteY8" fmla="*/ 314762 h 305409"/>
                <a:gd name="connsiteX9" fmla="*/ 521487 w 668083"/>
                <a:gd name="connsiteY9" fmla="*/ 240510 h 305409"/>
                <a:gd name="connsiteX10" fmla="*/ 655104 w 668083"/>
                <a:gd name="connsiteY10" fmla="*/ 84178 h 305409"/>
                <a:gd name="connsiteX11" fmla="*/ 474721 w 668083"/>
                <a:gd name="connsiteY11" fmla="*/ 10307 h 305409"/>
                <a:gd name="connsiteX12" fmla="*/ 154423 w 668083"/>
                <a:gd name="connsiteY12" fmla="*/ 93532 h 305409"/>
                <a:gd name="connsiteX13" fmla="*/ 20615 w 668083"/>
                <a:gd name="connsiteY13" fmla="*/ 242991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200807" y="324307"/>
                  </a:moveTo>
                  <a:cubicBezTo>
                    <a:pt x="119492" y="293957"/>
                    <a:pt x="79407" y="278686"/>
                    <a:pt x="0" y="247954"/>
                  </a:cubicBezTo>
                  <a:cubicBezTo>
                    <a:pt x="54592" y="186300"/>
                    <a:pt x="83224" y="154232"/>
                    <a:pt x="142588" y="88950"/>
                  </a:cubicBezTo>
                  <a:cubicBezTo>
                    <a:pt x="278114" y="54783"/>
                    <a:pt x="346258" y="37031"/>
                    <a:pt x="484265" y="0"/>
                  </a:cubicBezTo>
                  <a:cubicBezTo>
                    <a:pt x="561190" y="30923"/>
                    <a:pt x="599557" y="46575"/>
                    <a:pt x="676482" y="78643"/>
                  </a:cubicBezTo>
                  <a:cubicBezTo>
                    <a:pt x="616546" y="147933"/>
                    <a:pt x="587723" y="181528"/>
                    <a:pt x="534085" y="245664"/>
                  </a:cubicBezTo>
                  <a:cubicBezTo>
                    <a:pt x="399514" y="278304"/>
                    <a:pt x="333087" y="293957"/>
                    <a:pt x="200807" y="324307"/>
                  </a:cubicBezTo>
                  <a:close/>
                  <a:moveTo>
                    <a:pt x="20615" y="242991"/>
                  </a:moveTo>
                  <a:cubicBezTo>
                    <a:pt x="95250" y="271814"/>
                    <a:pt x="132662" y="286321"/>
                    <a:pt x="208633" y="314762"/>
                  </a:cubicBezTo>
                  <a:cubicBezTo>
                    <a:pt x="332897" y="286130"/>
                    <a:pt x="395315" y="271432"/>
                    <a:pt x="521487" y="240510"/>
                  </a:cubicBezTo>
                  <a:cubicBezTo>
                    <a:pt x="572070" y="180382"/>
                    <a:pt x="598985" y="148887"/>
                    <a:pt x="655104" y="84178"/>
                  </a:cubicBezTo>
                  <a:cubicBezTo>
                    <a:pt x="582951" y="54210"/>
                    <a:pt x="546874" y="39321"/>
                    <a:pt x="474721" y="10307"/>
                  </a:cubicBezTo>
                  <a:cubicBezTo>
                    <a:pt x="345495" y="44857"/>
                    <a:pt x="281549" y="61463"/>
                    <a:pt x="154423" y="93532"/>
                  </a:cubicBezTo>
                  <a:cubicBezTo>
                    <a:pt x="98876" y="154804"/>
                    <a:pt x="71962" y="184963"/>
                    <a:pt x="20615" y="2429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38D30C69-634E-40AC-A15A-A80530BDD0FC}"/>
                </a:ext>
              </a:extLst>
            </p:cNvPr>
            <p:cNvSpPr/>
            <p:nvPr/>
          </p:nvSpPr>
          <p:spPr>
            <a:xfrm>
              <a:off x="-1387490" y="6557586"/>
              <a:ext cx="668084" cy="324498"/>
            </a:xfrm>
            <a:custGeom>
              <a:avLst/>
              <a:gdLst>
                <a:gd name="connsiteX0" fmla="*/ 202525 w 668083"/>
                <a:gd name="connsiteY0" fmla="*/ 340150 h 324497"/>
                <a:gd name="connsiteX1" fmla="*/ 0 w 668083"/>
                <a:gd name="connsiteY1" fmla="*/ 261507 h 324497"/>
                <a:gd name="connsiteX2" fmla="*/ 142397 w 668083"/>
                <a:gd name="connsiteY2" fmla="*/ 94868 h 324497"/>
                <a:gd name="connsiteX3" fmla="*/ 485411 w 668083"/>
                <a:gd name="connsiteY3" fmla="*/ 0 h 324497"/>
                <a:gd name="connsiteX4" fmla="*/ 676292 w 668083"/>
                <a:gd name="connsiteY4" fmla="*/ 83415 h 324497"/>
                <a:gd name="connsiteX5" fmla="*/ 534276 w 668083"/>
                <a:gd name="connsiteY5" fmla="*/ 258834 h 324497"/>
                <a:gd name="connsiteX6" fmla="*/ 202525 w 668083"/>
                <a:gd name="connsiteY6" fmla="*/ 340150 h 324497"/>
                <a:gd name="connsiteX7" fmla="*/ 20615 w 668083"/>
                <a:gd name="connsiteY7" fmla="*/ 256353 h 324497"/>
                <a:gd name="connsiteX8" fmla="*/ 210160 w 668083"/>
                <a:gd name="connsiteY8" fmla="*/ 330415 h 324497"/>
                <a:gd name="connsiteX9" fmla="*/ 521678 w 668083"/>
                <a:gd name="connsiteY9" fmla="*/ 253490 h 324497"/>
                <a:gd name="connsiteX10" fmla="*/ 655104 w 668083"/>
                <a:gd name="connsiteY10" fmla="*/ 89141 h 324497"/>
                <a:gd name="connsiteX11" fmla="*/ 475867 w 668083"/>
                <a:gd name="connsiteY11" fmla="*/ 10880 h 324497"/>
                <a:gd name="connsiteX12" fmla="*/ 154232 w 668083"/>
                <a:gd name="connsiteY12" fmla="*/ 99640 h 324497"/>
                <a:gd name="connsiteX13" fmla="*/ 20615 w 668083"/>
                <a:gd name="connsiteY13" fmla="*/ 25635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202525" y="340150"/>
                  </a:moveTo>
                  <a:cubicBezTo>
                    <a:pt x="120446" y="309036"/>
                    <a:pt x="80170" y="293193"/>
                    <a:pt x="0" y="261507"/>
                  </a:cubicBezTo>
                  <a:cubicBezTo>
                    <a:pt x="53638" y="197562"/>
                    <a:pt x="82461" y="163967"/>
                    <a:pt x="142397" y="94868"/>
                  </a:cubicBezTo>
                  <a:cubicBezTo>
                    <a:pt x="278495" y="58600"/>
                    <a:pt x="347022" y="39512"/>
                    <a:pt x="485411" y="0"/>
                  </a:cubicBezTo>
                  <a:cubicBezTo>
                    <a:pt x="561763" y="32832"/>
                    <a:pt x="599939" y="49629"/>
                    <a:pt x="676292" y="83415"/>
                  </a:cubicBezTo>
                  <a:cubicBezTo>
                    <a:pt x="615973" y="156713"/>
                    <a:pt x="586959" y="192217"/>
                    <a:pt x="534276" y="258834"/>
                  </a:cubicBezTo>
                  <a:cubicBezTo>
                    <a:pt x="400087" y="292811"/>
                    <a:pt x="333851" y="309036"/>
                    <a:pt x="202525" y="340150"/>
                  </a:cubicBezTo>
                  <a:close/>
                  <a:moveTo>
                    <a:pt x="20615" y="256353"/>
                  </a:moveTo>
                  <a:cubicBezTo>
                    <a:pt x="95631" y="286321"/>
                    <a:pt x="133426" y="301210"/>
                    <a:pt x="210160" y="330415"/>
                  </a:cubicBezTo>
                  <a:cubicBezTo>
                    <a:pt x="333660" y="301019"/>
                    <a:pt x="395887" y="285749"/>
                    <a:pt x="521678" y="253490"/>
                  </a:cubicBezTo>
                  <a:cubicBezTo>
                    <a:pt x="571498" y="190881"/>
                    <a:pt x="598603" y="157668"/>
                    <a:pt x="655104" y="89141"/>
                  </a:cubicBezTo>
                  <a:cubicBezTo>
                    <a:pt x="583332" y="57455"/>
                    <a:pt x="547638" y="41612"/>
                    <a:pt x="475867" y="10880"/>
                  </a:cubicBezTo>
                  <a:cubicBezTo>
                    <a:pt x="346067" y="47911"/>
                    <a:pt x="281931" y="65472"/>
                    <a:pt x="154232" y="99640"/>
                  </a:cubicBezTo>
                  <a:cubicBezTo>
                    <a:pt x="98113" y="164348"/>
                    <a:pt x="71199" y="196035"/>
                    <a:pt x="20615" y="256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71C2DC9D-6B75-4AAC-A069-3CDA4758A907}"/>
                </a:ext>
              </a:extLst>
            </p:cNvPr>
            <p:cNvSpPr/>
            <p:nvPr/>
          </p:nvSpPr>
          <p:spPr>
            <a:xfrm>
              <a:off x="-870011" y="6540979"/>
              <a:ext cx="668084" cy="343586"/>
            </a:xfrm>
            <a:custGeom>
              <a:avLst/>
              <a:gdLst>
                <a:gd name="connsiteX0" fmla="*/ 204052 w 668083"/>
                <a:gd name="connsiteY0" fmla="*/ 356756 h 343585"/>
                <a:gd name="connsiteX1" fmla="*/ 0 w 668083"/>
                <a:gd name="connsiteY1" fmla="*/ 275250 h 343585"/>
                <a:gd name="connsiteX2" fmla="*/ 142016 w 668083"/>
                <a:gd name="connsiteY2" fmla="*/ 100212 h 343585"/>
                <a:gd name="connsiteX3" fmla="*/ 485029 w 668083"/>
                <a:gd name="connsiteY3" fmla="*/ 0 h 343585"/>
                <a:gd name="connsiteX4" fmla="*/ 674192 w 668083"/>
                <a:gd name="connsiteY4" fmla="*/ 89332 h 343585"/>
                <a:gd name="connsiteX5" fmla="*/ 533703 w 668083"/>
                <a:gd name="connsiteY5" fmla="*/ 272769 h 343585"/>
                <a:gd name="connsiteX6" fmla="*/ 204052 w 668083"/>
                <a:gd name="connsiteY6" fmla="*/ 356756 h 343585"/>
                <a:gd name="connsiteX7" fmla="*/ 20806 w 668083"/>
                <a:gd name="connsiteY7" fmla="*/ 269906 h 343585"/>
                <a:gd name="connsiteX8" fmla="*/ 211687 w 668083"/>
                <a:gd name="connsiteY8" fmla="*/ 346640 h 343585"/>
                <a:gd name="connsiteX9" fmla="*/ 521487 w 668083"/>
                <a:gd name="connsiteY9" fmla="*/ 267233 h 343585"/>
                <a:gd name="connsiteX10" fmla="*/ 653386 w 668083"/>
                <a:gd name="connsiteY10" fmla="*/ 95440 h 343585"/>
                <a:gd name="connsiteX11" fmla="*/ 475675 w 668083"/>
                <a:gd name="connsiteY11" fmla="*/ 11835 h 343585"/>
                <a:gd name="connsiteX12" fmla="*/ 154232 w 668083"/>
                <a:gd name="connsiteY12" fmla="*/ 105366 h 343585"/>
                <a:gd name="connsiteX13" fmla="*/ 20806 w 668083"/>
                <a:gd name="connsiteY13" fmla="*/ 269906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43585">
                  <a:moveTo>
                    <a:pt x="204052" y="356756"/>
                  </a:moveTo>
                  <a:cubicBezTo>
                    <a:pt x="121018" y="324879"/>
                    <a:pt x="80552" y="308464"/>
                    <a:pt x="0" y="275250"/>
                  </a:cubicBezTo>
                  <a:cubicBezTo>
                    <a:pt x="52874" y="208633"/>
                    <a:pt x="81697" y="173320"/>
                    <a:pt x="142016" y="100212"/>
                  </a:cubicBezTo>
                  <a:cubicBezTo>
                    <a:pt x="278114" y="61846"/>
                    <a:pt x="346640" y="41803"/>
                    <a:pt x="485029" y="0"/>
                  </a:cubicBezTo>
                  <a:cubicBezTo>
                    <a:pt x="560617" y="35122"/>
                    <a:pt x="598221" y="53065"/>
                    <a:pt x="674192" y="89332"/>
                  </a:cubicBezTo>
                  <a:cubicBezTo>
                    <a:pt x="613873" y="166448"/>
                    <a:pt x="585241" y="203670"/>
                    <a:pt x="533703" y="272769"/>
                  </a:cubicBezTo>
                  <a:cubicBezTo>
                    <a:pt x="400659" y="308082"/>
                    <a:pt x="334805" y="324879"/>
                    <a:pt x="204052" y="356756"/>
                  </a:cubicBezTo>
                  <a:close/>
                  <a:moveTo>
                    <a:pt x="20806" y="269906"/>
                  </a:moveTo>
                  <a:cubicBezTo>
                    <a:pt x="96204" y="301019"/>
                    <a:pt x="134189" y="316481"/>
                    <a:pt x="211687" y="346640"/>
                  </a:cubicBezTo>
                  <a:cubicBezTo>
                    <a:pt x="334424" y="316481"/>
                    <a:pt x="396460" y="300637"/>
                    <a:pt x="521487" y="267233"/>
                  </a:cubicBezTo>
                  <a:cubicBezTo>
                    <a:pt x="570161" y="202143"/>
                    <a:pt x="597076" y="167403"/>
                    <a:pt x="653386" y="95440"/>
                  </a:cubicBezTo>
                  <a:cubicBezTo>
                    <a:pt x="581996" y="61655"/>
                    <a:pt x="546683" y="44857"/>
                    <a:pt x="475675" y="11835"/>
                  </a:cubicBezTo>
                  <a:cubicBezTo>
                    <a:pt x="346067" y="50774"/>
                    <a:pt x="281741" y="69481"/>
                    <a:pt x="154232" y="105366"/>
                  </a:cubicBezTo>
                  <a:cubicBezTo>
                    <a:pt x="97540" y="174084"/>
                    <a:pt x="70626" y="207297"/>
                    <a:pt x="20806" y="2699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6A7FED86-4B70-4BB4-B656-A1F71E9FB07E}"/>
                </a:ext>
              </a:extLst>
            </p:cNvPr>
            <p:cNvSpPr/>
            <p:nvPr/>
          </p:nvSpPr>
          <p:spPr>
            <a:xfrm>
              <a:off x="-352724" y="6526663"/>
              <a:ext cx="668084" cy="362674"/>
            </a:xfrm>
            <a:custGeom>
              <a:avLst/>
              <a:gdLst>
                <a:gd name="connsiteX0" fmla="*/ 205960 w 668083"/>
                <a:gd name="connsiteY0" fmla="*/ 371073 h 362673"/>
                <a:gd name="connsiteX1" fmla="*/ 0 w 668083"/>
                <a:gd name="connsiteY1" fmla="*/ 287085 h 362673"/>
                <a:gd name="connsiteX2" fmla="*/ 140488 w 668083"/>
                <a:gd name="connsiteY2" fmla="*/ 104030 h 362673"/>
                <a:gd name="connsiteX3" fmla="*/ 481402 w 668083"/>
                <a:gd name="connsiteY3" fmla="*/ 0 h 362673"/>
                <a:gd name="connsiteX4" fmla="*/ 669038 w 668083"/>
                <a:gd name="connsiteY4" fmla="*/ 95440 h 362673"/>
                <a:gd name="connsiteX5" fmla="*/ 532558 w 668083"/>
                <a:gd name="connsiteY5" fmla="*/ 285367 h 362673"/>
                <a:gd name="connsiteX6" fmla="*/ 205960 w 668083"/>
                <a:gd name="connsiteY6" fmla="*/ 371073 h 362673"/>
                <a:gd name="connsiteX7" fmla="*/ 20424 w 668083"/>
                <a:gd name="connsiteY7" fmla="*/ 281549 h 362673"/>
                <a:gd name="connsiteX8" fmla="*/ 213023 w 668083"/>
                <a:gd name="connsiteY8" fmla="*/ 360765 h 362673"/>
                <a:gd name="connsiteX9" fmla="*/ 519960 w 668083"/>
                <a:gd name="connsiteY9" fmla="*/ 279641 h 362673"/>
                <a:gd name="connsiteX10" fmla="*/ 648232 w 668083"/>
                <a:gd name="connsiteY10" fmla="*/ 101549 h 362673"/>
                <a:gd name="connsiteX11" fmla="*/ 471858 w 668083"/>
                <a:gd name="connsiteY11" fmla="*/ 12216 h 362673"/>
                <a:gd name="connsiteX12" fmla="*/ 152323 w 668083"/>
                <a:gd name="connsiteY12" fmla="*/ 109375 h 362673"/>
                <a:gd name="connsiteX13" fmla="*/ 20424 w 668083"/>
                <a:gd name="connsiteY13" fmla="*/ 281549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205960" y="371073"/>
                  </a:moveTo>
                  <a:cubicBezTo>
                    <a:pt x="121782" y="338623"/>
                    <a:pt x="80933" y="321444"/>
                    <a:pt x="0" y="287085"/>
                  </a:cubicBezTo>
                  <a:cubicBezTo>
                    <a:pt x="51729" y="218177"/>
                    <a:pt x="80170" y="180955"/>
                    <a:pt x="140488" y="104030"/>
                  </a:cubicBezTo>
                  <a:cubicBezTo>
                    <a:pt x="275823" y="63945"/>
                    <a:pt x="344158" y="43139"/>
                    <a:pt x="481402" y="0"/>
                  </a:cubicBezTo>
                  <a:cubicBezTo>
                    <a:pt x="556036" y="37795"/>
                    <a:pt x="593449" y="57074"/>
                    <a:pt x="669038" y="95440"/>
                  </a:cubicBezTo>
                  <a:cubicBezTo>
                    <a:pt x="609865" y="175992"/>
                    <a:pt x="581996" y="214550"/>
                    <a:pt x="532558" y="285367"/>
                  </a:cubicBezTo>
                  <a:cubicBezTo>
                    <a:pt x="400659" y="321253"/>
                    <a:pt x="335378" y="338432"/>
                    <a:pt x="205960" y="371073"/>
                  </a:cubicBezTo>
                  <a:close/>
                  <a:moveTo>
                    <a:pt x="20424" y="281549"/>
                  </a:moveTo>
                  <a:cubicBezTo>
                    <a:pt x="96204" y="313999"/>
                    <a:pt x="134571" y="330033"/>
                    <a:pt x="213023" y="360765"/>
                  </a:cubicBezTo>
                  <a:cubicBezTo>
                    <a:pt x="334805" y="329842"/>
                    <a:pt x="396078" y="313618"/>
                    <a:pt x="519960" y="279641"/>
                  </a:cubicBezTo>
                  <a:cubicBezTo>
                    <a:pt x="566726" y="212832"/>
                    <a:pt x="592876" y="176756"/>
                    <a:pt x="648232" y="101549"/>
                  </a:cubicBezTo>
                  <a:cubicBezTo>
                    <a:pt x="577224" y="65663"/>
                    <a:pt x="542102" y="47720"/>
                    <a:pt x="471858" y="12216"/>
                  </a:cubicBezTo>
                  <a:cubicBezTo>
                    <a:pt x="343204" y="52492"/>
                    <a:pt x="279259" y="71962"/>
                    <a:pt x="152323" y="109375"/>
                  </a:cubicBezTo>
                  <a:cubicBezTo>
                    <a:pt x="96013" y="181719"/>
                    <a:pt x="69290" y="216459"/>
                    <a:pt x="20424" y="2815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C7E0EC0C-9B7A-45DA-B2B6-FE543B1A79E1}"/>
                </a:ext>
              </a:extLst>
            </p:cNvPr>
            <p:cNvSpPr/>
            <p:nvPr/>
          </p:nvSpPr>
          <p:spPr>
            <a:xfrm>
              <a:off x="163418" y="6516165"/>
              <a:ext cx="648995" cy="362674"/>
            </a:xfrm>
            <a:custGeom>
              <a:avLst/>
              <a:gdLst>
                <a:gd name="connsiteX0" fmla="*/ 209015 w 648995"/>
                <a:gd name="connsiteY0" fmla="*/ 381571 h 362673"/>
                <a:gd name="connsiteX1" fmla="*/ 0 w 648995"/>
                <a:gd name="connsiteY1" fmla="*/ 295865 h 362673"/>
                <a:gd name="connsiteX2" fmla="*/ 136671 w 648995"/>
                <a:gd name="connsiteY2" fmla="*/ 106130 h 362673"/>
                <a:gd name="connsiteX3" fmla="*/ 473576 w 648995"/>
                <a:gd name="connsiteY3" fmla="*/ 0 h 362673"/>
                <a:gd name="connsiteX4" fmla="*/ 660830 w 648995"/>
                <a:gd name="connsiteY4" fmla="*/ 101549 h 362673"/>
                <a:gd name="connsiteX5" fmla="*/ 531222 w 648995"/>
                <a:gd name="connsiteY5" fmla="*/ 295484 h 362673"/>
                <a:gd name="connsiteX6" fmla="*/ 209015 w 648995"/>
                <a:gd name="connsiteY6" fmla="*/ 381571 h 362673"/>
                <a:gd name="connsiteX7" fmla="*/ 20233 w 648995"/>
                <a:gd name="connsiteY7" fmla="*/ 290139 h 362673"/>
                <a:gd name="connsiteX8" fmla="*/ 215505 w 648995"/>
                <a:gd name="connsiteY8" fmla="*/ 371263 h 362673"/>
                <a:gd name="connsiteX9" fmla="*/ 518242 w 648995"/>
                <a:gd name="connsiteY9" fmla="*/ 289757 h 362673"/>
                <a:gd name="connsiteX10" fmla="*/ 640215 w 648995"/>
                <a:gd name="connsiteY10" fmla="*/ 107848 h 362673"/>
                <a:gd name="connsiteX11" fmla="*/ 464223 w 648995"/>
                <a:gd name="connsiteY11" fmla="*/ 12980 h 362673"/>
                <a:gd name="connsiteX12" fmla="*/ 148505 w 648995"/>
                <a:gd name="connsiteY12" fmla="*/ 112047 h 362673"/>
                <a:gd name="connsiteX13" fmla="*/ 20233 w 648995"/>
                <a:gd name="connsiteY13" fmla="*/ 290139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362673">
                  <a:moveTo>
                    <a:pt x="209015" y="381571"/>
                  </a:moveTo>
                  <a:cubicBezTo>
                    <a:pt x="123309" y="348930"/>
                    <a:pt x="81697" y="331369"/>
                    <a:pt x="0" y="295865"/>
                  </a:cubicBezTo>
                  <a:cubicBezTo>
                    <a:pt x="49629" y="225048"/>
                    <a:pt x="77498" y="186490"/>
                    <a:pt x="136671" y="106130"/>
                  </a:cubicBezTo>
                  <a:cubicBezTo>
                    <a:pt x="270669" y="65090"/>
                    <a:pt x="338241" y="43712"/>
                    <a:pt x="473576" y="0"/>
                  </a:cubicBezTo>
                  <a:cubicBezTo>
                    <a:pt x="547828" y="40467"/>
                    <a:pt x="585050" y="61082"/>
                    <a:pt x="660830" y="101549"/>
                  </a:cubicBezTo>
                  <a:cubicBezTo>
                    <a:pt x="603948" y="184391"/>
                    <a:pt x="577415" y="223712"/>
                    <a:pt x="531222" y="295484"/>
                  </a:cubicBezTo>
                  <a:cubicBezTo>
                    <a:pt x="401232" y="331560"/>
                    <a:pt x="336714" y="348739"/>
                    <a:pt x="209015" y="381571"/>
                  </a:cubicBezTo>
                  <a:close/>
                  <a:moveTo>
                    <a:pt x="20233" y="290139"/>
                  </a:moveTo>
                  <a:cubicBezTo>
                    <a:pt x="96777" y="323734"/>
                    <a:pt x="135526" y="340150"/>
                    <a:pt x="215505" y="371263"/>
                  </a:cubicBezTo>
                  <a:cubicBezTo>
                    <a:pt x="335760" y="340150"/>
                    <a:pt x="396269" y="323734"/>
                    <a:pt x="518242" y="289757"/>
                  </a:cubicBezTo>
                  <a:cubicBezTo>
                    <a:pt x="562145" y="222185"/>
                    <a:pt x="586959" y="185154"/>
                    <a:pt x="640215" y="107848"/>
                  </a:cubicBezTo>
                  <a:cubicBezTo>
                    <a:pt x="569016" y="70053"/>
                    <a:pt x="533894" y="50774"/>
                    <a:pt x="464223" y="12980"/>
                  </a:cubicBezTo>
                  <a:cubicBezTo>
                    <a:pt x="337478" y="53828"/>
                    <a:pt x="274105" y="73680"/>
                    <a:pt x="148505" y="112047"/>
                  </a:cubicBezTo>
                  <a:cubicBezTo>
                    <a:pt x="93150" y="187254"/>
                    <a:pt x="67190" y="223331"/>
                    <a:pt x="20233" y="2901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3F6E281B-D456-4615-BF6B-AE650C3A0C20}"/>
                </a:ext>
              </a:extLst>
            </p:cNvPr>
            <p:cNvSpPr/>
            <p:nvPr/>
          </p:nvSpPr>
          <p:spPr>
            <a:xfrm>
              <a:off x="678034" y="6511584"/>
              <a:ext cx="629907" cy="381762"/>
            </a:xfrm>
            <a:custGeom>
              <a:avLst/>
              <a:gdLst>
                <a:gd name="connsiteX0" fmla="*/ 213405 w 629907"/>
                <a:gd name="connsiteY0" fmla="*/ 386152 h 381761"/>
                <a:gd name="connsiteX1" fmla="*/ 0 w 629907"/>
                <a:gd name="connsiteY1" fmla="*/ 299874 h 381761"/>
                <a:gd name="connsiteX2" fmla="*/ 129799 w 629907"/>
                <a:gd name="connsiteY2" fmla="*/ 105939 h 381761"/>
                <a:gd name="connsiteX3" fmla="*/ 460405 w 629907"/>
                <a:gd name="connsiteY3" fmla="*/ 0 h 381761"/>
                <a:gd name="connsiteX4" fmla="*/ 648423 w 629907"/>
                <a:gd name="connsiteY4" fmla="*/ 107084 h 381761"/>
                <a:gd name="connsiteX5" fmla="*/ 529313 w 629907"/>
                <a:gd name="connsiteY5" fmla="*/ 301401 h 381761"/>
                <a:gd name="connsiteX6" fmla="*/ 213405 w 629907"/>
                <a:gd name="connsiteY6" fmla="*/ 386152 h 381761"/>
                <a:gd name="connsiteX7" fmla="*/ 20233 w 629907"/>
                <a:gd name="connsiteY7" fmla="*/ 294338 h 381761"/>
                <a:gd name="connsiteX8" fmla="*/ 219513 w 629907"/>
                <a:gd name="connsiteY8" fmla="*/ 376035 h 381761"/>
                <a:gd name="connsiteX9" fmla="*/ 516524 w 629907"/>
                <a:gd name="connsiteY9" fmla="*/ 295865 h 381761"/>
                <a:gd name="connsiteX10" fmla="*/ 628762 w 629907"/>
                <a:gd name="connsiteY10" fmla="*/ 113383 h 381761"/>
                <a:gd name="connsiteX11" fmla="*/ 451815 w 629907"/>
                <a:gd name="connsiteY11" fmla="*/ 13362 h 381761"/>
                <a:gd name="connsiteX12" fmla="*/ 141824 w 629907"/>
                <a:gd name="connsiteY12" fmla="*/ 112429 h 381761"/>
                <a:gd name="connsiteX13" fmla="*/ 20233 w 629907"/>
                <a:gd name="connsiteY13" fmla="*/ 294338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81761">
                  <a:moveTo>
                    <a:pt x="213405" y="386152"/>
                  </a:moveTo>
                  <a:cubicBezTo>
                    <a:pt x="125409" y="353893"/>
                    <a:pt x="83033" y="336332"/>
                    <a:pt x="0" y="299874"/>
                  </a:cubicBezTo>
                  <a:cubicBezTo>
                    <a:pt x="46384" y="228103"/>
                    <a:pt x="72916" y="188781"/>
                    <a:pt x="129799" y="105939"/>
                  </a:cubicBezTo>
                  <a:cubicBezTo>
                    <a:pt x="261698" y="64709"/>
                    <a:pt x="327933" y="43330"/>
                    <a:pt x="460405" y="0"/>
                  </a:cubicBezTo>
                  <a:cubicBezTo>
                    <a:pt x="534467" y="43139"/>
                    <a:pt x="571879" y="64899"/>
                    <a:pt x="648423" y="107084"/>
                  </a:cubicBezTo>
                  <a:cubicBezTo>
                    <a:pt x="595358" y="190881"/>
                    <a:pt x="570925" y="230393"/>
                    <a:pt x="529313" y="301401"/>
                  </a:cubicBezTo>
                  <a:cubicBezTo>
                    <a:pt x="402377" y="336714"/>
                    <a:pt x="339005" y="353702"/>
                    <a:pt x="213405" y="386152"/>
                  </a:cubicBezTo>
                  <a:close/>
                  <a:moveTo>
                    <a:pt x="20233" y="294338"/>
                  </a:moveTo>
                  <a:cubicBezTo>
                    <a:pt x="97922" y="328697"/>
                    <a:pt x="137625" y="345304"/>
                    <a:pt x="219513" y="376035"/>
                  </a:cubicBezTo>
                  <a:cubicBezTo>
                    <a:pt x="337669" y="345304"/>
                    <a:pt x="397033" y="329270"/>
                    <a:pt x="516524" y="295865"/>
                  </a:cubicBezTo>
                  <a:cubicBezTo>
                    <a:pt x="556227" y="228866"/>
                    <a:pt x="579133" y="191644"/>
                    <a:pt x="628762" y="113383"/>
                  </a:cubicBezTo>
                  <a:cubicBezTo>
                    <a:pt x="556800" y="73871"/>
                    <a:pt x="521678" y="53637"/>
                    <a:pt x="451815" y="13362"/>
                  </a:cubicBezTo>
                  <a:cubicBezTo>
                    <a:pt x="327552" y="53828"/>
                    <a:pt x="265516" y="73680"/>
                    <a:pt x="141824" y="112429"/>
                  </a:cubicBezTo>
                  <a:cubicBezTo>
                    <a:pt x="88760" y="189736"/>
                    <a:pt x="63945" y="226576"/>
                    <a:pt x="20233" y="2943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0485159F-AB98-4758-ACEA-D4ACC824E1AD}"/>
                </a:ext>
              </a:extLst>
            </p:cNvPr>
            <p:cNvSpPr/>
            <p:nvPr/>
          </p:nvSpPr>
          <p:spPr>
            <a:xfrm>
              <a:off x="1191122" y="6515401"/>
              <a:ext cx="629907" cy="381762"/>
            </a:xfrm>
            <a:custGeom>
              <a:avLst/>
              <a:gdLst>
                <a:gd name="connsiteX0" fmla="*/ 219132 w 629907"/>
                <a:gd name="connsiteY0" fmla="*/ 382907 h 381761"/>
                <a:gd name="connsiteX1" fmla="*/ 0 w 629907"/>
                <a:gd name="connsiteY1" fmla="*/ 297393 h 381761"/>
                <a:gd name="connsiteX2" fmla="*/ 119492 w 629907"/>
                <a:gd name="connsiteY2" fmla="*/ 102885 h 381761"/>
                <a:gd name="connsiteX3" fmla="*/ 442462 w 629907"/>
                <a:gd name="connsiteY3" fmla="*/ 0 h 381761"/>
                <a:gd name="connsiteX4" fmla="*/ 630098 w 629907"/>
                <a:gd name="connsiteY4" fmla="*/ 122737 h 381761"/>
                <a:gd name="connsiteX5" fmla="*/ 522060 w 629907"/>
                <a:gd name="connsiteY5" fmla="*/ 316099 h 381761"/>
                <a:gd name="connsiteX6" fmla="*/ 219132 w 629907"/>
                <a:gd name="connsiteY6" fmla="*/ 382907 h 381761"/>
                <a:gd name="connsiteX7" fmla="*/ 19852 w 629907"/>
                <a:gd name="connsiteY7" fmla="*/ 292048 h 381761"/>
                <a:gd name="connsiteX8" fmla="*/ 224285 w 629907"/>
                <a:gd name="connsiteY8" fmla="*/ 373363 h 381761"/>
                <a:gd name="connsiteX9" fmla="*/ 509652 w 629907"/>
                <a:gd name="connsiteY9" fmla="*/ 309227 h 381761"/>
                <a:gd name="connsiteX10" fmla="*/ 611201 w 629907"/>
                <a:gd name="connsiteY10" fmla="*/ 127699 h 381761"/>
                <a:gd name="connsiteX11" fmla="*/ 434255 w 629907"/>
                <a:gd name="connsiteY11" fmla="*/ 13553 h 381761"/>
                <a:gd name="connsiteX12" fmla="*/ 131517 w 629907"/>
                <a:gd name="connsiteY12" fmla="*/ 109566 h 381761"/>
                <a:gd name="connsiteX13" fmla="*/ 19852 w 629907"/>
                <a:gd name="connsiteY13" fmla="*/ 292048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81761">
                  <a:moveTo>
                    <a:pt x="219132" y="382907"/>
                  </a:moveTo>
                  <a:cubicBezTo>
                    <a:pt x="129608" y="349503"/>
                    <a:pt x="85133" y="333851"/>
                    <a:pt x="0" y="297393"/>
                  </a:cubicBezTo>
                  <a:cubicBezTo>
                    <a:pt x="41803" y="226385"/>
                    <a:pt x="66427" y="186682"/>
                    <a:pt x="119492" y="102885"/>
                  </a:cubicBezTo>
                  <a:cubicBezTo>
                    <a:pt x="248527" y="62418"/>
                    <a:pt x="313045" y="40849"/>
                    <a:pt x="442462" y="0"/>
                  </a:cubicBezTo>
                  <a:cubicBezTo>
                    <a:pt x="517669" y="46575"/>
                    <a:pt x="555082" y="71199"/>
                    <a:pt x="630098" y="122737"/>
                  </a:cubicBezTo>
                  <a:cubicBezTo>
                    <a:pt x="581615" y="206724"/>
                    <a:pt x="559472" y="246237"/>
                    <a:pt x="522060" y="316099"/>
                  </a:cubicBezTo>
                  <a:cubicBezTo>
                    <a:pt x="401614" y="341104"/>
                    <a:pt x="341105" y="354084"/>
                    <a:pt x="219132" y="382907"/>
                  </a:cubicBezTo>
                  <a:close/>
                  <a:moveTo>
                    <a:pt x="19852" y="292048"/>
                  </a:moveTo>
                  <a:cubicBezTo>
                    <a:pt x="99258" y="326407"/>
                    <a:pt x="140870" y="341486"/>
                    <a:pt x="224285" y="373363"/>
                  </a:cubicBezTo>
                  <a:cubicBezTo>
                    <a:pt x="339005" y="345876"/>
                    <a:pt x="396078" y="333278"/>
                    <a:pt x="509652" y="309227"/>
                  </a:cubicBezTo>
                  <a:cubicBezTo>
                    <a:pt x="545156" y="243182"/>
                    <a:pt x="565962" y="206151"/>
                    <a:pt x="611201" y="127699"/>
                  </a:cubicBezTo>
                  <a:cubicBezTo>
                    <a:pt x="540384" y="79979"/>
                    <a:pt x="505071" y="56882"/>
                    <a:pt x="434255" y="13553"/>
                  </a:cubicBezTo>
                  <a:cubicBezTo>
                    <a:pt x="313045" y="51729"/>
                    <a:pt x="252345" y="71771"/>
                    <a:pt x="131517" y="109566"/>
                  </a:cubicBezTo>
                  <a:cubicBezTo>
                    <a:pt x="82079" y="188018"/>
                    <a:pt x="59173" y="225049"/>
                    <a:pt x="19852" y="2920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603515EA-974E-456A-AB8E-D81BC99A8AF0}"/>
                </a:ext>
              </a:extLst>
            </p:cNvPr>
            <p:cNvSpPr/>
            <p:nvPr/>
          </p:nvSpPr>
          <p:spPr>
            <a:xfrm>
              <a:off x="1697720" y="6561213"/>
              <a:ext cx="591731" cy="381762"/>
            </a:xfrm>
            <a:custGeom>
              <a:avLst/>
              <a:gdLst>
                <a:gd name="connsiteX0" fmla="*/ 210160 w 591731"/>
                <a:gd name="connsiteY0" fmla="*/ 385961 h 381761"/>
                <a:gd name="connsiteX1" fmla="*/ 0 w 591731"/>
                <a:gd name="connsiteY1" fmla="*/ 268760 h 381761"/>
                <a:gd name="connsiteX2" fmla="*/ 108230 w 591731"/>
                <a:gd name="connsiteY2" fmla="*/ 75398 h 381761"/>
                <a:gd name="connsiteX3" fmla="*/ 414021 w 591731"/>
                <a:gd name="connsiteY3" fmla="*/ 0 h 381761"/>
                <a:gd name="connsiteX4" fmla="*/ 595358 w 591731"/>
                <a:gd name="connsiteY4" fmla="*/ 156140 h 381761"/>
                <a:gd name="connsiteX5" fmla="*/ 496673 w 591731"/>
                <a:gd name="connsiteY5" fmla="*/ 354084 h 381761"/>
                <a:gd name="connsiteX6" fmla="*/ 210160 w 591731"/>
                <a:gd name="connsiteY6" fmla="*/ 385961 h 381761"/>
                <a:gd name="connsiteX7" fmla="*/ 18707 w 591731"/>
                <a:gd name="connsiteY7" fmla="*/ 264943 h 381761"/>
                <a:gd name="connsiteX8" fmla="*/ 214741 w 591731"/>
                <a:gd name="connsiteY8" fmla="*/ 376417 h 381761"/>
                <a:gd name="connsiteX9" fmla="*/ 484456 w 591731"/>
                <a:gd name="connsiteY9" fmla="*/ 344922 h 381761"/>
                <a:gd name="connsiteX10" fmla="*/ 577225 w 591731"/>
                <a:gd name="connsiteY10" fmla="*/ 159385 h 381761"/>
                <a:gd name="connsiteX11" fmla="*/ 406386 w 591731"/>
                <a:gd name="connsiteY11" fmla="*/ 13743 h 381761"/>
                <a:gd name="connsiteX12" fmla="*/ 119873 w 591731"/>
                <a:gd name="connsiteY12" fmla="*/ 83415 h 381761"/>
                <a:gd name="connsiteX13" fmla="*/ 18707 w 591731"/>
                <a:gd name="connsiteY13" fmla="*/ 264943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381761">
                  <a:moveTo>
                    <a:pt x="210160" y="385961"/>
                  </a:moveTo>
                  <a:cubicBezTo>
                    <a:pt x="125218" y="338050"/>
                    <a:pt x="83415" y="314381"/>
                    <a:pt x="0" y="268760"/>
                  </a:cubicBezTo>
                  <a:cubicBezTo>
                    <a:pt x="37413" y="198898"/>
                    <a:pt x="59746" y="159385"/>
                    <a:pt x="108230" y="75398"/>
                  </a:cubicBezTo>
                  <a:cubicBezTo>
                    <a:pt x="231539" y="43521"/>
                    <a:pt x="292812" y="28632"/>
                    <a:pt x="414021" y="0"/>
                  </a:cubicBezTo>
                  <a:cubicBezTo>
                    <a:pt x="485983" y="60318"/>
                    <a:pt x="522060" y="91623"/>
                    <a:pt x="595358" y="156140"/>
                  </a:cubicBezTo>
                  <a:cubicBezTo>
                    <a:pt x="551074" y="242419"/>
                    <a:pt x="530841" y="282885"/>
                    <a:pt x="496673" y="354084"/>
                  </a:cubicBezTo>
                  <a:cubicBezTo>
                    <a:pt x="382144" y="366300"/>
                    <a:pt x="324689" y="372409"/>
                    <a:pt x="210160" y="385961"/>
                  </a:cubicBezTo>
                  <a:close/>
                  <a:moveTo>
                    <a:pt x="18707" y="264943"/>
                  </a:moveTo>
                  <a:cubicBezTo>
                    <a:pt x="96395" y="308273"/>
                    <a:pt x="135526" y="330796"/>
                    <a:pt x="214741" y="376417"/>
                  </a:cubicBezTo>
                  <a:cubicBezTo>
                    <a:pt x="322589" y="363246"/>
                    <a:pt x="376417" y="356947"/>
                    <a:pt x="484456" y="344922"/>
                  </a:cubicBezTo>
                  <a:cubicBezTo>
                    <a:pt x="516906" y="277732"/>
                    <a:pt x="535803" y="239937"/>
                    <a:pt x="577225" y="159385"/>
                  </a:cubicBezTo>
                  <a:cubicBezTo>
                    <a:pt x="508316" y="99449"/>
                    <a:pt x="474339" y="70053"/>
                    <a:pt x="406386" y="13743"/>
                  </a:cubicBezTo>
                  <a:cubicBezTo>
                    <a:pt x="292621" y="40467"/>
                    <a:pt x="235357" y="54210"/>
                    <a:pt x="119873" y="83415"/>
                  </a:cubicBezTo>
                  <a:cubicBezTo>
                    <a:pt x="74826" y="161867"/>
                    <a:pt x="54020" y="198898"/>
                    <a:pt x="18707" y="264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ABE21CA9-8183-42A2-B8B6-579E0689F3CF}"/>
                </a:ext>
              </a:extLst>
            </p:cNvPr>
            <p:cNvSpPr/>
            <p:nvPr/>
          </p:nvSpPr>
          <p:spPr>
            <a:xfrm>
              <a:off x="2179504" y="6662761"/>
              <a:ext cx="572643" cy="381762"/>
            </a:xfrm>
            <a:custGeom>
              <a:avLst/>
              <a:gdLst>
                <a:gd name="connsiteX0" fmla="*/ 205960 w 572643"/>
                <a:gd name="connsiteY0" fmla="*/ 398941 h 381761"/>
                <a:gd name="connsiteX1" fmla="*/ 0 w 572643"/>
                <a:gd name="connsiteY1" fmla="*/ 248909 h 381761"/>
                <a:gd name="connsiteX2" fmla="*/ 98876 w 572643"/>
                <a:gd name="connsiteY2" fmla="*/ 51347 h 381761"/>
                <a:gd name="connsiteX3" fmla="*/ 391688 w 572643"/>
                <a:gd name="connsiteY3" fmla="*/ 0 h 381761"/>
                <a:gd name="connsiteX4" fmla="*/ 574361 w 572643"/>
                <a:gd name="connsiteY4" fmla="*/ 185536 h 381761"/>
                <a:gd name="connsiteX5" fmla="*/ 485029 w 572643"/>
                <a:gd name="connsiteY5" fmla="*/ 392260 h 381761"/>
                <a:gd name="connsiteX6" fmla="*/ 205960 w 572643"/>
                <a:gd name="connsiteY6" fmla="*/ 398941 h 381761"/>
                <a:gd name="connsiteX7" fmla="*/ 17943 w 572643"/>
                <a:gd name="connsiteY7" fmla="*/ 246809 h 381761"/>
                <a:gd name="connsiteX8" fmla="*/ 210351 w 572643"/>
                <a:gd name="connsiteY8" fmla="*/ 389015 h 381761"/>
                <a:gd name="connsiteX9" fmla="*/ 472812 w 572643"/>
                <a:gd name="connsiteY9" fmla="*/ 380998 h 381761"/>
                <a:gd name="connsiteX10" fmla="*/ 556991 w 572643"/>
                <a:gd name="connsiteY10" fmla="*/ 187254 h 381761"/>
                <a:gd name="connsiteX11" fmla="*/ 385198 w 572643"/>
                <a:gd name="connsiteY11" fmla="*/ 13934 h 381761"/>
                <a:gd name="connsiteX12" fmla="*/ 110711 w 572643"/>
                <a:gd name="connsiteY12" fmla="*/ 61082 h 381761"/>
                <a:gd name="connsiteX13" fmla="*/ 17943 w 572643"/>
                <a:gd name="connsiteY13" fmla="*/ 246809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381761">
                  <a:moveTo>
                    <a:pt x="205960" y="398941"/>
                  </a:moveTo>
                  <a:cubicBezTo>
                    <a:pt x="122164" y="338432"/>
                    <a:pt x="81124" y="308082"/>
                    <a:pt x="0" y="248909"/>
                  </a:cubicBezTo>
                  <a:cubicBezTo>
                    <a:pt x="34167" y="177901"/>
                    <a:pt x="54401" y="137434"/>
                    <a:pt x="98876" y="51347"/>
                  </a:cubicBezTo>
                  <a:cubicBezTo>
                    <a:pt x="216459" y="30350"/>
                    <a:pt x="275060" y="20233"/>
                    <a:pt x="391688" y="0"/>
                  </a:cubicBezTo>
                  <a:cubicBezTo>
                    <a:pt x="463650" y="72535"/>
                    <a:pt x="499917" y="109757"/>
                    <a:pt x="574361" y="185536"/>
                  </a:cubicBezTo>
                  <a:cubicBezTo>
                    <a:pt x="534085" y="276205"/>
                    <a:pt x="515760" y="318390"/>
                    <a:pt x="485029" y="392260"/>
                  </a:cubicBezTo>
                  <a:cubicBezTo>
                    <a:pt x="372791" y="395696"/>
                    <a:pt x="316863" y="396841"/>
                    <a:pt x="205960" y="398941"/>
                  </a:cubicBezTo>
                  <a:close/>
                  <a:moveTo>
                    <a:pt x="17943" y="246809"/>
                  </a:moveTo>
                  <a:cubicBezTo>
                    <a:pt x="93723" y="302928"/>
                    <a:pt x="132089" y="331751"/>
                    <a:pt x="210351" y="389015"/>
                  </a:cubicBezTo>
                  <a:cubicBezTo>
                    <a:pt x="314763" y="386343"/>
                    <a:pt x="367255" y="385007"/>
                    <a:pt x="472812" y="380998"/>
                  </a:cubicBezTo>
                  <a:cubicBezTo>
                    <a:pt x="502017" y="311136"/>
                    <a:pt x="519387" y="271623"/>
                    <a:pt x="556991" y="187254"/>
                  </a:cubicBezTo>
                  <a:cubicBezTo>
                    <a:pt x="487128" y="116628"/>
                    <a:pt x="452960" y="81697"/>
                    <a:pt x="385198" y="13934"/>
                  </a:cubicBezTo>
                  <a:cubicBezTo>
                    <a:pt x="275823" y="32641"/>
                    <a:pt x="220849" y="41803"/>
                    <a:pt x="110711" y="61082"/>
                  </a:cubicBezTo>
                  <a:cubicBezTo>
                    <a:pt x="69099" y="141825"/>
                    <a:pt x="50202" y="179619"/>
                    <a:pt x="17943" y="2468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0A53029A-5473-4110-B25B-3EC3C0BD5D03}"/>
                </a:ext>
              </a:extLst>
            </p:cNvPr>
            <p:cNvSpPr/>
            <p:nvPr/>
          </p:nvSpPr>
          <p:spPr>
            <a:xfrm>
              <a:off x="2649644" y="6807258"/>
              <a:ext cx="553555" cy="419938"/>
            </a:xfrm>
            <a:custGeom>
              <a:avLst/>
              <a:gdLst>
                <a:gd name="connsiteX0" fmla="*/ 209396 w 553554"/>
                <a:gd name="connsiteY0" fmla="*/ 420320 h 419938"/>
                <a:gd name="connsiteX1" fmla="*/ 0 w 553554"/>
                <a:gd name="connsiteY1" fmla="*/ 242419 h 419938"/>
                <a:gd name="connsiteX2" fmla="*/ 89714 w 553554"/>
                <a:gd name="connsiteY2" fmla="*/ 35885 h 419938"/>
                <a:gd name="connsiteX3" fmla="*/ 376417 w 553554"/>
                <a:gd name="connsiteY3" fmla="*/ 0 h 419938"/>
                <a:gd name="connsiteX4" fmla="*/ 566916 w 553554"/>
                <a:gd name="connsiteY4" fmla="*/ 210351 h 419938"/>
                <a:gd name="connsiteX5" fmla="*/ 487510 w 553554"/>
                <a:gd name="connsiteY5" fmla="*/ 429673 h 419938"/>
                <a:gd name="connsiteX6" fmla="*/ 209396 w 553554"/>
                <a:gd name="connsiteY6" fmla="*/ 420320 h 419938"/>
                <a:gd name="connsiteX7" fmla="*/ 17370 w 553554"/>
                <a:gd name="connsiteY7" fmla="*/ 241846 h 419938"/>
                <a:gd name="connsiteX8" fmla="*/ 213023 w 553554"/>
                <a:gd name="connsiteY8" fmla="*/ 410012 h 419938"/>
                <a:gd name="connsiteX9" fmla="*/ 474148 w 553554"/>
                <a:gd name="connsiteY9" fmla="*/ 417266 h 419938"/>
                <a:gd name="connsiteX10" fmla="*/ 548973 w 553554"/>
                <a:gd name="connsiteY10" fmla="*/ 211878 h 419938"/>
                <a:gd name="connsiteX11" fmla="*/ 369927 w 553554"/>
                <a:gd name="connsiteY11" fmla="*/ 15079 h 419938"/>
                <a:gd name="connsiteX12" fmla="*/ 101167 w 553554"/>
                <a:gd name="connsiteY12" fmla="*/ 47720 h 419938"/>
                <a:gd name="connsiteX13" fmla="*/ 17370 w 553554"/>
                <a:gd name="connsiteY13" fmla="*/ 241846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19938">
                  <a:moveTo>
                    <a:pt x="209396" y="420320"/>
                  </a:moveTo>
                  <a:cubicBezTo>
                    <a:pt x="123691" y="349503"/>
                    <a:pt x="81888" y="313617"/>
                    <a:pt x="0" y="242419"/>
                  </a:cubicBezTo>
                  <a:cubicBezTo>
                    <a:pt x="30923" y="168548"/>
                    <a:pt x="49247" y="126363"/>
                    <a:pt x="89714" y="35885"/>
                  </a:cubicBezTo>
                  <a:cubicBezTo>
                    <a:pt x="204433" y="22333"/>
                    <a:pt x="261698" y="15270"/>
                    <a:pt x="376417" y="0"/>
                  </a:cubicBezTo>
                  <a:cubicBezTo>
                    <a:pt x="450861" y="83033"/>
                    <a:pt x="488846" y="125218"/>
                    <a:pt x="566916" y="210351"/>
                  </a:cubicBezTo>
                  <a:cubicBezTo>
                    <a:pt x="531222" y="306746"/>
                    <a:pt x="514806" y="351603"/>
                    <a:pt x="487510" y="429673"/>
                  </a:cubicBezTo>
                  <a:cubicBezTo>
                    <a:pt x="375081" y="428146"/>
                    <a:pt x="319344" y="426046"/>
                    <a:pt x="209396" y="420320"/>
                  </a:cubicBezTo>
                  <a:close/>
                  <a:moveTo>
                    <a:pt x="17370" y="241846"/>
                  </a:moveTo>
                  <a:cubicBezTo>
                    <a:pt x="93913" y="309036"/>
                    <a:pt x="133044" y="343013"/>
                    <a:pt x="213023" y="410012"/>
                  </a:cubicBezTo>
                  <a:cubicBezTo>
                    <a:pt x="316480" y="414593"/>
                    <a:pt x="368782" y="416120"/>
                    <a:pt x="474148" y="417266"/>
                  </a:cubicBezTo>
                  <a:cubicBezTo>
                    <a:pt x="500108" y="343395"/>
                    <a:pt x="515379" y="301592"/>
                    <a:pt x="548973" y="211878"/>
                  </a:cubicBezTo>
                  <a:cubicBezTo>
                    <a:pt x="475866" y="132471"/>
                    <a:pt x="439980" y="92959"/>
                    <a:pt x="369927" y="15079"/>
                  </a:cubicBezTo>
                  <a:cubicBezTo>
                    <a:pt x="262461" y="29014"/>
                    <a:pt x="208633" y="35313"/>
                    <a:pt x="101167" y="47720"/>
                  </a:cubicBezTo>
                  <a:cubicBezTo>
                    <a:pt x="63754" y="132280"/>
                    <a:pt x="46575" y="171793"/>
                    <a:pt x="17370" y="2418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532F3966-B29A-4890-9461-647FF8AEA57C}"/>
                </a:ext>
              </a:extLst>
            </p:cNvPr>
            <p:cNvSpPr/>
            <p:nvPr/>
          </p:nvSpPr>
          <p:spPr>
            <a:xfrm>
              <a:off x="3121692" y="6982678"/>
              <a:ext cx="553555" cy="458114"/>
            </a:xfrm>
            <a:custGeom>
              <a:avLst/>
              <a:gdLst>
                <a:gd name="connsiteX0" fmla="*/ 219132 w 553554"/>
                <a:gd name="connsiteY0" fmla="*/ 447616 h 458114"/>
                <a:gd name="connsiteX1" fmla="*/ 0 w 553554"/>
                <a:gd name="connsiteY1" fmla="*/ 247954 h 458114"/>
                <a:gd name="connsiteX2" fmla="*/ 79788 w 553554"/>
                <a:gd name="connsiteY2" fmla="*/ 29014 h 458114"/>
                <a:gd name="connsiteX3" fmla="*/ 365347 w 553554"/>
                <a:gd name="connsiteY3" fmla="*/ 0 h 458114"/>
                <a:gd name="connsiteX4" fmla="*/ 569207 w 553554"/>
                <a:gd name="connsiteY4" fmla="*/ 229439 h 458114"/>
                <a:gd name="connsiteX5" fmla="*/ 501063 w 553554"/>
                <a:gd name="connsiteY5" fmla="*/ 463841 h 458114"/>
                <a:gd name="connsiteX6" fmla="*/ 219132 w 553554"/>
                <a:gd name="connsiteY6" fmla="*/ 447616 h 458114"/>
                <a:gd name="connsiteX7" fmla="*/ 17370 w 553554"/>
                <a:gd name="connsiteY7" fmla="*/ 248145 h 458114"/>
                <a:gd name="connsiteX8" fmla="*/ 222376 w 553554"/>
                <a:gd name="connsiteY8" fmla="*/ 436736 h 458114"/>
                <a:gd name="connsiteX9" fmla="*/ 486938 w 553554"/>
                <a:gd name="connsiteY9" fmla="*/ 450288 h 458114"/>
                <a:gd name="connsiteX10" fmla="*/ 551264 w 553554"/>
                <a:gd name="connsiteY10" fmla="*/ 230775 h 458114"/>
                <a:gd name="connsiteX11" fmla="*/ 359620 w 553554"/>
                <a:gd name="connsiteY11" fmla="*/ 16034 h 458114"/>
                <a:gd name="connsiteX12" fmla="*/ 91814 w 553554"/>
                <a:gd name="connsiteY12" fmla="*/ 42185 h 458114"/>
                <a:gd name="connsiteX13" fmla="*/ 17370 w 553554"/>
                <a:gd name="connsiteY13" fmla="*/ 248145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58114">
                  <a:moveTo>
                    <a:pt x="219132" y="447616"/>
                  </a:moveTo>
                  <a:cubicBezTo>
                    <a:pt x="129036" y="368973"/>
                    <a:pt x="85324" y="328697"/>
                    <a:pt x="0" y="247954"/>
                  </a:cubicBezTo>
                  <a:cubicBezTo>
                    <a:pt x="27296" y="169884"/>
                    <a:pt x="43712" y="125218"/>
                    <a:pt x="79788" y="29014"/>
                  </a:cubicBezTo>
                  <a:cubicBezTo>
                    <a:pt x="193744" y="19279"/>
                    <a:pt x="250818" y="13743"/>
                    <a:pt x="365347" y="0"/>
                  </a:cubicBezTo>
                  <a:cubicBezTo>
                    <a:pt x="444753" y="91432"/>
                    <a:pt x="485410" y="137625"/>
                    <a:pt x="569207" y="229439"/>
                  </a:cubicBezTo>
                  <a:cubicBezTo>
                    <a:pt x="538476" y="332515"/>
                    <a:pt x="524350" y="380617"/>
                    <a:pt x="501063" y="463841"/>
                  </a:cubicBezTo>
                  <a:cubicBezTo>
                    <a:pt x="386916" y="460978"/>
                    <a:pt x="330606" y="457542"/>
                    <a:pt x="219132" y="447616"/>
                  </a:cubicBezTo>
                  <a:close/>
                  <a:moveTo>
                    <a:pt x="17370" y="248145"/>
                  </a:moveTo>
                  <a:cubicBezTo>
                    <a:pt x="97349" y="324307"/>
                    <a:pt x="138198" y="362483"/>
                    <a:pt x="222376" y="436736"/>
                  </a:cubicBezTo>
                  <a:cubicBezTo>
                    <a:pt x="327170" y="445134"/>
                    <a:pt x="380044" y="447998"/>
                    <a:pt x="486938" y="450288"/>
                  </a:cubicBezTo>
                  <a:cubicBezTo>
                    <a:pt x="509270" y="371645"/>
                    <a:pt x="522441" y="326788"/>
                    <a:pt x="551264" y="230775"/>
                  </a:cubicBezTo>
                  <a:cubicBezTo>
                    <a:pt x="472813" y="144879"/>
                    <a:pt x="434445" y="101549"/>
                    <a:pt x="359620" y="16034"/>
                  </a:cubicBezTo>
                  <a:cubicBezTo>
                    <a:pt x="252154" y="28251"/>
                    <a:pt x="198707" y="33404"/>
                    <a:pt x="91814" y="42185"/>
                  </a:cubicBezTo>
                  <a:cubicBezTo>
                    <a:pt x="58601" y="132281"/>
                    <a:pt x="43330" y="174274"/>
                    <a:pt x="17370" y="2481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FE8ED06A-5563-4A35-919D-34695E2991D7}"/>
                </a:ext>
              </a:extLst>
            </p:cNvPr>
            <p:cNvSpPr/>
            <p:nvPr/>
          </p:nvSpPr>
          <p:spPr>
            <a:xfrm>
              <a:off x="3606912" y="7174704"/>
              <a:ext cx="572643" cy="477202"/>
            </a:xfrm>
            <a:custGeom>
              <a:avLst/>
              <a:gdLst>
                <a:gd name="connsiteX0" fmla="*/ 234020 w 572643"/>
                <a:gd name="connsiteY0" fmla="*/ 478729 h 477202"/>
                <a:gd name="connsiteX1" fmla="*/ 0 w 572643"/>
                <a:gd name="connsiteY1" fmla="*/ 264943 h 477202"/>
                <a:gd name="connsiteX2" fmla="*/ 68526 w 572643"/>
                <a:gd name="connsiteY2" fmla="*/ 30923 h 477202"/>
                <a:gd name="connsiteX3" fmla="*/ 356566 w 572643"/>
                <a:gd name="connsiteY3" fmla="*/ 0 h 477202"/>
                <a:gd name="connsiteX4" fmla="*/ 578369 w 572643"/>
                <a:gd name="connsiteY4" fmla="*/ 240892 h 477202"/>
                <a:gd name="connsiteX5" fmla="*/ 523014 w 572643"/>
                <a:gd name="connsiteY5" fmla="*/ 491709 h 477202"/>
                <a:gd name="connsiteX6" fmla="*/ 234020 w 572643"/>
                <a:gd name="connsiteY6" fmla="*/ 478729 h 477202"/>
                <a:gd name="connsiteX7" fmla="*/ 17561 w 572643"/>
                <a:gd name="connsiteY7" fmla="*/ 265324 h 477202"/>
                <a:gd name="connsiteX8" fmla="*/ 236692 w 572643"/>
                <a:gd name="connsiteY8" fmla="*/ 467085 h 477202"/>
                <a:gd name="connsiteX9" fmla="*/ 507934 w 572643"/>
                <a:gd name="connsiteY9" fmla="*/ 477775 h 477202"/>
                <a:gd name="connsiteX10" fmla="*/ 560426 w 572643"/>
                <a:gd name="connsiteY10" fmla="*/ 242991 h 477202"/>
                <a:gd name="connsiteX11" fmla="*/ 352175 w 572643"/>
                <a:gd name="connsiteY11" fmla="*/ 17179 h 477202"/>
                <a:gd name="connsiteX12" fmla="*/ 81888 w 572643"/>
                <a:gd name="connsiteY12" fmla="*/ 45239 h 477202"/>
                <a:gd name="connsiteX13" fmla="*/ 17561 w 572643"/>
                <a:gd name="connsiteY13" fmla="*/ 265324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77202">
                  <a:moveTo>
                    <a:pt x="234020" y="478729"/>
                  </a:moveTo>
                  <a:cubicBezTo>
                    <a:pt x="137816" y="395696"/>
                    <a:pt x="91050" y="352557"/>
                    <a:pt x="0" y="264943"/>
                  </a:cubicBezTo>
                  <a:cubicBezTo>
                    <a:pt x="23478" y="181910"/>
                    <a:pt x="37604" y="133998"/>
                    <a:pt x="68526" y="30923"/>
                  </a:cubicBezTo>
                  <a:cubicBezTo>
                    <a:pt x="183436" y="21569"/>
                    <a:pt x="241083" y="15461"/>
                    <a:pt x="356566" y="0"/>
                  </a:cubicBezTo>
                  <a:cubicBezTo>
                    <a:pt x="442844" y="96967"/>
                    <a:pt x="487128" y="145642"/>
                    <a:pt x="578369" y="240892"/>
                  </a:cubicBezTo>
                  <a:cubicBezTo>
                    <a:pt x="553364" y="351412"/>
                    <a:pt x="541911" y="402759"/>
                    <a:pt x="523014" y="491709"/>
                  </a:cubicBezTo>
                  <a:cubicBezTo>
                    <a:pt x="406004" y="491518"/>
                    <a:pt x="348167" y="488655"/>
                    <a:pt x="234020" y="478729"/>
                  </a:cubicBezTo>
                  <a:close/>
                  <a:moveTo>
                    <a:pt x="17561" y="265324"/>
                  </a:moveTo>
                  <a:cubicBezTo>
                    <a:pt x="102885" y="347785"/>
                    <a:pt x="146788" y="388634"/>
                    <a:pt x="236692" y="467085"/>
                  </a:cubicBezTo>
                  <a:cubicBezTo>
                    <a:pt x="343967" y="475484"/>
                    <a:pt x="398369" y="477775"/>
                    <a:pt x="507934" y="477775"/>
                  </a:cubicBezTo>
                  <a:cubicBezTo>
                    <a:pt x="526068" y="393787"/>
                    <a:pt x="536757" y="345876"/>
                    <a:pt x="560426" y="242991"/>
                  </a:cubicBezTo>
                  <a:cubicBezTo>
                    <a:pt x="474912" y="153659"/>
                    <a:pt x="433300" y="108038"/>
                    <a:pt x="352175" y="17179"/>
                  </a:cubicBezTo>
                  <a:cubicBezTo>
                    <a:pt x="243755" y="31304"/>
                    <a:pt x="189545" y="36840"/>
                    <a:pt x="81888" y="45239"/>
                  </a:cubicBezTo>
                  <a:cubicBezTo>
                    <a:pt x="52874" y="141634"/>
                    <a:pt x="39703" y="186490"/>
                    <a:pt x="17561" y="2653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25DD19BC-20A5-44D2-BD97-E6375E4E0475}"/>
                </a:ext>
              </a:extLst>
            </p:cNvPr>
            <p:cNvSpPr/>
            <p:nvPr/>
          </p:nvSpPr>
          <p:spPr>
            <a:xfrm>
              <a:off x="4113128" y="7366730"/>
              <a:ext cx="572643" cy="496290"/>
            </a:xfrm>
            <a:custGeom>
              <a:avLst/>
              <a:gdLst>
                <a:gd name="connsiteX0" fmla="*/ 252536 w 572643"/>
                <a:gd name="connsiteY0" fmla="*/ 510606 h 496290"/>
                <a:gd name="connsiteX1" fmla="*/ 0 w 572643"/>
                <a:gd name="connsiteY1" fmla="*/ 292811 h 496290"/>
                <a:gd name="connsiteX2" fmla="*/ 55738 w 572643"/>
                <a:gd name="connsiteY2" fmla="*/ 42566 h 496290"/>
                <a:gd name="connsiteX3" fmla="*/ 348167 w 572643"/>
                <a:gd name="connsiteY3" fmla="*/ 0 h 496290"/>
                <a:gd name="connsiteX4" fmla="*/ 590777 w 572643"/>
                <a:gd name="connsiteY4" fmla="*/ 242801 h 496290"/>
                <a:gd name="connsiteX5" fmla="*/ 549738 w 572643"/>
                <a:gd name="connsiteY5" fmla="*/ 509270 h 496290"/>
                <a:gd name="connsiteX6" fmla="*/ 252536 w 572643"/>
                <a:gd name="connsiteY6" fmla="*/ 510606 h 496290"/>
                <a:gd name="connsiteX7" fmla="*/ 18134 w 572643"/>
                <a:gd name="connsiteY7" fmla="*/ 292811 h 496290"/>
                <a:gd name="connsiteX8" fmla="*/ 254635 w 572643"/>
                <a:gd name="connsiteY8" fmla="*/ 498390 h 496290"/>
                <a:gd name="connsiteX9" fmla="*/ 533513 w 572643"/>
                <a:gd name="connsiteY9" fmla="*/ 495527 h 496290"/>
                <a:gd name="connsiteX10" fmla="*/ 572452 w 572643"/>
                <a:gd name="connsiteY10" fmla="*/ 245854 h 496290"/>
                <a:gd name="connsiteX11" fmla="*/ 344731 w 572643"/>
                <a:gd name="connsiteY11" fmla="*/ 18324 h 496290"/>
                <a:gd name="connsiteX12" fmla="*/ 70054 w 572643"/>
                <a:gd name="connsiteY12" fmla="*/ 57264 h 496290"/>
                <a:gd name="connsiteX13" fmla="*/ 18134 w 572643"/>
                <a:gd name="connsiteY13" fmla="*/ 292811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252536" y="510606"/>
                  </a:moveTo>
                  <a:cubicBezTo>
                    <a:pt x="148888" y="427573"/>
                    <a:pt x="98304" y="383480"/>
                    <a:pt x="0" y="292811"/>
                  </a:cubicBezTo>
                  <a:cubicBezTo>
                    <a:pt x="19088" y="204052"/>
                    <a:pt x="30541" y="152896"/>
                    <a:pt x="55738" y="42566"/>
                  </a:cubicBezTo>
                  <a:cubicBezTo>
                    <a:pt x="172366" y="29777"/>
                    <a:pt x="230966" y="21379"/>
                    <a:pt x="348167" y="0"/>
                  </a:cubicBezTo>
                  <a:cubicBezTo>
                    <a:pt x="442653" y="98876"/>
                    <a:pt x="491137" y="147933"/>
                    <a:pt x="590777" y="242801"/>
                  </a:cubicBezTo>
                  <a:cubicBezTo>
                    <a:pt x="572070" y="360574"/>
                    <a:pt x="563672" y="415166"/>
                    <a:pt x="549738" y="509270"/>
                  </a:cubicBezTo>
                  <a:cubicBezTo>
                    <a:pt x="430055" y="516142"/>
                    <a:pt x="370500" y="516333"/>
                    <a:pt x="252536" y="510606"/>
                  </a:cubicBezTo>
                  <a:close/>
                  <a:moveTo>
                    <a:pt x="18134" y="292811"/>
                  </a:moveTo>
                  <a:cubicBezTo>
                    <a:pt x="110520" y="378135"/>
                    <a:pt x="157668" y="419747"/>
                    <a:pt x="254635" y="498390"/>
                  </a:cubicBezTo>
                  <a:cubicBezTo>
                    <a:pt x="365155" y="502780"/>
                    <a:pt x="421083" y="502207"/>
                    <a:pt x="533513" y="495527"/>
                  </a:cubicBezTo>
                  <a:cubicBezTo>
                    <a:pt x="546874" y="406576"/>
                    <a:pt x="554891" y="355611"/>
                    <a:pt x="572452" y="245854"/>
                  </a:cubicBezTo>
                  <a:cubicBezTo>
                    <a:pt x="479111" y="156904"/>
                    <a:pt x="433491" y="111093"/>
                    <a:pt x="344731" y="18324"/>
                  </a:cubicBezTo>
                  <a:cubicBezTo>
                    <a:pt x="234593" y="37794"/>
                    <a:pt x="179619" y="45621"/>
                    <a:pt x="70054" y="57264"/>
                  </a:cubicBezTo>
                  <a:cubicBezTo>
                    <a:pt x="46766" y="160531"/>
                    <a:pt x="36077" y="208633"/>
                    <a:pt x="18134" y="2928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100D9AF0-6EED-4F2F-9058-853716ED56ED}"/>
                </a:ext>
              </a:extLst>
            </p:cNvPr>
            <p:cNvSpPr/>
            <p:nvPr/>
          </p:nvSpPr>
          <p:spPr>
            <a:xfrm>
              <a:off x="4645686" y="7539668"/>
              <a:ext cx="591731" cy="534467"/>
            </a:xfrm>
            <a:custGeom>
              <a:avLst/>
              <a:gdLst>
                <a:gd name="connsiteX0" fmla="*/ 272388 w 591731"/>
                <a:gd name="connsiteY0" fmla="*/ 539048 h 534466"/>
                <a:gd name="connsiteX1" fmla="*/ 0 w 591731"/>
                <a:gd name="connsiteY1" fmla="*/ 330033 h 534466"/>
                <a:gd name="connsiteX2" fmla="*/ 41421 w 591731"/>
                <a:gd name="connsiteY2" fmla="*/ 64136 h 534466"/>
                <a:gd name="connsiteX3" fmla="*/ 338241 w 591731"/>
                <a:gd name="connsiteY3" fmla="*/ 0 h 534466"/>
                <a:gd name="connsiteX4" fmla="*/ 602420 w 591731"/>
                <a:gd name="connsiteY4" fmla="*/ 232111 h 534466"/>
                <a:gd name="connsiteX5" fmla="*/ 577225 w 591731"/>
                <a:gd name="connsiteY5" fmla="*/ 511370 h 534466"/>
                <a:gd name="connsiteX6" fmla="*/ 272388 w 591731"/>
                <a:gd name="connsiteY6" fmla="*/ 539048 h 534466"/>
                <a:gd name="connsiteX7" fmla="*/ 18515 w 591731"/>
                <a:gd name="connsiteY7" fmla="*/ 328697 h 534466"/>
                <a:gd name="connsiteX8" fmla="*/ 273914 w 591731"/>
                <a:gd name="connsiteY8" fmla="*/ 526068 h 534466"/>
                <a:gd name="connsiteX9" fmla="*/ 559663 w 591731"/>
                <a:gd name="connsiteY9" fmla="*/ 498581 h 534466"/>
                <a:gd name="connsiteX10" fmla="*/ 583905 w 591731"/>
                <a:gd name="connsiteY10" fmla="*/ 236692 h 534466"/>
                <a:gd name="connsiteX11" fmla="*/ 335951 w 591731"/>
                <a:gd name="connsiteY11" fmla="*/ 19088 h 534466"/>
                <a:gd name="connsiteX12" fmla="*/ 57074 w 591731"/>
                <a:gd name="connsiteY12" fmla="*/ 78643 h 534466"/>
                <a:gd name="connsiteX13" fmla="*/ 18515 w 591731"/>
                <a:gd name="connsiteY13" fmla="*/ 328697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34466">
                  <a:moveTo>
                    <a:pt x="272388" y="539048"/>
                  </a:moveTo>
                  <a:cubicBezTo>
                    <a:pt x="160913" y="461359"/>
                    <a:pt x="106512" y="418984"/>
                    <a:pt x="0" y="330033"/>
                  </a:cubicBezTo>
                  <a:cubicBezTo>
                    <a:pt x="14126" y="236120"/>
                    <a:pt x="22715" y="181528"/>
                    <a:pt x="41421" y="64136"/>
                  </a:cubicBezTo>
                  <a:cubicBezTo>
                    <a:pt x="160149" y="43903"/>
                    <a:pt x="219513" y="31114"/>
                    <a:pt x="338241" y="0"/>
                  </a:cubicBezTo>
                  <a:cubicBezTo>
                    <a:pt x="441508" y="96204"/>
                    <a:pt x="494382" y="143161"/>
                    <a:pt x="602420" y="232111"/>
                  </a:cubicBezTo>
                  <a:cubicBezTo>
                    <a:pt x="590968" y="355802"/>
                    <a:pt x="585623" y="413066"/>
                    <a:pt x="577225" y="511370"/>
                  </a:cubicBezTo>
                  <a:cubicBezTo>
                    <a:pt x="454679" y="530076"/>
                    <a:pt x="393597" y="535612"/>
                    <a:pt x="272388" y="539048"/>
                  </a:cubicBezTo>
                  <a:close/>
                  <a:moveTo>
                    <a:pt x="18515" y="328697"/>
                  </a:moveTo>
                  <a:cubicBezTo>
                    <a:pt x="118538" y="412303"/>
                    <a:pt x="169502" y="452197"/>
                    <a:pt x="273914" y="526068"/>
                  </a:cubicBezTo>
                  <a:cubicBezTo>
                    <a:pt x="387679" y="521678"/>
                    <a:pt x="444753" y="516333"/>
                    <a:pt x="559663" y="498581"/>
                  </a:cubicBezTo>
                  <a:cubicBezTo>
                    <a:pt x="567871" y="405622"/>
                    <a:pt x="572834" y="351984"/>
                    <a:pt x="583905" y="236692"/>
                  </a:cubicBezTo>
                  <a:cubicBezTo>
                    <a:pt x="482547" y="153087"/>
                    <a:pt x="432919" y="109184"/>
                    <a:pt x="335951" y="19088"/>
                  </a:cubicBezTo>
                  <a:cubicBezTo>
                    <a:pt x="224285" y="47720"/>
                    <a:pt x="168548" y="59555"/>
                    <a:pt x="57074" y="78643"/>
                  </a:cubicBezTo>
                  <a:cubicBezTo>
                    <a:pt x="39513" y="188590"/>
                    <a:pt x="31686" y="239746"/>
                    <a:pt x="18515" y="3286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AF5888ED-0116-46E1-8B95-B67E475FA109}"/>
                </a:ext>
              </a:extLst>
            </p:cNvPr>
            <p:cNvSpPr/>
            <p:nvPr/>
          </p:nvSpPr>
          <p:spPr>
            <a:xfrm>
              <a:off x="5204585" y="7670995"/>
              <a:ext cx="591731" cy="553555"/>
            </a:xfrm>
            <a:custGeom>
              <a:avLst/>
              <a:gdLst>
                <a:gd name="connsiteX0" fmla="*/ 290903 w 591731"/>
                <a:gd name="connsiteY0" fmla="*/ 559854 h 553554"/>
                <a:gd name="connsiteX1" fmla="*/ 0 w 591731"/>
                <a:gd name="connsiteY1" fmla="*/ 374890 h 553554"/>
                <a:gd name="connsiteX2" fmla="*/ 25769 w 591731"/>
                <a:gd name="connsiteY2" fmla="*/ 96013 h 553554"/>
                <a:gd name="connsiteX3" fmla="*/ 325070 w 591731"/>
                <a:gd name="connsiteY3" fmla="*/ 0 h 553554"/>
                <a:gd name="connsiteX4" fmla="*/ 608720 w 591731"/>
                <a:gd name="connsiteY4" fmla="*/ 206915 h 553554"/>
                <a:gd name="connsiteX5" fmla="*/ 599557 w 591731"/>
                <a:gd name="connsiteY5" fmla="*/ 493809 h 553554"/>
                <a:gd name="connsiteX6" fmla="*/ 290903 w 591731"/>
                <a:gd name="connsiteY6" fmla="*/ 559854 h 553554"/>
                <a:gd name="connsiteX7" fmla="*/ 18898 w 591731"/>
                <a:gd name="connsiteY7" fmla="*/ 372027 h 553554"/>
                <a:gd name="connsiteX8" fmla="*/ 291476 w 591731"/>
                <a:gd name="connsiteY8" fmla="*/ 546683 h 553554"/>
                <a:gd name="connsiteX9" fmla="*/ 580851 w 591731"/>
                <a:gd name="connsiteY9" fmla="*/ 483310 h 553554"/>
                <a:gd name="connsiteX10" fmla="*/ 589823 w 591731"/>
                <a:gd name="connsiteY10" fmla="*/ 214168 h 553554"/>
                <a:gd name="connsiteX11" fmla="*/ 323544 w 591731"/>
                <a:gd name="connsiteY11" fmla="*/ 20233 h 553554"/>
                <a:gd name="connsiteX12" fmla="*/ 42376 w 591731"/>
                <a:gd name="connsiteY12" fmla="*/ 109757 h 553554"/>
                <a:gd name="connsiteX13" fmla="*/ 18898 w 591731"/>
                <a:gd name="connsiteY13" fmla="*/ 372027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53554">
                  <a:moveTo>
                    <a:pt x="290903" y="559854"/>
                  </a:moveTo>
                  <a:cubicBezTo>
                    <a:pt x="172748" y="493809"/>
                    <a:pt x="114529" y="456205"/>
                    <a:pt x="0" y="374890"/>
                  </a:cubicBezTo>
                  <a:cubicBezTo>
                    <a:pt x="8781" y="276777"/>
                    <a:pt x="13935" y="219513"/>
                    <a:pt x="25769" y="96013"/>
                  </a:cubicBezTo>
                  <a:cubicBezTo>
                    <a:pt x="145833" y="63945"/>
                    <a:pt x="205579" y="44857"/>
                    <a:pt x="325070" y="0"/>
                  </a:cubicBezTo>
                  <a:cubicBezTo>
                    <a:pt x="436545" y="87996"/>
                    <a:pt x="493237" y="129990"/>
                    <a:pt x="608720" y="206915"/>
                  </a:cubicBezTo>
                  <a:cubicBezTo>
                    <a:pt x="604520" y="334423"/>
                    <a:pt x="602611" y="393406"/>
                    <a:pt x="599557" y="493809"/>
                  </a:cubicBezTo>
                  <a:cubicBezTo>
                    <a:pt x="476057" y="529122"/>
                    <a:pt x="414212" y="542484"/>
                    <a:pt x="290903" y="559854"/>
                  </a:cubicBezTo>
                  <a:close/>
                  <a:moveTo>
                    <a:pt x="18898" y="372027"/>
                  </a:moveTo>
                  <a:cubicBezTo>
                    <a:pt x="126173" y="448379"/>
                    <a:pt x="180764" y="483692"/>
                    <a:pt x="291476" y="546683"/>
                  </a:cubicBezTo>
                  <a:cubicBezTo>
                    <a:pt x="407150" y="529122"/>
                    <a:pt x="465178" y="516523"/>
                    <a:pt x="580851" y="483310"/>
                  </a:cubicBezTo>
                  <a:cubicBezTo>
                    <a:pt x="583906" y="388251"/>
                    <a:pt x="585814" y="333087"/>
                    <a:pt x="589823" y="214168"/>
                  </a:cubicBezTo>
                  <a:cubicBezTo>
                    <a:pt x="481593" y="141825"/>
                    <a:pt x="428337" y="102503"/>
                    <a:pt x="323544" y="20233"/>
                  </a:cubicBezTo>
                  <a:cubicBezTo>
                    <a:pt x="211305" y="61654"/>
                    <a:pt x="154996" y="79597"/>
                    <a:pt x="42376" y="109757"/>
                  </a:cubicBezTo>
                  <a:cubicBezTo>
                    <a:pt x="31877" y="225430"/>
                    <a:pt x="27105" y="279068"/>
                    <a:pt x="18898" y="3720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22026458-4D71-4047-983C-92CA4F306635}"/>
                </a:ext>
              </a:extLst>
            </p:cNvPr>
            <p:cNvSpPr/>
            <p:nvPr/>
          </p:nvSpPr>
          <p:spPr>
            <a:xfrm>
              <a:off x="5785437" y="7738566"/>
              <a:ext cx="591731" cy="553555"/>
            </a:xfrm>
            <a:custGeom>
              <a:avLst/>
              <a:gdLst>
                <a:gd name="connsiteX0" fmla="*/ 304073 w 591731"/>
                <a:gd name="connsiteY0" fmla="*/ 567298 h 553554"/>
                <a:gd name="connsiteX1" fmla="*/ 0 w 591731"/>
                <a:gd name="connsiteY1" fmla="*/ 423756 h 553554"/>
                <a:gd name="connsiteX2" fmla="*/ 9544 w 591731"/>
                <a:gd name="connsiteY2" fmla="*/ 137052 h 553554"/>
                <a:gd name="connsiteX3" fmla="*/ 307127 w 591731"/>
                <a:gd name="connsiteY3" fmla="*/ 0 h 553554"/>
                <a:gd name="connsiteX4" fmla="*/ 603756 w 591731"/>
                <a:gd name="connsiteY4" fmla="*/ 163776 h 553554"/>
                <a:gd name="connsiteX5" fmla="*/ 610247 w 591731"/>
                <a:gd name="connsiteY5" fmla="*/ 451243 h 553554"/>
                <a:gd name="connsiteX6" fmla="*/ 304073 w 591731"/>
                <a:gd name="connsiteY6" fmla="*/ 567298 h 553554"/>
                <a:gd name="connsiteX7" fmla="*/ 18897 w 591731"/>
                <a:gd name="connsiteY7" fmla="*/ 418220 h 553554"/>
                <a:gd name="connsiteX8" fmla="*/ 304073 w 591731"/>
                <a:gd name="connsiteY8" fmla="*/ 554127 h 553554"/>
                <a:gd name="connsiteX9" fmla="*/ 591159 w 591731"/>
                <a:gd name="connsiteY9" fmla="*/ 444180 h 553554"/>
                <a:gd name="connsiteX10" fmla="*/ 585622 w 591731"/>
                <a:gd name="connsiteY10" fmla="*/ 174465 h 553554"/>
                <a:gd name="connsiteX11" fmla="*/ 307127 w 591731"/>
                <a:gd name="connsiteY11" fmla="*/ 20806 h 553554"/>
                <a:gd name="connsiteX12" fmla="*/ 27677 w 591731"/>
                <a:gd name="connsiteY12" fmla="*/ 149078 h 553554"/>
                <a:gd name="connsiteX13" fmla="*/ 18897 w 591731"/>
                <a:gd name="connsiteY13" fmla="*/ 418220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53554">
                  <a:moveTo>
                    <a:pt x="304073" y="567298"/>
                  </a:moveTo>
                  <a:cubicBezTo>
                    <a:pt x="181527" y="520151"/>
                    <a:pt x="120636" y="490755"/>
                    <a:pt x="0" y="423756"/>
                  </a:cubicBezTo>
                  <a:cubicBezTo>
                    <a:pt x="3245" y="323352"/>
                    <a:pt x="5345" y="264561"/>
                    <a:pt x="9544" y="137052"/>
                  </a:cubicBezTo>
                  <a:cubicBezTo>
                    <a:pt x="129417" y="89332"/>
                    <a:pt x="188972" y="61845"/>
                    <a:pt x="307127" y="0"/>
                  </a:cubicBezTo>
                  <a:cubicBezTo>
                    <a:pt x="424901" y="73680"/>
                    <a:pt x="484456" y="106702"/>
                    <a:pt x="603756" y="163776"/>
                  </a:cubicBezTo>
                  <a:cubicBezTo>
                    <a:pt x="606811" y="292048"/>
                    <a:pt x="608147" y="351030"/>
                    <a:pt x="610247" y="451243"/>
                  </a:cubicBezTo>
                  <a:cubicBezTo>
                    <a:pt x="488846" y="508125"/>
                    <a:pt x="427382" y="531221"/>
                    <a:pt x="304073" y="567298"/>
                  </a:cubicBezTo>
                  <a:close/>
                  <a:moveTo>
                    <a:pt x="18897" y="418220"/>
                  </a:moveTo>
                  <a:cubicBezTo>
                    <a:pt x="132089" y="481020"/>
                    <a:pt x="189163" y="508698"/>
                    <a:pt x="304073" y="554127"/>
                  </a:cubicBezTo>
                  <a:cubicBezTo>
                    <a:pt x="419747" y="519196"/>
                    <a:pt x="477203" y="497436"/>
                    <a:pt x="591159" y="444180"/>
                  </a:cubicBezTo>
                  <a:cubicBezTo>
                    <a:pt x="589249" y="349312"/>
                    <a:pt x="588104" y="293957"/>
                    <a:pt x="585622" y="174465"/>
                  </a:cubicBezTo>
                  <a:cubicBezTo>
                    <a:pt x="473576" y="120446"/>
                    <a:pt x="417838" y="89332"/>
                    <a:pt x="307127" y="20806"/>
                  </a:cubicBezTo>
                  <a:cubicBezTo>
                    <a:pt x="196035" y="78452"/>
                    <a:pt x="140107" y="104221"/>
                    <a:pt x="27677" y="149078"/>
                  </a:cubicBezTo>
                  <a:cubicBezTo>
                    <a:pt x="23669" y="268187"/>
                    <a:pt x="21951" y="323161"/>
                    <a:pt x="18897" y="4182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36807AF8-0D3A-4293-B5C2-7783D1AD3516}"/>
                </a:ext>
              </a:extLst>
            </p:cNvPr>
            <p:cNvSpPr/>
            <p:nvPr/>
          </p:nvSpPr>
          <p:spPr>
            <a:xfrm>
              <a:off x="6371059" y="7715470"/>
              <a:ext cx="591731" cy="553555"/>
            </a:xfrm>
            <a:custGeom>
              <a:avLst/>
              <a:gdLst>
                <a:gd name="connsiteX0" fmla="*/ 314764 w 591731"/>
                <a:gd name="connsiteY0" fmla="*/ 564435 h 553554"/>
                <a:gd name="connsiteX1" fmla="*/ 5917 w 591731"/>
                <a:gd name="connsiteY1" fmla="*/ 475294 h 553554"/>
                <a:gd name="connsiteX2" fmla="*/ 0 w 591731"/>
                <a:gd name="connsiteY2" fmla="*/ 187827 h 553554"/>
                <a:gd name="connsiteX3" fmla="*/ 286895 w 591731"/>
                <a:gd name="connsiteY3" fmla="*/ 0 h 553554"/>
                <a:gd name="connsiteX4" fmla="*/ 587150 w 591731"/>
                <a:gd name="connsiteY4" fmla="*/ 115674 h 553554"/>
                <a:gd name="connsiteX5" fmla="*/ 609293 w 591731"/>
                <a:gd name="connsiteY5" fmla="*/ 399132 h 553554"/>
                <a:gd name="connsiteX6" fmla="*/ 314764 w 591731"/>
                <a:gd name="connsiteY6" fmla="*/ 564435 h 553554"/>
                <a:gd name="connsiteX7" fmla="*/ 24433 w 591731"/>
                <a:gd name="connsiteY7" fmla="*/ 466513 h 553554"/>
                <a:gd name="connsiteX8" fmla="*/ 313999 w 591731"/>
                <a:gd name="connsiteY8" fmla="*/ 551265 h 553554"/>
                <a:gd name="connsiteX9" fmla="*/ 590014 w 591731"/>
                <a:gd name="connsiteY9" fmla="*/ 394933 h 553554"/>
                <a:gd name="connsiteX10" fmla="*/ 569589 w 591731"/>
                <a:gd name="connsiteY10" fmla="*/ 128654 h 553554"/>
                <a:gd name="connsiteX11" fmla="*/ 287658 w 591731"/>
                <a:gd name="connsiteY11" fmla="*/ 20424 h 553554"/>
                <a:gd name="connsiteX12" fmla="*/ 18325 w 591731"/>
                <a:gd name="connsiteY12" fmla="*/ 196416 h 553554"/>
                <a:gd name="connsiteX13" fmla="*/ 24433 w 591731"/>
                <a:gd name="connsiteY13" fmla="*/ 466513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53554">
                  <a:moveTo>
                    <a:pt x="314764" y="564435"/>
                  </a:moveTo>
                  <a:cubicBezTo>
                    <a:pt x="191072" y="538475"/>
                    <a:pt x="129227" y="520723"/>
                    <a:pt x="5917" y="475294"/>
                  </a:cubicBezTo>
                  <a:cubicBezTo>
                    <a:pt x="4009" y="375081"/>
                    <a:pt x="2864" y="316099"/>
                    <a:pt x="0" y="187827"/>
                  </a:cubicBezTo>
                  <a:cubicBezTo>
                    <a:pt x="116438" y="119682"/>
                    <a:pt x="173702" y="81697"/>
                    <a:pt x="286895" y="0"/>
                  </a:cubicBezTo>
                  <a:cubicBezTo>
                    <a:pt x="406767" y="53065"/>
                    <a:pt x="466704" y="76353"/>
                    <a:pt x="587150" y="115674"/>
                  </a:cubicBezTo>
                  <a:cubicBezTo>
                    <a:pt x="597076" y="241846"/>
                    <a:pt x="601657" y="300065"/>
                    <a:pt x="609293" y="399132"/>
                  </a:cubicBezTo>
                  <a:cubicBezTo>
                    <a:pt x="493237" y="473766"/>
                    <a:pt x="434254" y="507362"/>
                    <a:pt x="314764" y="564435"/>
                  </a:cubicBezTo>
                  <a:close/>
                  <a:moveTo>
                    <a:pt x="24433" y="466513"/>
                  </a:moveTo>
                  <a:cubicBezTo>
                    <a:pt x="140107" y="508889"/>
                    <a:pt x="198135" y="525877"/>
                    <a:pt x="313999" y="551265"/>
                  </a:cubicBezTo>
                  <a:cubicBezTo>
                    <a:pt x="426047" y="496672"/>
                    <a:pt x="481211" y="464986"/>
                    <a:pt x="590014" y="394933"/>
                  </a:cubicBezTo>
                  <a:cubicBezTo>
                    <a:pt x="582951" y="301019"/>
                    <a:pt x="578751" y="246618"/>
                    <a:pt x="569589" y="128654"/>
                  </a:cubicBezTo>
                  <a:cubicBezTo>
                    <a:pt x="456588" y="91432"/>
                    <a:pt x="400087" y="69862"/>
                    <a:pt x="287658" y="20424"/>
                  </a:cubicBezTo>
                  <a:cubicBezTo>
                    <a:pt x="181337" y="96776"/>
                    <a:pt x="127318" y="132281"/>
                    <a:pt x="18325" y="196416"/>
                  </a:cubicBezTo>
                  <a:cubicBezTo>
                    <a:pt x="21189" y="316290"/>
                    <a:pt x="22525" y="371645"/>
                    <a:pt x="24433" y="4665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4819F730-5616-40D7-9CBC-3B6934C3C3E2}"/>
                </a:ext>
              </a:extLst>
            </p:cNvPr>
            <p:cNvSpPr/>
            <p:nvPr/>
          </p:nvSpPr>
          <p:spPr>
            <a:xfrm>
              <a:off x="6940075" y="7611440"/>
              <a:ext cx="591731" cy="534467"/>
            </a:xfrm>
            <a:custGeom>
              <a:avLst/>
              <a:gdLst>
                <a:gd name="connsiteX0" fmla="*/ 328507 w 591731"/>
                <a:gd name="connsiteY0" fmla="*/ 551264 h 534466"/>
                <a:gd name="connsiteX1" fmla="*/ 21761 w 591731"/>
                <a:gd name="connsiteY1" fmla="*/ 506789 h 534466"/>
                <a:gd name="connsiteX2" fmla="*/ 0 w 591731"/>
                <a:gd name="connsiteY2" fmla="*/ 223140 h 534466"/>
                <a:gd name="connsiteX3" fmla="*/ 270670 w 591731"/>
                <a:gd name="connsiteY3" fmla="*/ 0 h 534466"/>
                <a:gd name="connsiteX4" fmla="*/ 569017 w 591731"/>
                <a:gd name="connsiteY4" fmla="*/ 78834 h 534466"/>
                <a:gd name="connsiteX5" fmla="*/ 605666 w 591731"/>
                <a:gd name="connsiteY5" fmla="*/ 353130 h 534466"/>
                <a:gd name="connsiteX6" fmla="*/ 328507 w 591731"/>
                <a:gd name="connsiteY6" fmla="*/ 551264 h 534466"/>
                <a:gd name="connsiteX7" fmla="*/ 39513 w 591731"/>
                <a:gd name="connsiteY7" fmla="*/ 495336 h 534466"/>
                <a:gd name="connsiteX8" fmla="*/ 327170 w 591731"/>
                <a:gd name="connsiteY8" fmla="*/ 538475 h 534466"/>
                <a:gd name="connsiteX9" fmla="*/ 586959 w 591731"/>
                <a:gd name="connsiteY9" fmla="*/ 351412 h 534466"/>
                <a:gd name="connsiteX10" fmla="*/ 552983 w 591731"/>
                <a:gd name="connsiteY10" fmla="*/ 93723 h 534466"/>
                <a:gd name="connsiteX11" fmla="*/ 272770 w 591731"/>
                <a:gd name="connsiteY11" fmla="*/ 20424 h 534466"/>
                <a:gd name="connsiteX12" fmla="*/ 18707 w 591731"/>
                <a:gd name="connsiteY12" fmla="*/ 229630 h 534466"/>
                <a:gd name="connsiteX13" fmla="*/ 39513 w 591731"/>
                <a:gd name="connsiteY13" fmla="*/ 49533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34466">
                  <a:moveTo>
                    <a:pt x="328507" y="551264"/>
                  </a:moveTo>
                  <a:cubicBezTo>
                    <a:pt x="206343" y="542102"/>
                    <a:pt x="145070" y="533130"/>
                    <a:pt x="21761" y="506789"/>
                  </a:cubicBezTo>
                  <a:cubicBezTo>
                    <a:pt x="14316" y="407722"/>
                    <a:pt x="9735" y="349503"/>
                    <a:pt x="0" y="223140"/>
                  </a:cubicBezTo>
                  <a:cubicBezTo>
                    <a:pt x="110330" y="139152"/>
                    <a:pt x="164349" y="94104"/>
                    <a:pt x="270670" y="0"/>
                  </a:cubicBezTo>
                  <a:cubicBezTo>
                    <a:pt x="390161" y="37413"/>
                    <a:pt x="449907" y="53065"/>
                    <a:pt x="569017" y="78834"/>
                  </a:cubicBezTo>
                  <a:cubicBezTo>
                    <a:pt x="585433" y="200807"/>
                    <a:pt x="592878" y="257117"/>
                    <a:pt x="605666" y="353130"/>
                  </a:cubicBezTo>
                  <a:cubicBezTo>
                    <a:pt x="496864" y="439026"/>
                    <a:pt x="441508" y="479111"/>
                    <a:pt x="328507" y="551264"/>
                  </a:cubicBezTo>
                  <a:close/>
                  <a:moveTo>
                    <a:pt x="39513" y="495336"/>
                  </a:moveTo>
                  <a:cubicBezTo>
                    <a:pt x="154996" y="520151"/>
                    <a:pt x="212642" y="528740"/>
                    <a:pt x="327170" y="538475"/>
                  </a:cubicBezTo>
                  <a:cubicBezTo>
                    <a:pt x="433109" y="469949"/>
                    <a:pt x="485029" y="431964"/>
                    <a:pt x="586959" y="351412"/>
                  </a:cubicBezTo>
                  <a:cubicBezTo>
                    <a:pt x="575125" y="260362"/>
                    <a:pt x="568062" y="207679"/>
                    <a:pt x="552983" y="93723"/>
                  </a:cubicBezTo>
                  <a:cubicBezTo>
                    <a:pt x="441127" y="69672"/>
                    <a:pt x="385008" y="54974"/>
                    <a:pt x="272770" y="20424"/>
                  </a:cubicBezTo>
                  <a:cubicBezTo>
                    <a:pt x="172939" y="108421"/>
                    <a:pt x="122164" y="150605"/>
                    <a:pt x="18707" y="229630"/>
                  </a:cubicBezTo>
                  <a:cubicBezTo>
                    <a:pt x="28060" y="347021"/>
                    <a:pt x="32259" y="401614"/>
                    <a:pt x="39513" y="4953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85F2F10E-B91B-44B4-B39F-4288783A9059}"/>
                </a:ext>
              </a:extLst>
            </p:cNvPr>
            <p:cNvSpPr/>
            <p:nvPr/>
          </p:nvSpPr>
          <p:spPr>
            <a:xfrm>
              <a:off x="7491722" y="7452245"/>
              <a:ext cx="591731" cy="515378"/>
            </a:xfrm>
            <a:custGeom>
              <a:avLst/>
              <a:gdLst>
                <a:gd name="connsiteX0" fmla="*/ 335569 w 591731"/>
                <a:gd name="connsiteY0" fmla="*/ 530076 h 515378"/>
                <a:gd name="connsiteX1" fmla="*/ 36077 w 591731"/>
                <a:gd name="connsiteY1" fmla="*/ 518051 h 515378"/>
                <a:gd name="connsiteX2" fmla="*/ 0 w 591731"/>
                <a:gd name="connsiteY2" fmla="*/ 243373 h 515378"/>
                <a:gd name="connsiteX3" fmla="*/ 251009 w 591731"/>
                <a:gd name="connsiteY3" fmla="*/ 0 h 515378"/>
                <a:gd name="connsiteX4" fmla="*/ 543820 w 591731"/>
                <a:gd name="connsiteY4" fmla="*/ 52874 h 515378"/>
                <a:gd name="connsiteX5" fmla="*/ 593067 w 591731"/>
                <a:gd name="connsiteY5" fmla="*/ 314954 h 515378"/>
                <a:gd name="connsiteX6" fmla="*/ 335569 w 591731"/>
                <a:gd name="connsiteY6" fmla="*/ 530076 h 515378"/>
                <a:gd name="connsiteX7" fmla="*/ 52874 w 591731"/>
                <a:gd name="connsiteY7" fmla="*/ 504880 h 515378"/>
                <a:gd name="connsiteX8" fmla="*/ 333660 w 591731"/>
                <a:gd name="connsiteY8" fmla="*/ 517860 h 515378"/>
                <a:gd name="connsiteX9" fmla="*/ 574934 w 591731"/>
                <a:gd name="connsiteY9" fmla="*/ 314763 h 515378"/>
                <a:gd name="connsiteX10" fmla="*/ 529123 w 591731"/>
                <a:gd name="connsiteY10" fmla="*/ 68335 h 515378"/>
                <a:gd name="connsiteX11" fmla="*/ 254063 w 591731"/>
                <a:gd name="connsiteY11" fmla="*/ 19470 h 515378"/>
                <a:gd name="connsiteX12" fmla="*/ 18516 w 591731"/>
                <a:gd name="connsiteY12" fmla="*/ 247382 h 515378"/>
                <a:gd name="connsiteX13" fmla="*/ 52874 w 591731"/>
                <a:gd name="connsiteY13" fmla="*/ 50488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15378">
                  <a:moveTo>
                    <a:pt x="335569" y="530076"/>
                  </a:moveTo>
                  <a:cubicBezTo>
                    <a:pt x="216841" y="532367"/>
                    <a:pt x="156905" y="530076"/>
                    <a:pt x="36077" y="518051"/>
                  </a:cubicBezTo>
                  <a:cubicBezTo>
                    <a:pt x="23478" y="422037"/>
                    <a:pt x="16035" y="365537"/>
                    <a:pt x="0" y="243373"/>
                  </a:cubicBezTo>
                  <a:cubicBezTo>
                    <a:pt x="102503" y="149651"/>
                    <a:pt x="152705" y="100594"/>
                    <a:pt x="251009" y="0"/>
                  </a:cubicBezTo>
                  <a:cubicBezTo>
                    <a:pt x="368591" y="25960"/>
                    <a:pt x="427192" y="36458"/>
                    <a:pt x="543820" y="52874"/>
                  </a:cubicBezTo>
                  <a:cubicBezTo>
                    <a:pt x="565772" y="169311"/>
                    <a:pt x="575888" y="223140"/>
                    <a:pt x="593067" y="314954"/>
                  </a:cubicBezTo>
                  <a:cubicBezTo>
                    <a:pt x="492473" y="406004"/>
                    <a:pt x="440935" y="449524"/>
                    <a:pt x="335569" y="530076"/>
                  </a:cubicBezTo>
                  <a:close/>
                  <a:moveTo>
                    <a:pt x="52874" y="504880"/>
                  </a:moveTo>
                  <a:cubicBezTo>
                    <a:pt x="166067" y="516333"/>
                    <a:pt x="222186" y="518814"/>
                    <a:pt x="333660" y="517860"/>
                  </a:cubicBezTo>
                  <a:cubicBezTo>
                    <a:pt x="432346" y="441317"/>
                    <a:pt x="480447" y="400277"/>
                    <a:pt x="574934" y="314763"/>
                  </a:cubicBezTo>
                  <a:cubicBezTo>
                    <a:pt x="558709" y="227530"/>
                    <a:pt x="549356" y="177137"/>
                    <a:pt x="529123" y="68335"/>
                  </a:cubicBezTo>
                  <a:cubicBezTo>
                    <a:pt x="419556" y="53065"/>
                    <a:pt x="364582" y="43330"/>
                    <a:pt x="254063" y="19470"/>
                  </a:cubicBezTo>
                  <a:cubicBezTo>
                    <a:pt x="161677" y="113574"/>
                    <a:pt x="114720" y="159576"/>
                    <a:pt x="18516" y="247382"/>
                  </a:cubicBezTo>
                  <a:cubicBezTo>
                    <a:pt x="33786" y="361147"/>
                    <a:pt x="40849" y="413830"/>
                    <a:pt x="52874" y="5048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5062C1CA-771F-4274-B7EE-CF447393B37E}"/>
                </a:ext>
              </a:extLst>
            </p:cNvPr>
            <p:cNvSpPr/>
            <p:nvPr/>
          </p:nvSpPr>
          <p:spPr>
            <a:xfrm>
              <a:off x="8019126" y="7261746"/>
              <a:ext cx="572643" cy="496290"/>
            </a:xfrm>
            <a:custGeom>
              <a:avLst/>
              <a:gdLst>
                <a:gd name="connsiteX0" fmla="*/ 338814 w 572643"/>
                <a:gd name="connsiteY0" fmla="*/ 504880 h 496290"/>
                <a:gd name="connsiteX1" fmla="*/ 48865 w 572643"/>
                <a:gd name="connsiteY1" fmla="*/ 512324 h 496290"/>
                <a:gd name="connsiteX2" fmla="*/ 0 w 572643"/>
                <a:gd name="connsiteY2" fmla="*/ 249672 h 496290"/>
                <a:gd name="connsiteX3" fmla="*/ 230966 w 572643"/>
                <a:gd name="connsiteY3" fmla="*/ 0 h 496290"/>
                <a:gd name="connsiteX4" fmla="*/ 517287 w 572643"/>
                <a:gd name="connsiteY4" fmla="*/ 37794 h 496290"/>
                <a:gd name="connsiteX5" fmla="*/ 577224 w 572643"/>
                <a:gd name="connsiteY5" fmla="*/ 286703 h 496290"/>
                <a:gd name="connsiteX6" fmla="*/ 338814 w 572643"/>
                <a:gd name="connsiteY6" fmla="*/ 504880 h 496290"/>
                <a:gd name="connsiteX7" fmla="*/ 64327 w 572643"/>
                <a:gd name="connsiteY7" fmla="*/ 498390 h 496290"/>
                <a:gd name="connsiteX8" fmla="*/ 336332 w 572643"/>
                <a:gd name="connsiteY8" fmla="*/ 493045 h 496290"/>
                <a:gd name="connsiteX9" fmla="*/ 559854 w 572643"/>
                <a:gd name="connsiteY9" fmla="*/ 287085 h 496290"/>
                <a:gd name="connsiteX10" fmla="*/ 503735 w 572643"/>
                <a:gd name="connsiteY10" fmla="*/ 53065 h 496290"/>
                <a:gd name="connsiteX11" fmla="*/ 234974 w 572643"/>
                <a:gd name="connsiteY11" fmla="*/ 18515 h 496290"/>
                <a:gd name="connsiteX12" fmla="*/ 18325 w 572643"/>
                <a:gd name="connsiteY12" fmla="*/ 252345 h 496290"/>
                <a:gd name="connsiteX13" fmla="*/ 64327 w 572643"/>
                <a:gd name="connsiteY13" fmla="*/ 498390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338814" y="504880"/>
                  </a:moveTo>
                  <a:cubicBezTo>
                    <a:pt x="224094" y="513660"/>
                    <a:pt x="166067" y="515187"/>
                    <a:pt x="48865" y="512324"/>
                  </a:cubicBezTo>
                  <a:cubicBezTo>
                    <a:pt x="31877" y="420320"/>
                    <a:pt x="21761" y="366491"/>
                    <a:pt x="0" y="249672"/>
                  </a:cubicBezTo>
                  <a:cubicBezTo>
                    <a:pt x="94486" y="151941"/>
                    <a:pt x="140488" y="101740"/>
                    <a:pt x="230966" y="0"/>
                  </a:cubicBezTo>
                  <a:cubicBezTo>
                    <a:pt x="346067" y="18706"/>
                    <a:pt x="403332" y="26341"/>
                    <a:pt x="517287" y="37794"/>
                  </a:cubicBezTo>
                  <a:cubicBezTo>
                    <a:pt x="544011" y="148314"/>
                    <a:pt x="556228" y="199471"/>
                    <a:pt x="577224" y="286703"/>
                  </a:cubicBezTo>
                  <a:cubicBezTo>
                    <a:pt x="484074" y="377562"/>
                    <a:pt x="436545" y="421465"/>
                    <a:pt x="338814" y="504880"/>
                  </a:cubicBezTo>
                  <a:close/>
                  <a:moveTo>
                    <a:pt x="64327" y="498390"/>
                  </a:moveTo>
                  <a:cubicBezTo>
                    <a:pt x="174274" y="501253"/>
                    <a:pt x="228484" y="500108"/>
                    <a:pt x="336332" y="493045"/>
                  </a:cubicBezTo>
                  <a:cubicBezTo>
                    <a:pt x="427764" y="414021"/>
                    <a:pt x="472430" y="372409"/>
                    <a:pt x="559854" y="287085"/>
                  </a:cubicBezTo>
                  <a:cubicBezTo>
                    <a:pt x="540002" y="204243"/>
                    <a:pt x="528550" y="156332"/>
                    <a:pt x="503735" y="53065"/>
                  </a:cubicBezTo>
                  <a:cubicBezTo>
                    <a:pt x="396841" y="42376"/>
                    <a:pt x="343013" y="35504"/>
                    <a:pt x="234974" y="18515"/>
                  </a:cubicBezTo>
                  <a:cubicBezTo>
                    <a:pt x="150032" y="113765"/>
                    <a:pt x="106893" y="160722"/>
                    <a:pt x="18325" y="252345"/>
                  </a:cubicBezTo>
                  <a:cubicBezTo>
                    <a:pt x="38558" y="361147"/>
                    <a:pt x="48102" y="411348"/>
                    <a:pt x="64327" y="4983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A59E5080-5160-4DAE-BB0B-BAD49722E6DC}"/>
                </a:ext>
              </a:extLst>
            </p:cNvPr>
            <p:cNvSpPr/>
            <p:nvPr/>
          </p:nvSpPr>
          <p:spPr>
            <a:xfrm>
              <a:off x="8520762" y="7061893"/>
              <a:ext cx="553555" cy="477202"/>
            </a:xfrm>
            <a:custGeom>
              <a:avLst/>
              <a:gdLst>
                <a:gd name="connsiteX0" fmla="*/ 340531 w 553554"/>
                <a:gd name="connsiteY0" fmla="*/ 478538 h 477202"/>
                <a:gd name="connsiteX1" fmla="*/ 59745 w 553554"/>
                <a:gd name="connsiteY1" fmla="*/ 493809 h 477202"/>
                <a:gd name="connsiteX2" fmla="*/ 0 w 553554"/>
                <a:gd name="connsiteY2" fmla="*/ 244518 h 477202"/>
                <a:gd name="connsiteX3" fmla="*/ 212641 w 553554"/>
                <a:gd name="connsiteY3" fmla="*/ 0 h 477202"/>
                <a:gd name="connsiteX4" fmla="*/ 493427 w 553554"/>
                <a:gd name="connsiteY4" fmla="*/ 33022 h 477202"/>
                <a:gd name="connsiteX5" fmla="*/ 562908 w 553554"/>
                <a:gd name="connsiteY5" fmla="*/ 268951 h 477202"/>
                <a:gd name="connsiteX6" fmla="*/ 340531 w 553554"/>
                <a:gd name="connsiteY6" fmla="*/ 478538 h 477202"/>
                <a:gd name="connsiteX7" fmla="*/ 74061 w 553554"/>
                <a:gd name="connsiteY7" fmla="*/ 479875 h 477202"/>
                <a:gd name="connsiteX8" fmla="*/ 337667 w 553554"/>
                <a:gd name="connsiteY8" fmla="*/ 467276 h 477202"/>
                <a:gd name="connsiteX9" fmla="*/ 546110 w 553554"/>
                <a:gd name="connsiteY9" fmla="*/ 269142 h 477202"/>
                <a:gd name="connsiteX10" fmla="*/ 481210 w 553554"/>
                <a:gd name="connsiteY10" fmla="*/ 47338 h 477202"/>
                <a:gd name="connsiteX11" fmla="*/ 217604 w 553554"/>
                <a:gd name="connsiteY11" fmla="*/ 17370 h 477202"/>
                <a:gd name="connsiteX12" fmla="*/ 17942 w 553554"/>
                <a:gd name="connsiteY12" fmla="*/ 246236 h 477202"/>
                <a:gd name="connsiteX13" fmla="*/ 74061 w 553554"/>
                <a:gd name="connsiteY13" fmla="*/ 47987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77202">
                  <a:moveTo>
                    <a:pt x="340531" y="478538"/>
                  </a:moveTo>
                  <a:cubicBezTo>
                    <a:pt x="229438" y="489037"/>
                    <a:pt x="173319" y="492091"/>
                    <a:pt x="59745" y="493809"/>
                  </a:cubicBezTo>
                  <a:cubicBezTo>
                    <a:pt x="38748" y="406385"/>
                    <a:pt x="26532" y="355229"/>
                    <a:pt x="0" y="244518"/>
                  </a:cubicBezTo>
                  <a:cubicBezTo>
                    <a:pt x="87042" y="147742"/>
                    <a:pt x="129417" y="98495"/>
                    <a:pt x="212641" y="0"/>
                  </a:cubicBezTo>
                  <a:cubicBezTo>
                    <a:pt x="325452" y="15652"/>
                    <a:pt x="381762" y="22333"/>
                    <a:pt x="493427" y="33022"/>
                  </a:cubicBezTo>
                  <a:cubicBezTo>
                    <a:pt x="524350" y="137816"/>
                    <a:pt x="538475" y="186109"/>
                    <a:pt x="562908" y="268951"/>
                  </a:cubicBezTo>
                  <a:cubicBezTo>
                    <a:pt x="476056" y="355038"/>
                    <a:pt x="431773" y="397223"/>
                    <a:pt x="340531" y="478538"/>
                  </a:cubicBezTo>
                  <a:close/>
                  <a:moveTo>
                    <a:pt x="74061" y="479875"/>
                  </a:moveTo>
                  <a:cubicBezTo>
                    <a:pt x="180573" y="478729"/>
                    <a:pt x="233256" y="476057"/>
                    <a:pt x="337667" y="467276"/>
                  </a:cubicBezTo>
                  <a:cubicBezTo>
                    <a:pt x="422801" y="390161"/>
                    <a:pt x="464413" y="350266"/>
                    <a:pt x="546110" y="269142"/>
                  </a:cubicBezTo>
                  <a:cubicBezTo>
                    <a:pt x="523013" y="190690"/>
                    <a:pt x="509842" y="145260"/>
                    <a:pt x="481210" y="47338"/>
                  </a:cubicBezTo>
                  <a:cubicBezTo>
                    <a:pt x="376226" y="37412"/>
                    <a:pt x="323542" y="31495"/>
                    <a:pt x="217604" y="17370"/>
                  </a:cubicBezTo>
                  <a:cubicBezTo>
                    <a:pt x="139343" y="109565"/>
                    <a:pt x="99448" y="155568"/>
                    <a:pt x="17942" y="246236"/>
                  </a:cubicBezTo>
                  <a:cubicBezTo>
                    <a:pt x="42566" y="349503"/>
                    <a:pt x="54018" y="397223"/>
                    <a:pt x="74061" y="4798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D75CCA50-31B2-4751-B349-450014658C80}"/>
                </a:ext>
              </a:extLst>
            </p:cNvPr>
            <p:cNvSpPr/>
            <p:nvPr/>
          </p:nvSpPr>
          <p:spPr>
            <a:xfrm>
              <a:off x="8999300" y="6871013"/>
              <a:ext cx="553555" cy="458114"/>
            </a:xfrm>
            <a:custGeom>
              <a:avLst/>
              <a:gdLst>
                <a:gd name="connsiteX0" fmla="*/ 343968 w 553554"/>
                <a:gd name="connsiteY0" fmla="*/ 454297 h 458114"/>
                <a:gd name="connsiteX1" fmla="*/ 69290 w 553554"/>
                <a:gd name="connsiteY1" fmla="*/ 466704 h 458114"/>
                <a:gd name="connsiteX2" fmla="*/ 0 w 553554"/>
                <a:gd name="connsiteY2" fmla="*/ 230393 h 458114"/>
                <a:gd name="connsiteX3" fmla="*/ 198135 w 553554"/>
                <a:gd name="connsiteY3" fmla="*/ 0 h 458114"/>
                <a:gd name="connsiteX4" fmla="*/ 476822 w 553554"/>
                <a:gd name="connsiteY4" fmla="*/ 37604 h 458114"/>
                <a:gd name="connsiteX5" fmla="*/ 554891 w 553554"/>
                <a:gd name="connsiteY5" fmla="*/ 262079 h 458114"/>
                <a:gd name="connsiteX6" fmla="*/ 343968 w 553554"/>
                <a:gd name="connsiteY6" fmla="*/ 454297 h 458114"/>
                <a:gd name="connsiteX7" fmla="*/ 82652 w 553554"/>
                <a:gd name="connsiteY7" fmla="*/ 453342 h 458114"/>
                <a:gd name="connsiteX8" fmla="*/ 340532 w 553554"/>
                <a:gd name="connsiteY8" fmla="*/ 443607 h 458114"/>
                <a:gd name="connsiteX9" fmla="*/ 538094 w 553554"/>
                <a:gd name="connsiteY9" fmla="*/ 261698 h 458114"/>
                <a:gd name="connsiteX10" fmla="*/ 464987 w 553554"/>
                <a:gd name="connsiteY10" fmla="*/ 50774 h 458114"/>
                <a:gd name="connsiteX11" fmla="*/ 203671 w 553554"/>
                <a:gd name="connsiteY11" fmla="*/ 16607 h 458114"/>
                <a:gd name="connsiteX12" fmla="*/ 17562 w 553554"/>
                <a:gd name="connsiteY12" fmla="*/ 232111 h 458114"/>
                <a:gd name="connsiteX13" fmla="*/ 82652 w 553554"/>
                <a:gd name="connsiteY13" fmla="*/ 453342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58114">
                  <a:moveTo>
                    <a:pt x="343968" y="454297"/>
                  </a:moveTo>
                  <a:cubicBezTo>
                    <a:pt x="235166" y="462314"/>
                    <a:pt x="180192" y="464795"/>
                    <a:pt x="69290" y="466704"/>
                  </a:cubicBezTo>
                  <a:cubicBezTo>
                    <a:pt x="45049" y="383862"/>
                    <a:pt x="30733" y="335378"/>
                    <a:pt x="0" y="230393"/>
                  </a:cubicBezTo>
                  <a:cubicBezTo>
                    <a:pt x="80743" y="138389"/>
                    <a:pt x="120446" y="92004"/>
                    <a:pt x="198135" y="0"/>
                  </a:cubicBezTo>
                  <a:cubicBezTo>
                    <a:pt x="309801" y="16416"/>
                    <a:pt x="365538" y="23860"/>
                    <a:pt x="476822" y="37604"/>
                  </a:cubicBezTo>
                  <a:cubicBezTo>
                    <a:pt x="511562" y="137243"/>
                    <a:pt x="527595" y="183246"/>
                    <a:pt x="554891" y="262079"/>
                  </a:cubicBezTo>
                  <a:cubicBezTo>
                    <a:pt x="472241" y="340150"/>
                    <a:pt x="430055" y="378898"/>
                    <a:pt x="343968" y="454297"/>
                  </a:cubicBezTo>
                  <a:close/>
                  <a:moveTo>
                    <a:pt x="82652" y="453342"/>
                  </a:moveTo>
                  <a:cubicBezTo>
                    <a:pt x="186682" y="452197"/>
                    <a:pt x="238220" y="450097"/>
                    <a:pt x="340532" y="443607"/>
                  </a:cubicBezTo>
                  <a:cubicBezTo>
                    <a:pt x="421083" y="372027"/>
                    <a:pt x="460596" y="335378"/>
                    <a:pt x="538094" y="261698"/>
                  </a:cubicBezTo>
                  <a:cubicBezTo>
                    <a:pt x="512134" y="186872"/>
                    <a:pt x="497246" y="143733"/>
                    <a:pt x="464987" y="50774"/>
                  </a:cubicBezTo>
                  <a:cubicBezTo>
                    <a:pt x="360575" y="38176"/>
                    <a:pt x="308464" y="31495"/>
                    <a:pt x="203671" y="16607"/>
                  </a:cubicBezTo>
                  <a:cubicBezTo>
                    <a:pt x="130563" y="102694"/>
                    <a:pt x="93341" y="146024"/>
                    <a:pt x="17562" y="232111"/>
                  </a:cubicBezTo>
                  <a:cubicBezTo>
                    <a:pt x="46194" y="329651"/>
                    <a:pt x="59555" y="375081"/>
                    <a:pt x="82652" y="4533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021FEA5F-C029-435A-A6AF-00BC4DB02ED1}"/>
                </a:ext>
              </a:extLst>
            </p:cNvPr>
            <p:cNvSpPr/>
            <p:nvPr/>
          </p:nvSpPr>
          <p:spPr>
            <a:xfrm>
              <a:off x="9461614" y="6704946"/>
              <a:ext cx="553555" cy="419938"/>
            </a:xfrm>
            <a:custGeom>
              <a:avLst/>
              <a:gdLst>
                <a:gd name="connsiteX0" fmla="*/ 350839 w 553554"/>
                <a:gd name="connsiteY0" fmla="*/ 434063 h 419938"/>
                <a:gd name="connsiteX1" fmla="*/ 77880 w 553554"/>
                <a:gd name="connsiteY1" fmla="*/ 433872 h 419938"/>
                <a:gd name="connsiteX2" fmla="*/ 0 w 553554"/>
                <a:gd name="connsiteY2" fmla="*/ 209015 h 419938"/>
                <a:gd name="connsiteX3" fmla="*/ 188399 w 553554"/>
                <a:gd name="connsiteY3" fmla="*/ 0 h 419938"/>
                <a:gd name="connsiteX4" fmla="*/ 469567 w 553554"/>
                <a:gd name="connsiteY4" fmla="*/ 50774 h 419938"/>
                <a:gd name="connsiteX5" fmla="*/ 556228 w 553554"/>
                <a:gd name="connsiteY5" fmla="*/ 266279 h 419938"/>
                <a:gd name="connsiteX6" fmla="*/ 350839 w 553554"/>
                <a:gd name="connsiteY6" fmla="*/ 434063 h 419938"/>
                <a:gd name="connsiteX7" fmla="*/ 90668 w 553554"/>
                <a:gd name="connsiteY7" fmla="*/ 422038 h 419938"/>
                <a:gd name="connsiteX8" fmla="*/ 347213 w 553554"/>
                <a:gd name="connsiteY8" fmla="*/ 423946 h 419938"/>
                <a:gd name="connsiteX9" fmla="*/ 539239 w 553554"/>
                <a:gd name="connsiteY9" fmla="*/ 264943 h 419938"/>
                <a:gd name="connsiteX10" fmla="*/ 458114 w 553554"/>
                <a:gd name="connsiteY10" fmla="*/ 62418 h 419938"/>
                <a:gd name="connsiteX11" fmla="*/ 194317 w 553554"/>
                <a:gd name="connsiteY11" fmla="*/ 15843 h 419938"/>
                <a:gd name="connsiteX12" fmla="*/ 17179 w 553554"/>
                <a:gd name="connsiteY12" fmla="*/ 211114 h 419938"/>
                <a:gd name="connsiteX13" fmla="*/ 90668 w 553554"/>
                <a:gd name="connsiteY13" fmla="*/ 422038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19938">
                  <a:moveTo>
                    <a:pt x="350839" y="434063"/>
                  </a:moveTo>
                  <a:cubicBezTo>
                    <a:pt x="242228" y="435781"/>
                    <a:pt x="187636" y="435972"/>
                    <a:pt x="77880" y="433872"/>
                  </a:cubicBezTo>
                  <a:cubicBezTo>
                    <a:pt x="50583" y="354848"/>
                    <a:pt x="34549" y="308845"/>
                    <a:pt x="0" y="209015"/>
                  </a:cubicBezTo>
                  <a:cubicBezTo>
                    <a:pt x="76543" y="124645"/>
                    <a:pt x="114146" y="82651"/>
                    <a:pt x="188399" y="0"/>
                  </a:cubicBezTo>
                  <a:cubicBezTo>
                    <a:pt x="300638" y="20615"/>
                    <a:pt x="356948" y="30732"/>
                    <a:pt x="469567" y="50774"/>
                  </a:cubicBezTo>
                  <a:cubicBezTo>
                    <a:pt x="507934" y="146215"/>
                    <a:pt x="525686" y="190499"/>
                    <a:pt x="556228" y="266279"/>
                  </a:cubicBezTo>
                  <a:cubicBezTo>
                    <a:pt x="475293" y="333851"/>
                    <a:pt x="434445" y="367637"/>
                    <a:pt x="350839" y="434063"/>
                  </a:cubicBezTo>
                  <a:close/>
                  <a:moveTo>
                    <a:pt x="90668" y="422038"/>
                  </a:moveTo>
                  <a:cubicBezTo>
                    <a:pt x="193744" y="424519"/>
                    <a:pt x="245091" y="424710"/>
                    <a:pt x="347213" y="423946"/>
                  </a:cubicBezTo>
                  <a:cubicBezTo>
                    <a:pt x="425282" y="360765"/>
                    <a:pt x="463458" y="328888"/>
                    <a:pt x="539239" y="264943"/>
                  </a:cubicBezTo>
                  <a:cubicBezTo>
                    <a:pt x="510416" y="193171"/>
                    <a:pt x="493809" y="151750"/>
                    <a:pt x="458114" y="62418"/>
                  </a:cubicBezTo>
                  <a:cubicBezTo>
                    <a:pt x="352367" y="44093"/>
                    <a:pt x="299683" y="34740"/>
                    <a:pt x="194317" y="15843"/>
                  </a:cubicBezTo>
                  <a:cubicBezTo>
                    <a:pt x="124264" y="93150"/>
                    <a:pt x="88950" y="132471"/>
                    <a:pt x="17179" y="211114"/>
                  </a:cubicBezTo>
                  <a:cubicBezTo>
                    <a:pt x="49629" y="304264"/>
                    <a:pt x="64518" y="347403"/>
                    <a:pt x="90668" y="4220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16801942-DBCA-4E41-BAB5-1B6AA4E5E54D}"/>
                </a:ext>
              </a:extLst>
            </p:cNvPr>
            <p:cNvSpPr/>
            <p:nvPr/>
          </p:nvSpPr>
          <p:spPr>
            <a:xfrm>
              <a:off x="9917056" y="6578201"/>
              <a:ext cx="553555" cy="400850"/>
            </a:xfrm>
            <a:custGeom>
              <a:avLst/>
              <a:gdLst>
                <a:gd name="connsiteX0" fmla="*/ 364010 w 553554"/>
                <a:gd name="connsiteY0" fmla="*/ 418984 h 400849"/>
                <a:gd name="connsiteX1" fmla="*/ 86279 w 553554"/>
                <a:gd name="connsiteY1" fmla="*/ 397796 h 400849"/>
                <a:gd name="connsiteX2" fmla="*/ 0 w 553554"/>
                <a:gd name="connsiteY2" fmla="*/ 182100 h 400849"/>
                <a:gd name="connsiteX3" fmla="*/ 184582 w 553554"/>
                <a:gd name="connsiteY3" fmla="*/ 0 h 400849"/>
                <a:gd name="connsiteX4" fmla="*/ 475103 w 553554"/>
                <a:gd name="connsiteY4" fmla="*/ 72344 h 400849"/>
                <a:gd name="connsiteX5" fmla="*/ 570926 w 553554"/>
                <a:gd name="connsiteY5" fmla="*/ 281931 h 400849"/>
                <a:gd name="connsiteX6" fmla="*/ 364010 w 553554"/>
                <a:gd name="connsiteY6" fmla="*/ 418984 h 400849"/>
                <a:gd name="connsiteX7" fmla="*/ 98495 w 553554"/>
                <a:gd name="connsiteY7" fmla="*/ 387297 h 400849"/>
                <a:gd name="connsiteX8" fmla="*/ 359620 w 553554"/>
                <a:gd name="connsiteY8" fmla="*/ 409058 h 400849"/>
                <a:gd name="connsiteX9" fmla="*/ 552601 w 553554"/>
                <a:gd name="connsiteY9" fmla="*/ 278686 h 400849"/>
                <a:gd name="connsiteX10" fmla="*/ 463078 w 553554"/>
                <a:gd name="connsiteY10" fmla="*/ 81888 h 400849"/>
                <a:gd name="connsiteX11" fmla="*/ 190690 w 553554"/>
                <a:gd name="connsiteY11" fmla="*/ 15079 h 400849"/>
                <a:gd name="connsiteX12" fmla="*/ 16989 w 553554"/>
                <a:gd name="connsiteY12" fmla="*/ 185154 h 400849"/>
                <a:gd name="connsiteX13" fmla="*/ 98495 w 553554"/>
                <a:gd name="connsiteY13" fmla="*/ 38729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00849">
                  <a:moveTo>
                    <a:pt x="364010" y="418984"/>
                  </a:moveTo>
                  <a:cubicBezTo>
                    <a:pt x="252917" y="411157"/>
                    <a:pt x="197371" y="406958"/>
                    <a:pt x="86279" y="397796"/>
                  </a:cubicBezTo>
                  <a:cubicBezTo>
                    <a:pt x="55928" y="322016"/>
                    <a:pt x="38176" y="277732"/>
                    <a:pt x="0" y="182100"/>
                  </a:cubicBezTo>
                  <a:cubicBezTo>
                    <a:pt x="74444" y="108038"/>
                    <a:pt x="111284" y="71199"/>
                    <a:pt x="184582" y="0"/>
                  </a:cubicBezTo>
                  <a:cubicBezTo>
                    <a:pt x="299874" y="28250"/>
                    <a:pt x="357902" y="42566"/>
                    <a:pt x="475103" y="72344"/>
                  </a:cubicBezTo>
                  <a:cubicBezTo>
                    <a:pt x="517478" y="165112"/>
                    <a:pt x="536948" y="208060"/>
                    <a:pt x="570926" y="281931"/>
                  </a:cubicBezTo>
                  <a:cubicBezTo>
                    <a:pt x="488656" y="336141"/>
                    <a:pt x="447425" y="364010"/>
                    <a:pt x="364010" y="418984"/>
                  </a:cubicBezTo>
                  <a:close/>
                  <a:moveTo>
                    <a:pt x="98495" y="387297"/>
                  </a:moveTo>
                  <a:cubicBezTo>
                    <a:pt x="203098" y="396651"/>
                    <a:pt x="255208" y="400850"/>
                    <a:pt x="359620" y="409058"/>
                  </a:cubicBezTo>
                  <a:cubicBezTo>
                    <a:pt x="437499" y="356756"/>
                    <a:pt x="476057" y="330415"/>
                    <a:pt x="552601" y="278686"/>
                  </a:cubicBezTo>
                  <a:cubicBezTo>
                    <a:pt x="520724" y="208633"/>
                    <a:pt x="502399" y="168548"/>
                    <a:pt x="463078" y="81888"/>
                  </a:cubicBezTo>
                  <a:cubicBezTo>
                    <a:pt x="353321" y="54401"/>
                    <a:pt x="298920" y="41230"/>
                    <a:pt x="190690" y="15079"/>
                  </a:cubicBezTo>
                  <a:cubicBezTo>
                    <a:pt x="121782" y="81697"/>
                    <a:pt x="87042" y="116055"/>
                    <a:pt x="16989" y="185154"/>
                  </a:cubicBezTo>
                  <a:cubicBezTo>
                    <a:pt x="53065" y="274105"/>
                    <a:pt x="69672" y="315526"/>
                    <a:pt x="98495" y="3872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3229B6BA-512F-475A-B555-F3743034A85C}"/>
                </a:ext>
              </a:extLst>
            </p:cNvPr>
            <p:cNvSpPr/>
            <p:nvPr/>
          </p:nvSpPr>
          <p:spPr>
            <a:xfrm>
              <a:off x="10377080" y="6502422"/>
              <a:ext cx="591731" cy="400850"/>
            </a:xfrm>
            <a:custGeom>
              <a:avLst/>
              <a:gdLst>
                <a:gd name="connsiteX0" fmla="*/ 386343 w 591731"/>
                <a:gd name="connsiteY0" fmla="*/ 411157 h 400849"/>
                <a:gd name="connsiteX1" fmla="*/ 95441 w 591731"/>
                <a:gd name="connsiteY1" fmla="*/ 360192 h 400849"/>
                <a:gd name="connsiteX2" fmla="*/ 0 w 591731"/>
                <a:gd name="connsiteY2" fmla="*/ 150414 h 400849"/>
                <a:gd name="connsiteX3" fmla="*/ 187444 w 591731"/>
                <a:gd name="connsiteY3" fmla="*/ 0 h 400849"/>
                <a:gd name="connsiteX4" fmla="*/ 495908 w 591731"/>
                <a:gd name="connsiteY4" fmla="*/ 102503 h 400849"/>
                <a:gd name="connsiteX5" fmla="*/ 602420 w 591731"/>
                <a:gd name="connsiteY5" fmla="*/ 310182 h 400849"/>
                <a:gd name="connsiteX6" fmla="*/ 386343 w 591731"/>
                <a:gd name="connsiteY6" fmla="*/ 411157 h 400849"/>
                <a:gd name="connsiteX7" fmla="*/ 108038 w 591731"/>
                <a:gd name="connsiteY7" fmla="*/ 351793 h 400849"/>
                <a:gd name="connsiteX8" fmla="*/ 381571 w 591731"/>
                <a:gd name="connsiteY8" fmla="*/ 401423 h 400849"/>
                <a:gd name="connsiteX9" fmla="*/ 583141 w 591731"/>
                <a:gd name="connsiteY9" fmla="*/ 304837 h 400849"/>
                <a:gd name="connsiteX10" fmla="*/ 483501 w 591731"/>
                <a:gd name="connsiteY10" fmla="*/ 109947 h 400849"/>
                <a:gd name="connsiteX11" fmla="*/ 194507 w 591731"/>
                <a:gd name="connsiteY11" fmla="*/ 14889 h 400849"/>
                <a:gd name="connsiteX12" fmla="*/ 18133 w 591731"/>
                <a:gd name="connsiteY12" fmla="*/ 154995 h 400849"/>
                <a:gd name="connsiteX13" fmla="*/ 108038 w 591731"/>
                <a:gd name="connsiteY13" fmla="*/ 351793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00849">
                  <a:moveTo>
                    <a:pt x="386343" y="411157"/>
                  </a:moveTo>
                  <a:cubicBezTo>
                    <a:pt x="269333" y="390160"/>
                    <a:pt x="211114" y="380044"/>
                    <a:pt x="95441" y="360192"/>
                  </a:cubicBezTo>
                  <a:cubicBezTo>
                    <a:pt x="61654" y="286321"/>
                    <a:pt x="42184" y="243373"/>
                    <a:pt x="0" y="150414"/>
                  </a:cubicBezTo>
                  <a:cubicBezTo>
                    <a:pt x="75016" y="88378"/>
                    <a:pt x="112428" y="58218"/>
                    <a:pt x="187444" y="0"/>
                  </a:cubicBezTo>
                  <a:cubicBezTo>
                    <a:pt x="309035" y="39130"/>
                    <a:pt x="370691" y="59555"/>
                    <a:pt x="495908" y="102503"/>
                  </a:cubicBezTo>
                  <a:cubicBezTo>
                    <a:pt x="542864" y="194317"/>
                    <a:pt x="564625" y="236692"/>
                    <a:pt x="602420" y="310182"/>
                  </a:cubicBezTo>
                  <a:cubicBezTo>
                    <a:pt x="515760" y="349503"/>
                    <a:pt x="472811" y="370118"/>
                    <a:pt x="386343" y="411157"/>
                  </a:cubicBezTo>
                  <a:close/>
                  <a:moveTo>
                    <a:pt x="108038" y="351793"/>
                  </a:moveTo>
                  <a:cubicBezTo>
                    <a:pt x="216841" y="371263"/>
                    <a:pt x="271432" y="381189"/>
                    <a:pt x="381571" y="401423"/>
                  </a:cubicBezTo>
                  <a:cubicBezTo>
                    <a:pt x="462313" y="362101"/>
                    <a:pt x="502589" y="342440"/>
                    <a:pt x="583141" y="304837"/>
                  </a:cubicBezTo>
                  <a:cubicBezTo>
                    <a:pt x="547447" y="235356"/>
                    <a:pt x="527213" y="195462"/>
                    <a:pt x="483501" y="109947"/>
                  </a:cubicBezTo>
                  <a:cubicBezTo>
                    <a:pt x="366300" y="70244"/>
                    <a:pt x="308654" y="51347"/>
                    <a:pt x="194507" y="14889"/>
                  </a:cubicBezTo>
                  <a:cubicBezTo>
                    <a:pt x="123882" y="69099"/>
                    <a:pt x="88759" y="97349"/>
                    <a:pt x="18133" y="154995"/>
                  </a:cubicBezTo>
                  <a:cubicBezTo>
                    <a:pt x="57645" y="241655"/>
                    <a:pt x="75970" y="281740"/>
                    <a:pt x="108038" y="3517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5E9C5257-3006-4CD1-978E-FB0FAA32999E}"/>
                </a:ext>
              </a:extLst>
            </p:cNvPr>
            <p:cNvSpPr/>
            <p:nvPr/>
          </p:nvSpPr>
          <p:spPr>
            <a:xfrm>
              <a:off x="10856954" y="6484479"/>
              <a:ext cx="629907" cy="400850"/>
            </a:xfrm>
            <a:custGeom>
              <a:avLst/>
              <a:gdLst>
                <a:gd name="connsiteX0" fmla="*/ 417457 w 629907"/>
                <a:gd name="connsiteY0" fmla="*/ 413257 h 400849"/>
                <a:gd name="connsiteX1" fmla="*/ 106130 w 629907"/>
                <a:gd name="connsiteY1" fmla="*/ 328697 h 400849"/>
                <a:gd name="connsiteX2" fmla="*/ 0 w 629907"/>
                <a:gd name="connsiteY2" fmla="*/ 121018 h 400849"/>
                <a:gd name="connsiteX3" fmla="*/ 194317 w 629907"/>
                <a:gd name="connsiteY3" fmla="*/ 0 h 400849"/>
                <a:gd name="connsiteX4" fmla="*/ 515570 w 629907"/>
                <a:gd name="connsiteY4" fmla="*/ 115292 h 400849"/>
                <a:gd name="connsiteX5" fmla="*/ 634679 w 629907"/>
                <a:gd name="connsiteY5" fmla="*/ 324688 h 400849"/>
                <a:gd name="connsiteX6" fmla="*/ 417457 w 629907"/>
                <a:gd name="connsiteY6" fmla="*/ 413257 h 400849"/>
                <a:gd name="connsiteX7" fmla="*/ 119301 w 629907"/>
                <a:gd name="connsiteY7" fmla="*/ 322398 h 400849"/>
                <a:gd name="connsiteX8" fmla="*/ 411922 w 629907"/>
                <a:gd name="connsiteY8" fmla="*/ 403140 h 400849"/>
                <a:gd name="connsiteX9" fmla="*/ 614828 w 629907"/>
                <a:gd name="connsiteY9" fmla="*/ 318771 h 400849"/>
                <a:gd name="connsiteX10" fmla="*/ 503353 w 629907"/>
                <a:gd name="connsiteY10" fmla="*/ 122355 h 400849"/>
                <a:gd name="connsiteX11" fmla="*/ 202143 w 629907"/>
                <a:gd name="connsiteY11" fmla="*/ 14889 h 400849"/>
                <a:gd name="connsiteX12" fmla="*/ 19279 w 629907"/>
                <a:gd name="connsiteY12" fmla="*/ 127699 h 400849"/>
                <a:gd name="connsiteX13" fmla="*/ 119301 w 629907"/>
                <a:gd name="connsiteY13" fmla="*/ 322398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00849">
                  <a:moveTo>
                    <a:pt x="417457" y="413257"/>
                  </a:moveTo>
                  <a:cubicBezTo>
                    <a:pt x="293194" y="381380"/>
                    <a:pt x="230202" y="363056"/>
                    <a:pt x="106130" y="328697"/>
                  </a:cubicBezTo>
                  <a:cubicBezTo>
                    <a:pt x="68527" y="255398"/>
                    <a:pt x="46766" y="212832"/>
                    <a:pt x="0" y="121018"/>
                  </a:cubicBezTo>
                  <a:cubicBezTo>
                    <a:pt x="78643" y="73107"/>
                    <a:pt x="117964" y="49438"/>
                    <a:pt x="194317" y="0"/>
                  </a:cubicBezTo>
                  <a:cubicBezTo>
                    <a:pt x="322589" y="47338"/>
                    <a:pt x="387107" y="70435"/>
                    <a:pt x="515570" y="115292"/>
                  </a:cubicBezTo>
                  <a:cubicBezTo>
                    <a:pt x="567490" y="206724"/>
                    <a:pt x="591731" y="249481"/>
                    <a:pt x="634679" y="324688"/>
                  </a:cubicBezTo>
                  <a:cubicBezTo>
                    <a:pt x="549928" y="363056"/>
                    <a:pt x="506789" y="381189"/>
                    <a:pt x="417457" y="413257"/>
                  </a:cubicBezTo>
                  <a:close/>
                  <a:moveTo>
                    <a:pt x="119301" y="322398"/>
                  </a:moveTo>
                  <a:cubicBezTo>
                    <a:pt x="236120" y="355611"/>
                    <a:pt x="295294" y="372600"/>
                    <a:pt x="411922" y="403140"/>
                  </a:cubicBezTo>
                  <a:cubicBezTo>
                    <a:pt x="495336" y="372409"/>
                    <a:pt x="535612" y="355229"/>
                    <a:pt x="614828" y="318771"/>
                  </a:cubicBezTo>
                  <a:cubicBezTo>
                    <a:pt x="574553" y="247763"/>
                    <a:pt x="551838" y="207678"/>
                    <a:pt x="503353" y="122355"/>
                  </a:cubicBezTo>
                  <a:cubicBezTo>
                    <a:pt x="382716" y="80552"/>
                    <a:pt x="322398" y="58791"/>
                    <a:pt x="202143" y="14889"/>
                  </a:cubicBezTo>
                  <a:cubicBezTo>
                    <a:pt x="130181" y="60891"/>
                    <a:pt x="93532" y="83415"/>
                    <a:pt x="19279" y="127699"/>
                  </a:cubicBezTo>
                  <a:cubicBezTo>
                    <a:pt x="63182" y="213214"/>
                    <a:pt x="83606" y="252917"/>
                    <a:pt x="119301" y="3223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A5076D10-1903-47F5-97CE-D420DABB33A2}"/>
                </a:ext>
              </a:extLst>
            </p:cNvPr>
            <p:cNvSpPr/>
            <p:nvPr/>
          </p:nvSpPr>
          <p:spPr>
            <a:xfrm>
              <a:off x="11356490" y="6485433"/>
              <a:ext cx="648995" cy="400850"/>
            </a:xfrm>
            <a:custGeom>
              <a:avLst/>
              <a:gdLst>
                <a:gd name="connsiteX0" fmla="*/ 436926 w 648995"/>
                <a:gd name="connsiteY0" fmla="*/ 412303 h 400849"/>
                <a:gd name="connsiteX1" fmla="*/ 118727 w 648995"/>
                <a:gd name="connsiteY1" fmla="*/ 323925 h 400849"/>
                <a:gd name="connsiteX2" fmla="*/ 0 w 648995"/>
                <a:gd name="connsiteY2" fmla="*/ 114529 h 400849"/>
                <a:gd name="connsiteX3" fmla="*/ 191262 w 648995"/>
                <a:gd name="connsiteY3" fmla="*/ 0 h 400849"/>
                <a:gd name="connsiteX4" fmla="*/ 520341 w 648995"/>
                <a:gd name="connsiteY4" fmla="*/ 117201 h 400849"/>
                <a:gd name="connsiteX5" fmla="*/ 648995 w 648995"/>
                <a:gd name="connsiteY5" fmla="*/ 323161 h 400849"/>
                <a:gd name="connsiteX6" fmla="*/ 436926 w 648995"/>
                <a:gd name="connsiteY6" fmla="*/ 412303 h 400849"/>
                <a:gd name="connsiteX7" fmla="*/ 131707 w 648995"/>
                <a:gd name="connsiteY7" fmla="*/ 317817 h 400849"/>
                <a:gd name="connsiteX8" fmla="*/ 430817 w 648995"/>
                <a:gd name="connsiteY8" fmla="*/ 401804 h 400849"/>
                <a:gd name="connsiteX9" fmla="*/ 628952 w 648995"/>
                <a:gd name="connsiteY9" fmla="*/ 317244 h 400849"/>
                <a:gd name="connsiteX10" fmla="*/ 508315 w 648995"/>
                <a:gd name="connsiteY10" fmla="*/ 123691 h 400849"/>
                <a:gd name="connsiteX11" fmla="*/ 199852 w 648995"/>
                <a:gd name="connsiteY11" fmla="*/ 14316 h 400849"/>
                <a:gd name="connsiteX12" fmla="*/ 20042 w 648995"/>
                <a:gd name="connsiteY12" fmla="*/ 121400 h 400849"/>
                <a:gd name="connsiteX13" fmla="*/ 131707 w 648995"/>
                <a:gd name="connsiteY13" fmla="*/ 31781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00849">
                  <a:moveTo>
                    <a:pt x="436926" y="412303"/>
                  </a:moveTo>
                  <a:cubicBezTo>
                    <a:pt x="310372" y="379280"/>
                    <a:pt x="246618" y="361528"/>
                    <a:pt x="118727" y="323925"/>
                  </a:cubicBezTo>
                  <a:cubicBezTo>
                    <a:pt x="75970" y="248909"/>
                    <a:pt x="51728" y="205960"/>
                    <a:pt x="0" y="114529"/>
                  </a:cubicBezTo>
                  <a:cubicBezTo>
                    <a:pt x="77498" y="69290"/>
                    <a:pt x="115674" y="46002"/>
                    <a:pt x="191262" y="0"/>
                  </a:cubicBezTo>
                  <a:cubicBezTo>
                    <a:pt x="322970" y="48484"/>
                    <a:pt x="388825" y="72153"/>
                    <a:pt x="520341" y="117201"/>
                  </a:cubicBezTo>
                  <a:cubicBezTo>
                    <a:pt x="575888" y="206342"/>
                    <a:pt x="602229" y="248336"/>
                    <a:pt x="648995" y="323161"/>
                  </a:cubicBezTo>
                  <a:cubicBezTo>
                    <a:pt x="566153" y="360956"/>
                    <a:pt x="523967" y="379090"/>
                    <a:pt x="436926" y="412303"/>
                  </a:cubicBezTo>
                  <a:close/>
                  <a:moveTo>
                    <a:pt x="131707" y="317817"/>
                  </a:moveTo>
                  <a:cubicBezTo>
                    <a:pt x="251772" y="353320"/>
                    <a:pt x="311708" y="370309"/>
                    <a:pt x="430817" y="401804"/>
                  </a:cubicBezTo>
                  <a:cubicBezTo>
                    <a:pt x="511942" y="370118"/>
                    <a:pt x="551263" y="352939"/>
                    <a:pt x="628952" y="317244"/>
                  </a:cubicBezTo>
                  <a:cubicBezTo>
                    <a:pt x="584667" y="246427"/>
                    <a:pt x="560235" y="207106"/>
                    <a:pt x="508315" y="123691"/>
                  </a:cubicBezTo>
                  <a:cubicBezTo>
                    <a:pt x="385198" y="81506"/>
                    <a:pt x="323352" y="59555"/>
                    <a:pt x="199852" y="14316"/>
                  </a:cubicBezTo>
                  <a:cubicBezTo>
                    <a:pt x="128654" y="57264"/>
                    <a:pt x="92959" y="79025"/>
                    <a:pt x="20042" y="121400"/>
                  </a:cubicBezTo>
                  <a:cubicBezTo>
                    <a:pt x="68526" y="206724"/>
                    <a:pt x="91241" y="246809"/>
                    <a:pt x="131707" y="3178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7DFF1F39-6E7C-4792-80E0-69E35EDC536E}"/>
                </a:ext>
              </a:extLst>
            </p:cNvPr>
            <p:cNvSpPr/>
            <p:nvPr/>
          </p:nvSpPr>
          <p:spPr>
            <a:xfrm>
              <a:off x="11860606" y="6495741"/>
              <a:ext cx="648995" cy="400850"/>
            </a:xfrm>
            <a:custGeom>
              <a:avLst/>
              <a:gdLst>
                <a:gd name="connsiteX0" fmla="*/ 452006 w 648995"/>
                <a:gd name="connsiteY0" fmla="*/ 401995 h 400849"/>
                <a:gd name="connsiteX1" fmla="*/ 128463 w 648995"/>
                <a:gd name="connsiteY1" fmla="*/ 312854 h 400849"/>
                <a:gd name="connsiteX2" fmla="*/ 0 w 648995"/>
                <a:gd name="connsiteY2" fmla="*/ 106702 h 400849"/>
                <a:gd name="connsiteX3" fmla="*/ 189736 w 648995"/>
                <a:gd name="connsiteY3" fmla="*/ 0 h 400849"/>
                <a:gd name="connsiteX4" fmla="*/ 524732 w 648995"/>
                <a:gd name="connsiteY4" fmla="*/ 115865 h 400849"/>
                <a:gd name="connsiteX5" fmla="*/ 660067 w 648995"/>
                <a:gd name="connsiteY5" fmla="*/ 314572 h 400849"/>
                <a:gd name="connsiteX6" fmla="*/ 452006 w 648995"/>
                <a:gd name="connsiteY6" fmla="*/ 401995 h 400849"/>
                <a:gd name="connsiteX7" fmla="*/ 141252 w 648995"/>
                <a:gd name="connsiteY7" fmla="*/ 306937 h 400849"/>
                <a:gd name="connsiteX8" fmla="*/ 445326 w 648995"/>
                <a:gd name="connsiteY8" fmla="*/ 391497 h 400849"/>
                <a:gd name="connsiteX9" fmla="*/ 639834 w 648995"/>
                <a:gd name="connsiteY9" fmla="*/ 308654 h 400849"/>
                <a:gd name="connsiteX10" fmla="*/ 512897 w 648995"/>
                <a:gd name="connsiteY10" fmla="*/ 121973 h 400849"/>
                <a:gd name="connsiteX11" fmla="*/ 198898 w 648995"/>
                <a:gd name="connsiteY11" fmla="*/ 13743 h 400849"/>
                <a:gd name="connsiteX12" fmla="*/ 20424 w 648995"/>
                <a:gd name="connsiteY12" fmla="*/ 113574 h 400849"/>
                <a:gd name="connsiteX13" fmla="*/ 141252 w 648995"/>
                <a:gd name="connsiteY13" fmla="*/ 30693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00849">
                  <a:moveTo>
                    <a:pt x="452006" y="401995"/>
                  </a:moveTo>
                  <a:cubicBezTo>
                    <a:pt x="323544" y="368782"/>
                    <a:pt x="258644" y="350839"/>
                    <a:pt x="128463" y="312854"/>
                  </a:cubicBezTo>
                  <a:cubicBezTo>
                    <a:pt x="81698" y="237838"/>
                    <a:pt x="55546" y="195844"/>
                    <a:pt x="0" y="106702"/>
                  </a:cubicBezTo>
                  <a:cubicBezTo>
                    <a:pt x="76735" y="63945"/>
                    <a:pt x="114529" y="42376"/>
                    <a:pt x="189736" y="0"/>
                  </a:cubicBezTo>
                  <a:cubicBezTo>
                    <a:pt x="324116" y="48293"/>
                    <a:pt x="391306" y="71580"/>
                    <a:pt x="524732" y="115865"/>
                  </a:cubicBezTo>
                  <a:cubicBezTo>
                    <a:pt x="582760" y="200998"/>
                    <a:pt x="610246" y="241464"/>
                    <a:pt x="660067" y="314572"/>
                  </a:cubicBezTo>
                  <a:cubicBezTo>
                    <a:pt x="578369" y="350839"/>
                    <a:pt x="536948" y="368782"/>
                    <a:pt x="452006" y="401995"/>
                  </a:cubicBezTo>
                  <a:close/>
                  <a:moveTo>
                    <a:pt x="141252" y="306937"/>
                  </a:moveTo>
                  <a:cubicBezTo>
                    <a:pt x="263607" y="342822"/>
                    <a:pt x="324498" y="359811"/>
                    <a:pt x="445326" y="391497"/>
                  </a:cubicBezTo>
                  <a:cubicBezTo>
                    <a:pt x="524732" y="359811"/>
                    <a:pt x="563290" y="343013"/>
                    <a:pt x="639834" y="308654"/>
                  </a:cubicBezTo>
                  <a:cubicBezTo>
                    <a:pt x="592876" y="239556"/>
                    <a:pt x="567108" y="201761"/>
                    <a:pt x="512897" y="121973"/>
                  </a:cubicBezTo>
                  <a:cubicBezTo>
                    <a:pt x="387679" y="80552"/>
                    <a:pt x="324880" y="58791"/>
                    <a:pt x="198898" y="13743"/>
                  </a:cubicBezTo>
                  <a:cubicBezTo>
                    <a:pt x="128082" y="53447"/>
                    <a:pt x="92387" y="73680"/>
                    <a:pt x="20424" y="113574"/>
                  </a:cubicBezTo>
                  <a:cubicBezTo>
                    <a:pt x="72343" y="196798"/>
                    <a:pt x="96777" y="236120"/>
                    <a:pt x="141252" y="3069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7DC2A43D-C6D9-4382-8B18-A74D201549F2}"/>
                </a:ext>
              </a:extLst>
            </p:cNvPr>
            <p:cNvSpPr/>
            <p:nvPr/>
          </p:nvSpPr>
          <p:spPr>
            <a:xfrm>
              <a:off x="12369113" y="6512729"/>
              <a:ext cx="668084" cy="381762"/>
            </a:xfrm>
            <a:custGeom>
              <a:avLst/>
              <a:gdLst>
                <a:gd name="connsiteX0" fmla="*/ 462695 w 668083"/>
                <a:gd name="connsiteY0" fmla="*/ 385007 h 381761"/>
                <a:gd name="connsiteX1" fmla="*/ 135143 w 668083"/>
                <a:gd name="connsiteY1" fmla="*/ 297393 h 381761"/>
                <a:gd name="connsiteX2" fmla="*/ 0 w 668083"/>
                <a:gd name="connsiteY2" fmla="*/ 98495 h 381761"/>
                <a:gd name="connsiteX3" fmla="*/ 189927 w 668083"/>
                <a:gd name="connsiteY3" fmla="*/ 0 h 381761"/>
                <a:gd name="connsiteX4" fmla="*/ 528931 w 668083"/>
                <a:gd name="connsiteY4" fmla="*/ 111856 h 381761"/>
                <a:gd name="connsiteX5" fmla="*/ 668084 w 668083"/>
                <a:gd name="connsiteY5" fmla="*/ 300637 h 381761"/>
                <a:gd name="connsiteX6" fmla="*/ 462695 w 668083"/>
                <a:gd name="connsiteY6" fmla="*/ 385007 h 381761"/>
                <a:gd name="connsiteX7" fmla="*/ 147742 w 668083"/>
                <a:gd name="connsiteY7" fmla="*/ 291666 h 381761"/>
                <a:gd name="connsiteX8" fmla="*/ 455442 w 668083"/>
                <a:gd name="connsiteY8" fmla="*/ 374699 h 381761"/>
                <a:gd name="connsiteX9" fmla="*/ 647468 w 668083"/>
                <a:gd name="connsiteY9" fmla="*/ 294720 h 381761"/>
                <a:gd name="connsiteX10" fmla="*/ 516905 w 668083"/>
                <a:gd name="connsiteY10" fmla="*/ 117392 h 381761"/>
                <a:gd name="connsiteX11" fmla="*/ 199089 w 668083"/>
                <a:gd name="connsiteY11" fmla="*/ 12980 h 381761"/>
                <a:gd name="connsiteX12" fmla="*/ 20614 w 668083"/>
                <a:gd name="connsiteY12" fmla="*/ 105175 h 381761"/>
                <a:gd name="connsiteX13" fmla="*/ 147742 w 668083"/>
                <a:gd name="connsiteY13" fmla="*/ 291666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81761">
                  <a:moveTo>
                    <a:pt x="462695" y="385007"/>
                  </a:moveTo>
                  <a:cubicBezTo>
                    <a:pt x="332705" y="352366"/>
                    <a:pt x="267233" y="334996"/>
                    <a:pt x="135143" y="297393"/>
                  </a:cubicBezTo>
                  <a:cubicBezTo>
                    <a:pt x="85323" y="224285"/>
                    <a:pt x="57836" y="183818"/>
                    <a:pt x="0" y="98495"/>
                  </a:cubicBezTo>
                  <a:cubicBezTo>
                    <a:pt x="76352" y="58791"/>
                    <a:pt x="114146" y="38749"/>
                    <a:pt x="189927" y="0"/>
                  </a:cubicBezTo>
                  <a:cubicBezTo>
                    <a:pt x="326215" y="46957"/>
                    <a:pt x="394169" y="69290"/>
                    <a:pt x="528931" y="111856"/>
                  </a:cubicBezTo>
                  <a:cubicBezTo>
                    <a:pt x="588104" y="192217"/>
                    <a:pt x="616354" y="230393"/>
                    <a:pt x="668084" y="300637"/>
                  </a:cubicBezTo>
                  <a:cubicBezTo>
                    <a:pt x="587150" y="335187"/>
                    <a:pt x="546301" y="352366"/>
                    <a:pt x="462695" y="385007"/>
                  </a:cubicBezTo>
                  <a:close/>
                  <a:moveTo>
                    <a:pt x="147742" y="291666"/>
                  </a:moveTo>
                  <a:cubicBezTo>
                    <a:pt x="271814" y="326979"/>
                    <a:pt x="333277" y="343586"/>
                    <a:pt x="455442" y="374699"/>
                  </a:cubicBezTo>
                  <a:cubicBezTo>
                    <a:pt x="533513" y="343776"/>
                    <a:pt x="571689" y="327552"/>
                    <a:pt x="647468" y="294720"/>
                  </a:cubicBezTo>
                  <a:cubicBezTo>
                    <a:pt x="598603" y="228484"/>
                    <a:pt x="572261" y="192599"/>
                    <a:pt x="516905" y="117392"/>
                  </a:cubicBezTo>
                  <a:cubicBezTo>
                    <a:pt x="390542" y="77498"/>
                    <a:pt x="326979" y="56692"/>
                    <a:pt x="199089" y="12980"/>
                  </a:cubicBezTo>
                  <a:cubicBezTo>
                    <a:pt x="128080" y="49438"/>
                    <a:pt x="92386" y="67954"/>
                    <a:pt x="20614" y="105175"/>
                  </a:cubicBezTo>
                  <a:cubicBezTo>
                    <a:pt x="74825" y="184964"/>
                    <a:pt x="100593" y="222758"/>
                    <a:pt x="147742" y="2916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885190BE-6D51-49B4-8B94-300018768EEA}"/>
                </a:ext>
              </a:extLst>
            </p:cNvPr>
            <p:cNvSpPr/>
            <p:nvPr/>
          </p:nvSpPr>
          <p:spPr>
            <a:xfrm>
              <a:off x="12881437" y="6533726"/>
              <a:ext cx="668084" cy="362674"/>
            </a:xfrm>
            <a:custGeom>
              <a:avLst/>
              <a:gdLst>
                <a:gd name="connsiteX0" fmla="*/ 469568 w 668083"/>
                <a:gd name="connsiteY0" fmla="*/ 364010 h 362673"/>
                <a:gd name="connsiteX1" fmla="*/ 139153 w 668083"/>
                <a:gd name="connsiteY1" fmla="*/ 279450 h 362673"/>
                <a:gd name="connsiteX2" fmla="*/ 0 w 668083"/>
                <a:gd name="connsiteY2" fmla="*/ 90477 h 362673"/>
                <a:gd name="connsiteX3" fmla="*/ 190690 w 668083"/>
                <a:gd name="connsiteY3" fmla="*/ 0 h 362673"/>
                <a:gd name="connsiteX4" fmla="*/ 531795 w 668083"/>
                <a:gd name="connsiteY4" fmla="*/ 105748 h 362673"/>
                <a:gd name="connsiteX5" fmla="*/ 672856 w 668083"/>
                <a:gd name="connsiteY5" fmla="*/ 283267 h 362673"/>
                <a:gd name="connsiteX6" fmla="*/ 469568 w 668083"/>
                <a:gd name="connsiteY6" fmla="*/ 364010 h 362673"/>
                <a:gd name="connsiteX7" fmla="*/ 151560 w 668083"/>
                <a:gd name="connsiteY7" fmla="*/ 273914 h 362673"/>
                <a:gd name="connsiteX8" fmla="*/ 461932 w 668083"/>
                <a:gd name="connsiteY8" fmla="*/ 354084 h 362673"/>
                <a:gd name="connsiteX9" fmla="*/ 652241 w 668083"/>
                <a:gd name="connsiteY9" fmla="*/ 277732 h 362673"/>
                <a:gd name="connsiteX10" fmla="*/ 519960 w 668083"/>
                <a:gd name="connsiteY10" fmla="*/ 110902 h 362673"/>
                <a:gd name="connsiteX11" fmla="*/ 200234 w 668083"/>
                <a:gd name="connsiteY11" fmla="*/ 12216 h 362673"/>
                <a:gd name="connsiteX12" fmla="*/ 20998 w 668083"/>
                <a:gd name="connsiteY12" fmla="*/ 96968 h 362673"/>
                <a:gd name="connsiteX13" fmla="*/ 151560 w 668083"/>
                <a:gd name="connsiteY13" fmla="*/ 273914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469568" y="364010"/>
                  </a:moveTo>
                  <a:cubicBezTo>
                    <a:pt x="338623" y="332515"/>
                    <a:pt x="272579" y="315526"/>
                    <a:pt x="139153" y="279450"/>
                  </a:cubicBezTo>
                  <a:cubicBezTo>
                    <a:pt x="87424" y="209205"/>
                    <a:pt x="59174" y="170838"/>
                    <a:pt x="0" y="90477"/>
                  </a:cubicBezTo>
                  <a:cubicBezTo>
                    <a:pt x="76543" y="53637"/>
                    <a:pt x="114529" y="35504"/>
                    <a:pt x="190690" y="0"/>
                  </a:cubicBezTo>
                  <a:cubicBezTo>
                    <a:pt x="328125" y="44475"/>
                    <a:pt x="396269" y="65663"/>
                    <a:pt x="531795" y="105748"/>
                  </a:cubicBezTo>
                  <a:cubicBezTo>
                    <a:pt x="591159" y="180573"/>
                    <a:pt x="619791" y="216650"/>
                    <a:pt x="672856" y="283267"/>
                  </a:cubicBezTo>
                  <a:cubicBezTo>
                    <a:pt x="592495" y="315908"/>
                    <a:pt x="552029" y="332323"/>
                    <a:pt x="469568" y="364010"/>
                  </a:cubicBezTo>
                  <a:close/>
                  <a:moveTo>
                    <a:pt x="151560" y="273914"/>
                  </a:moveTo>
                  <a:cubicBezTo>
                    <a:pt x="276586" y="308082"/>
                    <a:pt x="338623" y="323925"/>
                    <a:pt x="461932" y="354084"/>
                  </a:cubicBezTo>
                  <a:cubicBezTo>
                    <a:pt x="539048" y="324116"/>
                    <a:pt x="577034" y="308654"/>
                    <a:pt x="652241" y="277732"/>
                  </a:cubicBezTo>
                  <a:cubicBezTo>
                    <a:pt x="602231" y="214741"/>
                    <a:pt x="575507" y="181146"/>
                    <a:pt x="519960" y="110902"/>
                  </a:cubicBezTo>
                  <a:cubicBezTo>
                    <a:pt x="392833" y="73489"/>
                    <a:pt x="328889" y="53637"/>
                    <a:pt x="200234" y="12216"/>
                  </a:cubicBezTo>
                  <a:cubicBezTo>
                    <a:pt x="128654" y="45429"/>
                    <a:pt x="92959" y="62609"/>
                    <a:pt x="20998" y="96968"/>
                  </a:cubicBezTo>
                  <a:cubicBezTo>
                    <a:pt x="76352" y="171984"/>
                    <a:pt x="102694" y="207869"/>
                    <a:pt x="151560" y="2739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530D0FB9-F230-4756-9A3A-F54FBA11C527}"/>
                </a:ext>
              </a:extLst>
            </p:cNvPr>
            <p:cNvSpPr/>
            <p:nvPr/>
          </p:nvSpPr>
          <p:spPr>
            <a:xfrm>
              <a:off x="13396625" y="6555677"/>
              <a:ext cx="668084" cy="324498"/>
            </a:xfrm>
            <a:custGeom>
              <a:avLst/>
              <a:gdLst>
                <a:gd name="connsiteX0" fmla="*/ 473386 w 668083"/>
                <a:gd name="connsiteY0" fmla="*/ 342059 h 324497"/>
                <a:gd name="connsiteX1" fmla="*/ 141061 w 668083"/>
                <a:gd name="connsiteY1" fmla="*/ 261125 h 324497"/>
                <a:gd name="connsiteX2" fmla="*/ 0 w 668083"/>
                <a:gd name="connsiteY2" fmla="*/ 83224 h 324497"/>
                <a:gd name="connsiteX3" fmla="*/ 191836 w 668083"/>
                <a:gd name="connsiteY3" fmla="*/ 0 h 324497"/>
                <a:gd name="connsiteX4" fmla="*/ 533132 w 668083"/>
                <a:gd name="connsiteY4" fmla="*/ 98113 h 324497"/>
                <a:gd name="connsiteX5" fmla="*/ 674956 w 668083"/>
                <a:gd name="connsiteY5" fmla="*/ 264561 h 324497"/>
                <a:gd name="connsiteX6" fmla="*/ 473386 w 668083"/>
                <a:gd name="connsiteY6" fmla="*/ 342059 h 324497"/>
                <a:gd name="connsiteX7" fmla="*/ 153469 w 668083"/>
                <a:gd name="connsiteY7" fmla="*/ 255971 h 324497"/>
                <a:gd name="connsiteX8" fmla="*/ 465559 w 668083"/>
                <a:gd name="connsiteY8" fmla="*/ 332515 h 324497"/>
                <a:gd name="connsiteX9" fmla="*/ 654341 w 668083"/>
                <a:gd name="connsiteY9" fmla="*/ 259598 h 324497"/>
                <a:gd name="connsiteX10" fmla="*/ 521297 w 668083"/>
                <a:gd name="connsiteY10" fmla="*/ 103076 h 324497"/>
                <a:gd name="connsiteX11" fmla="*/ 201189 w 668083"/>
                <a:gd name="connsiteY11" fmla="*/ 11262 h 324497"/>
                <a:gd name="connsiteX12" fmla="*/ 20998 w 668083"/>
                <a:gd name="connsiteY12" fmla="*/ 89332 h 324497"/>
                <a:gd name="connsiteX13" fmla="*/ 153469 w 668083"/>
                <a:gd name="connsiteY13" fmla="*/ 255971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473386" y="342059"/>
                  </a:moveTo>
                  <a:cubicBezTo>
                    <a:pt x="341486" y="311709"/>
                    <a:pt x="275060" y="295484"/>
                    <a:pt x="141061" y="261125"/>
                  </a:cubicBezTo>
                  <a:cubicBezTo>
                    <a:pt x="87997" y="194317"/>
                    <a:pt x="59556" y="158240"/>
                    <a:pt x="0" y="83224"/>
                  </a:cubicBezTo>
                  <a:cubicBezTo>
                    <a:pt x="76735" y="49247"/>
                    <a:pt x="115102" y="32450"/>
                    <a:pt x="191836" y="0"/>
                  </a:cubicBezTo>
                  <a:cubicBezTo>
                    <a:pt x="329461" y="41421"/>
                    <a:pt x="397605" y="61082"/>
                    <a:pt x="533132" y="98113"/>
                  </a:cubicBezTo>
                  <a:cubicBezTo>
                    <a:pt x="592304" y="167593"/>
                    <a:pt x="620936" y="201379"/>
                    <a:pt x="674956" y="264561"/>
                  </a:cubicBezTo>
                  <a:cubicBezTo>
                    <a:pt x="595358" y="295865"/>
                    <a:pt x="555082" y="311518"/>
                    <a:pt x="473386" y="342059"/>
                  </a:cubicBezTo>
                  <a:close/>
                  <a:moveTo>
                    <a:pt x="153469" y="255971"/>
                  </a:moveTo>
                  <a:cubicBezTo>
                    <a:pt x="279259" y="288421"/>
                    <a:pt x="341677" y="303692"/>
                    <a:pt x="465559" y="332515"/>
                  </a:cubicBezTo>
                  <a:cubicBezTo>
                    <a:pt x="541911" y="303692"/>
                    <a:pt x="579516" y="288994"/>
                    <a:pt x="654341" y="259598"/>
                  </a:cubicBezTo>
                  <a:cubicBezTo>
                    <a:pt x="603567" y="199852"/>
                    <a:pt x="576652" y="168357"/>
                    <a:pt x="521297" y="103076"/>
                  </a:cubicBezTo>
                  <a:cubicBezTo>
                    <a:pt x="394170" y="68335"/>
                    <a:pt x="330225" y="50011"/>
                    <a:pt x="201189" y="11262"/>
                  </a:cubicBezTo>
                  <a:cubicBezTo>
                    <a:pt x="129036" y="41803"/>
                    <a:pt x="93150" y="57646"/>
                    <a:pt x="20998" y="89332"/>
                  </a:cubicBezTo>
                  <a:cubicBezTo>
                    <a:pt x="76735" y="159386"/>
                    <a:pt x="103649" y="193171"/>
                    <a:pt x="153469" y="25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6CF59A18-A3D2-4163-95CC-6B5AA285D208}"/>
                </a:ext>
              </a:extLst>
            </p:cNvPr>
            <p:cNvSpPr/>
            <p:nvPr/>
          </p:nvSpPr>
          <p:spPr>
            <a:xfrm>
              <a:off x="13913531" y="6575720"/>
              <a:ext cx="668084" cy="305409"/>
            </a:xfrm>
            <a:custGeom>
              <a:avLst/>
              <a:gdLst>
                <a:gd name="connsiteX0" fmla="*/ 475675 w 668083"/>
                <a:gd name="connsiteY0" fmla="*/ 322016 h 305409"/>
                <a:gd name="connsiteX1" fmla="*/ 141824 w 668083"/>
                <a:gd name="connsiteY1" fmla="*/ 244518 h 305409"/>
                <a:gd name="connsiteX2" fmla="*/ 0 w 668083"/>
                <a:gd name="connsiteY2" fmla="*/ 77688 h 305409"/>
                <a:gd name="connsiteX3" fmla="*/ 192599 w 668083"/>
                <a:gd name="connsiteY3" fmla="*/ 0 h 305409"/>
                <a:gd name="connsiteX4" fmla="*/ 532558 w 668083"/>
                <a:gd name="connsiteY4" fmla="*/ 89905 h 305409"/>
                <a:gd name="connsiteX5" fmla="*/ 675528 w 668083"/>
                <a:gd name="connsiteY5" fmla="*/ 247191 h 305409"/>
                <a:gd name="connsiteX6" fmla="*/ 475675 w 668083"/>
                <a:gd name="connsiteY6" fmla="*/ 322016 h 305409"/>
                <a:gd name="connsiteX7" fmla="*/ 154041 w 668083"/>
                <a:gd name="connsiteY7" fmla="*/ 239556 h 305409"/>
                <a:gd name="connsiteX8" fmla="*/ 467467 w 668083"/>
                <a:gd name="connsiteY8" fmla="*/ 312663 h 305409"/>
                <a:gd name="connsiteX9" fmla="*/ 654532 w 668083"/>
                <a:gd name="connsiteY9" fmla="*/ 242228 h 305409"/>
                <a:gd name="connsiteX10" fmla="*/ 520533 w 668083"/>
                <a:gd name="connsiteY10" fmla="*/ 94486 h 305409"/>
                <a:gd name="connsiteX11" fmla="*/ 201761 w 668083"/>
                <a:gd name="connsiteY11" fmla="*/ 10499 h 305409"/>
                <a:gd name="connsiteX12" fmla="*/ 20998 w 668083"/>
                <a:gd name="connsiteY12" fmla="*/ 83415 h 305409"/>
                <a:gd name="connsiteX13" fmla="*/ 154041 w 668083"/>
                <a:gd name="connsiteY13" fmla="*/ 23955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75675" y="322016"/>
                  </a:moveTo>
                  <a:cubicBezTo>
                    <a:pt x="342823" y="292429"/>
                    <a:pt x="276205" y="277159"/>
                    <a:pt x="141824" y="244518"/>
                  </a:cubicBezTo>
                  <a:cubicBezTo>
                    <a:pt x="87806" y="181146"/>
                    <a:pt x="59174" y="147360"/>
                    <a:pt x="0" y="77688"/>
                  </a:cubicBezTo>
                  <a:cubicBezTo>
                    <a:pt x="76926" y="46002"/>
                    <a:pt x="115483" y="30350"/>
                    <a:pt x="192599" y="0"/>
                  </a:cubicBezTo>
                  <a:cubicBezTo>
                    <a:pt x="329652" y="37985"/>
                    <a:pt x="397605" y="55737"/>
                    <a:pt x="532558" y="89905"/>
                  </a:cubicBezTo>
                  <a:cubicBezTo>
                    <a:pt x="591540" y="154804"/>
                    <a:pt x="620363" y="186491"/>
                    <a:pt x="675528" y="247191"/>
                  </a:cubicBezTo>
                  <a:cubicBezTo>
                    <a:pt x="596312" y="277350"/>
                    <a:pt x="556419" y="292429"/>
                    <a:pt x="475675" y="322016"/>
                  </a:cubicBezTo>
                  <a:close/>
                  <a:moveTo>
                    <a:pt x="154041" y="239556"/>
                  </a:moveTo>
                  <a:cubicBezTo>
                    <a:pt x="280213" y="270287"/>
                    <a:pt x="342823" y="284794"/>
                    <a:pt x="467467" y="312663"/>
                  </a:cubicBezTo>
                  <a:cubicBezTo>
                    <a:pt x="543057" y="284794"/>
                    <a:pt x="580279" y="270669"/>
                    <a:pt x="654532" y="242228"/>
                  </a:cubicBezTo>
                  <a:cubicBezTo>
                    <a:pt x="602611" y="185154"/>
                    <a:pt x="575698" y="155377"/>
                    <a:pt x="520533" y="94486"/>
                  </a:cubicBezTo>
                  <a:cubicBezTo>
                    <a:pt x="393788" y="62418"/>
                    <a:pt x="330224" y="45811"/>
                    <a:pt x="201761" y="10499"/>
                  </a:cubicBezTo>
                  <a:cubicBezTo>
                    <a:pt x="129418" y="39131"/>
                    <a:pt x="93341" y="53637"/>
                    <a:pt x="20998" y="83415"/>
                  </a:cubicBezTo>
                  <a:cubicBezTo>
                    <a:pt x="76352" y="148505"/>
                    <a:pt x="103267" y="180001"/>
                    <a:pt x="154041" y="239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BFF27D10-1E8F-4318-AD8B-E0BFF7C0FF7A}"/>
                </a:ext>
              </a:extLst>
            </p:cNvPr>
            <p:cNvSpPr/>
            <p:nvPr/>
          </p:nvSpPr>
          <p:spPr>
            <a:xfrm>
              <a:off x="14429674" y="6590990"/>
              <a:ext cx="668084" cy="305409"/>
            </a:xfrm>
            <a:custGeom>
              <a:avLst/>
              <a:gdLst>
                <a:gd name="connsiteX0" fmla="*/ 478729 w 668083"/>
                <a:gd name="connsiteY0" fmla="*/ 306746 h 305409"/>
                <a:gd name="connsiteX1" fmla="*/ 142779 w 668083"/>
                <a:gd name="connsiteY1" fmla="*/ 231729 h 305409"/>
                <a:gd name="connsiteX2" fmla="*/ 0 w 668083"/>
                <a:gd name="connsiteY2" fmla="*/ 74253 h 305409"/>
                <a:gd name="connsiteX3" fmla="*/ 191644 w 668083"/>
                <a:gd name="connsiteY3" fmla="*/ 0 h 305409"/>
                <a:gd name="connsiteX4" fmla="*/ 529122 w 668083"/>
                <a:gd name="connsiteY4" fmla="*/ 81506 h 305409"/>
                <a:gd name="connsiteX5" fmla="*/ 675146 w 668083"/>
                <a:gd name="connsiteY5" fmla="*/ 232684 h 305409"/>
                <a:gd name="connsiteX6" fmla="*/ 478729 w 668083"/>
                <a:gd name="connsiteY6" fmla="*/ 306746 h 305409"/>
                <a:gd name="connsiteX7" fmla="*/ 154995 w 668083"/>
                <a:gd name="connsiteY7" fmla="*/ 227148 h 305409"/>
                <a:gd name="connsiteX8" fmla="*/ 470139 w 668083"/>
                <a:gd name="connsiteY8" fmla="*/ 297774 h 305409"/>
                <a:gd name="connsiteX9" fmla="*/ 654148 w 668083"/>
                <a:gd name="connsiteY9" fmla="*/ 228103 h 305409"/>
                <a:gd name="connsiteX10" fmla="*/ 517287 w 668083"/>
                <a:gd name="connsiteY10" fmla="*/ 86087 h 305409"/>
                <a:gd name="connsiteX11" fmla="*/ 200615 w 668083"/>
                <a:gd name="connsiteY11" fmla="*/ 9735 h 305409"/>
                <a:gd name="connsiteX12" fmla="*/ 20805 w 668083"/>
                <a:gd name="connsiteY12" fmla="*/ 79597 h 305409"/>
                <a:gd name="connsiteX13" fmla="*/ 154995 w 668083"/>
                <a:gd name="connsiteY13" fmla="*/ 227148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78729" y="306746"/>
                  </a:moveTo>
                  <a:cubicBezTo>
                    <a:pt x="344540" y="277541"/>
                    <a:pt x="277541" y="262843"/>
                    <a:pt x="142779" y="231729"/>
                  </a:cubicBezTo>
                  <a:cubicBezTo>
                    <a:pt x="87614" y="171029"/>
                    <a:pt x="58791" y="139152"/>
                    <a:pt x="0" y="74253"/>
                  </a:cubicBezTo>
                  <a:cubicBezTo>
                    <a:pt x="76733" y="44093"/>
                    <a:pt x="115101" y="29205"/>
                    <a:pt x="191644" y="0"/>
                  </a:cubicBezTo>
                  <a:cubicBezTo>
                    <a:pt x="327551" y="34168"/>
                    <a:pt x="394933" y="50393"/>
                    <a:pt x="529122" y="81506"/>
                  </a:cubicBezTo>
                  <a:cubicBezTo>
                    <a:pt x="588485" y="142970"/>
                    <a:pt x="617691" y="173320"/>
                    <a:pt x="675146" y="232684"/>
                  </a:cubicBezTo>
                  <a:cubicBezTo>
                    <a:pt x="597266" y="262652"/>
                    <a:pt x="558136" y="277541"/>
                    <a:pt x="478729" y="306746"/>
                  </a:cubicBezTo>
                  <a:close/>
                  <a:moveTo>
                    <a:pt x="154995" y="227148"/>
                  </a:moveTo>
                  <a:cubicBezTo>
                    <a:pt x="281549" y="256353"/>
                    <a:pt x="344349" y="270287"/>
                    <a:pt x="470139" y="297774"/>
                  </a:cubicBezTo>
                  <a:cubicBezTo>
                    <a:pt x="544583" y="270287"/>
                    <a:pt x="581232" y="256353"/>
                    <a:pt x="654148" y="228103"/>
                  </a:cubicBezTo>
                  <a:cubicBezTo>
                    <a:pt x="600320" y="172365"/>
                    <a:pt x="572833" y="143733"/>
                    <a:pt x="517287" y="86087"/>
                  </a:cubicBezTo>
                  <a:cubicBezTo>
                    <a:pt x="391306" y="56882"/>
                    <a:pt x="328125" y="41612"/>
                    <a:pt x="200615" y="9735"/>
                  </a:cubicBezTo>
                  <a:cubicBezTo>
                    <a:pt x="128845" y="37222"/>
                    <a:pt x="92959" y="51347"/>
                    <a:pt x="20805" y="79597"/>
                  </a:cubicBezTo>
                  <a:cubicBezTo>
                    <a:pt x="75970" y="140297"/>
                    <a:pt x="103075" y="170075"/>
                    <a:pt x="154995" y="227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5D9A555D-9BC6-4625-8BA4-E95F05130385}"/>
                </a:ext>
              </a:extLst>
            </p:cNvPr>
            <p:cNvSpPr/>
            <p:nvPr/>
          </p:nvSpPr>
          <p:spPr>
            <a:xfrm>
              <a:off x="14942380" y="6598435"/>
              <a:ext cx="668084" cy="286321"/>
            </a:xfrm>
            <a:custGeom>
              <a:avLst/>
              <a:gdLst>
                <a:gd name="connsiteX0" fmla="*/ 485028 w 668083"/>
                <a:gd name="connsiteY0" fmla="*/ 299301 h 286321"/>
                <a:gd name="connsiteX1" fmla="*/ 145833 w 668083"/>
                <a:gd name="connsiteY1" fmla="*/ 225240 h 286321"/>
                <a:gd name="connsiteX2" fmla="*/ 0 w 668083"/>
                <a:gd name="connsiteY2" fmla="*/ 73871 h 286321"/>
                <a:gd name="connsiteX3" fmla="*/ 188017 w 668083"/>
                <a:gd name="connsiteY3" fmla="*/ 0 h 286321"/>
                <a:gd name="connsiteX4" fmla="*/ 522632 w 668083"/>
                <a:gd name="connsiteY4" fmla="*/ 73871 h 286321"/>
                <a:gd name="connsiteX5" fmla="*/ 675718 w 668083"/>
                <a:gd name="connsiteY5" fmla="*/ 223712 h 286321"/>
                <a:gd name="connsiteX6" fmla="*/ 485028 w 668083"/>
                <a:gd name="connsiteY6" fmla="*/ 299301 h 286321"/>
                <a:gd name="connsiteX7" fmla="*/ 157858 w 668083"/>
                <a:gd name="connsiteY7" fmla="*/ 220658 h 286321"/>
                <a:gd name="connsiteX8" fmla="*/ 476057 w 668083"/>
                <a:gd name="connsiteY8" fmla="*/ 290139 h 286321"/>
                <a:gd name="connsiteX9" fmla="*/ 654722 w 668083"/>
                <a:gd name="connsiteY9" fmla="*/ 219131 h 286321"/>
                <a:gd name="connsiteX10" fmla="*/ 511370 w 668083"/>
                <a:gd name="connsiteY10" fmla="*/ 78643 h 286321"/>
                <a:gd name="connsiteX11" fmla="*/ 197370 w 668083"/>
                <a:gd name="connsiteY11" fmla="*/ 9353 h 286321"/>
                <a:gd name="connsiteX12" fmla="*/ 20996 w 668083"/>
                <a:gd name="connsiteY12" fmla="*/ 78834 h 286321"/>
                <a:gd name="connsiteX13" fmla="*/ 157858 w 668083"/>
                <a:gd name="connsiteY13" fmla="*/ 220658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485028" y="299301"/>
                  </a:moveTo>
                  <a:cubicBezTo>
                    <a:pt x="348930" y="269715"/>
                    <a:pt x="281358" y="255208"/>
                    <a:pt x="145833" y="225240"/>
                  </a:cubicBezTo>
                  <a:cubicBezTo>
                    <a:pt x="88569" y="165876"/>
                    <a:pt x="59364" y="135525"/>
                    <a:pt x="0" y="73871"/>
                  </a:cubicBezTo>
                  <a:cubicBezTo>
                    <a:pt x="75588" y="44284"/>
                    <a:pt x="113192" y="29396"/>
                    <a:pt x="188017" y="0"/>
                  </a:cubicBezTo>
                  <a:cubicBezTo>
                    <a:pt x="322398" y="30541"/>
                    <a:pt x="389016" y="45048"/>
                    <a:pt x="522632" y="73871"/>
                  </a:cubicBezTo>
                  <a:cubicBezTo>
                    <a:pt x="583714" y="133807"/>
                    <a:pt x="614446" y="163776"/>
                    <a:pt x="675718" y="223712"/>
                  </a:cubicBezTo>
                  <a:cubicBezTo>
                    <a:pt x="600702" y="254444"/>
                    <a:pt x="562526" y="269715"/>
                    <a:pt x="485028" y="299301"/>
                  </a:cubicBezTo>
                  <a:close/>
                  <a:moveTo>
                    <a:pt x="157858" y="220658"/>
                  </a:moveTo>
                  <a:cubicBezTo>
                    <a:pt x="284985" y="248718"/>
                    <a:pt x="348358" y="262461"/>
                    <a:pt x="476057" y="290139"/>
                  </a:cubicBezTo>
                  <a:cubicBezTo>
                    <a:pt x="548592" y="262270"/>
                    <a:pt x="584286" y="248145"/>
                    <a:pt x="654722" y="219131"/>
                  </a:cubicBezTo>
                  <a:cubicBezTo>
                    <a:pt x="597457" y="163012"/>
                    <a:pt x="568634" y="134762"/>
                    <a:pt x="511370" y="78643"/>
                  </a:cubicBezTo>
                  <a:cubicBezTo>
                    <a:pt x="385961" y="51538"/>
                    <a:pt x="323352" y="37985"/>
                    <a:pt x="197370" y="9353"/>
                  </a:cubicBezTo>
                  <a:cubicBezTo>
                    <a:pt x="127317" y="37222"/>
                    <a:pt x="92005" y="50965"/>
                    <a:pt x="20996" y="78834"/>
                  </a:cubicBezTo>
                  <a:cubicBezTo>
                    <a:pt x="76543" y="136289"/>
                    <a:pt x="104030" y="164921"/>
                    <a:pt x="157858" y="2206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71" name="Rectangle 970">
            <a:extLst>
              <a:ext uri="{FF2B5EF4-FFF2-40B4-BE49-F238E27FC236}">
                <a16:creationId xmlns:a16="http://schemas.microsoft.com/office/drawing/2014/main" id="{B6D9C6F0-2F7A-46A0-AAF0-35972B582C64}"/>
              </a:ext>
            </a:extLst>
          </p:cNvPr>
          <p:cNvSpPr/>
          <p:nvPr userDrawn="1"/>
        </p:nvSpPr>
        <p:spPr>
          <a:xfrm>
            <a:off x="0" y="6424612"/>
            <a:ext cx="121920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2" name="Date Placeholder 1">
            <a:extLst>
              <a:ext uri="{FF2B5EF4-FFF2-40B4-BE49-F238E27FC236}">
                <a16:creationId xmlns:a16="http://schemas.microsoft.com/office/drawing/2014/main" id="{581EE2B7-AF17-4462-BF49-94277EDC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989" y="6458744"/>
            <a:ext cx="954781" cy="36512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Framework</a:t>
            </a:r>
          </a:p>
        </p:txBody>
      </p:sp>
      <p:sp>
        <p:nvSpPr>
          <p:cNvPr id="973" name="Slide Number Placeholder 3">
            <a:extLst>
              <a:ext uri="{FF2B5EF4-FFF2-40B4-BE49-F238E27FC236}">
                <a16:creationId xmlns:a16="http://schemas.microsoft.com/office/drawing/2014/main" id="{F1A7ABE3-C802-4362-9C1D-B7B4D318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910" y="6458744"/>
            <a:ext cx="419100" cy="36512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fld id="{97258C20-7D93-6E45-922D-1BC1DF7C697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84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mewo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2D5695-9BD1-4265-A318-A0795733E3DB}"/>
              </a:ext>
            </a:extLst>
          </p:cNvPr>
          <p:cNvSpPr/>
          <p:nvPr userDrawn="1"/>
        </p:nvSpPr>
        <p:spPr>
          <a:xfrm>
            <a:off x="-4800" y="903026"/>
            <a:ext cx="12311100" cy="5974024"/>
          </a:xfrm>
          <a:custGeom>
            <a:avLst/>
            <a:gdLst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71357"/>
              <a:gd name="connsiteY0" fmla="*/ 0 h 5988050"/>
              <a:gd name="connsiteX1" fmla="*/ 12271357 w 12271357"/>
              <a:gd name="connsiteY1" fmla="*/ 5988050 h 5988050"/>
              <a:gd name="connsiteX2" fmla="*/ 2921 w 12271357"/>
              <a:gd name="connsiteY2" fmla="*/ 5988050 h 5988050"/>
              <a:gd name="connsiteX3" fmla="*/ 0 w 12271357"/>
              <a:gd name="connsiteY3" fmla="*/ 5476353 h 5988050"/>
              <a:gd name="connsiteX4" fmla="*/ 12225338 w 12271357"/>
              <a:gd name="connsiteY4" fmla="*/ 0 h 5988050"/>
              <a:gd name="connsiteX0" fmla="*/ 12231757 w 12277776"/>
              <a:gd name="connsiteY0" fmla="*/ 0 h 5997286"/>
              <a:gd name="connsiteX1" fmla="*/ 12277776 w 12277776"/>
              <a:gd name="connsiteY1" fmla="*/ 5988050 h 5997286"/>
              <a:gd name="connsiteX2" fmla="*/ 79 w 12277776"/>
              <a:gd name="connsiteY2" fmla="*/ 5997286 h 5997286"/>
              <a:gd name="connsiteX3" fmla="*/ 6419 w 12277776"/>
              <a:gd name="connsiteY3" fmla="*/ 5476353 h 5997286"/>
              <a:gd name="connsiteX4" fmla="*/ 12231757 w 12277776"/>
              <a:gd name="connsiteY4" fmla="*/ 0 h 599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7776" h="5997286">
                <a:moveTo>
                  <a:pt x="12231757" y="0"/>
                </a:moveTo>
                <a:lnTo>
                  <a:pt x="12277776" y="5988050"/>
                </a:lnTo>
                <a:lnTo>
                  <a:pt x="79" y="5997286"/>
                </a:lnTo>
                <a:cubicBezTo>
                  <a:pt x="-895" y="5775353"/>
                  <a:pt x="7393" y="5698286"/>
                  <a:pt x="6419" y="5476353"/>
                </a:cubicBezTo>
                <a:cubicBezTo>
                  <a:pt x="4772443" y="5250595"/>
                  <a:pt x="10524058" y="4717884"/>
                  <a:pt x="12231757" y="0"/>
                </a:cubicBezTo>
                <a:close/>
              </a:path>
            </a:pathLst>
          </a:custGeom>
          <a:gradFill>
            <a:gsLst>
              <a:gs pos="68000">
                <a:schemeClr val="tx2">
                  <a:lumMod val="20000"/>
                  <a:lumOff val="80000"/>
                  <a:alpha val="40000"/>
                </a:schemeClr>
              </a:gs>
              <a:gs pos="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100">
              <a:latin typeface="+mj-lt"/>
            </a:endParaRPr>
          </a:p>
        </p:txBody>
      </p:sp>
      <p:sp>
        <p:nvSpPr>
          <p:cNvPr id="975" name="Freeform: Shape 974">
            <a:extLst>
              <a:ext uri="{FF2B5EF4-FFF2-40B4-BE49-F238E27FC236}">
                <a16:creationId xmlns:a16="http://schemas.microsoft.com/office/drawing/2014/main" id="{8ECBA17E-52F5-487B-82A6-928ADCBBC0D2}"/>
              </a:ext>
            </a:extLst>
          </p:cNvPr>
          <p:cNvSpPr/>
          <p:nvPr userDrawn="1"/>
        </p:nvSpPr>
        <p:spPr>
          <a:xfrm>
            <a:off x="-4800" y="2257424"/>
            <a:ext cx="12311100" cy="4619625"/>
          </a:xfrm>
          <a:custGeom>
            <a:avLst/>
            <a:gdLst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25338"/>
              <a:gd name="connsiteY0" fmla="*/ 0 h 5988050"/>
              <a:gd name="connsiteX1" fmla="*/ 12194949 w 12225338"/>
              <a:gd name="connsiteY1" fmla="*/ 5988050 h 5988050"/>
              <a:gd name="connsiteX2" fmla="*/ 2921 w 12225338"/>
              <a:gd name="connsiteY2" fmla="*/ 5988050 h 5988050"/>
              <a:gd name="connsiteX3" fmla="*/ 0 w 12225338"/>
              <a:gd name="connsiteY3" fmla="*/ 5476353 h 5988050"/>
              <a:gd name="connsiteX4" fmla="*/ 12225338 w 12225338"/>
              <a:gd name="connsiteY4" fmla="*/ 0 h 5988050"/>
              <a:gd name="connsiteX0" fmla="*/ 12225338 w 12271357"/>
              <a:gd name="connsiteY0" fmla="*/ 0 h 5988050"/>
              <a:gd name="connsiteX1" fmla="*/ 12271357 w 12271357"/>
              <a:gd name="connsiteY1" fmla="*/ 5988050 h 5988050"/>
              <a:gd name="connsiteX2" fmla="*/ 2921 w 12271357"/>
              <a:gd name="connsiteY2" fmla="*/ 5988050 h 5988050"/>
              <a:gd name="connsiteX3" fmla="*/ 0 w 12271357"/>
              <a:gd name="connsiteY3" fmla="*/ 5476353 h 5988050"/>
              <a:gd name="connsiteX4" fmla="*/ 12225338 w 12271357"/>
              <a:gd name="connsiteY4" fmla="*/ 0 h 5988050"/>
              <a:gd name="connsiteX0" fmla="*/ 12231757 w 12277776"/>
              <a:gd name="connsiteY0" fmla="*/ 0 h 5997286"/>
              <a:gd name="connsiteX1" fmla="*/ 12277776 w 12277776"/>
              <a:gd name="connsiteY1" fmla="*/ 5988050 h 5997286"/>
              <a:gd name="connsiteX2" fmla="*/ 79 w 12277776"/>
              <a:gd name="connsiteY2" fmla="*/ 5997286 h 5997286"/>
              <a:gd name="connsiteX3" fmla="*/ 6419 w 12277776"/>
              <a:gd name="connsiteY3" fmla="*/ 5476353 h 5997286"/>
              <a:gd name="connsiteX4" fmla="*/ 12231757 w 12277776"/>
              <a:gd name="connsiteY4" fmla="*/ 0 h 599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7776" h="5997286">
                <a:moveTo>
                  <a:pt x="12231757" y="0"/>
                </a:moveTo>
                <a:lnTo>
                  <a:pt x="12277776" y="5988050"/>
                </a:lnTo>
                <a:lnTo>
                  <a:pt x="79" y="5997286"/>
                </a:lnTo>
                <a:cubicBezTo>
                  <a:pt x="-895" y="5775353"/>
                  <a:pt x="7393" y="5698286"/>
                  <a:pt x="6419" y="5476353"/>
                </a:cubicBezTo>
                <a:cubicBezTo>
                  <a:pt x="4772443" y="5250595"/>
                  <a:pt x="10524058" y="4717884"/>
                  <a:pt x="12231757" y="0"/>
                </a:cubicBezTo>
                <a:close/>
              </a:path>
            </a:pathLst>
          </a:custGeom>
          <a:gradFill>
            <a:gsLst>
              <a:gs pos="68000">
                <a:schemeClr val="tx2">
                  <a:lumMod val="20000"/>
                  <a:lumOff val="80000"/>
                  <a:alpha val="40000"/>
                </a:schemeClr>
              </a:gs>
              <a:gs pos="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100">
              <a:latin typeface="+mj-lt"/>
            </a:endParaRPr>
          </a:p>
        </p:txBody>
      </p:sp>
      <p:grpSp>
        <p:nvGrpSpPr>
          <p:cNvPr id="9" name="Graphic 8">
            <a:extLst>
              <a:ext uri="{FF2B5EF4-FFF2-40B4-BE49-F238E27FC236}">
                <a16:creationId xmlns:a16="http://schemas.microsoft.com/office/drawing/2014/main" id="{F8E07C71-2887-44B6-BB90-218CDA35C858}"/>
              </a:ext>
            </a:extLst>
          </p:cNvPr>
          <p:cNvGrpSpPr/>
          <p:nvPr userDrawn="1"/>
        </p:nvGrpSpPr>
        <p:grpSpPr>
          <a:xfrm>
            <a:off x="-1577855" y="3429000"/>
            <a:ext cx="15347710" cy="4343400"/>
            <a:chOff x="-3448050" y="2899735"/>
            <a:chExt cx="19088100" cy="5401930"/>
          </a:xfrm>
          <a:gradFill flip="none" rotWithShape="1">
            <a:gsLst>
              <a:gs pos="56000">
                <a:schemeClr val="tx2">
                  <a:lumMod val="20000"/>
                  <a:lumOff val="80000"/>
                  <a:alpha val="25000"/>
                </a:schemeClr>
              </a:gs>
              <a:gs pos="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5D2766F-36E7-4993-BD26-B087DF9445BF}"/>
                </a:ext>
              </a:extLst>
            </p:cNvPr>
            <p:cNvSpPr/>
            <p:nvPr/>
          </p:nvSpPr>
          <p:spPr>
            <a:xfrm>
              <a:off x="365943" y="3239694"/>
              <a:ext cx="400850" cy="114529"/>
            </a:xfrm>
            <a:custGeom>
              <a:avLst/>
              <a:gdLst>
                <a:gd name="connsiteX0" fmla="*/ 145451 w 400850"/>
                <a:gd name="connsiteY0" fmla="*/ 118537 h 114528"/>
                <a:gd name="connsiteX1" fmla="*/ 0 w 400850"/>
                <a:gd name="connsiteY1" fmla="*/ 98113 h 114528"/>
                <a:gd name="connsiteX2" fmla="*/ 60318 w 400850"/>
                <a:gd name="connsiteY2" fmla="*/ 38749 h 114528"/>
                <a:gd name="connsiteX3" fmla="*/ 262271 w 400850"/>
                <a:gd name="connsiteY3" fmla="*/ 0 h 114528"/>
                <a:gd name="connsiteX4" fmla="*/ 410967 w 400850"/>
                <a:gd name="connsiteY4" fmla="*/ 15461 h 114528"/>
                <a:gd name="connsiteX5" fmla="*/ 354657 w 400850"/>
                <a:gd name="connsiteY5" fmla="*/ 73871 h 114528"/>
                <a:gd name="connsiteX6" fmla="*/ 145451 w 400850"/>
                <a:gd name="connsiteY6" fmla="*/ 118537 h 114528"/>
                <a:gd name="connsiteX7" fmla="*/ 12598 w 400850"/>
                <a:gd name="connsiteY7" fmla="*/ 96013 h 114528"/>
                <a:gd name="connsiteX8" fmla="*/ 149078 w 400850"/>
                <a:gd name="connsiteY8" fmla="*/ 114910 h 114528"/>
                <a:gd name="connsiteX9" fmla="*/ 345495 w 400850"/>
                <a:gd name="connsiteY9" fmla="*/ 73107 h 114528"/>
                <a:gd name="connsiteX10" fmla="*/ 398369 w 400850"/>
                <a:gd name="connsiteY10" fmla="*/ 18134 h 114528"/>
                <a:gd name="connsiteX11" fmla="*/ 258835 w 400850"/>
                <a:gd name="connsiteY11" fmla="*/ 3627 h 114528"/>
                <a:gd name="connsiteX12" fmla="*/ 69099 w 400850"/>
                <a:gd name="connsiteY12" fmla="*/ 40276 h 114528"/>
                <a:gd name="connsiteX13" fmla="*/ 12598 w 400850"/>
                <a:gd name="connsiteY13" fmla="*/ 9601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45451" y="118537"/>
                  </a:moveTo>
                  <a:cubicBezTo>
                    <a:pt x="85706" y="111856"/>
                    <a:pt x="56692" y="107848"/>
                    <a:pt x="0" y="98113"/>
                  </a:cubicBezTo>
                  <a:cubicBezTo>
                    <a:pt x="24242" y="74444"/>
                    <a:pt x="36268" y="62418"/>
                    <a:pt x="60318" y="38749"/>
                  </a:cubicBezTo>
                  <a:cubicBezTo>
                    <a:pt x="140107" y="24624"/>
                    <a:pt x="180574" y="16798"/>
                    <a:pt x="262271" y="0"/>
                  </a:cubicBezTo>
                  <a:cubicBezTo>
                    <a:pt x="320680" y="7253"/>
                    <a:pt x="350267" y="10308"/>
                    <a:pt x="410967" y="15461"/>
                  </a:cubicBezTo>
                  <a:cubicBezTo>
                    <a:pt x="388443" y="39321"/>
                    <a:pt x="377181" y="50965"/>
                    <a:pt x="354657" y="73871"/>
                  </a:cubicBezTo>
                  <a:cubicBezTo>
                    <a:pt x="270478" y="92768"/>
                    <a:pt x="228675" y="101740"/>
                    <a:pt x="145451" y="118537"/>
                  </a:cubicBezTo>
                  <a:close/>
                  <a:moveTo>
                    <a:pt x="12598" y="96013"/>
                  </a:moveTo>
                  <a:cubicBezTo>
                    <a:pt x="65854" y="104985"/>
                    <a:pt x="93150" y="108802"/>
                    <a:pt x="149078" y="114910"/>
                  </a:cubicBezTo>
                  <a:cubicBezTo>
                    <a:pt x="226958" y="99067"/>
                    <a:pt x="266279" y="90668"/>
                    <a:pt x="345495" y="73107"/>
                  </a:cubicBezTo>
                  <a:cubicBezTo>
                    <a:pt x="366683" y="51538"/>
                    <a:pt x="377181" y="40467"/>
                    <a:pt x="398369" y="18134"/>
                  </a:cubicBezTo>
                  <a:cubicBezTo>
                    <a:pt x="341486" y="13362"/>
                    <a:pt x="313618" y="10308"/>
                    <a:pt x="258835" y="3627"/>
                  </a:cubicBezTo>
                  <a:cubicBezTo>
                    <a:pt x="182101" y="19470"/>
                    <a:pt x="144115" y="26723"/>
                    <a:pt x="69099" y="40276"/>
                  </a:cubicBezTo>
                  <a:cubicBezTo>
                    <a:pt x="46575" y="62609"/>
                    <a:pt x="35313" y="73871"/>
                    <a:pt x="12598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B86FDD-99C0-4B9E-8C97-1F221F4DB7E7}"/>
                </a:ext>
              </a:extLst>
            </p:cNvPr>
            <p:cNvSpPr/>
            <p:nvPr/>
          </p:nvSpPr>
          <p:spPr>
            <a:xfrm>
              <a:off x="709529" y="3207435"/>
              <a:ext cx="419938" cy="114529"/>
            </a:xfrm>
            <a:custGeom>
              <a:avLst/>
              <a:gdLst>
                <a:gd name="connsiteX0" fmla="*/ 156904 w 419938"/>
                <a:gd name="connsiteY0" fmla="*/ 114910 h 114528"/>
                <a:gd name="connsiteX1" fmla="*/ 0 w 419938"/>
                <a:gd name="connsiteY1" fmla="*/ 107275 h 114528"/>
                <a:gd name="connsiteX2" fmla="*/ 56501 w 419938"/>
                <a:gd name="connsiteY2" fmla="*/ 48675 h 114528"/>
                <a:gd name="connsiteX3" fmla="*/ 264943 w 419938"/>
                <a:gd name="connsiteY3" fmla="*/ 0 h 114528"/>
                <a:gd name="connsiteX4" fmla="*/ 421656 w 419938"/>
                <a:gd name="connsiteY4" fmla="*/ 6681 h 114528"/>
                <a:gd name="connsiteX5" fmla="*/ 370118 w 419938"/>
                <a:gd name="connsiteY5" fmla="*/ 62227 h 114528"/>
                <a:gd name="connsiteX6" fmla="*/ 156904 w 419938"/>
                <a:gd name="connsiteY6" fmla="*/ 114910 h 114528"/>
                <a:gd name="connsiteX7" fmla="*/ 13171 w 419938"/>
                <a:gd name="connsiteY7" fmla="*/ 104412 h 114528"/>
                <a:gd name="connsiteX8" fmla="*/ 160340 w 419938"/>
                <a:gd name="connsiteY8" fmla="*/ 111474 h 114528"/>
                <a:gd name="connsiteX9" fmla="*/ 360383 w 419938"/>
                <a:gd name="connsiteY9" fmla="*/ 62418 h 114528"/>
                <a:gd name="connsiteX10" fmla="*/ 408867 w 419938"/>
                <a:gd name="connsiteY10" fmla="*/ 10117 h 114528"/>
                <a:gd name="connsiteX11" fmla="*/ 261889 w 419938"/>
                <a:gd name="connsiteY11" fmla="*/ 3818 h 114528"/>
                <a:gd name="connsiteX12" fmla="*/ 66236 w 419938"/>
                <a:gd name="connsiteY12" fmla="*/ 49438 h 114528"/>
                <a:gd name="connsiteX13" fmla="*/ 13171 w 419938"/>
                <a:gd name="connsiteY13" fmla="*/ 10441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56904" y="114910"/>
                  </a:moveTo>
                  <a:cubicBezTo>
                    <a:pt x="92959" y="113383"/>
                    <a:pt x="61654" y="111856"/>
                    <a:pt x="0" y="107275"/>
                  </a:cubicBezTo>
                  <a:cubicBezTo>
                    <a:pt x="22524" y="84178"/>
                    <a:pt x="33786" y="72535"/>
                    <a:pt x="56501" y="48675"/>
                  </a:cubicBezTo>
                  <a:cubicBezTo>
                    <a:pt x="139343" y="30159"/>
                    <a:pt x="181146" y="20424"/>
                    <a:pt x="264943" y="0"/>
                  </a:cubicBezTo>
                  <a:cubicBezTo>
                    <a:pt x="326788" y="3818"/>
                    <a:pt x="358093" y="5154"/>
                    <a:pt x="421656" y="6681"/>
                  </a:cubicBezTo>
                  <a:cubicBezTo>
                    <a:pt x="400850" y="29777"/>
                    <a:pt x="390543" y="40658"/>
                    <a:pt x="370118" y="62227"/>
                  </a:cubicBezTo>
                  <a:cubicBezTo>
                    <a:pt x="284794" y="83988"/>
                    <a:pt x="242037" y="94486"/>
                    <a:pt x="156904" y="114910"/>
                  </a:cubicBezTo>
                  <a:close/>
                  <a:moveTo>
                    <a:pt x="13171" y="104412"/>
                  </a:moveTo>
                  <a:cubicBezTo>
                    <a:pt x="71008" y="108420"/>
                    <a:pt x="100404" y="109947"/>
                    <a:pt x="160340" y="111474"/>
                  </a:cubicBezTo>
                  <a:cubicBezTo>
                    <a:pt x="240128" y="92386"/>
                    <a:pt x="280213" y="82461"/>
                    <a:pt x="360383" y="62418"/>
                  </a:cubicBezTo>
                  <a:cubicBezTo>
                    <a:pt x="379662" y="42185"/>
                    <a:pt x="389206" y="31686"/>
                    <a:pt x="408867" y="10117"/>
                  </a:cubicBezTo>
                  <a:cubicBezTo>
                    <a:pt x="349312" y="8590"/>
                    <a:pt x="319917" y="7253"/>
                    <a:pt x="261889" y="3818"/>
                  </a:cubicBezTo>
                  <a:cubicBezTo>
                    <a:pt x="183246" y="22906"/>
                    <a:pt x="143924" y="32068"/>
                    <a:pt x="66236" y="49438"/>
                  </a:cubicBezTo>
                  <a:cubicBezTo>
                    <a:pt x="44666" y="71771"/>
                    <a:pt x="34168" y="82842"/>
                    <a:pt x="13171" y="104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59DF19-4078-4F67-918C-6EF12518530B}"/>
                </a:ext>
              </a:extLst>
            </p:cNvPr>
            <p:cNvSpPr/>
            <p:nvPr/>
          </p:nvSpPr>
          <p:spPr>
            <a:xfrm>
              <a:off x="1068195" y="3161624"/>
              <a:ext cx="419938" cy="95440"/>
            </a:xfrm>
            <a:custGeom>
              <a:avLst/>
              <a:gdLst>
                <a:gd name="connsiteX0" fmla="*/ 163585 w 419938"/>
                <a:gd name="connsiteY0" fmla="*/ 107657 h 95440"/>
                <a:gd name="connsiteX1" fmla="*/ 0 w 419938"/>
                <a:gd name="connsiteY1" fmla="*/ 109947 h 95440"/>
                <a:gd name="connsiteX2" fmla="*/ 51538 w 419938"/>
                <a:gd name="connsiteY2" fmla="*/ 54210 h 95440"/>
                <a:gd name="connsiteX3" fmla="*/ 261698 w 419938"/>
                <a:gd name="connsiteY3" fmla="*/ 0 h 95440"/>
                <a:gd name="connsiteX4" fmla="*/ 422420 w 419938"/>
                <a:gd name="connsiteY4" fmla="*/ 573 h 95440"/>
                <a:gd name="connsiteX5" fmla="*/ 376035 w 419938"/>
                <a:gd name="connsiteY5" fmla="*/ 52111 h 95440"/>
                <a:gd name="connsiteX6" fmla="*/ 163585 w 419938"/>
                <a:gd name="connsiteY6" fmla="*/ 107657 h 95440"/>
                <a:gd name="connsiteX7" fmla="*/ 13171 w 419938"/>
                <a:gd name="connsiteY7" fmla="*/ 106702 h 95440"/>
                <a:gd name="connsiteX8" fmla="*/ 166448 w 419938"/>
                <a:gd name="connsiteY8" fmla="*/ 104603 h 95440"/>
                <a:gd name="connsiteX9" fmla="*/ 365728 w 419938"/>
                <a:gd name="connsiteY9" fmla="*/ 52492 h 95440"/>
                <a:gd name="connsiteX10" fmla="*/ 409439 w 419938"/>
                <a:gd name="connsiteY10" fmla="*/ 4009 h 95440"/>
                <a:gd name="connsiteX11" fmla="*/ 258453 w 419938"/>
                <a:gd name="connsiteY11" fmla="*/ 3627 h 95440"/>
                <a:gd name="connsiteX12" fmla="*/ 61273 w 419938"/>
                <a:gd name="connsiteY12" fmla="*/ 54592 h 95440"/>
                <a:gd name="connsiteX13" fmla="*/ 13171 w 419938"/>
                <a:gd name="connsiteY13" fmla="*/ 106702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3585" y="107657"/>
                  </a:moveTo>
                  <a:cubicBezTo>
                    <a:pt x="97349" y="109947"/>
                    <a:pt x="64709" y="110329"/>
                    <a:pt x="0" y="109947"/>
                  </a:cubicBezTo>
                  <a:cubicBezTo>
                    <a:pt x="20424" y="88378"/>
                    <a:pt x="30732" y="77307"/>
                    <a:pt x="51538" y="54210"/>
                  </a:cubicBezTo>
                  <a:cubicBezTo>
                    <a:pt x="135525" y="33022"/>
                    <a:pt x="177519" y="22142"/>
                    <a:pt x="261698" y="0"/>
                  </a:cubicBezTo>
                  <a:cubicBezTo>
                    <a:pt x="325452" y="1145"/>
                    <a:pt x="357711" y="1336"/>
                    <a:pt x="422420" y="573"/>
                  </a:cubicBezTo>
                  <a:cubicBezTo>
                    <a:pt x="403522" y="22333"/>
                    <a:pt x="394360" y="32450"/>
                    <a:pt x="376035" y="52111"/>
                  </a:cubicBezTo>
                  <a:cubicBezTo>
                    <a:pt x="291284" y="74444"/>
                    <a:pt x="248718" y="85515"/>
                    <a:pt x="163585" y="107657"/>
                  </a:cubicBezTo>
                  <a:close/>
                  <a:moveTo>
                    <a:pt x="13171" y="106702"/>
                  </a:moveTo>
                  <a:cubicBezTo>
                    <a:pt x="73871" y="106893"/>
                    <a:pt x="104603" y="106512"/>
                    <a:pt x="166448" y="104603"/>
                  </a:cubicBezTo>
                  <a:cubicBezTo>
                    <a:pt x="246236" y="83988"/>
                    <a:pt x="286130" y="73489"/>
                    <a:pt x="365728" y="52492"/>
                  </a:cubicBezTo>
                  <a:cubicBezTo>
                    <a:pt x="382907" y="33977"/>
                    <a:pt x="391688" y="24433"/>
                    <a:pt x="409439" y="4009"/>
                  </a:cubicBezTo>
                  <a:cubicBezTo>
                    <a:pt x="348549" y="4581"/>
                    <a:pt x="318389" y="4581"/>
                    <a:pt x="258453" y="3627"/>
                  </a:cubicBezTo>
                  <a:cubicBezTo>
                    <a:pt x="179619" y="24433"/>
                    <a:pt x="140107" y="34740"/>
                    <a:pt x="61273" y="54592"/>
                  </a:cubicBezTo>
                  <a:cubicBezTo>
                    <a:pt x="41994" y="75971"/>
                    <a:pt x="32259" y="86469"/>
                    <a:pt x="13171" y="1067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CB1665-A8AF-438F-A2D6-250EB6B8C6CE}"/>
                </a:ext>
              </a:extLst>
            </p:cNvPr>
            <p:cNvSpPr/>
            <p:nvPr/>
          </p:nvSpPr>
          <p:spPr>
            <a:xfrm>
              <a:off x="1432586" y="3104932"/>
              <a:ext cx="400850" cy="95440"/>
            </a:xfrm>
            <a:custGeom>
              <a:avLst/>
              <a:gdLst>
                <a:gd name="connsiteX0" fmla="*/ 166067 w 400850"/>
                <a:gd name="connsiteY0" fmla="*/ 101549 h 95440"/>
                <a:gd name="connsiteX1" fmla="*/ 0 w 400850"/>
                <a:gd name="connsiteY1" fmla="*/ 110711 h 95440"/>
                <a:gd name="connsiteX2" fmla="*/ 46575 w 400850"/>
                <a:gd name="connsiteY2" fmla="*/ 59173 h 95440"/>
                <a:gd name="connsiteX3" fmla="*/ 254444 w 400850"/>
                <a:gd name="connsiteY3" fmla="*/ 2863 h 95440"/>
                <a:gd name="connsiteX4" fmla="*/ 415930 w 400850"/>
                <a:gd name="connsiteY4" fmla="*/ 0 h 95440"/>
                <a:gd name="connsiteX5" fmla="*/ 374127 w 400850"/>
                <a:gd name="connsiteY5" fmla="*/ 46957 h 95440"/>
                <a:gd name="connsiteX6" fmla="*/ 166067 w 400850"/>
                <a:gd name="connsiteY6" fmla="*/ 101549 h 95440"/>
                <a:gd name="connsiteX7" fmla="*/ 12980 w 400850"/>
                <a:gd name="connsiteY7" fmla="*/ 107275 h 95440"/>
                <a:gd name="connsiteX8" fmla="*/ 168739 w 400850"/>
                <a:gd name="connsiteY8" fmla="*/ 98876 h 95440"/>
                <a:gd name="connsiteX9" fmla="*/ 364010 w 400850"/>
                <a:gd name="connsiteY9" fmla="*/ 47338 h 95440"/>
                <a:gd name="connsiteX10" fmla="*/ 403332 w 400850"/>
                <a:gd name="connsiteY10" fmla="*/ 3245 h 95440"/>
                <a:gd name="connsiteX11" fmla="*/ 251581 w 400850"/>
                <a:gd name="connsiteY11" fmla="*/ 6108 h 95440"/>
                <a:gd name="connsiteX12" fmla="*/ 56692 w 400850"/>
                <a:gd name="connsiteY12" fmla="*/ 58982 h 95440"/>
                <a:gd name="connsiteX13" fmla="*/ 12980 w 400850"/>
                <a:gd name="connsiteY13" fmla="*/ 10727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66067" y="101549"/>
                  </a:moveTo>
                  <a:cubicBezTo>
                    <a:pt x="99258" y="106321"/>
                    <a:pt x="66045" y="108039"/>
                    <a:pt x="0" y="110711"/>
                  </a:cubicBezTo>
                  <a:cubicBezTo>
                    <a:pt x="18324" y="91050"/>
                    <a:pt x="27678" y="80934"/>
                    <a:pt x="46575" y="59173"/>
                  </a:cubicBezTo>
                  <a:cubicBezTo>
                    <a:pt x="129990" y="36840"/>
                    <a:pt x="171411" y="25578"/>
                    <a:pt x="254444" y="2863"/>
                  </a:cubicBezTo>
                  <a:cubicBezTo>
                    <a:pt x="318772" y="2481"/>
                    <a:pt x="351221" y="1909"/>
                    <a:pt x="415930" y="0"/>
                  </a:cubicBezTo>
                  <a:cubicBezTo>
                    <a:pt x="398941" y="20233"/>
                    <a:pt x="390542" y="29587"/>
                    <a:pt x="374127" y="46957"/>
                  </a:cubicBezTo>
                  <a:cubicBezTo>
                    <a:pt x="291285" y="68335"/>
                    <a:pt x="249672" y="79406"/>
                    <a:pt x="166067" y="101549"/>
                  </a:cubicBezTo>
                  <a:close/>
                  <a:moveTo>
                    <a:pt x="12980" y="107275"/>
                  </a:moveTo>
                  <a:cubicBezTo>
                    <a:pt x="74825" y="104794"/>
                    <a:pt x="106130" y="103076"/>
                    <a:pt x="168739" y="98876"/>
                  </a:cubicBezTo>
                  <a:cubicBezTo>
                    <a:pt x="247191" y="78070"/>
                    <a:pt x="286322" y="67763"/>
                    <a:pt x="364010" y="47338"/>
                  </a:cubicBezTo>
                  <a:cubicBezTo>
                    <a:pt x="379472" y="30923"/>
                    <a:pt x="387298" y="22142"/>
                    <a:pt x="403332" y="3245"/>
                  </a:cubicBezTo>
                  <a:cubicBezTo>
                    <a:pt x="342441" y="5154"/>
                    <a:pt x="312091" y="5726"/>
                    <a:pt x="251581" y="6108"/>
                  </a:cubicBezTo>
                  <a:cubicBezTo>
                    <a:pt x="173892" y="27487"/>
                    <a:pt x="134762" y="37985"/>
                    <a:pt x="56692" y="58982"/>
                  </a:cubicBezTo>
                  <a:cubicBezTo>
                    <a:pt x="38940" y="79216"/>
                    <a:pt x="30159" y="88760"/>
                    <a:pt x="12980" y="1072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B0809C-E1DA-4B63-9AFF-5A373008CFF8}"/>
                </a:ext>
              </a:extLst>
            </p:cNvPr>
            <p:cNvSpPr/>
            <p:nvPr/>
          </p:nvSpPr>
          <p:spPr>
            <a:xfrm>
              <a:off x="1795260" y="3047668"/>
              <a:ext cx="400850" cy="95440"/>
            </a:xfrm>
            <a:custGeom>
              <a:avLst/>
              <a:gdLst>
                <a:gd name="connsiteX0" fmla="*/ 165112 w 400850"/>
                <a:gd name="connsiteY0" fmla="*/ 93341 h 95440"/>
                <a:gd name="connsiteX1" fmla="*/ 0 w 400850"/>
                <a:gd name="connsiteY1" fmla="*/ 105939 h 95440"/>
                <a:gd name="connsiteX2" fmla="*/ 41994 w 400850"/>
                <a:gd name="connsiteY2" fmla="*/ 58982 h 95440"/>
                <a:gd name="connsiteX3" fmla="*/ 244710 w 400850"/>
                <a:gd name="connsiteY3" fmla="*/ 3627 h 95440"/>
                <a:gd name="connsiteX4" fmla="*/ 404477 w 400850"/>
                <a:gd name="connsiteY4" fmla="*/ 0 h 95440"/>
                <a:gd name="connsiteX5" fmla="*/ 366682 w 400850"/>
                <a:gd name="connsiteY5" fmla="*/ 42376 h 95440"/>
                <a:gd name="connsiteX6" fmla="*/ 165112 w 400850"/>
                <a:gd name="connsiteY6" fmla="*/ 93341 h 95440"/>
                <a:gd name="connsiteX7" fmla="*/ 12789 w 400850"/>
                <a:gd name="connsiteY7" fmla="*/ 102503 h 95440"/>
                <a:gd name="connsiteX8" fmla="*/ 167594 w 400850"/>
                <a:gd name="connsiteY8" fmla="*/ 90859 h 95440"/>
                <a:gd name="connsiteX9" fmla="*/ 356757 w 400850"/>
                <a:gd name="connsiteY9" fmla="*/ 42757 h 95440"/>
                <a:gd name="connsiteX10" fmla="*/ 392260 w 400850"/>
                <a:gd name="connsiteY10" fmla="*/ 2863 h 95440"/>
                <a:gd name="connsiteX11" fmla="*/ 242228 w 400850"/>
                <a:gd name="connsiteY11" fmla="*/ 6681 h 95440"/>
                <a:gd name="connsiteX12" fmla="*/ 51920 w 400850"/>
                <a:gd name="connsiteY12" fmla="*/ 58410 h 95440"/>
                <a:gd name="connsiteX13" fmla="*/ 12789 w 400850"/>
                <a:gd name="connsiteY13" fmla="*/ 10250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65112" y="93341"/>
                  </a:moveTo>
                  <a:cubicBezTo>
                    <a:pt x="98876" y="99067"/>
                    <a:pt x="65854" y="101740"/>
                    <a:pt x="0" y="105939"/>
                  </a:cubicBezTo>
                  <a:cubicBezTo>
                    <a:pt x="16415" y="88569"/>
                    <a:pt x="24814" y="79216"/>
                    <a:pt x="41994" y="58982"/>
                  </a:cubicBezTo>
                  <a:cubicBezTo>
                    <a:pt x="123500" y="36840"/>
                    <a:pt x="164158" y="25960"/>
                    <a:pt x="244710" y="3627"/>
                  </a:cubicBezTo>
                  <a:cubicBezTo>
                    <a:pt x="308654" y="2672"/>
                    <a:pt x="340532" y="1909"/>
                    <a:pt x="404477" y="0"/>
                  </a:cubicBezTo>
                  <a:cubicBezTo>
                    <a:pt x="389016" y="18706"/>
                    <a:pt x="381571" y="27105"/>
                    <a:pt x="366682" y="42376"/>
                  </a:cubicBezTo>
                  <a:cubicBezTo>
                    <a:pt x="286703" y="62227"/>
                    <a:pt x="246427" y="72344"/>
                    <a:pt x="165112" y="93341"/>
                  </a:cubicBezTo>
                  <a:close/>
                  <a:moveTo>
                    <a:pt x="12789" y="102503"/>
                  </a:moveTo>
                  <a:cubicBezTo>
                    <a:pt x="74635" y="98495"/>
                    <a:pt x="105557" y="96204"/>
                    <a:pt x="167594" y="90859"/>
                  </a:cubicBezTo>
                  <a:cubicBezTo>
                    <a:pt x="243755" y="71199"/>
                    <a:pt x="281549" y="61655"/>
                    <a:pt x="356757" y="42757"/>
                  </a:cubicBezTo>
                  <a:cubicBezTo>
                    <a:pt x="370691" y="28250"/>
                    <a:pt x="377754" y="20424"/>
                    <a:pt x="392260" y="2863"/>
                  </a:cubicBezTo>
                  <a:cubicBezTo>
                    <a:pt x="332324" y="4772"/>
                    <a:pt x="302164" y="5726"/>
                    <a:pt x="242228" y="6681"/>
                  </a:cubicBezTo>
                  <a:cubicBezTo>
                    <a:pt x="166639" y="27487"/>
                    <a:pt x="128463" y="37794"/>
                    <a:pt x="51920" y="58410"/>
                  </a:cubicBezTo>
                  <a:cubicBezTo>
                    <a:pt x="36076" y="77498"/>
                    <a:pt x="28251" y="86087"/>
                    <a:pt x="12789" y="1025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10ED9A-DEFB-45A9-9094-B3EB54D2FD44}"/>
                </a:ext>
              </a:extLst>
            </p:cNvPr>
            <p:cNvSpPr/>
            <p:nvPr/>
          </p:nvSpPr>
          <p:spPr>
            <a:xfrm>
              <a:off x="2150872" y="2995557"/>
              <a:ext cx="381762" cy="95440"/>
            </a:xfrm>
            <a:custGeom>
              <a:avLst/>
              <a:gdLst>
                <a:gd name="connsiteX0" fmla="*/ 161676 w 381762"/>
                <a:gd name="connsiteY0" fmla="*/ 83224 h 95440"/>
                <a:gd name="connsiteX1" fmla="*/ 0 w 381762"/>
                <a:gd name="connsiteY1" fmla="*/ 96013 h 95440"/>
                <a:gd name="connsiteX2" fmla="*/ 37794 w 381762"/>
                <a:gd name="connsiteY2" fmla="*/ 53447 h 95440"/>
                <a:gd name="connsiteX3" fmla="*/ 233638 w 381762"/>
                <a:gd name="connsiteY3" fmla="*/ 1718 h 95440"/>
                <a:gd name="connsiteX4" fmla="*/ 389588 w 381762"/>
                <a:gd name="connsiteY4" fmla="*/ 0 h 95440"/>
                <a:gd name="connsiteX5" fmla="*/ 355229 w 381762"/>
                <a:gd name="connsiteY5" fmla="*/ 38558 h 95440"/>
                <a:gd name="connsiteX6" fmla="*/ 161676 w 381762"/>
                <a:gd name="connsiteY6" fmla="*/ 83224 h 95440"/>
                <a:gd name="connsiteX7" fmla="*/ 12216 w 381762"/>
                <a:gd name="connsiteY7" fmla="*/ 93150 h 95440"/>
                <a:gd name="connsiteX8" fmla="*/ 163776 w 381762"/>
                <a:gd name="connsiteY8" fmla="*/ 81315 h 95440"/>
                <a:gd name="connsiteX9" fmla="*/ 345685 w 381762"/>
                <a:gd name="connsiteY9" fmla="*/ 39321 h 95440"/>
                <a:gd name="connsiteX10" fmla="*/ 377944 w 381762"/>
                <a:gd name="connsiteY10" fmla="*/ 3054 h 95440"/>
                <a:gd name="connsiteX11" fmla="*/ 231348 w 381762"/>
                <a:gd name="connsiteY11" fmla="*/ 4963 h 95440"/>
                <a:gd name="connsiteX12" fmla="*/ 47529 w 381762"/>
                <a:gd name="connsiteY12" fmla="*/ 53256 h 95440"/>
                <a:gd name="connsiteX13" fmla="*/ 12216 w 381762"/>
                <a:gd name="connsiteY13" fmla="*/ 9315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61676" y="83224"/>
                  </a:moveTo>
                  <a:cubicBezTo>
                    <a:pt x="97158" y="88760"/>
                    <a:pt x="64708" y="91432"/>
                    <a:pt x="0" y="96013"/>
                  </a:cubicBezTo>
                  <a:cubicBezTo>
                    <a:pt x="14889" y="80743"/>
                    <a:pt x="22333" y="72344"/>
                    <a:pt x="37794" y="53447"/>
                  </a:cubicBezTo>
                  <a:cubicBezTo>
                    <a:pt x="116819" y="32641"/>
                    <a:pt x="155949" y="22333"/>
                    <a:pt x="233638" y="1718"/>
                  </a:cubicBezTo>
                  <a:cubicBezTo>
                    <a:pt x="296247" y="1336"/>
                    <a:pt x="327552" y="954"/>
                    <a:pt x="389588" y="0"/>
                  </a:cubicBezTo>
                  <a:cubicBezTo>
                    <a:pt x="375654" y="17561"/>
                    <a:pt x="368782" y="25005"/>
                    <a:pt x="355229" y="38558"/>
                  </a:cubicBezTo>
                  <a:cubicBezTo>
                    <a:pt x="278686" y="56119"/>
                    <a:pt x="239938" y="64900"/>
                    <a:pt x="161676" y="83224"/>
                  </a:cubicBezTo>
                  <a:close/>
                  <a:moveTo>
                    <a:pt x="12216" y="93150"/>
                  </a:moveTo>
                  <a:cubicBezTo>
                    <a:pt x="72917" y="88951"/>
                    <a:pt x="103267" y="86469"/>
                    <a:pt x="163776" y="81315"/>
                  </a:cubicBezTo>
                  <a:cubicBezTo>
                    <a:pt x="237074" y="63945"/>
                    <a:pt x="273532" y="55737"/>
                    <a:pt x="345685" y="39321"/>
                  </a:cubicBezTo>
                  <a:cubicBezTo>
                    <a:pt x="358475" y="26532"/>
                    <a:pt x="364773" y="19470"/>
                    <a:pt x="377944" y="3054"/>
                  </a:cubicBezTo>
                  <a:cubicBezTo>
                    <a:pt x="319535" y="4199"/>
                    <a:pt x="290139" y="4581"/>
                    <a:pt x="231348" y="4963"/>
                  </a:cubicBezTo>
                  <a:cubicBezTo>
                    <a:pt x="158431" y="24242"/>
                    <a:pt x="121591" y="33786"/>
                    <a:pt x="47529" y="53256"/>
                  </a:cubicBezTo>
                  <a:cubicBezTo>
                    <a:pt x="33213" y="70817"/>
                    <a:pt x="26151" y="78643"/>
                    <a:pt x="12216" y="931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4220B1-A262-4790-8E8D-8362501E107C}"/>
                </a:ext>
              </a:extLst>
            </p:cNvPr>
            <p:cNvSpPr/>
            <p:nvPr/>
          </p:nvSpPr>
          <p:spPr>
            <a:xfrm>
              <a:off x="2495603" y="2951464"/>
              <a:ext cx="362674" cy="76352"/>
            </a:xfrm>
            <a:custGeom>
              <a:avLst/>
              <a:gdLst>
                <a:gd name="connsiteX0" fmla="*/ 156522 w 362673"/>
                <a:gd name="connsiteY0" fmla="*/ 74634 h 76352"/>
                <a:gd name="connsiteX1" fmla="*/ 0 w 362673"/>
                <a:gd name="connsiteY1" fmla="*/ 84560 h 76352"/>
                <a:gd name="connsiteX2" fmla="*/ 34358 w 362673"/>
                <a:gd name="connsiteY2" fmla="*/ 46002 h 76352"/>
                <a:gd name="connsiteX3" fmla="*/ 222376 w 362673"/>
                <a:gd name="connsiteY3" fmla="*/ 0 h 76352"/>
                <a:gd name="connsiteX4" fmla="*/ 373363 w 362673"/>
                <a:gd name="connsiteY4" fmla="*/ 3245 h 76352"/>
                <a:gd name="connsiteX5" fmla="*/ 341868 w 362673"/>
                <a:gd name="connsiteY5" fmla="*/ 38940 h 76352"/>
                <a:gd name="connsiteX6" fmla="*/ 156522 w 362673"/>
                <a:gd name="connsiteY6" fmla="*/ 74634 h 76352"/>
                <a:gd name="connsiteX7" fmla="*/ 11835 w 362673"/>
                <a:gd name="connsiteY7" fmla="*/ 81888 h 76352"/>
                <a:gd name="connsiteX8" fmla="*/ 158622 w 362673"/>
                <a:gd name="connsiteY8" fmla="*/ 72917 h 76352"/>
                <a:gd name="connsiteX9" fmla="*/ 332514 w 362673"/>
                <a:gd name="connsiteY9" fmla="*/ 39131 h 76352"/>
                <a:gd name="connsiteX10" fmla="*/ 362292 w 362673"/>
                <a:gd name="connsiteY10" fmla="*/ 5536 h 76352"/>
                <a:gd name="connsiteX11" fmla="*/ 220467 w 362673"/>
                <a:gd name="connsiteY11" fmla="*/ 2863 h 76352"/>
                <a:gd name="connsiteX12" fmla="*/ 44093 w 362673"/>
                <a:gd name="connsiteY12" fmla="*/ 45621 h 76352"/>
                <a:gd name="connsiteX13" fmla="*/ 11835 w 362673"/>
                <a:gd name="connsiteY13" fmla="*/ 8188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56522" y="74634"/>
                  </a:moveTo>
                  <a:cubicBezTo>
                    <a:pt x="94295" y="78643"/>
                    <a:pt x="62990" y="80743"/>
                    <a:pt x="0" y="84560"/>
                  </a:cubicBezTo>
                  <a:cubicBezTo>
                    <a:pt x="13552" y="71008"/>
                    <a:pt x="20424" y="63563"/>
                    <a:pt x="34358" y="46002"/>
                  </a:cubicBezTo>
                  <a:cubicBezTo>
                    <a:pt x="110329" y="27487"/>
                    <a:pt x="147933" y="18325"/>
                    <a:pt x="222376" y="0"/>
                  </a:cubicBezTo>
                  <a:cubicBezTo>
                    <a:pt x="283076" y="1336"/>
                    <a:pt x="313426" y="1909"/>
                    <a:pt x="373363" y="3245"/>
                  </a:cubicBezTo>
                  <a:cubicBezTo>
                    <a:pt x="360574" y="20042"/>
                    <a:pt x="354275" y="26914"/>
                    <a:pt x="341868" y="38940"/>
                  </a:cubicBezTo>
                  <a:cubicBezTo>
                    <a:pt x="268379" y="52492"/>
                    <a:pt x="231348" y="59555"/>
                    <a:pt x="156522" y="74634"/>
                  </a:cubicBezTo>
                  <a:close/>
                  <a:moveTo>
                    <a:pt x="11835" y="81888"/>
                  </a:moveTo>
                  <a:cubicBezTo>
                    <a:pt x="70817" y="78452"/>
                    <a:pt x="100213" y="76543"/>
                    <a:pt x="158622" y="72917"/>
                  </a:cubicBezTo>
                  <a:cubicBezTo>
                    <a:pt x="228866" y="58791"/>
                    <a:pt x="263607" y="52110"/>
                    <a:pt x="332514" y="39131"/>
                  </a:cubicBezTo>
                  <a:cubicBezTo>
                    <a:pt x="344350" y="27678"/>
                    <a:pt x="350267" y="21188"/>
                    <a:pt x="362292" y="5536"/>
                  </a:cubicBezTo>
                  <a:cubicBezTo>
                    <a:pt x="305982" y="4581"/>
                    <a:pt x="277541" y="4009"/>
                    <a:pt x="220467" y="2863"/>
                  </a:cubicBezTo>
                  <a:cubicBezTo>
                    <a:pt x="150605" y="19852"/>
                    <a:pt x="115292" y="28441"/>
                    <a:pt x="44093" y="45621"/>
                  </a:cubicBezTo>
                  <a:cubicBezTo>
                    <a:pt x="30923" y="62036"/>
                    <a:pt x="24433" y="69099"/>
                    <a:pt x="11835" y="818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72D2F4-0D4D-45C8-8469-20685D158969}"/>
                </a:ext>
              </a:extLst>
            </p:cNvPr>
            <p:cNvSpPr/>
            <p:nvPr/>
          </p:nvSpPr>
          <p:spPr>
            <a:xfrm>
              <a:off x="2827163" y="2917487"/>
              <a:ext cx="343586" cy="57264"/>
            </a:xfrm>
            <a:custGeom>
              <a:avLst/>
              <a:gdLst>
                <a:gd name="connsiteX0" fmla="*/ 150414 w 343585"/>
                <a:gd name="connsiteY0" fmla="*/ 70435 h 57264"/>
                <a:gd name="connsiteX1" fmla="*/ 0 w 343585"/>
                <a:gd name="connsiteY1" fmla="*/ 74062 h 57264"/>
                <a:gd name="connsiteX2" fmla="*/ 31686 w 343585"/>
                <a:gd name="connsiteY2" fmla="*/ 38367 h 57264"/>
                <a:gd name="connsiteX3" fmla="*/ 211305 w 343585"/>
                <a:gd name="connsiteY3" fmla="*/ 0 h 57264"/>
                <a:gd name="connsiteX4" fmla="*/ 356757 w 343585"/>
                <a:gd name="connsiteY4" fmla="*/ 11071 h 57264"/>
                <a:gd name="connsiteX5" fmla="*/ 327361 w 343585"/>
                <a:gd name="connsiteY5" fmla="*/ 45430 h 57264"/>
                <a:gd name="connsiteX6" fmla="*/ 150414 w 343585"/>
                <a:gd name="connsiteY6" fmla="*/ 70435 h 57264"/>
                <a:gd name="connsiteX7" fmla="*/ 11262 w 343585"/>
                <a:gd name="connsiteY7" fmla="*/ 71962 h 57264"/>
                <a:gd name="connsiteX8" fmla="*/ 152323 w 343585"/>
                <a:gd name="connsiteY8" fmla="*/ 68908 h 57264"/>
                <a:gd name="connsiteX9" fmla="*/ 318580 w 343585"/>
                <a:gd name="connsiteY9" fmla="*/ 45048 h 57264"/>
                <a:gd name="connsiteX10" fmla="*/ 346067 w 343585"/>
                <a:gd name="connsiteY10" fmla="*/ 12789 h 57264"/>
                <a:gd name="connsiteX11" fmla="*/ 209396 w 343585"/>
                <a:gd name="connsiteY11" fmla="*/ 2863 h 57264"/>
                <a:gd name="connsiteX12" fmla="*/ 40849 w 343585"/>
                <a:gd name="connsiteY12" fmla="*/ 38367 h 57264"/>
                <a:gd name="connsiteX13" fmla="*/ 11262 w 343585"/>
                <a:gd name="connsiteY13" fmla="*/ 7196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50414" y="70435"/>
                  </a:moveTo>
                  <a:cubicBezTo>
                    <a:pt x="90860" y="71580"/>
                    <a:pt x="60700" y="72535"/>
                    <a:pt x="0" y="74062"/>
                  </a:cubicBezTo>
                  <a:cubicBezTo>
                    <a:pt x="12598" y="62036"/>
                    <a:pt x="18897" y="54974"/>
                    <a:pt x="31686" y="38367"/>
                  </a:cubicBezTo>
                  <a:cubicBezTo>
                    <a:pt x="104412" y="22906"/>
                    <a:pt x="140298" y="15270"/>
                    <a:pt x="211305" y="0"/>
                  </a:cubicBezTo>
                  <a:cubicBezTo>
                    <a:pt x="270097" y="4199"/>
                    <a:pt x="299111" y="6299"/>
                    <a:pt x="356757" y="11071"/>
                  </a:cubicBezTo>
                  <a:cubicBezTo>
                    <a:pt x="345113" y="27678"/>
                    <a:pt x="339195" y="34359"/>
                    <a:pt x="327361" y="45430"/>
                  </a:cubicBezTo>
                  <a:cubicBezTo>
                    <a:pt x="257498" y="54592"/>
                    <a:pt x="221995" y="59555"/>
                    <a:pt x="150414" y="70435"/>
                  </a:cubicBezTo>
                  <a:close/>
                  <a:moveTo>
                    <a:pt x="11262" y="71962"/>
                  </a:moveTo>
                  <a:cubicBezTo>
                    <a:pt x="68145" y="70626"/>
                    <a:pt x="96395" y="69862"/>
                    <a:pt x="152323" y="68908"/>
                  </a:cubicBezTo>
                  <a:cubicBezTo>
                    <a:pt x="219513" y="58791"/>
                    <a:pt x="252726" y="54019"/>
                    <a:pt x="318580" y="45048"/>
                  </a:cubicBezTo>
                  <a:cubicBezTo>
                    <a:pt x="329651" y="34359"/>
                    <a:pt x="335187" y="28059"/>
                    <a:pt x="346067" y="12789"/>
                  </a:cubicBezTo>
                  <a:cubicBezTo>
                    <a:pt x="291857" y="8590"/>
                    <a:pt x="264561" y="6681"/>
                    <a:pt x="209396" y="2863"/>
                  </a:cubicBezTo>
                  <a:cubicBezTo>
                    <a:pt x="142779" y="16988"/>
                    <a:pt x="108993" y="24051"/>
                    <a:pt x="40849" y="38367"/>
                  </a:cubicBezTo>
                  <a:cubicBezTo>
                    <a:pt x="28823" y="54019"/>
                    <a:pt x="22906" y="60509"/>
                    <a:pt x="11262" y="719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9A3409B-5879-4EEA-8E7C-43E547F1EBEA}"/>
                </a:ext>
              </a:extLst>
            </p:cNvPr>
            <p:cNvSpPr/>
            <p:nvPr/>
          </p:nvSpPr>
          <p:spPr>
            <a:xfrm>
              <a:off x="3144598" y="2899926"/>
              <a:ext cx="324498" cy="57264"/>
            </a:xfrm>
            <a:custGeom>
              <a:avLst/>
              <a:gdLst>
                <a:gd name="connsiteX0" fmla="*/ 144115 w 324497"/>
                <a:gd name="connsiteY0" fmla="*/ 69672 h 57264"/>
                <a:gd name="connsiteX1" fmla="*/ 0 w 324497"/>
                <a:gd name="connsiteY1" fmla="*/ 63563 h 57264"/>
                <a:gd name="connsiteX2" fmla="*/ 29396 w 324497"/>
                <a:gd name="connsiteY2" fmla="*/ 29205 h 57264"/>
                <a:gd name="connsiteX3" fmla="*/ 200616 w 324497"/>
                <a:gd name="connsiteY3" fmla="*/ 0 h 57264"/>
                <a:gd name="connsiteX4" fmla="*/ 340532 w 324497"/>
                <a:gd name="connsiteY4" fmla="*/ 21951 h 57264"/>
                <a:gd name="connsiteX5" fmla="*/ 313236 w 324497"/>
                <a:gd name="connsiteY5" fmla="*/ 56692 h 57264"/>
                <a:gd name="connsiteX6" fmla="*/ 144115 w 324497"/>
                <a:gd name="connsiteY6" fmla="*/ 69672 h 57264"/>
                <a:gd name="connsiteX7" fmla="*/ 10880 w 324497"/>
                <a:gd name="connsiteY7" fmla="*/ 62036 h 57264"/>
                <a:gd name="connsiteX8" fmla="*/ 146024 w 324497"/>
                <a:gd name="connsiteY8" fmla="*/ 68144 h 57264"/>
                <a:gd name="connsiteX9" fmla="*/ 304837 w 324497"/>
                <a:gd name="connsiteY9" fmla="*/ 55546 h 57264"/>
                <a:gd name="connsiteX10" fmla="*/ 330606 w 324497"/>
                <a:gd name="connsiteY10" fmla="*/ 22906 h 57264"/>
                <a:gd name="connsiteX11" fmla="*/ 199089 w 324497"/>
                <a:gd name="connsiteY11" fmla="*/ 2863 h 57264"/>
                <a:gd name="connsiteX12" fmla="*/ 38367 w 324497"/>
                <a:gd name="connsiteY12" fmla="*/ 29777 h 57264"/>
                <a:gd name="connsiteX13" fmla="*/ 10880 w 324497"/>
                <a:gd name="connsiteY13" fmla="*/ 6203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44115" y="69672"/>
                  </a:moveTo>
                  <a:cubicBezTo>
                    <a:pt x="87042" y="66617"/>
                    <a:pt x="58218" y="65472"/>
                    <a:pt x="0" y="63563"/>
                  </a:cubicBezTo>
                  <a:cubicBezTo>
                    <a:pt x="11835" y="52301"/>
                    <a:pt x="17561" y="45621"/>
                    <a:pt x="29396" y="29205"/>
                  </a:cubicBezTo>
                  <a:cubicBezTo>
                    <a:pt x="98685" y="17370"/>
                    <a:pt x="133044" y="11644"/>
                    <a:pt x="200616" y="0"/>
                  </a:cubicBezTo>
                  <a:cubicBezTo>
                    <a:pt x="257117" y="8399"/>
                    <a:pt x="285176" y="12980"/>
                    <a:pt x="340532" y="21951"/>
                  </a:cubicBezTo>
                  <a:cubicBezTo>
                    <a:pt x="329842" y="38940"/>
                    <a:pt x="324307" y="45621"/>
                    <a:pt x="313236" y="56692"/>
                  </a:cubicBezTo>
                  <a:cubicBezTo>
                    <a:pt x="246618" y="61655"/>
                    <a:pt x="212641" y="63754"/>
                    <a:pt x="144115" y="69672"/>
                  </a:cubicBezTo>
                  <a:close/>
                  <a:moveTo>
                    <a:pt x="10880" y="62036"/>
                  </a:moveTo>
                  <a:cubicBezTo>
                    <a:pt x="65472" y="63945"/>
                    <a:pt x="92386" y="65090"/>
                    <a:pt x="146024" y="68144"/>
                  </a:cubicBezTo>
                  <a:cubicBezTo>
                    <a:pt x="210351" y="62609"/>
                    <a:pt x="242037" y="60509"/>
                    <a:pt x="304837" y="55546"/>
                  </a:cubicBezTo>
                  <a:cubicBezTo>
                    <a:pt x="315335" y="44857"/>
                    <a:pt x="320489" y="38558"/>
                    <a:pt x="330606" y="22906"/>
                  </a:cubicBezTo>
                  <a:cubicBezTo>
                    <a:pt x="278495" y="14698"/>
                    <a:pt x="252154" y="10498"/>
                    <a:pt x="199089" y="2863"/>
                  </a:cubicBezTo>
                  <a:cubicBezTo>
                    <a:pt x="135526" y="13553"/>
                    <a:pt x="103457" y="18897"/>
                    <a:pt x="38367" y="29777"/>
                  </a:cubicBezTo>
                  <a:cubicBezTo>
                    <a:pt x="27487" y="45048"/>
                    <a:pt x="21951" y="51347"/>
                    <a:pt x="10880" y="620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71FC510-FAF2-4369-AD0C-44F6E16C3859}"/>
                </a:ext>
              </a:extLst>
            </p:cNvPr>
            <p:cNvSpPr/>
            <p:nvPr/>
          </p:nvSpPr>
          <p:spPr>
            <a:xfrm>
              <a:off x="3448671" y="2902598"/>
              <a:ext cx="324498" cy="57264"/>
            </a:xfrm>
            <a:custGeom>
              <a:avLst/>
              <a:gdLst>
                <a:gd name="connsiteX0" fmla="*/ 138007 w 324497"/>
                <a:gd name="connsiteY0" fmla="*/ 70244 h 57264"/>
                <a:gd name="connsiteX1" fmla="*/ 0 w 324497"/>
                <a:gd name="connsiteY1" fmla="*/ 53828 h 57264"/>
                <a:gd name="connsiteX2" fmla="*/ 27296 w 324497"/>
                <a:gd name="connsiteY2" fmla="*/ 19088 h 57264"/>
                <a:gd name="connsiteX3" fmla="*/ 190881 w 324497"/>
                <a:gd name="connsiteY3" fmla="*/ 0 h 57264"/>
                <a:gd name="connsiteX4" fmla="*/ 326598 w 324497"/>
                <a:gd name="connsiteY4" fmla="*/ 32450 h 57264"/>
                <a:gd name="connsiteX5" fmla="*/ 301019 w 324497"/>
                <a:gd name="connsiteY5" fmla="*/ 67381 h 57264"/>
                <a:gd name="connsiteX6" fmla="*/ 138007 w 324497"/>
                <a:gd name="connsiteY6" fmla="*/ 70244 h 57264"/>
                <a:gd name="connsiteX7" fmla="*/ 10308 w 324497"/>
                <a:gd name="connsiteY7" fmla="*/ 53065 h 57264"/>
                <a:gd name="connsiteX8" fmla="*/ 139725 w 324497"/>
                <a:gd name="connsiteY8" fmla="*/ 68908 h 57264"/>
                <a:gd name="connsiteX9" fmla="*/ 292811 w 324497"/>
                <a:gd name="connsiteY9" fmla="*/ 65663 h 57264"/>
                <a:gd name="connsiteX10" fmla="*/ 316863 w 324497"/>
                <a:gd name="connsiteY10" fmla="*/ 33022 h 57264"/>
                <a:gd name="connsiteX11" fmla="*/ 189354 w 324497"/>
                <a:gd name="connsiteY11" fmla="*/ 3054 h 57264"/>
                <a:gd name="connsiteX12" fmla="*/ 35886 w 324497"/>
                <a:gd name="connsiteY12" fmla="*/ 20424 h 57264"/>
                <a:gd name="connsiteX13" fmla="*/ 10308 w 324497"/>
                <a:gd name="connsiteY13" fmla="*/ 53065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8007" y="70244"/>
                  </a:moveTo>
                  <a:cubicBezTo>
                    <a:pt x="83224" y="62991"/>
                    <a:pt x="55738" y="59746"/>
                    <a:pt x="0" y="53828"/>
                  </a:cubicBezTo>
                  <a:cubicBezTo>
                    <a:pt x="11071" y="42757"/>
                    <a:pt x="16607" y="35886"/>
                    <a:pt x="27296" y="19088"/>
                  </a:cubicBezTo>
                  <a:cubicBezTo>
                    <a:pt x="93532" y="11071"/>
                    <a:pt x="126173" y="7444"/>
                    <a:pt x="190881" y="0"/>
                  </a:cubicBezTo>
                  <a:cubicBezTo>
                    <a:pt x="245664" y="12789"/>
                    <a:pt x="272769" y="19279"/>
                    <a:pt x="326598" y="32450"/>
                  </a:cubicBezTo>
                  <a:cubicBezTo>
                    <a:pt x="316672" y="49247"/>
                    <a:pt x="311518" y="56119"/>
                    <a:pt x="301019" y="67381"/>
                  </a:cubicBezTo>
                  <a:cubicBezTo>
                    <a:pt x="236311" y="68144"/>
                    <a:pt x="203861" y="68717"/>
                    <a:pt x="138007" y="70244"/>
                  </a:cubicBezTo>
                  <a:close/>
                  <a:moveTo>
                    <a:pt x="10308" y="53065"/>
                  </a:moveTo>
                  <a:cubicBezTo>
                    <a:pt x="62609" y="58791"/>
                    <a:pt x="88378" y="62036"/>
                    <a:pt x="139725" y="68908"/>
                  </a:cubicBezTo>
                  <a:cubicBezTo>
                    <a:pt x="201379" y="67190"/>
                    <a:pt x="232111" y="66617"/>
                    <a:pt x="292811" y="65663"/>
                  </a:cubicBezTo>
                  <a:cubicBezTo>
                    <a:pt x="302738" y="54974"/>
                    <a:pt x="307510" y="48675"/>
                    <a:pt x="316863" y="33022"/>
                  </a:cubicBezTo>
                  <a:cubicBezTo>
                    <a:pt x="266279" y="20806"/>
                    <a:pt x="240701" y="14889"/>
                    <a:pt x="189354" y="3054"/>
                  </a:cubicBezTo>
                  <a:cubicBezTo>
                    <a:pt x="128654" y="9735"/>
                    <a:pt x="97922" y="13171"/>
                    <a:pt x="35886" y="20424"/>
                  </a:cubicBezTo>
                  <a:cubicBezTo>
                    <a:pt x="25769" y="36076"/>
                    <a:pt x="20615" y="42376"/>
                    <a:pt x="10308" y="530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B89039B-E868-4432-BBF0-3699A3ABBDFD}"/>
                </a:ext>
              </a:extLst>
            </p:cNvPr>
            <p:cNvSpPr/>
            <p:nvPr/>
          </p:nvSpPr>
          <p:spPr>
            <a:xfrm>
              <a:off x="3740529" y="2924931"/>
              <a:ext cx="305410" cy="76352"/>
            </a:xfrm>
            <a:custGeom>
              <a:avLst/>
              <a:gdLst>
                <a:gd name="connsiteX0" fmla="*/ 134953 w 305409"/>
                <a:gd name="connsiteY0" fmla="*/ 71389 h 76352"/>
                <a:gd name="connsiteX1" fmla="*/ 0 w 305409"/>
                <a:gd name="connsiteY1" fmla="*/ 44284 h 76352"/>
                <a:gd name="connsiteX2" fmla="*/ 25578 w 305409"/>
                <a:gd name="connsiteY2" fmla="*/ 9353 h 76352"/>
                <a:gd name="connsiteX3" fmla="*/ 184009 w 305409"/>
                <a:gd name="connsiteY3" fmla="*/ 0 h 76352"/>
                <a:gd name="connsiteX4" fmla="*/ 318389 w 305409"/>
                <a:gd name="connsiteY4" fmla="*/ 41039 h 76352"/>
                <a:gd name="connsiteX5" fmla="*/ 294720 w 305409"/>
                <a:gd name="connsiteY5" fmla="*/ 76734 h 76352"/>
                <a:gd name="connsiteX6" fmla="*/ 134953 w 305409"/>
                <a:gd name="connsiteY6" fmla="*/ 71389 h 76352"/>
                <a:gd name="connsiteX7" fmla="*/ 9926 w 305409"/>
                <a:gd name="connsiteY7" fmla="*/ 44093 h 76352"/>
                <a:gd name="connsiteX8" fmla="*/ 136480 w 305409"/>
                <a:gd name="connsiteY8" fmla="*/ 69862 h 76352"/>
                <a:gd name="connsiteX9" fmla="*/ 286322 w 305409"/>
                <a:gd name="connsiteY9" fmla="*/ 74825 h 76352"/>
                <a:gd name="connsiteX10" fmla="*/ 308464 w 305409"/>
                <a:gd name="connsiteY10" fmla="*/ 41230 h 76352"/>
                <a:gd name="connsiteX11" fmla="*/ 182482 w 305409"/>
                <a:gd name="connsiteY11" fmla="*/ 3054 h 76352"/>
                <a:gd name="connsiteX12" fmla="*/ 33786 w 305409"/>
                <a:gd name="connsiteY12" fmla="*/ 11262 h 76352"/>
                <a:gd name="connsiteX13" fmla="*/ 9926 w 305409"/>
                <a:gd name="connsiteY13" fmla="*/ 440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4953" y="71389"/>
                  </a:moveTo>
                  <a:cubicBezTo>
                    <a:pt x="81124" y="60127"/>
                    <a:pt x="54210" y="54592"/>
                    <a:pt x="0" y="44284"/>
                  </a:cubicBezTo>
                  <a:cubicBezTo>
                    <a:pt x="10498" y="33022"/>
                    <a:pt x="15652" y="26342"/>
                    <a:pt x="25578" y="9353"/>
                  </a:cubicBezTo>
                  <a:cubicBezTo>
                    <a:pt x="89523" y="5536"/>
                    <a:pt x="121210" y="3818"/>
                    <a:pt x="184009" y="0"/>
                  </a:cubicBezTo>
                  <a:cubicBezTo>
                    <a:pt x="238029" y="16416"/>
                    <a:pt x="264752" y="24624"/>
                    <a:pt x="318389" y="41039"/>
                  </a:cubicBezTo>
                  <a:cubicBezTo>
                    <a:pt x="309418" y="58219"/>
                    <a:pt x="304646" y="65090"/>
                    <a:pt x="294720" y="76734"/>
                  </a:cubicBezTo>
                  <a:cubicBezTo>
                    <a:pt x="231348" y="74634"/>
                    <a:pt x="199280" y="73489"/>
                    <a:pt x="134953" y="71389"/>
                  </a:cubicBezTo>
                  <a:close/>
                  <a:moveTo>
                    <a:pt x="9926" y="44093"/>
                  </a:moveTo>
                  <a:cubicBezTo>
                    <a:pt x="60891" y="54019"/>
                    <a:pt x="86087" y="59173"/>
                    <a:pt x="136480" y="69862"/>
                  </a:cubicBezTo>
                  <a:cubicBezTo>
                    <a:pt x="196798" y="71771"/>
                    <a:pt x="226767" y="72726"/>
                    <a:pt x="286322" y="74825"/>
                  </a:cubicBezTo>
                  <a:cubicBezTo>
                    <a:pt x="295483" y="63754"/>
                    <a:pt x="300065" y="57264"/>
                    <a:pt x="308464" y="41230"/>
                  </a:cubicBezTo>
                  <a:cubicBezTo>
                    <a:pt x="258262" y="25960"/>
                    <a:pt x="233066" y="18325"/>
                    <a:pt x="182482" y="3054"/>
                  </a:cubicBezTo>
                  <a:cubicBezTo>
                    <a:pt x="123500" y="6299"/>
                    <a:pt x="93723" y="7826"/>
                    <a:pt x="33786" y="11262"/>
                  </a:cubicBezTo>
                  <a:cubicBezTo>
                    <a:pt x="24624" y="27105"/>
                    <a:pt x="19852" y="33404"/>
                    <a:pt x="9926" y="440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72F0D44-821C-496F-8FE8-92DAAF800DB9}"/>
                </a:ext>
              </a:extLst>
            </p:cNvPr>
            <p:cNvSpPr/>
            <p:nvPr/>
          </p:nvSpPr>
          <p:spPr>
            <a:xfrm>
              <a:off x="4026277" y="2962726"/>
              <a:ext cx="305410" cy="76352"/>
            </a:xfrm>
            <a:custGeom>
              <a:avLst/>
              <a:gdLst>
                <a:gd name="connsiteX0" fmla="*/ 134571 w 305409"/>
                <a:gd name="connsiteY0" fmla="*/ 73680 h 76352"/>
                <a:gd name="connsiteX1" fmla="*/ 0 w 305409"/>
                <a:gd name="connsiteY1" fmla="*/ 37985 h 76352"/>
                <a:gd name="connsiteX2" fmla="*/ 23669 w 305409"/>
                <a:gd name="connsiteY2" fmla="*/ 2291 h 76352"/>
                <a:gd name="connsiteX3" fmla="*/ 179619 w 305409"/>
                <a:gd name="connsiteY3" fmla="*/ 0 h 76352"/>
                <a:gd name="connsiteX4" fmla="*/ 314954 w 305409"/>
                <a:gd name="connsiteY4" fmla="*/ 47911 h 76352"/>
                <a:gd name="connsiteX5" fmla="*/ 293575 w 305409"/>
                <a:gd name="connsiteY5" fmla="*/ 85133 h 76352"/>
                <a:gd name="connsiteX6" fmla="*/ 134571 w 305409"/>
                <a:gd name="connsiteY6" fmla="*/ 73680 h 76352"/>
                <a:gd name="connsiteX7" fmla="*/ 9926 w 305409"/>
                <a:gd name="connsiteY7" fmla="*/ 38367 h 76352"/>
                <a:gd name="connsiteX8" fmla="*/ 136098 w 305409"/>
                <a:gd name="connsiteY8" fmla="*/ 72153 h 76352"/>
                <a:gd name="connsiteX9" fmla="*/ 284985 w 305409"/>
                <a:gd name="connsiteY9" fmla="*/ 82651 h 76352"/>
                <a:gd name="connsiteX10" fmla="*/ 305219 w 305409"/>
                <a:gd name="connsiteY10" fmla="*/ 47720 h 76352"/>
                <a:gd name="connsiteX11" fmla="*/ 178283 w 305409"/>
                <a:gd name="connsiteY11" fmla="*/ 3245 h 76352"/>
                <a:gd name="connsiteX12" fmla="*/ 32068 w 305409"/>
                <a:gd name="connsiteY12" fmla="*/ 4963 h 76352"/>
                <a:gd name="connsiteX13" fmla="*/ 9926 w 305409"/>
                <a:gd name="connsiteY13" fmla="*/ 3836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4571" y="73680"/>
                  </a:moveTo>
                  <a:cubicBezTo>
                    <a:pt x="80742" y="59173"/>
                    <a:pt x="53829" y="52110"/>
                    <a:pt x="0" y="37985"/>
                  </a:cubicBezTo>
                  <a:cubicBezTo>
                    <a:pt x="9735" y="26342"/>
                    <a:pt x="14507" y="19470"/>
                    <a:pt x="23669" y="2291"/>
                  </a:cubicBezTo>
                  <a:cubicBezTo>
                    <a:pt x="86469" y="1527"/>
                    <a:pt x="117583" y="1145"/>
                    <a:pt x="179619" y="0"/>
                  </a:cubicBezTo>
                  <a:cubicBezTo>
                    <a:pt x="233829" y="19279"/>
                    <a:pt x="260744" y="28823"/>
                    <a:pt x="314954" y="47911"/>
                  </a:cubicBezTo>
                  <a:cubicBezTo>
                    <a:pt x="306936" y="65663"/>
                    <a:pt x="302547" y="72726"/>
                    <a:pt x="293575" y="85133"/>
                  </a:cubicBezTo>
                  <a:cubicBezTo>
                    <a:pt x="230202" y="80743"/>
                    <a:pt x="198325" y="78261"/>
                    <a:pt x="134571" y="73680"/>
                  </a:cubicBezTo>
                  <a:close/>
                  <a:moveTo>
                    <a:pt x="9926" y="38367"/>
                  </a:moveTo>
                  <a:cubicBezTo>
                    <a:pt x="60509" y="51729"/>
                    <a:pt x="85705" y="58410"/>
                    <a:pt x="136098" y="72153"/>
                  </a:cubicBezTo>
                  <a:cubicBezTo>
                    <a:pt x="195844" y="76543"/>
                    <a:pt x="225621" y="78643"/>
                    <a:pt x="284985" y="82651"/>
                  </a:cubicBezTo>
                  <a:cubicBezTo>
                    <a:pt x="293384" y="71008"/>
                    <a:pt x="297583" y="64136"/>
                    <a:pt x="305219" y="47720"/>
                  </a:cubicBezTo>
                  <a:cubicBezTo>
                    <a:pt x="254444" y="29968"/>
                    <a:pt x="229057" y="21188"/>
                    <a:pt x="178283" y="3245"/>
                  </a:cubicBezTo>
                  <a:cubicBezTo>
                    <a:pt x="120064" y="4199"/>
                    <a:pt x="90859" y="4390"/>
                    <a:pt x="32068" y="4963"/>
                  </a:cubicBezTo>
                  <a:cubicBezTo>
                    <a:pt x="23478" y="20615"/>
                    <a:pt x="19088" y="27105"/>
                    <a:pt x="9926" y="383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78AB5CF-79F0-4803-A52C-5547D9E25D1B}"/>
                </a:ext>
              </a:extLst>
            </p:cNvPr>
            <p:cNvSpPr/>
            <p:nvPr/>
          </p:nvSpPr>
          <p:spPr>
            <a:xfrm>
              <a:off x="4310690" y="3008919"/>
              <a:ext cx="305410" cy="76352"/>
            </a:xfrm>
            <a:custGeom>
              <a:avLst/>
              <a:gdLst>
                <a:gd name="connsiteX0" fmla="*/ 136289 w 305409"/>
                <a:gd name="connsiteY0" fmla="*/ 79216 h 76352"/>
                <a:gd name="connsiteX1" fmla="*/ 0 w 305409"/>
                <a:gd name="connsiteY1" fmla="*/ 37222 h 76352"/>
                <a:gd name="connsiteX2" fmla="*/ 21570 w 305409"/>
                <a:gd name="connsiteY2" fmla="*/ 0 h 76352"/>
                <a:gd name="connsiteX3" fmla="*/ 176756 w 305409"/>
                <a:gd name="connsiteY3" fmla="*/ 2291 h 76352"/>
                <a:gd name="connsiteX4" fmla="*/ 314954 w 305409"/>
                <a:gd name="connsiteY4" fmla="*/ 54783 h 76352"/>
                <a:gd name="connsiteX5" fmla="*/ 296057 w 305409"/>
                <a:gd name="connsiteY5" fmla="*/ 93913 h 76352"/>
                <a:gd name="connsiteX6" fmla="*/ 136289 w 305409"/>
                <a:gd name="connsiteY6" fmla="*/ 79216 h 76352"/>
                <a:gd name="connsiteX7" fmla="*/ 9735 w 305409"/>
                <a:gd name="connsiteY7" fmla="*/ 37985 h 76352"/>
                <a:gd name="connsiteX8" fmla="*/ 137625 w 305409"/>
                <a:gd name="connsiteY8" fmla="*/ 77689 h 76352"/>
                <a:gd name="connsiteX9" fmla="*/ 287085 w 305409"/>
                <a:gd name="connsiteY9" fmla="*/ 91050 h 76352"/>
                <a:gd name="connsiteX10" fmla="*/ 305028 w 305409"/>
                <a:gd name="connsiteY10" fmla="*/ 54401 h 76352"/>
                <a:gd name="connsiteX11" fmla="*/ 175611 w 305409"/>
                <a:gd name="connsiteY11" fmla="*/ 5536 h 76352"/>
                <a:gd name="connsiteX12" fmla="*/ 29968 w 305409"/>
                <a:gd name="connsiteY12" fmla="*/ 3054 h 76352"/>
                <a:gd name="connsiteX13" fmla="*/ 9735 w 305409"/>
                <a:gd name="connsiteY13" fmla="*/ 3798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6289" y="79216"/>
                  </a:moveTo>
                  <a:cubicBezTo>
                    <a:pt x="81697" y="62418"/>
                    <a:pt x="54401" y="54019"/>
                    <a:pt x="0" y="37222"/>
                  </a:cubicBezTo>
                  <a:cubicBezTo>
                    <a:pt x="8971" y="24815"/>
                    <a:pt x="13362" y="17752"/>
                    <a:pt x="21570" y="0"/>
                  </a:cubicBezTo>
                  <a:cubicBezTo>
                    <a:pt x="83988" y="1336"/>
                    <a:pt x="114910" y="1909"/>
                    <a:pt x="176756" y="2291"/>
                  </a:cubicBezTo>
                  <a:cubicBezTo>
                    <a:pt x="231920" y="23669"/>
                    <a:pt x="259407" y="34168"/>
                    <a:pt x="314954" y="54783"/>
                  </a:cubicBezTo>
                  <a:cubicBezTo>
                    <a:pt x="307891" y="73107"/>
                    <a:pt x="304073" y="80743"/>
                    <a:pt x="296057" y="93913"/>
                  </a:cubicBezTo>
                  <a:cubicBezTo>
                    <a:pt x="232111" y="88569"/>
                    <a:pt x="200234" y="85515"/>
                    <a:pt x="136289" y="79216"/>
                  </a:cubicBezTo>
                  <a:close/>
                  <a:moveTo>
                    <a:pt x="9735" y="37985"/>
                  </a:moveTo>
                  <a:cubicBezTo>
                    <a:pt x="60891" y="53828"/>
                    <a:pt x="86469" y="61845"/>
                    <a:pt x="137625" y="77689"/>
                  </a:cubicBezTo>
                  <a:cubicBezTo>
                    <a:pt x="197562" y="83415"/>
                    <a:pt x="227530" y="86278"/>
                    <a:pt x="287085" y="91050"/>
                  </a:cubicBezTo>
                  <a:cubicBezTo>
                    <a:pt x="294720" y="78643"/>
                    <a:pt x="298347" y="71389"/>
                    <a:pt x="305028" y="54401"/>
                  </a:cubicBezTo>
                  <a:cubicBezTo>
                    <a:pt x="253108" y="35122"/>
                    <a:pt x="227148" y="25387"/>
                    <a:pt x="175611" y="5536"/>
                  </a:cubicBezTo>
                  <a:cubicBezTo>
                    <a:pt x="117583" y="4963"/>
                    <a:pt x="88378" y="4390"/>
                    <a:pt x="29968" y="3054"/>
                  </a:cubicBezTo>
                  <a:cubicBezTo>
                    <a:pt x="22142" y="19470"/>
                    <a:pt x="18134" y="26151"/>
                    <a:pt x="9735" y="37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402C86-7932-4105-BB95-424174CD9E95}"/>
                </a:ext>
              </a:extLst>
            </p:cNvPr>
            <p:cNvSpPr/>
            <p:nvPr/>
          </p:nvSpPr>
          <p:spPr>
            <a:xfrm>
              <a:off x="4597012" y="3061984"/>
              <a:ext cx="305410" cy="95440"/>
            </a:xfrm>
            <a:custGeom>
              <a:avLst/>
              <a:gdLst>
                <a:gd name="connsiteX0" fmla="*/ 139916 w 305409"/>
                <a:gd name="connsiteY0" fmla="*/ 85133 h 95440"/>
                <a:gd name="connsiteX1" fmla="*/ 0 w 305409"/>
                <a:gd name="connsiteY1" fmla="*/ 39131 h 95440"/>
                <a:gd name="connsiteX2" fmla="*/ 19088 w 305409"/>
                <a:gd name="connsiteY2" fmla="*/ 0 h 95440"/>
                <a:gd name="connsiteX3" fmla="*/ 175038 w 305409"/>
                <a:gd name="connsiteY3" fmla="*/ 4199 h 95440"/>
                <a:gd name="connsiteX4" fmla="*/ 317435 w 305409"/>
                <a:gd name="connsiteY4" fmla="*/ 58982 h 95440"/>
                <a:gd name="connsiteX5" fmla="*/ 301210 w 305409"/>
                <a:gd name="connsiteY5" fmla="*/ 100212 h 95440"/>
                <a:gd name="connsiteX6" fmla="*/ 139916 w 305409"/>
                <a:gd name="connsiteY6" fmla="*/ 85133 h 95440"/>
                <a:gd name="connsiteX7" fmla="*/ 10117 w 305409"/>
                <a:gd name="connsiteY7" fmla="*/ 39894 h 95440"/>
                <a:gd name="connsiteX8" fmla="*/ 141252 w 305409"/>
                <a:gd name="connsiteY8" fmla="*/ 83224 h 95440"/>
                <a:gd name="connsiteX9" fmla="*/ 292430 w 305409"/>
                <a:gd name="connsiteY9" fmla="*/ 96968 h 95440"/>
                <a:gd name="connsiteX10" fmla="*/ 307891 w 305409"/>
                <a:gd name="connsiteY10" fmla="*/ 58410 h 95440"/>
                <a:gd name="connsiteX11" fmla="*/ 174465 w 305409"/>
                <a:gd name="connsiteY11" fmla="*/ 7253 h 95440"/>
                <a:gd name="connsiteX12" fmla="*/ 28060 w 305409"/>
                <a:gd name="connsiteY12" fmla="*/ 3054 h 95440"/>
                <a:gd name="connsiteX13" fmla="*/ 10117 w 305409"/>
                <a:gd name="connsiteY13" fmla="*/ 3989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39916" y="85133"/>
                  </a:moveTo>
                  <a:cubicBezTo>
                    <a:pt x="83796" y="66999"/>
                    <a:pt x="55738" y="57646"/>
                    <a:pt x="0" y="39131"/>
                  </a:cubicBezTo>
                  <a:cubicBezTo>
                    <a:pt x="8208" y="25960"/>
                    <a:pt x="12026" y="18325"/>
                    <a:pt x="19088" y="0"/>
                  </a:cubicBezTo>
                  <a:cubicBezTo>
                    <a:pt x="81697" y="2481"/>
                    <a:pt x="112811" y="3245"/>
                    <a:pt x="175038" y="4199"/>
                  </a:cubicBezTo>
                  <a:cubicBezTo>
                    <a:pt x="231729" y="26723"/>
                    <a:pt x="260171" y="37604"/>
                    <a:pt x="317435" y="58982"/>
                  </a:cubicBezTo>
                  <a:cubicBezTo>
                    <a:pt x="311518" y="78070"/>
                    <a:pt x="308273" y="86087"/>
                    <a:pt x="301210" y="100212"/>
                  </a:cubicBezTo>
                  <a:cubicBezTo>
                    <a:pt x="236883" y="94868"/>
                    <a:pt x="204624" y="91814"/>
                    <a:pt x="139916" y="85133"/>
                  </a:cubicBezTo>
                  <a:close/>
                  <a:moveTo>
                    <a:pt x="10117" y="39894"/>
                  </a:moveTo>
                  <a:cubicBezTo>
                    <a:pt x="62418" y="57455"/>
                    <a:pt x="88568" y="66045"/>
                    <a:pt x="141252" y="83224"/>
                  </a:cubicBezTo>
                  <a:cubicBezTo>
                    <a:pt x="201761" y="89332"/>
                    <a:pt x="232111" y="92195"/>
                    <a:pt x="292430" y="96968"/>
                  </a:cubicBezTo>
                  <a:cubicBezTo>
                    <a:pt x="299111" y="83606"/>
                    <a:pt x="302164" y="76161"/>
                    <a:pt x="307891" y="58410"/>
                  </a:cubicBezTo>
                  <a:cubicBezTo>
                    <a:pt x="254254" y="38558"/>
                    <a:pt x="227530" y="28250"/>
                    <a:pt x="174465" y="7253"/>
                  </a:cubicBezTo>
                  <a:cubicBezTo>
                    <a:pt x="116055" y="6299"/>
                    <a:pt x="86660" y="5345"/>
                    <a:pt x="28060" y="3054"/>
                  </a:cubicBezTo>
                  <a:cubicBezTo>
                    <a:pt x="21188" y="20233"/>
                    <a:pt x="17561" y="27296"/>
                    <a:pt x="10117" y="398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662DD6-FEE8-46DC-BE52-196EC847FB6D}"/>
                </a:ext>
              </a:extLst>
            </p:cNvPr>
            <p:cNvSpPr/>
            <p:nvPr/>
          </p:nvSpPr>
          <p:spPr>
            <a:xfrm>
              <a:off x="4888869" y="3119057"/>
              <a:ext cx="305410" cy="95440"/>
            </a:xfrm>
            <a:custGeom>
              <a:avLst/>
              <a:gdLst>
                <a:gd name="connsiteX0" fmla="*/ 144496 w 305409"/>
                <a:gd name="connsiteY0" fmla="*/ 88378 h 95440"/>
                <a:gd name="connsiteX1" fmla="*/ 0 w 305409"/>
                <a:gd name="connsiteY1" fmla="*/ 41039 h 95440"/>
                <a:gd name="connsiteX2" fmla="*/ 16415 w 305409"/>
                <a:gd name="connsiteY2" fmla="*/ 0 h 95440"/>
                <a:gd name="connsiteX3" fmla="*/ 174083 w 305409"/>
                <a:gd name="connsiteY3" fmla="*/ 3436 h 95440"/>
                <a:gd name="connsiteX4" fmla="*/ 321444 w 305409"/>
                <a:gd name="connsiteY4" fmla="*/ 57837 h 95440"/>
                <a:gd name="connsiteX5" fmla="*/ 308082 w 305409"/>
                <a:gd name="connsiteY5" fmla="*/ 100976 h 95440"/>
                <a:gd name="connsiteX6" fmla="*/ 144496 w 305409"/>
                <a:gd name="connsiteY6" fmla="*/ 88378 h 95440"/>
                <a:gd name="connsiteX7" fmla="*/ 9926 w 305409"/>
                <a:gd name="connsiteY7" fmla="*/ 41994 h 95440"/>
                <a:gd name="connsiteX8" fmla="*/ 145451 w 305409"/>
                <a:gd name="connsiteY8" fmla="*/ 86469 h 95440"/>
                <a:gd name="connsiteX9" fmla="*/ 298920 w 305409"/>
                <a:gd name="connsiteY9" fmla="*/ 97922 h 95440"/>
                <a:gd name="connsiteX10" fmla="*/ 311517 w 305409"/>
                <a:gd name="connsiteY10" fmla="*/ 57455 h 95440"/>
                <a:gd name="connsiteX11" fmla="*/ 173320 w 305409"/>
                <a:gd name="connsiteY11" fmla="*/ 6681 h 95440"/>
                <a:gd name="connsiteX12" fmla="*/ 25196 w 305409"/>
                <a:gd name="connsiteY12" fmla="*/ 3245 h 95440"/>
                <a:gd name="connsiteX13" fmla="*/ 9926 w 305409"/>
                <a:gd name="connsiteY13" fmla="*/ 4199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44496" y="88378"/>
                  </a:moveTo>
                  <a:cubicBezTo>
                    <a:pt x="86469" y="69862"/>
                    <a:pt x="57455" y="60509"/>
                    <a:pt x="0" y="41039"/>
                  </a:cubicBezTo>
                  <a:cubicBezTo>
                    <a:pt x="7063" y="27105"/>
                    <a:pt x="10498" y="19088"/>
                    <a:pt x="16415" y="0"/>
                  </a:cubicBezTo>
                  <a:cubicBezTo>
                    <a:pt x="79597" y="2291"/>
                    <a:pt x="111283" y="3054"/>
                    <a:pt x="174083" y="3436"/>
                  </a:cubicBezTo>
                  <a:cubicBezTo>
                    <a:pt x="232874" y="26151"/>
                    <a:pt x="262270" y="37031"/>
                    <a:pt x="321444" y="57837"/>
                  </a:cubicBezTo>
                  <a:cubicBezTo>
                    <a:pt x="316862" y="77689"/>
                    <a:pt x="313999" y="86087"/>
                    <a:pt x="308082" y="100976"/>
                  </a:cubicBezTo>
                  <a:cubicBezTo>
                    <a:pt x="242801" y="96968"/>
                    <a:pt x="209969" y="94295"/>
                    <a:pt x="144496" y="88378"/>
                  </a:cubicBezTo>
                  <a:close/>
                  <a:moveTo>
                    <a:pt x="9926" y="41994"/>
                  </a:moveTo>
                  <a:cubicBezTo>
                    <a:pt x="63945" y="60318"/>
                    <a:pt x="91050" y="69099"/>
                    <a:pt x="145451" y="86469"/>
                  </a:cubicBezTo>
                  <a:cubicBezTo>
                    <a:pt x="206915" y="92005"/>
                    <a:pt x="237456" y="94295"/>
                    <a:pt x="298920" y="97922"/>
                  </a:cubicBezTo>
                  <a:cubicBezTo>
                    <a:pt x="304646" y="83797"/>
                    <a:pt x="307127" y="75971"/>
                    <a:pt x="311517" y="57455"/>
                  </a:cubicBezTo>
                  <a:cubicBezTo>
                    <a:pt x="255971" y="37985"/>
                    <a:pt x="228294" y="27869"/>
                    <a:pt x="173320" y="6681"/>
                  </a:cubicBezTo>
                  <a:cubicBezTo>
                    <a:pt x="114146" y="6299"/>
                    <a:pt x="84560" y="5536"/>
                    <a:pt x="25196" y="3245"/>
                  </a:cubicBezTo>
                  <a:cubicBezTo>
                    <a:pt x="19661" y="20997"/>
                    <a:pt x="16607" y="28632"/>
                    <a:pt x="9926" y="419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5994B8-5AEB-4C8E-9386-7F204CA924D7}"/>
                </a:ext>
              </a:extLst>
            </p:cNvPr>
            <p:cNvSpPr/>
            <p:nvPr/>
          </p:nvSpPr>
          <p:spPr>
            <a:xfrm>
              <a:off x="5187406" y="3174794"/>
              <a:ext cx="324498" cy="95440"/>
            </a:xfrm>
            <a:custGeom>
              <a:avLst/>
              <a:gdLst>
                <a:gd name="connsiteX0" fmla="*/ 149651 w 324497"/>
                <a:gd name="connsiteY0" fmla="*/ 88951 h 95440"/>
                <a:gd name="connsiteX1" fmla="*/ 0 w 324497"/>
                <a:gd name="connsiteY1" fmla="*/ 43330 h 95440"/>
                <a:gd name="connsiteX2" fmla="*/ 13552 w 324497"/>
                <a:gd name="connsiteY2" fmla="*/ 191 h 95440"/>
                <a:gd name="connsiteX3" fmla="*/ 173511 w 324497"/>
                <a:gd name="connsiteY3" fmla="*/ 0 h 95440"/>
                <a:gd name="connsiteX4" fmla="*/ 326216 w 324497"/>
                <a:gd name="connsiteY4" fmla="*/ 50774 h 95440"/>
                <a:gd name="connsiteX5" fmla="*/ 315717 w 324497"/>
                <a:gd name="connsiteY5" fmla="*/ 95631 h 95440"/>
                <a:gd name="connsiteX6" fmla="*/ 149651 w 324497"/>
                <a:gd name="connsiteY6" fmla="*/ 88951 h 95440"/>
                <a:gd name="connsiteX7" fmla="*/ 10117 w 324497"/>
                <a:gd name="connsiteY7" fmla="*/ 43903 h 95440"/>
                <a:gd name="connsiteX8" fmla="*/ 150605 w 324497"/>
                <a:gd name="connsiteY8" fmla="*/ 86660 h 95440"/>
                <a:gd name="connsiteX9" fmla="*/ 306173 w 324497"/>
                <a:gd name="connsiteY9" fmla="*/ 92959 h 95440"/>
                <a:gd name="connsiteX10" fmla="*/ 316099 w 324497"/>
                <a:gd name="connsiteY10" fmla="*/ 50774 h 95440"/>
                <a:gd name="connsiteX11" fmla="*/ 172938 w 324497"/>
                <a:gd name="connsiteY11" fmla="*/ 3245 h 95440"/>
                <a:gd name="connsiteX12" fmla="*/ 22715 w 324497"/>
                <a:gd name="connsiteY12" fmla="*/ 3245 h 95440"/>
                <a:gd name="connsiteX13" fmla="*/ 10117 w 324497"/>
                <a:gd name="connsiteY13" fmla="*/ 4390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49651" y="88951"/>
                  </a:moveTo>
                  <a:cubicBezTo>
                    <a:pt x="89523" y="71580"/>
                    <a:pt x="59555" y="62418"/>
                    <a:pt x="0" y="43330"/>
                  </a:cubicBezTo>
                  <a:cubicBezTo>
                    <a:pt x="6108" y="28441"/>
                    <a:pt x="8780" y="20043"/>
                    <a:pt x="13552" y="191"/>
                  </a:cubicBezTo>
                  <a:cubicBezTo>
                    <a:pt x="77689" y="1336"/>
                    <a:pt x="109566" y="1336"/>
                    <a:pt x="173511" y="0"/>
                  </a:cubicBezTo>
                  <a:cubicBezTo>
                    <a:pt x="234402" y="21570"/>
                    <a:pt x="264943" y="31686"/>
                    <a:pt x="326216" y="50774"/>
                  </a:cubicBezTo>
                  <a:cubicBezTo>
                    <a:pt x="322780" y="71199"/>
                    <a:pt x="320680" y="79979"/>
                    <a:pt x="315717" y="95631"/>
                  </a:cubicBezTo>
                  <a:cubicBezTo>
                    <a:pt x="249291" y="94486"/>
                    <a:pt x="216077" y="92959"/>
                    <a:pt x="149651" y="88951"/>
                  </a:cubicBezTo>
                  <a:close/>
                  <a:moveTo>
                    <a:pt x="10117" y="43903"/>
                  </a:moveTo>
                  <a:cubicBezTo>
                    <a:pt x="66045" y="61655"/>
                    <a:pt x="94104" y="70244"/>
                    <a:pt x="150605" y="86660"/>
                  </a:cubicBezTo>
                  <a:cubicBezTo>
                    <a:pt x="213023" y="90287"/>
                    <a:pt x="244137" y="91623"/>
                    <a:pt x="306173" y="92959"/>
                  </a:cubicBezTo>
                  <a:cubicBezTo>
                    <a:pt x="310754" y="78070"/>
                    <a:pt x="312854" y="69862"/>
                    <a:pt x="316099" y="50774"/>
                  </a:cubicBezTo>
                  <a:cubicBezTo>
                    <a:pt x="258644" y="32832"/>
                    <a:pt x="230012" y="23287"/>
                    <a:pt x="172938" y="3245"/>
                  </a:cubicBezTo>
                  <a:cubicBezTo>
                    <a:pt x="113002" y="4390"/>
                    <a:pt x="83033" y="4390"/>
                    <a:pt x="22715" y="3245"/>
                  </a:cubicBezTo>
                  <a:cubicBezTo>
                    <a:pt x="18324" y="21951"/>
                    <a:pt x="15652" y="29777"/>
                    <a:pt x="10117" y="439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009D09-41FC-4113-AA2E-96729DF1A692}"/>
                </a:ext>
              </a:extLst>
            </p:cNvPr>
            <p:cNvSpPr/>
            <p:nvPr/>
          </p:nvSpPr>
          <p:spPr>
            <a:xfrm>
              <a:off x="5493198" y="3217743"/>
              <a:ext cx="324498" cy="76352"/>
            </a:xfrm>
            <a:custGeom>
              <a:avLst/>
              <a:gdLst>
                <a:gd name="connsiteX0" fmla="*/ 154613 w 324497"/>
                <a:gd name="connsiteY0" fmla="*/ 91814 h 76352"/>
                <a:gd name="connsiteX1" fmla="*/ 0 w 324497"/>
                <a:gd name="connsiteY1" fmla="*/ 51347 h 76352"/>
                <a:gd name="connsiteX2" fmla="*/ 10498 w 324497"/>
                <a:gd name="connsiteY2" fmla="*/ 6490 h 76352"/>
                <a:gd name="connsiteX3" fmla="*/ 172556 w 324497"/>
                <a:gd name="connsiteY3" fmla="*/ 0 h 76352"/>
                <a:gd name="connsiteX4" fmla="*/ 330224 w 324497"/>
                <a:gd name="connsiteY4" fmla="*/ 43903 h 76352"/>
                <a:gd name="connsiteX5" fmla="*/ 322589 w 324497"/>
                <a:gd name="connsiteY5" fmla="*/ 89905 h 76352"/>
                <a:gd name="connsiteX6" fmla="*/ 154613 w 324497"/>
                <a:gd name="connsiteY6" fmla="*/ 91814 h 76352"/>
                <a:gd name="connsiteX7" fmla="*/ 10307 w 324497"/>
                <a:gd name="connsiteY7" fmla="*/ 51729 h 76352"/>
                <a:gd name="connsiteX8" fmla="*/ 155568 w 324497"/>
                <a:gd name="connsiteY8" fmla="*/ 89714 h 76352"/>
                <a:gd name="connsiteX9" fmla="*/ 313045 w 324497"/>
                <a:gd name="connsiteY9" fmla="*/ 87996 h 76352"/>
                <a:gd name="connsiteX10" fmla="*/ 320298 w 324497"/>
                <a:gd name="connsiteY10" fmla="*/ 44857 h 76352"/>
                <a:gd name="connsiteX11" fmla="*/ 172556 w 324497"/>
                <a:gd name="connsiteY11" fmla="*/ 3818 h 76352"/>
                <a:gd name="connsiteX12" fmla="*/ 20424 w 324497"/>
                <a:gd name="connsiteY12" fmla="*/ 9735 h 76352"/>
                <a:gd name="connsiteX13" fmla="*/ 10307 w 324497"/>
                <a:gd name="connsiteY13" fmla="*/ 5172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4613" y="91814"/>
                  </a:moveTo>
                  <a:cubicBezTo>
                    <a:pt x="92386" y="76734"/>
                    <a:pt x="61464" y="68717"/>
                    <a:pt x="0" y="51347"/>
                  </a:cubicBezTo>
                  <a:cubicBezTo>
                    <a:pt x="4963" y="35695"/>
                    <a:pt x="7063" y="26914"/>
                    <a:pt x="10498" y="6490"/>
                  </a:cubicBezTo>
                  <a:cubicBezTo>
                    <a:pt x="75398" y="5345"/>
                    <a:pt x="107848" y="4199"/>
                    <a:pt x="172556" y="0"/>
                  </a:cubicBezTo>
                  <a:cubicBezTo>
                    <a:pt x="235547" y="19088"/>
                    <a:pt x="267042" y="28059"/>
                    <a:pt x="330224" y="43903"/>
                  </a:cubicBezTo>
                  <a:cubicBezTo>
                    <a:pt x="327933" y="64709"/>
                    <a:pt x="326406" y="73680"/>
                    <a:pt x="322589" y="89905"/>
                  </a:cubicBezTo>
                  <a:cubicBezTo>
                    <a:pt x="255589" y="92386"/>
                    <a:pt x="221994" y="92577"/>
                    <a:pt x="154613" y="91814"/>
                  </a:cubicBezTo>
                  <a:close/>
                  <a:moveTo>
                    <a:pt x="10307" y="51729"/>
                  </a:moveTo>
                  <a:cubicBezTo>
                    <a:pt x="68144" y="67954"/>
                    <a:pt x="97158" y="75589"/>
                    <a:pt x="155568" y="89714"/>
                  </a:cubicBezTo>
                  <a:cubicBezTo>
                    <a:pt x="218749" y="90478"/>
                    <a:pt x="250054" y="90096"/>
                    <a:pt x="313045" y="87996"/>
                  </a:cubicBezTo>
                  <a:cubicBezTo>
                    <a:pt x="316672" y="72726"/>
                    <a:pt x="318007" y="64136"/>
                    <a:pt x="320298" y="44857"/>
                  </a:cubicBezTo>
                  <a:cubicBezTo>
                    <a:pt x="260934" y="29777"/>
                    <a:pt x="231538" y="21570"/>
                    <a:pt x="172556" y="3818"/>
                  </a:cubicBezTo>
                  <a:cubicBezTo>
                    <a:pt x="111856" y="7635"/>
                    <a:pt x="81506" y="8781"/>
                    <a:pt x="20424" y="9735"/>
                  </a:cubicBezTo>
                  <a:cubicBezTo>
                    <a:pt x="16797" y="28441"/>
                    <a:pt x="14889" y="36840"/>
                    <a:pt x="10307" y="517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0C15571-C1A5-4E2B-B911-5C90BA667C46}"/>
                </a:ext>
              </a:extLst>
            </p:cNvPr>
            <p:cNvSpPr/>
            <p:nvPr/>
          </p:nvSpPr>
          <p:spPr>
            <a:xfrm>
              <a:off x="5805861" y="3245229"/>
              <a:ext cx="324498" cy="76352"/>
            </a:xfrm>
            <a:custGeom>
              <a:avLst/>
              <a:gdLst>
                <a:gd name="connsiteX0" fmla="*/ 158622 w 324497"/>
                <a:gd name="connsiteY0" fmla="*/ 93150 h 76352"/>
                <a:gd name="connsiteX1" fmla="*/ 0 w 324497"/>
                <a:gd name="connsiteY1" fmla="*/ 61655 h 76352"/>
                <a:gd name="connsiteX2" fmla="*/ 7636 w 324497"/>
                <a:gd name="connsiteY2" fmla="*/ 15652 h 76352"/>
                <a:gd name="connsiteX3" fmla="*/ 171030 w 324497"/>
                <a:gd name="connsiteY3" fmla="*/ 0 h 76352"/>
                <a:gd name="connsiteX4" fmla="*/ 332324 w 324497"/>
                <a:gd name="connsiteY4" fmla="*/ 33595 h 76352"/>
                <a:gd name="connsiteX5" fmla="*/ 327170 w 324497"/>
                <a:gd name="connsiteY5" fmla="*/ 79979 h 76352"/>
                <a:gd name="connsiteX6" fmla="*/ 158622 w 324497"/>
                <a:gd name="connsiteY6" fmla="*/ 93150 h 76352"/>
                <a:gd name="connsiteX7" fmla="*/ 10308 w 324497"/>
                <a:gd name="connsiteY7" fmla="*/ 61273 h 76352"/>
                <a:gd name="connsiteX8" fmla="*/ 159195 w 324497"/>
                <a:gd name="connsiteY8" fmla="*/ 90859 h 76352"/>
                <a:gd name="connsiteX9" fmla="*/ 317245 w 324497"/>
                <a:gd name="connsiteY9" fmla="*/ 78261 h 76352"/>
                <a:gd name="connsiteX10" fmla="*/ 322017 w 324497"/>
                <a:gd name="connsiteY10" fmla="*/ 34740 h 76352"/>
                <a:gd name="connsiteX11" fmla="*/ 170839 w 324497"/>
                <a:gd name="connsiteY11" fmla="*/ 3245 h 76352"/>
                <a:gd name="connsiteX12" fmla="*/ 17370 w 324497"/>
                <a:gd name="connsiteY12" fmla="*/ 17752 h 76352"/>
                <a:gd name="connsiteX13" fmla="*/ 10308 w 324497"/>
                <a:gd name="connsiteY13" fmla="*/ 6127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8622" y="93150"/>
                  </a:moveTo>
                  <a:cubicBezTo>
                    <a:pt x="95059" y="82079"/>
                    <a:pt x="63182" y="75780"/>
                    <a:pt x="0" y="61655"/>
                  </a:cubicBezTo>
                  <a:cubicBezTo>
                    <a:pt x="3818" y="45430"/>
                    <a:pt x="5345" y="36458"/>
                    <a:pt x="7636" y="15652"/>
                  </a:cubicBezTo>
                  <a:cubicBezTo>
                    <a:pt x="73299" y="11071"/>
                    <a:pt x="105939" y="8017"/>
                    <a:pt x="171030" y="0"/>
                  </a:cubicBezTo>
                  <a:cubicBezTo>
                    <a:pt x="235548" y="15270"/>
                    <a:pt x="267806" y="22142"/>
                    <a:pt x="332324" y="33595"/>
                  </a:cubicBezTo>
                  <a:cubicBezTo>
                    <a:pt x="331179" y="54401"/>
                    <a:pt x="330033" y="63563"/>
                    <a:pt x="327170" y="79979"/>
                  </a:cubicBezTo>
                  <a:cubicBezTo>
                    <a:pt x="259980" y="87042"/>
                    <a:pt x="226194" y="89714"/>
                    <a:pt x="158622" y="93150"/>
                  </a:cubicBezTo>
                  <a:close/>
                  <a:moveTo>
                    <a:pt x="10308" y="61273"/>
                  </a:moveTo>
                  <a:cubicBezTo>
                    <a:pt x="69672" y="74444"/>
                    <a:pt x="99449" y="80361"/>
                    <a:pt x="159195" y="90859"/>
                  </a:cubicBezTo>
                  <a:cubicBezTo>
                    <a:pt x="222567" y="87423"/>
                    <a:pt x="254254" y="84942"/>
                    <a:pt x="317245" y="78261"/>
                  </a:cubicBezTo>
                  <a:cubicBezTo>
                    <a:pt x="319917" y="62800"/>
                    <a:pt x="320871" y="54210"/>
                    <a:pt x="322017" y="34740"/>
                  </a:cubicBezTo>
                  <a:cubicBezTo>
                    <a:pt x="261507" y="23860"/>
                    <a:pt x="231348" y="17561"/>
                    <a:pt x="170839" y="3245"/>
                  </a:cubicBezTo>
                  <a:cubicBezTo>
                    <a:pt x="109566" y="10689"/>
                    <a:pt x="79025" y="13553"/>
                    <a:pt x="17370" y="17752"/>
                  </a:cubicBezTo>
                  <a:cubicBezTo>
                    <a:pt x="15271" y="37413"/>
                    <a:pt x="13743" y="46002"/>
                    <a:pt x="10308" y="612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437C9F-7E62-4386-AF5B-D5E051D99EF1}"/>
                </a:ext>
              </a:extLst>
            </p:cNvPr>
            <p:cNvSpPr/>
            <p:nvPr/>
          </p:nvSpPr>
          <p:spPr>
            <a:xfrm>
              <a:off x="6122723" y="3251147"/>
              <a:ext cx="324498" cy="76352"/>
            </a:xfrm>
            <a:custGeom>
              <a:avLst/>
              <a:gdLst>
                <a:gd name="connsiteX0" fmla="*/ 160722 w 324497"/>
                <a:gd name="connsiteY0" fmla="*/ 92577 h 76352"/>
                <a:gd name="connsiteX1" fmla="*/ 0 w 324497"/>
                <a:gd name="connsiteY1" fmla="*/ 73680 h 76352"/>
                <a:gd name="connsiteX2" fmla="*/ 5154 w 324497"/>
                <a:gd name="connsiteY2" fmla="*/ 27296 h 76352"/>
                <a:gd name="connsiteX3" fmla="*/ 168548 w 324497"/>
                <a:gd name="connsiteY3" fmla="*/ 0 h 76352"/>
                <a:gd name="connsiteX4" fmla="*/ 329651 w 324497"/>
                <a:gd name="connsiteY4" fmla="*/ 20806 h 76352"/>
                <a:gd name="connsiteX5" fmla="*/ 326789 w 324497"/>
                <a:gd name="connsiteY5" fmla="*/ 66427 h 76352"/>
                <a:gd name="connsiteX6" fmla="*/ 160722 w 324497"/>
                <a:gd name="connsiteY6" fmla="*/ 92577 h 76352"/>
                <a:gd name="connsiteX7" fmla="*/ 10499 w 324497"/>
                <a:gd name="connsiteY7" fmla="*/ 72726 h 76352"/>
                <a:gd name="connsiteX8" fmla="*/ 161295 w 324497"/>
                <a:gd name="connsiteY8" fmla="*/ 90287 h 76352"/>
                <a:gd name="connsiteX9" fmla="*/ 317054 w 324497"/>
                <a:gd name="connsiteY9" fmla="*/ 65854 h 76352"/>
                <a:gd name="connsiteX10" fmla="*/ 319726 w 324497"/>
                <a:gd name="connsiteY10" fmla="*/ 23097 h 76352"/>
                <a:gd name="connsiteX11" fmla="*/ 168548 w 324497"/>
                <a:gd name="connsiteY11" fmla="*/ 3818 h 76352"/>
                <a:gd name="connsiteX12" fmla="*/ 15080 w 324497"/>
                <a:gd name="connsiteY12" fmla="*/ 29396 h 76352"/>
                <a:gd name="connsiteX13" fmla="*/ 10499 w 324497"/>
                <a:gd name="connsiteY13" fmla="*/ 7272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60722" y="92577"/>
                  </a:moveTo>
                  <a:cubicBezTo>
                    <a:pt x="96777" y="86851"/>
                    <a:pt x="64518" y="83224"/>
                    <a:pt x="0" y="73680"/>
                  </a:cubicBezTo>
                  <a:cubicBezTo>
                    <a:pt x="2863" y="57264"/>
                    <a:pt x="4008" y="48102"/>
                    <a:pt x="5154" y="27296"/>
                  </a:cubicBezTo>
                  <a:cubicBezTo>
                    <a:pt x="70817" y="18325"/>
                    <a:pt x="103648" y="12598"/>
                    <a:pt x="168548" y="0"/>
                  </a:cubicBezTo>
                  <a:cubicBezTo>
                    <a:pt x="233448" y="10308"/>
                    <a:pt x="265707" y="14316"/>
                    <a:pt x="329651" y="20806"/>
                  </a:cubicBezTo>
                  <a:cubicBezTo>
                    <a:pt x="329270" y="41039"/>
                    <a:pt x="328697" y="50011"/>
                    <a:pt x="326789" y="66427"/>
                  </a:cubicBezTo>
                  <a:cubicBezTo>
                    <a:pt x="261126" y="78261"/>
                    <a:pt x="227913" y="83606"/>
                    <a:pt x="160722" y="92577"/>
                  </a:cubicBezTo>
                  <a:close/>
                  <a:moveTo>
                    <a:pt x="10499" y="72726"/>
                  </a:moveTo>
                  <a:cubicBezTo>
                    <a:pt x="71008" y="81506"/>
                    <a:pt x="101167" y="84751"/>
                    <a:pt x="161295" y="90287"/>
                  </a:cubicBezTo>
                  <a:cubicBezTo>
                    <a:pt x="224095" y="81697"/>
                    <a:pt x="255208" y="76925"/>
                    <a:pt x="317054" y="65854"/>
                  </a:cubicBezTo>
                  <a:cubicBezTo>
                    <a:pt x="318771" y="50393"/>
                    <a:pt x="319344" y="41994"/>
                    <a:pt x="319726" y="23097"/>
                  </a:cubicBezTo>
                  <a:cubicBezTo>
                    <a:pt x="259598" y="16988"/>
                    <a:pt x="229439" y="13171"/>
                    <a:pt x="168548" y="3818"/>
                  </a:cubicBezTo>
                  <a:cubicBezTo>
                    <a:pt x="107657" y="15461"/>
                    <a:pt x="76925" y="20806"/>
                    <a:pt x="15080" y="29396"/>
                  </a:cubicBezTo>
                  <a:cubicBezTo>
                    <a:pt x="14126" y="48484"/>
                    <a:pt x="13171" y="57073"/>
                    <a:pt x="10499" y="727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3FB3F35-E298-482A-A892-1C9859921D41}"/>
                </a:ext>
              </a:extLst>
            </p:cNvPr>
            <p:cNvSpPr/>
            <p:nvPr/>
          </p:nvSpPr>
          <p:spPr>
            <a:xfrm>
              <a:off x="6439777" y="3235685"/>
              <a:ext cx="305410" cy="76352"/>
            </a:xfrm>
            <a:custGeom>
              <a:avLst/>
              <a:gdLst>
                <a:gd name="connsiteX0" fmla="*/ 158813 w 305409"/>
                <a:gd name="connsiteY0" fmla="*/ 91623 h 76352"/>
                <a:gd name="connsiteX1" fmla="*/ 0 w 305409"/>
                <a:gd name="connsiteY1" fmla="*/ 82651 h 76352"/>
                <a:gd name="connsiteX2" fmla="*/ 2863 w 305409"/>
                <a:gd name="connsiteY2" fmla="*/ 37031 h 76352"/>
                <a:gd name="connsiteX3" fmla="*/ 161676 w 305409"/>
                <a:gd name="connsiteY3" fmla="*/ 0 h 76352"/>
                <a:gd name="connsiteX4" fmla="*/ 319917 w 305409"/>
                <a:gd name="connsiteY4" fmla="*/ 11071 h 76352"/>
                <a:gd name="connsiteX5" fmla="*/ 319917 w 305409"/>
                <a:gd name="connsiteY5" fmla="*/ 57073 h 76352"/>
                <a:gd name="connsiteX6" fmla="*/ 158813 w 305409"/>
                <a:gd name="connsiteY6" fmla="*/ 91623 h 76352"/>
                <a:gd name="connsiteX7" fmla="*/ 9926 w 305409"/>
                <a:gd name="connsiteY7" fmla="*/ 80743 h 76352"/>
                <a:gd name="connsiteX8" fmla="*/ 159004 w 305409"/>
                <a:gd name="connsiteY8" fmla="*/ 89332 h 76352"/>
                <a:gd name="connsiteX9" fmla="*/ 309991 w 305409"/>
                <a:gd name="connsiteY9" fmla="*/ 56692 h 76352"/>
                <a:gd name="connsiteX10" fmla="*/ 309991 w 305409"/>
                <a:gd name="connsiteY10" fmla="*/ 13553 h 76352"/>
                <a:gd name="connsiteX11" fmla="*/ 161485 w 305409"/>
                <a:gd name="connsiteY11" fmla="*/ 3436 h 76352"/>
                <a:gd name="connsiteX12" fmla="*/ 12407 w 305409"/>
                <a:gd name="connsiteY12" fmla="*/ 38176 h 76352"/>
                <a:gd name="connsiteX13" fmla="*/ 9926 w 305409"/>
                <a:gd name="connsiteY13" fmla="*/ 8074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8813" y="91623"/>
                  </a:moveTo>
                  <a:cubicBezTo>
                    <a:pt x="95441" y="88951"/>
                    <a:pt x="63754" y="87233"/>
                    <a:pt x="0" y="82651"/>
                  </a:cubicBezTo>
                  <a:cubicBezTo>
                    <a:pt x="1908" y="66236"/>
                    <a:pt x="2482" y="57264"/>
                    <a:pt x="2863" y="37031"/>
                  </a:cubicBezTo>
                  <a:cubicBezTo>
                    <a:pt x="67190" y="23669"/>
                    <a:pt x="98876" y="16034"/>
                    <a:pt x="161676" y="0"/>
                  </a:cubicBezTo>
                  <a:cubicBezTo>
                    <a:pt x="225430" y="5726"/>
                    <a:pt x="256925" y="7826"/>
                    <a:pt x="319917" y="11071"/>
                  </a:cubicBezTo>
                  <a:cubicBezTo>
                    <a:pt x="320680" y="31114"/>
                    <a:pt x="320680" y="40085"/>
                    <a:pt x="319917" y="57073"/>
                  </a:cubicBezTo>
                  <a:cubicBezTo>
                    <a:pt x="256162" y="71962"/>
                    <a:pt x="223903" y="79025"/>
                    <a:pt x="158813" y="91623"/>
                  </a:cubicBezTo>
                  <a:close/>
                  <a:moveTo>
                    <a:pt x="9926" y="80743"/>
                  </a:moveTo>
                  <a:cubicBezTo>
                    <a:pt x="69862" y="85133"/>
                    <a:pt x="99639" y="86660"/>
                    <a:pt x="159004" y="89332"/>
                  </a:cubicBezTo>
                  <a:cubicBezTo>
                    <a:pt x="220085" y="77307"/>
                    <a:pt x="250245" y="70817"/>
                    <a:pt x="309991" y="56692"/>
                  </a:cubicBezTo>
                  <a:cubicBezTo>
                    <a:pt x="310564" y="40849"/>
                    <a:pt x="310754" y="32259"/>
                    <a:pt x="309991" y="13553"/>
                  </a:cubicBezTo>
                  <a:cubicBezTo>
                    <a:pt x="251008" y="10498"/>
                    <a:pt x="221422" y="8590"/>
                    <a:pt x="161485" y="3436"/>
                  </a:cubicBezTo>
                  <a:cubicBezTo>
                    <a:pt x="102503" y="18515"/>
                    <a:pt x="72726" y="25387"/>
                    <a:pt x="12407" y="38176"/>
                  </a:cubicBezTo>
                  <a:cubicBezTo>
                    <a:pt x="12217" y="56692"/>
                    <a:pt x="11643" y="65090"/>
                    <a:pt x="9926" y="807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D8DF4A-88DB-4FCC-B9B0-1D60EFC2C727}"/>
                </a:ext>
              </a:extLst>
            </p:cNvPr>
            <p:cNvSpPr/>
            <p:nvPr/>
          </p:nvSpPr>
          <p:spPr>
            <a:xfrm>
              <a:off x="6749958" y="3203045"/>
              <a:ext cx="305410" cy="76352"/>
            </a:xfrm>
            <a:custGeom>
              <a:avLst/>
              <a:gdLst>
                <a:gd name="connsiteX0" fmla="*/ 156713 w 305409"/>
                <a:gd name="connsiteY0" fmla="*/ 93532 h 76352"/>
                <a:gd name="connsiteX1" fmla="*/ 0 w 305409"/>
                <a:gd name="connsiteY1" fmla="*/ 90478 h 76352"/>
                <a:gd name="connsiteX2" fmla="*/ 0 w 305409"/>
                <a:gd name="connsiteY2" fmla="*/ 44475 h 76352"/>
                <a:gd name="connsiteX3" fmla="*/ 153087 w 305409"/>
                <a:gd name="connsiteY3" fmla="*/ 0 h 76352"/>
                <a:gd name="connsiteX4" fmla="*/ 308272 w 305409"/>
                <a:gd name="connsiteY4" fmla="*/ 4581 h 76352"/>
                <a:gd name="connsiteX5" fmla="*/ 311899 w 305409"/>
                <a:gd name="connsiteY5" fmla="*/ 52111 h 76352"/>
                <a:gd name="connsiteX6" fmla="*/ 156713 w 305409"/>
                <a:gd name="connsiteY6" fmla="*/ 93532 h 76352"/>
                <a:gd name="connsiteX7" fmla="*/ 9735 w 305409"/>
                <a:gd name="connsiteY7" fmla="*/ 88187 h 76352"/>
                <a:gd name="connsiteX8" fmla="*/ 156713 w 305409"/>
                <a:gd name="connsiteY8" fmla="*/ 91050 h 76352"/>
                <a:gd name="connsiteX9" fmla="*/ 302355 w 305409"/>
                <a:gd name="connsiteY9" fmla="*/ 51920 h 76352"/>
                <a:gd name="connsiteX10" fmla="*/ 299110 w 305409"/>
                <a:gd name="connsiteY10" fmla="*/ 7444 h 76352"/>
                <a:gd name="connsiteX11" fmla="*/ 153468 w 305409"/>
                <a:gd name="connsiteY11" fmla="*/ 3245 h 76352"/>
                <a:gd name="connsiteX12" fmla="*/ 9735 w 305409"/>
                <a:gd name="connsiteY12" fmla="*/ 44857 h 76352"/>
                <a:gd name="connsiteX13" fmla="*/ 9735 w 305409"/>
                <a:gd name="connsiteY13" fmla="*/ 8818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6713" y="93532"/>
                  </a:moveTo>
                  <a:cubicBezTo>
                    <a:pt x="94104" y="92768"/>
                    <a:pt x="62799" y="92386"/>
                    <a:pt x="0" y="90478"/>
                  </a:cubicBezTo>
                  <a:cubicBezTo>
                    <a:pt x="763" y="73489"/>
                    <a:pt x="763" y="64518"/>
                    <a:pt x="0" y="44475"/>
                  </a:cubicBezTo>
                  <a:cubicBezTo>
                    <a:pt x="62036" y="27869"/>
                    <a:pt x="92577" y="18897"/>
                    <a:pt x="153087" y="0"/>
                  </a:cubicBezTo>
                  <a:cubicBezTo>
                    <a:pt x="215504" y="2672"/>
                    <a:pt x="246618" y="3436"/>
                    <a:pt x="308272" y="4581"/>
                  </a:cubicBezTo>
                  <a:cubicBezTo>
                    <a:pt x="310373" y="24815"/>
                    <a:pt x="311136" y="34168"/>
                    <a:pt x="311899" y="52111"/>
                  </a:cubicBezTo>
                  <a:cubicBezTo>
                    <a:pt x="250627" y="69672"/>
                    <a:pt x="219513" y="78070"/>
                    <a:pt x="156713" y="93532"/>
                  </a:cubicBezTo>
                  <a:close/>
                  <a:moveTo>
                    <a:pt x="9735" y="88187"/>
                  </a:moveTo>
                  <a:cubicBezTo>
                    <a:pt x="68717" y="89905"/>
                    <a:pt x="98113" y="90478"/>
                    <a:pt x="156713" y="91050"/>
                  </a:cubicBezTo>
                  <a:cubicBezTo>
                    <a:pt x="215695" y="76352"/>
                    <a:pt x="244710" y="68526"/>
                    <a:pt x="302355" y="51920"/>
                  </a:cubicBezTo>
                  <a:cubicBezTo>
                    <a:pt x="301592" y="35122"/>
                    <a:pt x="300829" y="26342"/>
                    <a:pt x="299110" y="7444"/>
                  </a:cubicBezTo>
                  <a:cubicBezTo>
                    <a:pt x="241083" y="6490"/>
                    <a:pt x="212069" y="5726"/>
                    <a:pt x="153468" y="3245"/>
                  </a:cubicBezTo>
                  <a:cubicBezTo>
                    <a:pt x="96586" y="20806"/>
                    <a:pt x="67954" y="29205"/>
                    <a:pt x="9735" y="44857"/>
                  </a:cubicBezTo>
                  <a:cubicBezTo>
                    <a:pt x="10307" y="63754"/>
                    <a:pt x="10307" y="72153"/>
                    <a:pt x="9735" y="881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CC8328-4277-42B6-8348-70CC7AC2250D}"/>
                </a:ext>
              </a:extLst>
            </p:cNvPr>
            <p:cNvSpPr/>
            <p:nvPr/>
          </p:nvSpPr>
          <p:spPr>
            <a:xfrm>
              <a:off x="7048687" y="3159142"/>
              <a:ext cx="305410" cy="95440"/>
            </a:xfrm>
            <a:custGeom>
              <a:avLst/>
              <a:gdLst>
                <a:gd name="connsiteX0" fmla="*/ 158622 w 305409"/>
                <a:gd name="connsiteY0" fmla="*/ 97158 h 95440"/>
                <a:gd name="connsiteX1" fmla="*/ 3627 w 305409"/>
                <a:gd name="connsiteY1" fmla="*/ 97158 h 95440"/>
                <a:gd name="connsiteX2" fmla="*/ 0 w 305409"/>
                <a:gd name="connsiteY2" fmla="*/ 49820 h 95440"/>
                <a:gd name="connsiteX3" fmla="*/ 146979 w 305409"/>
                <a:gd name="connsiteY3" fmla="*/ 0 h 95440"/>
                <a:gd name="connsiteX4" fmla="*/ 299874 w 305409"/>
                <a:gd name="connsiteY4" fmla="*/ 1145 h 95440"/>
                <a:gd name="connsiteX5" fmla="*/ 307891 w 305409"/>
                <a:gd name="connsiteY5" fmla="*/ 50774 h 95440"/>
                <a:gd name="connsiteX6" fmla="*/ 158622 w 305409"/>
                <a:gd name="connsiteY6" fmla="*/ 97158 h 95440"/>
                <a:gd name="connsiteX7" fmla="*/ 13171 w 305409"/>
                <a:gd name="connsiteY7" fmla="*/ 94486 h 95440"/>
                <a:gd name="connsiteX8" fmla="*/ 158432 w 305409"/>
                <a:gd name="connsiteY8" fmla="*/ 94486 h 95440"/>
                <a:gd name="connsiteX9" fmla="*/ 298347 w 305409"/>
                <a:gd name="connsiteY9" fmla="*/ 50774 h 95440"/>
                <a:gd name="connsiteX10" fmla="*/ 291094 w 305409"/>
                <a:gd name="connsiteY10" fmla="*/ 4390 h 95440"/>
                <a:gd name="connsiteX11" fmla="*/ 147743 w 305409"/>
                <a:gd name="connsiteY11" fmla="*/ 3436 h 95440"/>
                <a:gd name="connsiteX12" fmla="*/ 9735 w 305409"/>
                <a:gd name="connsiteY12" fmla="*/ 50011 h 95440"/>
                <a:gd name="connsiteX13" fmla="*/ 13171 w 305409"/>
                <a:gd name="connsiteY13" fmla="*/ 9448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58622" y="97158"/>
                  </a:moveTo>
                  <a:cubicBezTo>
                    <a:pt x="96586" y="97349"/>
                    <a:pt x="65663" y="97349"/>
                    <a:pt x="3627" y="97158"/>
                  </a:cubicBezTo>
                  <a:cubicBezTo>
                    <a:pt x="2864" y="79406"/>
                    <a:pt x="2101" y="70053"/>
                    <a:pt x="0" y="49820"/>
                  </a:cubicBezTo>
                  <a:cubicBezTo>
                    <a:pt x="59556" y="30732"/>
                    <a:pt x="88951" y="20806"/>
                    <a:pt x="146979" y="0"/>
                  </a:cubicBezTo>
                  <a:cubicBezTo>
                    <a:pt x="208252" y="954"/>
                    <a:pt x="238792" y="954"/>
                    <a:pt x="299874" y="1145"/>
                  </a:cubicBezTo>
                  <a:cubicBezTo>
                    <a:pt x="303501" y="21951"/>
                    <a:pt x="305029" y="31686"/>
                    <a:pt x="307891" y="50774"/>
                  </a:cubicBezTo>
                  <a:cubicBezTo>
                    <a:pt x="248910" y="70053"/>
                    <a:pt x="219132" y="79406"/>
                    <a:pt x="158622" y="97158"/>
                  </a:cubicBezTo>
                  <a:close/>
                  <a:moveTo>
                    <a:pt x="13171" y="94486"/>
                  </a:moveTo>
                  <a:cubicBezTo>
                    <a:pt x="71390" y="94677"/>
                    <a:pt x="100404" y="94677"/>
                    <a:pt x="158432" y="94486"/>
                  </a:cubicBezTo>
                  <a:cubicBezTo>
                    <a:pt x="215123" y="77689"/>
                    <a:pt x="242992" y="68908"/>
                    <a:pt x="298347" y="50774"/>
                  </a:cubicBezTo>
                  <a:cubicBezTo>
                    <a:pt x="295866" y="33022"/>
                    <a:pt x="294339" y="23669"/>
                    <a:pt x="291094" y="4390"/>
                  </a:cubicBezTo>
                  <a:cubicBezTo>
                    <a:pt x="233829" y="4390"/>
                    <a:pt x="205197" y="4199"/>
                    <a:pt x="147743" y="3436"/>
                  </a:cubicBezTo>
                  <a:cubicBezTo>
                    <a:pt x="93150" y="22715"/>
                    <a:pt x="65663" y="32068"/>
                    <a:pt x="9735" y="50011"/>
                  </a:cubicBezTo>
                  <a:cubicBezTo>
                    <a:pt x="11645" y="68908"/>
                    <a:pt x="12217" y="77689"/>
                    <a:pt x="13171" y="944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CB34421-C29C-4AD3-A981-8A67B5E5EEB9}"/>
                </a:ext>
              </a:extLst>
            </p:cNvPr>
            <p:cNvSpPr/>
            <p:nvPr/>
          </p:nvSpPr>
          <p:spPr>
            <a:xfrm>
              <a:off x="7339590" y="3109131"/>
              <a:ext cx="286322" cy="95440"/>
            </a:xfrm>
            <a:custGeom>
              <a:avLst/>
              <a:gdLst>
                <a:gd name="connsiteX0" fmla="*/ 161676 w 286321"/>
                <a:gd name="connsiteY0" fmla="*/ 101740 h 95440"/>
                <a:gd name="connsiteX1" fmla="*/ 7826 w 286321"/>
                <a:gd name="connsiteY1" fmla="*/ 102121 h 95440"/>
                <a:gd name="connsiteX2" fmla="*/ 0 w 286321"/>
                <a:gd name="connsiteY2" fmla="*/ 52683 h 95440"/>
                <a:gd name="connsiteX3" fmla="*/ 141251 w 286321"/>
                <a:gd name="connsiteY3" fmla="*/ 0 h 95440"/>
                <a:gd name="connsiteX4" fmla="*/ 292429 w 286321"/>
                <a:gd name="connsiteY4" fmla="*/ 382 h 95440"/>
                <a:gd name="connsiteX5" fmla="*/ 305027 w 286321"/>
                <a:gd name="connsiteY5" fmla="*/ 52301 h 95440"/>
                <a:gd name="connsiteX6" fmla="*/ 161676 w 286321"/>
                <a:gd name="connsiteY6" fmla="*/ 101740 h 95440"/>
                <a:gd name="connsiteX7" fmla="*/ 16798 w 286321"/>
                <a:gd name="connsiteY7" fmla="*/ 99258 h 95440"/>
                <a:gd name="connsiteX8" fmla="*/ 161104 w 286321"/>
                <a:gd name="connsiteY8" fmla="*/ 98876 h 95440"/>
                <a:gd name="connsiteX9" fmla="*/ 295674 w 286321"/>
                <a:gd name="connsiteY9" fmla="*/ 52492 h 95440"/>
                <a:gd name="connsiteX10" fmla="*/ 284031 w 286321"/>
                <a:gd name="connsiteY10" fmla="*/ 3818 h 95440"/>
                <a:gd name="connsiteX11" fmla="*/ 142016 w 286321"/>
                <a:gd name="connsiteY11" fmla="*/ 3627 h 95440"/>
                <a:gd name="connsiteX12" fmla="*/ 9353 w 286321"/>
                <a:gd name="connsiteY12" fmla="*/ 52874 h 95440"/>
                <a:gd name="connsiteX13" fmla="*/ 16798 w 286321"/>
                <a:gd name="connsiteY13" fmla="*/ 9925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6321" h="95440">
                  <a:moveTo>
                    <a:pt x="161676" y="101740"/>
                  </a:moveTo>
                  <a:cubicBezTo>
                    <a:pt x="100021" y="101740"/>
                    <a:pt x="69290" y="101930"/>
                    <a:pt x="7826" y="102121"/>
                  </a:cubicBezTo>
                  <a:cubicBezTo>
                    <a:pt x="5153" y="83224"/>
                    <a:pt x="3627" y="73298"/>
                    <a:pt x="0" y="52683"/>
                  </a:cubicBezTo>
                  <a:cubicBezTo>
                    <a:pt x="57264" y="32259"/>
                    <a:pt x="85323" y="21570"/>
                    <a:pt x="141251" y="0"/>
                  </a:cubicBezTo>
                  <a:cubicBezTo>
                    <a:pt x="201760" y="191"/>
                    <a:pt x="231920" y="191"/>
                    <a:pt x="292429" y="382"/>
                  </a:cubicBezTo>
                  <a:cubicBezTo>
                    <a:pt x="297774" y="21760"/>
                    <a:pt x="300255" y="32068"/>
                    <a:pt x="305027" y="52301"/>
                  </a:cubicBezTo>
                  <a:cubicBezTo>
                    <a:pt x="248335" y="72726"/>
                    <a:pt x="219703" y="82651"/>
                    <a:pt x="161676" y="101740"/>
                  </a:cubicBezTo>
                  <a:close/>
                  <a:moveTo>
                    <a:pt x="16798" y="99258"/>
                  </a:moveTo>
                  <a:cubicBezTo>
                    <a:pt x="74443" y="99067"/>
                    <a:pt x="103266" y="98876"/>
                    <a:pt x="161104" y="98876"/>
                  </a:cubicBezTo>
                  <a:cubicBezTo>
                    <a:pt x="215504" y="80743"/>
                    <a:pt x="242418" y="71580"/>
                    <a:pt x="295674" y="52492"/>
                  </a:cubicBezTo>
                  <a:cubicBezTo>
                    <a:pt x="291283" y="33404"/>
                    <a:pt x="288993" y="23860"/>
                    <a:pt x="284031" y="3818"/>
                  </a:cubicBezTo>
                  <a:cubicBezTo>
                    <a:pt x="227148" y="3627"/>
                    <a:pt x="198898" y="3818"/>
                    <a:pt x="142016" y="3627"/>
                  </a:cubicBezTo>
                  <a:cubicBezTo>
                    <a:pt x="89523" y="23669"/>
                    <a:pt x="62990" y="33595"/>
                    <a:pt x="9353" y="52874"/>
                  </a:cubicBezTo>
                  <a:cubicBezTo>
                    <a:pt x="12789" y="72153"/>
                    <a:pt x="14125" y="81315"/>
                    <a:pt x="16798" y="992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4406EC-62B1-48C9-8EA2-FCCF4B46CC76}"/>
                </a:ext>
              </a:extLst>
            </p:cNvPr>
            <p:cNvSpPr/>
            <p:nvPr/>
          </p:nvSpPr>
          <p:spPr>
            <a:xfrm>
              <a:off x="7623239" y="3057975"/>
              <a:ext cx="286322" cy="95440"/>
            </a:xfrm>
            <a:custGeom>
              <a:avLst/>
              <a:gdLst>
                <a:gd name="connsiteX0" fmla="*/ 166257 w 286321"/>
                <a:gd name="connsiteY0" fmla="*/ 106321 h 95440"/>
                <a:gd name="connsiteX1" fmla="*/ 12407 w 286321"/>
                <a:gd name="connsiteY1" fmla="*/ 104985 h 95440"/>
                <a:gd name="connsiteX2" fmla="*/ 0 w 286321"/>
                <a:gd name="connsiteY2" fmla="*/ 53065 h 95440"/>
                <a:gd name="connsiteX3" fmla="*/ 136289 w 286321"/>
                <a:gd name="connsiteY3" fmla="*/ 0 h 95440"/>
                <a:gd name="connsiteX4" fmla="*/ 287276 w 286321"/>
                <a:gd name="connsiteY4" fmla="*/ 2100 h 95440"/>
                <a:gd name="connsiteX5" fmla="*/ 304645 w 286321"/>
                <a:gd name="connsiteY5" fmla="*/ 56310 h 95440"/>
                <a:gd name="connsiteX6" fmla="*/ 166257 w 286321"/>
                <a:gd name="connsiteY6" fmla="*/ 106321 h 95440"/>
                <a:gd name="connsiteX7" fmla="*/ 20996 w 286321"/>
                <a:gd name="connsiteY7" fmla="*/ 101930 h 95440"/>
                <a:gd name="connsiteX8" fmla="*/ 165302 w 286321"/>
                <a:gd name="connsiteY8" fmla="*/ 103076 h 95440"/>
                <a:gd name="connsiteX9" fmla="*/ 295101 w 286321"/>
                <a:gd name="connsiteY9" fmla="*/ 56119 h 95440"/>
                <a:gd name="connsiteX10" fmla="*/ 278877 w 286321"/>
                <a:gd name="connsiteY10" fmla="*/ 5345 h 95440"/>
                <a:gd name="connsiteX11" fmla="*/ 137052 w 286321"/>
                <a:gd name="connsiteY11" fmla="*/ 3436 h 95440"/>
                <a:gd name="connsiteX12" fmla="*/ 8971 w 286321"/>
                <a:gd name="connsiteY12" fmla="*/ 53065 h 95440"/>
                <a:gd name="connsiteX13" fmla="*/ 20996 w 286321"/>
                <a:gd name="connsiteY13" fmla="*/ 10193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6321" h="95440">
                  <a:moveTo>
                    <a:pt x="166257" y="106321"/>
                  </a:moveTo>
                  <a:cubicBezTo>
                    <a:pt x="104411" y="105366"/>
                    <a:pt x="73680" y="105175"/>
                    <a:pt x="12407" y="104985"/>
                  </a:cubicBezTo>
                  <a:cubicBezTo>
                    <a:pt x="7635" y="84751"/>
                    <a:pt x="5154" y="74444"/>
                    <a:pt x="0" y="53065"/>
                  </a:cubicBezTo>
                  <a:cubicBezTo>
                    <a:pt x="55165" y="32068"/>
                    <a:pt x="82270" y="21379"/>
                    <a:pt x="136289" y="0"/>
                  </a:cubicBezTo>
                  <a:cubicBezTo>
                    <a:pt x="196607" y="573"/>
                    <a:pt x="226576" y="954"/>
                    <a:pt x="287276" y="2100"/>
                  </a:cubicBezTo>
                  <a:cubicBezTo>
                    <a:pt x="294338" y="24051"/>
                    <a:pt x="297774" y="34740"/>
                    <a:pt x="304645" y="56310"/>
                  </a:cubicBezTo>
                  <a:cubicBezTo>
                    <a:pt x="249863" y="76543"/>
                    <a:pt x="222186" y="86660"/>
                    <a:pt x="166257" y="106321"/>
                  </a:cubicBezTo>
                  <a:close/>
                  <a:moveTo>
                    <a:pt x="20996" y="101930"/>
                  </a:moveTo>
                  <a:cubicBezTo>
                    <a:pt x="78452" y="102121"/>
                    <a:pt x="107275" y="102312"/>
                    <a:pt x="165302" y="103076"/>
                  </a:cubicBezTo>
                  <a:cubicBezTo>
                    <a:pt x="217795" y="84560"/>
                    <a:pt x="243755" y="75016"/>
                    <a:pt x="295101" y="56119"/>
                  </a:cubicBezTo>
                  <a:cubicBezTo>
                    <a:pt x="288612" y="36077"/>
                    <a:pt x="285367" y="25769"/>
                    <a:pt x="278877" y="5345"/>
                  </a:cubicBezTo>
                  <a:cubicBezTo>
                    <a:pt x="221995" y="4390"/>
                    <a:pt x="193744" y="4009"/>
                    <a:pt x="137052" y="3436"/>
                  </a:cubicBezTo>
                  <a:cubicBezTo>
                    <a:pt x="86279" y="23478"/>
                    <a:pt x="60700" y="33404"/>
                    <a:pt x="8971" y="53065"/>
                  </a:cubicBezTo>
                  <a:cubicBezTo>
                    <a:pt x="14125" y="73298"/>
                    <a:pt x="16607" y="83033"/>
                    <a:pt x="20996" y="1019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4346B4-8C67-4056-A244-D46338835515}"/>
                </a:ext>
              </a:extLst>
            </p:cNvPr>
            <p:cNvSpPr/>
            <p:nvPr/>
          </p:nvSpPr>
          <p:spPr>
            <a:xfrm>
              <a:off x="7901544" y="3010637"/>
              <a:ext cx="305410" cy="95440"/>
            </a:xfrm>
            <a:custGeom>
              <a:avLst/>
              <a:gdLst>
                <a:gd name="connsiteX0" fmla="*/ 172556 w 305409"/>
                <a:gd name="connsiteY0" fmla="*/ 110138 h 95440"/>
                <a:gd name="connsiteX1" fmla="*/ 17370 w 305409"/>
                <a:gd name="connsiteY1" fmla="*/ 105175 h 95440"/>
                <a:gd name="connsiteX2" fmla="*/ 0 w 305409"/>
                <a:gd name="connsiteY2" fmla="*/ 51156 h 95440"/>
                <a:gd name="connsiteX3" fmla="*/ 132852 w 305409"/>
                <a:gd name="connsiteY3" fmla="*/ 0 h 95440"/>
                <a:gd name="connsiteX4" fmla="*/ 285176 w 305409"/>
                <a:gd name="connsiteY4" fmla="*/ 5726 h 95440"/>
                <a:gd name="connsiteX5" fmla="*/ 307318 w 305409"/>
                <a:gd name="connsiteY5" fmla="*/ 61655 h 95440"/>
                <a:gd name="connsiteX6" fmla="*/ 172556 w 305409"/>
                <a:gd name="connsiteY6" fmla="*/ 110138 h 95440"/>
                <a:gd name="connsiteX7" fmla="*/ 25960 w 305409"/>
                <a:gd name="connsiteY7" fmla="*/ 102121 h 95440"/>
                <a:gd name="connsiteX8" fmla="*/ 171411 w 305409"/>
                <a:gd name="connsiteY8" fmla="*/ 106893 h 95440"/>
                <a:gd name="connsiteX9" fmla="*/ 297965 w 305409"/>
                <a:gd name="connsiteY9" fmla="*/ 61273 h 95440"/>
                <a:gd name="connsiteX10" fmla="*/ 277350 w 305409"/>
                <a:gd name="connsiteY10" fmla="*/ 8781 h 95440"/>
                <a:gd name="connsiteX11" fmla="*/ 134380 w 305409"/>
                <a:gd name="connsiteY11" fmla="*/ 3436 h 95440"/>
                <a:gd name="connsiteX12" fmla="*/ 9544 w 305409"/>
                <a:gd name="connsiteY12" fmla="*/ 51347 h 95440"/>
                <a:gd name="connsiteX13" fmla="*/ 25960 w 305409"/>
                <a:gd name="connsiteY13" fmla="*/ 10212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72556" y="110138"/>
                  </a:moveTo>
                  <a:cubicBezTo>
                    <a:pt x="109946" y="107466"/>
                    <a:pt x="79024" y="106512"/>
                    <a:pt x="17370" y="105175"/>
                  </a:cubicBezTo>
                  <a:cubicBezTo>
                    <a:pt x="10498" y="83797"/>
                    <a:pt x="7063" y="72917"/>
                    <a:pt x="0" y="51156"/>
                  </a:cubicBezTo>
                  <a:cubicBezTo>
                    <a:pt x="53446" y="30541"/>
                    <a:pt x="79979" y="20233"/>
                    <a:pt x="132852" y="0"/>
                  </a:cubicBezTo>
                  <a:cubicBezTo>
                    <a:pt x="193361" y="1909"/>
                    <a:pt x="223903" y="2863"/>
                    <a:pt x="285176" y="5726"/>
                  </a:cubicBezTo>
                  <a:cubicBezTo>
                    <a:pt x="293956" y="28060"/>
                    <a:pt x="298346" y="39131"/>
                    <a:pt x="307318" y="61655"/>
                  </a:cubicBezTo>
                  <a:cubicBezTo>
                    <a:pt x="253872" y="80934"/>
                    <a:pt x="226957" y="90668"/>
                    <a:pt x="172556" y="110138"/>
                  </a:cubicBezTo>
                  <a:close/>
                  <a:moveTo>
                    <a:pt x="25960" y="102121"/>
                  </a:moveTo>
                  <a:cubicBezTo>
                    <a:pt x="83796" y="103457"/>
                    <a:pt x="112810" y="104412"/>
                    <a:pt x="171411" y="106893"/>
                  </a:cubicBezTo>
                  <a:cubicBezTo>
                    <a:pt x="222376" y="88569"/>
                    <a:pt x="247572" y="79406"/>
                    <a:pt x="297965" y="61273"/>
                  </a:cubicBezTo>
                  <a:cubicBezTo>
                    <a:pt x="289566" y="40276"/>
                    <a:pt x="285366" y="29777"/>
                    <a:pt x="277350" y="8781"/>
                  </a:cubicBezTo>
                  <a:cubicBezTo>
                    <a:pt x="219703" y="6108"/>
                    <a:pt x="191262" y="5154"/>
                    <a:pt x="134380" y="3436"/>
                  </a:cubicBezTo>
                  <a:cubicBezTo>
                    <a:pt x="84751" y="22333"/>
                    <a:pt x="59745" y="32068"/>
                    <a:pt x="9544" y="51347"/>
                  </a:cubicBezTo>
                  <a:cubicBezTo>
                    <a:pt x="16033" y="71771"/>
                    <a:pt x="19469" y="81888"/>
                    <a:pt x="25960" y="102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1FD481F-3CBE-4D50-B7EF-A363B90B448C}"/>
                </a:ext>
              </a:extLst>
            </p:cNvPr>
            <p:cNvSpPr/>
            <p:nvPr/>
          </p:nvSpPr>
          <p:spPr>
            <a:xfrm>
              <a:off x="8178130" y="2970743"/>
              <a:ext cx="305410" cy="95440"/>
            </a:xfrm>
            <a:custGeom>
              <a:avLst/>
              <a:gdLst>
                <a:gd name="connsiteX0" fmla="*/ 180001 w 305409"/>
                <a:gd name="connsiteY0" fmla="*/ 113192 h 95440"/>
                <a:gd name="connsiteX1" fmla="*/ 21951 w 305409"/>
                <a:gd name="connsiteY1" fmla="*/ 102885 h 95440"/>
                <a:gd name="connsiteX2" fmla="*/ 0 w 305409"/>
                <a:gd name="connsiteY2" fmla="*/ 46957 h 95440"/>
                <a:gd name="connsiteX3" fmla="*/ 131516 w 305409"/>
                <a:gd name="connsiteY3" fmla="*/ 0 h 95440"/>
                <a:gd name="connsiteX4" fmla="*/ 287085 w 305409"/>
                <a:gd name="connsiteY4" fmla="*/ 11453 h 95440"/>
                <a:gd name="connsiteX5" fmla="*/ 313617 w 305409"/>
                <a:gd name="connsiteY5" fmla="*/ 68526 h 95440"/>
                <a:gd name="connsiteX6" fmla="*/ 180001 w 305409"/>
                <a:gd name="connsiteY6" fmla="*/ 113192 h 95440"/>
                <a:gd name="connsiteX7" fmla="*/ 30349 w 305409"/>
                <a:gd name="connsiteY7" fmla="*/ 99831 h 95440"/>
                <a:gd name="connsiteX8" fmla="*/ 178473 w 305409"/>
                <a:gd name="connsiteY8" fmla="*/ 109566 h 95440"/>
                <a:gd name="connsiteX9" fmla="*/ 303500 w 305409"/>
                <a:gd name="connsiteY9" fmla="*/ 67572 h 95440"/>
                <a:gd name="connsiteX10" fmla="*/ 278877 w 305409"/>
                <a:gd name="connsiteY10" fmla="*/ 14125 h 95440"/>
                <a:gd name="connsiteX11" fmla="*/ 132852 w 305409"/>
                <a:gd name="connsiteY11" fmla="*/ 3436 h 95440"/>
                <a:gd name="connsiteX12" fmla="*/ 9544 w 305409"/>
                <a:gd name="connsiteY12" fmla="*/ 47338 h 95440"/>
                <a:gd name="connsiteX13" fmla="*/ 30349 w 305409"/>
                <a:gd name="connsiteY13" fmla="*/ 9983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80001" y="113192"/>
                  </a:moveTo>
                  <a:cubicBezTo>
                    <a:pt x="116055" y="108229"/>
                    <a:pt x="84560" y="106130"/>
                    <a:pt x="21951" y="102885"/>
                  </a:cubicBezTo>
                  <a:cubicBezTo>
                    <a:pt x="12980" y="80361"/>
                    <a:pt x="8590" y="69290"/>
                    <a:pt x="0" y="46957"/>
                  </a:cubicBezTo>
                  <a:cubicBezTo>
                    <a:pt x="52492" y="27678"/>
                    <a:pt x="78834" y="18134"/>
                    <a:pt x="131516" y="0"/>
                  </a:cubicBezTo>
                  <a:cubicBezTo>
                    <a:pt x="193171" y="3818"/>
                    <a:pt x="224094" y="6108"/>
                    <a:pt x="287085" y="11453"/>
                  </a:cubicBezTo>
                  <a:cubicBezTo>
                    <a:pt x="297202" y="33786"/>
                    <a:pt x="302546" y="45239"/>
                    <a:pt x="313617" y="68526"/>
                  </a:cubicBezTo>
                  <a:cubicBezTo>
                    <a:pt x="260171" y="85896"/>
                    <a:pt x="233447" y="94868"/>
                    <a:pt x="180001" y="113192"/>
                  </a:cubicBezTo>
                  <a:close/>
                  <a:moveTo>
                    <a:pt x="30349" y="99831"/>
                  </a:moveTo>
                  <a:cubicBezTo>
                    <a:pt x="89141" y="103076"/>
                    <a:pt x="118727" y="104985"/>
                    <a:pt x="178473" y="109566"/>
                  </a:cubicBezTo>
                  <a:cubicBezTo>
                    <a:pt x="228484" y="92386"/>
                    <a:pt x="253489" y="83797"/>
                    <a:pt x="303500" y="67572"/>
                  </a:cubicBezTo>
                  <a:cubicBezTo>
                    <a:pt x="293193" y="45811"/>
                    <a:pt x="288230" y="35122"/>
                    <a:pt x="278877" y="14125"/>
                  </a:cubicBezTo>
                  <a:cubicBezTo>
                    <a:pt x="219894" y="9162"/>
                    <a:pt x="190690" y="7063"/>
                    <a:pt x="132852" y="3436"/>
                  </a:cubicBezTo>
                  <a:cubicBezTo>
                    <a:pt x="83415" y="20424"/>
                    <a:pt x="58791" y="29396"/>
                    <a:pt x="9544" y="47338"/>
                  </a:cubicBezTo>
                  <a:cubicBezTo>
                    <a:pt x="17752" y="68144"/>
                    <a:pt x="21760" y="78643"/>
                    <a:pt x="30349" y="998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B50BF82-5288-4625-A21A-7CE4F4994F91}"/>
                </a:ext>
              </a:extLst>
            </p:cNvPr>
            <p:cNvSpPr/>
            <p:nvPr/>
          </p:nvSpPr>
          <p:spPr>
            <a:xfrm>
              <a:off x="8456244" y="2942683"/>
              <a:ext cx="305410" cy="114529"/>
            </a:xfrm>
            <a:custGeom>
              <a:avLst/>
              <a:gdLst>
                <a:gd name="connsiteX0" fmla="*/ 188971 w 305409"/>
                <a:gd name="connsiteY0" fmla="*/ 114529 h 114528"/>
                <a:gd name="connsiteX1" fmla="*/ 26342 w 305409"/>
                <a:gd name="connsiteY1" fmla="*/ 97349 h 114528"/>
                <a:gd name="connsiteX2" fmla="*/ 0 w 305409"/>
                <a:gd name="connsiteY2" fmla="*/ 40276 h 114528"/>
                <a:gd name="connsiteX3" fmla="*/ 132661 w 305409"/>
                <a:gd name="connsiteY3" fmla="*/ 0 h 114528"/>
                <a:gd name="connsiteX4" fmla="*/ 293384 w 305409"/>
                <a:gd name="connsiteY4" fmla="*/ 18515 h 114528"/>
                <a:gd name="connsiteX5" fmla="*/ 323161 w 305409"/>
                <a:gd name="connsiteY5" fmla="*/ 75589 h 114528"/>
                <a:gd name="connsiteX6" fmla="*/ 188971 w 305409"/>
                <a:gd name="connsiteY6" fmla="*/ 114529 h 114528"/>
                <a:gd name="connsiteX7" fmla="*/ 34549 w 305409"/>
                <a:gd name="connsiteY7" fmla="*/ 94677 h 114528"/>
                <a:gd name="connsiteX8" fmla="*/ 187063 w 305409"/>
                <a:gd name="connsiteY8" fmla="*/ 110711 h 114528"/>
                <a:gd name="connsiteX9" fmla="*/ 313044 w 305409"/>
                <a:gd name="connsiteY9" fmla="*/ 74253 h 114528"/>
                <a:gd name="connsiteX10" fmla="*/ 285176 w 305409"/>
                <a:gd name="connsiteY10" fmla="*/ 20615 h 114528"/>
                <a:gd name="connsiteX11" fmla="*/ 134380 w 305409"/>
                <a:gd name="connsiteY11" fmla="*/ 3245 h 114528"/>
                <a:gd name="connsiteX12" fmla="*/ 9925 w 305409"/>
                <a:gd name="connsiteY12" fmla="*/ 41039 h 114528"/>
                <a:gd name="connsiteX13" fmla="*/ 34549 w 305409"/>
                <a:gd name="connsiteY13" fmla="*/ 9467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114528">
                  <a:moveTo>
                    <a:pt x="188971" y="114529"/>
                  </a:moveTo>
                  <a:cubicBezTo>
                    <a:pt x="123117" y="106702"/>
                    <a:pt x="90477" y="103267"/>
                    <a:pt x="26342" y="97349"/>
                  </a:cubicBezTo>
                  <a:cubicBezTo>
                    <a:pt x="15461" y="74062"/>
                    <a:pt x="10116" y="62609"/>
                    <a:pt x="0" y="40276"/>
                  </a:cubicBezTo>
                  <a:cubicBezTo>
                    <a:pt x="52682" y="23287"/>
                    <a:pt x="79024" y="15080"/>
                    <a:pt x="132661" y="0"/>
                  </a:cubicBezTo>
                  <a:cubicBezTo>
                    <a:pt x="196034" y="6490"/>
                    <a:pt x="228293" y="10117"/>
                    <a:pt x="293384" y="18515"/>
                  </a:cubicBezTo>
                  <a:cubicBezTo>
                    <a:pt x="304645" y="40658"/>
                    <a:pt x="310563" y="52110"/>
                    <a:pt x="323161" y="75589"/>
                  </a:cubicBezTo>
                  <a:cubicBezTo>
                    <a:pt x="269142" y="90287"/>
                    <a:pt x="242418" y="98113"/>
                    <a:pt x="188971" y="114529"/>
                  </a:cubicBezTo>
                  <a:close/>
                  <a:moveTo>
                    <a:pt x="34549" y="94677"/>
                  </a:moveTo>
                  <a:cubicBezTo>
                    <a:pt x="94867" y="100212"/>
                    <a:pt x="125218" y="103457"/>
                    <a:pt x="187063" y="110711"/>
                  </a:cubicBezTo>
                  <a:cubicBezTo>
                    <a:pt x="237265" y="95440"/>
                    <a:pt x="262270" y="88187"/>
                    <a:pt x="313044" y="74253"/>
                  </a:cubicBezTo>
                  <a:cubicBezTo>
                    <a:pt x="301210" y="52110"/>
                    <a:pt x="295674" y="41421"/>
                    <a:pt x="285176" y="20615"/>
                  </a:cubicBezTo>
                  <a:cubicBezTo>
                    <a:pt x="224094" y="12789"/>
                    <a:pt x="193935" y="9353"/>
                    <a:pt x="134380" y="3245"/>
                  </a:cubicBezTo>
                  <a:cubicBezTo>
                    <a:pt x="84178" y="17370"/>
                    <a:pt x="59364" y="25005"/>
                    <a:pt x="9925" y="41039"/>
                  </a:cubicBezTo>
                  <a:cubicBezTo>
                    <a:pt x="19278" y="62227"/>
                    <a:pt x="24241" y="72917"/>
                    <a:pt x="34549" y="946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0C1C386-5CE9-4811-909D-D43E009B180C}"/>
                </a:ext>
              </a:extLst>
            </p:cNvPr>
            <p:cNvSpPr/>
            <p:nvPr/>
          </p:nvSpPr>
          <p:spPr>
            <a:xfrm>
              <a:off x="8740465" y="2930849"/>
              <a:ext cx="324498" cy="95440"/>
            </a:xfrm>
            <a:custGeom>
              <a:avLst/>
              <a:gdLst>
                <a:gd name="connsiteX0" fmla="*/ 198899 w 324497"/>
                <a:gd name="connsiteY0" fmla="*/ 113192 h 95440"/>
                <a:gd name="connsiteX1" fmla="*/ 29777 w 324497"/>
                <a:gd name="connsiteY1" fmla="*/ 87996 h 95440"/>
                <a:gd name="connsiteX2" fmla="*/ 0 w 324497"/>
                <a:gd name="connsiteY2" fmla="*/ 30923 h 95440"/>
                <a:gd name="connsiteX3" fmla="*/ 137052 w 324497"/>
                <a:gd name="connsiteY3" fmla="*/ 0 h 95440"/>
                <a:gd name="connsiteX4" fmla="*/ 305983 w 324497"/>
                <a:gd name="connsiteY4" fmla="*/ 27869 h 95440"/>
                <a:gd name="connsiteX5" fmla="*/ 338624 w 324497"/>
                <a:gd name="connsiteY5" fmla="*/ 84560 h 95440"/>
                <a:gd name="connsiteX6" fmla="*/ 198899 w 324497"/>
                <a:gd name="connsiteY6" fmla="*/ 113192 h 95440"/>
                <a:gd name="connsiteX7" fmla="*/ 37986 w 324497"/>
                <a:gd name="connsiteY7" fmla="*/ 85706 h 95440"/>
                <a:gd name="connsiteX8" fmla="*/ 196608 w 324497"/>
                <a:gd name="connsiteY8" fmla="*/ 109375 h 95440"/>
                <a:gd name="connsiteX9" fmla="*/ 327552 w 324497"/>
                <a:gd name="connsiteY9" fmla="*/ 82270 h 95440"/>
                <a:gd name="connsiteX10" fmla="*/ 297011 w 324497"/>
                <a:gd name="connsiteY10" fmla="*/ 29014 h 95440"/>
                <a:gd name="connsiteX11" fmla="*/ 138580 w 324497"/>
                <a:gd name="connsiteY11" fmla="*/ 3054 h 95440"/>
                <a:gd name="connsiteX12" fmla="*/ 9926 w 324497"/>
                <a:gd name="connsiteY12" fmla="*/ 32068 h 95440"/>
                <a:gd name="connsiteX13" fmla="*/ 37986 w 324497"/>
                <a:gd name="connsiteY13" fmla="*/ 8570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98899" y="113192"/>
                  </a:moveTo>
                  <a:cubicBezTo>
                    <a:pt x="130181" y="102121"/>
                    <a:pt x="96396" y="96968"/>
                    <a:pt x="29777" y="87996"/>
                  </a:cubicBezTo>
                  <a:cubicBezTo>
                    <a:pt x="17180" y="64518"/>
                    <a:pt x="11262" y="53065"/>
                    <a:pt x="0" y="30923"/>
                  </a:cubicBezTo>
                  <a:cubicBezTo>
                    <a:pt x="54020" y="17179"/>
                    <a:pt x="81124" y="10880"/>
                    <a:pt x="137052" y="0"/>
                  </a:cubicBezTo>
                  <a:cubicBezTo>
                    <a:pt x="203289" y="9735"/>
                    <a:pt x="237075" y="15270"/>
                    <a:pt x="305983" y="27869"/>
                  </a:cubicBezTo>
                  <a:cubicBezTo>
                    <a:pt x="318199" y="49629"/>
                    <a:pt x="324689" y="61082"/>
                    <a:pt x="338624" y="84560"/>
                  </a:cubicBezTo>
                  <a:cubicBezTo>
                    <a:pt x="281741" y="94486"/>
                    <a:pt x="253491" y="100022"/>
                    <a:pt x="198899" y="113192"/>
                  </a:cubicBezTo>
                  <a:close/>
                  <a:moveTo>
                    <a:pt x="37986" y="85706"/>
                  </a:moveTo>
                  <a:cubicBezTo>
                    <a:pt x="100595" y="94295"/>
                    <a:pt x="132280" y="98876"/>
                    <a:pt x="196608" y="109375"/>
                  </a:cubicBezTo>
                  <a:cubicBezTo>
                    <a:pt x="247764" y="96968"/>
                    <a:pt x="274296" y="91814"/>
                    <a:pt x="327552" y="82270"/>
                  </a:cubicBezTo>
                  <a:cubicBezTo>
                    <a:pt x="314573" y="60318"/>
                    <a:pt x="308464" y="49629"/>
                    <a:pt x="297011" y="29014"/>
                  </a:cubicBezTo>
                  <a:cubicBezTo>
                    <a:pt x="232493" y="17370"/>
                    <a:pt x="200807" y="12216"/>
                    <a:pt x="138580" y="3054"/>
                  </a:cubicBezTo>
                  <a:cubicBezTo>
                    <a:pt x="86279" y="13362"/>
                    <a:pt x="60700" y="19279"/>
                    <a:pt x="9926" y="32068"/>
                  </a:cubicBezTo>
                  <a:cubicBezTo>
                    <a:pt x="20615" y="52874"/>
                    <a:pt x="26151" y="63754"/>
                    <a:pt x="37986" y="857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CF43107-0F2B-479B-9D21-42003611508D}"/>
                </a:ext>
              </a:extLst>
            </p:cNvPr>
            <p:cNvSpPr/>
            <p:nvPr/>
          </p:nvSpPr>
          <p:spPr>
            <a:xfrm>
              <a:off x="9036713" y="2937911"/>
              <a:ext cx="343586" cy="95440"/>
            </a:xfrm>
            <a:custGeom>
              <a:avLst/>
              <a:gdLst>
                <a:gd name="connsiteX0" fmla="*/ 212451 w 343585"/>
                <a:gd name="connsiteY0" fmla="*/ 113574 h 95440"/>
                <a:gd name="connsiteX1" fmla="*/ 32450 w 343585"/>
                <a:gd name="connsiteY1" fmla="*/ 77116 h 95440"/>
                <a:gd name="connsiteX2" fmla="*/ 0 w 343585"/>
                <a:gd name="connsiteY2" fmla="*/ 20424 h 95440"/>
                <a:gd name="connsiteX3" fmla="*/ 144115 w 343585"/>
                <a:gd name="connsiteY3" fmla="*/ 0 h 95440"/>
                <a:gd name="connsiteX4" fmla="*/ 323161 w 343585"/>
                <a:gd name="connsiteY4" fmla="*/ 37413 h 95440"/>
                <a:gd name="connsiteX5" fmla="*/ 359238 w 343585"/>
                <a:gd name="connsiteY5" fmla="*/ 94486 h 95440"/>
                <a:gd name="connsiteX6" fmla="*/ 212451 w 343585"/>
                <a:gd name="connsiteY6" fmla="*/ 113574 h 95440"/>
                <a:gd name="connsiteX7" fmla="*/ 41230 w 343585"/>
                <a:gd name="connsiteY7" fmla="*/ 75398 h 95440"/>
                <a:gd name="connsiteX8" fmla="*/ 210160 w 343585"/>
                <a:gd name="connsiteY8" fmla="*/ 109566 h 95440"/>
                <a:gd name="connsiteX9" fmla="*/ 347595 w 343585"/>
                <a:gd name="connsiteY9" fmla="*/ 91432 h 95440"/>
                <a:gd name="connsiteX10" fmla="*/ 313808 w 343585"/>
                <a:gd name="connsiteY10" fmla="*/ 37985 h 95440"/>
                <a:gd name="connsiteX11" fmla="*/ 145833 w 343585"/>
                <a:gd name="connsiteY11" fmla="*/ 2863 h 95440"/>
                <a:gd name="connsiteX12" fmla="*/ 10498 w 343585"/>
                <a:gd name="connsiteY12" fmla="*/ 21951 h 95440"/>
                <a:gd name="connsiteX13" fmla="*/ 41230 w 343585"/>
                <a:gd name="connsiteY13" fmla="*/ 7539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212451" y="113574"/>
                  </a:moveTo>
                  <a:cubicBezTo>
                    <a:pt x="139343" y="97922"/>
                    <a:pt x="103266" y="90478"/>
                    <a:pt x="32450" y="77116"/>
                  </a:cubicBezTo>
                  <a:cubicBezTo>
                    <a:pt x="18516" y="53638"/>
                    <a:pt x="12026" y="42185"/>
                    <a:pt x="0" y="20424"/>
                  </a:cubicBezTo>
                  <a:cubicBezTo>
                    <a:pt x="56882" y="11071"/>
                    <a:pt x="85705" y="7063"/>
                    <a:pt x="144115" y="0"/>
                  </a:cubicBezTo>
                  <a:cubicBezTo>
                    <a:pt x="214359" y="13743"/>
                    <a:pt x="250245" y="21379"/>
                    <a:pt x="323161" y="37413"/>
                  </a:cubicBezTo>
                  <a:cubicBezTo>
                    <a:pt x="336714" y="59364"/>
                    <a:pt x="343968" y="70817"/>
                    <a:pt x="359238" y="94486"/>
                  </a:cubicBezTo>
                  <a:cubicBezTo>
                    <a:pt x="299683" y="100976"/>
                    <a:pt x="270287" y="104794"/>
                    <a:pt x="212451" y="113574"/>
                  </a:cubicBezTo>
                  <a:close/>
                  <a:moveTo>
                    <a:pt x="41230" y="75398"/>
                  </a:moveTo>
                  <a:cubicBezTo>
                    <a:pt x="107657" y="87996"/>
                    <a:pt x="141442" y="95059"/>
                    <a:pt x="210160" y="109566"/>
                  </a:cubicBezTo>
                  <a:cubicBezTo>
                    <a:pt x="264370" y="101358"/>
                    <a:pt x="292048" y="97922"/>
                    <a:pt x="347595" y="91432"/>
                  </a:cubicBezTo>
                  <a:cubicBezTo>
                    <a:pt x="333470" y="69290"/>
                    <a:pt x="326597" y="58600"/>
                    <a:pt x="313808" y="37985"/>
                  </a:cubicBezTo>
                  <a:cubicBezTo>
                    <a:pt x="245473" y="23097"/>
                    <a:pt x="211877" y="16034"/>
                    <a:pt x="145833" y="2863"/>
                  </a:cubicBezTo>
                  <a:cubicBezTo>
                    <a:pt x="91051" y="9544"/>
                    <a:pt x="63945" y="13362"/>
                    <a:pt x="10498" y="21951"/>
                  </a:cubicBezTo>
                  <a:cubicBezTo>
                    <a:pt x="21952" y="42757"/>
                    <a:pt x="28250" y="53447"/>
                    <a:pt x="41230" y="753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4C6B80-9FB1-412F-A2BD-6876D1F499AB}"/>
                </a:ext>
              </a:extLst>
            </p:cNvPr>
            <p:cNvSpPr/>
            <p:nvPr/>
          </p:nvSpPr>
          <p:spPr>
            <a:xfrm>
              <a:off x="9349567" y="2961962"/>
              <a:ext cx="362674" cy="95440"/>
            </a:xfrm>
            <a:custGeom>
              <a:avLst/>
              <a:gdLst>
                <a:gd name="connsiteX0" fmla="*/ 225621 w 362673"/>
                <a:gd name="connsiteY0" fmla="*/ 114147 h 95440"/>
                <a:gd name="connsiteX1" fmla="*/ 35886 w 362673"/>
                <a:gd name="connsiteY1" fmla="*/ 69481 h 95440"/>
                <a:gd name="connsiteX2" fmla="*/ 0 w 362673"/>
                <a:gd name="connsiteY2" fmla="*/ 12407 h 95440"/>
                <a:gd name="connsiteX3" fmla="*/ 150605 w 362673"/>
                <a:gd name="connsiteY3" fmla="*/ 0 h 95440"/>
                <a:gd name="connsiteX4" fmla="*/ 339195 w 362673"/>
                <a:gd name="connsiteY4" fmla="*/ 44857 h 95440"/>
                <a:gd name="connsiteX5" fmla="*/ 378517 w 362673"/>
                <a:gd name="connsiteY5" fmla="*/ 102121 h 95440"/>
                <a:gd name="connsiteX6" fmla="*/ 225621 w 362673"/>
                <a:gd name="connsiteY6" fmla="*/ 114147 h 95440"/>
                <a:gd name="connsiteX7" fmla="*/ 45048 w 362673"/>
                <a:gd name="connsiteY7" fmla="*/ 68335 h 95440"/>
                <a:gd name="connsiteX8" fmla="*/ 222949 w 362673"/>
                <a:gd name="connsiteY8" fmla="*/ 110329 h 95440"/>
                <a:gd name="connsiteX9" fmla="*/ 366301 w 362673"/>
                <a:gd name="connsiteY9" fmla="*/ 99067 h 95440"/>
                <a:gd name="connsiteX10" fmla="*/ 329651 w 362673"/>
                <a:gd name="connsiteY10" fmla="*/ 45430 h 95440"/>
                <a:gd name="connsiteX11" fmla="*/ 152705 w 362673"/>
                <a:gd name="connsiteY11" fmla="*/ 3436 h 95440"/>
                <a:gd name="connsiteX12" fmla="*/ 11452 w 362673"/>
                <a:gd name="connsiteY12" fmla="*/ 15080 h 95440"/>
                <a:gd name="connsiteX13" fmla="*/ 45048 w 362673"/>
                <a:gd name="connsiteY13" fmla="*/ 6833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225621" y="114147"/>
                  </a:moveTo>
                  <a:cubicBezTo>
                    <a:pt x="148696" y="95440"/>
                    <a:pt x="110711" y="86469"/>
                    <a:pt x="35886" y="69481"/>
                  </a:cubicBezTo>
                  <a:cubicBezTo>
                    <a:pt x="20615" y="46002"/>
                    <a:pt x="13362" y="34549"/>
                    <a:pt x="0" y="12407"/>
                  </a:cubicBezTo>
                  <a:cubicBezTo>
                    <a:pt x="59364" y="6490"/>
                    <a:pt x="89523" y="4009"/>
                    <a:pt x="150605" y="0"/>
                  </a:cubicBezTo>
                  <a:cubicBezTo>
                    <a:pt x="224857" y="16988"/>
                    <a:pt x="262652" y="26151"/>
                    <a:pt x="339195" y="44857"/>
                  </a:cubicBezTo>
                  <a:cubicBezTo>
                    <a:pt x="354084" y="66999"/>
                    <a:pt x="361910" y="78452"/>
                    <a:pt x="378517" y="102121"/>
                  </a:cubicBezTo>
                  <a:cubicBezTo>
                    <a:pt x="316671" y="106130"/>
                    <a:pt x="285939" y="108420"/>
                    <a:pt x="225621" y="114147"/>
                  </a:cubicBezTo>
                  <a:close/>
                  <a:moveTo>
                    <a:pt x="45048" y="68335"/>
                  </a:moveTo>
                  <a:cubicBezTo>
                    <a:pt x="115292" y="84369"/>
                    <a:pt x="150795" y="92768"/>
                    <a:pt x="222949" y="110329"/>
                  </a:cubicBezTo>
                  <a:cubicBezTo>
                    <a:pt x="279640" y="104985"/>
                    <a:pt x="308272" y="102885"/>
                    <a:pt x="366301" y="99067"/>
                  </a:cubicBezTo>
                  <a:cubicBezTo>
                    <a:pt x="350839" y="76925"/>
                    <a:pt x="343586" y="66236"/>
                    <a:pt x="329651" y="45430"/>
                  </a:cubicBezTo>
                  <a:cubicBezTo>
                    <a:pt x="257880" y="27869"/>
                    <a:pt x="222376" y="19470"/>
                    <a:pt x="152705" y="3436"/>
                  </a:cubicBezTo>
                  <a:cubicBezTo>
                    <a:pt x="95441" y="7253"/>
                    <a:pt x="67189" y="9544"/>
                    <a:pt x="11452" y="15080"/>
                  </a:cubicBezTo>
                  <a:cubicBezTo>
                    <a:pt x="24051" y="35695"/>
                    <a:pt x="30923" y="46384"/>
                    <a:pt x="45048" y="683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A76365A-9EAE-4BDC-9194-56C733DD6A2B}"/>
                </a:ext>
              </a:extLst>
            </p:cNvPr>
            <p:cNvSpPr/>
            <p:nvPr/>
          </p:nvSpPr>
          <p:spPr>
            <a:xfrm>
              <a:off x="9678072" y="2999184"/>
              <a:ext cx="381762" cy="114529"/>
            </a:xfrm>
            <a:custGeom>
              <a:avLst/>
              <a:gdLst>
                <a:gd name="connsiteX0" fmla="*/ 237838 w 381762"/>
                <a:gd name="connsiteY0" fmla="*/ 114529 h 114528"/>
                <a:gd name="connsiteX1" fmla="*/ 39132 w 381762"/>
                <a:gd name="connsiteY1" fmla="*/ 63754 h 114528"/>
                <a:gd name="connsiteX2" fmla="*/ 0 w 381762"/>
                <a:gd name="connsiteY2" fmla="*/ 6490 h 114528"/>
                <a:gd name="connsiteX3" fmla="*/ 156523 w 381762"/>
                <a:gd name="connsiteY3" fmla="*/ 0 h 114528"/>
                <a:gd name="connsiteX4" fmla="*/ 353894 w 381762"/>
                <a:gd name="connsiteY4" fmla="*/ 50202 h 114528"/>
                <a:gd name="connsiteX5" fmla="*/ 396269 w 381762"/>
                <a:gd name="connsiteY5" fmla="*/ 107657 h 114528"/>
                <a:gd name="connsiteX6" fmla="*/ 237838 w 381762"/>
                <a:gd name="connsiteY6" fmla="*/ 114529 h 114528"/>
                <a:gd name="connsiteX7" fmla="*/ 48676 w 381762"/>
                <a:gd name="connsiteY7" fmla="*/ 62991 h 114528"/>
                <a:gd name="connsiteX8" fmla="*/ 234974 w 381762"/>
                <a:gd name="connsiteY8" fmla="*/ 110711 h 114528"/>
                <a:gd name="connsiteX9" fmla="*/ 383480 w 381762"/>
                <a:gd name="connsiteY9" fmla="*/ 104221 h 114528"/>
                <a:gd name="connsiteX10" fmla="*/ 343777 w 381762"/>
                <a:gd name="connsiteY10" fmla="*/ 50202 h 114528"/>
                <a:gd name="connsiteX11" fmla="*/ 158622 w 381762"/>
                <a:gd name="connsiteY11" fmla="*/ 3054 h 114528"/>
                <a:gd name="connsiteX12" fmla="*/ 11836 w 381762"/>
                <a:gd name="connsiteY12" fmla="*/ 9162 h 114528"/>
                <a:gd name="connsiteX13" fmla="*/ 48676 w 381762"/>
                <a:gd name="connsiteY13" fmla="*/ 6299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37838" y="114529"/>
                  </a:moveTo>
                  <a:cubicBezTo>
                    <a:pt x="157477" y="93532"/>
                    <a:pt x="117774" y="83415"/>
                    <a:pt x="39132" y="63754"/>
                  </a:cubicBezTo>
                  <a:cubicBezTo>
                    <a:pt x="22715" y="40085"/>
                    <a:pt x="14889" y="28632"/>
                    <a:pt x="0" y="6490"/>
                  </a:cubicBezTo>
                  <a:cubicBezTo>
                    <a:pt x="61846" y="3245"/>
                    <a:pt x="93150" y="1909"/>
                    <a:pt x="156523" y="0"/>
                  </a:cubicBezTo>
                  <a:cubicBezTo>
                    <a:pt x="234402" y="19470"/>
                    <a:pt x="274106" y="29587"/>
                    <a:pt x="353894" y="50202"/>
                  </a:cubicBezTo>
                  <a:cubicBezTo>
                    <a:pt x="370119" y="72535"/>
                    <a:pt x="378517" y="83988"/>
                    <a:pt x="396269" y="107657"/>
                  </a:cubicBezTo>
                  <a:cubicBezTo>
                    <a:pt x="332324" y="109757"/>
                    <a:pt x="300638" y="111093"/>
                    <a:pt x="237838" y="114529"/>
                  </a:cubicBezTo>
                  <a:close/>
                  <a:moveTo>
                    <a:pt x="48676" y="62991"/>
                  </a:moveTo>
                  <a:cubicBezTo>
                    <a:pt x="122355" y="81506"/>
                    <a:pt x="159768" y="91050"/>
                    <a:pt x="234974" y="110711"/>
                  </a:cubicBezTo>
                  <a:cubicBezTo>
                    <a:pt x="293766" y="107657"/>
                    <a:pt x="323544" y="106321"/>
                    <a:pt x="383480" y="104221"/>
                  </a:cubicBezTo>
                  <a:cubicBezTo>
                    <a:pt x="367065" y="82079"/>
                    <a:pt x="359047" y="71199"/>
                    <a:pt x="343777" y="50202"/>
                  </a:cubicBezTo>
                  <a:cubicBezTo>
                    <a:pt x="268952" y="30923"/>
                    <a:pt x="231730" y="21379"/>
                    <a:pt x="158622" y="3054"/>
                  </a:cubicBezTo>
                  <a:cubicBezTo>
                    <a:pt x="99258" y="4963"/>
                    <a:pt x="69863" y="6108"/>
                    <a:pt x="11836" y="9162"/>
                  </a:cubicBezTo>
                  <a:cubicBezTo>
                    <a:pt x="25961" y="30159"/>
                    <a:pt x="33214" y="40849"/>
                    <a:pt x="48676" y="629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56CA04E-A86F-4378-A42E-04449D01DECE}"/>
                </a:ext>
              </a:extLst>
            </p:cNvPr>
            <p:cNvSpPr/>
            <p:nvPr/>
          </p:nvSpPr>
          <p:spPr>
            <a:xfrm>
              <a:off x="10020704" y="3045186"/>
              <a:ext cx="400850" cy="114529"/>
            </a:xfrm>
            <a:custGeom>
              <a:avLst/>
              <a:gdLst>
                <a:gd name="connsiteX0" fmla="*/ 248719 w 400850"/>
                <a:gd name="connsiteY0" fmla="*/ 114910 h 114528"/>
                <a:gd name="connsiteX1" fmla="*/ 42185 w 400850"/>
                <a:gd name="connsiteY1" fmla="*/ 60128 h 114528"/>
                <a:gd name="connsiteX2" fmla="*/ 0 w 400850"/>
                <a:gd name="connsiteY2" fmla="*/ 2672 h 114528"/>
                <a:gd name="connsiteX3" fmla="*/ 161295 w 400850"/>
                <a:gd name="connsiteY3" fmla="*/ 0 h 114528"/>
                <a:gd name="connsiteX4" fmla="*/ 365920 w 400850"/>
                <a:gd name="connsiteY4" fmla="*/ 53447 h 114528"/>
                <a:gd name="connsiteX5" fmla="*/ 411348 w 400850"/>
                <a:gd name="connsiteY5" fmla="*/ 111093 h 114528"/>
                <a:gd name="connsiteX6" fmla="*/ 248719 w 400850"/>
                <a:gd name="connsiteY6" fmla="*/ 114910 h 114528"/>
                <a:gd name="connsiteX7" fmla="*/ 52111 w 400850"/>
                <a:gd name="connsiteY7" fmla="*/ 59746 h 114528"/>
                <a:gd name="connsiteX8" fmla="*/ 245855 w 400850"/>
                <a:gd name="connsiteY8" fmla="*/ 111093 h 114528"/>
                <a:gd name="connsiteX9" fmla="*/ 398369 w 400850"/>
                <a:gd name="connsiteY9" fmla="*/ 107275 h 114528"/>
                <a:gd name="connsiteX10" fmla="*/ 355994 w 400850"/>
                <a:gd name="connsiteY10" fmla="*/ 53256 h 114528"/>
                <a:gd name="connsiteX11" fmla="*/ 163967 w 400850"/>
                <a:gd name="connsiteY11" fmla="*/ 3054 h 114528"/>
                <a:gd name="connsiteX12" fmla="*/ 12599 w 400850"/>
                <a:gd name="connsiteY12" fmla="*/ 5726 h 114528"/>
                <a:gd name="connsiteX13" fmla="*/ 52111 w 400850"/>
                <a:gd name="connsiteY13" fmla="*/ 5974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48719" y="114910"/>
                  </a:moveTo>
                  <a:cubicBezTo>
                    <a:pt x="165495" y="92577"/>
                    <a:pt x="124073" y="81506"/>
                    <a:pt x="42185" y="60128"/>
                  </a:cubicBezTo>
                  <a:cubicBezTo>
                    <a:pt x="24624" y="36458"/>
                    <a:pt x="16035" y="25005"/>
                    <a:pt x="0" y="2672"/>
                  </a:cubicBezTo>
                  <a:cubicBezTo>
                    <a:pt x="63946" y="1145"/>
                    <a:pt x="96395" y="573"/>
                    <a:pt x="161295" y="0"/>
                  </a:cubicBezTo>
                  <a:cubicBezTo>
                    <a:pt x="242419" y="20997"/>
                    <a:pt x="283459" y="31686"/>
                    <a:pt x="365920" y="53447"/>
                  </a:cubicBezTo>
                  <a:cubicBezTo>
                    <a:pt x="383289" y="75971"/>
                    <a:pt x="392451" y="87423"/>
                    <a:pt x="411348" y="111093"/>
                  </a:cubicBezTo>
                  <a:cubicBezTo>
                    <a:pt x="345876" y="112047"/>
                    <a:pt x="313427" y="112811"/>
                    <a:pt x="248719" y="114910"/>
                  </a:cubicBezTo>
                  <a:close/>
                  <a:moveTo>
                    <a:pt x="52111" y="59746"/>
                  </a:moveTo>
                  <a:cubicBezTo>
                    <a:pt x="128845" y="79979"/>
                    <a:pt x="167785" y="90287"/>
                    <a:pt x="245855" y="111093"/>
                  </a:cubicBezTo>
                  <a:cubicBezTo>
                    <a:pt x="306555" y="109184"/>
                    <a:pt x="337097" y="108611"/>
                    <a:pt x="398369" y="107275"/>
                  </a:cubicBezTo>
                  <a:cubicBezTo>
                    <a:pt x="380808" y="85133"/>
                    <a:pt x="372218" y="74253"/>
                    <a:pt x="355994" y="53256"/>
                  </a:cubicBezTo>
                  <a:cubicBezTo>
                    <a:pt x="278496" y="32832"/>
                    <a:pt x="240129" y="22906"/>
                    <a:pt x="163967" y="3054"/>
                  </a:cubicBezTo>
                  <a:cubicBezTo>
                    <a:pt x="103076" y="3627"/>
                    <a:pt x="72726" y="4199"/>
                    <a:pt x="12599" y="5726"/>
                  </a:cubicBezTo>
                  <a:cubicBezTo>
                    <a:pt x="27678" y="26723"/>
                    <a:pt x="35695" y="37604"/>
                    <a:pt x="52111" y="597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0832B27-F3B2-4E76-ABBE-E5DDF474F5AB}"/>
                </a:ext>
              </a:extLst>
            </p:cNvPr>
            <p:cNvSpPr/>
            <p:nvPr/>
          </p:nvSpPr>
          <p:spPr>
            <a:xfrm>
              <a:off x="10375170" y="3095579"/>
              <a:ext cx="419938" cy="114529"/>
            </a:xfrm>
            <a:custGeom>
              <a:avLst/>
              <a:gdLst>
                <a:gd name="connsiteX0" fmla="*/ 257880 w 419938"/>
                <a:gd name="connsiteY0" fmla="*/ 115483 h 114528"/>
                <a:gd name="connsiteX1" fmla="*/ 45239 w 419938"/>
                <a:gd name="connsiteY1" fmla="*/ 58791 h 114528"/>
                <a:gd name="connsiteX2" fmla="*/ 0 w 419938"/>
                <a:gd name="connsiteY2" fmla="*/ 1145 h 114528"/>
                <a:gd name="connsiteX3" fmla="*/ 164348 w 419938"/>
                <a:gd name="connsiteY3" fmla="*/ 0 h 114528"/>
                <a:gd name="connsiteX4" fmla="*/ 374317 w 419938"/>
                <a:gd name="connsiteY4" fmla="*/ 54210 h 114528"/>
                <a:gd name="connsiteX5" fmla="*/ 422611 w 419938"/>
                <a:gd name="connsiteY5" fmla="*/ 112047 h 114528"/>
                <a:gd name="connsiteX6" fmla="*/ 257880 w 419938"/>
                <a:gd name="connsiteY6" fmla="*/ 115483 h 114528"/>
                <a:gd name="connsiteX7" fmla="*/ 55356 w 419938"/>
                <a:gd name="connsiteY7" fmla="*/ 58600 h 114528"/>
                <a:gd name="connsiteX8" fmla="*/ 254827 w 419938"/>
                <a:gd name="connsiteY8" fmla="*/ 111665 h 114528"/>
                <a:gd name="connsiteX9" fmla="*/ 409440 w 419938"/>
                <a:gd name="connsiteY9" fmla="*/ 108611 h 114528"/>
                <a:gd name="connsiteX10" fmla="*/ 364201 w 419938"/>
                <a:gd name="connsiteY10" fmla="*/ 54401 h 114528"/>
                <a:gd name="connsiteX11" fmla="*/ 167212 w 419938"/>
                <a:gd name="connsiteY11" fmla="*/ 3436 h 114528"/>
                <a:gd name="connsiteX12" fmla="*/ 12980 w 419938"/>
                <a:gd name="connsiteY12" fmla="*/ 4581 h 114528"/>
                <a:gd name="connsiteX13" fmla="*/ 55356 w 419938"/>
                <a:gd name="connsiteY13" fmla="*/ 586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57880" y="115483"/>
                  </a:moveTo>
                  <a:cubicBezTo>
                    <a:pt x="172366" y="92768"/>
                    <a:pt x="129799" y="81315"/>
                    <a:pt x="45239" y="58791"/>
                  </a:cubicBezTo>
                  <a:cubicBezTo>
                    <a:pt x="26533" y="35122"/>
                    <a:pt x="17371" y="23669"/>
                    <a:pt x="0" y="1145"/>
                  </a:cubicBezTo>
                  <a:cubicBezTo>
                    <a:pt x="65472" y="382"/>
                    <a:pt x="98495" y="382"/>
                    <a:pt x="164348" y="0"/>
                  </a:cubicBezTo>
                  <a:cubicBezTo>
                    <a:pt x="247763" y="21570"/>
                    <a:pt x="289948" y="32450"/>
                    <a:pt x="374317" y="54210"/>
                  </a:cubicBezTo>
                  <a:cubicBezTo>
                    <a:pt x="393025" y="76925"/>
                    <a:pt x="402760" y="88378"/>
                    <a:pt x="422611" y="112047"/>
                  </a:cubicBezTo>
                  <a:cubicBezTo>
                    <a:pt x="356757" y="113383"/>
                    <a:pt x="323735" y="113956"/>
                    <a:pt x="257880" y="115483"/>
                  </a:cubicBezTo>
                  <a:close/>
                  <a:moveTo>
                    <a:pt x="55356" y="58600"/>
                  </a:moveTo>
                  <a:cubicBezTo>
                    <a:pt x="134571" y="79788"/>
                    <a:pt x="174657" y="90287"/>
                    <a:pt x="254827" y="111665"/>
                  </a:cubicBezTo>
                  <a:cubicBezTo>
                    <a:pt x="316481" y="110329"/>
                    <a:pt x="347404" y="109757"/>
                    <a:pt x="409440" y="108611"/>
                  </a:cubicBezTo>
                  <a:cubicBezTo>
                    <a:pt x="390734" y="86469"/>
                    <a:pt x="381762" y="75589"/>
                    <a:pt x="364201" y="54401"/>
                  </a:cubicBezTo>
                  <a:cubicBezTo>
                    <a:pt x="284985" y="33977"/>
                    <a:pt x="245473" y="23669"/>
                    <a:pt x="167212" y="3436"/>
                  </a:cubicBezTo>
                  <a:cubicBezTo>
                    <a:pt x="105367" y="3818"/>
                    <a:pt x="74444" y="4009"/>
                    <a:pt x="12980" y="4581"/>
                  </a:cubicBezTo>
                  <a:cubicBezTo>
                    <a:pt x="29205" y="25578"/>
                    <a:pt x="37794" y="36458"/>
                    <a:pt x="55356" y="586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706C9AD-DE12-4BD8-99D9-DFC6B9DA6DF8}"/>
                </a:ext>
              </a:extLst>
            </p:cNvPr>
            <p:cNvSpPr/>
            <p:nvPr/>
          </p:nvSpPr>
          <p:spPr>
            <a:xfrm>
              <a:off x="10737844" y="3146353"/>
              <a:ext cx="419938" cy="114529"/>
            </a:xfrm>
            <a:custGeom>
              <a:avLst/>
              <a:gdLst>
                <a:gd name="connsiteX0" fmla="*/ 264752 w 419938"/>
                <a:gd name="connsiteY0" fmla="*/ 115865 h 114528"/>
                <a:gd name="connsiteX1" fmla="*/ 48293 w 419938"/>
                <a:gd name="connsiteY1" fmla="*/ 59746 h 114528"/>
                <a:gd name="connsiteX2" fmla="*/ 0 w 419938"/>
                <a:gd name="connsiteY2" fmla="*/ 1909 h 114528"/>
                <a:gd name="connsiteX3" fmla="*/ 165113 w 419938"/>
                <a:gd name="connsiteY3" fmla="*/ 0 h 114528"/>
                <a:gd name="connsiteX4" fmla="*/ 377563 w 419938"/>
                <a:gd name="connsiteY4" fmla="*/ 52683 h 114528"/>
                <a:gd name="connsiteX5" fmla="*/ 428910 w 419938"/>
                <a:gd name="connsiteY5" fmla="*/ 110711 h 114528"/>
                <a:gd name="connsiteX6" fmla="*/ 264752 w 419938"/>
                <a:gd name="connsiteY6" fmla="*/ 115865 h 114528"/>
                <a:gd name="connsiteX7" fmla="*/ 58601 w 419938"/>
                <a:gd name="connsiteY7" fmla="*/ 59555 h 114528"/>
                <a:gd name="connsiteX8" fmla="*/ 261507 w 419938"/>
                <a:gd name="connsiteY8" fmla="*/ 112047 h 114528"/>
                <a:gd name="connsiteX9" fmla="*/ 415739 w 419938"/>
                <a:gd name="connsiteY9" fmla="*/ 107466 h 114528"/>
                <a:gd name="connsiteX10" fmla="*/ 367637 w 419938"/>
                <a:gd name="connsiteY10" fmla="*/ 53065 h 114528"/>
                <a:gd name="connsiteX11" fmla="*/ 168166 w 419938"/>
                <a:gd name="connsiteY11" fmla="*/ 3436 h 114528"/>
                <a:gd name="connsiteX12" fmla="*/ 13362 w 419938"/>
                <a:gd name="connsiteY12" fmla="*/ 5345 h 114528"/>
                <a:gd name="connsiteX13" fmla="*/ 58601 w 419938"/>
                <a:gd name="connsiteY13" fmla="*/ 5955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4752" y="115865"/>
                  </a:moveTo>
                  <a:cubicBezTo>
                    <a:pt x="178092" y="93532"/>
                    <a:pt x="134762" y="82270"/>
                    <a:pt x="48293" y="59746"/>
                  </a:cubicBezTo>
                  <a:cubicBezTo>
                    <a:pt x="28441" y="36077"/>
                    <a:pt x="18706" y="24433"/>
                    <a:pt x="0" y="1909"/>
                  </a:cubicBezTo>
                  <a:cubicBezTo>
                    <a:pt x="66045" y="1145"/>
                    <a:pt x="99067" y="954"/>
                    <a:pt x="165113" y="0"/>
                  </a:cubicBezTo>
                  <a:cubicBezTo>
                    <a:pt x="249864" y="21188"/>
                    <a:pt x="292430" y="31877"/>
                    <a:pt x="377563" y="52683"/>
                  </a:cubicBezTo>
                  <a:cubicBezTo>
                    <a:pt x="397605" y="75398"/>
                    <a:pt x="407913" y="87042"/>
                    <a:pt x="428910" y="110711"/>
                  </a:cubicBezTo>
                  <a:cubicBezTo>
                    <a:pt x="363628" y="113002"/>
                    <a:pt x="330606" y="113956"/>
                    <a:pt x="264752" y="115865"/>
                  </a:cubicBezTo>
                  <a:close/>
                  <a:moveTo>
                    <a:pt x="58601" y="59555"/>
                  </a:moveTo>
                  <a:cubicBezTo>
                    <a:pt x="139534" y="80743"/>
                    <a:pt x="180192" y="91241"/>
                    <a:pt x="261507" y="112047"/>
                  </a:cubicBezTo>
                  <a:cubicBezTo>
                    <a:pt x="323352" y="110329"/>
                    <a:pt x="354275" y="109375"/>
                    <a:pt x="415739" y="107466"/>
                  </a:cubicBezTo>
                  <a:cubicBezTo>
                    <a:pt x="396078" y="85324"/>
                    <a:pt x="386343" y="74444"/>
                    <a:pt x="367637" y="53065"/>
                  </a:cubicBezTo>
                  <a:cubicBezTo>
                    <a:pt x="287849" y="33404"/>
                    <a:pt x="247763" y="23478"/>
                    <a:pt x="168166" y="3436"/>
                  </a:cubicBezTo>
                  <a:cubicBezTo>
                    <a:pt x="106321" y="4199"/>
                    <a:pt x="75207" y="4581"/>
                    <a:pt x="13362" y="5345"/>
                  </a:cubicBezTo>
                  <a:cubicBezTo>
                    <a:pt x="30732" y="26532"/>
                    <a:pt x="39895" y="37413"/>
                    <a:pt x="58601" y="595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346C23F-19D2-4683-ADF6-51E6199B7A2E}"/>
                </a:ext>
              </a:extLst>
            </p:cNvPr>
            <p:cNvSpPr/>
            <p:nvPr/>
          </p:nvSpPr>
          <p:spPr>
            <a:xfrm>
              <a:off x="11103763" y="3192355"/>
              <a:ext cx="419938" cy="114529"/>
            </a:xfrm>
            <a:custGeom>
              <a:avLst/>
              <a:gdLst>
                <a:gd name="connsiteX0" fmla="*/ 268570 w 419938"/>
                <a:gd name="connsiteY0" fmla="*/ 116246 h 114528"/>
                <a:gd name="connsiteX1" fmla="*/ 51347 w 419938"/>
                <a:gd name="connsiteY1" fmla="*/ 63182 h 114528"/>
                <a:gd name="connsiteX2" fmla="*/ 0 w 419938"/>
                <a:gd name="connsiteY2" fmla="*/ 5154 h 114528"/>
                <a:gd name="connsiteX3" fmla="*/ 162631 w 419938"/>
                <a:gd name="connsiteY3" fmla="*/ 0 h 114528"/>
                <a:gd name="connsiteX4" fmla="*/ 374319 w 419938"/>
                <a:gd name="connsiteY4" fmla="*/ 48484 h 114528"/>
                <a:gd name="connsiteX5" fmla="*/ 428910 w 419938"/>
                <a:gd name="connsiteY5" fmla="*/ 106702 h 114528"/>
                <a:gd name="connsiteX6" fmla="*/ 268570 w 419938"/>
                <a:gd name="connsiteY6" fmla="*/ 116246 h 114528"/>
                <a:gd name="connsiteX7" fmla="*/ 61464 w 419938"/>
                <a:gd name="connsiteY7" fmla="*/ 62800 h 114528"/>
                <a:gd name="connsiteX8" fmla="*/ 264943 w 419938"/>
                <a:gd name="connsiteY8" fmla="*/ 112429 h 114528"/>
                <a:gd name="connsiteX9" fmla="*/ 415548 w 419938"/>
                <a:gd name="connsiteY9" fmla="*/ 103648 h 114528"/>
                <a:gd name="connsiteX10" fmla="*/ 364392 w 419938"/>
                <a:gd name="connsiteY10" fmla="*/ 49056 h 114528"/>
                <a:gd name="connsiteX11" fmla="*/ 165686 w 419938"/>
                <a:gd name="connsiteY11" fmla="*/ 3436 h 114528"/>
                <a:gd name="connsiteX12" fmla="*/ 13171 w 419938"/>
                <a:gd name="connsiteY12" fmla="*/ 8399 h 114528"/>
                <a:gd name="connsiteX13" fmla="*/ 61464 w 419938"/>
                <a:gd name="connsiteY13" fmla="*/ 628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8570" y="116246"/>
                  </a:moveTo>
                  <a:cubicBezTo>
                    <a:pt x="181910" y="95440"/>
                    <a:pt x="138389" y="84942"/>
                    <a:pt x="51347" y="63182"/>
                  </a:cubicBezTo>
                  <a:cubicBezTo>
                    <a:pt x="30351" y="39512"/>
                    <a:pt x="20043" y="27869"/>
                    <a:pt x="0" y="5154"/>
                  </a:cubicBezTo>
                  <a:cubicBezTo>
                    <a:pt x="65473" y="3436"/>
                    <a:pt x="98113" y="2481"/>
                    <a:pt x="162631" y="0"/>
                  </a:cubicBezTo>
                  <a:cubicBezTo>
                    <a:pt x="247573" y="19852"/>
                    <a:pt x="289948" y="29587"/>
                    <a:pt x="374319" y="48484"/>
                  </a:cubicBezTo>
                  <a:cubicBezTo>
                    <a:pt x="395697" y="71389"/>
                    <a:pt x="406767" y="83224"/>
                    <a:pt x="428910" y="106702"/>
                  </a:cubicBezTo>
                  <a:cubicBezTo>
                    <a:pt x="365347" y="111093"/>
                    <a:pt x="333279" y="112811"/>
                    <a:pt x="268570" y="116246"/>
                  </a:cubicBezTo>
                  <a:close/>
                  <a:moveTo>
                    <a:pt x="61464" y="62800"/>
                  </a:moveTo>
                  <a:cubicBezTo>
                    <a:pt x="142971" y="83033"/>
                    <a:pt x="183819" y="92959"/>
                    <a:pt x="264943" y="112429"/>
                  </a:cubicBezTo>
                  <a:cubicBezTo>
                    <a:pt x="325643" y="109375"/>
                    <a:pt x="355802" y="107657"/>
                    <a:pt x="415548" y="103648"/>
                  </a:cubicBezTo>
                  <a:cubicBezTo>
                    <a:pt x="394743" y="81506"/>
                    <a:pt x="384435" y="70626"/>
                    <a:pt x="364392" y="49056"/>
                  </a:cubicBezTo>
                  <a:cubicBezTo>
                    <a:pt x="285176" y="31304"/>
                    <a:pt x="245283" y="22142"/>
                    <a:pt x="165686" y="3436"/>
                  </a:cubicBezTo>
                  <a:cubicBezTo>
                    <a:pt x="105176" y="5726"/>
                    <a:pt x="74635" y="6681"/>
                    <a:pt x="13171" y="8399"/>
                  </a:cubicBezTo>
                  <a:cubicBezTo>
                    <a:pt x="32069" y="29777"/>
                    <a:pt x="41803" y="40658"/>
                    <a:pt x="61464" y="628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07FD699-17DE-4B2E-A7A7-AA960425895C}"/>
                </a:ext>
              </a:extLst>
            </p:cNvPr>
            <p:cNvSpPr/>
            <p:nvPr/>
          </p:nvSpPr>
          <p:spPr>
            <a:xfrm>
              <a:off x="11466436" y="3228432"/>
              <a:ext cx="419938" cy="114529"/>
            </a:xfrm>
            <a:custGeom>
              <a:avLst/>
              <a:gdLst>
                <a:gd name="connsiteX0" fmla="*/ 268761 w 419938"/>
                <a:gd name="connsiteY0" fmla="*/ 116628 h 114528"/>
                <a:gd name="connsiteX1" fmla="*/ 54593 w 419938"/>
                <a:gd name="connsiteY1" fmla="*/ 69481 h 114528"/>
                <a:gd name="connsiteX2" fmla="*/ 0 w 419938"/>
                <a:gd name="connsiteY2" fmla="*/ 11262 h 114528"/>
                <a:gd name="connsiteX3" fmla="*/ 156142 w 419938"/>
                <a:gd name="connsiteY3" fmla="*/ 0 h 114528"/>
                <a:gd name="connsiteX4" fmla="*/ 362865 w 419938"/>
                <a:gd name="connsiteY4" fmla="*/ 41612 h 114528"/>
                <a:gd name="connsiteX5" fmla="*/ 420894 w 419938"/>
                <a:gd name="connsiteY5" fmla="*/ 100212 h 114528"/>
                <a:gd name="connsiteX6" fmla="*/ 268761 w 419938"/>
                <a:gd name="connsiteY6" fmla="*/ 116628 h 114528"/>
                <a:gd name="connsiteX7" fmla="*/ 64518 w 419938"/>
                <a:gd name="connsiteY7" fmla="*/ 68717 h 114528"/>
                <a:gd name="connsiteX8" fmla="*/ 265134 w 419938"/>
                <a:gd name="connsiteY8" fmla="*/ 112811 h 114528"/>
                <a:gd name="connsiteX9" fmla="*/ 408104 w 419938"/>
                <a:gd name="connsiteY9" fmla="*/ 97349 h 114528"/>
                <a:gd name="connsiteX10" fmla="*/ 353703 w 419938"/>
                <a:gd name="connsiteY10" fmla="*/ 42376 h 114528"/>
                <a:gd name="connsiteX11" fmla="*/ 159577 w 419938"/>
                <a:gd name="connsiteY11" fmla="*/ 3245 h 114528"/>
                <a:gd name="connsiteX12" fmla="*/ 13171 w 419938"/>
                <a:gd name="connsiteY12" fmla="*/ 13934 h 114528"/>
                <a:gd name="connsiteX13" fmla="*/ 64518 w 419938"/>
                <a:gd name="connsiteY13" fmla="*/ 6871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8761" y="116628"/>
                  </a:moveTo>
                  <a:cubicBezTo>
                    <a:pt x="183627" y="98495"/>
                    <a:pt x="140870" y="88951"/>
                    <a:pt x="54593" y="69481"/>
                  </a:cubicBezTo>
                  <a:cubicBezTo>
                    <a:pt x="32450" y="45811"/>
                    <a:pt x="21379" y="34168"/>
                    <a:pt x="0" y="11262"/>
                  </a:cubicBezTo>
                  <a:cubicBezTo>
                    <a:pt x="63373" y="7444"/>
                    <a:pt x="94677" y="5154"/>
                    <a:pt x="156142" y="0"/>
                  </a:cubicBezTo>
                  <a:cubicBezTo>
                    <a:pt x="239366" y="17370"/>
                    <a:pt x="280786" y="25769"/>
                    <a:pt x="362865" y="41612"/>
                  </a:cubicBezTo>
                  <a:cubicBezTo>
                    <a:pt x="385771" y="64900"/>
                    <a:pt x="397414" y="76543"/>
                    <a:pt x="420894" y="100212"/>
                  </a:cubicBezTo>
                  <a:cubicBezTo>
                    <a:pt x="361339" y="107466"/>
                    <a:pt x="330797" y="110711"/>
                    <a:pt x="268761" y="116628"/>
                  </a:cubicBezTo>
                  <a:close/>
                  <a:moveTo>
                    <a:pt x="64518" y="68717"/>
                  </a:moveTo>
                  <a:cubicBezTo>
                    <a:pt x="145261" y="87042"/>
                    <a:pt x="185537" y="95822"/>
                    <a:pt x="265134" y="112811"/>
                  </a:cubicBezTo>
                  <a:cubicBezTo>
                    <a:pt x="323163" y="107275"/>
                    <a:pt x="351985" y="104221"/>
                    <a:pt x="408104" y="97349"/>
                  </a:cubicBezTo>
                  <a:cubicBezTo>
                    <a:pt x="386153" y="75207"/>
                    <a:pt x="375273" y="64136"/>
                    <a:pt x="353703" y="42376"/>
                  </a:cubicBezTo>
                  <a:cubicBezTo>
                    <a:pt x="276588" y="27487"/>
                    <a:pt x="237838" y="19470"/>
                    <a:pt x="159577" y="3245"/>
                  </a:cubicBezTo>
                  <a:cubicBezTo>
                    <a:pt x="101931" y="8208"/>
                    <a:pt x="72536" y="10308"/>
                    <a:pt x="13171" y="13934"/>
                  </a:cubicBezTo>
                  <a:cubicBezTo>
                    <a:pt x="33404" y="35695"/>
                    <a:pt x="43712" y="46575"/>
                    <a:pt x="64518" y="687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B4514D1-3BED-484F-A7F3-AAF980427753}"/>
                </a:ext>
              </a:extLst>
            </p:cNvPr>
            <p:cNvSpPr/>
            <p:nvPr/>
          </p:nvSpPr>
          <p:spPr>
            <a:xfrm>
              <a:off x="11818421" y="3248856"/>
              <a:ext cx="400850" cy="114529"/>
            </a:xfrm>
            <a:custGeom>
              <a:avLst/>
              <a:gdLst>
                <a:gd name="connsiteX0" fmla="*/ 264752 w 400850"/>
                <a:gd name="connsiteY0" fmla="*/ 117583 h 114528"/>
                <a:gd name="connsiteX1" fmla="*/ 58029 w 400850"/>
                <a:gd name="connsiteY1" fmla="*/ 78834 h 114528"/>
                <a:gd name="connsiteX2" fmla="*/ 0 w 400850"/>
                <a:gd name="connsiteY2" fmla="*/ 20233 h 114528"/>
                <a:gd name="connsiteX3" fmla="*/ 145070 w 400850"/>
                <a:gd name="connsiteY3" fmla="*/ 0 h 114528"/>
                <a:gd name="connsiteX4" fmla="*/ 342060 w 400850"/>
                <a:gd name="connsiteY4" fmla="*/ 32068 h 114528"/>
                <a:gd name="connsiteX5" fmla="*/ 403905 w 400850"/>
                <a:gd name="connsiteY5" fmla="*/ 91050 h 114528"/>
                <a:gd name="connsiteX6" fmla="*/ 264752 w 400850"/>
                <a:gd name="connsiteY6" fmla="*/ 117583 h 114528"/>
                <a:gd name="connsiteX7" fmla="*/ 67190 w 400850"/>
                <a:gd name="connsiteY7" fmla="*/ 77689 h 114528"/>
                <a:gd name="connsiteX8" fmla="*/ 260935 w 400850"/>
                <a:gd name="connsiteY8" fmla="*/ 113765 h 114528"/>
                <a:gd name="connsiteX9" fmla="*/ 391688 w 400850"/>
                <a:gd name="connsiteY9" fmla="*/ 89141 h 114528"/>
                <a:gd name="connsiteX10" fmla="*/ 333852 w 400850"/>
                <a:gd name="connsiteY10" fmla="*/ 33786 h 114528"/>
                <a:gd name="connsiteX11" fmla="*/ 148697 w 400850"/>
                <a:gd name="connsiteY11" fmla="*/ 3627 h 114528"/>
                <a:gd name="connsiteX12" fmla="*/ 12790 w 400850"/>
                <a:gd name="connsiteY12" fmla="*/ 22715 h 114528"/>
                <a:gd name="connsiteX13" fmla="*/ 67190 w 400850"/>
                <a:gd name="connsiteY13" fmla="*/ 7768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64752" y="117583"/>
                  </a:moveTo>
                  <a:cubicBezTo>
                    <a:pt x="183055" y="103076"/>
                    <a:pt x="141635" y="95250"/>
                    <a:pt x="58029" y="78834"/>
                  </a:cubicBezTo>
                  <a:cubicBezTo>
                    <a:pt x="34549" y="55165"/>
                    <a:pt x="22906" y="43521"/>
                    <a:pt x="0" y="20233"/>
                  </a:cubicBezTo>
                  <a:cubicBezTo>
                    <a:pt x="59365" y="13171"/>
                    <a:pt x="88569" y="9162"/>
                    <a:pt x="145070" y="0"/>
                  </a:cubicBezTo>
                  <a:cubicBezTo>
                    <a:pt x="225049" y="13743"/>
                    <a:pt x="264371" y="20233"/>
                    <a:pt x="342060" y="32068"/>
                  </a:cubicBezTo>
                  <a:cubicBezTo>
                    <a:pt x="366683" y="55546"/>
                    <a:pt x="379091" y="67381"/>
                    <a:pt x="403905" y="91050"/>
                  </a:cubicBezTo>
                  <a:cubicBezTo>
                    <a:pt x="349885" y="102885"/>
                    <a:pt x="322016" y="108039"/>
                    <a:pt x="264752" y="117583"/>
                  </a:cubicBezTo>
                  <a:close/>
                  <a:moveTo>
                    <a:pt x="67190" y="77689"/>
                  </a:moveTo>
                  <a:cubicBezTo>
                    <a:pt x="145451" y="92959"/>
                    <a:pt x="184392" y="100212"/>
                    <a:pt x="260935" y="113765"/>
                  </a:cubicBezTo>
                  <a:cubicBezTo>
                    <a:pt x="314573" y="104794"/>
                    <a:pt x="340914" y="100022"/>
                    <a:pt x="391688" y="89141"/>
                  </a:cubicBezTo>
                  <a:cubicBezTo>
                    <a:pt x="368401" y="66808"/>
                    <a:pt x="356757" y="55928"/>
                    <a:pt x="333852" y="33786"/>
                  </a:cubicBezTo>
                  <a:cubicBezTo>
                    <a:pt x="260744" y="22715"/>
                    <a:pt x="223713" y="16607"/>
                    <a:pt x="148697" y="3627"/>
                  </a:cubicBezTo>
                  <a:cubicBezTo>
                    <a:pt x="95632" y="12216"/>
                    <a:pt x="68336" y="16034"/>
                    <a:pt x="12790" y="22715"/>
                  </a:cubicBezTo>
                  <a:cubicBezTo>
                    <a:pt x="34360" y="44666"/>
                    <a:pt x="45239" y="55546"/>
                    <a:pt x="67190" y="776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99DC34C-BCBC-4D1D-AE13-0F3149E14AF8}"/>
                </a:ext>
              </a:extLst>
            </p:cNvPr>
            <p:cNvSpPr/>
            <p:nvPr/>
          </p:nvSpPr>
          <p:spPr>
            <a:xfrm>
              <a:off x="110926" y="3335134"/>
              <a:ext cx="400850" cy="114529"/>
            </a:xfrm>
            <a:custGeom>
              <a:avLst/>
              <a:gdLst>
                <a:gd name="connsiteX0" fmla="*/ 139916 w 400850"/>
                <a:gd name="connsiteY0" fmla="*/ 120255 h 114528"/>
                <a:gd name="connsiteX1" fmla="*/ 0 w 400850"/>
                <a:gd name="connsiteY1" fmla="*/ 92768 h 114528"/>
                <a:gd name="connsiteX2" fmla="*/ 63754 w 400850"/>
                <a:gd name="connsiteY2" fmla="*/ 32068 h 114528"/>
                <a:gd name="connsiteX3" fmla="*/ 263225 w 400850"/>
                <a:gd name="connsiteY3" fmla="*/ 0 h 114528"/>
                <a:gd name="connsiteX4" fmla="*/ 408676 w 400850"/>
                <a:gd name="connsiteY4" fmla="*/ 20233 h 114528"/>
                <a:gd name="connsiteX5" fmla="*/ 349503 w 400850"/>
                <a:gd name="connsiteY5" fmla="*/ 79025 h 114528"/>
                <a:gd name="connsiteX6" fmla="*/ 139916 w 400850"/>
                <a:gd name="connsiteY6" fmla="*/ 120255 h 114528"/>
                <a:gd name="connsiteX7" fmla="*/ 12216 w 400850"/>
                <a:gd name="connsiteY7" fmla="*/ 90859 h 114528"/>
                <a:gd name="connsiteX8" fmla="*/ 143733 w 400850"/>
                <a:gd name="connsiteY8" fmla="*/ 116437 h 114528"/>
                <a:gd name="connsiteX9" fmla="*/ 340150 w 400850"/>
                <a:gd name="connsiteY9" fmla="*/ 77879 h 114528"/>
                <a:gd name="connsiteX10" fmla="*/ 395696 w 400850"/>
                <a:gd name="connsiteY10" fmla="*/ 22715 h 114528"/>
                <a:gd name="connsiteX11" fmla="*/ 259216 w 400850"/>
                <a:gd name="connsiteY11" fmla="*/ 3627 h 114528"/>
                <a:gd name="connsiteX12" fmla="*/ 71771 w 400850"/>
                <a:gd name="connsiteY12" fmla="*/ 33977 h 114528"/>
                <a:gd name="connsiteX13" fmla="*/ 12216 w 400850"/>
                <a:gd name="connsiteY13" fmla="*/ 9085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39916" y="120255"/>
                  </a:moveTo>
                  <a:cubicBezTo>
                    <a:pt x="82079" y="111284"/>
                    <a:pt x="54019" y="105748"/>
                    <a:pt x="0" y="92768"/>
                  </a:cubicBezTo>
                  <a:cubicBezTo>
                    <a:pt x="25578" y="68335"/>
                    <a:pt x="38367" y="56119"/>
                    <a:pt x="63754" y="32068"/>
                  </a:cubicBezTo>
                  <a:cubicBezTo>
                    <a:pt x="142206" y="20806"/>
                    <a:pt x="182291" y="14316"/>
                    <a:pt x="263225" y="0"/>
                  </a:cubicBezTo>
                  <a:cubicBezTo>
                    <a:pt x="319917" y="9544"/>
                    <a:pt x="348930" y="13553"/>
                    <a:pt x="408676" y="20233"/>
                  </a:cubicBezTo>
                  <a:cubicBezTo>
                    <a:pt x="385007" y="43903"/>
                    <a:pt x="373172" y="55546"/>
                    <a:pt x="349503" y="79025"/>
                  </a:cubicBezTo>
                  <a:cubicBezTo>
                    <a:pt x="264943" y="96586"/>
                    <a:pt x="222758" y="104985"/>
                    <a:pt x="139916" y="120255"/>
                  </a:cubicBezTo>
                  <a:close/>
                  <a:moveTo>
                    <a:pt x="12216" y="90859"/>
                  </a:moveTo>
                  <a:cubicBezTo>
                    <a:pt x="63182" y="102694"/>
                    <a:pt x="89332" y="107848"/>
                    <a:pt x="143733" y="116437"/>
                  </a:cubicBezTo>
                  <a:cubicBezTo>
                    <a:pt x="221422" y="102121"/>
                    <a:pt x="260744" y="94295"/>
                    <a:pt x="340150" y="77879"/>
                  </a:cubicBezTo>
                  <a:cubicBezTo>
                    <a:pt x="362483" y="55928"/>
                    <a:pt x="373554" y="44857"/>
                    <a:pt x="395696" y="22715"/>
                  </a:cubicBezTo>
                  <a:cubicBezTo>
                    <a:pt x="339768" y="16416"/>
                    <a:pt x="312472" y="12598"/>
                    <a:pt x="259216" y="3627"/>
                  </a:cubicBezTo>
                  <a:cubicBezTo>
                    <a:pt x="183055" y="16988"/>
                    <a:pt x="145642" y="23287"/>
                    <a:pt x="71771" y="33977"/>
                  </a:cubicBezTo>
                  <a:cubicBezTo>
                    <a:pt x="48293" y="56501"/>
                    <a:pt x="36268" y="67954"/>
                    <a:pt x="12216" y="908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C084081-B343-4261-95D9-D90244676728}"/>
                </a:ext>
              </a:extLst>
            </p:cNvPr>
            <p:cNvSpPr/>
            <p:nvPr/>
          </p:nvSpPr>
          <p:spPr>
            <a:xfrm>
              <a:off x="449358" y="3311465"/>
              <a:ext cx="419938" cy="95440"/>
            </a:xfrm>
            <a:custGeom>
              <a:avLst/>
              <a:gdLst>
                <a:gd name="connsiteX0" fmla="*/ 155377 w 419938"/>
                <a:gd name="connsiteY0" fmla="*/ 113956 h 95440"/>
                <a:gd name="connsiteX1" fmla="*/ 0 w 419938"/>
                <a:gd name="connsiteY1" fmla="*/ 103267 h 95440"/>
                <a:gd name="connsiteX2" fmla="*/ 59364 w 419938"/>
                <a:gd name="connsiteY2" fmla="*/ 44475 h 95440"/>
                <a:gd name="connsiteX3" fmla="*/ 268570 w 419938"/>
                <a:gd name="connsiteY3" fmla="*/ 0 h 95440"/>
                <a:gd name="connsiteX4" fmla="*/ 425474 w 419938"/>
                <a:gd name="connsiteY4" fmla="*/ 7444 h 95440"/>
                <a:gd name="connsiteX5" fmla="*/ 371836 w 419938"/>
                <a:gd name="connsiteY5" fmla="*/ 61845 h 95440"/>
                <a:gd name="connsiteX6" fmla="*/ 155377 w 419938"/>
                <a:gd name="connsiteY6" fmla="*/ 113956 h 95440"/>
                <a:gd name="connsiteX7" fmla="*/ 12980 w 419938"/>
                <a:gd name="connsiteY7" fmla="*/ 100594 h 95440"/>
                <a:gd name="connsiteX8" fmla="*/ 158813 w 419938"/>
                <a:gd name="connsiteY8" fmla="*/ 110520 h 95440"/>
                <a:gd name="connsiteX9" fmla="*/ 361720 w 419938"/>
                <a:gd name="connsiteY9" fmla="*/ 61845 h 95440"/>
                <a:gd name="connsiteX10" fmla="*/ 412303 w 419938"/>
                <a:gd name="connsiteY10" fmla="*/ 10689 h 95440"/>
                <a:gd name="connsiteX11" fmla="*/ 265134 w 419938"/>
                <a:gd name="connsiteY11" fmla="*/ 3627 h 95440"/>
                <a:gd name="connsiteX12" fmla="*/ 68527 w 419938"/>
                <a:gd name="connsiteY12" fmla="*/ 45621 h 95440"/>
                <a:gd name="connsiteX13" fmla="*/ 12980 w 419938"/>
                <a:gd name="connsiteY13" fmla="*/ 10059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55377" y="113956"/>
                  </a:moveTo>
                  <a:cubicBezTo>
                    <a:pt x="91814" y="111474"/>
                    <a:pt x="60700" y="109375"/>
                    <a:pt x="0" y="103267"/>
                  </a:cubicBezTo>
                  <a:cubicBezTo>
                    <a:pt x="23860" y="79788"/>
                    <a:pt x="35695" y="67954"/>
                    <a:pt x="59364" y="44475"/>
                  </a:cubicBezTo>
                  <a:cubicBezTo>
                    <a:pt x="142397" y="27678"/>
                    <a:pt x="184200" y="18706"/>
                    <a:pt x="268570" y="0"/>
                  </a:cubicBezTo>
                  <a:cubicBezTo>
                    <a:pt x="330224" y="4390"/>
                    <a:pt x="361529" y="5917"/>
                    <a:pt x="425474" y="7444"/>
                  </a:cubicBezTo>
                  <a:cubicBezTo>
                    <a:pt x="403904" y="29587"/>
                    <a:pt x="393215" y="40467"/>
                    <a:pt x="371836" y="61845"/>
                  </a:cubicBezTo>
                  <a:cubicBezTo>
                    <a:pt x="284795" y="83415"/>
                    <a:pt x="241465" y="93913"/>
                    <a:pt x="155377" y="113956"/>
                  </a:cubicBezTo>
                  <a:close/>
                  <a:moveTo>
                    <a:pt x="12980" y="100594"/>
                  </a:moveTo>
                  <a:cubicBezTo>
                    <a:pt x="70054" y="106130"/>
                    <a:pt x="99258" y="108039"/>
                    <a:pt x="158813" y="110520"/>
                  </a:cubicBezTo>
                  <a:cubicBezTo>
                    <a:pt x="239556" y="91623"/>
                    <a:pt x="280213" y="81888"/>
                    <a:pt x="361720" y="61845"/>
                  </a:cubicBezTo>
                  <a:cubicBezTo>
                    <a:pt x="381953" y="41612"/>
                    <a:pt x="391879" y="31495"/>
                    <a:pt x="412303" y="10689"/>
                  </a:cubicBezTo>
                  <a:cubicBezTo>
                    <a:pt x="352366" y="9162"/>
                    <a:pt x="322971" y="7635"/>
                    <a:pt x="265134" y="3627"/>
                  </a:cubicBezTo>
                  <a:cubicBezTo>
                    <a:pt x="185918" y="21188"/>
                    <a:pt x="146597" y="29777"/>
                    <a:pt x="68527" y="45621"/>
                  </a:cubicBezTo>
                  <a:cubicBezTo>
                    <a:pt x="46384" y="67763"/>
                    <a:pt x="35313" y="78643"/>
                    <a:pt x="12980" y="1005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14ECD8E-8448-4E65-8DB3-CFDF6332D141}"/>
                </a:ext>
              </a:extLst>
            </p:cNvPr>
            <p:cNvSpPr/>
            <p:nvPr/>
          </p:nvSpPr>
          <p:spPr>
            <a:xfrm>
              <a:off x="809360" y="3266035"/>
              <a:ext cx="419938" cy="95440"/>
            </a:xfrm>
            <a:custGeom>
              <a:avLst/>
              <a:gdLst>
                <a:gd name="connsiteX0" fmla="*/ 165112 w 419938"/>
                <a:gd name="connsiteY0" fmla="*/ 105939 h 95440"/>
                <a:gd name="connsiteX1" fmla="*/ 0 w 419938"/>
                <a:gd name="connsiteY1" fmla="*/ 108993 h 95440"/>
                <a:gd name="connsiteX2" fmla="*/ 53829 w 419938"/>
                <a:gd name="connsiteY2" fmla="*/ 54401 h 95440"/>
                <a:gd name="connsiteX3" fmla="*/ 267043 w 419938"/>
                <a:gd name="connsiteY3" fmla="*/ 2291 h 95440"/>
                <a:gd name="connsiteX4" fmla="*/ 430437 w 419938"/>
                <a:gd name="connsiteY4" fmla="*/ 0 h 95440"/>
                <a:gd name="connsiteX5" fmla="*/ 382335 w 419938"/>
                <a:gd name="connsiteY5" fmla="*/ 48675 h 95440"/>
                <a:gd name="connsiteX6" fmla="*/ 165112 w 419938"/>
                <a:gd name="connsiteY6" fmla="*/ 105939 h 95440"/>
                <a:gd name="connsiteX7" fmla="*/ 13362 w 419938"/>
                <a:gd name="connsiteY7" fmla="*/ 105748 h 95440"/>
                <a:gd name="connsiteX8" fmla="*/ 168166 w 419938"/>
                <a:gd name="connsiteY8" fmla="*/ 102885 h 95440"/>
                <a:gd name="connsiteX9" fmla="*/ 372027 w 419938"/>
                <a:gd name="connsiteY9" fmla="*/ 49056 h 95440"/>
                <a:gd name="connsiteX10" fmla="*/ 417266 w 419938"/>
                <a:gd name="connsiteY10" fmla="*/ 3245 h 95440"/>
                <a:gd name="connsiteX11" fmla="*/ 263798 w 419938"/>
                <a:gd name="connsiteY11" fmla="*/ 5345 h 95440"/>
                <a:gd name="connsiteX12" fmla="*/ 63754 w 419938"/>
                <a:gd name="connsiteY12" fmla="*/ 54401 h 95440"/>
                <a:gd name="connsiteX13" fmla="*/ 13362 w 419938"/>
                <a:gd name="connsiteY13" fmla="*/ 10574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5112" y="105939"/>
                  </a:moveTo>
                  <a:cubicBezTo>
                    <a:pt x="98113" y="108802"/>
                    <a:pt x="65090" y="109375"/>
                    <a:pt x="0" y="108993"/>
                  </a:cubicBezTo>
                  <a:cubicBezTo>
                    <a:pt x="21570" y="87423"/>
                    <a:pt x="32259" y="76543"/>
                    <a:pt x="53829" y="54401"/>
                  </a:cubicBezTo>
                  <a:cubicBezTo>
                    <a:pt x="138962" y="33977"/>
                    <a:pt x="181528" y="23669"/>
                    <a:pt x="267043" y="2291"/>
                  </a:cubicBezTo>
                  <a:cubicBezTo>
                    <a:pt x="331561" y="2672"/>
                    <a:pt x="364392" y="2291"/>
                    <a:pt x="430437" y="0"/>
                  </a:cubicBezTo>
                  <a:cubicBezTo>
                    <a:pt x="411158" y="20042"/>
                    <a:pt x="401423" y="29777"/>
                    <a:pt x="382335" y="48675"/>
                  </a:cubicBezTo>
                  <a:cubicBezTo>
                    <a:pt x="295675" y="71580"/>
                    <a:pt x="252154" y="83224"/>
                    <a:pt x="165112" y="105939"/>
                  </a:cubicBezTo>
                  <a:close/>
                  <a:moveTo>
                    <a:pt x="13362" y="105748"/>
                  </a:moveTo>
                  <a:cubicBezTo>
                    <a:pt x="74444" y="105939"/>
                    <a:pt x="105366" y="105366"/>
                    <a:pt x="168166" y="102885"/>
                  </a:cubicBezTo>
                  <a:cubicBezTo>
                    <a:pt x="249672" y="81506"/>
                    <a:pt x="290521" y="70626"/>
                    <a:pt x="372027" y="49056"/>
                  </a:cubicBezTo>
                  <a:cubicBezTo>
                    <a:pt x="389970" y="31114"/>
                    <a:pt x="398941" y="22142"/>
                    <a:pt x="417266" y="3245"/>
                  </a:cubicBezTo>
                  <a:cubicBezTo>
                    <a:pt x="355230" y="5154"/>
                    <a:pt x="324498" y="5726"/>
                    <a:pt x="263798" y="5345"/>
                  </a:cubicBezTo>
                  <a:cubicBezTo>
                    <a:pt x="183628" y="25387"/>
                    <a:pt x="143543" y="35313"/>
                    <a:pt x="63754" y="54401"/>
                  </a:cubicBezTo>
                  <a:cubicBezTo>
                    <a:pt x="43521" y="75398"/>
                    <a:pt x="33595" y="85515"/>
                    <a:pt x="13362" y="1057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34926E0-EF66-458D-B829-90EB382D94D5}"/>
                </a:ext>
              </a:extLst>
            </p:cNvPr>
            <p:cNvSpPr/>
            <p:nvPr/>
          </p:nvSpPr>
          <p:spPr>
            <a:xfrm>
              <a:off x="1179860" y="3203236"/>
              <a:ext cx="419938" cy="95440"/>
            </a:xfrm>
            <a:custGeom>
              <a:avLst/>
              <a:gdLst>
                <a:gd name="connsiteX0" fmla="*/ 169693 w 419938"/>
                <a:gd name="connsiteY0" fmla="*/ 100403 h 95440"/>
                <a:gd name="connsiteX1" fmla="*/ 0 w 419938"/>
                <a:gd name="connsiteY1" fmla="*/ 113383 h 95440"/>
                <a:gd name="connsiteX2" fmla="*/ 48102 w 419938"/>
                <a:gd name="connsiteY2" fmla="*/ 64518 h 95440"/>
                <a:gd name="connsiteX3" fmla="*/ 260362 w 419938"/>
                <a:gd name="connsiteY3" fmla="*/ 8971 h 95440"/>
                <a:gd name="connsiteX4" fmla="*/ 426237 w 419938"/>
                <a:gd name="connsiteY4" fmla="*/ 0 h 95440"/>
                <a:gd name="connsiteX5" fmla="*/ 383480 w 419938"/>
                <a:gd name="connsiteY5" fmla="*/ 41994 h 95440"/>
                <a:gd name="connsiteX6" fmla="*/ 169693 w 419938"/>
                <a:gd name="connsiteY6" fmla="*/ 100403 h 95440"/>
                <a:gd name="connsiteX7" fmla="*/ 13553 w 419938"/>
                <a:gd name="connsiteY7" fmla="*/ 109947 h 95440"/>
                <a:gd name="connsiteX8" fmla="*/ 172557 w 419938"/>
                <a:gd name="connsiteY8" fmla="*/ 97922 h 95440"/>
                <a:gd name="connsiteX9" fmla="*/ 373363 w 419938"/>
                <a:gd name="connsiteY9" fmla="*/ 43330 h 95440"/>
                <a:gd name="connsiteX10" fmla="*/ 413639 w 419938"/>
                <a:gd name="connsiteY10" fmla="*/ 3627 h 95440"/>
                <a:gd name="connsiteX11" fmla="*/ 257880 w 419938"/>
                <a:gd name="connsiteY11" fmla="*/ 12216 h 95440"/>
                <a:gd name="connsiteX12" fmla="*/ 58601 w 419938"/>
                <a:gd name="connsiteY12" fmla="*/ 64327 h 95440"/>
                <a:gd name="connsiteX13" fmla="*/ 13553 w 419938"/>
                <a:gd name="connsiteY13" fmla="*/ 10994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9693" y="100403"/>
                  </a:moveTo>
                  <a:cubicBezTo>
                    <a:pt x="101167" y="106893"/>
                    <a:pt x="67190" y="109566"/>
                    <a:pt x="0" y="113383"/>
                  </a:cubicBezTo>
                  <a:cubicBezTo>
                    <a:pt x="19088" y="94295"/>
                    <a:pt x="28823" y="84751"/>
                    <a:pt x="48102" y="64518"/>
                  </a:cubicBezTo>
                  <a:cubicBezTo>
                    <a:pt x="133235" y="42376"/>
                    <a:pt x="175802" y="31304"/>
                    <a:pt x="260362" y="8971"/>
                  </a:cubicBezTo>
                  <a:cubicBezTo>
                    <a:pt x="326216" y="6490"/>
                    <a:pt x="359620" y="4581"/>
                    <a:pt x="426237" y="0"/>
                  </a:cubicBezTo>
                  <a:cubicBezTo>
                    <a:pt x="408867" y="17752"/>
                    <a:pt x="400468" y="25960"/>
                    <a:pt x="383480" y="41994"/>
                  </a:cubicBezTo>
                  <a:cubicBezTo>
                    <a:pt x="298729" y="65281"/>
                    <a:pt x="255781" y="76925"/>
                    <a:pt x="169693" y="100403"/>
                  </a:cubicBezTo>
                  <a:close/>
                  <a:moveTo>
                    <a:pt x="13553" y="109947"/>
                  </a:moveTo>
                  <a:cubicBezTo>
                    <a:pt x="76734" y="106321"/>
                    <a:pt x="108421" y="103839"/>
                    <a:pt x="172557" y="97922"/>
                  </a:cubicBezTo>
                  <a:cubicBezTo>
                    <a:pt x="253299" y="75780"/>
                    <a:pt x="293384" y="64900"/>
                    <a:pt x="373363" y="43330"/>
                  </a:cubicBezTo>
                  <a:cubicBezTo>
                    <a:pt x="389397" y="28060"/>
                    <a:pt x="397414" y="20233"/>
                    <a:pt x="413639" y="3627"/>
                  </a:cubicBezTo>
                  <a:cubicBezTo>
                    <a:pt x="351030" y="8017"/>
                    <a:pt x="319726" y="9735"/>
                    <a:pt x="257880" y="12216"/>
                  </a:cubicBezTo>
                  <a:cubicBezTo>
                    <a:pt x="178283" y="33213"/>
                    <a:pt x="138389" y="43521"/>
                    <a:pt x="58601" y="64327"/>
                  </a:cubicBezTo>
                  <a:cubicBezTo>
                    <a:pt x="40276" y="83033"/>
                    <a:pt x="31304" y="92195"/>
                    <a:pt x="13553" y="1099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CD0A80-4393-4B09-91C5-FE3E49EAA1C4}"/>
                </a:ext>
              </a:extLst>
            </p:cNvPr>
            <p:cNvSpPr/>
            <p:nvPr/>
          </p:nvSpPr>
          <p:spPr>
            <a:xfrm>
              <a:off x="1551887" y="3138145"/>
              <a:ext cx="400850" cy="95440"/>
            </a:xfrm>
            <a:custGeom>
              <a:avLst/>
              <a:gdLst>
                <a:gd name="connsiteX0" fmla="*/ 170075 w 400850"/>
                <a:gd name="connsiteY0" fmla="*/ 90478 h 95440"/>
                <a:gd name="connsiteX1" fmla="*/ 0 w 400850"/>
                <a:gd name="connsiteY1" fmla="*/ 109566 h 95440"/>
                <a:gd name="connsiteX2" fmla="*/ 42948 w 400850"/>
                <a:gd name="connsiteY2" fmla="*/ 67381 h 95440"/>
                <a:gd name="connsiteX3" fmla="*/ 251008 w 400850"/>
                <a:gd name="connsiteY3" fmla="*/ 12407 h 95440"/>
                <a:gd name="connsiteX4" fmla="*/ 416120 w 400850"/>
                <a:gd name="connsiteY4" fmla="*/ 0 h 95440"/>
                <a:gd name="connsiteX5" fmla="*/ 377944 w 400850"/>
                <a:gd name="connsiteY5" fmla="*/ 35313 h 95440"/>
                <a:gd name="connsiteX6" fmla="*/ 170075 w 400850"/>
                <a:gd name="connsiteY6" fmla="*/ 90478 h 95440"/>
                <a:gd name="connsiteX7" fmla="*/ 13171 w 400850"/>
                <a:gd name="connsiteY7" fmla="*/ 106130 h 95440"/>
                <a:gd name="connsiteX8" fmla="*/ 172557 w 400850"/>
                <a:gd name="connsiteY8" fmla="*/ 88378 h 95440"/>
                <a:gd name="connsiteX9" fmla="*/ 367446 w 400850"/>
                <a:gd name="connsiteY9" fmla="*/ 36840 h 95440"/>
                <a:gd name="connsiteX10" fmla="*/ 403522 w 400850"/>
                <a:gd name="connsiteY10" fmla="*/ 3436 h 95440"/>
                <a:gd name="connsiteX11" fmla="*/ 248527 w 400850"/>
                <a:gd name="connsiteY11" fmla="*/ 15270 h 95440"/>
                <a:gd name="connsiteX12" fmla="*/ 53256 w 400850"/>
                <a:gd name="connsiteY12" fmla="*/ 66808 h 95440"/>
                <a:gd name="connsiteX13" fmla="*/ 13171 w 400850"/>
                <a:gd name="connsiteY13" fmla="*/ 10613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70075" y="90478"/>
                  </a:moveTo>
                  <a:cubicBezTo>
                    <a:pt x="101930" y="99067"/>
                    <a:pt x="67763" y="102885"/>
                    <a:pt x="0" y="109566"/>
                  </a:cubicBezTo>
                  <a:cubicBezTo>
                    <a:pt x="16988" y="93341"/>
                    <a:pt x="25578" y="85133"/>
                    <a:pt x="42948" y="67381"/>
                  </a:cubicBezTo>
                  <a:cubicBezTo>
                    <a:pt x="126554" y="45239"/>
                    <a:pt x="168357" y="34168"/>
                    <a:pt x="251008" y="12407"/>
                  </a:cubicBezTo>
                  <a:cubicBezTo>
                    <a:pt x="316863" y="8208"/>
                    <a:pt x="349885" y="5726"/>
                    <a:pt x="416120" y="0"/>
                  </a:cubicBezTo>
                  <a:cubicBezTo>
                    <a:pt x="400659" y="15270"/>
                    <a:pt x="393024" y="22142"/>
                    <a:pt x="377944" y="35313"/>
                  </a:cubicBezTo>
                  <a:cubicBezTo>
                    <a:pt x="295293" y="56692"/>
                    <a:pt x="253681" y="67763"/>
                    <a:pt x="170075" y="90478"/>
                  </a:cubicBezTo>
                  <a:close/>
                  <a:moveTo>
                    <a:pt x="13171" y="106130"/>
                  </a:moveTo>
                  <a:cubicBezTo>
                    <a:pt x="76734" y="99831"/>
                    <a:pt x="108611" y="96204"/>
                    <a:pt x="172557" y="88378"/>
                  </a:cubicBezTo>
                  <a:cubicBezTo>
                    <a:pt x="251008" y="67190"/>
                    <a:pt x="290139" y="56883"/>
                    <a:pt x="367446" y="36840"/>
                  </a:cubicBezTo>
                  <a:cubicBezTo>
                    <a:pt x="381762" y="24242"/>
                    <a:pt x="388825" y="17752"/>
                    <a:pt x="403522" y="3436"/>
                  </a:cubicBezTo>
                  <a:cubicBezTo>
                    <a:pt x="341486" y="8781"/>
                    <a:pt x="310373" y="11262"/>
                    <a:pt x="248527" y="15270"/>
                  </a:cubicBezTo>
                  <a:cubicBezTo>
                    <a:pt x="170839" y="35695"/>
                    <a:pt x="131708" y="46002"/>
                    <a:pt x="53256" y="66808"/>
                  </a:cubicBezTo>
                  <a:cubicBezTo>
                    <a:pt x="37031" y="83224"/>
                    <a:pt x="29014" y="90859"/>
                    <a:pt x="13171" y="1061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AB44827-C404-4350-B150-C9ECA1D5F2DC}"/>
                </a:ext>
              </a:extLst>
            </p:cNvPr>
            <p:cNvSpPr/>
            <p:nvPr/>
          </p:nvSpPr>
          <p:spPr>
            <a:xfrm>
              <a:off x="1917997" y="3076300"/>
              <a:ext cx="400850" cy="95440"/>
            </a:xfrm>
            <a:custGeom>
              <a:avLst/>
              <a:gdLst>
                <a:gd name="connsiteX0" fmla="*/ 167212 w 400850"/>
                <a:gd name="connsiteY0" fmla="*/ 77879 h 95440"/>
                <a:gd name="connsiteX1" fmla="*/ 0 w 400850"/>
                <a:gd name="connsiteY1" fmla="*/ 99449 h 95440"/>
                <a:gd name="connsiteX2" fmla="*/ 38367 w 400850"/>
                <a:gd name="connsiteY2" fmla="*/ 63754 h 95440"/>
                <a:gd name="connsiteX3" fmla="*/ 239938 w 400850"/>
                <a:gd name="connsiteY3" fmla="*/ 12598 h 95440"/>
                <a:gd name="connsiteX4" fmla="*/ 401423 w 400850"/>
                <a:gd name="connsiteY4" fmla="*/ 0 h 95440"/>
                <a:gd name="connsiteX5" fmla="*/ 366682 w 400850"/>
                <a:gd name="connsiteY5" fmla="*/ 29205 h 95440"/>
                <a:gd name="connsiteX6" fmla="*/ 167212 w 400850"/>
                <a:gd name="connsiteY6" fmla="*/ 77879 h 95440"/>
                <a:gd name="connsiteX7" fmla="*/ 12789 w 400850"/>
                <a:gd name="connsiteY7" fmla="*/ 96204 h 95440"/>
                <a:gd name="connsiteX8" fmla="*/ 169502 w 400850"/>
                <a:gd name="connsiteY8" fmla="*/ 76161 h 95440"/>
                <a:gd name="connsiteX9" fmla="*/ 356948 w 400850"/>
                <a:gd name="connsiteY9" fmla="*/ 30541 h 95440"/>
                <a:gd name="connsiteX10" fmla="*/ 389588 w 400850"/>
                <a:gd name="connsiteY10" fmla="*/ 3054 h 95440"/>
                <a:gd name="connsiteX11" fmla="*/ 237838 w 400850"/>
                <a:gd name="connsiteY11" fmla="*/ 15080 h 95440"/>
                <a:gd name="connsiteX12" fmla="*/ 48675 w 400850"/>
                <a:gd name="connsiteY12" fmla="*/ 62991 h 95440"/>
                <a:gd name="connsiteX13" fmla="*/ 12789 w 400850"/>
                <a:gd name="connsiteY13" fmla="*/ 9620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67212" y="77879"/>
                  </a:moveTo>
                  <a:cubicBezTo>
                    <a:pt x="100404" y="87042"/>
                    <a:pt x="66999" y="91432"/>
                    <a:pt x="0" y="99449"/>
                  </a:cubicBezTo>
                  <a:cubicBezTo>
                    <a:pt x="15271" y="86087"/>
                    <a:pt x="22906" y="79216"/>
                    <a:pt x="38367" y="63754"/>
                  </a:cubicBezTo>
                  <a:cubicBezTo>
                    <a:pt x="119683" y="42948"/>
                    <a:pt x="159958" y="32641"/>
                    <a:pt x="239938" y="12598"/>
                  </a:cubicBezTo>
                  <a:cubicBezTo>
                    <a:pt x="304646" y="8017"/>
                    <a:pt x="337096" y="5536"/>
                    <a:pt x="401423" y="0"/>
                  </a:cubicBezTo>
                  <a:cubicBezTo>
                    <a:pt x="387298" y="12980"/>
                    <a:pt x="380426" y="18706"/>
                    <a:pt x="366682" y="29205"/>
                  </a:cubicBezTo>
                  <a:cubicBezTo>
                    <a:pt x="287849" y="47911"/>
                    <a:pt x="247954" y="57646"/>
                    <a:pt x="167212" y="77879"/>
                  </a:cubicBezTo>
                  <a:close/>
                  <a:moveTo>
                    <a:pt x="12789" y="96204"/>
                  </a:moveTo>
                  <a:cubicBezTo>
                    <a:pt x="75589" y="88760"/>
                    <a:pt x="106893" y="84751"/>
                    <a:pt x="169502" y="76161"/>
                  </a:cubicBezTo>
                  <a:cubicBezTo>
                    <a:pt x="245091" y="57073"/>
                    <a:pt x="282695" y="48102"/>
                    <a:pt x="356948" y="30541"/>
                  </a:cubicBezTo>
                  <a:cubicBezTo>
                    <a:pt x="369927" y="20424"/>
                    <a:pt x="376417" y="15080"/>
                    <a:pt x="389588" y="3054"/>
                  </a:cubicBezTo>
                  <a:cubicBezTo>
                    <a:pt x="329079" y="8399"/>
                    <a:pt x="298729" y="10689"/>
                    <a:pt x="237838" y="15080"/>
                  </a:cubicBezTo>
                  <a:cubicBezTo>
                    <a:pt x="162821" y="33786"/>
                    <a:pt x="124836" y="43521"/>
                    <a:pt x="48675" y="62991"/>
                  </a:cubicBezTo>
                  <a:cubicBezTo>
                    <a:pt x="34168" y="77307"/>
                    <a:pt x="27105" y="83797"/>
                    <a:pt x="12789" y="962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9E3CE3C-231B-459A-A93E-1159AE70BCBD}"/>
                </a:ext>
              </a:extLst>
            </p:cNvPr>
            <p:cNvSpPr/>
            <p:nvPr/>
          </p:nvSpPr>
          <p:spPr>
            <a:xfrm>
              <a:off x="2273990" y="3024189"/>
              <a:ext cx="381762" cy="76352"/>
            </a:xfrm>
            <a:custGeom>
              <a:avLst/>
              <a:gdLst>
                <a:gd name="connsiteX0" fmla="*/ 161867 w 381762"/>
                <a:gd name="connsiteY0" fmla="*/ 63182 h 76352"/>
                <a:gd name="connsiteX1" fmla="*/ 0 w 381762"/>
                <a:gd name="connsiteY1" fmla="*/ 83606 h 76352"/>
                <a:gd name="connsiteX2" fmla="*/ 34740 w 381762"/>
                <a:gd name="connsiteY2" fmla="*/ 54210 h 76352"/>
                <a:gd name="connsiteX3" fmla="*/ 228485 w 381762"/>
                <a:gd name="connsiteY3" fmla="*/ 9544 h 76352"/>
                <a:gd name="connsiteX4" fmla="*/ 384816 w 381762"/>
                <a:gd name="connsiteY4" fmla="*/ 0 h 76352"/>
                <a:gd name="connsiteX5" fmla="*/ 352748 w 381762"/>
                <a:gd name="connsiteY5" fmla="*/ 24051 h 76352"/>
                <a:gd name="connsiteX6" fmla="*/ 161867 w 381762"/>
                <a:gd name="connsiteY6" fmla="*/ 63182 h 76352"/>
                <a:gd name="connsiteX7" fmla="*/ 12217 w 381762"/>
                <a:gd name="connsiteY7" fmla="*/ 80743 h 76352"/>
                <a:gd name="connsiteX8" fmla="*/ 163967 w 381762"/>
                <a:gd name="connsiteY8" fmla="*/ 61845 h 76352"/>
                <a:gd name="connsiteX9" fmla="*/ 343204 w 381762"/>
                <a:gd name="connsiteY9" fmla="*/ 24815 h 76352"/>
                <a:gd name="connsiteX10" fmla="*/ 373363 w 381762"/>
                <a:gd name="connsiteY10" fmla="*/ 2100 h 76352"/>
                <a:gd name="connsiteX11" fmla="*/ 226385 w 381762"/>
                <a:gd name="connsiteY11" fmla="*/ 11453 h 76352"/>
                <a:gd name="connsiteX12" fmla="*/ 44666 w 381762"/>
                <a:gd name="connsiteY12" fmla="*/ 53256 h 76352"/>
                <a:gd name="connsiteX13" fmla="*/ 12217 w 381762"/>
                <a:gd name="connsiteY13" fmla="*/ 8074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61867" y="63182"/>
                  </a:moveTo>
                  <a:cubicBezTo>
                    <a:pt x="97540" y="71580"/>
                    <a:pt x="65090" y="75589"/>
                    <a:pt x="0" y="83606"/>
                  </a:cubicBezTo>
                  <a:cubicBezTo>
                    <a:pt x="13743" y="72917"/>
                    <a:pt x="20615" y="67190"/>
                    <a:pt x="34740" y="54210"/>
                  </a:cubicBezTo>
                  <a:cubicBezTo>
                    <a:pt x="113002" y="35695"/>
                    <a:pt x="151751" y="26723"/>
                    <a:pt x="228485" y="9544"/>
                  </a:cubicBezTo>
                  <a:cubicBezTo>
                    <a:pt x="291476" y="5917"/>
                    <a:pt x="322780" y="4009"/>
                    <a:pt x="384816" y="0"/>
                  </a:cubicBezTo>
                  <a:cubicBezTo>
                    <a:pt x="371836" y="11071"/>
                    <a:pt x="365538" y="15652"/>
                    <a:pt x="352748" y="24051"/>
                  </a:cubicBezTo>
                  <a:cubicBezTo>
                    <a:pt x="277350" y="38558"/>
                    <a:pt x="238983" y="46384"/>
                    <a:pt x="161867" y="63182"/>
                  </a:cubicBezTo>
                  <a:close/>
                  <a:moveTo>
                    <a:pt x="12217" y="80743"/>
                  </a:moveTo>
                  <a:cubicBezTo>
                    <a:pt x="73298" y="73489"/>
                    <a:pt x="103649" y="69672"/>
                    <a:pt x="163967" y="61845"/>
                  </a:cubicBezTo>
                  <a:cubicBezTo>
                    <a:pt x="236311" y="46002"/>
                    <a:pt x="272197" y="38749"/>
                    <a:pt x="343204" y="24815"/>
                  </a:cubicBezTo>
                  <a:cubicBezTo>
                    <a:pt x="355230" y="16988"/>
                    <a:pt x="361147" y="12598"/>
                    <a:pt x="373363" y="2100"/>
                  </a:cubicBezTo>
                  <a:cubicBezTo>
                    <a:pt x="314954" y="5917"/>
                    <a:pt x="285558" y="7826"/>
                    <a:pt x="226385" y="11453"/>
                  </a:cubicBezTo>
                  <a:cubicBezTo>
                    <a:pt x="154232" y="27678"/>
                    <a:pt x="117965" y="36076"/>
                    <a:pt x="44666" y="53256"/>
                  </a:cubicBezTo>
                  <a:cubicBezTo>
                    <a:pt x="31496" y="65281"/>
                    <a:pt x="25005" y="70626"/>
                    <a:pt x="12217" y="807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7DD6D28-4665-4BB8-AD3A-2896B4399F5C}"/>
                </a:ext>
              </a:extLst>
            </p:cNvPr>
            <p:cNvSpPr/>
            <p:nvPr/>
          </p:nvSpPr>
          <p:spPr>
            <a:xfrm>
              <a:off x="2616240" y="2986013"/>
              <a:ext cx="362674" cy="57264"/>
            </a:xfrm>
            <a:custGeom>
              <a:avLst/>
              <a:gdLst>
                <a:gd name="connsiteX0" fmla="*/ 155377 w 362673"/>
                <a:gd name="connsiteY0" fmla="*/ 48102 h 57264"/>
                <a:gd name="connsiteX1" fmla="*/ 0 w 362673"/>
                <a:gd name="connsiteY1" fmla="*/ 63563 h 57264"/>
                <a:gd name="connsiteX2" fmla="*/ 32068 w 362673"/>
                <a:gd name="connsiteY2" fmla="*/ 39321 h 57264"/>
                <a:gd name="connsiteX3" fmla="*/ 217604 w 362673"/>
                <a:gd name="connsiteY3" fmla="*/ 3245 h 57264"/>
                <a:gd name="connsiteX4" fmla="*/ 367827 w 362673"/>
                <a:gd name="connsiteY4" fmla="*/ 0 h 57264"/>
                <a:gd name="connsiteX5" fmla="*/ 337669 w 362673"/>
                <a:gd name="connsiteY5" fmla="*/ 20043 h 57264"/>
                <a:gd name="connsiteX6" fmla="*/ 155377 w 362673"/>
                <a:gd name="connsiteY6" fmla="*/ 48102 h 57264"/>
                <a:gd name="connsiteX7" fmla="*/ 11643 w 362673"/>
                <a:gd name="connsiteY7" fmla="*/ 61464 h 57264"/>
                <a:gd name="connsiteX8" fmla="*/ 157286 w 362673"/>
                <a:gd name="connsiteY8" fmla="*/ 47148 h 57264"/>
                <a:gd name="connsiteX9" fmla="*/ 328315 w 362673"/>
                <a:gd name="connsiteY9" fmla="*/ 20997 h 57264"/>
                <a:gd name="connsiteX10" fmla="*/ 356757 w 362673"/>
                <a:gd name="connsiteY10" fmla="*/ 2100 h 57264"/>
                <a:gd name="connsiteX11" fmla="*/ 215695 w 362673"/>
                <a:gd name="connsiteY11" fmla="*/ 5536 h 57264"/>
                <a:gd name="connsiteX12" fmla="*/ 41803 w 362673"/>
                <a:gd name="connsiteY12" fmla="*/ 39131 h 57264"/>
                <a:gd name="connsiteX13" fmla="*/ 11643 w 362673"/>
                <a:gd name="connsiteY13" fmla="*/ 6146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55377" y="48102"/>
                  </a:moveTo>
                  <a:cubicBezTo>
                    <a:pt x="93722" y="54019"/>
                    <a:pt x="62609" y="57264"/>
                    <a:pt x="0" y="63563"/>
                  </a:cubicBezTo>
                  <a:cubicBezTo>
                    <a:pt x="12789" y="55165"/>
                    <a:pt x="19088" y="50583"/>
                    <a:pt x="32068" y="39321"/>
                  </a:cubicBezTo>
                  <a:cubicBezTo>
                    <a:pt x="107084" y="24242"/>
                    <a:pt x="144115" y="16988"/>
                    <a:pt x="217604" y="3245"/>
                  </a:cubicBezTo>
                  <a:cubicBezTo>
                    <a:pt x="278304" y="1718"/>
                    <a:pt x="308273" y="1145"/>
                    <a:pt x="367827" y="0"/>
                  </a:cubicBezTo>
                  <a:cubicBezTo>
                    <a:pt x="355611" y="9735"/>
                    <a:pt x="349694" y="13553"/>
                    <a:pt x="337669" y="20043"/>
                  </a:cubicBezTo>
                  <a:cubicBezTo>
                    <a:pt x="265515" y="30350"/>
                    <a:pt x="229057" y="35695"/>
                    <a:pt x="155377" y="48102"/>
                  </a:cubicBezTo>
                  <a:close/>
                  <a:moveTo>
                    <a:pt x="11643" y="61464"/>
                  </a:moveTo>
                  <a:cubicBezTo>
                    <a:pt x="70435" y="55737"/>
                    <a:pt x="99449" y="52683"/>
                    <a:pt x="157286" y="47148"/>
                  </a:cubicBezTo>
                  <a:cubicBezTo>
                    <a:pt x="226385" y="35504"/>
                    <a:pt x="260552" y="30350"/>
                    <a:pt x="328315" y="20997"/>
                  </a:cubicBezTo>
                  <a:cubicBezTo>
                    <a:pt x="339577" y="14698"/>
                    <a:pt x="345304" y="11071"/>
                    <a:pt x="356757" y="2100"/>
                  </a:cubicBezTo>
                  <a:cubicBezTo>
                    <a:pt x="300828" y="3245"/>
                    <a:pt x="272578" y="4009"/>
                    <a:pt x="215695" y="5536"/>
                  </a:cubicBezTo>
                  <a:cubicBezTo>
                    <a:pt x="146788" y="18325"/>
                    <a:pt x="112047" y="25005"/>
                    <a:pt x="41803" y="39131"/>
                  </a:cubicBezTo>
                  <a:cubicBezTo>
                    <a:pt x="29586" y="49247"/>
                    <a:pt x="23478" y="53447"/>
                    <a:pt x="11643" y="614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CCA8F4-64E7-4FE5-BFC8-5E6543C2E6E0}"/>
                </a:ext>
              </a:extLst>
            </p:cNvPr>
            <p:cNvSpPr/>
            <p:nvPr/>
          </p:nvSpPr>
          <p:spPr>
            <a:xfrm>
              <a:off x="2943600" y="2961771"/>
              <a:ext cx="343586" cy="38176"/>
            </a:xfrm>
            <a:custGeom>
              <a:avLst/>
              <a:gdLst>
                <a:gd name="connsiteX0" fmla="*/ 148314 w 343585"/>
                <a:gd name="connsiteY0" fmla="*/ 38558 h 38176"/>
                <a:gd name="connsiteX1" fmla="*/ 0 w 343585"/>
                <a:gd name="connsiteY1" fmla="*/ 45621 h 38176"/>
                <a:gd name="connsiteX2" fmla="*/ 30350 w 343585"/>
                <a:gd name="connsiteY2" fmla="*/ 25387 h 38176"/>
                <a:gd name="connsiteX3" fmla="*/ 207488 w 343585"/>
                <a:gd name="connsiteY3" fmla="*/ 0 h 38176"/>
                <a:gd name="connsiteX4" fmla="*/ 351412 w 343585"/>
                <a:gd name="connsiteY4" fmla="*/ 6490 h 38176"/>
                <a:gd name="connsiteX5" fmla="*/ 322398 w 343585"/>
                <a:gd name="connsiteY5" fmla="*/ 24433 h 38176"/>
                <a:gd name="connsiteX6" fmla="*/ 148314 w 343585"/>
                <a:gd name="connsiteY6" fmla="*/ 38558 h 38176"/>
                <a:gd name="connsiteX7" fmla="*/ 11071 w 343585"/>
                <a:gd name="connsiteY7" fmla="*/ 44093 h 38176"/>
                <a:gd name="connsiteX8" fmla="*/ 150032 w 343585"/>
                <a:gd name="connsiteY8" fmla="*/ 37794 h 38176"/>
                <a:gd name="connsiteX9" fmla="*/ 313426 w 343585"/>
                <a:gd name="connsiteY9" fmla="*/ 24242 h 38176"/>
                <a:gd name="connsiteX10" fmla="*/ 340723 w 343585"/>
                <a:gd name="connsiteY10" fmla="*/ 7444 h 38176"/>
                <a:gd name="connsiteX11" fmla="*/ 205579 w 343585"/>
                <a:gd name="connsiteY11" fmla="*/ 1718 h 38176"/>
                <a:gd name="connsiteX12" fmla="*/ 39513 w 343585"/>
                <a:gd name="connsiteY12" fmla="*/ 25196 h 38176"/>
                <a:gd name="connsiteX13" fmla="*/ 11071 w 343585"/>
                <a:gd name="connsiteY13" fmla="*/ 44093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48314" y="38558"/>
                  </a:moveTo>
                  <a:cubicBezTo>
                    <a:pt x="89714" y="40658"/>
                    <a:pt x="59936" y="42185"/>
                    <a:pt x="0" y="45621"/>
                  </a:cubicBezTo>
                  <a:cubicBezTo>
                    <a:pt x="12026" y="38940"/>
                    <a:pt x="18133" y="35122"/>
                    <a:pt x="30350" y="25387"/>
                  </a:cubicBezTo>
                  <a:cubicBezTo>
                    <a:pt x="101930" y="14507"/>
                    <a:pt x="137434" y="9544"/>
                    <a:pt x="207488" y="0"/>
                  </a:cubicBezTo>
                  <a:cubicBezTo>
                    <a:pt x="265706" y="2100"/>
                    <a:pt x="294529" y="3245"/>
                    <a:pt x="351412" y="6490"/>
                  </a:cubicBezTo>
                  <a:cubicBezTo>
                    <a:pt x="339959" y="15652"/>
                    <a:pt x="334042" y="18897"/>
                    <a:pt x="322398" y="24433"/>
                  </a:cubicBezTo>
                  <a:cubicBezTo>
                    <a:pt x="253490" y="28823"/>
                    <a:pt x="218749" y="31686"/>
                    <a:pt x="148314" y="38558"/>
                  </a:cubicBezTo>
                  <a:close/>
                  <a:moveTo>
                    <a:pt x="11071" y="44093"/>
                  </a:moveTo>
                  <a:cubicBezTo>
                    <a:pt x="67190" y="41039"/>
                    <a:pt x="95058" y="39703"/>
                    <a:pt x="150032" y="37794"/>
                  </a:cubicBezTo>
                  <a:cubicBezTo>
                    <a:pt x="216077" y="31304"/>
                    <a:pt x="248718" y="28632"/>
                    <a:pt x="313426" y="24242"/>
                  </a:cubicBezTo>
                  <a:cubicBezTo>
                    <a:pt x="324307" y="18897"/>
                    <a:pt x="329842" y="15843"/>
                    <a:pt x="340723" y="7444"/>
                  </a:cubicBezTo>
                  <a:cubicBezTo>
                    <a:pt x="287276" y="4581"/>
                    <a:pt x="260171" y="3627"/>
                    <a:pt x="205579" y="1718"/>
                  </a:cubicBezTo>
                  <a:cubicBezTo>
                    <a:pt x="139916" y="10498"/>
                    <a:pt x="106511" y="15080"/>
                    <a:pt x="39513" y="25196"/>
                  </a:cubicBezTo>
                  <a:cubicBezTo>
                    <a:pt x="28060" y="34359"/>
                    <a:pt x="22524" y="37794"/>
                    <a:pt x="11071" y="440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FC3C3F7-2E48-487E-84AD-97AD43EBF0FE}"/>
                </a:ext>
              </a:extLst>
            </p:cNvPr>
            <p:cNvSpPr/>
            <p:nvPr/>
          </p:nvSpPr>
          <p:spPr>
            <a:xfrm>
              <a:off x="3256264" y="2955090"/>
              <a:ext cx="324498" cy="19088"/>
            </a:xfrm>
            <a:custGeom>
              <a:avLst/>
              <a:gdLst>
                <a:gd name="connsiteX0" fmla="*/ 141443 w 324497"/>
                <a:gd name="connsiteY0" fmla="*/ 36267 h 19088"/>
                <a:gd name="connsiteX1" fmla="*/ 0 w 324497"/>
                <a:gd name="connsiteY1" fmla="*/ 31304 h 19088"/>
                <a:gd name="connsiteX2" fmla="*/ 29014 w 324497"/>
                <a:gd name="connsiteY2" fmla="*/ 13362 h 19088"/>
                <a:gd name="connsiteX3" fmla="*/ 198325 w 324497"/>
                <a:gd name="connsiteY3" fmla="*/ 0 h 19088"/>
                <a:gd name="connsiteX4" fmla="*/ 336332 w 324497"/>
                <a:gd name="connsiteY4" fmla="*/ 16988 h 19088"/>
                <a:gd name="connsiteX5" fmla="*/ 308464 w 324497"/>
                <a:gd name="connsiteY5" fmla="*/ 34931 h 19088"/>
                <a:gd name="connsiteX6" fmla="*/ 141443 w 324497"/>
                <a:gd name="connsiteY6" fmla="*/ 36267 h 19088"/>
                <a:gd name="connsiteX7" fmla="*/ 10689 w 324497"/>
                <a:gd name="connsiteY7" fmla="*/ 30732 h 19088"/>
                <a:gd name="connsiteX8" fmla="*/ 143351 w 324497"/>
                <a:gd name="connsiteY8" fmla="*/ 35695 h 19088"/>
                <a:gd name="connsiteX9" fmla="*/ 300065 w 324497"/>
                <a:gd name="connsiteY9" fmla="*/ 33977 h 19088"/>
                <a:gd name="connsiteX10" fmla="*/ 326216 w 324497"/>
                <a:gd name="connsiteY10" fmla="*/ 17179 h 19088"/>
                <a:gd name="connsiteX11" fmla="*/ 196607 w 324497"/>
                <a:gd name="connsiteY11" fmla="*/ 1718 h 19088"/>
                <a:gd name="connsiteX12" fmla="*/ 37794 w 324497"/>
                <a:gd name="connsiteY12" fmla="*/ 13934 h 19088"/>
                <a:gd name="connsiteX13" fmla="*/ 10689 w 324497"/>
                <a:gd name="connsiteY13" fmla="*/ 30732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41443" y="36267"/>
                  </a:moveTo>
                  <a:cubicBezTo>
                    <a:pt x="85514" y="33595"/>
                    <a:pt x="57264" y="32450"/>
                    <a:pt x="0" y="31304"/>
                  </a:cubicBezTo>
                  <a:cubicBezTo>
                    <a:pt x="11643" y="25769"/>
                    <a:pt x="17370" y="22333"/>
                    <a:pt x="29014" y="13362"/>
                  </a:cubicBezTo>
                  <a:cubicBezTo>
                    <a:pt x="97540" y="7444"/>
                    <a:pt x="131517" y="5154"/>
                    <a:pt x="198325" y="0"/>
                  </a:cubicBezTo>
                  <a:cubicBezTo>
                    <a:pt x="254063" y="6108"/>
                    <a:pt x="281549" y="9544"/>
                    <a:pt x="336332" y="16988"/>
                  </a:cubicBezTo>
                  <a:cubicBezTo>
                    <a:pt x="325261" y="26151"/>
                    <a:pt x="319726" y="29396"/>
                    <a:pt x="308464" y="34931"/>
                  </a:cubicBezTo>
                  <a:cubicBezTo>
                    <a:pt x="242228" y="34740"/>
                    <a:pt x="208824" y="34931"/>
                    <a:pt x="141443" y="36267"/>
                  </a:cubicBezTo>
                  <a:close/>
                  <a:moveTo>
                    <a:pt x="10689" y="30732"/>
                  </a:moveTo>
                  <a:cubicBezTo>
                    <a:pt x="64327" y="31877"/>
                    <a:pt x="90859" y="33213"/>
                    <a:pt x="143351" y="35695"/>
                  </a:cubicBezTo>
                  <a:cubicBezTo>
                    <a:pt x="206533" y="34168"/>
                    <a:pt x="237838" y="33977"/>
                    <a:pt x="300065" y="33977"/>
                  </a:cubicBezTo>
                  <a:cubicBezTo>
                    <a:pt x="310563" y="28823"/>
                    <a:pt x="315908" y="25578"/>
                    <a:pt x="326216" y="17179"/>
                  </a:cubicBezTo>
                  <a:cubicBezTo>
                    <a:pt x="274869" y="10498"/>
                    <a:pt x="248908" y="7444"/>
                    <a:pt x="196607" y="1718"/>
                  </a:cubicBezTo>
                  <a:cubicBezTo>
                    <a:pt x="133807" y="6490"/>
                    <a:pt x="102121" y="8590"/>
                    <a:pt x="37794" y="13934"/>
                  </a:cubicBezTo>
                  <a:cubicBezTo>
                    <a:pt x="26914" y="22333"/>
                    <a:pt x="21569" y="25578"/>
                    <a:pt x="10689" y="307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3B3A121-C80F-4DC2-B134-07DDF3414720}"/>
                </a:ext>
              </a:extLst>
            </p:cNvPr>
            <p:cNvSpPr/>
            <p:nvPr/>
          </p:nvSpPr>
          <p:spPr>
            <a:xfrm>
              <a:off x="3555374" y="2968261"/>
              <a:ext cx="324498" cy="38176"/>
            </a:xfrm>
            <a:custGeom>
              <a:avLst/>
              <a:gdLst>
                <a:gd name="connsiteX0" fmla="*/ 136480 w 324497"/>
                <a:gd name="connsiteY0" fmla="*/ 37604 h 38176"/>
                <a:gd name="connsiteX1" fmla="*/ 0 w 324497"/>
                <a:gd name="connsiteY1" fmla="*/ 21379 h 38176"/>
                <a:gd name="connsiteX2" fmla="*/ 27868 w 324497"/>
                <a:gd name="connsiteY2" fmla="*/ 3436 h 38176"/>
                <a:gd name="connsiteX3" fmla="*/ 190881 w 324497"/>
                <a:gd name="connsiteY3" fmla="*/ 0 h 38176"/>
                <a:gd name="connsiteX4" fmla="*/ 325834 w 324497"/>
                <a:gd name="connsiteY4" fmla="*/ 27487 h 38176"/>
                <a:gd name="connsiteX5" fmla="*/ 299111 w 324497"/>
                <a:gd name="connsiteY5" fmla="*/ 46384 h 38176"/>
                <a:gd name="connsiteX6" fmla="*/ 136480 w 324497"/>
                <a:gd name="connsiteY6" fmla="*/ 37604 h 38176"/>
                <a:gd name="connsiteX7" fmla="*/ 10117 w 324497"/>
                <a:gd name="connsiteY7" fmla="*/ 21379 h 38176"/>
                <a:gd name="connsiteX8" fmla="*/ 138007 w 324497"/>
                <a:gd name="connsiteY8" fmla="*/ 37031 h 38176"/>
                <a:gd name="connsiteX9" fmla="*/ 290712 w 324497"/>
                <a:gd name="connsiteY9" fmla="*/ 45048 h 38176"/>
                <a:gd name="connsiteX10" fmla="*/ 315717 w 324497"/>
                <a:gd name="connsiteY10" fmla="*/ 27296 h 38176"/>
                <a:gd name="connsiteX11" fmla="*/ 189163 w 324497"/>
                <a:gd name="connsiteY11" fmla="*/ 1909 h 38176"/>
                <a:gd name="connsiteX12" fmla="*/ 36267 w 324497"/>
                <a:gd name="connsiteY12" fmla="*/ 4581 h 38176"/>
                <a:gd name="connsiteX13" fmla="*/ 10117 w 324497"/>
                <a:gd name="connsiteY13" fmla="*/ 21379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38176">
                  <a:moveTo>
                    <a:pt x="136480" y="37604"/>
                  </a:moveTo>
                  <a:cubicBezTo>
                    <a:pt x="82270" y="30159"/>
                    <a:pt x="54974" y="26914"/>
                    <a:pt x="0" y="21379"/>
                  </a:cubicBezTo>
                  <a:cubicBezTo>
                    <a:pt x="11262" y="15843"/>
                    <a:pt x="16989" y="12598"/>
                    <a:pt x="27868" y="3436"/>
                  </a:cubicBezTo>
                  <a:cubicBezTo>
                    <a:pt x="93723" y="1527"/>
                    <a:pt x="126363" y="954"/>
                    <a:pt x="190881" y="0"/>
                  </a:cubicBezTo>
                  <a:cubicBezTo>
                    <a:pt x="245091" y="10498"/>
                    <a:pt x="272005" y="16034"/>
                    <a:pt x="325834" y="27487"/>
                  </a:cubicBezTo>
                  <a:cubicBezTo>
                    <a:pt x="315336" y="37031"/>
                    <a:pt x="309991" y="40467"/>
                    <a:pt x="299111" y="46384"/>
                  </a:cubicBezTo>
                  <a:cubicBezTo>
                    <a:pt x="234593" y="42376"/>
                    <a:pt x="201952" y="40467"/>
                    <a:pt x="136480" y="37604"/>
                  </a:cubicBezTo>
                  <a:close/>
                  <a:moveTo>
                    <a:pt x="10117" y="21379"/>
                  </a:moveTo>
                  <a:cubicBezTo>
                    <a:pt x="61655" y="26723"/>
                    <a:pt x="87233" y="29968"/>
                    <a:pt x="138007" y="37031"/>
                  </a:cubicBezTo>
                  <a:cubicBezTo>
                    <a:pt x="199471" y="39703"/>
                    <a:pt x="230012" y="41421"/>
                    <a:pt x="290712" y="45048"/>
                  </a:cubicBezTo>
                  <a:cubicBezTo>
                    <a:pt x="300829" y="39321"/>
                    <a:pt x="305982" y="36076"/>
                    <a:pt x="315717" y="27296"/>
                  </a:cubicBezTo>
                  <a:cubicBezTo>
                    <a:pt x="265324" y="16798"/>
                    <a:pt x="239938" y="11644"/>
                    <a:pt x="189163" y="1909"/>
                  </a:cubicBezTo>
                  <a:cubicBezTo>
                    <a:pt x="128463" y="2672"/>
                    <a:pt x="97922" y="3245"/>
                    <a:pt x="36267" y="4581"/>
                  </a:cubicBezTo>
                  <a:cubicBezTo>
                    <a:pt x="25960" y="12980"/>
                    <a:pt x="20806" y="16034"/>
                    <a:pt x="10117" y="213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5588327-DEB9-4D51-860E-AF178D1B30F0}"/>
                </a:ext>
              </a:extLst>
            </p:cNvPr>
            <p:cNvSpPr/>
            <p:nvPr/>
          </p:nvSpPr>
          <p:spPr>
            <a:xfrm>
              <a:off x="3845322" y="2994794"/>
              <a:ext cx="305410" cy="57264"/>
            </a:xfrm>
            <a:custGeom>
              <a:avLst/>
              <a:gdLst>
                <a:gd name="connsiteX0" fmla="*/ 134762 w 305409"/>
                <a:gd name="connsiteY0" fmla="*/ 45430 h 57264"/>
                <a:gd name="connsiteX1" fmla="*/ 0 w 305409"/>
                <a:gd name="connsiteY1" fmla="*/ 18897 h 57264"/>
                <a:gd name="connsiteX2" fmla="*/ 26723 w 305409"/>
                <a:gd name="connsiteY2" fmla="*/ 0 h 57264"/>
                <a:gd name="connsiteX3" fmla="*/ 186491 w 305409"/>
                <a:gd name="connsiteY3" fmla="*/ 5154 h 57264"/>
                <a:gd name="connsiteX4" fmla="*/ 321062 w 305409"/>
                <a:gd name="connsiteY4" fmla="*/ 41230 h 57264"/>
                <a:gd name="connsiteX5" fmla="*/ 295866 w 305409"/>
                <a:gd name="connsiteY5" fmla="*/ 61845 h 57264"/>
                <a:gd name="connsiteX6" fmla="*/ 134762 w 305409"/>
                <a:gd name="connsiteY6" fmla="*/ 45430 h 57264"/>
                <a:gd name="connsiteX7" fmla="*/ 10117 w 305409"/>
                <a:gd name="connsiteY7" fmla="*/ 19470 h 57264"/>
                <a:gd name="connsiteX8" fmla="*/ 136480 w 305409"/>
                <a:gd name="connsiteY8" fmla="*/ 44666 h 57264"/>
                <a:gd name="connsiteX9" fmla="*/ 287658 w 305409"/>
                <a:gd name="connsiteY9" fmla="*/ 59746 h 57264"/>
                <a:gd name="connsiteX10" fmla="*/ 311327 w 305409"/>
                <a:gd name="connsiteY10" fmla="*/ 40467 h 57264"/>
                <a:gd name="connsiteX11" fmla="*/ 185155 w 305409"/>
                <a:gd name="connsiteY11" fmla="*/ 7063 h 57264"/>
                <a:gd name="connsiteX12" fmla="*/ 35122 w 305409"/>
                <a:gd name="connsiteY12" fmla="*/ 1718 h 57264"/>
                <a:gd name="connsiteX13" fmla="*/ 10117 w 305409"/>
                <a:gd name="connsiteY13" fmla="*/ 19470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34762" y="45430"/>
                  </a:moveTo>
                  <a:cubicBezTo>
                    <a:pt x="80933" y="34168"/>
                    <a:pt x="54020" y="28823"/>
                    <a:pt x="0" y="18897"/>
                  </a:cubicBezTo>
                  <a:cubicBezTo>
                    <a:pt x="10880" y="12980"/>
                    <a:pt x="16225" y="9353"/>
                    <a:pt x="26723" y="0"/>
                  </a:cubicBezTo>
                  <a:cubicBezTo>
                    <a:pt x="91050" y="1909"/>
                    <a:pt x="122927" y="3054"/>
                    <a:pt x="186491" y="5154"/>
                  </a:cubicBezTo>
                  <a:cubicBezTo>
                    <a:pt x="240319" y="19279"/>
                    <a:pt x="267233" y="26532"/>
                    <a:pt x="321062" y="41230"/>
                  </a:cubicBezTo>
                  <a:cubicBezTo>
                    <a:pt x="311327" y="51347"/>
                    <a:pt x="306173" y="55165"/>
                    <a:pt x="295866" y="61845"/>
                  </a:cubicBezTo>
                  <a:cubicBezTo>
                    <a:pt x="231730" y="54974"/>
                    <a:pt x="199661" y="51729"/>
                    <a:pt x="134762" y="45430"/>
                  </a:cubicBezTo>
                  <a:close/>
                  <a:moveTo>
                    <a:pt x="10117" y="19470"/>
                  </a:moveTo>
                  <a:cubicBezTo>
                    <a:pt x="60700" y="28823"/>
                    <a:pt x="86088" y="33977"/>
                    <a:pt x="136480" y="44666"/>
                  </a:cubicBezTo>
                  <a:cubicBezTo>
                    <a:pt x="197180" y="50393"/>
                    <a:pt x="227339" y="53638"/>
                    <a:pt x="287658" y="59746"/>
                  </a:cubicBezTo>
                  <a:cubicBezTo>
                    <a:pt x="297393" y="53447"/>
                    <a:pt x="302165" y="49820"/>
                    <a:pt x="311327" y="40467"/>
                  </a:cubicBezTo>
                  <a:cubicBezTo>
                    <a:pt x="260935" y="26914"/>
                    <a:pt x="235738" y="20233"/>
                    <a:pt x="185155" y="7063"/>
                  </a:cubicBezTo>
                  <a:cubicBezTo>
                    <a:pt x="125600" y="4963"/>
                    <a:pt x="95441" y="3818"/>
                    <a:pt x="35122" y="1718"/>
                  </a:cubicBezTo>
                  <a:cubicBezTo>
                    <a:pt x="25388" y="10498"/>
                    <a:pt x="20233" y="13743"/>
                    <a:pt x="10117" y="194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42C0E42-A196-43CF-A1E9-13C409C89B0C}"/>
                </a:ext>
              </a:extLst>
            </p:cNvPr>
            <p:cNvSpPr/>
            <p:nvPr/>
          </p:nvSpPr>
          <p:spPr>
            <a:xfrm>
              <a:off x="4132216" y="3034306"/>
              <a:ext cx="305410" cy="57264"/>
            </a:xfrm>
            <a:custGeom>
              <a:avLst/>
              <a:gdLst>
                <a:gd name="connsiteX0" fmla="*/ 135526 w 305409"/>
                <a:gd name="connsiteY0" fmla="*/ 55165 h 57264"/>
                <a:gd name="connsiteX1" fmla="*/ 0 w 305409"/>
                <a:gd name="connsiteY1" fmla="*/ 20615 h 57264"/>
                <a:gd name="connsiteX2" fmla="*/ 25196 w 305409"/>
                <a:gd name="connsiteY2" fmla="*/ 0 h 57264"/>
                <a:gd name="connsiteX3" fmla="*/ 184010 w 305409"/>
                <a:gd name="connsiteY3" fmla="*/ 11071 h 57264"/>
                <a:gd name="connsiteX4" fmla="*/ 320298 w 305409"/>
                <a:gd name="connsiteY4" fmla="*/ 53447 h 57264"/>
                <a:gd name="connsiteX5" fmla="*/ 297011 w 305409"/>
                <a:gd name="connsiteY5" fmla="*/ 76161 h 57264"/>
                <a:gd name="connsiteX6" fmla="*/ 135526 w 305409"/>
                <a:gd name="connsiteY6" fmla="*/ 55165 h 57264"/>
                <a:gd name="connsiteX7" fmla="*/ 9926 w 305409"/>
                <a:gd name="connsiteY7" fmla="*/ 21760 h 57264"/>
                <a:gd name="connsiteX8" fmla="*/ 137052 w 305409"/>
                <a:gd name="connsiteY8" fmla="*/ 54401 h 57264"/>
                <a:gd name="connsiteX9" fmla="*/ 288422 w 305409"/>
                <a:gd name="connsiteY9" fmla="*/ 73871 h 57264"/>
                <a:gd name="connsiteX10" fmla="*/ 310373 w 305409"/>
                <a:gd name="connsiteY10" fmla="*/ 52683 h 57264"/>
                <a:gd name="connsiteX11" fmla="*/ 182482 w 305409"/>
                <a:gd name="connsiteY11" fmla="*/ 13171 h 57264"/>
                <a:gd name="connsiteX12" fmla="*/ 33404 w 305409"/>
                <a:gd name="connsiteY12" fmla="*/ 2291 h 57264"/>
                <a:gd name="connsiteX13" fmla="*/ 9926 w 305409"/>
                <a:gd name="connsiteY13" fmla="*/ 21760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35526" y="55165"/>
                  </a:moveTo>
                  <a:cubicBezTo>
                    <a:pt x="81315" y="40849"/>
                    <a:pt x="54210" y="33977"/>
                    <a:pt x="0" y="20615"/>
                  </a:cubicBezTo>
                  <a:cubicBezTo>
                    <a:pt x="10308" y="13934"/>
                    <a:pt x="15461" y="10117"/>
                    <a:pt x="25196" y="0"/>
                  </a:cubicBezTo>
                  <a:cubicBezTo>
                    <a:pt x="88951" y="4581"/>
                    <a:pt x="120637" y="6872"/>
                    <a:pt x="184010" y="11071"/>
                  </a:cubicBezTo>
                  <a:cubicBezTo>
                    <a:pt x="238410" y="27869"/>
                    <a:pt x="265707" y="36458"/>
                    <a:pt x="320298" y="53447"/>
                  </a:cubicBezTo>
                  <a:cubicBezTo>
                    <a:pt x="311327" y="64327"/>
                    <a:pt x="306555" y="68526"/>
                    <a:pt x="297011" y="76161"/>
                  </a:cubicBezTo>
                  <a:cubicBezTo>
                    <a:pt x="232493" y="67954"/>
                    <a:pt x="200234" y="63754"/>
                    <a:pt x="135526" y="55165"/>
                  </a:cubicBezTo>
                  <a:close/>
                  <a:moveTo>
                    <a:pt x="9926" y="21760"/>
                  </a:moveTo>
                  <a:cubicBezTo>
                    <a:pt x="60700" y="34359"/>
                    <a:pt x="86088" y="40849"/>
                    <a:pt x="137052" y="54401"/>
                  </a:cubicBezTo>
                  <a:cubicBezTo>
                    <a:pt x="197753" y="62227"/>
                    <a:pt x="228103" y="66236"/>
                    <a:pt x="288422" y="73871"/>
                  </a:cubicBezTo>
                  <a:cubicBezTo>
                    <a:pt x="297393" y="66808"/>
                    <a:pt x="301974" y="62800"/>
                    <a:pt x="310373" y="52683"/>
                  </a:cubicBezTo>
                  <a:cubicBezTo>
                    <a:pt x="259026" y="36840"/>
                    <a:pt x="233448" y="29014"/>
                    <a:pt x="182482" y="13171"/>
                  </a:cubicBezTo>
                  <a:cubicBezTo>
                    <a:pt x="123118" y="8971"/>
                    <a:pt x="93341" y="6872"/>
                    <a:pt x="33404" y="2291"/>
                  </a:cubicBezTo>
                  <a:cubicBezTo>
                    <a:pt x="24433" y="11644"/>
                    <a:pt x="19661" y="15461"/>
                    <a:pt x="9926" y="217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C9EC781-D8A5-4F62-B363-9A1FBCC285F1}"/>
                </a:ext>
              </a:extLst>
            </p:cNvPr>
            <p:cNvSpPr/>
            <p:nvPr/>
          </p:nvSpPr>
          <p:spPr>
            <a:xfrm>
              <a:off x="4419874" y="3086035"/>
              <a:ext cx="305410" cy="76352"/>
            </a:xfrm>
            <a:custGeom>
              <a:avLst/>
              <a:gdLst>
                <a:gd name="connsiteX0" fmla="*/ 138198 w 305409"/>
                <a:gd name="connsiteY0" fmla="*/ 62800 h 76352"/>
                <a:gd name="connsiteX1" fmla="*/ 0 w 305409"/>
                <a:gd name="connsiteY1" fmla="*/ 22524 h 76352"/>
                <a:gd name="connsiteX2" fmla="*/ 23479 w 305409"/>
                <a:gd name="connsiteY2" fmla="*/ 0 h 76352"/>
                <a:gd name="connsiteX3" fmla="*/ 182864 w 305409"/>
                <a:gd name="connsiteY3" fmla="*/ 14316 h 76352"/>
                <a:gd name="connsiteX4" fmla="*/ 322780 w 305409"/>
                <a:gd name="connsiteY4" fmla="*/ 60509 h 76352"/>
                <a:gd name="connsiteX5" fmla="*/ 301592 w 305409"/>
                <a:gd name="connsiteY5" fmla="*/ 85515 h 76352"/>
                <a:gd name="connsiteX6" fmla="*/ 138198 w 305409"/>
                <a:gd name="connsiteY6" fmla="*/ 62800 h 76352"/>
                <a:gd name="connsiteX7" fmla="*/ 10117 w 305409"/>
                <a:gd name="connsiteY7" fmla="*/ 23860 h 76352"/>
                <a:gd name="connsiteX8" fmla="*/ 139725 w 305409"/>
                <a:gd name="connsiteY8" fmla="*/ 61655 h 76352"/>
                <a:gd name="connsiteX9" fmla="*/ 292811 w 305409"/>
                <a:gd name="connsiteY9" fmla="*/ 82842 h 76352"/>
                <a:gd name="connsiteX10" fmla="*/ 312854 w 305409"/>
                <a:gd name="connsiteY10" fmla="*/ 59364 h 76352"/>
                <a:gd name="connsiteX11" fmla="*/ 181719 w 305409"/>
                <a:gd name="connsiteY11" fmla="*/ 16225 h 76352"/>
                <a:gd name="connsiteX12" fmla="*/ 32068 w 305409"/>
                <a:gd name="connsiteY12" fmla="*/ 2481 h 76352"/>
                <a:gd name="connsiteX13" fmla="*/ 10117 w 305409"/>
                <a:gd name="connsiteY13" fmla="*/ 2386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38198" y="62800"/>
                  </a:moveTo>
                  <a:cubicBezTo>
                    <a:pt x="82651" y="46384"/>
                    <a:pt x="54974" y="38367"/>
                    <a:pt x="0" y="22524"/>
                  </a:cubicBezTo>
                  <a:cubicBezTo>
                    <a:pt x="9735" y="15080"/>
                    <a:pt x="14316" y="10689"/>
                    <a:pt x="23479" y="0"/>
                  </a:cubicBezTo>
                  <a:cubicBezTo>
                    <a:pt x="87423" y="6108"/>
                    <a:pt x="119301" y="9162"/>
                    <a:pt x="182864" y="14316"/>
                  </a:cubicBezTo>
                  <a:cubicBezTo>
                    <a:pt x="238601" y="33022"/>
                    <a:pt x="266470" y="42185"/>
                    <a:pt x="322780" y="60509"/>
                  </a:cubicBezTo>
                  <a:cubicBezTo>
                    <a:pt x="314572" y="72344"/>
                    <a:pt x="310373" y="77116"/>
                    <a:pt x="301592" y="85515"/>
                  </a:cubicBezTo>
                  <a:cubicBezTo>
                    <a:pt x="236311" y="76925"/>
                    <a:pt x="203670" y="72344"/>
                    <a:pt x="138198" y="62800"/>
                  </a:cubicBezTo>
                  <a:close/>
                  <a:moveTo>
                    <a:pt x="10117" y="23860"/>
                  </a:moveTo>
                  <a:cubicBezTo>
                    <a:pt x="61845" y="38749"/>
                    <a:pt x="87614" y="46384"/>
                    <a:pt x="139725" y="61655"/>
                  </a:cubicBezTo>
                  <a:cubicBezTo>
                    <a:pt x="200998" y="70435"/>
                    <a:pt x="231539" y="74825"/>
                    <a:pt x="292811" y="82842"/>
                  </a:cubicBezTo>
                  <a:cubicBezTo>
                    <a:pt x="301210" y="74825"/>
                    <a:pt x="305219" y="70244"/>
                    <a:pt x="312854" y="59364"/>
                  </a:cubicBezTo>
                  <a:cubicBezTo>
                    <a:pt x="260171" y="42185"/>
                    <a:pt x="234020" y="33595"/>
                    <a:pt x="181719" y="16225"/>
                  </a:cubicBezTo>
                  <a:cubicBezTo>
                    <a:pt x="121973" y="11071"/>
                    <a:pt x="92005" y="8399"/>
                    <a:pt x="32068" y="2481"/>
                  </a:cubicBezTo>
                  <a:cubicBezTo>
                    <a:pt x="23479" y="12789"/>
                    <a:pt x="19088" y="16798"/>
                    <a:pt x="10117" y="238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260C8D1-F64D-4ADC-91E0-3AADB56AB73B}"/>
                </a:ext>
              </a:extLst>
            </p:cNvPr>
            <p:cNvSpPr/>
            <p:nvPr/>
          </p:nvSpPr>
          <p:spPr>
            <a:xfrm>
              <a:off x="4711922" y="3144635"/>
              <a:ext cx="324498" cy="76352"/>
            </a:xfrm>
            <a:custGeom>
              <a:avLst/>
              <a:gdLst>
                <a:gd name="connsiteX0" fmla="*/ 142398 w 324497"/>
                <a:gd name="connsiteY0" fmla="*/ 68144 h 76352"/>
                <a:gd name="connsiteX1" fmla="*/ 0 w 324497"/>
                <a:gd name="connsiteY1" fmla="*/ 25005 h 76352"/>
                <a:gd name="connsiteX2" fmla="*/ 21379 w 324497"/>
                <a:gd name="connsiteY2" fmla="*/ 0 h 76352"/>
                <a:gd name="connsiteX3" fmla="*/ 182482 w 324497"/>
                <a:gd name="connsiteY3" fmla="*/ 14698 h 76352"/>
                <a:gd name="connsiteX4" fmla="*/ 326979 w 324497"/>
                <a:gd name="connsiteY4" fmla="*/ 62227 h 76352"/>
                <a:gd name="connsiteX5" fmla="*/ 308082 w 324497"/>
                <a:gd name="connsiteY5" fmla="*/ 89905 h 76352"/>
                <a:gd name="connsiteX6" fmla="*/ 142398 w 324497"/>
                <a:gd name="connsiteY6" fmla="*/ 68144 h 76352"/>
                <a:gd name="connsiteX7" fmla="*/ 10117 w 324497"/>
                <a:gd name="connsiteY7" fmla="*/ 26342 h 76352"/>
                <a:gd name="connsiteX8" fmla="*/ 143733 w 324497"/>
                <a:gd name="connsiteY8" fmla="*/ 66999 h 76352"/>
                <a:gd name="connsiteX9" fmla="*/ 299111 w 324497"/>
                <a:gd name="connsiteY9" fmla="*/ 87233 h 76352"/>
                <a:gd name="connsiteX10" fmla="*/ 316863 w 324497"/>
                <a:gd name="connsiteY10" fmla="*/ 61464 h 76352"/>
                <a:gd name="connsiteX11" fmla="*/ 181337 w 324497"/>
                <a:gd name="connsiteY11" fmla="*/ 17179 h 76352"/>
                <a:gd name="connsiteX12" fmla="*/ 29968 w 324497"/>
                <a:gd name="connsiteY12" fmla="*/ 3054 h 76352"/>
                <a:gd name="connsiteX13" fmla="*/ 10117 w 324497"/>
                <a:gd name="connsiteY13" fmla="*/ 2634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2398" y="68144"/>
                  </a:moveTo>
                  <a:cubicBezTo>
                    <a:pt x="85133" y="50965"/>
                    <a:pt x="56692" y="42185"/>
                    <a:pt x="0" y="25005"/>
                  </a:cubicBezTo>
                  <a:cubicBezTo>
                    <a:pt x="8781" y="16607"/>
                    <a:pt x="13171" y="11835"/>
                    <a:pt x="21379" y="0"/>
                  </a:cubicBezTo>
                  <a:cubicBezTo>
                    <a:pt x="85896" y="6681"/>
                    <a:pt x="118155" y="9544"/>
                    <a:pt x="182482" y="14698"/>
                  </a:cubicBezTo>
                  <a:cubicBezTo>
                    <a:pt x="239938" y="34168"/>
                    <a:pt x="268951" y="43712"/>
                    <a:pt x="326979" y="62227"/>
                  </a:cubicBezTo>
                  <a:cubicBezTo>
                    <a:pt x="319917" y="75016"/>
                    <a:pt x="316099" y="80170"/>
                    <a:pt x="308082" y="89905"/>
                  </a:cubicBezTo>
                  <a:cubicBezTo>
                    <a:pt x="241846" y="81888"/>
                    <a:pt x="208633" y="77498"/>
                    <a:pt x="142398" y="68144"/>
                  </a:cubicBezTo>
                  <a:close/>
                  <a:moveTo>
                    <a:pt x="10117" y="26342"/>
                  </a:moveTo>
                  <a:cubicBezTo>
                    <a:pt x="63182" y="42566"/>
                    <a:pt x="89905" y="50774"/>
                    <a:pt x="143733" y="66999"/>
                  </a:cubicBezTo>
                  <a:cubicBezTo>
                    <a:pt x="205961" y="75589"/>
                    <a:pt x="236883" y="79788"/>
                    <a:pt x="299111" y="87233"/>
                  </a:cubicBezTo>
                  <a:cubicBezTo>
                    <a:pt x="306555" y="78261"/>
                    <a:pt x="310182" y="73298"/>
                    <a:pt x="316863" y="61464"/>
                  </a:cubicBezTo>
                  <a:cubicBezTo>
                    <a:pt x="262271" y="44094"/>
                    <a:pt x="235357" y="35313"/>
                    <a:pt x="181337" y="17179"/>
                  </a:cubicBezTo>
                  <a:cubicBezTo>
                    <a:pt x="120828" y="12216"/>
                    <a:pt x="90668" y="9353"/>
                    <a:pt x="29968" y="3054"/>
                  </a:cubicBezTo>
                  <a:cubicBezTo>
                    <a:pt x="22524" y="13934"/>
                    <a:pt x="18325" y="18325"/>
                    <a:pt x="10117" y="263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9D79925-AAE3-45D8-B734-0A506D49298A}"/>
                </a:ext>
              </a:extLst>
            </p:cNvPr>
            <p:cNvSpPr/>
            <p:nvPr/>
          </p:nvSpPr>
          <p:spPr>
            <a:xfrm>
              <a:off x="5010460" y="3204954"/>
              <a:ext cx="324498" cy="76352"/>
            </a:xfrm>
            <a:custGeom>
              <a:avLst/>
              <a:gdLst>
                <a:gd name="connsiteX0" fmla="*/ 147360 w 324497"/>
                <a:gd name="connsiteY0" fmla="*/ 70626 h 76352"/>
                <a:gd name="connsiteX1" fmla="*/ 0 w 324497"/>
                <a:gd name="connsiteY1" fmla="*/ 27487 h 76352"/>
                <a:gd name="connsiteX2" fmla="*/ 18897 w 324497"/>
                <a:gd name="connsiteY2" fmla="*/ 0 h 76352"/>
                <a:gd name="connsiteX3" fmla="*/ 182291 w 324497"/>
                <a:gd name="connsiteY3" fmla="*/ 12216 h 76352"/>
                <a:gd name="connsiteX4" fmla="*/ 331942 w 324497"/>
                <a:gd name="connsiteY4" fmla="*/ 57837 h 76352"/>
                <a:gd name="connsiteX5" fmla="*/ 315717 w 324497"/>
                <a:gd name="connsiteY5" fmla="*/ 87805 h 76352"/>
                <a:gd name="connsiteX6" fmla="*/ 147360 w 324497"/>
                <a:gd name="connsiteY6" fmla="*/ 70626 h 76352"/>
                <a:gd name="connsiteX7" fmla="*/ 10308 w 324497"/>
                <a:gd name="connsiteY7" fmla="*/ 28823 h 76352"/>
                <a:gd name="connsiteX8" fmla="*/ 148696 w 324497"/>
                <a:gd name="connsiteY8" fmla="*/ 69290 h 76352"/>
                <a:gd name="connsiteX9" fmla="*/ 306555 w 324497"/>
                <a:gd name="connsiteY9" fmla="*/ 85515 h 76352"/>
                <a:gd name="connsiteX10" fmla="*/ 321825 w 324497"/>
                <a:gd name="connsiteY10" fmla="*/ 57455 h 76352"/>
                <a:gd name="connsiteX11" fmla="*/ 181528 w 324497"/>
                <a:gd name="connsiteY11" fmla="*/ 14698 h 76352"/>
                <a:gd name="connsiteX12" fmla="*/ 28060 w 324497"/>
                <a:gd name="connsiteY12" fmla="*/ 3054 h 76352"/>
                <a:gd name="connsiteX13" fmla="*/ 10308 w 324497"/>
                <a:gd name="connsiteY13" fmla="*/ 288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7360" y="70626"/>
                  </a:moveTo>
                  <a:cubicBezTo>
                    <a:pt x="87996" y="53828"/>
                    <a:pt x="58601" y="45048"/>
                    <a:pt x="0" y="27487"/>
                  </a:cubicBezTo>
                  <a:cubicBezTo>
                    <a:pt x="8017" y="17943"/>
                    <a:pt x="11835" y="12598"/>
                    <a:pt x="18897" y="0"/>
                  </a:cubicBezTo>
                  <a:cubicBezTo>
                    <a:pt x="84369" y="5917"/>
                    <a:pt x="117010" y="8399"/>
                    <a:pt x="182291" y="12216"/>
                  </a:cubicBezTo>
                  <a:cubicBezTo>
                    <a:pt x="241846" y="31304"/>
                    <a:pt x="271814" y="40467"/>
                    <a:pt x="331942" y="57837"/>
                  </a:cubicBezTo>
                  <a:cubicBezTo>
                    <a:pt x="325834" y="71389"/>
                    <a:pt x="322589" y="77307"/>
                    <a:pt x="315717" y="87805"/>
                  </a:cubicBezTo>
                  <a:cubicBezTo>
                    <a:pt x="248527" y="82079"/>
                    <a:pt x="214741" y="78643"/>
                    <a:pt x="147360" y="70626"/>
                  </a:cubicBezTo>
                  <a:close/>
                  <a:moveTo>
                    <a:pt x="10308" y="28823"/>
                  </a:moveTo>
                  <a:cubicBezTo>
                    <a:pt x="65281" y="45239"/>
                    <a:pt x="92959" y="53447"/>
                    <a:pt x="148696" y="69290"/>
                  </a:cubicBezTo>
                  <a:cubicBezTo>
                    <a:pt x="211878" y="76543"/>
                    <a:pt x="243564" y="79979"/>
                    <a:pt x="306555" y="85515"/>
                  </a:cubicBezTo>
                  <a:cubicBezTo>
                    <a:pt x="313045" y="75589"/>
                    <a:pt x="316099" y="70053"/>
                    <a:pt x="321825" y="57455"/>
                  </a:cubicBezTo>
                  <a:cubicBezTo>
                    <a:pt x="265324" y="41039"/>
                    <a:pt x="237265" y="32450"/>
                    <a:pt x="181528" y="14698"/>
                  </a:cubicBezTo>
                  <a:cubicBezTo>
                    <a:pt x="120255" y="10880"/>
                    <a:pt x="89523" y="8590"/>
                    <a:pt x="28060" y="3054"/>
                  </a:cubicBezTo>
                  <a:cubicBezTo>
                    <a:pt x="21188" y="14698"/>
                    <a:pt x="17561" y="19852"/>
                    <a:pt x="10308" y="288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B90080A-FA98-4458-AD3F-04844D535D1A}"/>
                </a:ext>
              </a:extLst>
            </p:cNvPr>
            <p:cNvSpPr/>
            <p:nvPr/>
          </p:nvSpPr>
          <p:spPr>
            <a:xfrm>
              <a:off x="5316442" y="3261263"/>
              <a:ext cx="324498" cy="76352"/>
            </a:xfrm>
            <a:custGeom>
              <a:avLst/>
              <a:gdLst>
                <a:gd name="connsiteX0" fmla="*/ 152514 w 324497"/>
                <a:gd name="connsiteY0" fmla="*/ 69672 h 76352"/>
                <a:gd name="connsiteX1" fmla="*/ 0 w 324497"/>
                <a:gd name="connsiteY1" fmla="*/ 29968 h 76352"/>
                <a:gd name="connsiteX2" fmla="*/ 16415 w 324497"/>
                <a:gd name="connsiteY2" fmla="*/ 0 h 76352"/>
                <a:gd name="connsiteX3" fmla="*/ 182291 w 324497"/>
                <a:gd name="connsiteY3" fmla="*/ 6681 h 76352"/>
                <a:gd name="connsiteX4" fmla="*/ 337096 w 324497"/>
                <a:gd name="connsiteY4" fmla="*/ 47148 h 76352"/>
                <a:gd name="connsiteX5" fmla="*/ 323543 w 324497"/>
                <a:gd name="connsiteY5" fmla="*/ 79216 h 76352"/>
                <a:gd name="connsiteX6" fmla="*/ 152514 w 324497"/>
                <a:gd name="connsiteY6" fmla="*/ 69672 h 76352"/>
                <a:gd name="connsiteX7" fmla="*/ 10498 w 324497"/>
                <a:gd name="connsiteY7" fmla="*/ 30923 h 76352"/>
                <a:gd name="connsiteX8" fmla="*/ 153659 w 324497"/>
                <a:gd name="connsiteY8" fmla="*/ 68144 h 76352"/>
                <a:gd name="connsiteX9" fmla="*/ 313808 w 324497"/>
                <a:gd name="connsiteY9" fmla="*/ 77116 h 76352"/>
                <a:gd name="connsiteX10" fmla="*/ 326597 w 324497"/>
                <a:gd name="connsiteY10" fmla="*/ 47148 h 76352"/>
                <a:gd name="connsiteX11" fmla="*/ 181528 w 324497"/>
                <a:gd name="connsiteY11" fmla="*/ 9162 h 76352"/>
                <a:gd name="connsiteX12" fmla="*/ 25769 w 324497"/>
                <a:gd name="connsiteY12" fmla="*/ 2672 h 76352"/>
                <a:gd name="connsiteX13" fmla="*/ 10498 w 324497"/>
                <a:gd name="connsiteY13" fmla="*/ 309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2514" y="69672"/>
                  </a:moveTo>
                  <a:cubicBezTo>
                    <a:pt x="91050" y="54592"/>
                    <a:pt x="60509" y="46575"/>
                    <a:pt x="0" y="29968"/>
                  </a:cubicBezTo>
                  <a:cubicBezTo>
                    <a:pt x="6871" y="19470"/>
                    <a:pt x="10308" y="13743"/>
                    <a:pt x="16415" y="0"/>
                  </a:cubicBezTo>
                  <a:cubicBezTo>
                    <a:pt x="82842" y="4008"/>
                    <a:pt x="116055" y="5345"/>
                    <a:pt x="182291" y="6681"/>
                  </a:cubicBezTo>
                  <a:cubicBezTo>
                    <a:pt x="243946" y="24051"/>
                    <a:pt x="274869" y="32068"/>
                    <a:pt x="337096" y="47148"/>
                  </a:cubicBezTo>
                  <a:cubicBezTo>
                    <a:pt x="332133" y="61464"/>
                    <a:pt x="329461" y="67763"/>
                    <a:pt x="323543" y="79216"/>
                  </a:cubicBezTo>
                  <a:cubicBezTo>
                    <a:pt x="255017" y="76734"/>
                    <a:pt x="220849" y="74825"/>
                    <a:pt x="152514" y="69672"/>
                  </a:cubicBezTo>
                  <a:close/>
                  <a:moveTo>
                    <a:pt x="10498" y="30923"/>
                  </a:moveTo>
                  <a:cubicBezTo>
                    <a:pt x="67381" y="46384"/>
                    <a:pt x="96013" y="53828"/>
                    <a:pt x="153659" y="68144"/>
                  </a:cubicBezTo>
                  <a:cubicBezTo>
                    <a:pt x="217795" y="72917"/>
                    <a:pt x="249863" y="74825"/>
                    <a:pt x="313808" y="77116"/>
                  </a:cubicBezTo>
                  <a:cubicBezTo>
                    <a:pt x="319344" y="66427"/>
                    <a:pt x="322016" y="60509"/>
                    <a:pt x="326597" y="47148"/>
                  </a:cubicBezTo>
                  <a:cubicBezTo>
                    <a:pt x="268379" y="33022"/>
                    <a:pt x="239365" y="25387"/>
                    <a:pt x="181528" y="9162"/>
                  </a:cubicBezTo>
                  <a:cubicBezTo>
                    <a:pt x="119301" y="7826"/>
                    <a:pt x="88187" y="6490"/>
                    <a:pt x="25769" y="2672"/>
                  </a:cubicBezTo>
                  <a:cubicBezTo>
                    <a:pt x="20042" y="15461"/>
                    <a:pt x="16798" y="20806"/>
                    <a:pt x="10498" y="309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D84E2DE-A333-4473-9394-05E0EF7A0334}"/>
                </a:ext>
              </a:extLst>
            </p:cNvPr>
            <p:cNvSpPr/>
            <p:nvPr/>
          </p:nvSpPr>
          <p:spPr>
            <a:xfrm>
              <a:off x="5629678" y="3305548"/>
              <a:ext cx="324498" cy="57264"/>
            </a:xfrm>
            <a:custGeom>
              <a:avLst/>
              <a:gdLst>
                <a:gd name="connsiteX0" fmla="*/ 157095 w 324497"/>
                <a:gd name="connsiteY0" fmla="*/ 66236 h 57264"/>
                <a:gd name="connsiteX1" fmla="*/ 0 w 324497"/>
                <a:gd name="connsiteY1" fmla="*/ 33786 h 57264"/>
                <a:gd name="connsiteX2" fmla="*/ 13743 w 324497"/>
                <a:gd name="connsiteY2" fmla="*/ 1909 h 57264"/>
                <a:gd name="connsiteX3" fmla="*/ 181527 w 324497"/>
                <a:gd name="connsiteY3" fmla="*/ 0 h 57264"/>
                <a:gd name="connsiteX4" fmla="*/ 340341 w 324497"/>
                <a:gd name="connsiteY4" fmla="*/ 31686 h 57264"/>
                <a:gd name="connsiteX5" fmla="*/ 329270 w 324497"/>
                <a:gd name="connsiteY5" fmla="*/ 65090 h 57264"/>
                <a:gd name="connsiteX6" fmla="*/ 157095 w 324497"/>
                <a:gd name="connsiteY6" fmla="*/ 66236 h 57264"/>
                <a:gd name="connsiteX7" fmla="*/ 10689 w 324497"/>
                <a:gd name="connsiteY7" fmla="*/ 34168 h 57264"/>
                <a:gd name="connsiteX8" fmla="*/ 158049 w 324497"/>
                <a:gd name="connsiteY8" fmla="*/ 64518 h 57264"/>
                <a:gd name="connsiteX9" fmla="*/ 319535 w 324497"/>
                <a:gd name="connsiteY9" fmla="*/ 63372 h 57264"/>
                <a:gd name="connsiteX10" fmla="*/ 330033 w 324497"/>
                <a:gd name="connsiteY10" fmla="*/ 32068 h 57264"/>
                <a:gd name="connsiteX11" fmla="*/ 181146 w 324497"/>
                <a:gd name="connsiteY11" fmla="*/ 2481 h 57264"/>
                <a:gd name="connsiteX12" fmla="*/ 23669 w 324497"/>
                <a:gd name="connsiteY12" fmla="*/ 4199 h 57264"/>
                <a:gd name="connsiteX13" fmla="*/ 10689 w 324497"/>
                <a:gd name="connsiteY13" fmla="*/ 3416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57095" y="66236"/>
                  </a:moveTo>
                  <a:cubicBezTo>
                    <a:pt x="93913" y="54401"/>
                    <a:pt x="62609" y="47911"/>
                    <a:pt x="0" y="33786"/>
                  </a:cubicBezTo>
                  <a:cubicBezTo>
                    <a:pt x="5917" y="22333"/>
                    <a:pt x="8780" y="16225"/>
                    <a:pt x="13743" y="1909"/>
                  </a:cubicBezTo>
                  <a:cubicBezTo>
                    <a:pt x="80933" y="2672"/>
                    <a:pt x="114529" y="2481"/>
                    <a:pt x="181527" y="0"/>
                  </a:cubicBezTo>
                  <a:cubicBezTo>
                    <a:pt x="244900" y="14125"/>
                    <a:pt x="276586" y="20615"/>
                    <a:pt x="340341" y="31686"/>
                  </a:cubicBezTo>
                  <a:cubicBezTo>
                    <a:pt x="336523" y="46575"/>
                    <a:pt x="334232" y="53065"/>
                    <a:pt x="329270" y="65090"/>
                  </a:cubicBezTo>
                  <a:cubicBezTo>
                    <a:pt x="260552" y="66999"/>
                    <a:pt x="226003" y="67190"/>
                    <a:pt x="157095" y="66236"/>
                  </a:cubicBezTo>
                  <a:close/>
                  <a:moveTo>
                    <a:pt x="10689" y="34168"/>
                  </a:moveTo>
                  <a:cubicBezTo>
                    <a:pt x="69290" y="47338"/>
                    <a:pt x="98876" y="53447"/>
                    <a:pt x="158049" y="64518"/>
                  </a:cubicBezTo>
                  <a:cubicBezTo>
                    <a:pt x="222758" y="65472"/>
                    <a:pt x="255017" y="65281"/>
                    <a:pt x="319535" y="63372"/>
                  </a:cubicBezTo>
                  <a:cubicBezTo>
                    <a:pt x="324116" y="52110"/>
                    <a:pt x="326216" y="46002"/>
                    <a:pt x="330033" y="32068"/>
                  </a:cubicBezTo>
                  <a:cubicBezTo>
                    <a:pt x="270288" y="21570"/>
                    <a:pt x="240510" y="15652"/>
                    <a:pt x="181146" y="2481"/>
                  </a:cubicBezTo>
                  <a:cubicBezTo>
                    <a:pt x="118346" y="4581"/>
                    <a:pt x="86660" y="4772"/>
                    <a:pt x="23669" y="4199"/>
                  </a:cubicBezTo>
                  <a:cubicBezTo>
                    <a:pt x="18706" y="17561"/>
                    <a:pt x="16034" y="23287"/>
                    <a:pt x="10689" y="341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960525F-CF03-4F10-9528-A17393E781DE}"/>
                </a:ext>
              </a:extLst>
            </p:cNvPr>
            <p:cNvSpPr/>
            <p:nvPr/>
          </p:nvSpPr>
          <p:spPr>
            <a:xfrm>
              <a:off x="5948640" y="3323109"/>
              <a:ext cx="324498" cy="57264"/>
            </a:xfrm>
            <a:custGeom>
              <a:avLst/>
              <a:gdLst>
                <a:gd name="connsiteX0" fmla="*/ 159958 w 324497"/>
                <a:gd name="connsiteY0" fmla="*/ 68144 h 57264"/>
                <a:gd name="connsiteX1" fmla="*/ 0 w 324497"/>
                <a:gd name="connsiteY1" fmla="*/ 46766 h 57264"/>
                <a:gd name="connsiteX2" fmla="*/ 11071 w 324497"/>
                <a:gd name="connsiteY2" fmla="*/ 13362 h 57264"/>
                <a:gd name="connsiteX3" fmla="*/ 179619 w 324497"/>
                <a:gd name="connsiteY3" fmla="*/ 0 h 57264"/>
                <a:gd name="connsiteX4" fmla="*/ 340341 w 324497"/>
                <a:gd name="connsiteY4" fmla="*/ 18706 h 57264"/>
                <a:gd name="connsiteX5" fmla="*/ 331560 w 324497"/>
                <a:gd name="connsiteY5" fmla="*/ 52683 h 57264"/>
                <a:gd name="connsiteX6" fmla="*/ 159958 w 324497"/>
                <a:gd name="connsiteY6" fmla="*/ 68144 h 57264"/>
                <a:gd name="connsiteX7" fmla="*/ 10689 w 324497"/>
                <a:gd name="connsiteY7" fmla="*/ 46384 h 57264"/>
                <a:gd name="connsiteX8" fmla="*/ 160722 w 324497"/>
                <a:gd name="connsiteY8" fmla="*/ 66236 h 57264"/>
                <a:gd name="connsiteX9" fmla="*/ 321635 w 324497"/>
                <a:gd name="connsiteY9" fmla="*/ 51920 h 57264"/>
                <a:gd name="connsiteX10" fmla="*/ 330033 w 324497"/>
                <a:gd name="connsiteY10" fmla="*/ 20042 h 57264"/>
                <a:gd name="connsiteX11" fmla="*/ 179238 w 324497"/>
                <a:gd name="connsiteY11" fmla="*/ 2481 h 57264"/>
                <a:gd name="connsiteX12" fmla="*/ 20997 w 324497"/>
                <a:gd name="connsiteY12" fmla="*/ 15080 h 57264"/>
                <a:gd name="connsiteX13" fmla="*/ 10689 w 324497"/>
                <a:gd name="connsiteY13" fmla="*/ 4638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59958" y="68144"/>
                  </a:moveTo>
                  <a:cubicBezTo>
                    <a:pt x="95822" y="61082"/>
                    <a:pt x="63945" y="56883"/>
                    <a:pt x="0" y="46766"/>
                  </a:cubicBezTo>
                  <a:cubicBezTo>
                    <a:pt x="4963" y="34740"/>
                    <a:pt x="7254" y="28250"/>
                    <a:pt x="11071" y="13362"/>
                  </a:cubicBezTo>
                  <a:cubicBezTo>
                    <a:pt x="78643" y="9735"/>
                    <a:pt x="112429" y="7253"/>
                    <a:pt x="179619" y="0"/>
                  </a:cubicBezTo>
                  <a:cubicBezTo>
                    <a:pt x="243946" y="9544"/>
                    <a:pt x="276205" y="12980"/>
                    <a:pt x="340341" y="18706"/>
                  </a:cubicBezTo>
                  <a:cubicBezTo>
                    <a:pt x="337287" y="33595"/>
                    <a:pt x="335569" y="40276"/>
                    <a:pt x="331560" y="52683"/>
                  </a:cubicBezTo>
                  <a:cubicBezTo>
                    <a:pt x="263225" y="60509"/>
                    <a:pt x="228866" y="63754"/>
                    <a:pt x="159958" y="68144"/>
                  </a:cubicBezTo>
                  <a:close/>
                  <a:moveTo>
                    <a:pt x="10689" y="46384"/>
                  </a:moveTo>
                  <a:cubicBezTo>
                    <a:pt x="70626" y="55737"/>
                    <a:pt x="100594" y="59746"/>
                    <a:pt x="160722" y="66236"/>
                  </a:cubicBezTo>
                  <a:cubicBezTo>
                    <a:pt x="225430" y="62036"/>
                    <a:pt x="257689" y="58982"/>
                    <a:pt x="321635" y="51920"/>
                  </a:cubicBezTo>
                  <a:cubicBezTo>
                    <a:pt x="325452" y="40276"/>
                    <a:pt x="327170" y="33977"/>
                    <a:pt x="330033" y="20042"/>
                  </a:cubicBezTo>
                  <a:cubicBezTo>
                    <a:pt x="269906" y="14507"/>
                    <a:pt x="239746" y="11262"/>
                    <a:pt x="179238" y="2481"/>
                  </a:cubicBezTo>
                  <a:cubicBezTo>
                    <a:pt x="116246" y="9162"/>
                    <a:pt x="84560" y="11644"/>
                    <a:pt x="20997" y="15080"/>
                  </a:cubicBezTo>
                  <a:cubicBezTo>
                    <a:pt x="17370" y="29014"/>
                    <a:pt x="15270" y="34931"/>
                    <a:pt x="10689" y="463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60ECC03-7F6C-4E9D-B852-DD77956FDD94}"/>
                </a:ext>
              </a:extLst>
            </p:cNvPr>
            <p:cNvSpPr/>
            <p:nvPr/>
          </p:nvSpPr>
          <p:spPr>
            <a:xfrm>
              <a:off x="6269892" y="3316046"/>
              <a:ext cx="324498" cy="57264"/>
            </a:xfrm>
            <a:custGeom>
              <a:avLst/>
              <a:gdLst>
                <a:gd name="connsiteX0" fmla="*/ 159958 w 324497"/>
                <a:gd name="connsiteY0" fmla="*/ 69862 h 57264"/>
                <a:gd name="connsiteX1" fmla="*/ 0 w 324497"/>
                <a:gd name="connsiteY1" fmla="*/ 60127 h 57264"/>
                <a:gd name="connsiteX2" fmla="*/ 8971 w 324497"/>
                <a:gd name="connsiteY2" fmla="*/ 26151 h 57264"/>
                <a:gd name="connsiteX3" fmla="*/ 175039 w 324497"/>
                <a:gd name="connsiteY3" fmla="*/ 0 h 57264"/>
                <a:gd name="connsiteX4" fmla="*/ 333851 w 324497"/>
                <a:gd name="connsiteY4" fmla="*/ 9162 h 57264"/>
                <a:gd name="connsiteX5" fmla="*/ 327744 w 324497"/>
                <a:gd name="connsiteY5" fmla="*/ 44857 h 57264"/>
                <a:gd name="connsiteX6" fmla="*/ 159958 w 324497"/>
                <a:gd name="connsiteY6" fmla="*/ 69862 h 57264"/>
                <a:gd name="connsiteX7" fmla="*/ 10499 w 324497"/>
                <a:gd name="connsiteY7" fmla="*/ 58791 h 57264"/>
                <a:gd name="connsiteX8" fmla="*/ 160532 w 324497"/>
                <a:gd name="connsiteY8" fmla="*/ 67954 h 57264"/>
                <a:gd name="connsiteX9" fmla="*/ 318008 w 324497"/>
                <a:gd name="connsiteY9" fmla="*/ 44475 h 57264"/>
                <a:gd name="connsiteX10" fmla="*/ 323735 w 324497"/>
                <a:gd name="connsiteY10" fmla="*/ 11071 h 57264"/>
                <a:gd name="connsiteX11" fmla="*/ 174657 w 324497"/>
                <a:gd name="connsiteY11" fmla="*/ 2672 h 57264"/>
                <a:gd name="connsiteX12" fmla="*/ 18898 w 324497"/>
                <a:gd name="connsiteY12" fmla="*/ 27105 h 57264"/>
                <a:gd name="connsiteX13" fmla="*/ 10499 w 324497"/>
                <a:gd name="connsiteY13" fmla="*/ 5879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59958" y="69862"/>
                  </a:moveTo>
                  <a:cubicBezTo>
                    <a:pt x="96014" y="66617"/>
                    <a:pt x="64136" y="64900"/>
                    <a:pt x="0" y="60127"/>
                  </a:cubicBezTo>
                  <a:cubicBezTo>
                    <a:pt x="4009" y="47720"/>
                    <a:pt x="5918" y="41230"/>
                    <a:pt x="8971" y="26151"/>
                  </a:cubicBezTo>
                  <a:cubicBezTo>
                    <a:pt x="75971" y="17179"/>
                    <a:pt x="109185" y="11835"/>
                    <a:pt x="175039" y="0"/>
                  </a:cubicBezTo>
                  <a:cubicBezTo>
                    <a:pt x="238792" y="4772"/>
                    <a:pt x="270669" y="6490"/>
                    <a:pt x="333851" y="9162"/>
                  </a:cubicBezTo>
                  <a:cubicBezTo>
                    <a:pt x="331942" y="24624"/>
                    <a:pt x="330606" y="31686"/>
                    <a:pt x="327744" y="44857"/>
                  </a:cubicBezTo>
                  <a:cubicBezTo>
                    <a:pt x="261316" y="55928"/>
                    <a:pt x="227721" y="60891"/>
                    <a:pt x="159958" y="69862"/>
                  </a:cubicBezTo>
                  <a:close/>
                  <a:moveTo>
                    <a:pt x="10499" y="58791"/>
                  </a:moveTo>
                  <a:cubicBezTo>
                    <a:pt x="70626" y="63182"/>
                    <a:pt x="100595" y="64900"/>
                    <a:pt x="160532" y="67954"/>
                  </a:cubicBezTo>
                  <a:cubicBezTo>
                    <a:pt x="224094" y="59555"/>
                    <a:pt x="255399" y="54974"/>
                    <a:pt x="318008" y="44475"/>
                  </a:cubicBezTo>
                  <a:cubicBezTo>
                    <a:pt x="320680" y="32068"/>
                    <a:pt x="321825" y="25387"/>
                    <a:pt x="323735" y="11071"/>
                  </a:cubicBezTo>
                  <a:cubicBezTo>
                    <a:pt x="264371" y="8590"/>
                    <a:pt x="234594" y="7063"/>
                    <a:pt x="174657" y="2672"/>
                  </a:cubicBezTo>
                  <a:cubicBezTo>
                    <a:pt x="112811" y="13743"/>
                    <a:pt x="81698" y="18515"/>
                    <a:pt x="18898" y="27105"/>
                  </a:cubicBezTo>
                  <a:cubicBezTo>
                    <a:pt x="16035" y="40849"/>
                    <a:pt x="14316" y="47148"/>
                    <a:pt x="10499" y="587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B3FA814-C9CF-4BBE-9546-7C2F0D880455}"/>
                </a:ext>
              </a:extLst>
            </p:cNvPr>
            <p:cNvSpPr/>
            <p:nvPr/>
          </p:nvSpPr>
          <p:spPr>
            <a:xfrm>
              <a:off x="6587519" y="3291041"/>
              <a:ext cx="305410" cy="57264"/>
            </a:xfrm>
            <a:custGeom>
              <a:avLst/>
              <a:gdLst>
                <a:gd name="connsiteX0" fmla="*/ 158813 w 305409"/>
                <a:gd name="connsiteY0" fmla="*/ 74634 h 57264"/>
                <a:gd name="connsiteX1" fmla="*/ 0 w 305409"/>
                <a:gd name="connsiteY1" fmla="*/ 70435 h 57264"/>
                <a:gd name="connsiteX2" fmla="*/ 6108 w 305409"/>
                <a:gd name="connsiteY2" fmla="*/ 34740 h 57264"/>
                <a:gd name="connsiteX3" fmla="*/ 167212 w 305409"/>
                <a:gd name="connsiteY3" fmla="*/ 0 h 57264"/>
                <a:gd name="connsiteX4" fmla="*/ 323925 w 305409"/>
                <a:gd name="connsiteY4" fmla="*/ 3054 h 57264"/>
                <a:gd name="connsiteX5" fmla="*/ 321634 w 305409"/>
                <a:gd name="connsiteY5" fmla="*/ 41803 h 57264"/>
                <a:gd name="connsiteX6" fmla="*/ 158813 w 305409"/>
                <a:gd name="connsiteY6" fmla="*/ 74634 h 57264"/>
                <a:gd name="connsiteX7" fmla="*/ 10307 w 305409"/>
                <a:gd name="connsiteY7" fmla="*/ 68717 h 57264"/>
                <a:gd name="connsiteX8" fmla="*/ 159195 w 305409"/>
                <a:gd name="connsiteY8" fmla="*/ 72535 h 57264"/>
                <a:gd name="connsiteX9" fmla="*/ 311900 w 305409"/>
                <a:gd name="connsiteY9" fmla="*/ 41803 h 57264"/>
                <a:gd name="connsiteX10" fmla="*/ 314191 w 305409"/>
                <a:gd name="connsiteY10" fmla="*/ 5536 h 57264"/>
                <a:gd name="connsiteX11" fmla="*/ 167021 w 305409"/>
                <a:gd name="connsiteY11" fmla="*/ 2672 h 57264"/>
                <a:gd name="connsiteX12" fmla="*/ 15843 w 305409"/>
                <a:gd name="connsiteY12" fmla="*/ 35313 h 57264"/>
                <a:gd name="connsiteX13" fmla="*/ 10307 w 305409"/>
                <a:gd name="connsiteY13" fmla="*/ 6871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58813" y="74634"/>
                  </a:moveTo>
                  <a:cubicBezTo>
                    <a:pt x="95249" y="73298"/>
                    <a:pt x="63564" y="72535"/>
                    <a:pt x="0" y="70435"/>
                  </a:cubicBezTo>
                  <a:cubicBezTo>
                    <a:pt x="2864" y="57264"/>
                    <a:pt x="4199" y="50202"/>
                    <a:pt x="6108" y="34740"/>
                  </a:cubicBezTo>
                  <a:cubicBezTo>
                    <a:pt x="71198" y="22142"/>
                    <a:pt x="103457" y="15080"/>
                    <a:pt x="167212" y="0"/>
                  </a:cubicBezTo>
                  <a:cubicBezTo>
                    <a:pt x="230202" y="1909"/>
                    <a:pt x="261316" y="2481"/>
                    <a:pt x="323925" y="3054"/>
                  </a:cubicBezTo>
                  <a:cubicBezTo>
                    <a:pt x="323544" y="19470"/>
                    <a:pt x="322970" y="27105"/>
                    <a:pt x="321634" y="41803"/>
                  </a:cubicBezTo>
                  <a:cubicBezTo>
                    <a:pt x="257307" y="56119"/>
                    <a:pt x="224667" y="62609"/>
                    <a:pt x="158813" y="74634"/>
                  </a:cubicBezTo>
                  <a:close/>
                  <a:moveTo>
                    <a:pt x="10307" y="68717"/>
                  </a:moveTo>
                  <a:cubicBezTo>
                    <a:pt x="69862" y="70626"/>
                    <a:pt x="99639" y="71389"/>
                    <a:pt x="159195" y="72535"/>
                  </a:cubicBezTo>
                  <a:cubicBezTo>
                    <a:pt x="220849" y="61273"/>
                    <a:pt x="251390" y="54974"/>
                    <a:pt x="311900" y="41803"/>
                  </a:cubicBezTo>
                  <a:cubicBezTo>
                    <a:pt x="313045" y="28059"/>
                    <a:pt x="313617" y="20806"/>
                    <a:pt x="314191" y="5536"/>
                  </a:cubicBezTo>
                  <a:cubicBezTo>
                    <a:pt x="255399" y="4963"/>
                    <a:pt x="226194" y="4390"/>
                    <a:pt x="167021" y="2672"/>
                  </a:cubicBezTo>
                  <a:cubicBezTo>
                    <a:pt x="107275" y="16798"/>
                    <a:pt x="76926" y="23287"/>
                    <a:pt x="15843" y="35313"/>
                  </a:cubicBezTo>
                  <a:cubicBezTo>
                    <a:pt x="14125" y="49629"/>
                    <a:pt x="12980" y="56310"/>
                    <a:pt x="10307" y="687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5E1BBE-0013-477F-89D1-A007AAAB4FE5}"/>
                </a:ext>
              </a:extLst>
            </p:cNvPr>
            <p:cNvSpPr/>
            <p:nvPr/>
          </p:nvSpPr>
          <p:spPr>
            <a:xfrm>
              <a:off x="6899609" y="3253437"/>
              <a:ext cx="305410" cy="76352"/>
            </a:xfrm>
            <a:custGeom>
              <a:avLst/>
              <a:gdLst>
                <a:gd name="connsiteX0" fmla="*/ 157668 w 305409"/>
                <a:gd name="connsiteY0" fmla="*/ 81888 h 76352"/>
                <a:gd name="connsiteX1" fmla="*/ 0 w 305409"/>
                <a:gd name="connsiteY1" fmla="*/ 80552 h 76352"/>
                <a:gd name="connsiteX2" fmla="*/ 2290 w 305409"/>
                <a:gd name="connsiteY2" fmla="*/ 41803 h 76352"/>
                <a:gd name="connsiteX3" fmla="*/ 157477 w 305409"/>
                <a:gd name="connsiteY3" fmla="*/ 0 h 76352"/>
                <a:gd name="connsiteX4" fmla="*/ 312472 w 305409"/>
                <a:gd name="connsiteY4" fmla="*/ 0 h 76352"/>
                <a:gd name="connsiteX5" fmla="*/ 314954 w 305409"/>
                <a:gd name="connsiteY5" fmla="*/ 42757 h 76352"/>
                <a:gd name="connsiteX6" fmla="*/ 157668 w 305409"/>
                <a:gd name="connsiteY6" fmla="*/ 81888 h 76352"/>
                <a:gd name="connsiteX7" fmla="*/ 9735 w 305409"/>
                <a:gd name="connsiteY7" fmla="*/ 78452 h 76352"/>
                <a:gd name="connsiteX8" fmla="*/ 157668 w 305409"/>
                <a:gd name="connsiteY8" fmla="*/ 79597 h 76352"/>
                <a:gd name="connsiteX9" fmla="*/ 305220 w 305409"/>
                <a:gd name="connsiteY9" fmla="*/ 42948 h 76352"/>
                <a:gd name="connsiteX10" fmla="*/ 302928 w 305409"/>
                <a:gd name="connsiteY10" fmla="*/ 2863 h 76352"/>
                <a:gd name="connsiteX11" fmla="*/ 157477 w 305409"/>
                <a:gd name="connsiteY11" fmla="*/ 2863 h 76352"/>
                <a:gd name="connsiteX12" fmla="*/ 11835 w 305409"/>
                <a:gd name="connsiteY12" fmla="*/ 41994 h 76352"/>
                <a:gd name="connsiteX13" fmla="*/ 9735 w 305409"/>
                <a:gd name="connsiteY13" fmla="*/ 7845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7668" y="81888"/>
                  </a:moveTo>
                  <a:cubicBezTo>
                    <a:pt x="94486" y="81315"/>
                    <a:pt x="62992" y="81124"/>
                    <a:pt x="0" y="80552"/>
                  </a:cubicBezTo>
                  <a:cubicBezTo>
                    <a:pt x="1336" y="65854"/>
                    <a:pt x="1910" y="58219"/>
                    <a:pt x="2290" y="41803"/>
                  </a:cubicBezTo>
                  <a:cubicBezTo>
                    <a:pt x="65091" y="26151"/>
                    <a:pt x="96205" y="17752"/>
                    <a:pt x="157477" y="0"/>
                  </a:cubicBezTo>
                  <a:cubicBezTo>
                    <a:pt x="219513" y="382"/>
                    <a:pt x="250436" y="191"/>
                    <a:pt x="312472" y="0"/>
                  </a:cubicBezTo>
                  <a:cubicBezTo>
                    <a:pt x="313808" y="17752"/>
                    <a:pt x="314382" y="26342"/>
                    <a:pt x="314954" y="42757"/>
                  </a:cubicBezTo>
                  <a:cubicBezTo>
                    <a:pt x="252727" y="59555"/>
                    <a:pt x="221232" y="67381"/>
                    <a:pt x="157668" y="81888"/>
                  </a:cubicBezTo>
                  <a:close/>
                  <a:moveTo>
                    <a:pt x="9735" y="78452"/>
                  </a:moveTo>
                  <a:cubicBezTo>
                    <a:pt x="68909" y="79025"/>
                    <a:pt x="98304" y="79216"/>
                    <a:pt x="157668" y="79597"/>
                  </a:cubicBezTo>
                  <a:cubicBezTo>
                    <a:pt x="217414" y="65854"/>
                    <a:pt x="246810" y="58410"/>
                    <a:pt x="305220" y="42948"/>
                  </a:cubicBezTo>
                  <a:cubicBezTo>
                    <a:pt x="304647" y="27487"/>
                    <a:pt x="304264" y="19470"/>
                    <a:pt x="302928" y="2863"/>
                  </a:cubicBezTo>
                  <a:cubicBezTo>
                    <a:pt x="244710" y="3054"/>
                    <a:pt x="215696" y="3054"/>
                    <a:pt x="157477" y="2863"/>
                  </a:cubicBezTo>
                  <a:cubicBezTo>
                    <a:pt x="99832" y="19470"/>
                    <a:pt x="70817" y="27296"/>
                    <a:pt x="11835" y="41994"/>
                  </a:cubicBezTo>
                  <a:cubicBezTo>
                    <a:pt x="11454" y="57264"/>
                    <a:pt x="11071" y="64518"/>
                    <a:pt x="9735" y="784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CA7930C-060A-43C5-AD5D-BECB2560937B}"/>
                </a:ext>
              </a:extLst>
            </p:cNvPr>
            <p:cNvSpPr/>
            <p:nvPr/>
          </p:nvSpPr>
          <p:spPr>
            <a:xfrm>
              <a:off x="7202347" y="3208008"/>
              <a:ext cx="305410" cy="76352"/>
            </a:xfrm>
            <a:custGeom>
              <a:avLst/>
              <a:gdLst>
                <a:gd name="connsiteX0" fmla="*/ 159767 w 305409"/>
                <a:gd name="connsiteY0" fmla="*/ 90478 h 76352"/>
                <a:gd name="connsiteX1" fmla="*/ 2482 w 305409"/>
                <a:gd name="connsiteY1" fmla="*/ 89714 h 76352"/>
                <a:gd name="connsiteX2" fmla="*/ 0 w 305409"/>
                <a:gd name="connsiteY2" fmla="*/ 46957 h 76352"/>
                <a:gd name="connsiteX3" fmla="*/ 149078 w 305409"/>
                <a:gd name="connsiteY3" fmla="*/ 382 h 76352"/>
                <a:gd name="connsiteX4" fmla="*/ 302928 w 305409"/>
                <a:gd name="connsiteY4" fmla="*/ 0 h 76352"/>
                <a:gd name="connsiteX5" fmla="*/ 310945 w 305409"/>
                <a:gd name="connsiteY5" fmla="*/ 47148 h 76352"/>
                <a:gd name="connsiteX6" fmla="*/ 159767 w 305409"/>
                <a:gd name="connsiteY6" fmla="*/ 90478 h 76352"/>
                <a:gd name="connsiteX7" fmla="*/ 12026 w 305409"/>
                <a:gd name="connsiteY7" fmla="*/ 87233 h 76352"/>
                <a:gd name="connsiteX8" fmla="*/ 159385 w 305409"/>
                <a:gd name="connsiteY8" fmla="*/ 87996 h 76352"/>
                <a:gd name="connsiteX9" fmla="*/ 301401 w 305409"/>
                <a:gd name="connsiteY9" fmla="*/ 47148 h 76352"/>
                <a:gd name="connsiteX10" fmla="*/ 293956 w 305409"/>
                <a:gd name="connsiteY10" fmla="*/ 3054 h 76352"/>
                <a:gd name="connsiteX11" fmla="*/ 149650 w 305409"/>
                <a:gd name="connsiteY11" fmla="*/ 3436 h 76352"/>
                <a:gd name="connsiteX12" fmla="*/ 9734 w 305409"/>
                <a:gd name="connsiteY12" fmla="*/ 47148 h 76352"/>
                <a:gd name="connsiteX13" fmla="*/ 12026 w 305409"/>
                <a:gd name="connsiteY13" fmla="*/ 8723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59767" y="90478"/>
                  </a:moveTo>
                  <a:cubicBezTo>
                    <a:pt x="96586" y="89905"/>
                    <a:pt x="65281" y="89714"/>
                    <a:pt x="2482" y="89714"/>
                  </a:cubicBezTo>
                  <a:cubicBezTo>
                    <a:pt x="1908" y="73298"/>
                    <a:pt x="1336" y="64709"/>
                    <a:pt x="0" y="46957"/>
                  </a:cubicBezTo>
                  <a:cubicBezTo>
                    <a:pt x="60509" y="29205"/>
                    <a:pt x="90286" y="19852"/>
                    <a:pt x="149078" y="382"/>
                  </a:cubicBezTo>
                  <a:cubicBezTo>
                    <a:pt x="210541" y="191"/>
                    <a:pt x="241273" y="0"/>
                    <a:pt x="302928" y="0"/>
                  </a:cubicBezTo>
                  <a:cubicBezTo>
                    <a:pt x="306364" y="19279"/>
                    <a:pt x="308081" y="28632"/>
                    <a:pt x="310945" y="47148"/>
                  </a:cubicBezTo>
                  <a:cubicBezTo>
                    <a:pt x="251390" y="65281"/>
                    <a:pt x="221039" y="73871"/>
                    <a:pt x="159767" y="90478"/>
                  </a:cubicBezTo>
                  <a:close/>
                  <a:moveTo>
                    <a:pt x="12026" y="87233"/>
                  </a:moveTo>
                  <a:cubicBezTo>
                    <a:pt x="70816" y="87423"/>
                    <a:pt x="100213" y="87423"/>
                    <a:pt x="159385" y="87996"/>
                  </a:cubicBezTo>
                  <a:cubicBezTo>
                    <a:pt x="216841" y="72344"/>
                    <a:pt x="245282" y="64136"/>
                    <a:pt x="301401" y="47148"/>
                  </a:cubicBezTo>
                  <a:cubicBezTo>
                    <a:pt x="298728" y="29777"/>
                    <a:pt x="297202" y="20997"/>
                    <a:pt x="293956" y="3054"/>
                  </a:cubicBezTo>
                  <a:cubicBezTo>
                    <a:pt x="236120" y="3054"/>
                    <a:pt x="207296" y="3245"/>
                    <a:pt x="149650" y="3436"/>
                  </a:cubicBezTo>
                  <a:cubicBezTo>
                    <a:pt x="94295" y="21570"/>
                    <a:pt x="66426" y="30350"/>
                    <a:pt x="9734" y="47148"/>
                  </a:cubicBezTo>
                  <a:cubicBezTo>
                    <a:pt x="11070" y="63563"/>
                    <a:pt x="11452" y="71580"/>
                    <a:pt x="12026" y="872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556FE14-8265-4A39-A516-F581C27974BF}"/>
                </a:ext>
              </a:extLst>
            </p:cNvPr>
            <p:cNvSpPr/>
            <p:nvPr/>
          </p:nvSpPr>
          <p:spPr>
            <a:xfrm>
              <a:off x="7496303" y="3159906"/>
              <a:ext cx="305410" cy="95440"/>
            </a:xfrm>
            <a:custGeom>
              <a:avLst/>
              <a:gdLst>
                <a:gd name="connsiteX0" fmla="*/ 165304 w 305409"/>
                <a:gd name="connsiteY0" fmla="*/ 99067 h 95440"/>
                <a:gd name="connsiteX1" fmla="*/ 7827 w 305409"/>
                <a:gd name="connsiteY1" fmla="*/ 96586 h 95440"/>
                <a:gd name="connsiteX2" fmla="*/ 0 w 305409"/>
                <a:gd name="connsiteY2" fmla="*/ 49438 h 95440"/>
                <a:gd name="connsiteX3" fmla="*/ 143352 w 305409"/>
                <a:gd name="connsiteY3" fmla="*/ 0 h 95440"/>
                <a:gd name="connsiteX4" fmla="*/ 297202 w 305409"/>
                <a:gd name="connsiteY4" fmla="*/ 1336 h 95440"/>
                <a:gd name="connsiteX5" fmla="*/ 311327 w 305409"/>
                <a:gd name="connsiteY5" fmla="*/ 53065 h 95440"/>
                <a:gd name="connsiteX6" fmla="*/ 165304 w 305409"/>
                <a:gd name="connsiteY6" fmla="*/ 99067 h 95440"/>
                <a:gd name="connsiteX7" fmla="*/ 16989 w 305409"/>
                <a:gd name="connsiteY7" fmla="*/ 93723 h 95440"/>
                <a:gd name="connsiteX8" fmla="*/ 164539 w 305409"/>
                <a:gd name="connsiteY8" fmla="*/ 96013 h 95440"/>
                <a:gd name="connsiteX9" fmla="*/ 301402 w 305409"/>
                <a:gd name="connsiteY9" fmla="*/ 52683 h 95440"/>
                <a:gd name="connsiteX10" fmla="*/ 288421 w 305409"/>
                <a:gd name="connsiteY10" fmla="*/ 4390 h 95440"/>
                <a:gd name="connsiteX11" fmla="*/ 144115 w 305409"/>
                <a:gd name="connsiteY11" fmla="*/ 3245 h 95440"/>
                <a:gd name="connsiteX12" fmla="*/ 9544 w 305409"/>
                <a:gd name="connsiteY12" fmla="*/ 49629 h 95440"/>
                <a:gd name="connsiteX13" fmla="*/ 16989 w 305409"/>
                <a:gd name="connsiteY13" fmla="*/ 9372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65304" y="99067"/>
                  </a:moveTo>
                  <a:cubicBezTo>
                    <a:pt x="101931" y="97540"/>
                    <a:pt x="70435" y="97158"/>
                    <a:pt x="7827" y="96586"/>
                  </a:cubicBezTo>
                  <a:cubicBezTo>
                    <a:pt x="4963" y="78070"/>
                    <a:pt x="3436" y="68717"/>
                    <a:pt x="0" y="49438"/>
                  </a:cubicBezTo>
                  <a:cubicBezTo>
                    <a:pt x="58029" y="30159"/>
                    <a:pt x="86661" y="20233"/>
                    <a:pt x="143352" y="0"/>
                  </a:cubicBezTo>
                  <a:cubicBezTo>
                    <a:pt x="204625" y="191"/>
                    <a:pt x="235357" y="382"/>
                    <a:pt x="297202" y="1336"/>
                  </a:cubicBezTo>
                  <a:cubicBezTo>
                    <a:pt x="302928" y="22142"/>
                    <a:pt x="305792" y="32450"/>
                    <a:pt x="311327" y="53065"/>
                  </a:cubicBezTo>
                  <a:cubicBezTo>
                    <a:pt x="253491" y="71962"/>
                    <a:pt x="224285" y="81124"/>
                    <a:pt x="165304" y="99067"/>
                  </a:cubicBezTo>
                  <a:close/>
                  <a:moveTo>
                    <a:pt x="16989" y="93723"/>
                  </a:moveTo>
                  <a:cubicBezTo>
                    <a:pt x="75780" y="94295"/>
                    <a:pt x="105176" y="94677"/>
                    <a:pt x="164539" y="96013"/>
                  </a:cubicBezTo>
                  <a:cubicBezTo>
                    <a:pt x="219895" y="79216"/>
                    <a:pt x="247191" y="70435"/>
                    <a:pt x="301402" y="52683"/>
                  </a:cubicBezTo>
                  <a:cubicBezTo>
                    <a:pt x="296248" y="33595"/>
                    <a:pt x="293766" y="23860"/>
                    <a:pt x="288421" y="4390"/>
                  </a:cubicBezTo>
                  <a:cubicBezTo>
                    <a:pt x="230394" y="3436"/>
                    <a:pt x="201570" y="3436"/>
                    <a:pt x="144115" y="3245"/>
                  </a:cubicBezTo>
                  <a:cubicBezTo>
                    <a:pt x="90860" y="22142"/>
                    <a:pt x="63946" y="31495"/>
                    <a:pt x="9544" y="49629"/>
                  </a:cubicBezTo>
                  <a:cubicBezTo>
                    <a:pt x="12599" y="67572"/>
                    <a:pt x="14125" y="76352"/>
                    <a:pt x="16989" y="937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C5D4949-8B87-4891-B7D7-B6FB4CB121D0}"/>
                </a:ext>
              </a:extLst>
            </p:cNvPr>
            <p:cNvSpPr/>
            <p:nvPr/>
          </p:nvSpPr>
          <p:spPr>
            <a:xfrm>
              <a:off x="7784152" y="3112567"/>
              <a:ext cx="305410" cy="95440"/>
            </a:xfrm>
            <a:custGeom>
              <a:avLst/>
              <a:gdLst>
                <a:gd name="connsiteX0" fmla="*/ 172747 w 305409"/>
                <a:gd name="connsiteY0" fmla="*/ 107657 h 95440"/>
                <a:gd name="connsiteX1" fmla="*/ 13934 w 305409"/>
                <a:gd name="connsiteY1" fmla="*/ 101740 h 95440"/>
                <a:gd name="connsiteX2" fmla="*/ 0 w 305409"/>
                <a:gd name="connsiteY2" fmla="*/ 50202 h 95440"/>
                <a:gd name="connsiteX3" fmla="*/ 138389 w 305409"/>
                <a:gd name="connsiteY3" fmla="*/ 0 h 95440"/>
                <a:gd name="connsiteX4" fmla="*/ 293575 w 305409"/>
                <a:gd name="connsiteY4" fmla="*/ 4963 h 95440"/>
                <a:gd name="connsiteX5" fmla="*/ 313999 w 305409"/>
                <a:gd name="connsiteY5" fmla="*/ 60700 h 95440"/>
                <a:gd name="connsiteX6" fmla="*/ 172747 w 305409"/>
                <a:gd name="connsiteY6" fmla="*/ 107657 h 95440"/>
                <a:gd name="connsiteX7" fmla="*/ 22906 w 305409"/>
                <a:gd name="connsiteY7" fmla="*/ 98685 h 95440"/>
                <a:gd name="connsiteX8" fmla="*/ 171793 w 305409"/>
                <a:gd name="connsiteY8" fmla="*/ 104221 h 95440"/>
                <a:gd name="connsiteX9" fmla="*/ 304073 w 305409"/>
                <a:gd name="connsiteY9" fmla="*/ 60318 h 95440"/>
                <a:gd name="connsiteX10" fmla="*/ 285176 w 305409"/>
                <a:gd name="connsiteY10" fmla="*/ 8208 h 95440"/>
                <a:gd name="connsiteX11" fmla="*/ 139534 w 305409"/>
                <a:gd name="connsiteY11" fmla="*/ 3436 h 95440"/>
                <a:gd name="connsiteX12" fmla="*/ 9544 w 305409"/>
                <a:gd name="connsiteY12" fmla="*/ 50393 h 95440"/>
                <a:gd name="connsiteX13" fmla="*/ 22906 w 305409"/>
                <a:gd name="connsiteY13" fmla="*/ 9868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72747" y="107657"/>
                  </a:moveTo>
                  <a:cubicBezTo>
                    <a:pt x="108611" y="104603"/>
                    <a:pt x="76924" y="103457"/>
                    <a:pt x="13934" y="101740"/>
                  </a:cubicBezTo>
                  <a:cubicBezTo>
                    <a:pt x="8399" y="81315"/>
                    <a:pt x="5726" y="71008"/>
                    <a:pt x="0" y="50202"/>
                  </a:cubicBezTo>
                  <a:cubicBezTo>
                    <a:pt x="55928" y="30350"/>
                    <a:pt x="83606" y="20424"/>
                    <a:pt x="138389" y="0"/>
                  </a:cubicBezTo>
                  <a:cubicBezTo>
                    <a:pt x="200043" y="1336"/>
                    <a:pt x="230966" y="2291"/>
                    <a:pt x="293575" y="4963"/>
                  </a:cubicBezTo>
                  <a:cubicBezTo>
                    <a:pt x="301783" y="27296"/>
                    <a:pt x="305792" y="38367"/>
                    <a:pt x="313999" y="60700"/>
                  </a:cubicBezTo>
                  <a:cubicBezTo>
                    <a:pt x="258071" y="79788"/>
                    <a:pt x="229820" y="89141"/>
                    <a:pt x="172747" y="107657"/>
                  </a:cubicBezTo>
                  <a:close/>
                  <a:moveTo>
                    <a:pt x="22906" y="98685"/>
                  </a:moveTo>
                  <a:cubicBezTo>
                    <a:pt x="82079" y="100212"/>
                    <a:pt x="111856" y="101358"/>
                    <a:pt x="171793" y="104221"/>
                  </a:cubicBezTo>
                  <a:cubicBezTo>
                    <a:pt x="225239" y="86851"/>
                    <a:pt x="251772" y="78070"/>
                    <a:pt x="304073" y="60318"/>
                  </a:cubicBezTo>
                  <a:cubicBezTo>
                    <a:pt x="296438" y="39321"/>
                    <a:pt x="292621" y="29014"/>
                    <a:pt x="285176" y="8208"/>
                  </a:cubicBezTo>
                  <a:cubicBezTo>
                    <a:pt x="226576" y="5726"/>
                    <a:pt x="197371" y="4772"/>
                    <a:pt x="139534" y="3436"/>
                  </a:cubicBezTo>
                  <a:cubicBezTo>
                    <a:pt x="87996" y="22333"/>
                    <a:pt x="62036" y="31877"/>
                    <a:pt x="9544" y="50393"/>
                  </a:cubicBezTo>
                  <a:cubicBezTo>
                    <a:pt x="15079" y="69862"/>
                    <a:pt x="17561" y="79597"/>
                    <a:pt x="22906" y="98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73D381A-C085-436A-814E-DC29BFA3F7BA}"/>
                </a:ext>
              </a:extLst>
            </p:cNvPr>
            <p:cNvSpPr/>
            <p:nvPr/>
          </p:nvSpPr>
          <p:spPr>
            <a:xfrm>
              <a:off x="8068755" y="3070192"/>
              <a:ext cx="305410" cy="114529"/>
            </a:xfrm>
            <a:custGeom>
              <a:avLst/>
              <a:gdLst>
                <a:gd name="connsiteX0" fmla="*/ 181719 w 305409"/>
                <a:gd name="connsiteY0" fmla="*/ 115101 h 114528"/>
                <a:gd name="connsiteX1" fmla="*/ 20233 w 305409"/>
                <a:gd name="connsiteY1" fmla="*/ 104221 h 114528"/>
                <a:gd name="connsiteX2" fmla="*/ 0 w 305409"/>
                <a:gd name="connsiteY2" fmla="*/ 48675 h 114528"/>
                <a:gd name="connsiteX3" fmla="*/ 134953 w 305409"/>
                <a:gd name="connsiteY3" fmla="*/ 0 h 114528"/>
                <a:gd name="connsiteX4" fmla="*/ 292812 w 305409"/>
                <a:gd name="connsiteY4" fmla="*/ 10308 h 114528"/>
                <a:gd name="connsiteX5" fmla="*/ 319345 w 305409"/>
                <a:gd name="connsiteY5" fmla="*/ 69481 h 114528"/>
                <a:gd name="connsiteX6" fmla="*/ 181719 w 305409"/>
                <a:gd name="connsiteY6" fmla="*/ 115101 h 114528"/>
                <a:gd name="connsiteX7" fmla="*/ 28823 w 305409"/>
                <a:gd name="connsiteY7" fmla="*/ 101358 h 114528"/>
                <a:gd name="connsiteX8" fmla="*/ 180192 w 305409"/>
                <a:gd name="connsiteY8" fmla="*/ 111474 h 114528"/>
                <a:gd name="connsiteX9" fmla="*/ 309227 w 305409"/>
                <a:gd name="connsiteY9" fmla="*/ 68717 h 114528"/>
                <a:gd name="connsiteX10" fmla="*/ 284604 w 305409"/>
                <a:gd name="connsiteY10" fmla="*/ 13362 h 114528"/>
                <a:gd name="connsiteX11" fmla="*/ 136289 w 305409"/>
                <a:gd name="connsiteY11" fmla="*/ 3627 h 114528"/>
                <a:gd name="connsiteX12" fmla="*/ 9735 w 305409"/>
                <a:gd name="connsiteY12" fmla="*/ 49056 h 114528"/>
                <a:gd name="connsiteX13" fmla="*/ 28823 w 305409"/>
                <a:gd name="connsiteY13" fmla="*/ 10135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114528">
                  <a:moveTo>
                    <a:pt x="181719" y="115101"/>
                  </a:moveTo>
                  <a:cubicBezTo>
                    <a:pt x="116438" y="109947"/>
                    <a:pt x="84179" y="107848"/>
                    <a:pt x="20233" y="104221"/>
                  </a:cubicBezTo>
                  <a:cubicBezTo>
                    <a:pt x="12026" y="81888"/>
                    <a:pt x="8018" y="70817"/>
                    <a:pt x="0" y="48675"/>
                  </a:cubicBezTo>
                  <a:cubicBezTo>
                    <a:pt x="54402" y="29205"/>
                    <a:pt x="81315" y="19470"/>
                    <a:pt x="134953" y="0"/>
                  </a:cubicBezTo>
                  <a:cubicBezTo>
                    <a:pt x="197563" y="3436"/>
                    <a:pt x="229057" y="5345"/>
                    <a:pt x="292812" y="10308"/>
                  </a:cubicBezTo>
                  <a:cubicBezTo>
                    <a:pt x="303119" y="33786"/>
                    <a:pt x="308464" y="45621"/>
                    <a:pt x="319345" y="69481"/>
                  </a:cubicBezTo>
                  <a:cubicBezTo>
                    <a:pt x="264562" y="87805"/>
                    <a:pt x="237075" y="96968"/>
                    <a:pt x="181719" y="115101"/>
                  </a:cubicBezTo>
                  <a:close/>
                  <a:moveTo>
                    <a:pt x="28823" y="101358"/>
                  </a:moveTo>
                  <a:cubicBezTo>
                    <a:pt x="88760" y="104603"/>
                    <a:pt x="119111" y="106702"/>
                    <a:pt x="180192" y="111474"/>
                  </a:cubicBezTo>
                  <a:cubicBezTo>
                    <a:pt x="232112" y="94295"/>
                    <a:pt x="257880" y="85706"/>
                    <a:pt x="309227" y="68717"/>
                  </a:cubicBezTo>
                  <a:cubicBezTo>
                    <a:pt x="299111" y="46384"/>
                    <a:pt x="294148" y="35313"/>
                    <a:pt x="284604" y="13362"/>
                  </a:cubicBezTo>
                  <a:cubicBezTo>
                    <a:pt x="224667" y="8781"/>
                    <a:pt x="195081" y="6872"/>
                    <a:pt x="136289" y="3627"/>
                  </a:cubicBezTo>
                  <a:cubicBezTo>
                    <a:pt x="85896" y="21760"/>
                    <a:pt x="60701" y="30923"/>
                    <a:pt x="9735" y="49056"/>
                  </a:cubicBezTo>
                  <a:cubicBezTo>
                    <a:pt x="17180" y="70053"/>
                    <a:pt x="20998" y="80552"/>
                    <a:pt x="28823" y="1013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C769B30-B538-4ACB-B9E1-34A75098089C}"/>
                </a:ext>
              </a:extLst>
            </p:cNvPr>
            <p:cNvSpPr/>
            <p:nvPr/>
          </p:nvSpPr>
          <p:spPr>
            <a:xfrm>
              <a:off x="8352405" y="3036787"/>
              <a:ext cx="324498" cy="114529"/>
            </a:xfrm>
            <a:custGeom>
              <a:avLst/>
              <a:gdLst>
                <a:gd name="connsiteX0" fmla="*/ 192026 w 324497"/>
                <a:gd name="connsiteY0" fmla="*/ 121019 h 114528"/>
                <a:gd name="connsiteX1" fmla="*/ 26342 w 324497"/>
                <a:gd name="connsiteY1" fmla="*/ 104030 h 114528"/>
                <a:gd name="connsiteX2" fmla="*/ 0 w 324497"/>
                <a:gd name="connsiteY2" fmla="*/ 44857 h 114528"/>
                <a:gd name="connsiteX3" fmla="*/ 133235 w 324497"/>
                <a:gd name="connsiteY3" fmla="*/ 0 h 114528"/>
                <a:gd name="connsiteX4" fmla="*/ 295866 w 324497"/>
                <a:gd name="connsiteY4" fmla="*/ 17179 h 114528"/>
                <a:gd name="connsiteX5" fmla="*/ 328125 w 324497"/>
                <a:gd name="connsiteY5" fmla="*/ 78834 h 114528"/>
                <a:gd name="connsiteX6" fmla="*/ 192026 w 324497"/>
                <a:gd name="connsiteY6" fmla="*/ 121019 h 114528"/>
                <a:gd name="connsiteX7" fmla="*/ 34930 w 324497"/>
                <a:gd name="connsiteY7" fmla="*/ 101167 h 114528"/>
                <a:gd name="connsiteX8" fmla="*/ 190117 w 324497"/>
                <a:gd name="connsiteY8" fmla="*/ 117201 h 114528"/>
                <a:gd name="connsiteX9" fmla="*/ 317625 w 324497"/>
                <a:gd name="connsiteY9" fmla="*/ 77498 h 114528"/>
                <a:gd name="connsiteX10" fmla="*/ 287658 w 324497"/>
                <a:gd name="connsiteY10" fmla="*/ 19661 h 114528"/>
                <a:gd name="connsiteX11" fmla="*/ 135143 w 324497"/>
                <a:gd name="connsiteY11" fmla="*/ 3627 h 114528"/>
                <a:gd name="connsiteX12" fmla="*/ 9925 w 324497"/>
                <a:gd name="connsiteY12" fmla="*/ 45621 h 114528"/>
                <a:gd name="connsiteX13" fmla="*/ 34930 w 324497"/>
                <a:gd name="connsiteY13" fmla="*/ 10116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92026" y="121019"/>
                  </a:moveTo>
                  <a:cubicBezTo>
                    <a:pt x="125027" y="113192"/>
                    <a:pt x="91814" y="109757"/>
                    <a:pt x="26342" y="104030"/>
                  </a:cubicBezTo>
                  <a:cubicBezTo>
                    <a:pt x="15652" y="80170"/>
                    <a:pt x="10307" y="68335"/>
                    <a:pt x="0" y="44857"/>
                  </a:cubicBezTo>
                  <a:cubicBezTo>
                    <a:pt x="53446" y="26532"/>
                    <a:pt x="79979" y="17370"/>
                    <a:pt x="133235" y="0"/>
                  </a:cubicBezTo>
                  <a:cubicBezTo>
                    <a:pt x="197370" y="5917"/>
                    <a:pt x="229820" y="9353"/>
                    <a:pt x="295866" y="17179"/>
                  </a:cubicBezTo>
                  <a:cubicBezTo>
                    <a:pt x="308272" y="41421"/>
                    <a:pt x="314763" y="53828"/>
                    <a:pt x="328125" y="78834"/>
                  </a:cubicBezTo>
                  <a:cubicBezTo>
                    <a:pt x="273723" y="95250"/>
                    <a:pt x="246618" y="103839"/>
                    <a:pt x="192026" y="121019"/>
                  </a:cubicBezTo>
                  <a:close/>
                  <a:moveTo>
                    <a:pt x="34930" y="101167"/>
                  </a:moveTo>
                  <a:cubicBezTo>
                    <a:pt x="96395" y="106702"/>
                    <a:pt x="127317" y="109947"/>
                    <a:pt x="190117" y="117201"/>
                  </a:cubicBezTo>
                  <a:cubicBezTo>
                    <a:pt x="241273" y="100976"/>
                    <a:pt x="266660" y="92959"/>
                    <a:pt x="317625" y="77498"/>
                  </a:cubicBezTo>
                  <a:cubicBezTo>
                    <a:pt x="305219" y="54019"/>
                    <a:pt x="299301" y="42376"/>
                    <a:pt x="287658" y="19661"/>
                  </a:cubicBezTo>
                  <a:cubicBezTo>
                    <a:pt x="225811" y="12407"/>
                    <a:pt x="195462" y="9162"/>
                    <a:pt x="135143" y="3627"/>
                  </a:cubicBezTo>
                  <a:cubicBezTo>
                    <a:pt x="85132" y="20042"/>
                    <a:pt x="60127" y="28441"/>
                    <a:pt x="9925" y="45621"/>
                  </a:cubicBezTo>
                  <a:cubicBezTo>
                    <a:pt x="19660" y="67763"/>
                    <a:pt x="24814" y="78834"/>
                    <a:pt x="34930" y="1011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E7D8FA9-3A97-4C6C-A286-99C11DF852A9}"/>
                </a:ext>
              </a:extLst>
            </p:cNvPr>
            <p:cNvSpPr/>
            <p:nvPr/>
          </p:nvSpPr>
          <p:spPr>
            <a:xfrm>
              <a:off x="8639107" y="3015791"/>
              <a:ext cx="324498" cy="114529"/>
            </a:xfrm>
            <a:custGeom>
              <a:avLst/>
              <a:gdLst>
                <a:gd name="connsiteX0" fmla="*/ 203289 w 324497"/>
                <a:gd name="connsiteY0" fmla="*/ 124836 h 114528"/>
                <a:gd name="connsiteX1" fmla="*/ 32068 w 324497"/>
                <a:gd name="connsiteY1" fmla="*/ 100403 h 114528"/>
                <a:gd name="connsiteX2" fmla="*/ 0 w 324497"/>
                <a:gd name="connsiteY2" fmla="*/ 38749 h 114528"/>
                <a:gd name="connsiteX3" fmla="*/ 134190 w 324497"/>
                <a:gd name="connsiteY3" fmla="*/ 0 h 114528"/>
                <a:gd name="connsiteX4" fmla="*/ 303310 w 324497"/>
                <a:gd name="connsiteY4" fmla="*/ 25196 h 114528"/>
                <a:gd name="connsiteX5" fmla="*/ 340150 w 324497"/>
                <a:gd name="connsiteY5" fmla="*/ 88187 h 114528"/>
                <a:gd name="connsiteX6" fmla="*/ 203289 w 324497"/>
                <a:gd name="connsiteY6" fmla="*/ 124836 h 114528"/>
                <a:gd name="connsiteX7" fmla="*/ 40467 w 324497"/>
                <a:gd name="connsiteY7" fmla="*/ 97922 h 114528"/>
                <a:gd name="connsiteX8" fmla="*/ 200998 w 324497"/>
                <a:gd name="connsiteY8" fmla="*/ 120828 h 114528"/>
                <a:gd name="connsiteX9" fmla="*/ 329461 w 324497"/>
                <a:gd name="connsiteY9" fmla="*/ 86469 h 114528"/>
                <a:gd name="connsiteX10" fmla="*/ 294911 w 324497"/>
                <a:gd name="connsiteY10" fmla="*/ 27487 h 114528"/>
                <a:gd name="connsiteX11" fmla="*/ 136289 w 324497"/>
                <a:gd name="connsiteY11" fmla="*/ 3818 h 114528"/>
                <a:gd name="connsiteX12" fmla="*/ 10308 w 324497"/>
                <a:gd name="connsiteY12" fmla="*/ 40085 h 114528"/>
                <a:gd name="connsiteX13" fmla="*/ 40467 w 324497"/>
                <a:gd name="connsiteY13" fmla="*/ 9792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203289" y="124836"/>
                  </a:moveTo>
                  <a:cubicBezTo>
                    <a:pt x="133808" y="114147"/>
                    <a:pt x="99640" y="109184"/>
                    <a:pt x="32068" y="100403"/>
                  </a:cubicBezTo>
                  <a:cubicBezTo>
                    <a:pt x="18897" y="75398"/>
                    <a:pt x="12408" y="62991"/>
                    <a:pt x="0" y="38749"/>
                  </a:cubicBezTo>
                  <a:cubicBezTo>
                    <a:pt x="53448" y="22524"/>
                    <a:pt x="80170" y="14507"/>
                    <a:pt x="134190" y="0"/>
                  </a:cubicBezTo>
                  <a:cubicBezTo>
                    <a:pt x="200807" y="8971"/>
                    <a:pt x="234594" y="14125"/>
                    <a:pt x="303310" y="25196"/>
                  </a:cubicBezTo>
                  <a:cubicBezTo>
                    <a:pt x="317435" y="49629"/>
                    <a:pt x="324880" y="62418"/>
                    <a:pt x="340150" y="88187"/>
                  </a:cubicBezTo>
                  <a:cubicBezTo>
                    <a:pt x="285176" y="102121"/>
                    <a:pt x="257880" y="109566"/>
                    <a:pt x="203289" y="124836"/>
                  </a:cubicBezTo>
                  <a:close/>
                  <a:moveTo>
                    <a:pt x="40467" y="97922"/>
                  </a:moveTo>
                  <a:cubicBezTo>
                    <a:pt x="103839" y="106130"/>
                    <a:pt x="135907" y="110711"/>
                    <a:pt x="200998" y="120828"/>
                  </a:cubicBezTo>
                  <a:cubicBezTo>
                    <a:pt x="252154" y="106512"/>
                    <a:pt x="277733" y="99449"/>
                    <a:pt x="329461" y="86469"/>
                  </a:cubicBezTo>
                  <a:cubicBezTo>
                    <a:pt x="315145" y="62418"/>
                    <a:pt x="308273" y="50583"/>
                    <a:pt x="294911" y="27487"/>
                  </a:cubicBezTo>
                  <a:cubicBezTo>
                    <a:pt x="230585" y="16988"/>
                    <a:pt x="198708" y="12407"/>
                    <a:pt x="136289" y="3818"/>
                  </a:cubicBezTo>
                  <a:cubicBezTo>
                    <a:pt x="85515" y="17561"/>
                    <a:pt x="60510" y="25005"/>
                    <a:pt x="10308" y="40085"/>
                  </a:cubicBezTo>
                  <a:cubicBezTo>
                    <a:pt x="21952" y="62800"/>
                    <a:pt x="28060" y="74444"/>
                    <a:pt x="40467" y="979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1BA1505-3AA5-4E2E-9182-4ECA2DF365E9}"/>
                </a:ext>
              </a:extLst>
            </p:cNvPr>
            <p:cNvSpPr/>
            <p:nvPr/>
          </p:nvSpPr>
          <p:spPr>
            <a:xfrm>
              <a:off x="8932873" y="3012355"/>
              <a:ext cx="343586" cy="114529"/>
            </a:xfrm>
            <a:custGeom>
              <a:avLst/>
              <a:gdLst>
                <a:gd name="connsiteX0" fmla="*/ 216460 w 343585"/>
                <a:gd name="connsiteY0" fmla="*/ 125600 h 114528"/>
                <a:gd name="connsiteX1" fmla="*/ 36649 w 343585"/>
                <a:gd name="connsiteY1" fmla="*/ 91814 h 114528"/>
                <a:gd name="connsiteX2" fmla="*/ 0 w 343585"/>
                <a:gd name="connsiteY2" fmla="*/ 29014 h 114528"/>
                <a:gd name="connsiteX3" fmla="*/ 139534 w 343585"/>
                <a:gd name="connsiteY3" fmla="*/ 0 h 114528"/>
                <a:gd name="connsiteX4" fmla="*/ 319535 w 343585"/>
                <a:gd name="connsiteY4" fmla="*/ 36458 h 114528"/>
                <a:gd name="connsiteX5" fmla="*/ 359810 w 343585"/>
                <a:gd name="connsiteY5" fmla="*/ 99258 h 114528"/>
                <a:gd name="connsiteX6" fmla="*/ 216460 w 343585"/>
                <a:gd name="connsiteY6" fmla="*/ 125600 h 114528"/>
                <a:gd name="connsiteX7" fmla="*/ 45239 w 343585"/>
                <a:gd name="connsiteY7" fmla="*/ 89714 h 114528"/>
                <a:gd name="connsiteX8" fmla="*/ 213978 w 343585"/>
                <a:gd name="connsiteY8" fmla="*/ 121591 h 114528"/>
                <a:gd name="connsiteX9" fmla="*/ 348358 w 343585"/>
                <a:gd name="connsiteY9" fmla="*/ 96968 h 114528"/>
                <a:gd name="connsiteX10" fmla="*/ 310755 w 343585"/>
                <a:gd name="connsiteY10" fmla="*/ 37985 h 114528"/>
                <a:gd name="connsiteX11" fmla="*/ 141824 w 343585"/>
                <a:gd name="connsiteY11" fmla="*/ 3818 h 114528"/>
                <a:gd name="connsiteX12" fmla="*/ 10689 w 343585"/>
                <a:gd name="connsiteY12" fmla="*/ 30923 h 114528"/>
                <a:gd name="connsiteX13" fmla="*/ 45239 w 343585"/>
                <a:gd name="connsiteY13" fmla="*/ 8971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16460" y="125600"/>
                  </a:moveTo>
                  <a:cubicBezTo>
                    <a:pt x="143352" y="110711"/>
                    <a:pt x="107084" y="103839"/>
                    <a:pt x="36649" y="91814"/>
                  </a:cubicBezTo>
                  <a:cubicBezTo>
                    <a:pt x="21379" y="66045"/>
                    <a:pt x="13934" y="53447"/>
                    <a:pt x="0" y="29014"/>
                  </a:cubicBezTo>
                  <a:cubicBezTo>
                    <a:pt x="54592" y="15652"/>
                    <a:pt x="82652" y="10308"/>
                    <a:pt x="139534" y="0"/>
                  </a:cubicBezTo>
                  <a:cubicBezTo>
                    <a:pt x="210351" y="13362"/>
                    <a:pt x="246428" y="20806"/>
                    <a:pt x="319535" y="36458"/>
                  </a:cubicBezTo>
                  <a:cubicBezTo>
                    <a:pt x="334996" y="60891"/>
                    <a:pt x="343014" y="73680"/>
                    <a:pt x="359810" y="99258"/>
                  </a:cubicBezTo>
                  <a:cubicBezTo>
                    <a:pt x="301783" y="108802"/>
                    <a:pt x="273151" y="113956"/>
                    <a:pt x="216460" y="125600"/>
                  </a:cubicBezTo>
                  <a:close/>
                  <a:moveTo>
                    <a:pt x="45239" y="89714"/>
                  </a:moveTo>
                  <a:cubicBezTo>
                    <a:pt x="111284" y="100976"/>
                    <a:pt x="145260" y="107657"/>
                    <a:pt x="213978" y="121591"/>
                  </a:cubicBezTo>
                  <a:cubicBezTo>
                    <a:pt x="267042" y="110711"/>
                    <a:pt x="293957" y="105748"/>
                    <a:pt x="348358" y="96968"/>
                  </a:cubicBezTo>
                  <a:cubicBezTo>
                    <a:pt x="332705" y="72917"/>
                    <a:pt x="325261" y="61082"/>
                    <a:pt x="310755" y="37985"/>
                  </a:cubicBezTo>
                  <a:cubicBezTo>
                    <a:pt x="242228" y="23287"/>
                    <a:pt x="208252" y="16416"/>
                    <a:pt x="141824" y="3818"/>
                  </a:cubicBezTo>
                  <a:cubicBezTo>
                    <a:pt x="88569" y="13362"/>
                    <a:pt x="62036" y="18515"/>
                    <a:pt x="10689" y="30923"/>
                  </a:cubicBezTo>
                  <a:cubicBezTo>
                    <a:pt x="23860" y="53638"/>
                    <a:pt x="30923" y="65472"/>
                    <a:pt x="45239" y="897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3102B62-3032-4156-A4A0-65880A8547D2}"/>
                </a:ext>
              </a:extLst>
            </p:cNvPr>
            <p:cNvSpPr/>
            <p:nvPr/>
          </p:nvSpPr>
          <p:spPr>
            <a:xfrm>
              <a:off x="9242292" y="3028961"/>
              <a:ext cx="362674" cy="114529"/>
            </a:xfrm>
            <a:custGeom>
              <a:avLst/>
              <a:gdLst>
                <a:gd name="connsiteX0" fmla="*/ 229820 w 362673"/>
                <a:gd name="connsiteY0" fmla="*/ 125409 h 114528"/>
                <a:gd name="connsiteX1" fmla="*/ 40085 w 362673"/>
                <a:gd name="connsiteY1" fmla="*/ 82079 h 114528"/>
                <a:gd name="connsiteX2" fmla="*/ 0 w 362673"/>
                <a:gd name="connsiteY2" fmla="*/ 19279 h 114528"/>
                <a:gd name="connsiteX3" fmla="*/ 146596 w 362673"/>
                <a:gd name="connsiteY3" fmla="*/ 0 h 114528"/>
                <a:gd name="connsiteX4" fmla="*/ 336332 w 362673"/>
                <a:gd name="connsiteY4" fmla="*/ 44666 h 114528"/>
                <a:gd name="connsiteX5" fmla="*/ 379661 w 362673"/>
                <a:gd name="connsiteY5" fmla="*/ 107275 h 114528"/>
                <a:gd name="connsiteX6" fmla="*/ 229820 w 362673"/>
                <a:gd name="connsiteY6" fmla="*/ 125409 h 114528"/>
                <a:gd name="connsiteX7" fmla="*/ 49057 w 362673"/>
                <a:gd name="connsiteY7" fmla="*/ 80743 h 114528"/>
                <a:gd name="connsiteX8" fmla="*/ 226957 w 362673"/>
                <a:gd name="connsiteY8" fmla="*/ 121400 h 114528"/>
                <a:gd name="connsiteX9" fmla="*/ 367255 w 362673"/>
                <a:gd name="connsiteY9" fmla="*/ 104412 h 114528"/>
                <a:gd name="connsiteX10" fmla="*/ 326788 w 362673"/>
                <a:gd name="connsiteY10" fmla="*/ 45621 h 114528"/>
                <a:gd name="connsiteX11" fmla="*/ 148887 w 362673"/>
                <a:gd name="connsiteY11" fmla="*/ 3627 h 114528"/>
                <a:gd name="connsiteX12" fmla="*/ 11261 w 362673"/>
                <a:gd name="connsiteY12" fmla="*/ 21570 h 114528"/>
                <a:gd name="connsiteX13" fmla="*/ 49057 w 362673"/>
                <a:gd name="connsiteY13" fmla="*/ 8074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229820" y="125409"/>
                  </a:moveTo>
                  <a:cubicBezTo>
                    <a:pt x="152896" y="107275"/>
                    <a:pt x="114910" y="98495"/>
                    <a:pt x="40085" y="82079"/>
                  </a:cubicBezTo>
                  <a:cubicBezTo>
                    <a:pt x="23478" y="56310"/>
                    <a:pt x="15270" y="43712"/>
                    <a:pt x="0" y="19279"/>
                  </a:cubicBezTo>
                  <a:cubicBezTo>
                    <a:pt x="57836" y="10498"/>
                    <a:pt x="87233" y="6681"/>
                    <a:pt x="146596" y="0"/>
                  </a:cubicBezTo>
                  <a:cubicBezTo>
                    <a:pt x="221422" y="16988"/>
                    <a:pt x="259407" y="25960"/>
                    <a:pt x="336332" y="44666"/>
                  </a:cubicBezTo>
                  <a:cubicBezTo>
                    <a:pt x="353130" y="69099"/>
                    <a:pt x="361720" y="81697"/>
                    <a:pt x="379661" y="107275"/>
                  </a:cubicBezTo>
                  <a:cubicBezTo>
                    <a:pt x="318961" y="113765"/>
                    <a:pt x="288993" y="117392"/>
                    <a:pt x="229820" y="125409"/>
                  </a:cubicBezTo>
                  <a:close/>
                  <a:moveTo>
                    <a:pt x="49057" y="80743"/>
                  </a:moveTo>
                  <a:cubicBezTo>
                    <a:pt x="119301" y="96204"/>
                    <a:pt x="154995" y="104412"/>
                    <a:pt x="226957" y="121400"/>
                  </a:cubicBezTo>
                  <a:cubicBezTo>
                    <a:pt x="282504" y="113765"/>
                    <a:pt x="310563" y="110520"/>
                    <a:pt x="367255" y="104412"/>
                  </a:cubicBezTo>
                  <a:cubicBezTo>
                    <a:pt x="350457" y="80361"/>
                    <a:pt x="342441" y="68526"/>
                    <a:pt x="326788" y="45621"/>
                  </a:cubicBezTo>
                  <a:cubicBezTo>
                    <a:pt x="254635" y="28059"/>
                    <a:pt x="219131" y="19661"/>
                    <a:pt x="148887" y="3627"/>
                  </a:cubicBezTo>
                  <a:cubicBezTo>
                    <a:pt x="93150" y="9926"/>
                    <a:pt x="65663" y="13553"/>
                    <a:pt x="11261" y="21570"/>
                  </a:cubicBezTo>
                  <a:cubicBezTo>
                    <a:pt x="25960" y="44857"/>
                    <a:pt x="33595" y="56692"/>
                    <a:pt x="49057" y="807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28D8131-E805-4D3E-A61D-AC1F3DB465DD}"/>
                </a:ext>
              </a:extLst>
            </p:cNvPr>
            <p:cNvSpPr/>
            <p:nvPr/>
          </p:nvSpPr>
          <p:spPr>
            <a:xfrm>
              <a:off x="9567935" y="3060838"/>
              <a:ext cx="381762" cy="114529"/>
            </a:xfrm>
            <a:custGeom>
              <a:avLst/>
              <a:gdLst>
                <a:gd name="connsiteX0" fmla="*/ 242037 w 381762"/>
                <a:gd name="connsiteY0" fmla="*/ 124836 h 114528"/>
                <a:gd name="connsiteX1" fmla="*/ 43139 w 381762"/>
                <a:gd name="connsiteY1" fmla="*/ 74634 h 114528"/>
                <a:gd name="connsiteX2" fmla="*/ 0 w 381762"/>
                <a:gd name="connsiteY2" fmla="*/ 12026 h 114528"/>
                <a:gd name="connsiteX3" fmla="*/ 152896 w 381762"/>
                <a:gd name="connsiteY3" fmla="*/ 0 h 114528"/>
                <a:gd name="connsiteX4" fmla="*/ 351602 w 381762"/>
                <a:gd name="connsiteY4" fmla="*/ 50774 h 114528"/>
                <a:gd name="connsiteX5" fmla="*/ 397795 w 381762"/>
                <a:gd name="connsiteY5" fmla="*/ 113192 h 114528"/>
                <a:gd name="connsiteX6" fmla="*/ 242037 w 381762"/>
                <a:gd name="connsiteY6" fmla="*/ 124836 h 114528"/>
                <a:gd name="connsiteX7" fmla="*/ 52492 w 381762"/>
                <a:gd name="connsiteY7" fmla="*/ 73680 h 114528"/>
                <a:gd name="connsiteX8" fmla="*/ 238982 w 381762"/>
                <a:gd name="connsiteY8" fmla="*/ 120828 h 114528"/>
                <a:gd name="connsiteX9" fmla="*/ 384816 w 381762"/>
                <a:gd name="connsiteY9" fmla="*/ 109757 h 114528"/>
                <a:gd name="connsiteX10" fmla="*/ 341486 w 381762"/>
                <a:gd name="connsiteY10" fmla="*/ 51156 h 114528"/>
                <a:gd name="connsiteX11" fmla="*/ 155186 w 381762"/>
                <a:gd name="connsiteY11" fmla="*/ 3436 h 114528"/>
                <a:gd name="connsiteX12" fmla="*/ 11835 w 381762"/>
                <a:gd name="connsiteY12" fmla="*/ 14698 h 114528"/>
                <a:gd name="connsiteX13" fmla="*/ 52492 w 381762"/>
                <a:gd name="connsiteY13" fmla="*/ 7368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42037" y="124836"/>
                  </a:moveTo>
                  <a:cubicBezTo>
                    <a:pt x="161676" y="104030"/>
                    <a:pt x="121782" y="93913"/>
                    <a:pt x="43139" y="74634"/>
                  </a:cubicBezTo>
                  <a:cubicBezTo>
                    <a:pt x="25386" y="49056"/>
                    <a:pt x="16607" y="36458"/>
                    <a:pt x="0" y="12026"/>
                  </a:cubicBezTo>
                  <a:cubicBezTo>
                    <a:pt x="60318" y="6299"/>
                    <a:pt x="91049" y="4009"/>
                    <a:pt x="152896" y="0"/>
                  </a:cubicBezTo>
                  <a:cubicBezTo>
                    <a:pt x="231348" y="19661"/>
                    <a:pt x="271241" y="29968"/>
                    <a:pt x="351602" y="50774"/>
                  </a:cubicBezTo>
                  <a:cubicBezTo>
                    <a:pt x="369545" y="75207"/>
                    <a:pt x="378707" y="87805"/>
                    <a:pt x="397795" y="113192"/>
                  </a:cubicBezTo>
                  <a:cubicBezTo>
                    <a:pt x="334805" y="117201"/>
                    <a:pt x="303691" y="119491"/>
                    <a:pt x="242037" y="124836"/>
                  </a:cubicBezTo>
                  <a:close/>
                  <a:moveTo>
                    <a:pt x="52492" y="73680"/>
                  </a:moveTo>
                  <a:cubicBezTo>
                    <a:pt x="126363" y="92005"/>
                    <a:pt x="163585" y="101358"/>
                    <a:pt x="238982" y="120828"/>
                  </a:cubicBezTo>
                  <a:cubicBezTo>
                    <a:pt x="296820" y="115865"/>
                    <a:pt x="326024" y="113574"/>
                    <a:pt x="384816" y="109757"/>
                  </a:cubicBezTo>
                  <a:cubicBezTo>
                    <a:pt x="367064" y="85896"/>
                    <a:pt x="358283" y="74062"/>
                    <a:pt x="341486" y="51156"/>
                  </a:cubicBezTo>
                  <a:cubicBezTo>
                    <a:pt x="266088" y="31495"/>
                    <a:pt x="228866" y="21951"/>
                    <a:pt x="155186" y="3436"/>
                  </a:cubicBezTo>
                  <a:cubicBezTo>
                    <a:pt x="97158" y="7253"/>
                    <a:pt x="68526" y="9544"/>
                    <a:pt x="11835" y="14698"/>
                  </a:cubicBezTo>
                  <a:cubicBezTo>
                    <a:pt x="27678" y="37794"/>
                    <a:pt x="35886" y="49629"/>
                    <a:pt x="52492" y="736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F919F1D-D23B-4816-9BD4-417C70D7D84D}"/>
                </a:ext>
              </a:extLst>
            </p:cNvPr>
            <p:cNvSpPr/>
            <p:nvPr/>
          </p:nvSpPr>
          <p:spPr>
            <a:xfrm>
              <a:off x="9908275" y="3103214"/>
              <a:ext cx="400850" cy="114529"/>
            </a:xfrm>
            <a:custGeom>
              <a:avLst/>
              <a:gdLst>
                <a:gd name="connsiteX0" fmla="*/ 253108 w 400850"/>
                <a:gd name="connsiteY0" fmla="*/ 124454 h 114528"/>
                <a:gd name="connsiteX1" fmla="*/ 46003 w 400850"/>
                <a:gd name="connsiteY1" fmla="*/ 69290 h 114528"/>
                <a:gd name="connsiteX2" fmla="*/ 0 w 400850"/>
                <a:gd name="connsiteY2" fmla="*/ 6872 h 114528"/>
                <a:gd name="connsiteX3" fmla="*/ 158241 w 400850"/>
                <a:gd name="connsiteY3" fmla="*/ 0 h 114528"/>
                <a:gd name="connsiteX4" fmla="*/ 364774 w 400850"/>
                <a:gd name="connsiteY4" fmla="*/ 54783 h 114528"/>
                <a:gd name="connsiteX5" fmla="*/ 413640 w 400850"/>
                <a:gd name="connsiteY5" fmla="*/ 117010 h 114528"/>
                <a:gd name="connsiteX6" fmla="*/ 253108 w 400850"/>
                <a:gd name="connsiteY6" fmla="*/ 124454 h 114528"/>
                <a:gd name="connsiteX7" fmla="*/ 55738 w 400850"/>
                <a:gd name="connsiteY7" fmla="*/ 68717 h 114528"/>
                <a:gd name="connsiteX8" fmla="*/ 250055 w 400850"/>
                <a:gd name="connsiteY8" fmla="*/ 120446 h 114528"/>
                <a:gd name="connsiteX9" fmla="*/ 400469 w 400850"/>
                <a:gd name="connsiteY9" fmla="*/ 113383 h 114528"/>
                <a:gd name="connsiteX10" fmla="*/ 354657 w 400850"/>
                <a:gd name="connsiteY10" fmla="*/ 54974 h 114528"/>
                <a:gd name="connsiteX11" fmla="*/ 160914 w 400850"/>
                <a:gd name="connsiteY11" fmla="*/ 3436 h 114528"/>
                <a:gd name="connsiteX12" fmla="*/ 12408 w 400850"/>
                <a:gd name="connsiteY12" fmla="*/ 9926 h 114528"/>
                <a:gd name="connsiteX13" fmla="*/ 55738 w 400850"/>
                <a:gd name="connsiteY13" fmla="*/ 6871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53108" y="124454"/>
                  </a:moveTo>
                  <a:cubicBezTo>
                    <a:pt x="169502" y="101930"/>
                    <a:pt x="128082" y="90859"/>
                    <a:pt x="46003" y="69290"/>
                  </a:cubicBezTo>
                  <a:cubicBezTo>
                    <a:pt x="27106" y="43903"/>
                    <a:pt x="17753" y="31304"/>
                    <a:pt x="0" y="6872"/>
                  </a:cubicBezTo>
                  <a:cubicBezTo>
                    <a:pt x="62801" y="3436"/>
                    <a:pt x="94486" y="2100"/>
                    <a:pt x="158241" y="0"/>
                  </a:cubicBezTo>
                  <a:cubicBezTo>
                    <a:pt x="240129" y="21570"/>
                    <a:pt x="281360" y="32450"/>
                    <a:pt x="364774" y="54783"/>
                  </a:cubicBezTo>
                  <a:cubicBezTo>
                    <a:pt x="383863" y="79216"/>
                    <a:pt x="393598" y="91623"/>
                    <a:pt x="413640" y="117010"/>
                  </a:cubicBezTo>
                  <a:cubicBezTo>
                    <a:pt x="348931" y="119491"/>
                    <a:pt x="316863" y="121019"/>
                    <a:pt x="253108" y="124454"/>
                  </a:cubicBezTo>
                  <a:close/>
                  <a:moveTo>
                    <a:pt x="55738" y="68717"/>
                  </a:moveTo>
                  <a:cubicBezTo>
                    <a:pt x="132854" y="88951"/>
                    <a:pt x="171603" y="99449"/>
                    <a:pt x="250055" y="120446"/>
                  </a:cubicBezTo>
                  <a:cubicBezTo>
                    <a:pt x="309801" y="117201"/>
                    <a:pt x="339960" y="115865"/>
                    <a:pt x="400469" y="113383"/>
                  </a:cubicBezTo>
                  <a:cubicBezTo>
                    <a:pt x="381762" y="89714"/>
                    <a:pt x="372600" y="77879"/>
                    <a:pt x="354657" y="54974"/>
                  </a:cubicBezTo>
                  <a:cubicBezTo>
                    <a:pt x="276588" y="34168"/>
                    <a:pt x="237838" y="23669"/>
                    <a:pt x="160914" y="3436"/>
                  </a:cubicBezTo>
                  <a:cubicBezTo>
                    <a:pt x="100977" y="5536"/>
                    <a:pt x="71199" y="6872"/>
                    <a:pt x="12408" y="9926"/>
                  </a:cubicBezTo>
                  <a:cubicBezTo>
                    <a:pt x="29205" y="33213"/>
                    <a:pt x="37986" y="44857"/>
                    <a:pt x="55738" y="687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388F41B-0C0F-442E-B443-8CB8DA74CA2B}"/>
                </a:ext>
              </a:extLst>
            </p:cNvPr>
            <p:cNvSpPr/>
            <p:nvPr/>
          </p:nvSpPr>
          <p:spPr>
            <a:xfrm>
              <a:off x="10261405" y="3152461"/>
              <a:ext cx="419938" cy="114529"/>
            </a:xfrm>
            <a:custGeom>
              <a:avLst/>
              <a:gdLst>
                <a:gd name="connsiteX0" fmla="*/ 262844 w 419938"/>
                <a:gd name="connsiteY0" fmla="*/ 124073 h 114528"/>
                <a:gd name="connsiteX1" fmla="*/ 48867 w 419938"/>
                <a:gd name="connsiteY1" fmla="*/ 66236 h 114528"/>
                <a:gd name="connsiteX2" fmla="*/ 0 w 419938"/>
                <a:gd name="connsiteY2" fmla="*/ 4009 h 114528"/>
                <a:gd name="connsiteX3" fmla="*/ 162631 w 419938"/>
                <a:gd name="connsiteY3" fmla="*/ 0 h 114528"/>
                <a:gd name="connsiteX4" fmla="*/ 375273 w 419938"/>
                <a:gd name="connsiteY4" fmla="*/ 56501 h 114528"/>
                <a:gd name="connsiteX5" fmla="*/ 426811 w 419938"/>
                <a:gd name="connsiteY5" fmla="*/ 118346 h 114528"/>
                <a:gd name="connsiteX6" fmla="*/ 262844 w 419938"/>
                <a:gd name="connsiteY6" fmla="*/ 124073 h 114528"/>
                <a:gd name="connsiteX7" fmla="*/ 58983 w 419938"/>
                <a:gd name="connsiteY7" fmla="*/ 65854 h 114528"/>
                <a:gd name="connsiteX8" fmla="*/ 259599 w 419938"/>
                <a:gd name="connsiteY8" fmla="*/ 120064 h 114528"/>
                <a:gd name="connsiteX9" fmla="*/ 413258 w 419938"/>
                <a:gd name="connsiteY9" fmla="*/ 114910 h 114528"/>
                <a:gd name="connsiteX10" fmla="*/ 364966 w 419938"/>
                <a:gd name="connsiteY10" fmla="*/ 56883 h 114528"/>
                <a:gd name="connsiteX11" fmla="*/ 165495 w 419938"/>
                <a:gd name="connsiteY11" fmla="*/ 3818 h 114528"/>
                <a:gd name="connsiteX12" fmla="*/ 12981 w 419938"/>
                <a:gd name="connsiteY12" fmla="*/ 7635 h 114528"/>
                <a:gd name="connsiteX13" fmla="*/ 58983 w 419938"/>
                <a:gd name="connsiteY13" fmla="*/ 6585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2844" y="124073"/>
                  </a:moveTo>
                  <a:cubicBezTo>
                    <a:pt x="176756" y="100785"/>
                    <a:pt x="133999" y="89141"/>
                    <a:pt x="48867" y="66236"/>
                  </a:cubicBezTo>
                  <a:cubicBezTo>
                    <a:pt x="28823" y="40849"/>
                    <a:pt x="19088" y="28441"/>
                    <a:pt x="0" y="4009"/>
                  </a:cubicBezTo>
                  <a:cubicBezTo>
                    <a:pt x="64518" y="2100"/>
                    <a:pt x="97159" y="1336"/>
                    <a:pt x="162631" y="0"/>
                  </a:cubicBezTo>
                  <a:cubicBezTo>
                    <a:pt x="247191" y="22524"/>
                    <a:pt x="289758" y="33786"/>
                    <a:pt x="375273" y="56501"/>
                  </a:cubicBezTo>
                  <a:cubicBezTo>
                    <a:pt x="395315" y="80934"/>
                    <a:pt x="405813" y="93341"/>
                    <a:pt x="426811" y="118346"/>
                  </a:cubicBezTo>
                  <a:cubicBezTo>
                    <a:pt x="360957" y="120446"/>
                    <a:pt x="328125" y="121591"/>
                    <a:pt x="262844" y="124073"/>
                  </a:cubicBezTo>
                  <a:close/>
                  <a:moveTo>
                    <a:pt x="58983" y="65854"/>
                  </a:moveTo>
                  <a:cubicBezTo>
                    <a:pt x="138771" y="87423"/>
                    <a:pt x="178857" y="98304"/>
                    <a:pt x="259599" y="120064"/>
                  </a:cubicBezTo>
                  <a:cubicBezTo>
                    <a:pt x="320872" y="117774"/>
                    <a:pt x="351604" y="116819"/>
                    <a:pt x="413258" y="114910"/>
                  </a:cubicBezTo>
                  <a:cubicBezTo>
                    <a:pt x="393598" y="91241"/>
                    <a:pt x="383863" y="79597"/>
                    <a:pt x="364966" y="56883"/>
                  </a:cubicBezTo>
                  <a:cubicBezTo>
                    <a:pt x="284795" y="35504"/>
                    <a:pt x="244901" y="24815"/>
                    <a:pt x="165495" y="3818"/>
                  </a:cubicBezTo>
                  <a:cubicBezTo>
                    <a:pt x="104221" y="4963"/>
                    <a:pt x="73681" y="5726"/>
                    <a:pt x="12981" y="7635"/>
                  </a:cubicBezTo>
                  <a:cubicBezTo>
                    <a:pt x="30924" y="30350"/>
                    <a:pt x="40086" y="41994"/>
                    <a:pt x="58983" y="658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D6154E1-F743-42F7-8EC5-2EFCD4C6F58F}"/>
                </a:ext>
              </a:extLst>
            </p:cNvPr>
            <p:cNvSpPr/>
            <p:nvPr/>
          </p:nvSpPr>
          <p:spPr>
            <a:xfrm>
              <a:off x="10625034" y="3204190"/>
              <a:ext cx="419938" cy="114529"/>
            </a:xfrm>
            <a:custGeom>
              <a:avLst/>
              <a:gdLst>
                <a:gd name="connsiteX0" fmla="*/ 270096 w 419938"/>
                <a:gd name="connsiteY0" fmla="*/ 123309 h 114528"/>
                <a:gd name="connsiteX1" fmla="*/ 51347 w 419938"/>
                <a:gd name="connsiteY1" fmla="*/ 65090 h 114528"/>
                <a:gd name="connsiteX2" fmla="*/ 0 w 419938"/>
                <a:gd name="connsiteY2" fmla="*/ 3245 h 114528"/>
                <a:gd name="connsiteX3" fmla="*/ 164730 w 419938"/>
                <a:gd name="connsiteY3" fmla="*/ 0 h 114528"/>
                <a:gd name="connsiteX4" fmla="*/ 380998 w 419938"/>
                <a:gd name="connsiteY4" fmla="*/ 55928 h 114528"/>
                <a:gd name="connsiteX5" fmla="*/ 435017 w 419938"/>
                <a:gd name="connsiteY5" fmla="*/ 117583 h 114528"/>
                <a:gd name="connsiteX6" fmla="*/ 270096 w 419938"/>
                <a:gd name="connsiteY6" fmla="*/ 123309 h 114528"/>
                <a:gd name="connsiteX7" fmla="*/ 61463 w 419938"/>
                <a:gd name="connsiteY7" fmla="*/ 64900 h 114528"/>
                <a:gd name="connsiteX8" fmla="*/ 266660 w 419938"/>
                <a:gd name="connsiteY8" fmla="*/ 119491 h 114528"/>
                <a:gd name="connsiteX9" fmla="*/ 421464 w 419938"/>
                <a:gd name="connsiteY9" fmla="*/ 114147 h 114528"/>
                <a:gd name="connsiteX10" fmla="*/ 370882 w 419938"/>
                <a:gd name="connsiteY10" fmla="*/ 56310 h 114528"/>
                <a:gd name="connsiteX11" fmla="*/ 167784 w 419938"/>
                <a:gd name="connsiteY11" fmla="*/ 3627 h 114528"/>
                <a:gd name="connsiteX12" fmla="*/ 13171 w 419938"/>
                <a:gd name="connsiteY12" fmla="*/ 6681 h 114528"/>
                <a:gd name="connsiteX13" fmla="*/ 61463 w 419938"/>
                <a:gd name="connsiteY13" fmla="*/ 649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0096" y="123309"/>
                  </a:moveTo>
                  <a:cubicBezTo>
                    <a:pt x="182291" y="100213"/>
                    <a:pt x="138580" y="88378"/>
                    <a:pt x="51347" y="65090"/>
                  </a:cubicBezTo>
                  <a:cubicBezTo>
                    <a:pt x="30349" y="39894"/>
                    <a:pt x="20042" y="27487"/>
                    <a:pt x="0" y="3245"/>
                  </a:cubicBezTo>
                  <a:cubicBezTo>
                    <a:pt x="65853" y="1909"/>
                    <a:pt x="98685" y="1145"/>
                    <a:pt x="164730" y="0"/>
                  </a:cubicBezTo>
                  <a:cubicBezTo>
                    <a:pt x="251008" y="22524"/>
                    <a:pt x="294338" y="33786"/>
                    <a:pt x="380998" y="55928"/>
                  </a:cubicBezTo>
                  <a:cubicBezTo>
                    <a:pt x="402186" y="80170"/>
                    <a:pt x="413066" y="92577"/>
                    <a:pt x="435017" y="117583"/>
                  </a:cubicBezTo>
                  <a:cubicBezTo>
                    <a:pt x="368972" y="119873"/>
                    <a:pt x="335950" y="121019"/>
                    <a:pt x="270096" y="123309"/>
                  </a:cubicBezTo>
                  <a:close/>
                  <a:moveTo>
                    <a:pt x="61463" y="64900"/>
                  </a:moveTo>
                  <a:cubicBezTo>
                    <a:pt x="143352" y="86851"/>
                    <a:pt x="184391" y="97731"/>
                    <a:pt x="266660" y="119491"/>
                  </a:cubicBezTo>
                  <a:cubicBezTo>
                    <a:pt x="328505" y="117392"/>
                    <a:pt x="359619" y="116247"/>
                    <a:pt x="421464" y="114147"/>
                  </a:cubicBezTo>
                  <a:cubicBezTo>
                    <a:pt x="400850" y="90668"/>
                    <a:pt x="390733" y="79216"/>
                    <a:pt x="370882" y="56310"/>
                  </a:cubicBezTo>
                  <a:cubicBezTo>
                    <a:pt x="289566" y="35504"/>
                    <a:pt x="248908" y="24815"/>
                    <a:pt x="167784" y="3627"/>
                  </a:cubicBezTo>
                  <a:cubicBezTo>
                    <a:pt x="105748" y="4772"/>
                    <a:pt x="74825" y="5345"/>
                    <a:pt x="13171" y="6681"/>
                  </a:cubicBezTo>
                  <a:cubicBezTo>
                    <a:pt x="32068" y="29587"/>
                    <a:pt x="41803" y="41230"/>
                    <a:pt x="61463" y="649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D89A277-4F1C-4C09-80FA-7EB45A47757F}"/>
                </a:ext>
              </a:extLst>
            </p:cNvPr>
            <p:cNvSpPr/>
            <p:nvPr/>
          </p:nvSpPr>
          <p:spPr>
            <a:xfrm>
              <a:off x="10994197" y="3253437"/>
              <a:ext cx="419938" cy="114529"/>
            </a:xfrm>
            <a:custGeom>
              <a:avLst/>
              <a:gdLst>
                <a:gd name="connsiteX0" fmla="*/ 274869 w 419938"/>
                <a:gd name="connsiteY0" fmla="*/ 122927 h 114528"/>
                <a:gd name="connsiteX1" fmla="*/ 54020 w 419938"/>
                <a:gd name="connsiteY1" fmla="*/ 66617 h 114528"/>
                <a:gd name="connsiteX2" fmla="*/ 0 w 419938"/>
                <a:gd name="connsiteY2" fmla="*/ 4963 h 114528"/>
                <a:gd name="connsiteX3" fmla="*/ 164348 w 419938"/>
                <a:gd name="connsiteY3" fmla="*/ 0 h 114528"/>
                <a:gd name="connsiteX4" fmla="*/ 381381 w 419938"/>
                <a:gd name="connsiteY4" fmla="*/ 52874 h 114528"/>
                <a:gd name="connsiteX5" fmla="*/ 438072 w 419938"/>
                <a:gd name="connsiteY5" fmla="*/ 114147 h 114528"/>
                <a:gd name="connsiteX6" fmla="*/ 274869 w 419938"/>
                <a:gd name="connsiteY6" fmla="*/ 122927 h 114528"/>
                <a:gd name="connsiteX7" fmla="*/ 64136 w 419938"/>
                <a:gd name="connsiteY7" fmla="*/ 66427 h 114528"/>
                <a:gd name="connsiteX8" fmla="*/ 271242 w 419938"/>
                <a:gd name="connsiteY8" fmla="*/ 119110 h 114528"/>
                <a:gd name="connsiteX9" fmla="*/ 424329 w 419938"/>
                <a:gd name="connsiteY9" fmla="*/ 111093 h 114528"/>
                <a:gd name="connsiteX10" fmla="*/ 371264 w 419938"/>
                <a:gd name="connsiteY10" fmla="*/ 53638 h 114528"/>
                <a:gd name="connsiteX11" fmla="*/ 167594 w 419938"/>
                <a:gd name="connsiteY11" fmla="*/ 4008 h 114528"/>
                <a:gd name="connsiteX12" fmla="*/ 13362 w 419938"/>
                <a:gd name="connsiteY12" fmla="*/ 8781 h 114528"/>
                <a:gd name="connsiteX13" fmla="*/ 64136 w 419938"/>
                <a:gd name="connsiteY13" fmla="*/ 6642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4869" y="122927"/>
                  </a:moveTo>
                  <a:cubicBezTo>
                    <a:pt x="186682" y="100785"/>
                    <a:pt x="142398" y="89523"/>
                    <a:pt x="54020" y="66617"/>
                  </a:cubicBezTo>
                  <a:cubicBezTo>
                    <a:pt x="32068" y="41612"/>
                    <a:pt x="21188" y="29205"/>
                    <a:pt x="0" y="4963"/>
                  </a:cubicBezTo>
                  <a:cubicBezTo>
                    <a:pt x="65854" y="3054"/>
                    <a:pt x="98876" y="2100"/>
                    <a:pt x="164348" y="0"/>
                  </a:cubicBezTo>
                  <a:cubicBezTo>
                    <a:pt x="251200" y="21570"/>
                    <a:pt x="294720" y="32259"/>
                    <a:pt x="381381" y="52874"/>
                  </a:cubicBezTo>
                  <a:cubicBezTo>
                    <a:pt x="403714" y="77116"/>
                    <a:pt x="414975" y="89332"/>
                    <a:pt x="438072" y="114147"/>
                  </a:cubicBezTo>
                  <a:cubicBezTo>
                    <a:pt x="373172" y="118155"/>
                    <a:pt x="340341" y="119873"/>
                    <a:pt x="274869" y="122927"/>
                  </a:cubicBezTo>
                  <a:close/>
                  <a:moveTo>
                    <a:pt x="64136" y="66427"/>
                  </a:moveTo>
                  <a:cubicBezTo>
                    <a:pt x="146979" y="87805"/>
                    <a:pt x="188399" y="98304"/>
                    <a:pt x="271242" y="119110"/>
                  </a:cubicBezTo>
                  <a:cubicBezTo>
                    <a:pt x="332705" y="116056"/>
                    <a:pt x="363438" y="114529"/>
                    <a:pt x="424329" y="111093"/>
                  </a:cubicBezTo>
                  <a:cubicBezTo>
                    <a:pt x="402760" y="87805"/>
                    <a:pt x="392260" y="76352"/>
                    <a:pt x="371264" y="53638"/>
                  </a:cubicBezTo>
                  <a:cubicBezTo>
                    <a:pt x="289948" y="34168"/>
                    <a:pt x="249099" y="24242"/>
                    <a:pt x="167594" y="4008"/>
                  </a:cubicBezTo>
                  <a:cubicBezTo>
                    <a:pt x="106130" y="6108"/>
                    <a:pt x="75207" y="7063"/>
                    <a:pt x="13362" y="8781"/>
                  </a:cubicBezTo>
                  <a:cubicBezTo>
                    <a:pt x="33404" y="31304"/>
                    <a:pt x="43521" y="42948"/>
                    <a:pt x="64136" y="664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50BE7CC-4C59-4CA5-B410-94605CE3E6CD}"/>
                </a:ext>
              </a:extLst>
            </p:cNvPr>
            <p:cNvSpPr/>
            <p:nvPr/>
          </p:nvSpPr>
          <p:spPr>
            <a:xfrm>
              <a:off x="11363933" y="3295813"/>
              <a:ext cx="419938" cy="114529"/>
            </a:xfrm>
            <a:custGeom>
              <a:avLst/>
              <a:gdLst>
                <a:gd name="connsiteX0" fmla="*/ 276205 w 419938"/>
                <a:gd name="connsiteY0" fmla="*/ 122164 h 114528"/>
                <a:gd name="connsiteX1" fmla="*/ 56501 w 419938"/>
                <a:gd name="connsiteY1" fmla="*/ 70626 h 114528"/>
                <a:gd name="connsiteX2" fmla="*/ 0 w 419938"/>
                <a:gd name="connsiteY2" fmla="*/ 9353 h 114528"/>
                <a:gd name="connsiteX3" fmla="*/ 160532 w 419938"/>
                <a:gd name="connsiteY3" fmla="*/ 0 h 114528"/>
                <a:gd name="connsiteX4" fmla="*/ 374508 w 419938"/>
                <a:gd name="connsiteY4" fmla="*/ 47148 h 114528"/>
                <a:gd name="connsiteX5" fmla="*/ 433873 w 419938"/>
                <a:gd name="connsiteY5" fmla="*/ 108229 h 114528"/>
                <a:gd name="connsiteX6" fmla="*/ 276205 w 419938"/>
                <a:gd name="connsiteY6" fmla="*/ 122164 h 114528"/>
                <a:gd name="connsiteX7" fmla="*/ 66427 w 419938"/>
                <a:gd name="connsiteY7" fmla="*/ 70053 h 114528"/>
                <a:gd name="connsiteX8" fmla="*/ 272388 w 419938"/>
                <a:gd name="connsiteY8" fmla="*/ 118346 h 114528"/>
                <a:gd name="connsiteX9" fmla="*/ 420320 w 419938"/>
                <a:gd name="connsiteY9" fmla="*/ 105175 h 114528"/>
                <a:gd name="connsiteX10" fmla="*/ 364774 w 419938"/>
                <a:gd name="connsiteY10" fmla="*/ 47911 h 114528"/>
                <a:gd name="connsiteX11" fmla="*/ 163967 w 419938"/>
                <a:gd name="connsiteY11" fmla="*/ 3627 h 114528"/>
                <a:gd name="connsiteX12" fmla="*/ 13362 w 419938"/>
                <a:gd name="connsiteY12" fmla="*/ 12598 h 114528"/>
                <a:gd name="connsiteX13" fmla="*/ 66427 w 419938"/>
                <a:gd name="connsiteY13" fmla="*/ 7005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6205" y="122164"/>
                  </a:moveTo>
                  <a:cubicBezTo>
                    <a:pt x="188782" y="102121"/>
                    <a:pt x="144688" y="91814"/>
                    <a:pt x="56501" y="70626"/>
                  </a:cubicBezTo>
                  <a:cubicBezTo>
                    <a:pt x="33595" y="45811"/>
                    <a:pt x="22143" y="33595"/>
                    <a:pt x="0" y="9353"/>
                  </a:cubicBezTo>
                  <a:cubicBezTo>
                    <a:pt x="64709" y="6108"/>
                    <a:pt x="96968" y="4199"/>
                    <a:pt x="160532" y="0"/>
                  </a:cubicBezTo>
                  <a:cubicBezTo>
                    <a:pt x="246619" y="19470"/>
                    <a:pt x="289376" y="29014"/>
                    <a:pt x="374508" y="47148"/>
                  </a:cubicBezTo>
                  <a:cubicBezTo>
                    <a:pt x="397988" y="71389"/>
                    <a:pt x="409822" y="83606"/>
                    <a:pt x="433873" y="108229"/>
                  </a:cubicBezTo>
                  <a:cubicBezTo>
                    <a:pt x="371455" y="114338"/>
                    <a:pt x="339959" y="117010"/>
                    <a:pt x="276205" y="122164"/>
                  </a:cubicBezTo>
                  <a:close/>
                  <a:moveTo>
                    <a:pt x="66427" y="70053"/>
                  </a:moveTo>
                  <a:cubicBezTo>
                    <a:pt x="149078" y="89905"/>
                    <a:pt x="190309" y="99640"/>
                    <a:pt x="272388" y="118346"/>
                  </a:cubicBezTo>
                  <a:cubicBezTo>
                    <a:pt x="332133" y="113574"/>
                    <a:pt x="361911" y="111093"/>
                    <a:pt x="420320" y="105175"/>
                  </a:cubicBezTo>
                  <a:cubicBezTo>
                    <a:pt x="397797" y="82079"/>
                    <a:pt x="386725" y="70626"/>
                    <a:pt x="364774" y="47911"/>
                  </a:cubicBezTo>
                  <a:cubicBezTo>
                    <a:pt x="284985" y="30923"/>
                    <a:pt x="244710" y="21951"/>
                    <a:pt x="163967" y="3627"/>
                  </a:cubicBezTo>
                  <a:cubicBezTo>
                    <a:pt x="104413" y="7635"/>
                    <a:pt x="74062" y="9353"/>
                    <a:pt x="13362" y="12598"/>
                  </a:cubicBezTo>
                  <a:cubicBezTo>
                    <a:pt x="34360" y="35122"/>
                    <a:pt x="44858" y="46766"/>
                    <a:pt x="66427" y="70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A1AE400-0806-4E95-A416-62A6DD2C3D9B}"/>
                </a:ext>
              </a:extLst>
            </p:cNvPr>
            <p:cNvSpPr/>
            <p:nvPr/>
          </p:nvSpPr>
          <p:spPr>
            <a:xfrm>
              <a:off x="11726989" y="3325399"/>
              <a:ext cx="419938" cy="114529"/>
            </a:xfrm>
            <a:custGeom>
              <a:avLst/>
              <a:gdLst>
                <a:gd name="connsiteX0" fmla="*/ 273533 w 419938"/>
                <a:gd name="connsiteY0" fmla="*/ 121782 h 114528"/>
                <a:gd name="connsiteX1" fmla="*/ 59173 w 419938"/>
                <a:gd name="connsiteY1" fmla="*/ 77498 h 114528"/>
                <a:gd name="connsiteX2" fmla="*/ 0 w 419938"/>
                <a:gd name="connsiteY2" fmla="*/ 16416 h 114528"/>
                <a:gd name="connsiteX3" fmla="*/ 152323 w 419938"/>
                <a:gd name="connsiteY3" fmla="*/ 0 h 114528"/>
                <a:gd name="connsiteX4" fmla="*/ 358856 w 419938"/>
                <a:gd name="connsiteY4" fmla="*/ 38558 h 114528"/>
                <a:gd name="connsiteX5" fmla="*/ 421083 w 419938"/>
                <a:gd name="connsiteY5" fmla="*/ 99449 h 114528"/>
                <a:gd name="connsiteX6" fmla="*/ 273533 w 419938"/>
                <a:gd name="connsiteY6" fmla="*/ 121782 h 114528"/>
                <a:gd name="connsiteX7" fmla="*/ 68717 w 419938"/>
                <a:gd name="connsiteY7" fmla="*/ 76543 h 114528"/>
                <a:gd name="connsiteX8" fmla="*/ 269715 w 419938"/>
                <a:gd name="connsiteY8" fmla="*/ 117964 h 114528"/>
                <a:gd name="connsiteX9" fmla="*/ 408104 w 419938"/>
                <a:gd name="connsiteY9" fmla="*/ 97158 h 114528"/>
                <a:gd name="connsiteX10" fmla="*/ 349885 w 419938"/>
                <a:gd name="connsiteY10" fmla="*/ 40085 h 114528"/>
                <a:gd name="connsiteX11" fmla="*/ 155949 w 419938"/>
                <a:gd name="connsiteY11" fmla="*/ 3818 h 114528"/>
                <a:gd name="connsiteX12" fmla="*/ 13171 w 419938"/>
                <a:gd name="connsiteY12" fmla="*/ 19470 h 114528"/>
                <a:gd name="connsiteX13" fmla="*/ 68717 w 419938"/>
                <a:gd name="connsiteY13" fmla="*/ 7654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3533" y="121782"/>
                  </a:moveTo>
                  <a:cubicBezTo>
                    <a:pt x="188591" y="104985"/>
                    <a:pt x="145642" y="96013"/>
                    <a:pt x="59173" y="77498"/>
                  </a:cubicBezTo>
                  <a:cubicBezTo>
                    <a:pt x="35313" y="52874"/>
                    <a:pt x="23287" y="40658"/>
                    <a:pt x="0" y="16416"/>
                  </a:cubicBezTo>
                  <a:cubicBezTo>
                    <a:pt x="62036" y="10689"/>
                    <a:pt x="92577" y="7444"/>
                    <a:pt x="152323" y="0"/>
                  </a:cubicBezTo>
                  <a:cubicBezTo>
                    <a:pt x="235929" y="16416"/>
                    <a:pt x="277160" y="24051"/>
                    <a:pt x="358856" y="38558"/>
                  </a:cubicBezTo>
                  <a:cubicBezTo>
                    <a:pt x="383480" y="62609"/>
                    <a:pt x="395887" y="74825"/>
                    <a:pt x="421083" y="99449"/>
                  </a:cubicBezTo>
                  <a:cubicBezTo>
                    <a:pt x="363247" y="109184"/>
                    <a:pt x="333660" y="113765"/>
                    <a:pt x="273533" y="121782"/>
                  </a:cubicBezTo>
                  <a:close/>
                  <a:moveTo>
                    <a:pt x="68717" y="76543"/>
                  </a:moveTo>
                  <a:cubicBezTo>
                    <a:pt x="149841" y="93913"/>
                    <a:pt x="190118" y="102121"/>
                    <a:pt x="269715" y="117964"/>
                  </a:cubicBezTo>
                  <a:cubicBezTo>
                    <a:pt x="326216" y="110329"/>
                    <a:pt x="353893" y="106321"/>
                    <a:pt x="408104" y="97158"/>
                  </a:cubicBezTo>
                  <a:cubicBezTo>
                    <a:pt x="384626" y="74253"/>
                    <a:pt x="372981" y="62800"/>
                    <a:pt x="349885" y="40085"/>
                  </a:cubicBezTo>
                  <a:cubicBezTo>
                    <a:pt x="273151" y="26342"/>
                    <a:pt x="234402" y="19088"/>
                    <a:pt x="155949" y="3818"/>
                  </a:cubicBezTo>
                  <a:cubicBezTo>
                    <a:pt x="99830" y="10880"/>
                    <a:pt x="71198" y="13934"/>
                    <a:pt x="13171" y="19470"/>
                  </a:cubicBezTo>
                  <a:cubicBezTo>
                    <a:pt x="35123" y="41994"/>
                    <a:pt x="46193" y="53447"/>
                    <a:pt x="68717" y="765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7A93265-8A2E-4D31-B091-69462979A5D3}"/>
                </a:ext>
              </a:extLst>
            </p:cNvPr>
            <p:cNvSpPr/>
            <p:nvPr/>
          </p:nvSpPr>
          <p:spPr>
            <a:xfrm>
              <a:off x="184988" y="3411678"/>
              <a:ext cx="419938" cy="114529"/>
            </a:xfrm>
            <a:custGeom>
              <a:avLst/>
              <a:gdLst>
                <a:gd name="connsiteX0" fmla="*/ 151750 w 419938"/>
                <a:gd name="connsiteY0" fmla="*/ 118919 h 114528"/>
                <a:gd name="connsiteX1" fmla="*/ 0 w 419938"/>
                <a:gd name="connsiteY1" fmla="*/ 102503 h 114528"/>
                <a:gd name="connsiteX2" fmla="*/ 63372 w 419938"/>
                <a:gd name="connsiteY2" fmla="*/ 41039 h 114528"/>
                <a:gd name="connsiteX3" fmla="*/ 272769 w 419938"/>
                <a:gd name="connsiteY3" fmla="*/ 0 h 114528"/>
                <a:gd name="connsiteX4" fmla="*/ 428146 w 419938"/>
                <a:gd name="connsiteY4" fmla="*/ 10498 h 114528"/>
                <a:gd name="connsiteX5" fmla="*/ 370882 w 419938"/>
                <a:gd name="connsiteY5" fmla="*/ 67190 h 114528"/>
                <a:gd name="connsiteX6" fmla="*/ 151750 w 419938"/>
                <a:gd name="connsiteY6" fmla="*/ 118919 h 114528"/>
                <a:gd name="connsiteX7" fmla="*/ 12980 w 419938"/>
                <a:gd name="connsiteY7" fmla="*/ 100022 h 114528"/>
                <a:gd name="connsiteX8" fmla="*/ 155568 w 419938"/>
                <a:gd name="connsiteY8" fmla="*/ 115101 h 114528"/>
                <a:gd name="connsiteX9" fmla="*/ 360765 w 419938"/>
                <a:gd name="connsiteY9" fmla="*/ 66999 h 114528"/>
                <a:gd name="connsiteX10" fmla="*/ 414784 w 419938"/>
                <a:gd name="connsiteY10" fmla="*/ 13553 h 114528"/>
                <a:gd name="connsiteX11" fmla="*/ 268951 w 419938"/>
                <a:gd name="connsiteY11" fmla="*/ 3627 h 114528"/>
                <a:gd name="connsiteX12" fmla="*/ 72153 w 419938"/>
                <a:gd name="connsiteY12" fmla="*/ 42376 h 114528"/>
                <a:gd name="connsiteX13" fmla="*/ 12980 w 419938"/>
                <a:gd name="connsiteY13" fmla="*/ 10002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51750" y="118919"/>
                  </a:moveTo>
                  <a:cubicBezTo>
                    <a:pt x="89141" y="114529"/>
                    <a:pt x="58791" y="111284"/>
                    <a:pt x="0" y="102503"/>
                  </a:cubicBezTo>
                  <a:cubicBezTo>
                    <a:pt x="25387" y="77879"/>
                    <a:pt x="38176" y="65472"/>
                    <a:pt x="63372" y="41039"/>
                  </a:cubicBezTo>
                  <a:cubicBezTo>
                    <a:pt x="146024" y="25960"/>
                    <a:pt x="188018" y="17561"/>
                    <a:pt x="272769" y="0"/>
                  </a:cubicBezTo>
                  <a:cubicBezTo>
                    <a:pt x="333469" y="5917"/>
                    <a:pt x="364583" y="8017"/>
                    <a:pt x="428146" y="10498"/>
                  </a:cubicBezTo>
                  <a:cubicBezTo>
                    <a:pt x="405240" y="33213"/>
                    <a:pt x="393788" y="44475"/>
                    <a:pt x="370882" y="67190"/>
                  </a:cubicBezTo>
                  <a:cubicBezTo>
                    <a:pt x="282504" y="88760"/>
                    <a:pt x="238601" y="99258"/>
                    <a:pt x="151750" y="118919"/>
                  </a:cubicBezTo>
                  <a:close/>
                  <a:moveTo>
                    <a:pt x="12980" y="100022"/>
                  </a:moveTo>
                  <a:cubicBezTo>
                    <a:pt x="68335" y="108039"/>
                    <a:pt x="96968" y="111093"/>
                    <a:pt x="155568" y="115101"/>
                  </a:cubicBezTo>
                  <a:cubicBezTo>
                    <a:pt x="237074" y="96777"/>
                    <a:pt x="278113" y="87042"/>
                    <a:pt x="360765" y="66999"/>
                  </a:cubicBezTo>
                  <a:cubicBezTo>
                    <a:pt x="382335" y="45621"/>
                    <a:pt x="393215" y="34931"/>
                    <a:pt x="414784" y="13553"/>
                  </a:cubicBezTo>
                  <a:cubicBezTo>
                    <a:pt x="355230" y="11071"/>
                    <a:pt x="326025" y="9162"/>
                    <a:pt x="268951" y="3627"/>
                  </a:cubicBezTo>
                  <a:cubicBezTo>
                    <a:pt x="189545" y="20233"/>
                    <a:pt x="150032" y="28060"/>
                    <a:pt x="72153" y="42376"/>
                  </a:cubicBezTo>
                  <a:cubicBezTo>
                    <a:pt x="48675" y="65472"/>
                    <a:pt x="36840" y="76925"/>
                    <a:pt x="12980" y="1000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816AC26-4569-445E-8C08-1A6DA2B4FAC8}"/>
                </a:ext>
              </a:extLst>
            </p:cNvPr>
            <p:cNvSpPr/>
            <p:nvPr/>
          </p:nvSpPr>
          <p:spPr>
            <a:xfrm>
              <a:off x="543844" y="3368729"/>
              <a:ext cx="419938" cy="95440"/>
            </a:xfrm>
            <a:custGeom>
              <a:avLst/>
              <a:gdLst>
                <a:gd name="connsiteX0" fmla="*/ 165112 w 419938"/>
                <a:gd name="connsiteY0" fmla="*/ 110711 h 95440"/>
                <a:gd name="connsiteX1" fmla="*/ 0 w 419938"/>
                <a:gd name="connsiteY1" fmla="*/ 111665 h 95440"/>
                <a:gd name="connsiteX2" fmla="*/ 57455 w 419938"/>
                <a:gd name="connsiteY2" fmla="*/ 54783 h 95440"/>
                <a:gd name="connsiteX3" fmla="*/ 273723 w 419938"/>
                <a:gd name="connsiteY3" fmla="*/ 3054 h 95440"/>
                <a:gd name="connsiteX4" fmla="*/ 438835 w 419938"/>
                <a:gd name="connsiteY4" fmla="*/ 0 h 95440"/>
                <a:gd name="connsiteX5" fmla="*/ 387870 w 419938"/>
                <a:gd name="connsiteY5" fmla="*/ 50202 h 95440"/>
                <a:gd name="connsiteX6" fmla="*/ 165112 w 419938"/>
                <a:gd name="connsiteY6" fmla="*/ 110711 h 95440"/>
                <a:gd name="connsiteX7" fmla="*/ 13743 w 419938"/>
                <a:gd name="connsiteY7" fmla="*/ 108420 h 95440"/>
                <a:gd name="connsiteX8" fmla="*/ 168548 w 419938"/>
                <a:gd name="connsiteY8" fmla="*/ 107466 h 95440"/>
                <a:gd name="connsiteX9" fmla="*/ 377181 w 419938"/>
                <a:gd name="connsiteY9" fmla="*/ 50965 h 95440"/>
                <a:gd name="connsiteX10" fmla="*/ 425283 w 419938"/>
                <a:gd name="connsiteY10" fmla="*/ 3818 h 95440"/>
                <a:gd name="connsiteX11" fmla="*/ 270478 w 419938"/>
                <a:gd name="connsiteY11" fmla="*/ 6681 h 95440"/>
                <a:gd name="connsiteX12" fmla="*/ 67381 w 419938"/>
                <a:gd name="connsiteY12" fmla="*/ 55546 h 95440"/>
                <a:gd name="connsiteX13" fmla="*/ 13743 w 419938"/>
                <a:gd name="connsiteY13" fmla="*/ 10842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165112" y="110711"/>
                  </a:moveTo>
                  <a:cubicBezTo>
                    <a:pt x="97731" y="113002"/>
                    <a:pt x="64709" y="113192"/>
                    <a:pt x="0" y="111665"/>
                  </a:cubicBezTo>
                  <a:cubicBezTo>
                    <a:pt x="23096" y="88951"/>
                    <a:pt x="34549" y="77498"/>
                    <a:pt x="57455" y="54783"/>
                  </a:cubicBezTo>
                  <a:cubicBezTo>
                    <a:pt x="143542" y="34740"/>
                    <a:pt x="186872" y="24242"/>
                    <a:pt x="273723" y="3054"/>
                  </a:cubicBezTo>
                  <a:cubicBezTo>
                    <a:pt x="338623" y="3436"/>
                    <a:pt x="371645" y="2863"/>
                    <a:pt x="438835" y="0"/>
                  </a:cubicBezTo>
                  <a:cubicBezTo>
                    <a:pt x="418411" y="20233"/>
                    <a:pt x="408294" y="30159"/>
                    <a:pt x="387870" y="50202"/>
                  </a:cubicBezTo>
                  <a:cubicBezTo>
                    <a:pt x="298729" y="74634"/>
                    <a:pt x="254253" y="86851"/>
                    <a:pt x="165112" y="110711"/>
                  </a:cubicBezTo>
                  <a:close/>
                  <a:moveTo>
                    <a:pt x="13743" y="108420"/>
                  </a:moveTo>
                  <a:cubicBezTo>
                    <a:pt x="74443" y="109757"/>
                    <a:pt x="105557" y="109375"/>
                    <a:pt x="168548" y="107466"/>
                  </a:cubicBezTo>
                  <a:cubicBezTo>
                    <a:pt x="251963" y="85133"/>
                    <a:pt x="293766" y="73680"/>
                    <a:pt x="377181" y="50965"/>
                  </a:cubicBezTo>
                  <a:cubicBezTo>
                    <a:pt x="396460" y="32068"/>
                    <a:pt x="406004" y="22715"/>
                    <a:pt x="425283" y="3818"/>
                  </a:cubicBezTo>
                  <a:cubicBezTo>
                    <a:pt x="362483" y="6299"/>
                    <a:pt x="331369" y="6872"/>
                    <a:pt x="270478" y="6681"/>
                  </a:cubicBezTo>
                  <a:cubicBezTo>
                    <a:pt x="188972" y="26723"/>
                    <a:pt x="148314" y="36649"/>
                    <a:pt x="67381" y="55546"/>
                  </a:cubicBezTo>
                  <a:cubicBezTo>
                    <a:pt x="46002" y="76543"/>
                    <a:pt x="35313" y="87042"/>
                    <a:pt x="13743" y="1084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3A0C8CE-B70B-4383-A1AF-B28F8CE8A9A9}"/>
                </a:ext>
              </a:extLst>
            </p:cNvPr>
            <p:cNvSpPr/>
            <p:nvPr/>
          </p:nvSpPr>
          <p:spPr>
            <a:xfrm>
              <a:off x="919498" y="3300776"/>
              <a:ext cx="419938" cy="114529"/>
            </a:xfrm>
            <a:custGeom>
              <a:avLst/>
              <a:gdLst>
                <a:gd name="connsiteX0" fmla="*/ 172366 w 419938"/>
                <a:gd name="connsiteY0" fmla="*/ 106130 h 114528"/>
                <a:gd name="connsiteX1" fmla="*/ 0 w 419938"/>
                <a:gd name="connsiteY1" fmla="*/ 120446 h 114528"/>
                <a:gd name="connsiteX2" fmla="*/ 51156 w 419938"/>
                <a:gd name="connsiteY2" fmla="*/ 70053 h 114528"/>
                <a:gd name="connsiteX3" fmla="*/ 268379 w 419938"/>
                <a:gd name="connsiteY3" fmla="*/ 12789 h 114528"/>
                <a:gd name="connsiteX4" fmla="*/ 437881 w 419938"/>
                <a:gd name="connsiteY4" fmla="*/ 0 h 114528"/>
                <a:gd name="connsiteX5" fmla="*/ 392833 w 419938"/>
                <a:gd name="connsiteY5" fmla="*/ 42376 h 114528"/>
                <a:gd name="connsiteX6" fmla="*/ 172366 w 419938"/>
                <a:gd name="connsiteY6" fmla="*/ 106130 h 114528"/>
                <a:gd name="connsiteX7" fmla="*/ 13743 w 419938"/>
                <a:gd name="connsiteY7" fmla="*/ 116628 h 114528"/>
                <a:gd name="connsiteX8" fmla="*/ 175229 w 419938"/>
                <a:gd name="connsiteY8" fmla="*/ 103267 h 114528"/>
                <a:gd name="connsiteX9" fmla="*/ 382335 w 419938"/>
                <a:gd name="connsiteY9" fmla="*/ 43712 h 114528"/>
                <a:gd name="connsiteX10" fmla="*/ 424710 w 419938"/>
                <a:gd name="connsiteY10" fmla="*/ 3627 h 114528"/>
                <a:gd name="connsiteX11" fmla="*/ 265516 w 419938"/>
                <a:gd name="connsiteY11" fmla="*/ 15843 h 114528"/>
                <a:gd name="connsiteX12" fmla="*/ 61464 w 419938"/>
                <a:gd name="connsiteY12" fmla="*/ 69672 h 114528"/>
                <a:gd name="connsiteX13" fmla="*/ 13743 w 419938"/>
                <a:gd name="connsiteY13" fmla="*/ 11662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72366" y="106130"/>
                  </a:moveTo>
                  <a:cubicBezTo>
                    <a:pt x="102694" y="113383"/>
                    <a:pt x="68145" y="116246"/>
                    <a:pt x="0" y="120446"/>
                  </a:cubicBezTo>
                  <a:cubicBezTo>
                    <a:pt x="20615" y="100403"/>
                    <a:pt x="30732" y="90478"/>
                    <a:pt x="51156" y="70053"/>
                  </a:cubicBezTo>
                  <a:cubicBezTo>
                    <a:pt x="138198" y="47338"/>
                    <a:pt x="181719" y="35695"/>
                    <a:pt x="268379" y="12789"/>
                  </a:cubicBezTo>
                  <a:cubicBezTo>
                    <a:pt x="335569" y="8971"/>
                    <a:pt x="369546" y="6299"/>
                    <a:pt x="437881" y="0"/>
                  </a:cubicBezTo>
                  <a:cubicBezTo>
                    <a:pt x="419747" y="17179"/>
                    <a:pt x="410776" y="25578"/>
                    <a:pt x="392833" y="42376"/>
                  </a:cubicBezTo>
                  <a:cubicBezTo>
                    <a:pt x="305219" y="67572"/>
                    <a:pt x="260934" y="80361"/>
                    <a:pt x="172366" y="106130"/>
                  </a:cubicBezTo>
                  <a:close/>
                  <a:moveTo>
                    <a:pt x="13743" y="116628"/>
                  </a:moveTo>
                  <a:cubicBezTo>
                    <a:pt x="77689" y="112620"/>
                    <a:pt x="109948" y="109947"/>
                    <a:pt x="175229" y="103267"/>
                  </a:cubicBezTo>
                  <a:cubicBezTo>
                    <a:pt x="258262" y="79216"/>
                    <a:pt x="299874" y="67190"/>
                    <a:pt x="382335" y="43712"/>
                  </a:cubicBezTo>
                  <a:cubicBezTo>
                    <a:pt x="399323" y="27869"/>
                    <a:pt x="407722" y="19852"/>
                    <a:pt x="424710" y="3627"/>
                  </a:cubicBezTo>
                  <a:cubicBezTo>
                    <a:pt x="360574" y="9544"/>
                    <a:pt x="328697" y="12025"/>
                    <a:pt x="265516" y="15843"/>
                  </a:cubicBezTo>
                  <a:cubicBezTo>
                    <a:pt x="184009" y="37413"/>
                    <a:pt x="143161" y="48293"/>
                    <a:pt x="61464" y="69672"/>
                  </a:cubicBezTo>
                  <a:cubicBezTo>
                    <a:pt x="42566" y="88569"/>
                    <a:pt x="33022" y="97922"/>
                    <a:pt x="13743" y="1166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4F502B3-2050-4CCA-A775-28E291D58CED}"/>
                </a:ext>
              </a:extLst>
            </p:cNvPr>
            <p:cNvSpPr/>
            <p:nvPr/>
          </p:nvSpPr>
          <p:spPr>
            <a:xfrm>
              <a:off x="1300497" y="3225569"/>
              <a:ext cx="419938" cy="114529"/>
            </a:xfrm>
            <a:custGeom>
              <a:avLst/>
              <a:gdLst>
                <a:gd name="connsiteX0" fmla="*/ 174274 w 419938"/>
                <a:gd name="connsiteY0" fmla="*/ 96777 h 114528"/>
                <a:gd name="connsiteX1" fmla="*/ 0 w 419938"/>
                <a:gd name="connsiteY1" fmla="*/ 120064 h 114528"/>
                <a:gd name="connsiteX2" fmla="*/ 45239 w 419938"/>
                <a:gd name="connsiteY2" fmla="*/ 77307 h 114528"/>
                <a:gd name="connsiteX3" fmla="*/ 259216 w 419938"/>
                <a:gd name="connsiteY3" fmla="*/ 19088 h 114528"/>
                <a:gd name="connsiteX4" fmla="*/ 429100 w 419938"/>
                <a:gd name="connsiteY4" fmla="*/ 0 h 114528"/>
                <a:gd name="connsiteX5" fmla="*/ 389206 w 419938"/>
                <a:gd name="connsiteY5" fmla="*/ 34549 h 114528"/>
                <a:gd name="connsiteX6" fmla="*/ 174274 w 419938"/>
                <a:gd name="connsiteY6" fmla="*/ 96777 h 114528"/>
                <a:gd name="connsiteX7" fmla="*/ 13552 w 419938"/>
                <a:gd name="connsiteY7" fmla="*/ 116246 h 114528"/>
                <a:gd name="connsiteX8" fmla="*/ 176947 w 419938"/>
                <a:gd name="connsiteY8" fmla="*/ 94486 h 114528"/>
                <a:gd name="connsiteX9" fmla="*/ 378517 w 419938"/>
                <a:gd name="connsiteY9" fmla="*/ 36267 h 114528"/>
                <a:gd name="connsiteX10" fmla="*/ 416121 w 419938"/>
                <a:gd name="connsiteY10" fmla="*/ 3627 h 114528"/>
                <a:gd name="connsiteX11" fmla="*/ 256544 w 419938"/>
                <a:gd name="connsiteY11" fmla="*/ 21570 h 114528"/>
                <a:gd name="connsiteX12" fmla="*/ 55737 w 419938"/>
                <a:gd name="connsiteY12" fmla="*/ 76161 h 114528"/>
                <a:gd name="connsiteX13" fmla="*/ 13552 w 419938"/>
                <a:gd name="connsiteY13" fmla="*/ 11624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74274" y="96777"/>
                  </a:moveTo>
                  <a:cubicBezTo>
                    <a:pt x="104221" y="107084"/>
                    <a:pt x="69290" y="111856"/>
                    <a:pt x="0" y="120064"/>
                  </a:cubicBezTo>
                  <a:cubicBezTo>
                    <a:pt x="18134" y="103076"/>
                    <a:pt x="27105" y="94677"/>
                    <a:pt x="45239" y="77307"/>
                  </a:cubicBezTo>
                  <a:cubicBezTo>
                    <a:pt x="131326" y="53828"/>
                    <a:pt x="174084" y="42185"/>
                    <a:pt x="259216" y="19088"/>
                  </a:cubicBezTo>
                  <a:cubicBezTo>
                    <a:pt x="326979" y="12407"/>
                    <a:pt x="360956" y="8590"/>
                    <a:pt x="429100" y="0"/>
                  </a:cubicBezTo>
                  <a:cubicBezTo>
                    <a:pt x="413066" y="14125"/>
                    <a:pt x="405240" y="20997"/>
                    <a:pt x="389206" y="34549"/>
                  </a:cubicBezTo>
                  <a:cubicBezTo>
                    <a:pt x="303883" y="58791"/>
                    <a:pt x="260934" y="71389"/>
                    <a:pt x="174274" y="96777"/>
                  </a:cubicBezTo>
                  <a:close/>
                  <a:moveTo>
                    <a:pt x="13552" y="116246"/>
                  </a:moveTo>
                  <a:cubicBezTo>
                    <a:pt x="78643" y="108611"/>
                    <a:pt x="111284" y="104221"/>
                    <a:pt x="176947" y="94486"/>
                  </a:cubicBezTo>
                  <a:cubicBezTo>
                    <a:pt x="258071" y="70626"/>
                    <a:pt x="298538" y="58982"/>
                    <a:pt x="378517" y="36267"/>
                  </a:cubicBezTo>
                  <a:cubicBezTo>
                    <a:pt x="393597" y="23478"/>
                    <a:pt x="401041" y="16988"/>
                    <a:pt x="416121" y="3627"/>
                  </a:cubicBezTo>
                  <a:cubicBezTo>
                    <a:pt x="352175" y="11644"/>
                    <a:pt x="320298" y="15270"/>
                    <a:pt x="256544" y="21570"/>
                  </a:cubicBezTo>
                  <a:cubicBezTo>
                    <a:pt x="176565" y="43139"/>
                    <a:pt x="136480" y="54019"/>
                    <a:pt x="55737" y="76161"/>
                  </a:cubicBezTo>
                  <a:cubicBezTo>
                    <a:pt x="38749" y="92577"/>
                    <a:pt x="30350" y="100403"/>
                    <a:pt x="13552" y="1162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DA0333F-F915-4E9A-BBA2-759D26F457DE}"/>
                </a:ext>
              </a:extLst>
            </p:cNvPr>
            <p:cNvSpPr/>
            <p:nvPr/>
          </p:nvSpPr>
          <p:spPr>
            <a:xfrm>
              <a:off x="1677677" y="3151889"/>
              <a:ext cx="400850" cy="95440"/>
            </a:xfrm>
            <a:custGeom>
              <a:avLst/>
              <a:gdLst>
                <a:gd name="connsiteX0" fmla="*/ 172366 w 400850"/>
                <a:gd name="connsiteY0" fmla="*/ 83224 h 95440"/>
                <a:gd name="connsiteX1" fmla="*/ 0 w 400850"/>
                <a:gd name="connsiteY1" fmla="*/ 111093 h 95440"/>
                <a:gd name="connsiteX2" fmla="*/ 40085 w 400850"/>
                <a:gd name="connsiteY2" fmla="*/ 76352 h 95440"/>
                <a:gd name="connsiteX3" fmla="*/ 247954 w 400850"/>
                <a:gd name="connsiteY3" fmla="*/ 21379 h 95440"/>
                <a:gd name="connsiteX4" fmla="*/ 414975 w 400850"/>
                <a:gd name="connsiteY4" fmla="*/ 0 h 95440"/>
                <a:gd name="connsiteX5" fmla="*/ 379280 w 400850"/>
                <a:gd name="connsiteY5" fmla="*/ 26914 h 95440"/>
                <a:gd name="connsiteX6" fmla="*/ 172366 w 400850"/>
                <a:gd name="connsiteY6" fmla="*/ 83224 h 95440"/>
                <a:gd name="connsiteX7" fmla="*/ 13362 w 400850"/>
                <a:gd name="connsiteY7" fmla="*/ 107275 h 95440"/>
                <a:gd name="connsiteX8" fmla="*/ 174847 w 400850"/>
                <a:gd name="connsiteY8" fmla="*/ 81315 h 95440"/>
                <a:gd name="connsiteX9" fmla="*/ 368782 w 400850"/>
                <a:gd name="connsiteY9" fmla="*/ 28441 h 95440"/>
                <a:gd name="connsiteX10" fmla="*/ 402377 w 400850"/>
                <a:gd name="connsiteY10" fmla="*/ 3054 h 95440"/>
                <a:gd name="connsiteX11" fmla="*/ 245664 w 400850"/>
                <a:gd name="connsiteY11" fmla="*/ 23287 h 95440"/>
                <a:gd name="connsiteX12" fmla="*/ 50774 w 400850"/>
                <a:gd name="connsiteY12" fmla="*/ 75016 h 95440"/>
                <a:gd name="connsiteX13" fmla="*/ 13362 w 400850"/>
                <a:gd name="connsiteY13" fmla="*/ 10727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172366" y="83224"/>
                  </a:moveTo>
                  <a:cubicBezTo>
                    <a:pt x="103458" y="95059"/>
                    <a:pt x="68908" y="100594"/>
                    <a:pt x="0" y="111093"/>
                  </a:cubicBezTo>
                  <a:cubicBezTo>
                    <a:pt x="16034" y="97540"/>
                    <a:pt x="23860" y="90668"/>
                    <a:pt x="40085" y="76352"/>
                  </a:cubicBezTo>
                  <a:cubicBezTo>
                    <a:pt x="123882" y="53638"/>
                    <a:pt x="165494" y="42757"/>
                    <a:pt x="247954" y="21379"/>
                  </a:cubicBezTo>
                  <a:cubicBezTo>
                    <a:pt x="314763" y="13553"/>
                    <a:pt x="348358" y="9162"/>
                    <a:pt x="414975" y="0"/>
                  </a:cubicBezTo>
                  <a:cubicBezTo>
                    <a:pt x="400659" y="11262"/>
                    <a:pt x="393597" y="16416"/>
                    <a:pt x="379280" y="26914"/>
                  </a:cubicBezTo>
                  <a:cubicBezTo>
                    <a:pt x="297392" y="48293"/>
                    <a:pt x="255971" y="59555"/>
                    <a:pt x="172366" y="83224"/>
                  </a:cubicBezTo>
                  <a:close/>
                  <a:moveTo>
                    <a:pt x="13362" y="107275"/>
                  </a:moveTo>
                  <a:cubicBezTo>
                    <a:pt x="77879" y="97540"/>
                    <a:pt x="110329" y="92196"/>
                    <a:pt x="174847" y="81315"/>
                  </a:cubicBezTo>
                  <a:cubicBezTo>
                    <a:pt x="253108" y="59173"/>
                    <a:pt x="292048" y="48675"/>
                    <a:pt x="368782" y="28441"/>
                  </a:cubicBezTo>
                  <a:cubicBezTo>
                    <a:pt x="382144" y="18515"/>
                    <a:pt x="388825" y="13553"/>
                    <a:pt x="402377" y="3054"/>
                  </a:cubicBezTo>
                  <a:cubicBezTo>
                    <a:pt x="339768" y="11644"/>
                    <a:pt x="308464" y="15843"/>
                    <a:pt x="245664" y="23287"/>
                  </a:cubicBezTo>
                  <a:cubicBezTo>
                    <a:pt x="168166" y="43330"/>
                    <a:pt x="129226" y="53638"/>
                    <a:pt x="50774" y="75016"/>
                  </a:cubicBezTo>
                  <a:cubicBezTo>
                    <a:pt x="35695" y="88187"/>
                    <a:pt x="28251" y="94677"/>
                    <a:pt x="13362" y="1072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32BD0DA-C05C-45F6-ABA8-45BFEF6967AB}"/>
                </a:ext>
              </a:extLst>
            </p:cNvPr>
            <p:cNvSpPr/>
            <p:nvPr/>
          </p:nvSpPr>
          <p:spPr>
            <a:xfrm>
              <a:off x="2045314" y="3085462"/>
              <a:ext cx="381762" cy="95440"/>
            </a:xfrm>
            <a:custGeom>
              <a:avLst/>
              <a:gdLst>
                <a:gd name="connsiteX0" fmla="*/ 167402 w 381762"/>
                <a:gd name="connsiteY0" fmla="*/ 67572 h 95440"/>
                <a:gd name="connsiteX1" fmla="*/ 0 w 381762"/>
                <a:gd name="connsiteY1" fmla="*/ 95822 h 95440"/>
                <a:gd name="connsiteX2" fmla="*/ 35886 w 381762"/>
                <a:gd name="connsiteY2" fmla="*/ 68717 h 95440"/>
                <a:gd name="connsiteX3" fmla="*/ 235738 w 381762"/>
                <a:gd name="connsiteY3" fmla="*/ 20043 h 95440"/>
                <a:gd name="connsiteX4" fmla="*/ 397414 w 381762"/>
                <a:gd name="connsiteY4" fmla="*/ 0 h 95440"/>
                <a:gd name="connsiteX5" fmla="*/ 364773 w 381762"/>
                <a:gd name="connsiteY5" fmla="*/ 20043 h 95440"/>
                <a:gd name="connsiteX6" fmla="*/ 167402 w 381762"/>
                <a:gd name="connsiteY6" fmla="*/ 67572 h 95440"/>
                <a:gd name="connsiteX7" fmla="*/ 12598 w 381762"/>
                <a:gd name="connsiteY7" fmla="*/ 92386 h 95440"/>
                <a:gd name="connsiteX8" fmla="*/ 169502 w 381762"/>
                <a:gd name="connsiteY8" fmla="*/ 66045 h 95440"/>
                <a:gd name="connsiteX9" fmla="*/ 354848 w 381762"/>
                <a:gd name="connsiteY9" fmla="*/ 21379 h 95440"/>
                <a:gd name="connsiteX10" fmla="*/ 385579 w 381762"/>
                <a:gd name="connsiteY10" fmla="*/ 2481 h 95440"/>
                <a:gd name="connsiteX11" fmla="*/ 233638 w 381762"/>
                <a:gd name="connsiteY11" fmla="*/ 21570 h 95440"/>
                <a:gd name="connsiteX12" fmla="*/ 46193 w 381762"/>
                <a:gd name="connsiteY12" fmla="*/ 67190 h 95440"/>
                <a:gd name="connsiteX13" fmla="*/ 12598 w 381762"/>
                <a:gd name="connsiteY13" fmla="*/ 9238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67402" y="67572"/>
                  </a:moveTo>
                  <a:cubicBezTo>
                    <a:pt x="100785" y="79025"/>
                    <a:pt x="67381" y="84751"/>
                    <a:pt x="0" y="95822"/>
                  </a:cubicBezTo>
                  <a:cubicBezTo>
                    <a:pt x="14316" y="85324"/>
                    <a:pt x="21379" y="80170"/>
                    <a:pt x="35886" y="68717"/>
                  </a:cubicBezTo>
                  <a:cubicBezTo>
                    <a:pt x="116628" y="48484"/>
                    <a:pt x="156522" y="38749"/>
                    <a:pt x="235738" y="20043"/>
                  </a:cubicBezTo>
                  <a:cubicBezTo>
                    <a:pt x="300828" y="12216"/>
                    <a:pt x="333278" y="8208"/>
                    <a:pt x="397414" y="0"/>
                  </a:cubicBezTo>
                  <a:cubicBezTo>
                    <a:pt x="384244" y="8590"/>
                    <a:pt x="377753" y="12407"/>
                    <a:pt x="364773" y="20043"/>
                  </a:cubicBezTo>
                  <a:cubicBezTo>
                    <a:pt x="286703" y="37604"/>
                    <a:pt x="247191" y="47148"/>
                    <a:pt x="167402" y="67572"/>
                  </a:cubicBezTo>
                  <a:close/>
                  <a:moveTo>
                    <a:pt x="12598" y="92386"/>
                  </a:moveTo>
                  <a:cubicBezTo>
                    <a:pt x="75589" y="82079"/>
                    <a:pt x="107084" y="76734"/>
                    <a:pt x="169502" y="66045"/>
                  </a:cubicBezTo>
                  <a:cubicBezTo>
                    <a:pt x="244327" y="46957"/>
                    <a:pt x="281358" y="38176"/>
                    <a:pt x="354848" y="21379"/>
                  </a:cubicBezTo>
                  <a:cubicBezTo>
                    <a:pt x="367064" y="14125"/>
                    <a:pt x="373172" y="10498"/>
                    <a:pt x="385579" y="2481"/>
                  </a:cubicBezTo>
                  <a:cubicBezTo>
                    <a:pt x="325070" y="10308"/>
                    <a:pt x="294720" y="14125"/>
                    <a:pt x="233638" y="21570"/>
                  </a:cubicBezTo>
                  <a:cubicBezTo>
                    <a:pt x="159386" y="38940"/>
                    <a:pt x="121782" y="48102"/>
                    <a:pt x="46193" y="67190"/>
                  </a:cubicBezTo>
                  <a:cubicBezTo>
                    <a:pt x="32640" y="77689"/>
                    <a:pt x="25960" y="82651"/>
                    <a:pt x="12598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EA77CB0-4D08-45ED-862F-041284812002}"/>
                </a:ext>
              </a:extLst>
            </p:cNvPr>
            <p:cNvSpPr/>
            <p:nvPr/>
          </p:nvSpPr>
          <p:spPr>
            <a:xfrm>
              <a:off x="2399017" y="3032588"/>
              <a:ext cx="362674" cy="57264"/>
            </a:xfrm>
            <a:custGeom>
              <a:avLst/>
              <a:gdLst>
                <a:gd name="connsiteX0" fmla="*/ 160531 w 362673"/>
                <a:gd name="connsiteY0" fmla="*/ 50393 h 57264"/>
                <a:gd name="connsiteX1" fmla="*/ 0 w 362673"/>
                <a:gd name="connsiteY1" fmla="*/ 75016 h 57264"/>
                <a:gd name="connsiteX2" fmla="*/ 32832 w 362673"/>
                <a:gd name="connsiteY2" fmla="*/ 54783 h 57264"/>
                <a:gd name="connsiteX3" fmla="*/ 223903 w 362673"/>
                <a:gd name="connsiteY3" fmla="*/ 15270 h 57264"/>
                <a:gd name="connsiteX4" fmla="*/ 379089 w 362673"/>
                <a:gd name="connsiteY4" fmla="*/ 0 h 57264"/>
                <a:gd name="connsiteX5" fmla="*/ 348358 w 362673"/>
                <a:gd name="connsiteY5" fmla="*/ 14507 h 57264"/>
                <a:gd name="connsiteX6" fmla="*/ 160531 w 362673"/>
                <a:gd name="connsiteY6" fmla="*/ 50393 h 57264"/>
                <a:gd name="connsiteX7" fmla="*/ 12026 w 362673"/>
                <a:gd name="connsiteY7" fmla="*/ 72153 h 57264"/>
                <a:gd name="connsiteX8" fmla="*/ 162439 w 362673"/>
                <a:gd name="connsiteY8" fmla="*/ 49247 h 57264"/>
                <a:gd name="connsiteX9" fmla="*/ 338814 w 362673"/>
                <a:gd name="connsiteY9" fmla="*/ 15652 h 57264"/>
                <a:gd name="connsiteX10" fmla="*/ 367636 w 362673"/>
                <a:gd name="connsiteY10" fmla="*/ 1909 h 57264"/>
                <a:gd name="connsiteX11" fmla="*/ 221804 w 362673"/>
                <a:gd name="connsiteY11" fmla="*/ 16416 h 57264"/>
                <a:gd name="connsiteX12" fmla="*/ 42566 w 362673"/>
                <a:gd name="connsiteY12" fmla="*/ 53256 h 57264"/>
                <a:gd name="connsiteX13" fmla="*/ 12026 w 362673"/>
                <a:gd name="connsiteY13" fmla="*/ 7215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60531" y="50393"/>
                  </a:moveTo>
                  <a:cubicBezTo>
                    <a:pt x="96777" y="59937"/>
                    <a:pt x="64708" y="65090"/>
                    <a:pt x="0" y="75016"/>
                  </a:cubicBezTo>
                  <a:cubicBezTo>
                    <a:pt x="13171" y="67381"/>
                    <a:pt x="19661" y="63563"/>
                    <a:pt x="32832" y="54783"/>
                  </a:cubicBezTo>
                  <a:cubicBezTo>
                    <a:pt x="110138" y="37985"/>
                    <a:pt x="148314" y="29968"/>
                    <a:pt x="223903" y="15270"/>
                  </a:cubicBezTo>
                  <a:cubicBezTo>
                    <a:pt x="286512" y="8971"/>
                    <a:pt x="317626" y="5917"/>
                    <a:pt x="379089" y="0"/>
                  </a:cubicBezTo>
                  <a:cubicBezTo>
                    <a:pt x="366682" y="6490"/>
                    <a:pt x="360574" y="9162"/>
                    <a:pt x="348358" y="14507"/>
                  </a:cubicBezTo>
                  <a:cubicBezTo>
                    <a:pt x="274105" y="27296"/>
                    <a:pt x="236501" y="34549"/>
                    <a:pt x="160531" y="50393"/>
                  </a:cubicBezTo>
                  <a:close/>
                  <a:moveTo>
                    <a:pt x="12026" y="72153"/>
                  </a:moveTo>
                  <a:cubicBezTo>
                    <a:pt x="72726" y="62800"/>
                    <a:pt x="102885" y="58219"/>
                    <a:pt x="162439" y="49247"/>
                  </a:cubicBezTo>
                  <a:cubicBezTo>
                    <a:pt x="233638" y="34359"/>
                    <a:pt x="268951" y="27678"/>
                    <a:pt x="338814" y="15652"/>
                  </a:cubicBezTo>
                  <a:cubicBezTo>
                    <a:pt x="350267" y="10689"/>
                    <a:pt x="356184" y="8017"/>
                    <a:pt x="367636" y="1909"/>
                  </a:cubicBezTo>
                  <a:cubicBezTo>
                    <a:pt x="309800" y="7635"/>
                    <a:pt x="280595" y="10498"/>
                    <a:pt x="221804" y="16416"/>
                  </a:cubicBezTo>
                  <a:cubicBezTo>
                    <a:pt x="150796" y="30159"/>
                    <a:pt x="114910" y="37604"/>
                    <a:pt x="42566" y="53256"/>
                  </a:cubicBezTo>
                  <a:cubicBezTo>
                    <a:pt x="30541" y="61464"/>
                    <a:pt x="24433" y="65090"/>
                    <a:pt x="12026" y="721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5C8EF1C-824C-47D5-B7CE-F81DC42E5CFF}"/>
                </a:ext>
              </a:extLst>
            </p:cNvPr>
            <p:cNvSpPr/>
            <p:nvPr/>
          </p:nvSpPr>
          <p:spPr>
            <a:xfrm>
              <a:off x="2737067" y="2999566"/>
              <a:ext cx="343586" cy="38176"/>
            </a:xfrm>
            <a:custGeom>
              <a:avLst/>
              <a:gdLst>
                <a:gd name="connsiteX0" fmla="*/ 152896 w 343585"/>
                <a:gd name="connsiteY0" fmla="*/ 31877 h 38176"/>
                <a:gd name="connsiteX1" fmla="*/ 0 w 343585"/>
                <a:gd name="connsiteY1" fmla="*/ 49056 h 38176"/>
                <a:gd name="connsiteX2" fmla="*/ 30732 w 343585"/>
                <a:gd name="connsiteY2" fmla="*/ 34549 h 38176"/>
                <a:gd name="connsiteX3" fmla="*/ 213023 w 343585"/>
                <a:gd name="connsiteY3" fmla="*/ 6681 h 38176"/>
                <a:gd name="connsiteX4" fmla="*/ 361147 w 343585"/>
                <a:gd name="connsiteY4" fmla="*/ 0 h 38176"/>
                <a:gd name="connsiteX5" fmla="*/ 331560 w 343585"/>
                <a:gd name="connsiteY5" fmla="*/ 10308 h 38176"/>
                <a:gd name="connsiteX6" fmla="*/ 152896 w 343585"/>
                <a:gd name="connsiteY6" fmla="*/ 31877 h 38176"/>
                <a:gd name="connsiteX7" fmla="*/ 11262 w 343585"/>
                <a:gd name="connsiteY7" fmla="*/ 47148 h 38176"/>
                <a:gd name="connsiteX8" fmla="*/ 154614 w 343585"/>
                <a:gd name="connsiteY8" fmla="*/ 31304 h 38176"/>
                <a:gd name="connsiteX9" fmla="*/ 322398 w 343585"/>
                <a:gd name="connsiteY9" fmla="*/ 10880 h 38176"/>
                <a:gd name="connsiteX10" fmla="*/ 350267 w 343585"/>
                <a:gd name="connsiteY10" fmla="*/ 1145 h 38176"/>
                <a:gd name="connsiteX11" fmla="*/ 211114 w 343585"/>
                <a:gd name="connsiteY11" fmla="*/ 7826 h 38176"/>
                <a:gd name="connsiteX12" fmla="*/ 40085 w 343585"/>
                <a:gd name="connsiteY12" fmla="*/ 33786 h 38176"/>
                <a:gd name="connsiteX13" fmla="*/ 11262 w 343585"/>
                <a:gd name="connsiteY13" fmla="*/ 47148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52896" y="31877"/>
                  </a:moveTo>
                  <a:cubicBezTo>
                    <a:pt x="92386" y="37985"/>
                    <a:pt x="61845" y="41612"/>
                    <a:pt x="0" y="49056"/>
                  </a:cubicBezTo>
                  <a:cubicBezTo>
                    <a:pt x="12217" y="43712"/>
                    <a:pt x="18515" y="41039"/>
                    <a:pt x="30732" y="34549"/>
                  </a:cubicBezTo>
                  <a:cubicBezTo>
                    <a:pt x="104412" y="22142"/>
                    <a:pt x="140870" y="16607"/>
                    <a:pt x="213023" y="6681"/>
                  </a:cubicBezTo>
                  <a:cubicBezTo>
                    <a:pt x="272960" y="3436"/>
                    <a:pt x="302547" y="1909"/>
                    <a:pt x="361147" y="0"/>
                  </a:cubicBezTo>
                  <a:cubicBezTo>
                    <a:pt x="349312" y="4963"/>
                    <a:pt x="343395" y="6681"/>
                    <a:pt x="331560" y="10308"/>
                  </a:cubicBezTo>
                  <a:cubicBezTo>
                    <a:pt x="260935" y="17179"/>
                    <a:pt x="225049" y="21570"/>
                    <a:pt x="152896" y="31877"/>
                  </a:cubicBezTo>
                  <a:close/>
                  <a:moveTo>
                    <a:pt x="11262" y="47148"/>
                  </a:moveTo>
                  <a:cubicBezTo>
                    <a:pt x="69099" y="40276"/>
                    <a:pt x="97922" y="37031"/>
                    <a:pt x="154614" y="31304"/>
                  </a:cubicBezTo>
                  <a:cubicBezTo>
                    <a:pt x="222376" y="21570"/>
                    <a:pt x="255971" y="17561"/>
                    <a:pt x="322398" y="10880"/>
                  </a:cubicBezTo>
                  <a:cubicBezTo>
                    <a:pt x="333469" y="7444"/>
                    <a:pt x="339005" y="5726"/>
                    <a:pt x="350267" y="1145"/>
                  </a:cubicBezTo>
                  <a:cubicBezTo>
                    <a:pt x="295102" y="3245"/>
                    <a:pt x="267233" y="4581"/>
                    <a:pt x="211114" y="7826"/>
                  </a:cubicBezTo>
                  <a:cubicBezTo>
                    <a:pt x="143352" y="17179"/>
                    <a:pt x="109184" y="22333"/>
                    <a:pt x="40085" y="33786"/>
                  </a:cubicBezTo>
                  <a:cubicBezTo>
                    <a:pt x="28632" y="39703"/>
                    <a:pt x="22906" y="42185"/>
                    <a:pt x="11262" y="47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F5FF0E-ECB4-4303-A31E-918CB429A1BF}"/>
                </a:ext>
              </a:extLst>
            </p:cNvPr>
            <p:cNvSpPr/>
            <p:nvPr/>
          </p:nvSpPr>
          <p:spPr>
            <a:xfrm>
              <a:off x="3058702" y="2985822"/>
              <a:ext cx="343586" cy="19088"/>
            </a:xfrm>
            <a:custGeom>
              <a:avLst/>
              <a:gdLst>
                <a:gd name="connsiteX0" fmla="*/ 145260 w 343585"/>
                <a:gd name="connsiteY0" fmla="*/ 19088 h 19088"/>
                <a:gd name="connsiteX1" fmla="*/ 0 w 343585"/>
                <a:gd name="connsiteY1" fmla="*/ 24815 h 19088"/>
                <a:gd name="connsiteX2" fmla="*/ 29586 w 343585"/>
                <a:gd name="connsiteY2" fmla="*/ 14316 h 19088"/>
                <a:gd name="connsiteX3" fmla="*/ 203861 w 343585"/>
                <a:gd name="connsiteY3" fmla="*/ 0 h 19088"/>
                <a:gd name="connsiteX4" fmla="*/ 345113 w 343585"/>
                <a:gd name="connsiteY4" fmla="*/ 5154 h 19088"/>
                <a:gd name="connsiteX5" fmla="*/ 316099 w 343585"/>
                <a:gd name="connsiteY5" fmla="*/ 13553 h 19088"/>
                <a:gd name="connsiteX6" fmla="*/ 145260 w 343585"/>
                <a:gd name="connsiteY6" fmla="*/ 19088 h 19088"/>
                <a:gd name="connsiteX7" fmla="*/ 10880 w 343585"/>
                <a:gd name="connsiteY7" fmla="*/ 23669 h 19088"/>
                <a:gd name="connsiteX8" fmla="*/ 146978 w 343585"/>
                <a:gd name="connsiteY8" fmla="*/ 18515 h 19088"/>
                <a:gd name="connsiteX9" fmla="*/ 307319 w 343585"/>
                <a:gd name="connsiteY9" fmla="*/ 13171 h 19088"/>
                <a:gd name="connsiteX10" fmla="*/ 334614 w 343585"/>
                <a:gd name="connsiteY10" fmla="*/ 5154 h 19088"/>
                <a:gd name="connsiteX11" fmla="*/ 201952 w 343585"/>
                <a:gd name="connsiteY11" fmla="*/ 573 h 19088"/>
                <a:gd name="connsiteX12" fmla="*/ 38558 w 343585"/>
                <a:gd name="connsiteY12" fmla="*/ 13743 h 19088"/>
                <a:gd name="connsiteX13" fmla="*/ 10880 w 343585"/>
                <a:gd name="connsiteY13" fmla="*/ 23669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">
                  <a:moveTo>
                    <a:pt x="145260" y="19088"/>
                  </a:moveTo>
                  <a:cubicBezTo>
                    <a:pt x="87805" y="20042"/>
                    <a:pt x="58791" y="21379"/>
                    <a:pt x="0" y="24815"/>
                  </a:cubicBezTo>
                  <a:cubicBezTo>
                    <a:pt x="11835" y="21188"/>
                    <a:pt x="17752" y="19279"/>
                    <a:pt x="29586" y="14316"/>
                  </a:cubicBezTo>
                  <a:cubicBezTo>
                    <a:pt x="100021" y="7253"/>
                    <a:pt x="134953" y="4390"/>
                    <a:pt x="203861" y="0"/>
                  </a:cubicBezTo>
                  <a:cubicBezTo>
                    <a:pt x="261125" y="1145"/>
                    <a:pt x="289376" y="2481"/>
                    <a:pt x="345113" y="5154"/>
                  </a:cubicBezTo>
                  <a:cubicBezTo>
                    <a:pt x="333469" y="9353"/>
                    <a:pt x="327742" y="10880"/>
                    <a:pt x="316099" y="13553"/>
                  </a:cubicBezTo>
                  <a:cubicBezTo>
                    <a:pt x="248527" y="14316"/>
                    <a:pt x="214359" y="15080"/>
                    <a:pt x="145260" y="19088"/>
                  </a:cubicBezTo>
                  <a:close/>
                  <a:moveTo>
                    <a:pt x="10880" y="23669"/>
                  </a:moveTo>
                  <a:cubicBezTo>
                    <a:pt x="66045" y="20615"/>
                    <a:pt x="93150" y="19470"/>
                    <a:pt x="146978" y="18515"/>
                  </a:cubicBezTo>
                  <a:cubicBezTo>
                    <a:pt x="211687" y="14889"/>
                    <a:pt x="243946" y="13934"/>
                    <a:pt x="307319" y="13171"/>
                  </a:cubicBezTo>
                  <a:cubicBezTo>
                    <a:pt x="318198" y="10498"/>
                    <a:pt x="323734" y="9162"/>
                    <a:pt x="334614" y="5154"/>
                  </a:cubicBezTo>
                  <a:cubicBezTo>
                    <a:pt x="282122" y="2672"/>
                    <a:pt x="255589" y="1527"/>
                    <a:pt x="201952" y="573"/>
                  </a:cubicBezTo>
                  <a:cubicBezTo>
                    <a:pt x="137243" y="4772"/>
                    <a:pt x="104602" y="7253"/>
                    <a:pt x="38558" y="13743"/>
                  </a:cubicBezTo>
                  <a:cubicBezTo>
                    <a:pt x="27487" y="18515"/>
                    <a:pt x="21951" y="20233"/>
                    <a:pt x="10880" y="236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112AB6-4C75-48CE-BD3C-1D26634B0D20}"/>
                </a:ext>
              </a:extLst>
            </p:cNvPr>
            <p:cNvSpPr/>
            <p:nvPr/>
          </p:nvSpPr>
          <p:spPr>
            <a:xfrm>
              <a:off x="3365256" y="2989199"/>
              <a:ext cx="324498" cy="19088"/>
            </a:xfrm>
            <a:custGeom>
              <a:avLst/>
              <a:gdLst>
                <a:gd name="connsiteX0" fmla="*/ 138770 w 324497"/>
                <a:gd name="connsiteY0" fmla="*/ 18575 h 19088"/>
                <a:gd name="connsiteX1" fmla="*/ 0 w 324497"/>
                <a:gd name="connsiteY1" fmla="*/ 10176 h 19088"/>
                <a:gd name="connsiteX2" fmla="*/ 29014 w 324497"/>
                <a:gd name="connsiteY2" fmla="*/ 1778 h 19088"/>
                <a:gd name="connsiteX3" fmla="*/ 196035 w 324497"/>
                <a:gd name="connsiteY3" fmla="*/ 60 h 19088"/>
                <a:gd name="connsiteX4" fmla="*/ 332514 w 324497"/>
                <a:gd name="connsiteY4" fmla="*/ 16666 h 19088"/>
                <a:gd name="connsiteX5" fmla="*/ 304264 w 324497"/>
                <a:gd name="connsiteY5" fmla="*/ 26210 h 19088"/>
                <a:gd name="connsiteX6" fmla="*/ 138770 w 324497"/>
                <a:gd name="connsiteY6" fmla="*/ 18575 h 19088"/>
                <a:gd name="connsiteX7" fmla="*/ 10498 w 324497"/>
                <a:gd name="connsiteY7" fmla="*/ 9985 h 19088"/>
                <a:gd name="connsiteX8" fmla="*/ 140679 w 324497"/>
                <a:gd name="connsiteY8" fmla="*/ 18002 h 19088"/>
                <a:gd name="connsiteX9" fmla="*/ 295866 w 324497"/>
                <a:gd name="connsiteY9" fmla="*/ 24683 h 19088"/>
                <a:gd name="connsiteX10" fmla="*/ 322398 w 324497"/>
                <a:gd name="connsiteY10" fmla="*/ 15903 h 19088"/>
                <a:gd name="connsiteX11" fmla="*/ 194317 w 324497"/>
                <a:gd name="connsiteY11" fmla="*/ 632 h 19088"/>
                <a:gd name="connsiteX12" fmla="*/ 37604 w 324497"/>
                <a:gd name="connsiteY12" fmla="*/ 1968 h 19088"/>
                <a:gd name="connsiteX13" fmla="*/ 10498 w 324497"/>
                <a:gd name="connsiteY13" fmla="*/ 9985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38770" y="18575"/>
                  </a:moveTo>
                  <a:cubicBezTo>
                    <a:pt x="83796" y="13803"/>
                    <a:pt x="55928" y="12085"/>
                    <a:pt x="0" y="10176"/>
                  </a:cubicBezTo>
                  <a:cubicBezTo>
                    <a:pt x="11643" y="7313"/>
                    <a:pt x="17370" y="5977"/>
                    <a:pt x="29014" y="1778"/>
                  </a:cubicBezTo>
                  <a:cubicBezTo>
                    <a:pt x="96395" y="60"/>
                    <a:pt x="129799" y="-131"/>
                    <a:pt x="196035" y="60"/>
                  </a:cubicBezTo>
                  <a:cubicBezTo>
                    <a:pt x="251008" y="5786"/>
                    <a:pt x="278304" y="9031"/>
                    <a:pt x="332514" y="16666"/>
                  </a:cubicBezTo>
                  <a:cubicBezTo>
                    <a:pt x="321252" y="21247"/>
                    <a:pt x="315717" y="22965"/>
                    <a:pt x="304264" y="26210"/>
                  </a:cubicBezTo>
                  <a:cubicBezTo>
                    <a:pt x="238601" y="22011"/>
                    <a:pt x="205388" y="20484"/>
                    <a:pt x="138770" y="18575"/>
                  </a:cubicBezTo>
                  <a:close/>
                  <a:moveTo>
                    <a:pt x="10498" y="9985"/>
                  </a:moveTo>
                  <a:cubicBezTo>
                    <a:pt x="62990" y="12085"/>
                    <a:pt x="88951" y="13612"/>
                    <a:pt x="140679" y="18002"/>
                  </a:cubicBezTo>
                  <a:cubicBezTo>
                    <a:pt x="203097" y="19720"/>
                    <a:pt x="234211" y="21247"/>
                    <a:pt x="295866" y="24683"/>
                  </a:cubicBezTo>
                  <a:cubicBezTo>
                    <a:pt x="306555" y="21629"/>
                    <a:pt x="311899" y="20102"/>
                    <a:pt x="322398" y="15903"/>
                  </a:cubicBezTo>
                  <a:cubicBezTo>
                    <a:pt x="271433" y="9031"/>
                    <a:pt x="245855" y="5977"/>
                    <a:pt x="194317" y="632"/>
                  </a:cubicBezTo>
                  <a:cubicBezTo>
                    <a:pt x="132280" y="441"/>
                    <a:pt x="100976" y="632"/>
                    <a:pt x="37604" y="1968"/>
                  </a:cubicBezTo>
                  <a:cubicBezTo>
                    <a:pt x="26723" y="5977"/>
                    <a:pt x="21379" y="7504"/>
                    <a:pt x="10498" y="9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F3CFD2-65D4-4DED-B3AD-8D5A58F85291}"/>
                </a:ext>
              </a:extLst>
            </p:cNvPr>
            <p:cNvSpPr/>
            <p:nvPr/>
          </p:nvSpPr>
          <p:spPr>
            <a:xfrm>
              <a:off x="3660168" y="3004910"/>
              <a:ext cx="324498" cy="38176"/>
            </a:xfrm>
            <a:custGeom>
              <a:avLst/>
              <a:gdLst>
                <a:gd name="connsiteX0" fmla="*/ 135716 w 324497"/>
                <a:gd name="connsiteY0" fmla="*/ 29777 h 38176"/>
                <a:gd name="connsiteX1" fmla="*/ 0 w 324497"/>
                <a:gd name="connsiteY1" fmla="*/ 9353 h 38176"/>
                <a:gd name="connsiteX2" fmla="*/ 28250 w 324497"/>
                <a:gd name="connsiteY2" fmla="*/ 0 h 38176"/>
                <a:gd name="connsiteX3" fmla="*/ 191071 w 324497"/>
                <a:gd name="connsiteY3" fmla="*/ 8590 h 38176"/>
                <a:gd name="connsiteX4" fmla="*/ 325833 w 324497"/>
                <a:gd name="connsiteY4" fmla="*/ 35313 h 38176"/>
                <a:gd name="connsiteX5" fmla="*/ 298729 w 324497"/>
                <a:gd name="connsiteY5" fmla="*/ 46384 h 38176"/>
                <a:gd name="connsiteX6" fmla="*/ 135716 w 324497"/>
                <a:gd name="connsiteY6" fmla="*/ 29777 h 38176"/>
                <a:gd name="connsiteX7" fmla="*/ 10117 w 324497"/>
                <a:gd name="connsiteY7" fmla="*/ 9926 h 38176"/>
                <a:gd name="connsiteX8" fmla="*/ 137434 w 324497"/>
                <a:gd name="connsiteY8" fmla="*/ 29205 h 38176"/>
                <a:gd name="connsiteX9" fmla="*/ 290330 w 324497"/>
                <a:gd name="connsiteY9" fmla="*/ 44666 h 38176"/>
                <a:gd name="connsiteX10" fmla="*/ 315908 w 324497"/>
                <a:gd name="connsiteY10" fmla="*/ 34359 h 38176"/>
                <a:gd name="connsiteX11" fmla="*/ 189545 w 324497"/>
                <a:gd name="connsiteY11" fmla="*/ 9544 h 38176"/>
                <a:gd name="connsiteX12" fmla="*/ 36840 w 324497"/>
                <a:gd name="connsiteY12" fmla="*/ 1145 h 38176"/>
                <a:gd name="connsiteX13" fmla="*/ 10117 w 324497"/>
                <a:gd name="connsiteY13" fmla="*/ 9926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38176">
                  <a:moveTo>
                    <a:pt x="135716" y="29777"/>
                  </a:moveTo>
                  <a:cubicBezTo>
                    <a:pt x="81697" y="20424"/>
                    <a:pt x="54592" y="16416"/>
                    <a:pt x="0" y="9353"/>
                  </a:cubicBezTo>
                  <a:cubicBezTo>
                    <a:pt x="11262" y="6108"/>
                    <a:pt x="16988" y="4581"/>
                    <a:pt x="28250" y="0"/>
                  </a:cubicBezTo>
                  <a:cubicBezTo>
                    <a:pt x="93913" y="2863"/>
                    <a:pt x="126363" y="4581"/>
                    <a:pt x="191071" y="8590"/>
                  </a:cubicBezTo>
                  <a:cubicBezTo>
                    <a:pt x="245091" y="18706"/>
                    <a:pt x="272005" y="24051"/>
                    <a:pt x="325833" y="35313"/>
                  </a:cubicBezTo>
                  <a:cubicBezTo>
                    <a:pt x="315144" y="40467"/>
                    <a:pt x="309608" y="42566"/>
                    <a:pt x="298729" y="46384"/>
                  </a:cubicBezTo>
                  <a:cubicBezTo>
                    <a:pt x="233638" y="39131"/>
                    <a:pt x="201188" y="35695"/>
                    <a:pt x="135716" y="29777"/>
                  </a:cubicBezTo>
                  <a:close/>
                  <a:moveTo>
                    <a:pt x="10117" y="9926"/>
                  </a:moveTo>
                  <a:cubicBezTo>
                    <a:pt x="61273" y="16607"/>
                    <a:pt x="86660" y="20424"/>
                    <a:pt x="137434" y="29205"/>
                  </a:cubicBezTo>
                  <a:cubicBezTo>
                    <a:pt x="198898" y="34740"/>
                    <a:pt x="229439" y="37985"/>
                    <a:pt x="290330" y="44666"/>
                  </a:cubicBezTo>
                  <a:cubicBezTo>
                    <a:pt x="300638" y="41039"/>
                    <a:pt x="305791" y="39131"/>
                    <a:pt x="315908" y="34359"/>
                  </a:cubicBezTo>
                  <a:cubicBezTo>
                    <a:pt x="265515" y="23860"/>
                    <a:pt x="240128" y="18706"/>
                    <a:pt x="189545" y="9544"/>
                  </a:cubicBezTo>
                  <a:cubicBezTo>
                    <a:pt x="128845" y="5726"/>
                    <a:pt x="98304" y="4008"/>
                    <a:pt x="36840" y="1145"/>
                  </a:cubicBezTo>
                  <a:cubicBezTo>
                    <a:pt x="26151" y="5345"/>
                    <a:pt x="20806" y="6872"/>
                    <a:pt x="10117" y="99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5AAB68A-CB7F-485B-B8D8-F84C7CCB48EE}"/>
                </a:ext>
              </a:extLst>
            </p:cNvPr>
            <p:cNvSpPr/>
            <p:nvPr/>
          </p:nvSpPr>
          <p:spPr>
            <a:xfrm>
              <a:off x="3949543" y="3038887"/>
              <a:ext cx="305410" cy="57264"/>
            </a:xfrm>
            <a:custGeom>
              <a:avLst/>
              <a:gdLst>
                <a:gd name="connsiteX0" fmla="*/ 135335 w 305409"/>
                <a:gd name="connsiteY0" fmla="*/ 41039 h 57264"/>
                <a:gd name="connsiteX1" fmla="*/ 0 w 305409"/>
                <a:gd name="connsiteY1" fmla="*/ 11071 h 57264"/>
                <a:gd name="connsiteX2" fmla="*/ 27296 w 305409"/>
                <a:gd name="connsiteY2" fmla="*/ 0 h 57264"/>
                <a:gd name="connsiteX3" fmla="*/ 188400 w 305409"/>
                <a:gd name="connsiteY3" fmla="*/ 16034 h 57264"/>
                <a:gd name="connsiteX4" fmla="*/ 323925 w 305409"/>
                <a:gd name="connsiteY4" fmla="*/ 50774 h 57264"/>
                <a:gd name="connsiteX5" fmla="*/ 298157 w 305409"/>
                <a:gd name="connsiteY5" fmla="*/ 63945 h 57264"/>
                <a:gd name="connsiteX6" fmla="*/ 135335 w 305409"/>
                <a:gd name="connsiteY6" fmla="*/ 41039 h 57264"/>
                <a:gd name="connsiteX7" fmla="*/ 10117 w 305409"/>
                <a:gd name="connsiteY7" fmla="*/ 12216 h 57264"/>
                <a:gd name="connsiteX8" fmla="*/ 137053 w 305409"/>
                <a:gd name="connsiteY8" fmla="*/ 40467 h 57264"/>
                <a:gd name="connsiteX9" fmla="*/ 289567 w 305409"/>
                <a:gd name="connsiteY9" fmla="*/ 61845 h 57264"/>
                <a:gd name="connsiteX10" fmla="*/ 313808 w 305409"/>
                <a:gd name="connsiteY10" fmla="*/ 49629 h 57264"/>
                <a:gd name="connsiteX11" fmla="*/ 186682 w 305409"/>
                <a:gd name="connsiteY11" fmla="*/ 17179 h 57264"/>
                <a:gd name="connsiteX12" fmla="*/ 35504 w 305409"/>
                <a:gd name="connsiteY12" fmla="*/ 1909 h 57264"/>
                <a:gd name="connsiteX13" fmla="*/ 10117 w 305409"/>
                <a:gd name="connsiteY13" fmla="*/ 1221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57264">
                  <a:moveTo>
                    <a:pt x="135335" y="41039"/>
                  </a:moveTo>
                  <a:cubicBezTo>
                    <a:pt x="81124" y="28060"/>
                    <a:pt x="54020" y="22142"/>
                    <a:pt x="0" y="11071"/>
                  </a:cubicBezTo>
                  <a:cubicBezTo>
                    <a:pt x="10880" y="7253"/>
                    <a:pt x="16416" y="5345"/>
                    <a:pt x="27296" y="0"/>
                  </a:cubicBezTo>
                  <a:cubicBezTo>
                    <a:pt x="92005" y="6108"/>
                    <a:pt x="124264" y="9544"/>
                    <a:pt x="188400" y="16034"/>
                  </a:cubicBezTo>
                  <a:cubicBezTo>
                    <a:pt x="242610" y="29396"/>
                    <a:pt x="269524" y="36458"/>
                    <a:pt x="323925" y="50774"/>
                  </a:cubicBezTo>
                  <a:cubicBezTo>
                    <a:pt x="313808" y="56883"/>
                    <a:pt x="308464" y="59173"/>
                    <a:pt x="298157" y="63945"/>
                  </a:cubicBezTo>
                  <a:cubicBezTo>
                    <a:pt x="233066" y="54592"/>
                    <a:pt x="200616" y="49820"/>
                    <a:pt x="135335" y="41039"/>
                  </a:cubicBezTo>
                  <a:close/>
                  <a:moveTo>
                    <a:pt x="10117" y="12216"/>
                  </a:moveTo>
                  <a:cubicBezTo>
                    <a:pt x="60891" y="22715"/>
                    <a:pt x="86279" y="28441"/>
                    <a:pt x="137053" y="40467"/>
                  </a:cubicBezTo>
                  <a:cubicBezTo>
                    <a:pt x="198135" y="48675"/>
                    <a:pt x="228676" y="53065"/>
                    <a:pt x="289567" y="61845"/>
                  </a:cubicBezTo>
                  <a:cubicBezTo>
                    <a:pt x="299302" y="57455"/>
                    <a:pt x="304264" y="55165"/>
                    <a:pt x="313808" y="49629"/>
                  </a:cubicBezTo>
                  <a:cubicBezTo>
                    <a:pt x="262844" y="36267"/>
                    <a:pt x="237456" y="29777"/>
                    <a:pt x="186682" y="17179"/>
                  </a:cubicBezTo>
                  <a:cubicBezTo>
                    <a:pt x="126364" y="10880"/>
                    <a:pt x="96204" y="7826"/>
                    <a:pt x="35504" y="1909"/>
                  </a:cubicBezTo>
                  <a:cubicBezTo>
                    <a:pt x="25388" y="6681"/>
                    <a:pt x="20424" y="8399"/>
                    <a:pt x="10117" y="122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1203F03-FF0E-4E7E-AF49-6E3B176301EE}"/>
                </a:ext>
              </a:extLst>
            </p:cNvPr>
            <p:cNvSpPr/>
            <p:nvPr/>
          </p:nvSpPr>
          <p:spPr>
            <a:xfrm>
              <a:off x="4238155" y="3087944"/>
              <a:ext cx="324498" cy="76352"/>
            </a:xfrm>
            <a:custGeom>
              <a:avLst/>
              <a:gdLst>
                <a:gd name="connsiteX0" fmla="*/ 137434 w 324497"/>
                <a:gd name="connsiteY0" fmla="*/ 50393 h 76352"/>
                <a:gd name="connsiteX1" fmla="*/ 0 w 324497"/>
                <a:gd name="connsiteY1" fmla="*/ 13171 h 76352"/>
                <a:gd name="connsiteX2" fmla="*/ 25960 w 324497"/>
                <a:gd name="connsiteY2" fmla="*/ 0 h 76352"/>
                <a:gd name="connsiteX3" fmla="*/ 187445 w 324497"/>
                <a:gd name="connsiteY3" fmla="*/ 20806 h 76352"/>
                <a:gd name="connsiteX4" fmla="*/ 325643 w 324497"/>
                <a:gd name="connsiteY4" fmla="*/ 61082 h 76352"/>
                <a:gd name="connsiteX5" fmla="*/ 301401 w 324497"/>
                <a:gd name="connsiteY5" fmla="*/ 76734 h 76352"/>
                <a:gd name="connsiteX6" fmla="*/ 137434 w 324497"/>
                <a:gd name="connsiteY6" fmla="*/ 50393 h 76352"/>
                <a:gd name="connsiteX7" fmla="*/ 10307 w 324497"/>
                <a:gd name="connsiteY7" fmla="*/ 14507 h 76352"/>
                <a:gd name="connsiteX8" fmla="*/ 139152 w 324497"/>
                <a:gd name="connsiteY8" fmla="*/ 49438 h 76352"/>
                <a:gd name="connsiteX9" fmla="*/ 293002 w 324497"/>
                <a:gd name="connsiteY9" fmla="*/ 74062 h 76352"/>
                <a:gd name="connsiteX10" fmla="*/ 315717 w 324497"/>
                <a:gd name="connsiteY10" fmla="*/ 59555 h 76352"/>
                <a:gd name="connsiteX11" fmla="*/ 186109 w 324497"/>
                <a:gd name="connsiteY11" fmla="*/ 21760 h 76352"/>
                <a:gd name="connsiteX12" fmla="*/ 34549 w 324497"/>
                <a:gd name="connsiteY12" fmla="*/ 2100 h 76352"/>
                <a:gd name="connsiteX13" fmla="*/ 10307 w 324497"/>
                <a:gd name="connsiteY13" fmla="*/ 1450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37434" y="50393"/>
                  </a:moveTo>
                  <a:cubicBezTo>
                    <a:pt x="82270" y="34740"/>
                    <a:pt x="54783" y="27296"/>
                    <a:pt x="0" y="13171"/>
                  </a:cubicBezTo>
                  <a:cubicBezTo>
                    <a:pt x="10498" y="8399"/>
                    <a:pt x="15652" y="6108"/>
                    <a:pt x="25960" y="0"/>
                  </a:cubicBezTo>
                  <a:cubicBezTo>
                    <a:pt x="90668" y="8399"/>
                    <a:pt x="122927" y="12598"/>
                    <a:pt x="187445" y="20806"/>
                  </a:cubicBezTo>
                  <a:cubicBezTo>
                    <a:pt x="242419" y="36649"/>
                    <a:pt x="270097" y="44857"/>
                    <a:pt x="325643" y="61082"/>
                  </a:cubicBezTo>
                  <a:cubicBezTo>
                    <a:pt x="316099" y="68145"/>
                    <a:pt x="311327" y="71008"/>
                    <a:pt x="301401" y="76734"/>
                  </a:cubicBezTo>
                  <a:cubicBezTo>
                    <a:pt x="235929" y="66236"/>
                    <a:pt x="203097" y="60891"/>
                    <a:pt x="137434" y="50393"/>
                  </a:cubicBezTo>
                  <a:close/>
                  <a:moveTo>
                    <a:pt x="10307" y="14507"/>
                  </a:moveTo>
                  <a:cubicBezTo>
                    <a:pt x="61654" y="27869"/>
                    <a:pt x="87423" y="34931"/>
                    <a:pt x="139152" y="49438"/>
                  </a:cubicBezTo>
                  <a:cubicBezTo>
                    <a:pt x="200616" y="59173"/>
                    <a:pt x="231538" y="64327"/>
                    <a:pt x="293002" y="74062"/>
                  </a:cubicBezTo>
                  <a:cubicBezTo>
                    <a:pt x="302164" y="68717"/>
                    <a:pt x="306745" y="66045"/>
                    <a:pt x="315717" y="59555"/>
                  </a:cubicBezTo>
                  <a:cubicBezTo>
                    <a:pt x="263607" y="44284"/>
                    <a:pt x="237647" y="36649"/>
                    <a:pt x="186109" y="21760"/>
                  </a:cubicBezTo>
                  <a:cubicBezTo>
                    <a:pt x="125599" y="13934"/>
                    <a:pt x="95249" y="9926"/>
                    <a:pt x="34549" y="2100"/>
                  </a:cubicBezTo>
                  <a:cubicBezTo>
                    <a:pt x="24814" y="7826"/>
                    <a:pt x="20042" y="10117"/>
                    <a:pt x="10307" y="145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2E96CE6-75A2-4BBF-86EF-453EBFC3CD39}"/>
                </a:ext>
              </a:extLst>
            </p:cNvPr>
            <p:cNvSpPr/>
            <p:nvPr/>
          </p:nvSpPr>
          <p:spPr>
            <a:xfrm>
              <a:off x="4530394" y="3147117"/>
              <a:ext cx="324498" cy="76352"/>
            </a:xfrm>
            <a:custGeom>
              <a:avLst/>
              <a:gdLst>
                <a:gd name="connsiteX0" fmla="*/ 141061 w 324497"/>
                <a:gd name="connsiteY0" fmla="*/ 57455 h 76352"/>
                <a:gd name="connsiteX1" fmla="*/ 0 w 324497"/>
                <a:gd name="connsiteY1" fmla="*/ 15652 h 76352"/>
                <a:gd name="connsiteX2" fmla="*/ 24242 w 324497"/>
                <a:gd name="connsiteY2" fmla="*/ 0 h 76352"/>
                <a:gd name="connsiteX3" fmla="*/ 187445 w 324497"/>
                <a:gd name="connsiteY3" fmla="*/ 22715 h 76352"/>
                <a:gd name="connsiteX4" fmla="*/ 329842 w 324497"/>
                <a:gd name="connsiteY4" fmla="*/ 66045 h 76352"/>
                <a:gd name="connsiteX5" fmla="*/ 307700 w 324497"/>
                <a:gd name="connsiteY5" fmla="*/ 84369 h 76352"/>
                <a:gd name="connsiteX6" fmla="*/ 141061 w 324497"/>
                <a:gd name="connsiteY6" fmla="*/ 57455 h 76352"/>
                <a:gd name="connsiteX7" fmla="*/ 10117 w 324497"/>
                <a:gd name="connsiteY7" fmla="*/ 17179 h 76352"/>
                <a:gd name="connsiteX8" fmla="*/ 142397 w 324497"/>
                <a:gd name="connsiteY8" fmla="*/ 56501 h 76352"/>
                <a:gd name="connsiteX9" fmla="*/ 298538 w 324497"/>
                <a:gd name="connsiteY9" fmla="*/ 81697 h 76352"/>
                <a:gd name="connsiteX10" fmla="*/ 319344 w 324497"/>
                <a:gd name="connsiteY10" fmla="*/ 64518 h 76352"/>
                <a:gd name="connsiteX11" fmla="*/ 185727 w 324497"/>
                <a:gd name="connsiteY11" fmla="*/ 24051 h 76352"/>
                <a:gd name="connsiteX12" fmla="*/ 32640 w 324497"/>
                <a:gd name="connsiteY12" fmla="*/ 2672 h 76352"/>
                <a:gd name="connsiteX13" fmla="*/ 10117 w 324497"/>
                <a:gd name="connsiteY13" fmla="*/ 1717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1061" y="57455"/>
                  </a:moveTo>
                  <a:cubicBezTo>
                    <a:pt x="84179" y="40276"/>
                    <a:pt x="56119" y="31877"/>
                    <a:pt x="0" y="15652"/>
                  </a:cubicBezTo>
                  <a:cubicBezTo>
                    <a:pt x="9735" y="9926"/>
                    <a:pt x="14698" y="7063"/>
                    <a:pt x="24242" y="0"/>
                  </a:cubicBezTo>
                  <a:cubicBezTo>
                    <a:pt x="89523" y="9353"/>
                    <a:pt x="122164" y="13934"/>
                    <a:pt x="187445" y="22715"/>
                  </a:cubicBezTo>
                  <a:cubicBezTo>
                    <a:pt x="244136" y="40085"/>
                    <a:pt x="272578" y="48675"/>
                    <a:pt x="329842" y="66045"/>
                  </a:cubicBezTo>
                  <a:cubicBezTo>
                    <a:pt x="321061" y="74062"/>
                    <a:pt x="316672" y="77498"/>
                    <a:pt x="307700" y="84369"/>
                  </a:cubicBezTo>
                  <a:cubicBezTo>
                    <a:pt x="240892" y="73871"/>
                    <a:pt x="207488" y="68335"/>
                    <a:pt x="141061" y="57455"/>
                  </a:cubicBezTo>
                  <a:close/>
                  <a:moveTo>
                    <a:pt x="10117" y="17179"/>
                  </a:moveTo>
                  <a:cubicBezTo>
                    <a:pt x="62799" y="32450"/>
                    <a:pt x="89141" y="40467"/>
                    <a:pt x="142397" y="56501"/>
                  </a:cubicBezTo>
                  <a:cubicBezTo>
                    <a:pt x="204815" y="66808"/>
                    <a:pt x="236120" y="71962"/>
                    <a:pt x="298538" y="81697"/>
                  </a:cubicBezTo>
                  <a:cubicBezTo>
                    <a:pt x="306936" y="75207"/>
                    <a:pt x="311136" y="72153"/>
                    <a:pt x="319344" y="64518"/>
                  </a:cubicBezTo>
                  <a:cubicBezTo>
                    <a:pt x="265516" y="48293"/>
                    <a:pt x="238983" y="40276"/>
                    <a:pt x="185727" y="24051"/>
                  </a:cubicBezTo>
                  <a:cubicBezTo>
                    <a:pt x="124454" y="15843"/>
                    <a:pt x="93913" y="11453"/>
                    <a:pt x="32640" y="2672"/>
                  </a:cubicBezTo>
                  <a:cubicBezTo>
                    <a:pt x="23860" y="8971"/>
                    <a:pt x="19279" y="11835"/>
                    <a:pt x="10117" y="171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78207AA-2FE3-481E-BDEC-CC35EBC8F5F0}"/>
                </a:ext>
              </a:extLst>
            </p:cNvPr>
            <p:cNvSpPr/>
            <p:nvPr/>
          </p:nvSpPr>
          <p:spPr>
            <a:xfrm>
              <a:off x="4828359" y="3210871"/>
              <a:ext cx="324498" cy="76352"/>
            </a:xfrm>
            <a:custGeom>
              <a:avLst/>
              <a:gdLst>
                <a:gd name="connsiteX0" fmla="*/ 145833 w 324497"/>
                <a:gd name="connsiteY0" fmla="*/ 61845 h 76352"/>
                <a:gd name="connsiteX1" fmla="*/ 0 w 324497"/>
                <a:gd name="connsiteY1" fmla="*/ 18325 h 76352"/>
                <a:gd name="connsiteX2" fmla="*/ 22142 w 324497"/>
                <a:gd name="connsiteY2" fmla="*/ 0 h 76352"/>
                <a:gd name="connsiteX3" fmla="*/ 187827 w 324497"/>
                <a:gd name="connsiteY3" fmla="*/ 21570 h 76352"/>
                <a:gd name="connsiteX4" fmla="*/ 335187 w 324497"/>
                <a:gd name="connsiteY4" fmla="*/ 64709 h 76352"/>
                <a:gd name="connsiteX5" fmla="*/ 315335 w 324497"/>
                <a:gd name="connsiteY5" fmla="*/ 85706 h 76352"/>
                <a:gd name="connsiteX6" fmla="*/ 145833 w 324497"/>
                <a:gd name="connsiteY6" fmla="*/ 61845 h 76352"/>
                <a:gd name="connsiteX7" fmla="*/ 10308 w 324497"/>
                <a:gd name="connsiteY7" fmla="*/ 19852 h 76352"/>
                <a:gd name="connsiteX8" fmla="*/ 147169 w 324497"/>
                <a:gd name="connsiteY8" fmla="*/ 60509 h 76352"/>
                <a:gd name="connsiteX9" fmla="*/ 306173 w 324497"/>
                <a:gd name="connsiteY9" fmla="*/ 83033 h 76352"/>
                <a:gd name="connsiteX10" fmla="*/ 324879 w 324497"/>
                <a:gd name="connsiteY10" fmla="*/ 63372 h 76352"/>
                <a:gd name="connsiteX11" fmla="*/ 186682 w 324497"/>
                <a:gd name="connsiteY11" fmla="*/ 22906 h 76352"/>
                <a:gd name="connsiteX12" fmla="*/ 31114 w 324497"/>
                <a:gd name="connsiteY12" fmla="*/ 2672 h 76352"/>
                <a:gd name="connsiteX13" fmla="*/ 10308 w 324497"/>
                <a:gd name="connsiteY13" fmla="*/ 1985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5833" y="61845"/>
                  </a:moveTo>
                  <a:cubicBezTo>
                    <a:pt x="87042" y="44475"/>
                    <a:pt x="57837" y="35695"/>
                    <a:pt x="0" y="18325"/>
                  </a:cubicBezTo>
                  <a:cubicBezTo>
                    <a:pt x="8971" y="11453"/>
                    <a:pt x="13552" y="8017"/>
                    <a:pt x="22142" y="0"/>
                  </a:cubicBezTo>
                  <a:cubicBezTo>
                    <a:pt x="88378" y="9353"/>
                    <a:pt x="121591" y="13743"/>
                    <a:pt x="187827" y="21570"/>
                  </a:cubicBezTo>
                  <a:cubicBezTo>
                    <a:pt x="246427" y="39131"/>
                    <a:pt x="275823" y="47911"/>
                    <a:pt x="335187" y="64709"/>
                  </a:cubicBezTo>
                  <a:cubicBezTo>
                    <a:pt x="327361" y="73871"/>
                    <a:pt x="323352" y="77879"/>
                    <a:pt x="315335" y="85706"/>
                  </a:cubicBezTo>
                  <a:cubicBezTo>
                    <a:pt x="247382" y="76925"/>
                    <a:pt x="213596" y="71962"/>
                    <a:pt x="145833" y="61845"/>
                  </a:cubicBezTo>
                  <a:close/>
                  <a:moveTo>
                    <a:pt x="10308" y="19852"/>
                  </a:moveTo>
                  <a:cubicBezTo>
                    <a:pt x="64709" y="36077"/>
                    <a:pt x="92005" y="44284"/>
                    <a:pt x="147169" y="60509"/>
                  </a:cubicBezTo>
                  <a:cubicBezTo>
                    <a:pt x="210733" y="70053"/>
                    <a:pt x="242419" y="74634"/>
                    <a:pt x="306173" y="83033"/>
                  </a:cubicBezTo>
                  <a:cubicBezTo>
                    <a:pt x="313808" y="75589"/>
                    <a:pt x="317626" y="71771"/>
                    <a:pt x="324879" y="63372"/>
                  </a:cubicBezTo>
                  <a:cubicBezTo>
                    <a:pt x="269142" y="47529"/>
                    <a:pt x="241655" y="39321"/>
                    <a:pt x="186682" y="22906"/>
                  </a:cubicBezTo>
                  <a:cubicBezTo>
                    <a:pt x="124454" y="15461"/>
                    <a:pt x="93341" y="11262"/>
                    <a:pt x="31114" y="2672"/>
                  </a:cubicBezTo>
                  <a:cubicBezTo>
                    <a:pt x="22906" y="10308"/>
                    <a:pt x="18707" y="13553"/>
                    <a:pt x="10308" y="198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34724E0-F837-4F9E-83A3-13C63AB03159}"/>
                </a:ext>
              </a:extLst>
            </p:cNvPr>
            <p:cNvSpPr/>
            <p:nvPr/>
          </p:nvSpPr>
          <p:spPr>
            <a:xfrm>
              <a:off x="5133769" y="3273671"/>
              <a:ext cx="324498" cy="76352"/>
            </a:xfrm>
            <a:custGeom>
              <a:avLst/>
              <a:gdLst>
                <a:gd name="connsiteX0" fmla="*/ 151178 w 324497"/>
                <a:gd name="connsiteY0" fmla="*/ 62800 h 76352"/>
                <a:gd name="connsiteX1" fmla="*/ 0 w 324497"/>
                <a:gd name="connsiteY1" fmla="*/ 20997 h 76352"/>
                <a:gd name="connsiteX2" fmla="*/ 20043 w 324497"/>
                <a:gd name="connsiteY2" fmla="*/ 0 h 76352"/>
                <a:gd name="connsiteX3" fmla="*/ 188399 w 324497"/>
                <a:gd name="connsiteY3" fmla="*/ 17179 h 76352"/>
                <a:gd name="connsiteX4" fmla="*/ 340914 w 324497"/>
                <a:gd name="connsiteY4" fmla="*/ 56883 h 76352"/>
                <a:gd name="connsiteX5" fmla="*/ 323544 w 324497"/>
                <a:gd name="connsiteY5" fmla="*/ 80552 h 76352"/>
                <a:gd name="connsiteX6" fmla="*/ 151178 w 324497"/>
                <a:gd name="connsiteY6" fmla="*/ 62800 h 76352"/>
                <a:gd name="connsiteX7" fmla="*/ 10499 w 324497"/>
                <a:gd name="connsiteY7" fmla="*/ 22333 h 76352"/>
                <a:gd name="connsiteX8" fmla="*/ 152323 w 324497"/>
                <a:gd name="connsiteY8" fmla="*/ 61464 h 76352"/>
                <a:gd name="connsiteX9" fmla="*/ 313999 w 324497"/>
                <a:gd name="connsiteY9" fmla="*/ 78070 h 76352"/>
                <a:gd name="connsiteX10" fmla="*/ 330415 w 324497"/>
                <a:gd name="connsiteY10" fmla="*/ 55928 h 76352"/>
                <a:gd name="connsiteX11" fmla="*/ 187254 w 324497"/>
                <a:gd name="connsiteY11" fmla="*/ 18706 h 76352"/>
                <a:gd name="connsiteX12" fmla="*/ 29205 w 324497"/>
                <a:gd name="connsiteY12" fmla="*/ 2481 h 76352"/>
                <a:gd name="connsiteX13" fmla="*/ 10499 w 324497"/>
                <a:gd name="connsiteY13" fmla="*/ 2233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1178" y="62800"/>
                  </a:moveTo>
                  <a:cubicBezTo>
                    <a:pt x="90287" y="46384"/>
                    <a:pt x="59937" y="37985"/>
                    <a:pt x="0" y="20997"/>
                  </a:cubicBezTo>
                  <a:cubicBezTo>
                    <a:pt x="8208" y="12980"/>
                    <a:pt x="12217" y="9162"/>
                    <a:pt x="20043" y="0"/>
                  </a:cubicBezTo>
                  <a:cubicBezTo>
                    <a:pt x="87424" y="7826"/>
                    <a:pt x="121018" y="11453"/>
                    <a:pt x="188399" y="17179"/>
                  </a:cubicBezTo>
                  <a:cubicBezTo>
                    <a:pt x="249100" y="33786"/>
                    <a:pt x="279641" y="41803"/>
                    <a:pt x="340914" y="56883"/>
                  </a:cubicBezTo>
                  <a:cubicBezTo>
                    <a:pt x="334233" y="66999"/>
                    <a:pt x="330606" y="71580"/>
                    <a:pt x="323544" y="80552"/>
                  </a:cubicBezTo>
                  <a:cubicBezTo>
                    <a:pt x="254635" y="74444"/>
                    <a:pt x="220086" y="70817"/>
                    <a:pt x="151178" y="62800"/>
                  </a:cubicBezTo>
                  <a:close/>
                  <a:moveTo>
                    <a:pt x="10499" y="22333"/>
                  </a:moveTo>
                  <a:cubicBezTo>
                    <a:pt x="66808" y="38176"/>
                    <a:pt x="95249" y="46002"/>
                    <a:pt x="152323" y="61464"/>
                  </a:cubicBezTo>
                  <a:cubicBezTo>
                    <a:pt x="216841" y="68908"/>
                    <a:pt x="249291" y="72344"/>
                    <a:pt x="313999" y="78070"/>
                  </a:cubicBezTo>
                  <a:cubicBezTo>
                    <a:pt x="320680" y="69672"/>
                    <a:pt x="324116" y="65472"/>
                    <a:pt x="330415" y="55928"/>
                  </a:cubicBezTo>
                  <a:cubicBezTo>
                    <a:pt x="272769" y="41612"/>
                    <a:pt x="244137" y="34168"/>
                    <a:pt x="187254" y="18706"/>
                  </a:cubicBezTo>
                  <a:cubicBezTo>
                    <a:pt x="124073" y="13171"/>
                    <a:pt x="92386" y="9735"/>
                    <a:pt x="29205" y="2481"/>
                  </a:cubicBezTo>
                  <a:cubicBezTo>
                    <a:pt x="21951" y="11071"/>
                    <a:pt x="18134" y="14889"/>
                    <a:pt x="10499" y="223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2B771F7-7D07-4E0D-AAD2-7A71CBD80618}"/>
                </a:ext>
              </a:extLst>
            </p:cNvPr>
            <p:cNvSpPr/>
            <p:nvPr/>
          </p:nvSpPr>
          <p:spPr>
            <a:xfrm>
              <a:off x="5447196" y="3329026"/>
              <a:ext cx="343586" cy="57264"/>
            </a:xfrm>
            <a:custGeom>
              <a:avLst/>
              <a:gdLst>
                <a:gd name="connsiteX0" fmla="*/ 156141 w 343585"/>
                <a:gd name="connsiteY0" fmla="*/ 59746 h 57264"/>
                <a:gd name="connsiteX1" fmla="*/ 0 w 343585"/>
                <a:gd name="connsiteY1" fmla="*/ 23478 h 57264"/>
                <a:gd name="connsiteX2" fmla="*/ 17561 w 343585"/>
                <a:gd name="connsiteY2" fmla="*/ 0 h 57264"/>
                <a:gd name="connsiteX3" fmla="*/ 188208 w 343585"/>
                <a:gd name="connsiteY3" fmla="*/ 9544 h 57264"/>
                <a:gd name="connsiteX4" fmla="*/ 345304 w 343585"/>
                <a:gd name="connsiteY4" fmla="*/ 41994 h 57264"/>
                <a:gd name="connsiteX5" fmla="*/ 330415 w 343585"/>
                <a:gd name="connsiteY5" fmla="*/ 67763 h 57264"/>
                <a:gd name="connsiteX6" fmla="*/ 156141 w 343585"/>
                <a:gd name="connsiteY6" fmla="*/ 59746 h 57264"/>
                <a:gd name="connsiteX7" fmla="*/ 10689 w 343585"/>
                <a:gd name="connsiteY7" fmla="*/ 24433 h 57264"/>
                <a:gd name="connsiteX8" fmla="*/ 157095 w 343585"/>
                <a:gd name="connsiteY8" fmla="*/ 58219 h 57264"/>
                <a:gd name="connsiteX9" fmla="*/ 320489 w 343585"/>
                <a:gd name="connsiteY9" fmla="*/ 65663 h 57264"/>
                <a:gd name="connsiteX10" fmla="*/ 334614 w 343585"/>
                <a:gd name="connsiteY10" fmla="*/ 41612 h 57264"/>
                <a:gd name="connsiteX11" fmla="*/ 187254 w 343585"/>
                <a:gd name="connsiteY11" fmla="*/ 11071 h 57264"/>
                <a:gd name="connsiteX12" fmla="*/ 26914 w 343585"/>
                <a:gd name="connsiteY12" fmla="*/ 2100 h 57264"/>
                <a:gd name="connsiteX13" fmla="*/ 10689 w 343585"/>
                <a:gd name="connsiteY13" fmla="*/ 2443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56141" y="59746"/>
                  </a:moveTo>
                  <a:cubicBezTo>
                    <a:pt x="93341" y="46002"/>
                    <a:pt x="62036" y="38749"/>
                    <a:pt x="0" y="23478"/>
                  </a:cubicBezTo>
                  <a:cubicBezTo>
                    <a:pt x="7063" y="14507"/>
                    <a:pt x="10689" y="10117"/>
                    <a:pt x="17561" y="0"/>
                  </a:cubicBezTo>
                  <a:cubicBezTo>
                    <a:pt x="85896" y="5154"/>
                    <a:pt x="120064" y="7063"/>
                    <a:pt x="188208" y="9544"/>
                  </a:cubicBezTo>
                  <a:cubicBezTo>
                    <a:pt x="250817" y="23669"/>
                    <a:pt x="282122" y="30159"/>
                    <a:pt x="345304" y="41994"/>
                  </a:cubicBezTo>
                  <a:cubicBezTo>
                    <a:pt x="339577" y="52874"/>
                    <a:pt x="336523" y="57837"/>
                    <a:pt x="330415" y="67763"/>
                  </a:cubicBezTo>
                  <a:cubicBezTo>
                    <a:pt x="260744" y="65854"/>
                    <a:pt x="226003" y="64136"/>
                    <a:pt x="156141" y="59746"/>
                  </a:cubicBezTo>
                  <a:close/>
                  <a:moveTo>
                    <a:pt x="10689" y="24433"/>
                  </a:moveTo>
                  <a:cubicBezTo>
                    <a:pt x="68908" y="38558"/>
                    <a:pt x="98113" y="45430"/>
                    <a:pt x="157095" y="58219"/>
                  </a:cubicBezTo>
                  <a:cubicBezTo>
                    <a:pt x="222567" y="62418"/>
                    <a:pt x="255208" y="63945"/>
                    <a:pt x="320489" y="65663"/>
                  </a:cubicBezTo>
                  <a:cubicBezTo>
                    <a:pt x="326216" y="56501"/>
                    <a:pt x="329079" y="51729"/>
                    <a:pt x="334614" y="41612"/>
                  </a:cubicBezTo>
                  <a:cubicBezTo>
                    <a:pt x="275441" y="30350"/>
                    <a:pt x="246045" y="24242"/>
                    <a:pt x="187254" y="11071"/>
                  </a:cubicBezTo>
                  <a:cubicBezTo>
                    <a:pt x="123118" y="8590"/>
                    <a:pt x="91050" y="6681"/>
                    <a:pt x="26914" y="2100"/>
                  </a:cubicBezTo>
                  <a:cubicBezTo>
                    <a:pt x="20615" y="11644"/>
                    <a:pt x="17370" y="16034"/>
                    <a:pt x="10689" y="244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14DAE4A-E586-469B-B3A2-1D7C4DD4F00D}"/>
                </a:ext>
              </a:extLst>
            </p:cNvPr>
            <p:cNvSpPr/>
            <p:nvPr/>
          </p:nvSpPr>
          <p:spPr>
            <a:xfrm>
              <a:off x="5767303" y="3368729"/>
              <a:ext cx="343586" cy="38176"/>
            </a:xfrm>
            <a:custGeom>
              <a:avLst/>
              <a:gdLst>
                <a:gd name="connsiteX0" fmla="*/ 159767 w 343585"/>
                <a:gd name="connsiteY0" fmla="*/ 53638 h 38176"/>
                <a:gd name="connsiteX1" fmla="*/ 0 w 343585"/>
                <a:gd name="connsiteY1" fmla="*/ 26914 h 38176"/>
                <a:gd name="connsiteX2" fmla="*/ 14889 w 343585"/>
                <a:gd name="connsiteY2" fmla="*/ 1336 h 38176"/>
                <a:gd name="connsiteX3" fmla="*/ 186873 w 343585"/>
                <a:gd name="connsiteY3" fmla="*/ 0 h 38176"/>
                <a:gd name="connsiteX4" fmla="*/ 346831 w 343585"/>
                <a:gd name="connsiteY4" fmla="*/ 21188 h 38176"/>
                <a:gd name="connsiteX5" fmla="*/ 334233 w 343585"/>
                <a:gd name="connsiteY5" fmla="*/ 48102 h 38176"/>
                <a:gd name="connsiteX6" fmla="*/ 159767 w 343585"/>
                <a:gd name="connsiteY6" fmla="*/ 53638 h 38176"/>
                <a:gd name="connsiteX7" fmla="*/ 10880 w 343585"/>
                <a:gd name="connsiteY7" fmla="*/ 27105 h 38176"/>
                <a:gd name="connsiteX8" fmla="*/ 160722 w 343585"/>
                <a:gd name="connsiteY8" fmla="*/ 51920 h 38176"/>
                <a:gd name="connsiteX9" fmla="*/ 324498 w 343585"/>
                <a:gd name="connsiteY9" fmla="*/ 47148 h 38176"/>
                <a:gd name="connsiteX10" fmla="*/ 336332 w 343585"/>
                <a:gd name="connsiteY10" fmla="*/ 21951 h 38176"/>
                <a:gd name="connsiteX11" fmla="*/ 186300 w 343585"/>
                <a:gd name="connsiteY11" fmla="*/ 1909 h 38176"/>
                <a:gd name="connsiteX12" fmla="*/ 24814 w 343585"/>
                <a:gd name="connsiteY12" fmla="*/ 3054 h 38176"/>
                <a:gd name="connsiteX13" fmla="*/ 10880 w 343585"/>
                <a:gd name="connsiteY13" fmla="*/ 27105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59767" y="53638"/>
                  </a:moveTo>
                  <a:cubicBezTo>
                    <a:pt x="95632" y="44093"/>
                    <a:pt x="63563" y="38749"/>
                    <a:pt x="0" y="26914"/>
                  </a:cubicBezTo>
                  <a:cubicBezTo>
                    <a:pt x="6108" y="17179"/>
                    <a:pt x="9162" y="12216"/>
                    <a:pt x="14889" y="1336"/>
                  </a:cubicBezTo>
                  <a:cubicBezTo>
                    <a:pt x="83797" y="2481"/>
                    <a:pt x="118346" y="2291"/>
                    <a:pt x="186873" y="0"/>
                  </a:cubicBezTo>
                  <a:cubicBezTo>
                    <a:pt x="250818" y="10117"/>
                    <a:pt x="282695" y="14316"/>
                    <a:pt x="346831" y="21188"/>
                  </a:cubicBezTo>
                  <a:cubicBezTo>
                    <a:pt x="342059" y="32641"/>
                    <a:pt x="339386" y="37794"/>
                    <a:pt x="334233" y="48102"/>
                  </a:cubicBezTo>
                  <a:cubicBezTo>
                    <a:pt x="264752" y="52110"/>
                    <a:pt x="229821" y="53065"/>
                    <a:pt x="159767" y="53638"/>
                  </a:cubicBezTo>
                  <a:close/>
                  <a:moveTo>
                    <a:pt x="10880" y="27105"/>
                  </a:moveTo>
                  <a:cubicBezTo>
                    <a:pt x="70626" y="37985"/>
                    <a:pt x="100594" y="43139"/>
                    <a:pt x="160722" y="51920"/>
                  </a:cubicBezTo>
                  <a:cubicBezTo>
                    <a:pt x="226385" y="51347"/>
                    <a:pt x="259026" y="50393"/>
                    <a:pt x="324498" y="47148"/>
                  </a:cubicBezTo>
                  <a:cubicBezTo>
                    <a:pt x="329461" y="37413"/>
                    <a:pt x="331751" y="32450"/>
                    <a:pt x="336332" y="21951"/>
                  </a:cubicBezTo>
                  <a:cubicBezTo>
                    <a:pt x="276205" y="15270"/>
                    <a:pt x="246236" y="11262"/>
                    <a:pt x="186300" y="1909"/>
                  </a:cubicBezTo>
                  <a:cubicBezTo>
                    <a:pt x="121782" y="3818"/>
                    <a:pt x="89523" y="4009"/>
                    <a:pt x="24814" y="3054"/>
                  </a:cubicBezTo>
                  <a:cubicBezTo>
                    <a:pt x="19470" y="13362"/>
                    <a:pt x="16607" y="17943"/>
                    <a:pt x="10880" y="271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044A31F-CF50-4194-82BF-2F7208F2B4E5}"/>
                </a:ext>
              </a:extLst>
            </p:cNvPr>
            <p:cNvSpPr/>
            <p:nvPr/>
          </p:nvSpPr>
          <p:spPr>
            <a:xfrm>
              <a:off x="6091419" y="3374456"/>
              <a:ext cx="343586" cy="38176"/>
            </a:xfrm>
            <a:custGeom>
              <a:avLst/>
              <a:gdLst>
                <a:gd name="connsiteX0" fmla="*/ 161294 w 343585"/>
                <a:gd name="connsiteY0" fmla="*/ 55928 h 38176"/>
                <a:gd name="connsiteX1" fmla="*/ 0 w 343585"/>
                <a:gd name="connsiteY1" fmla="*/ 42185 h 38176"/>
                <a:gd name="connsiteX2" fmla="*/ 12598 w 343585"/>
                <a:gd name="connsiteY2" fmla="*/ 15270 h 38176"/>
                <a:gd name="connsiteX3" fmla="*/ 184009 w 343585"/>
                <a:gd name="connsiteY3" fmla="*/ 0 h 38176"/>
                <a:gd name="connsiteX4" fmla="*/ 343968 w 343585"/>
                <a:gd name="connsiteY4" fmla="*/ 9735 h 38176"/>
                <a:gd name="connsiteX5" fmla="*/ 333851 w 343585"/>
                <a:gd name="connsiteY5" fmla="*/ 38558 h 38176"/>
                <a:gd name="connsiteX6" fmla="*/ 161294 w 343585"/>
                <a:gd name="connsiteY6" fmla="*/ 55928 h 38176"/>
                <a:gd name="connsiteX7" fmla="*/ 10689 w 343585"/>
                <a:gd name="connsiteY7" fmla="*/ 41612 h 38176"/>
                <a:gd name="connsiteX8" fmla="*/ 161867 w 343585"/>
                <a:gd name="connsiteY8" fmla="*/ 54210 h 38176"/>
                <a:gd name="connsiteX9" fmla="*/ 323733 w 343585"/>
                <a:gd name="connsiteY9" fmla="*/ 37985 h 38176"/>
                <a:gd name="connsiteX10" fmla="*/ 333277 w 343585"/>
                <a:gd name="connsiteY10" fmla="*/ 11071 h 38176"/>
                <a:gd name="connsiteX11" fmla="*/ 183245 w 343585"/>
                <a:gd name="connsiteY11" fmla="*/ 1909 h 38176"/>
                <a:gd name="connsiteX12" fmla="*/ 22333 w 343585"/>
                <a:gd name="connsiteY12" fmla="*/ 16416 h 38176"/>
                <a:gd name="connsiteX13" fmla="*/ 10689 w 343585"/>
                <a:gd name="connsiteY13" fmla="*/ 4161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61294" y="55928"/>
                  </a:moveTo>
                  <a:cubicBezTo>
                    <a:pt x="96776" y="51347"/>
                    <a:pt x="64518" y="49056"/>
                    <a:pt x="0" y="42185"/>
                  </a:cubicBezTo>
                  <a:cubicBezTo>
                    <a:pt x="5154" y="31877"/>
                    <a:pt x="7826" y="26723"/>
                    <a:pt x="12598" y="15270"/>
                  </a:cubicBezTo>
                  <a:cubicBezTo>
                    <a:pt x="81506" y="11071"/>
                    <a:pt x="115864" y="7635"/>
                    <a:pt x="184009" y="0"/>
                  </a:cubicBezTo>
                  <a:cubicBezTo>
                    <a:pt x="248145" y="4772"/>
                    <a:pt x="280022" y="6681"/>
                    <a:pt x="343968" y="9735"/>
                  </a:cubicBezTo>
                  <a:cubicBezTo>
                    <a:pt x="340150" y="21760"/>
                    <a:pt x="338050" y="27487"/>
                    <a:pt x="333851" y="38558"/>
                  </a:cubicBezTo>
                  <a:cubicBezTo>
                    <a:pt x="265134" y="46575"/>
                    <a:pt x="230584" y="50011"/>
                    <a:pt x="161294" y="55928"/>
                  </a:cubicBezTo>
                  <a:close/>
                  <a:moveTo>
                    <a:pt x="10689" y="41612"/>
                  </a:moveTo>
                  <a:cubicBezTo>
                    <a:pt x="71198" y="47720"/>
                    <a:pt x="101358" y="49820"/>
                    <a:pt x="161867" y="54210"/>
                  </a:cubicBezTo>
                  <a:cubicBezTo>
                    <a:pt x="226957" y="48675"/>
                    <a:pt x="259407" y="45430"/>
                    <a:pt x="323733" y="37985"/>
                  </a:cubicBezTo>
                  <a:cubicBezTo>
                    <a:pt x="327742" y="27487"/>
                    <a:pt x="329652" y="22333"/>
                    <a:pt x="333277" y="11071"/>
                  </a:cubicBezTo>
                  <a:cubicBezTo>
                    <a:pt x="273342" y="8017"/>
                    <a:pt x="243373" y="6299"/>
                    <a:pt x="183245" y="1909"/>
                  </a:cubicBezTo>
                  <a:cubicBezTo>
                    <a:pt x="119301" y="9162"/>
                    <a:pt x="87042" y="12216"/>
                    <a:pt x="22333" y="16416"/>
                  </a:cubicBezTo>
                  <a:cubicBezTo>
                    <a:pt x="17943" y="27105"/>
                    <a:pt x="15652" y="31877"/>
                    <a:pt x="10689" y="416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265D388-1FFD-4BE2-B059-879583AFFA5C}"/>
                </a:ext>
              </a:extLst>
            </p:cNvPr>
            <p:cNvSpPr/>
            <p:nvPr/>
          </p:nvSpPr>
          <p:spPr>
            <a:xfrm>
              <a:off x="6414963" y="3359758"/>
              <a:ext cx="324498" cy="57264"/>
            </a:xfrm>
            <a:custGeom>
              <a:avLst/>
              <a:gdLst>
                <a:gd name="connsiteX0" fmla="*/ 161104 w 324497"/>
                <a:gd name="connsiteY0" fmla="*/ 61464 h 57264"/>
                <a:gd name="connsiteX1" fmla="*/ 0 w 324497"/>
                <a:gd name="connsiteY1" fmla="*/ 53828 h 57264"/>
                <a:gd name="connsiteX2" fmla="*/ 10307 w 324497"/>
                <a:gd name="connsiteY2" fmla="*/ 25005 h 57264"/>
                <a:gd name="connsiteX3" fmla="*/ 178091 w 324497"/>
                <a:gd name="connsiteY3" fmla="*/ 0 h 57264"/>
                <a:gd name="connsiteX4" fmla="*/ 336904 w 324497"/>
                <a:gd name="connsiteY4" fmla="*/ 4199 h 57264"/>
                <a:gd name="connsiteX5" fmla="*/ 330224 w 324497"/>
                <a:gd name="connsiteY5" fmla="*/ 36649 h 57264"/>
                <a:gd name="connsiteX6" fmla="*/ 161104 w 324497"/>
                <a:gd name="connsiteY6" fmla="*/ 61464 h 57264"/>
                <a:gd name="connsiteX7" fmla="*/ 10498 w 324497"/>
                <a:gd name="connsiteY7" fmla="*/ 52492 h 57264"/>
                <a:gd name="connsiteX8" fmla="*/ 161485 w 324497"/>
                <a:gd name="connsiteY8" fmla="*/ 59555 h 57264"/>
                <a:gd name="connsiteX9" fmla="*/ 320107 w 324497"/>
                <a:gd name="connsiteY9" fmla="*/ 36267 h 57264"/>
                <a:gd name="connsiteX10" fmla="*/ 326406 w 324497"/>
                <a:gd name="connsiteY10" fmla="*/ 5917 h 57264"/>
                <a:gd name="connsiteX11" fmla="*/ 177519 w 324497"/>
                <a:gd name="connsiteY11" fmla="*/ 1909 h 57264"/>
                <a:gd name="connsiteX12" fmla="*/ 20042 w 324497"/>
                <a:gd name="connsiteY12" fmla="*/ 25387 h 57264"/>
                <a:gd name="connsiteX13" fmla="*/ 10498 w 324497"/>
                <a:gd name="connsiteY13" fmla="*/ 5249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1104" y="61464"/>
                  </a:moveTo>
                  <a:cubicBezTo>
                    <a:pt x="96586" y="58600"/>
                    <a:pt x="64327" y="57073"/>
                    <a:pt x="0" y="53828"/>
                  </a:cubicBezTo>
                  <a:cubicBezTo>
                    <a:pt x="4199" y="42757"/>
                    <a:pt x="6298" y="37031"/>
                    <a:pt x="10307" y="25005"/>
                  </a:cubicBezTo>
                  <a:cubicBezTo>
                    <a:pt x="78070" y="16225"/>
                    <a:pt x="111474" y="11262"/>
                    <a:pt x="178091" y="0"/>
                  </a:cubicBezTo>
                  <a:cubicBezTo>
                    <a:pt x="241655" y="2100"/>
                    <a:pt x="273342" y="2863"/>
                    <a:pt x="336904" y="4199"/>
                  </a:cubicBezTo>
                  <a:cubicBezTo>
                    <a:pt x="334423" y="17561"/>
                    <a:pt x="333086" y="24051"/>
                    <a:pt x="330224" y="36649"/>
                  </a:cubicBezTo>
                  <a:cubicBezTo>
                    <a:pt x="263033" y="47529"/>
                    <a:pt x="229247" y="52492"/>
                    <a:pt x="161104" y="61464"/>
                  </a:cubicBezTo>
                  <a:close/>
                  <a:moveTo>
                    <a:pt x="10498" y="52492"/>
                  </a:moveTo>
                  <a:cubicBezTo>
                    <a:pt x="70816" y="55546"/>
                    <a:pt x="100976" y="56883"/>
                    <a:pt x="161485" y="59555"/>
                  </a:cubicBezTo>
                  <a:cubicBezTo>
                    <a:pt x="225430" y="51156"/>
                    <a:pt x="257116" y="46384"/>
                    <a:pt x="320107" y="36267"/>
                  </a:cubicBezTo>
                  <a:cubicBezTo>
                    <a:pt x="322779" y="24433"/>
                    <a:pt x="324116" y="18515"/>
                    <a:pt x="326406" y="5917"/>
                  </a:cubicBezTo>
                  <a:cubicBezTo>
                    <a:pt x="266851" y="4581"/>
                    <a:pt x="237074" y="4008"/>
                    <a:pt x="177519" y="1909"/>
                  </a:cubicBezTo>
                  <a:cubicBezTo>
                    <a:pt x="115101" y="12407"/>
                    <a:pt x="83606" y="16988"/>
                    <a:pt x="20042" y="25387"/>
                  </a:cubicBezTo>
                  <a:cubicBezTo>
                    <a:pt x="16607" y="36649"/>
                    <a:pt x="14506" y="41994"/>
                    <a:pt x="10498" y="524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C87223C-E152-42B8-910E-7127F412944D}"/>
                </a:ext>
              </a:extLst>
            </p:cNvPr>
            <p:cNvSpPr/>
            <p:nvPr/>
          </p:nvSpPr>
          <p:spPr>
            <a:xfrm>
              <a:off x="6734878" y="3331699"/>
              <a:ext cx="324498" cy="57264"/>
            </a:xfrm>
            <a:custGeom>
              <a:avLst/>
              <a:gdLst>
                <a:gd name="connsiteX0" fmla="*/ 160914 w 324497"/>
                <a:gd name="connsiteY0" fmla="*/ 70053 h 57264"/>
                <a:gd name="connsiteX1" fmla="*/ 0 w 324497"/>
                <a:gd name="connsiteY1" fmla="*/ 65281 h 57264"/>
                <a:gd name="connsiteX2" fmla="*/ 6682 w 324497"/>
                <a:gd name="connsiteY2" fmla="*/ 32832 h 57264"/>
                <a:gd name="connsiteX3" fmla="*/ 169502 w 324497"/>
                <a:gd name="connsiteY3" fmla="*/ 0 h 57264"/>
                <a:gd name="connsiteX4" fmla="*/ 327170 w 324497"/>
                <a:gd name="connsiteY4" fmla="*/ 1336 h 57264"/>
                <a:gd name="connsiteX5" fmla="*/ 325262 w 324497"/>
                <a:gd name="connsiteY5" fmla="*/ 38749 h 57264"/>
                <a:gd name="connsiteX6" fmla="*/ 160914 w 324497"/>
                <a:gd name="connsiteY6" fmla="*/ 70053 h 57264"/>
                <a:gd name="connsiteX7" fmla="*/ 10499 w 324497"/>
                <a:gd name="connsiteY7" fmla="*/ 63563 h 57264"/>
                <a:gd name="connsiteX8" fmla="*/ 161295 w 324497"/>
                <a:gd name="connsiteY8" fmla="*/ 67954 h 57264"/>
                <a:gd name="connsiteX9" fmla="*/ 315527 w 324497"/>
                <a:gd name="connsiteY9" fmla="*/ 38558 h 57264"/>
                <a:gd name="connsiteX10" fmla="*/ 317435 w 324497"/>
                <a:gd name="connsiteY10" fmla="*/ 3627 h 57264"/>
                <a:gd name="connsiteX11" fmla="*/ 169502 w 324497"/>
                <a:gd name="connsiteY11" fmla="*/ 2481 h 57264"/>
                <a:gd name="connsiteX12" fmla="*/ 16608 w 324497"/>
                <a:gd name="connsiteY12" fmla="*/ 33213 h 57264"/>
                <a:gd name="connsiteX13" fmla="*/ 10499 w 324497"/>
                <a:gd name="connsiteY13" fmla="*/ 6356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0914" y="70053"/>
                  </a:moveTo>
                  <a:cubicBezTo>
                    <a:pt x="96396" y="67954"/>
                    <a:pt x="64137" y="67190"/>
                    <a:pt x="0" y="65281"/>
                  </a:cubicBezTo>
                  <a:cubicBezTo>
                    <a:pt x="2864" y="52683"/>
                    <a:pt x="4200" y="46193"/>
                    <a:pt x="6682" y="32832"/>
                  </a:cubicBezTo>
                  <a:cubicBezTo>
                    <a:pt x="72536" y="20806"/>
                    <a:pt x="105176" y="14316"/>
                    <a:pt x="169502" y="0"/>
                  </a:cubicBezTo>
                  <a:cubicBezTo>
                    <a:pt x="232494" y="573"/>
                    <a:pt x="263989" y="764"/>
                    <a:pt x="327170" y="1336"/>
                  </a:cubicBezTo>
                  <a:cubicBezTo>
                    <a:pt x="326598" y="16607"/>
                    <a:pt x="326216" y="24051"/>
                    <a:pt x="325262" y="38749"/>
                  </a:cubicBezTo>
                  <a:cubicBezTo>
                    <a:pt x="260362" y="52301"/>
                    <a:pt x="227340" y="58410"/>
                    <a:pt x="160914" y="70053"/>
                  </a:cubicBezTo>
                  <a:close/>
                  <a:moveTo>
                    <a:pt x="10499" y="63563"/>
                  </a:moveTo>
                  <a:cubicBezTo>
                    <a:pt x="70626" y="65281"/>
                    <a:pt x="100786" y="66045"/>
                    <a:pt x="161295" y="67954"/>
                  </a:cubicBezTo>
                  <a:cubicBezTo>
                    <a:pt x="223522" y="56883"/>
                    <a:pt x="254445" y="51156"/>
                    <a:pt x="315527" y="38558"/>
                  </a:cubicBezTo>
                  <a:cubicBezTo>
                    <a:pt x="316481" y="24815"/>
                    <a:pt x="316863" y="17943"/>
                    <a:pt x="317435" y="3627"/>
                  </a:cubicBezTo>
                  <a:cubicBezTo>
                    <a:pt x="258071" y="3054"/>
                    <a:pt x="228676" y="3054"/>
                    <a:pt x="169502" y="2481"/>
                  </a:cubicBezTo>
                  <a:cubicBezTo>
                    <a:pt x="108993" y="15652"/>
                    <a:pt x="78453" y="21951"/>
                    <a:pt x="16608" y="33213"/>
                  </a:cubicBezTo>
                  <a:cubicBezTo>
                    <a:pt x="14316" y="45621"/>
                    <a:pt x="12981" y="51729"/>
                    <a:pt x="10499" y="635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150B906-A41C-496F-8FFE-914C3BE9A5E6}"/>
                </a:ext>
              </a:extLst>
            </p:cNvPr>
            <p:cNvSpPr/>
            <p:nvPr/>
          </p:nvSpPr>
          <p:spPr>
            <a:xfrm>
              <a:off x="7050405" y="3295240"/>
              <a:ext cx="305410" cy="76352"/>
            </a:xfrm>
            <a:custGeom>
              <a:avLst/>
              <a:gdLst>
                <a:gd name="connsiteX0" fmla="*/ 160913 w 305409"/>
                <a:gd name="connsiteY0" fmla="*/ 80361 h 76352"/>
                <a:gd name="connsiteX1" fmla="*/ 0 w 305409"/>
                <a:gd name="connsiteY1" fmla="*/ 76161 h 76352"/>
                <a:gd name="connsiteX2" fmla="*/ 2099 w 305409"/>
                <a:gd name="connsiteY2" fmla="*/ 38940 h 76352"/>
                <a:gd name="connsiteX3" fmla="*/ 159385 w 305409"/>
                <a:gd name="connsiteY3" fmla="*/ 0 h 76352"/>
                <a:gd name="connsiteX4" fmla="*/ 316481 w 305409"/>
                <a:gd name="connsiteY4" fmla="*/ 764 h 76352"/>
                <a:gd name="connsiteX5" fmla="*/ 320299 w 305409"/>
                <a:gd name="connsiteY5" fmla="*/ 43712 h 76352"/>
                <a:gd name="connsiteX6" fmla="*/ 160913 w 305409"/>
                <a:gd name="connsiteY6" fmla="*/ 80361 h 76352"/>
                <a:gd name="connsiteX7" fmla="*/ 9926 w 305409"/>
                <a:gd name="connsiteY7" fmla="*/ 74062 h 76352"/>
                <a:gd name="connsiteX8" fmla="*/ 160721 w 305409"/>
                <a:gd name="connsiteY8" fmla="*/ 77879 h 76352"/>
                <a:gd name="connsiteX9" fmla="*/ 309991 w 305409"/>
                <a:gd name="connsiteY9" fmla="*/ 43330 h 76352"/>
                <a:gd name="connsiteX10" fmla="*/ 306555 w 305409"/>
                <a:gd name="connsiteY10" fmla="*/ 3245 h 76352"/>
                <a:gd name="connsiteX11" fmla="*/ 159004 w 305409"/>
                <a:gd name="connsiteY11" fmla="*/ 2481 h 76352"/>
                <a:gd name="connsiteX12" fmla="*/ 11452 w 305409"/>
                <a:gd name="connsiteY12" fmla="*/ 38940 h 76352"/>
                <a:gd name="connsiteX13" fmla="*/ 9926 w 305409"/>
                <a:gd name="connsiteY13" fmla="*/ 7406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60913" y="80361"/>
                  </a:moveTo>
                  <a:cubicBezTo>
                    <a:pt x="96204" y="78261"/>
                    <a:pt x="64136" y="77498"/>
                    <a:pt x="0" y="76161"/>
                  </a:cubicBezTo>
                  <a:cubicBezTo>
                    <a:pt x="954" y="61464"/>
                    <a:pt x="1336" y="54210"/>
                    <a:pt x="2099" y="38940"/>
                  </a:cubicBezTo>
                  <a:cubicBezTo>
                    <a:pt x="65663" y="24242"/>
                    <a:pt x="97159" y="16416"/>
                    <a:pt x="159385" y="0"/>
                  </a:cubicBezTo>
                  <a:cubicBezTo>
                    <a:pt x="221995" y="191"/>
                    <a:pt x="253491" y="191"/>
                    <a:pt x="316481" y="764"/>
                  </a:cubicBezTo>
                  <a:cubicBezTo>
                    <a:pt x="318198" y="18134"/>
                    <a:pt x="318772" y="26532"/>
                    <a:pt x="320299" y="43712"/>
                  </a:cubicBezTo>
                  <a:cubicBezTo>
                    <a:pt x="257116" y="59173"/>
                    <a:pt x="225239" y="66427"/>
                    <a:pt x="160913" y="80361"/>
                  </a:cubicBezTo>
                  <a:close/>
                  <a:moveTo>
                    <a:pt x="9926" y="74062"/>
                  </a:moveTo>
                  <a:cubicBezTo>
                    <a:pt x="70053" y="75207"/>
                    <a:pt x="100213" y="75971"/>
                    <a:pt x="160721" y="77879"/>
                  </a:cubicBezTo>
                  <a:cubicBezTo>
                    <a:pt x="221041" y="64709"/>
                    <a:pt x="251009" y="57837"/>
                    <a:pt x="309991" y="43330"/>
                  </a:cubicBezTo>
                  <a:cubicBezTo>
                    <a:pt x="308654" y="27487"/>
                    <a:pt x="308082" y="19470"/>
                    <a:pt x="306555" y="3245"/>
                  </a:cubicBezTo>
                  <a:cubicBezTo>
                    <a:pt x="247382" y="2672"/>
                    <a:pt x="217986" y="2672"/>
                    <a:pt x="159004" y="2481"/>
                  </a:cubicBezTo>
                  <a:cubicBezTo>
                    <a:pt x="100595" y="17943"/>
                    <a:pt x="71198" y="25196"/>
                    <a:pt x="11452" y="38940"/>
                  </a:cubicBezTo>
                  <a:cubicBezTo>
                    <a:pt x="11262" y="53256"/>
                    <a:pt x="10880" y="60128"/>
                    <a:pt x="9926" y="740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7956F16-FB68-4F5B-9D84-06C888C7F637}"/>
                </a:ext>
              </a:extLst>
            </p:cNvPr>
            <p:cNvSpPr/>
            <p:nvPr/>
          </p:nvSpPr>
          <p:spPr>
            <a:xfrm>
              <a:off x="7356960" y="3253628"/>
              <a:ext cx="305410" cy="76352"/>
            </a:xfrm>
            <a:custGeom>
              <a:avLst/>
              <a:gdLst>
                <a:gd name="connsiteX0" fmla="*/ 165302 w 305409"/>
                <a:gd name="connsiteY0" fmla="*/ 91814 h 76352"/>
                <a:gd name="connsiteX1" fmla="*/ 3627 w 305409"/>
                <a:gd name="connsiteY1" fmla="*/ 86278 h 76352"/>
                <a:gd name="connsiteX2" fmla="*/ 0 w 305409"/>
                <a:gd name="connsiteY2" fmla="*/ 43521 h 76352"/>
                <a:gd name="connsiteX3" fmla="*/ 151369 w 305409"/>
                <a:gd name="connsiteY3" fmla="*/ 0 h 76352"/>
                <a:gd name="connsiteX4" fmla="*/ 308654 w 305409"/>
                <a:gd name="connsiteY4" fmla="*/ 2481 h 76352"/>
                <a:gd name="connsiteX5" fmla="*/ 318963 w 305409"/>
                <a:gd name="connsiteY5" fmla="*/ 51156 h 76352"/>
                <a:gd name="connsiteX6" fmla="*/ 165302 w 305409"/>
                <a:gd name="connsiteY6" fmla="*/ 91814 h 76352"/>
                <a:gd name="connsiteX7" fmla="*/ 13362 w 305409"/>
                <a:gd name="connsiteY7" fmla="*/ 83988 h 76352"/>
                <a:gd name="connsiteX8" fmla="*/ 164921 w 305409"/>
                <a:gd name="connsiteY8" fmla="*/ 88951 h 76352"/>
                <a:gd name="connsiteX9" fmla="*/ 309227 w 305409"/>
                <a:gd name="connsiteY9" fmla="*/ 50774 h 76352"/>
                <a:gd name="connsiteX10" fmla="*/ 299683 w 305409"/>
                <a:gd name="connsiteY10" fmla="*/ 5345 h 76352"/>
                <a:gd name="connsiteX11" fmla="*/ 151942 w 305409"/>
                <a:gd name="connsiteY11" fmla="*/ 3054 h 76352"/>
                <a:gd name="connsiteX12" fmla="*/ 9926 w 305409"/>
                <a:gd name="connsiteY12" fmla="*/ 43712 h 76352"/>
                <a:gd name="connsiteX13" fmla="*/ 13362 w 305409"/>
                <a:gd name="connsiteY13" fmla="*/ 8398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76352">
                  <a:moveTo>
                    <a:pt x="165302" y="91814"/>
                  </a:moveTo>
                  <a:cubicBezTo>
                    <a:pt x="100213" y="89141"/>
                    <a:pt x="67954" y="87996"/>
                    <a:pt x="3627" y="86278"/>
                  </a:cubicBezTo>
                  <a:cubicBezTo>
                    <a:pt x="2290" y="69290"/>
                    <a:pt x="1527" y="60891"/>
                    <a:pt x="0" y="43521"/>
                  </a:cubicBezTo>
                  <a:cubicBezTo>
                    <a:pt x="61273" y="26914"/>
                    <a:pt x="91623" y="18134"/>
                    <a:pt x="151369" y="0"/>
                  </a:cubicBezTo>
                  <a:cubicBezTo>
                    <a:pt x="213978" y="573"/>
                    <a:pt x="245473" y="954"/>
                    <a:pt x="308654" y="2481"/>
                  </a:cubicBezTo>
                  <a:cubicBezTo>
                    <a:pt x="312854" y="21951"/>
                    <a:pt x="314954" y="31686"/>
                    <a:pt x="318963" y="51156"/>
                  </a:cubicBezTo>
                  <a:cubicBezTo>
                    <a:pt x="258452" y="67954"/>
                    <a:pt x="227530" y="76161"/>
                    <a:pt x="165302" y="91814"/>
                  </a:cubicBezTo>
                  <a:close/>
                  <a:moveTo>
                    <a:pt x="13362" y="83988"/>
                  </a:moveTo>
                  <a:cubicBezTo>
                    <a:pt x="73680" y="85515"/>
                    <a:pt x="103839" y="86469"/>
                    <a:pt x="164921" y="88951"/>
                  </a:cubicBezTo>
                  <a:cubicBezTo>
                    <a:pt x="223331" y="74253"/>
                    <a:pt x="252154" y="66617"/>
                    <a:pt x="309227" y="50774"/>
                  </a:cubicBezTo>
                  <a:cubicBezTo>
                    <a:pt x="305410" y="32641"/>
                    <a:pt x="303691" y="23478"/>
                    <a:pt x="299683" y="5345"/>
                  </a:cubicBezTo>
                  <a:cubicBezTo>
                    <a:pt x="240320" y="4008"/>
                    <a:pt x="210732" y="3627"/>
                    <a:pt x="151942" y="3054"/>
                  </a:cubicBezTo>
                  <a:cubicBezTo>
                    <a:pt x="95823" y="20042"/>
                    <a:pt x="67382" y="28250"/>
                    <a:pt x="9926" y="43712"/>
                  </a:cubicBezTo>
                  <a:cubicBezTo>
                    <a:pt x="11452" y="59937"/>
                    <a:pt x="12026" y="67954"/>
                    <a:pt x="13362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6287F441-3114-40ED-9B89-899CB29594AF}"/>
                </a:ext>
              </a:extLst>
            </p:cNvPr>
            <p:cNvSpPr/>
            <p:nvPr/>
          </p:nvSpPr>
          <p:spPr>
            <a:xfrm>
              <a:off x="7656261" y="3211253"/>
              <a:ext cx="305410" cy="95440"/>
            </a:xfrm>
            <a:custGeom>
              <a:avLst/>
              <a:gdLst>
                <a:gd name="connsiteX0" fmla="*/ 173320 w 305409"/>
                <a:gd name="connsiteY0" fmla="*/ 103076 h 95440"/>
                <a:gd name="connsiteX1" fmla="*/ 10117 w 305409"/>
                <a:gd name="connsiteY1" fmla="*/ 94677 h 95440"/>
                <a:gd name="connsiteX2" fmla="*/ 0 w 305409"/>
                <a:gd name="connsiteY2" fmla="*/ 46193 h 95440"/>
                <a:gd name="connsiteX3" fmla="*/ 145833 w 305409"/>
                <a:gd name="connsiteY3" fmla="*/ 0 h 95440"/>
                <a:gd name="connsiteX4" fmla="*/ 304647 w 305409"/>
                <a:gd name="connsiteY4" fmla="*/ 5917 h 95440"/>
                <a:gd name="connsiteX5" fmla="*/ 322016 w 305409"/>
                <a:gd name="connsiteY5" fmla="*/ 60127 h 95440"/>
                <a:gd name="connsiteX6" fmla="*/ 173320 w 305409"/>
                <a:gd name="connsiteY6" fmla="*/ 103076 h 95440"/>
                <a:gd name="connsiteX7" fmla="*/ 19470 w 305409"/>
                <a:gd name="connsiteY7" fmla="*/ 92005 h 95440"/>
                <a:gd name="connsiteX8" fmla="*/ 172366 w 305409"/>
                <a:gd name="connsiteY8" fmla="*/ 99831 h 95440"/>
                <a:gd name="connsiteX9" fmla="*/ 311709 w 305409"/>
                <a:gd name="connsiteY9" fmla="*/ 59555 h 95440"/>
                <a:gd name="connsiteX10" fmla="*/ 295674 w 305409"/>
                <a:gd name="connsiteY10" fmla="*/ 8781 h 95440"/>
                <a:gd name="connsiteX11" fmla="*/ 146596 w 305409"/>
                <a:gd name="connsiteY11" fmla="*/ 3245 h 95440"/>
                <a:gd name="connsiteX12" fmla="*/ 9735 w 305409"/>
                <a:gd name="connsiteY12" fmla="*/ 46384 h 95440"/>
                <a:gd name="connsiteX13" fmla="*/ 19470 w 305409"/>
                <a:gd name="connsiteY13" fmla="*/ 9200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5409" h="95440">
                  <a:moveTo>
                    <a:pt x="173320" y="103076"/>
                  </a:moveTo>
                  <a:cubicBezTo>
                    <a:pt x="107466" y="99067"/>
                    <a:pt x="74825" y="97349"/>
                    <a:pt x="10117" y="94677"/>
                  </a:cubicBezTo>
                  <a:cubicBezTo>
                    <a:pt x="6108" y="75398"/>
                    <a:pt x="4200" y="65663"/>
                    <a:pt x="0" y="46193"/>
                  </a:cubicBezTo>
                  <a:cubicBezTo>
                    <a:pt x="58983" y="28250"/>
                    <a:pt x="88187" y="19088"/>
                    <a:pt x="145833" y="0"/>
                  </a:cubicBezTo>
                  <a:cubicBezTo>
                    <a:pt x="208824" y="1718"/>
                    <a:pt x="240511" y="2863"/>
                    <a:pt x="304647" y="5917"/>
                  </a:cubicBezTo>
                  <a:cubicBezTo>
                    <a:pt x="311518" y="27678"/>
                    <a:pt x="314954" y="38367"/>
                    <a:pt x="322016" y="60127"/>
                  </a:cubicBezTo>
                  <a:cubicBezTo>
                    <a:pt x="263226" y="77689"/>
                    <a:pt x="233447" y="86278"/>
                    <a:pt x="173320" y="103076"/>
                  </a:cubicBezTo>
                  <a:close/>
                  <a:moveTo>
                    <a:pt x="19470" y="92005"/>
                  </a:moveTo>
                  <a:cubicBezTo>
                    <a:pt x="80170" y="94486"/>
                    <a:pt x="110711" y="96013"/>
                    <a:pt x="172366" y="99831"/>
                  </a:cubicBezTo>
                  <a:cubicBezTo>
                    <a:pt x="228675" y="84178"/>
                    <a:pt x="256544" y="75971"/>
                    <a:pt x="311709" y="59555"/>
                  </a:cubicBezTo>
                  <a:cubicBezTo>
                    <a:pt x="305219" y="39131"/>
                    <a:pt x="302165" y="29014"/>
                    <a:pt x="295674" y="8781"/>
                  </a:cubicBezTo>
                  <a:cubicBezTo>
                    <a:pt x="235548" y="5917"/>
                    <a:pt x="205770" y="4963"/>
                    <a:pt x="146596" y="3245"/>
                  </a:cubicBezTo>
                  <a:cubicBezTo>
                    <a:pt x="92387" y="20997"/>
                    <a:pt x="65091" y="29587"/>
                    <a:pt x="9735" y="46384"/>
                  </a:cubicBezTo>
                  <a:cubicBezTo>
                    <a:pt x="13744" y="64709"/>
                    <a:pt x="15652" y="73871"/>
                    <a:pt x="19470" y="920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982D92B-936E-4797-8A16-7325FB3E4E76}"/>
                </a:ext>
              </a:extLst>
            </p:cNvPr>
            <p:cNvSpPr/>
            <p:nvPr/>
          </p:nvSpPr>
          <p:spPr>
            <a:xfrm>
              <a:off x="7951364" y="3171549"/>
              <a:ext cx="324498" cy="95440"/>
            </a:xfrm>
            <a:custGeom>
              <a:avLst/>
              <a:gdLst>
                <a:gd name="connsiteX0" fmla="*/ 182864 w 324497"/>
                <a:gd name="connsiteY0" fmla="*/ 113574 h 95440"/>
                <a:gd name="connsiteX1" fmla="*/ 17179 w 324497"/>
                <a:gd name="connsiteY1" fmla="*/ 100976 h 95440"/>
                <a:gd name="connsiteX2" fmla="*/ 0 w 324497"/>
                <a:gd name="connsiteY2" fmla="*/ 46957 h 95440"/>
                <a:gd name="connsiteX3" fmla="*/ 141061 w 324497"/>
                <a:gd name="connsiteY3" fmla="*/ 0 h 95440"/>
                <a:gd name="connsiteX4" fmla="*/ 302546 w 324497"/>
                <a:gd name="connsiteY4" fmla="*/ 10880 h 95440"/>
                <a:gd name="connsiteX5" fmla="*/ 327170 w 324497"/>
                <a:gd name="connsiteY5" fmla="*/ 70244 h 95440"/>
                <a:gd name="connsiteX6" fmla="*/ 182864 w 324497"/>
                <a:gd name="connsiteY6" fmla="*/ 113574 h 95440"/>
                <a:gd name="connsiteX7" fmla="*/ 26342 w 324497"/>
                <a:gd name="connsiteY7" fmla="*/ 98113 h 95440"/>
                <a:gd name="connsiteX8" fmla="*/ 181528 w 324497"/>
                <a:gd name="connsiteY8" fmla="*/ 109947 h 95440"/>
                <a:gd name="connsiteX9" fmla="*/ 316862 w 324497"/>
                <a:gd name="connsiteY9" fmla="*/ 68908 h 95440"/>
                <a:gd name="connsiteX10" fmla="*/ 293956 w 324497"/>
                <a:gd name="connsiteY10" fmla="*/ 13362 h 95440"/>
                <a:gd name="connsiteX11" fmla="*/ 142396 w 324497"/>
                <a:gd name="connsiteY11" fmla="*/ 3245 h 95440"/>
                <a:gd name="connsiteX12" fmla="*/ 9925 w 324497"/>
                <a:gd name="connsiteY12" fmla="*/ 47148 h 95440"/>
                <a:gd name="connsiteX13" fmla="*/ 26342 w 324497"/>
                <a:gd name="connsiteY13" fmla="*/ 9811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82864" y="113574"/>
                  </a:moveTo>
                  <a:cubicBezTo>
                    <a:pt x="115865" y="107657"/>
                    <a:pt x="82842" y="105175"/>
                    <a:pt x="17179" y="100976"/>
                  </a:cubicBezTo>
                  <a:cubicBezTo>
                    <a:pt x="10307" y="79216"/>
                    <a:pt x="6871" y="68526"/>
                    <a:pt x="0" y="46957"/>
                  </a:cubicBezTo>
                  <a:cubicBezTo>
                    <a:pt x="57073" y="28441"/>
                    <a:pt x="85132" y="19088"/>
                    <a:pt x="141061" y="0"/>
                  </a:cubicBezTo>
                  <a:cubicBezTo>
                    <a:pt x="205006" y="3436"/>
                    <a:pt x="237265" y="5536"/>
                    <a:pt x="302546" y="10880"/>
                  </a:cubicBezTo>
                  <a:cubicBezTo>
                    <a:pt x="312281" y="34549"/>
                    <a:pt x="317244" y="46384"/>
                    <a:pt x="327170" y="70244"/>
                  </a:cubicBezTo>
                  <a:cubicBezTo>
                    <a:pt x="270096" y="87614"/>
                    <a:pt x="241274" y="96395"/>
                    <a:pt x="182864" y="113574"/>
                  </a:cubicBezTo>
                  <a:close/>
                  <a:moveTo>
                    <a:pt x="26342" y="98113"/>
                  </a:moveTo>
                  <a:cubicBezTo>
                    <a:pt x="87805" y="102121"/>
                    <a:pt x="118918" y="104412"/>
                    <a:pt x="181528" y="109947"/>
                  </a:cubicBezTo>
                  <a:cubicBezTo>
                    <a:pt x="236120" y="93723"/>
                    <a:pt x="263224" y="85515"/>
                    <a:pt x="316862" y="68908"/>
                  </a:cubicBezTo>
                  <a:cubicBezTo>
                    <a:pt x="307700" y="46575"/>
                    <a:pt x="303119" y="35504"/>
                    <a:pt x="293956" y="13362"/>
                  </a:cubicBezTo>
                  <a:cubicBezTo>
                    <a:pt x="232684" y="8590"/>
                    <a:pt x="202524" y="6490"/>
                    <a:pt x="142396" y="3245"/>
                  </a:cubicBezTo>
                  <a:cubicBezTo>
                    <a:pt x="89904" y="20997"/>
                    <a:pt x="63564" y="29777"/>
                    <a:pt x="9925" y="47148"/>
                  </a:cubicBezTo>
                  <a:cubicBezTo>
                    <a:pt x="16607" y="67572"/>
                    <a:pt x="19851" y="77689"/>
                    <a:pt x="26342" y="981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834A69-CF4F-4254-BC1D-6BF0A938E554}"/>
                </a:ext>
              </a:extLst>
            </p:cNvPr>
            <p:cNvSpPr/>
            <p:nvPr/>
          </p:nvSpPr>
          <p:spPr>
            <a:xfrm>
              <a:off x="8244556" y="3137573"/>
              <a:ext cx="324498" cy="114529"/>
            </a:xfrm>
            <a:custGeom>
              <a:avLst/>
              <a:gdLst>
                <a:gd name="connsiteX0" fmla="*/ 193745 w 324497"/>
                <a:gd name="connsiteY0" fmla="*/ 122927 h 114528"/>
                <a:gd name="connsiteX1" fmla="*/ 24433 w 324497"/>
                <a:gd name="connsiteY1" fmla="*/ 104794 h 114528"/>
                <a:gd name="connsiteX2" fmla="*/ 0 w 324497"/>
                <a:gd name="connsiteY2" fmla="*/ 45621 h 114528"/>
                <a:gd name="connsiteX3" fmla="*/ 137626 w 324497"/>
                <a:gd name="connsiteY3" fmla="*/ 0 h 114528"/>
                <a:gd name="connsiteX4" fmla="*/ 303119 w 324497"/>
                <a:gd name="connsiteY4" fmla="*/ 16988 h 114528"/>
                <a:gd name="connsiteX5" fmla="*/ 334615 w 324497"/>
                <a:gd name="connsiteY5" fmla="*/ 80552 h 114528"/>
                <a:gd name="connsiteX6" fmla="*/ 193745 w 324497"/>
                <a:gd name="connsiteY6" fmla="*/ 122927 h 114528"/>
                <a:gd name="connsiteX7" fmla="*/ 33213 w 324497"/>
                <a:gd name="connsiteY7" fmla="*/ 102121 h 114528"/>
                <a:gd name="connsiteX8" fmla="*/ 191835 w 324497"/>
                <a:gd name="connsiteY8" fmla="*/ 119110 h 114528"/>
                <a:gd name="connsiteX9" fmla="*/ 324116 w 324497"/>
                <a:gd name="connsiteY9" fmla="*/ 79216 h 114528"/>
                <a:gd name="connsiteX10" fmla="*/ 294720 w 324497"/>
                <a:gd name="connsiteY10" fmla="*/ 19852 h 114528"/>
                <a:gd name="connsiteX11" fmla="*/ 139343 w 324497"/>
                <a:gd name="connsiteY11" fmla="*/ 3818 h 114528"/>
                <a:gd name="connsiteX12" fmla="*/ 10117 w 324497"/>
                <a:gd name="connsiteY12" fmla="*/ 46575 h 114528"/>
                <a:gd name="connsiteX13" fmla="*/ 33213 w 324497"/>
                <a:gd name="connsiteY13" fmla="*/ 10212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93745" y="122927"/>
                  </a:moveTo>
                  <a:cubicBezTo>
                    <a:pt x="125218" y="114719"/>
                    <a:pt x="91432" y="111093"/>
                    <a:pt x="24433" y="104794"/>
                  </a:cubicBezTo>
                  <a:cubicBezTo>
                    <a:pt x="14698" y="80934"/>
                    <a:pt x="9735" y="69099"/>
                    <a:pt x="0" y="45621"/>
                  </a:cubicBezTo>
                  <a:cubicBezTo>
                    <a:pt x="55546" y="27296"/>
                    <a:pt x="82843" y="18134"/>
                    <a:pt x="137626" y="0"/>
                  </a:cubicBezTo>
                  <a:cubicBezTo>
                    <a:pt x="203098" y="5917"/>
                    <a:pt x="236120" y="9162"/>
                    <a:pt x="303119" y="16988"/>
                  </a:cubicBezTo>
                  <a:cubicBezTo>
                    <a:pt x="315527" y="42185"/>
                    <a:pt x="321825" y="54783"/>
                    <a:pt x="334615" y="80552"/>
                  </a:cubicBezTo>
                  <a:cubicBezTo>
                    <a:pt x="278686" y="97349"/>
                    <a:pt x="250436" y="105939"/>
                    <a:pt x="193745" y="122927"/>
                  </a:cubicBezTo>
                  <a:close/>
                  <a:moveTo>
                    <a:pt x="33213" y="102121"/>
                  </a:moveTo>
                  <a:cubicBezTo>
                    <a:pt x="96014" y="108039"/>
                    <a:pt x="127699" y="111474"/>
                    <a:pt x="191835" y="119110"/>
                  </a:cubicBezTo>
                  <a:cubicBezTo>
                    <a:pt x="245092" y="103267"/>
                    <a:pt x="271623" y="95250"/>
                    <a:pt x="324116" y="79216"/>
                  </a:cubicBezTo>
                  <a:cubicBezTo>
                    <a:pt x="312281" y="55165"/>
                    <a:pt x="306364" y="43330"/>
                    <a:pt x="294720" y="19852"/>
                  </a:cubicBezTo>
                  <a:cubicBezTo>
                    <a:pt x="231921" y="12598"/>
                    <a:pt x="200807" y="9353"/>
                    <a:pt x="139343" y="3818"/>
                  </a:cubicBezTo>
                  <a:cubicBezTo>
                    <a:pt x="87996" y="20806"/>
                    <a:pt x="62227" y="29396"/>
                    <a:pt x="10117" y="46575"/>
                  </a:cubicBezTo>
                  <a:cubicBezTo>
                    <a:pt x="19279" y="68526"/>
                    <a:pt x="23860" y="79597"/>
                    <a:pt x="33213" y="102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88DF20E-9137-41DA-A1AC-06F7523FF9D6}"/>
                </a:ext>
              </a:extLst>
            </p:cNvPr>
            <p:cNvSpPr/>
            <p:nvPr/>
          </p:nvSpPr>
          <p:spPr>
            <a:xfrm>
              <a:off x="8538323" y="3113140"/>
              <a:ext cx="343586" cy="114529"/>
            </a:xfrm>
            <a:custGeom>
              <a:avLst/>
              <a:gdLst>
                <a:gd name="connsiteX0" fmla="*/ 205388 w 343585"/>
                <a:gd name="connsiteY0" fmla="*/ 129990 h 114528"/>
                <a:gd name="connsiteX1" fmla="*/ 31305 w 343585"/>
                <a:gd name="connsiteY1" fmla="*/ 105557 h 114528"/>
                <a:gd name="connsiteX2" fmla="*/ 0 w 343585"/>
                <a:gd name="connsiteY2" fmla="*/ 42185 h 114528"/>
                <a:gd name="connsiteX3" fmla="*/ 136098 w 343585"/>
                <a:gd name="connsiteY3" fmla="*/ 0 h 114528"/>
                <a:gd name="connsiteX4" fmla="*/ 307318 w 343585"/>
                <a:gd name="connsiteY4" fmla="*/ 24433 h 114528"/>
                <a:gd name="connsiteX5" fmla="*/ 345303 w 343585"/>
                <a:gd name="connsiteY5" fmla="*/ 90859 h 114528"/>
                <a:gd name="connsiteX6" fmla="*/ 205388 w 343585"/>
                <a:gd name="connsiteY6" fmla="*/ 129990 h 114528"/>
                <a:gd name="connsiteX7" fmla="*/ 40085 w 343585"/>
                <a:gd name="connsiteY7" fmla="*/ 102885 h 114528"/>
                <a:gd name="connsiteX8" fmla="*/ 203288 w 343585"/>
                <a:gd name="connsiteY8" fmla="*/ 125791 h 114528"/>
                <a:gd name="connsiteX9" fmla="*/ 334233 w 343585"/>
                <a:gd name="connsiteY9" fmla="*/ 88951 h 114528"/>
                <a:gd name="connsiteX10" fmla="*/ 298728 w 343585"/>
                <a:gd name="connsiteY10" fmla="*/ 26723 h 114528"/>
                <a:gd name="connsiteX11" fmla="*/ 138007 w 343585"/>
                <a:gd name="connsiteY11" fmla="*/ 3818 h 114528"/>
                <a:gd name="connsiteX12" fmla="*/ 10307 w 343585"/>
                <a:gd name="connsiteY12" fmla="*/ 43330 h 114528"/>
                <a:gd name="connsiteX13" fmla="*/ 40085 w 343585"/>
                <a:gd name="connsiteY13" fmla="*/ 10288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05388" y="129990"/>
                  </a:moveTo>
                  <a:cubicBezTo>
                    <a:pt x="134953" y="119301"/>
                    <a:pt x="100021" y="114338"/>
                    <a:pt x="31305" y="105557"/>
                  </a:cubicBezTo>
                  <a:cubicBezTo>
                    <a:pt x="18515" y="79979"/>
                    <a:pt x="12217" y="67381"/>
                    <a:pt x="0" y="42185"/>
                  </a:cubicBezTo>
                  <a:cubicBezTo>
                    <a:pt x="54592" y="25005"/>
                    <a:pt x="81696" y="16416"/>
                    <a:pt x="136098" y="0"/>
                  </a:cubicBezTo>
                  <a:cubicBezTo>
                    <a:pt x="203670" y="8781"/>
                    <a:pt x="237837" y="13553"/>
                    <a:pt x="307318" y="24433"/>
                  </a:cubicBezTo>
                  <a:cubicBezTo>
                    <a:pt x="322207" y="50583"/>
                    <a:pt x="329842" y="63945"/>
                    <a:pt x="345303" y="90859"/>
                  </a:cubicBezTo>
                  <a:cubicBezTo>
                    <a:pt x="289375" y="106130"/>
                    <a:pt x="261507" y="114147"/>
                    <a:pt x="205388" y="129990"/>
                  </a:cubicBezTo>
                  <a:close/>
                  <a:moveTo>
                    <a:pt x="40085" y="102885"/>
                  </a:moveTo>
                  <a:cubicBezTo>
                    <a:pt x="104602" y="111284"/>
                    <a:pt x="137243" y="115865"/>
                    <a:pt x="203288" y="125791"/>
                  </a:cubicBezTo>
                  <a:cubicBezTo>
                    <a:pt x="255780" y="110711"/>
                    <a:pt x="281930" y="103267"/>
                    <a:pt x="334233" y="88951"/>
                  </a:cubicBezTo>
                  <a:cubicBezTo>
                    <a:pt x="319917" y="63754"/>
                    <a:pt x="312663" y="51347"/>
                    <a:pt x="298728" y="26723"/>
                  </a:cubicBezTo>
                  <a:cubicBezTo>
                    <a:pt x="233638" y="16607"/>
                    <a:pt x="201570" y="12026"/>
                    <a:pt x="138007" y="3818"/>
                  </a:cubicBezTo>
                  <a:cubicBezTo>
                    <a:pt x="87042" y="19279"/>
                    <a:pt x="61463" y="27296"/>
                    <a:pt x="10307" y="43330"/>
                  </a:cubicBezTo>
                  <a:cubicBezTo>
                    <a:pt x="21951" y="66999"/>
                    <a:pt x="28059" y="79025"/>
                    <a:pt x="40085" y="1028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0451C7D-5693-4B8A-89BD-884DE170D1BD}"/>
                </a:ext>
              </a:extLst>
            </p:cNvPr>
            <p:cNvSpPr/>
            <p:nvPr/>
          </p:nvSpPr>
          <p:spPr>
            <a:xfrm>
              <a:off x="8835905" y="3101305"/>
              <a:ext cx="343586" cy="133617"/>
            </a:xfrm>
            <a:custGeom>
              <a:avLst/>
              <a:gdLst>
                <a:gd name="connsiteX0" fmla="*/ 217987 w 343585"/>
                <a:gd name="connsiteY0" fmla="*/ 134571 h 133616"/>
                <a:gd name="connsiteX1" fmla="*/ 37795 w 343585"/>
                <a:gd name="connsiteY1" fmla="*/ 103076 h 133616"/>
                <a:gd name="connsiteX2" fmla="*/ 0 w 343585"/>
                <a:gd name="connsiteY2" fmla="*/ 36649 h 133616"/>
                <a:gd name="connsiteX3" fmla="*/ 136863 w 343585"/>
                <a:gd name="connsiteY3" fmla="*/ 0 h 133616"/>
                <a:gd name="connsiteX4" fmla="*/ 316672 w 343585"/>
                <a:gd name="connsiteY4" fmla="*/ 33977 h 133616"/>
                <a:gd name="connsiteX5" fmla="*/ 359238 w 343585"/>
                <a:gd name="connsiteY5" fmla="*/ 101549 h 133616"/>
                <a:gd name="connsiteX6" fmla="*/ 217987 w 343585"/>
                <a:gd name="connsiteY6" fmla="*/ 134571 h 133616"/>
                <a:gd name="connsiteX7" fmla="*/ 46384 w 343585"/>
                <a:gd name="connsiteY7" fmla="*/ 100594 h 133616"/>
                <a:gd name="connsiteX8" fmla="*/ 215314 w 343585"/>
                <a:gd name="connsiteY8" fmla="*/ 130181 h 133616"/>
                <a:gd name="connsiteX9" fmla="*/ 347786 w 343585"/>
                <a:gd name="connsiteY9" fmla="*/ 98876 h 133616"/>
                <a:gd name="connsiteX10" fmla="*/ 307891 w 343585"/>
                <a:gd name="connsiteY10" fmla="*/ 35504 h 133616"/>
                <a:gd name="connsiteX11" fmla="*/ 139344 w 343585"/>
                <a:gd name="connsiteY11" fmla="*/ 3818 h 133616"/>
                <a:gd name="connsiteX12" fmla="*/ 10880 w 343585"/>
                <a:gd name="connsiteY12" fmla="*/ 38176 h 133616"/>
                <a:gd name="connsiteX13" fmla="*/ 46384 w 343585"/>
                <a:gd name="connsiteY13" fmla="*/ 10059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33616">
                  <a:moveTo>
                    <a:pt x="217987" y="134571"/>
                  </a:moveTo>
                  <a:cubicBezTo>
                    <a:pt x="145070" y="121018"/>
                    <a:pt x="108993" y="114719"/>
                    <a:pt x="37795" y="103076"/>
                  </a:cubicBezTo>
                  <a:cubicBezTo>
                    <a:pt x="22524" y="76161"/>
                    <a:pt x="14889" y="62800"/>
                    <a:pt x="0" y="36649"/>
                  </a:cubicBezTo>
                  <a:cubicBezTo>
                    <a:pt x="54593" y="21379"/>
                    <a:pt x="81889" y="13934"/>
                    <a:pt x="136863" y="0"/>
                  </a:cubicBezTo>
                  <a:cubicBezTo>
                    <a:pt x="207298" y="12025"/>
                    <a:pt x="243564" y="19088"/>
                    <a:pt x="316672" y="33977"/>
                  </a:cubicBezTo>
                  <a:cubicBezTo>
                    <a:pt x="333279" y="60509"/>
                    <a:pt x="341869" y="74062"/>
                    <a:pt x="359238" y="101549"/>
                  </a:cubicBezTo>
                  <a:cubicBezTo>
                    <a:pt x="302165" y="113383"/>
                    <a:pt x="274106" y="120255"/>
                    <a:pt x="217987" y="134571"/>
                  </a:cubicBezTo>
                  <a:close/>
                  <a:moveTo>
                    <a:pt x="46384" y="100594"/>
                  </a:moveTo>
                  <a:cubicBezTo>
                    <a:pt x="113192" y="111665"/>
                    <a:pt x="146979" y="117583"/>
                    <a:pt x="215314" y="130181"/>
                  </a:cubicBezTo>
                  <a:cubicBezTo>
                    <a:pt x="267998" y="116819"/>
                    <a:pt x="294148" y="110329"/>
                    <a:pt x="347786" y="98876"/>
                  </a:cubicBezTo>
                  <a:cubicBezTo>
                    <a:pt x="331560" y="73298"/>
                    <a:pt x="323544" y="60509"/>
                    <a:pt x="307891" y="35504"/>
                  </a:cubicBezTo>
                  <a:cubicBezTo>
                    <a:pt x="239366" y="21760"/>
                    <a:pt x="205388" y="15080"/>
                    <a:pt x="139344" y="3818"/>
                  </a:cubicBezTo>
                  <a:cubicBezTo>
                    <a:pt x="87615" y="16798"/>
                    <a:pt x="62036" y="23860"/>
                    <a:pt x="10880" y="38176"/>
                  </a:cubicBezTo>
                  <a:cubicBezTo>
                    <a:pt x="24624" y="62800"/>
                    <a:pt x="31878" y="75398"/>
                    <a:pt x="46384" y="1005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E0BE0AA-63BE-449B-A30B-A69DA446424B}"/>
                </a:ext>
              </a:extLst>
            </p:cNvPr>
            <p:cNvSpPr/>
            <p:nvPr/>
          </p:nvSpPr>
          <p:spPr>
            <a:xfrm>
              <a:off x="9142460" y="3108559"/>
              <a:ext cx="362674" cy="133617"/>
            </a:xfrm>
            <a:custGeom>
              <a:avLst/>
              <a:gdLst>
                <a:gd name="connsiteX0" fmla="*/ 231348 w 362673"/>
                <a:gd name="connsiteY0" fmla="*/ 134380 h 133616"/>
                <a:gd name="connsiteX1" fmla="*/ 42567 w 362673"/>
                <a:gd name="connsiteY1" fmla="*/ 93913 h 133616"/>
                <a:gd name="connsiteX2" fmla="*/ 0 w 362673"/>
                <a:gd name="connsiteY2" fmla="*/ 26342 h 133616"/>
                <a:gd name="connsiteX3" fmla="*/ 143161 w 362673"/>
                <a:gd name="connsiteY3" fmla="*/ 0 h 133616"/>
                <a:gd name="connsiteX4" fmla="*/ 332897 w 362673"/>
                <a:gd name="connsiteY4" fmla="*/ 43330 h 133616"/>
                <a:gd name="connsiteX5" fmla="*/ 378708 w 362673"/>
                <a:gd name="connsiteY5" fmla="*/ 110329 h 133616"/>
                <a:gd name="connsiteX6" fmla="*/ 231348 w 362673"/>
                <a:gd name="connsiteY6" fmla="*/ 134380 h 133616"/>
                <a:gd name="connsiteX7" fmla="*/ 51347 w 362673"/>
                <a:gd name="connsiteY7" fmla="*/ 91814 h 133616"/>
                <a:gd name="connsiteX8" fmla="*/ 228485 w 362673"/>
                <a:gd name="connsiteY8" fmla="*/ 129990 h 133616"/>
                <a:gd name="connsiteX9" fmla="*/ 366683 w 362673"/>
                <a:gd name="connsiteY9" fmla="*/ 107466 h 133616"/>
                <a:gd name="connsiteX10" fmla="*/ 323926 w 362673"/>
                <a:gd name="connsiteY10" fmla="*/ 44475 h 133616"/>
                <a:gd name="connsiteX11" fmla="*/ 146024 w 362673"/>
                <a:gd name="connsiteY11" fmla="*/ 3818 h 133616"/>
                <a:gd name="connsiteX12" fmla="*/ 11454 w 362673"/>
                <a:gd name="connsiteY12" fmla="*/ 28441 h 133616"/>
                <a:gd name="connsiteX13" fmla="*/ 51347 w 362673"/>
                <a:gd name="connsiteY13" fmla="*/ 9181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31348" y="134380"/>
                  </a:moveTo>
                  <a:cubicBezTo>
                    <a:pt x="154805" y="117201"/>
                    <a:pt x="117010" y="109184"/>
                    <a:pt x="42567" y="93913"/>
                  </a:cubicBezTo>
                  <a:cubicBezTo>
                    <a:pt x="25196" y="66617"/>
                    <a:pt x="16607" y="53065"/>
                    <a:pt x="0" y="26342"/>
                  </a:cubicBezTo>
                  <a:cubicBezTo>
                    <a:pt x="56501" y="14698"/>
                    <a:pt x="85133" y="9353"/>
                    <a:pt x="143161" y="0"/>
                  </a:cubicBezTo>
                  <a:cubicBezTo>
                    <a:pt x="217987" y="16416"/>
                    <a:pt x="255972" y="25196"/>
                    <a:pt x="332897" y="43330"/>
                  </a:cubicBezTo>
                  <a:cubicBezTo>
                    <a:pt x="350839" y="69862"/>
                    <a:pt x="360002" y="83224"/>
                    <a:pt x="378708" y="110329"/>
                  </a:cubicBezTo>
                  <a:cubicBezTo>
                    <a:pt x="319154" y="118919"/>
                    <a:pt x="289567" y="123691"/>
                    <a:pt x="231348" y="134380"/>
                  </a:cubicBezTo>
                  <a:close/>
                  <a:moveTo>
                    <a:pt x="51347" y="91814"/>
                  </a:moveTo>
                  <a:cubicBezTo>
                    <a:pt x="121401" y="106130"/>
                    <a:pt x="156905" y="113956"/>
                    <a:pt x="228485" y="129990"/>
                  </a:cubicBezTo>
                  <a:cubicBezTo>
                    <a:pt x="283077" y="120064"/>
                    <a:pt x="310755" y="115674"/>
                    <a:pt x="366683" y="107466"/>
                  </a:cubicBezTo>
                  <a:cubicBezTo>
                    <a:pt x="349313" y="82079"/>
                    <a:pt x="340723" y="69290"/>
                    <a:pt x="323926" y="44475"/>
                  </a:cubicBezTo>
                  <a:cubicBezTo>
                    <a:pt x="251772" y="27487"/>
                    <a:pt x="216269" y="19279"/>
                    <a:pt x="146024" y="3818"/>
                  </a:cubicBezTo>
                  <a:cubicBezTo>
                    <a:pt x="91624" y="12789"/>
                    <a:pt x="64709" y="17561"/>
                    <a:pt x="11454" y="28441"/>
                  </a:cubicBezTo>
                  <a:cubicBezTo>
                    <a:pt x="27106" y="53638"/>
                    <a:pt x="35123" y="66236"/>
                    <a:pt x="51347" y="918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4103B775-8C7E-44C0-A129-D72C68BF753C}"/>
                </a:ext>
              </a:extLst>
            </p:cNvPr>
            <p:cNvSpPr/>
            <p:nvPr/>
          </p:nvSpPr>
          <p:spPr>
            <a:xfrm>
              <a:off x="9465050" y="3133182"/>
              <a:ext cx="381762" cy="114529"/>
            </a:xfrm>
            <a:custGeom>
              <a:avLst/>
              <a:gdLst>
                <a:gd name="connsiteX0" fmla="*/ 243564 w 381762"/>
                <a:gd name="connsiteY0" fmla="*/ 133426 h 114528"/>
                <a:gd name="connsiteX1" fmla="*/ 45621 w 381762"/>
                <a:gd name="connsiteY1" fmla="*/ 84942 h 114528"/>
                <a:gd name="connsiteX2" fmla="*/ 0 w 381762"/>
                <a:gd name="connsiteY2" fmla="*/ 17943 h 114528"/>
                <a:gd name="connsiteX3" fmla="*/ 149651 w 381762"/>
                <a:gd name="connsiteY3" fmla="*/ 0 h 114528"/>
                <a:gd name="connsiteX4" fmla="*/ 348549 w 381762"/>
                <a:gd name="connsiteY4" fmla="*/ 50202 h 114528"/>
                <a:gd name="connsiteX5" fmla="*/ 397223 w 381762"/>
                <a:gd name="connsiteY5" fmla="*/ 116819 h 114528"/>
                <a:gd name="connsiteX6" fmla="*/ 243564 w 381762"/>
                <a:gd name="connsiteY6" fmla="*/ 133426 h 114528"/>
                <a:gd name="connsiteX7" fmla="*/ 54592 w 381762"/>
                <a:gd name="connsiteY7" fmla="*/ 83606 h 114528"/>
                <a:gd name="connsiteX8" fmla="*/ 240320 w 381762"/>
                <a:gd name="connsiteY8" fmla="*/ 129036 h 114528"/>
                <a:gd name="connsiteX9" fmla="*/ 384052 w 381762"/>
                <a:gd name="connsiteY9" fmla="*/ 113383 h 114528"/>
                <a:gd name="connsiteX10" fmla="*/ 338623 w 381762"/>
                <a:gd name="connsiteY10" fmla="*/ 50965 h 114528"/>
                <a:gd name="connsiteX11" fmla="*/ 152132 w 381762"/>
                <a:gd name="connsiteY11" fmla="*/ 3818 h 114528"/>
                <a:gd name="connsiteX12" fmla="*/ 11643 w 381762"/>
                <a:gd name="connsiteY12" fmla="*/ 20615 h 114528"/>
                <a:gd name="connsiteX13" fmla="*/ 54592 w 381762"/>
                <a:gd name="connsiteY13" fmla="*/ 8360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43564" y="133426"/>
                  </a:moveTo>
                  <a:cubicBezTo>
                    <a:pt x="163585" y="113383"/>
                    <a:pt x="123882" y="103648"/>
                    <a:pt x="45621" y="84942"/>
                  </a:cubicBezTo>
                  <a:cubicBezTo>
                    <a:pt x="27105" y="57837"/>
                    <a:pt x="17943" y="44284"/>
                    <a:pt x="0" y="17943"/>
                  </a:cubicBezTo>
                  <a:cubicBezTo>
                    <a:pt x="59173" y="9735"/>
                    <a:pt x="89141" y="6299"/>
                    <a:pt x="149651" y="0"/>
                  </a:cubicBezTo>
                  <a:cubicBezTo>
                    <a:pt x="228294" y="19470"/>
                    <a:pt x="268188" y="29587"/>
                    <a:pt x="348549" y="50202"/>
                  </a:cubicBezTo>
                  <a:cubicBezTo>
                    <a:pt x="367637" y="76543"/>
                    <a:pt x="377372" y="89905"/>
                    <a:pt x="397223" y="116819"/>
                  </a:cubicBezTo>
                  <a:cubicBezTo>
                    <a:pt x="334996" y="122736"/>
                    <a:pt x="304264" y="125981"/>
                    <a:pt x="243564" y="133426"/>
                  </a:cubicBezTo>
                  <a:close/>
                  <a:moveTo>
                    <a:pt x="54592" y="83606"/>
                  </a:moveTo>
                  <a:cubicBezTo>
                    <a:pt x="128082" y="101167"/>
                    <a:pt x="165302" y="110329"/>
                    <a:pt x="240320" y="129036"/>
                  </a:cubicBezTo>
                  <a:cubicBezTo>
                    <a:pt x="297393" y="122164"/>
                    <a:pt x="326025" y="118919"/>
                    <a:pt x="384052" y="113383"/>
                  </a:cubicBezTo>
                  <a:cubicBezTo>
                    <a:pt x="365538" y="88187"/>
                    <a:pt x="356375" y="75589"/>
                    <a:pt x="338623" y="50965"/>
                  </a:cubicBezTo>
                  <a:cubicBezTo>
                    <a:pt x="263224" y="31495"/>
                    <a:pt x="225813" y="22142"/>
                    <a:pt x="152132" y="3818"/>
                  </a:cubicBezTo>
                  <a:cubicBezTo>
                    <a:pt x="95441" y="9735"/>
                    <a:pt x="67190" y="13171"/>
                    <a:pt x="11643" y="20615"/>
                  </a:cubicBezTo>
                  <a:cubicBezTo>
                    <a:pt x="28632" y="45621"/>
                    <a:pt x="37222" y="58219"/>
                    <a:pt x="54592" y="836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F7E0BE5D-63F5-4817-8006-604BDE7E4EFD}"/>
                </a:ext>
              </a:extLst>
            </p:cNvPr>
            <p:cNvSpPr/>
            <p:nvPr/>
          </p:nvSpPr>
          <p:spPr>
            <a:xfrm>
              <a:off x="9802336" y="3170404"/>
              <a:ext cx="400850" cy="114529"/>
            </a:xfrm>
            <a:custGeom>
              <a:avLst/>
              <a:gdLst>
                <a:gd name="connsiteX0" fmla="*/ 255018 w 400850"/>
                <a:gd name="connsiteY0" fmla="*/ 132471 h 114528"/>
                <a:gd name="connsiteX1" fmla="*/ 48485 w 400850"/>
                <a:gd name="connsiteY1" fmla="*/ 78261 h 114528"/>
                <a:gd name="connsiteX2" fmla="*/ 0 w 400850"/>
                <a:gd name="connsiteY2" fmla="*/ 11644 h 114528"/>
                <a:gd name="connsiteX3" fmla="*/ 155377 w 400850"/>
                <a:gd name="connsiteY3" fmla="*/ 0 h 114528"/>
                <a:gd name="connsiteX4" fmla="*/ 362483 w 400850"/>
                <a:gd name="connsiteY4" fmla="*/ 55165 h 114528"/>
                <a:gd name="connsiteX5" fmla="*/ 413830 w 400850"/>
                <a:gd name="connsiteY5" fmla="*/ 121209 h 114528"/>
                <a:gd name="connsiteX6" fmla="*/ 255018 w 400850"/>
                <a:gd name="connsiteY6" fmla="*/ 132471 h 114528"/>
                <a:gd name="connsiteX7" fmla="*/ 58029 w 400850"/>
                <a:gd name="connsiteY7" fmla="*/ 77498 h 114528"/>
                <a:gd name="connsiteX8" fmla="*/ 251772 w 400850"/>
                <a:gd name="connsiteY8" fmla="*/ 128463 h 114528"/>
                <a:gd name="connsiteX9" fmla="*/ 400469 w 400850"/>
                <a:gd name="connsiteY9" fmla="*/ 117774 h 114528"/>
                <a:gd name="connsiteX10" fmla="*/ 352367 w 400850"/>
                <a:gd name="connsiteY10" fmla="*/ 55737 h 114528"/>
                <a:gd name="connsiteX11" fmla="*/ 158050 w 400850"/>
                <a:gd name="connsiteY11" fmla="*/ 4009 h 114528"/>
                <a:gd name="connsiteX12" fmla="*/ 12026 w 400850"/>
                <a:gd name="connsiteY12" fmla="*/ 15080 h 114528"/>
                <a:gd name="connsiteX13" fmla="*/ 58029 w 400850"/>
                <a:gd name="connsiteY13" fmla="*/ 7749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55018" y="132471"/>
                  </a:moveTo>
                  <a:cubicBezTo>
                    <a:pt x="171602" y="110329"/>
                    <a:pt x="130372" y="99449"/>
                    <a:pt x="48485" y="78261"/>
                  </a:cubicBezTo>
                  <a:cubicBezTo>
                    <a:pt x="28823" y="51347"/>
                    <a:pt x="19088" y="37985"/>
                    <a:pt x="0" y="11644"/>
                  </a:cubicBezTo>
                  <a:cubicBezTo>
                    <a:pt x="61655" y="6299"/>
                    <a:pt x="92769" y="4009"/>
                    <a:pt x="155377" y="0"/>
                  </a:cubicBezTo>
                  <a:cubicBezTo>
                    <a:pt x="237456" y="21570"/>
                    <a:pt x="278878" y="32641"/>
                    <a:pt x="362483" y="55165"/>
                  </a:cubicBezTo>
                  <a:cubicBezTo>
                    <a:pt x="382716" y="81315"/>
                    <a:pt x="393025" y="94486"/>
                    <a:pt x="413830" y="121209"/>
                  </a:cubicBezTo>
                  <a:cubicBezTo>
                    <a:pt x="349885" y="125218"/>
                    <a:pt x="318008" y="127508"/>
                    <a:pt x="255018" y="132471"/>
                  </a:cubicBezTo>
                  <a:close/>
                  <a:moveTo>
                    <a:pt x="58029" y="77498"/>
                  </a:moveTo>
                  <a:cubicBezTo>
                    <a:pt x="134953" y="97349"/>
                    <a:pt x="173702" y="107657"/>
                    <a:pt x="251772" y="128463"/>
                  </a:cubicBezTo>
                  <a:cubicBezTo>
                    <a:pt x="310755" y="123691"/>
                    <a:pt x="340532" y="121591"/>
                    <a:pt x="400469" y="117774"/>
                  </a:cubicBezTo>
                  <a:cubicBezTo>
                    <a:pt x="380999" y="92768"/>
                    <a:pt x="371455" y="80361"/>
                    <a:pt x="352367" y="55737"/>
                  </a:cubicBezTo>
                  <a:cubicBezTo>
                    <a:pt x="274106" y="34740"/>
                    <a:pt x="235166" y="24242"/>
                    <a:pt x="158050" y="4009"/>
                  </a:cubicBezTo>
                  <a:cubicBezTo>
                    <a:pt x="99067" y="7826"/>
                    <a:pt x="69863" y="9926"/>
                    <a:pt x="12026" y="15080"/>
                  </a:cubicBezTo>
                  <a:cubicBezTo>
                    <a:pt x="30351" y="39703"/>
                    <a:pt x="39513" y="52110"/>
                    <a:pt x="58029" y="77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8B1534E-2C07-4719-B3F8-CC5D05CB24FA}"/>
                </a:ext>
              </a:extLst>
            </p:cNvPr>
            <p:cNvSpPr/>
            <p:nvPr/>
          </p:nvSpPr>
          <p:spPr>
            <a:xfrm>
              <a:off x="10153558" y="3216788"/>
              <a:ext cx="419938" cy="114529"/>
            </a:xfrm>
            <a:custGeom>
              <a:avLst/>
              <a:gdLst>
                <a:gd name="connsiteX0" fmla="*/ 265134 w 419938"/>
                <a:gd name="connsiteY0" fmla="*/ 131326 h 114528"/>
                <a:gd name="connsiteX1" fmla="*/ 51156 w 419938"/>
                <a:gd name="connsiteY1" fmla="*/ 73489 h 114528"/>
                <a:gd name="connsiteX2" fmla="*/ 0 w 419938"/>
                <a:gd name="connsiteY2" fmla="*/ 7444 h 114528"/>
                <a:gd name="connsiteX3" fmla="*/ 160339 w 419938"/>
                <a:gd name="connsiteY3" fmla="*/ 0 h 114528"/>
                <a:gd name="connsiteX4" fmla="*/ 374126 w 419938"/>
                <a:gd name="connsiteY4" fmla="*/ 57837 h 114528"/>
                <a:gd name="connsiteX5" fmla="*/ 427764 w 419938"/>
                <a:gd name="connsiteY5" fmla="*/ 123309 h 114528"/>
                <a:gd name="connsiteX6" fmla="*/ 265134 w 419938"/>
                <a:gd name="connsiteY6" fmla="*/ 131326 h 114528"/>
                <a:gd name="connsiteX7" fmla="*/ 60891 w 419938"/>
                <a:gd name="connsiteY7" fmla="*/ 72726 h 114528"/>
                <a:gd name="connsiteX8" fmla="*/ 261698 w 419938"/>
                <a:gd name="connsiteY8" fmla="*/ 127127 h 114528"/>
                <a:gd name="connsiteX9" fmla="*/ 414403 w 419938"/>
                <a:gd name="connsiteY9" fmla="*/ 119491 h 114528"/>
                <a:gd name="connsiteX10" fmla="*/ 364010 w 419938"/>
                <a:gd name="connsiteY10" fmla="*/ 58028 h 114528"/>
                <a:gd name="connsiteX11" fmla="*/ 163394 w 419938"/>
                <a:gd name="connsiteY11" fmla="*/ 3818 h 114528"/>
                <a:gd name="connsiteX12" fmla="*/ 12789 w 419938"/>
                <a:gd name="connsiteY12" fmla="*/ 10880 h 114528"/>
                <a:gd name="connsiteX13" fmla="*/ 60891 w 419938"/>
                <a:gd name="connsiteY13" fmla="*/ 7272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65134" y="131326"/>
                  </a:moveTo>
                  <a:cubicBezTo>
                    <a:pt x="179046" y="108039"/>
                    <a:pt x="136098" y="96395"/>
                    <a:pt x="51156" y="73489"/>
                  </a:cubicBezTo>
                  <a:cubicBezTo>
                    <a:pt x="30349" y="46766"/>
                    <a:pt x="20042" y="33595"/>
                    <a:pt x="0" y="7444"/>
                  </a:cubicBezTo>
                  <a:cubicBezTo>
                    <a:pt x="63754" y="4008"/>
                    <a:pt x="95823" y="2481"/>
                    <a:pt x="160339" y="0"/>
                  </a:cubicBezTo>
                  <a:cubicBezTo>
                    <a:pt x="245282" y="22906"/>
                    <a:pt x="288230" y="34549"/>
                    <a:pt x="374126" y="57837"/>
                  </a:cubicBezTo>
                  <a:cubicBezTo>
                    <a:pt x="395315" y="83797"/>
                    <a:pt x="406004" y="96968"/>
                    <a:pt x="427764" y="123309"/>
                  </a:cubicBezTo>
                  <a:cubicBezTo>
                    <a:pt x="362483" y="125981"/>
                    <a:pt x="329842" y="127699"/>
                    <a:pt x="265134" y="131326"/>
                  </a:cubicBezTo>
                  <a:close/>
                  <a:moveTo>
                    <a:pt x="60891" y="72726"/>
                  </a:moveTo>
                  <a:cubicBezTo>
                    <a:pt x="140679" y="94295"/>
                    <a:pt x="180955" y="105175"/>
                    <a:pt x="261698" y="127127"/>
                  </a:cubicBezTo>
                  <a:cubicBezTo>
                    <a:pt x="322398" y="123691"/>
                    <a:pt x="353130" y="122355"/>
                    <a:pt x="414403" y="119491"/>
                  </a:cubicBezTo>
                  <a:cubicBezTo>
                    <a:pt x="393979" y="94677"/>
                    <a:pt x="383861" y="82270"/>
                    <a:pt x="364010" y="58028"/>
                  </a:cubicBezTo>
                  <a:cubicBezTo>
                    <a:pt x="283267" y="36267"/>
                    <a:pt x="243182" y="25387"/>
                    <a:pt x="163394" y="3818"/>
                  </a:cubicBezTo>
                  <a:cubicBezTo>
                    <a:pt x="102694" y="6299"/>
                    <a:pt x="72535" y="7635"/>
                    <a:pt x="12789" y="10880"/>
                  </a:cubicBezTo>
                  <a:cubicBezTo>
                    <a:pt x="31686" y="35313"/>
                    <a:pt x="41421" y="47720"/>
                    <a:pt x="60891" y="727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C53E04C-8502-4791-84C9-65B5BBA2B2C5}"/>
                </a:ext>
              </a:extLst>
            </p:cNvPr>
            <p:cNvSpPr/>
            <p:nvPr/>
          </p:nvSpPr>
          <p:spPr>
            <a:xfrm>
              <a:off x="10516040" y="3267181"/>
              <a:ext cx="419938" cy="114529"/>
            </a:xfrm>
            <a:custGeom>
              <a:avLst/>
              <a:gdLst>
                <a:gd name="connsiteX0" fmla="*/ 273342 w 419938"/>
                <a:gd name="connsiteY0" fmla="*/ 130372 h 114528"/>
                <a:gd name="connsiteX1" fmla="*/ 53638 w 419938"/>
                <a:gd name="connsiteY1" fmla="*/ 71008 h 114528"/>
                <a:gd name="connsiteX2" fmla="*/ 0 w 419938"/>
                <a:gd name="connsiteY2" fmla="*/ 5536 h 114528"/>
                <a:gd name="connsiteX3" fmla="*/ 163776 w 419938"/>
                <a:gd name="connsiteY3" fmla="*/ 0 h 114528"/>
                <a:gd name="connsiteX4" fmla="*/ 382525 w 419938"/>
                <a:gd name="connsiteY4" fmla="*/ 58219 h 114528"/>
                <a:gd name="connsiteX5" fmla="*/ 438644 w 419938"/>
                <a:gd name="connsiteY5" fmla="*/ 123118 h 114528"/>
                <a:gd name="connsiteX6" fmla="*/ 273342 w 419938"/>
                <a:gd name="connsiteY6" fmla="*/ 130372 h 114528"/>
                <a:gd name="connsiteX7" fmla="*/ 63755 w 419938"/>
                <a:gd name="connsiteY7" fmla="*/ 70626 h 114528"/>
                <a:gd name="connsiteX8" fmla="*/ 269906 w 419938"/>
                <a:gd name="connsiteY8" fmla="*/ 126363 h 114528"/>
                <a:gd name="connsiteX9" fmla="*/ 424901 w 419938"/>
                <a:gd name="connsiteY9" fmla="*/ 119682 h 114528"/>
                <a:gd name="connsiteX10" fmla="*/ 372409 w 419938"/>
                <a:gd name="connsiteY10" fmla="*/ 58791 h 114528"/>
                <a:gd name="connsiteX11" fmla="*/ 167212 w 419938"/>
                <a:gd name="connsiteY11" fmla="*/ 4199 h 114528"/>
                <a:gd name="connsiteX12" fmla="*/ 13553 w 419938"/>
                <a:gd name="connsiteY12" fmla="*/ 9353 h 114528"/>
                <a:gd name="connsiteX13" fmla="*/ 63755 w 419938"/>
                <a:gd name="connsiteY13" fmla="*/ 7062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73342" y="130372"/>
                  </a:moveTo>
                  <a:cubicBezTo>
                    <a:pt x="185155" y="106702"/>
                    <a:pt x="141061" y="94677"/>
                    <a:pt x="53638" y="71008"/>
                  </a:cubicBezTo>
                  <a:cubicBezTo>
                    <a:pt x="31877" y="44475"/>
                    <a:pt x="21188" y="31304"/>
                    <a:pt x="0" y="5536"/>
                  </a:cubicBezTo>
                  <a:cubicBezTo>
                    <a:pt x="65281" y="3054"/>
                    <a:pt x="98113" y="2100"/>
                    <a:pt x="163776" y="0"/>
                  </a:cubicBezTo>
                  <a:cubicBezTo>
                    <a:pt x="251009" y="23287"/>
                    <a:pt x="294720" y="35122"/>
                    <a:pt x="382525" y="58219"/>
                  </a:cubicBezTo>
                  <a:cubicBezTo>
                    <a:pt x="404668" y="83988"/>
                    <a:pt x="415929" y="96968"/>
                    <a:pt x="438644" y="123118"/>
                  </a:cubicBezTo>
                  <a:cubicBezTo>
                    <a:pt x="372409" y="125981"/>
                    <a:pt x="339387" y="127508"/>
                    <a:pt x="273342" y="130372"/>
                  </a:cubicBezTo>
                  <a:close/>
                  <a:moveTo>
                    <a:pt x="63755" y="70626"/>
                  </a:moveTo>
                  <a:cubicBezTo>
                    <a:pt x="145833" y="92959"/>
                    <a:pt x="187254" y="104030"/>
                    <a:pt x="269906" y="126363"/>
                  </a:cubicBezTo>
                  <a:cubicBezTo>
                    <a:pt x="331751" y="123500"/>
                    <a:pt x="362674" y="122355"/>
                    <a:pt x="424901" y="119682"/>
                  </a:cubicBezTo>
                  <a:cubicBezTo>
                    <a:pt x="403714" y="95059"/>
                    <a:pt x="393214" y="82842"/>
                    <a:pt x="372409" y="58791"/>
                  </a:cubicBezTo>
                  <a:cubicBezTo>
                    <a:pt x="290139" y="37031"/>
                    <a:pt x="249099" y="25960"/>
                    <a:pt x="167212" y="4199"/>
                  </a:cubicBezTo>
                  <a:cubicBezTo>
                    <a:pt x="105558" y="6108"/>
                    <a:pt x="74634" y="7063"/>
                    <a:pt x="13553" y="9353"/>
                  </a:cubicBezTo>
                  <a:cubicBezTo>
                    <a:pt x="33213" y="33404"/>
                    <a:pt x="43330" y="45811"/>
                    <a:pt x="63755" y="706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B53423C-B006-4BC3-A5A3-4986324467D6}"/>
                </a:ext>
              </a:extLst>
            </p:cNvPr>
            <p:cNvSpPr/>
            <p:nvPr/>
          </p:nvSpPr>
          <p:spPr>
            <a:xfrm>
              <a:off x="10886731" y="3318146"/>
              <a:ext cx="439026" cy="114529"/>
            </a:xfrm>
            <a:custGeom>
              <a:avLst/>
              <a:gdLst>
                <a:gd name="connsiteX0" fmla="*/ 279068 w 439026"/>
                <a:gd name="connsiteY0" fmla="*/ 129036 h 114528"/>
                <a:gd name="connsiteX1" fmla="*/ 55928 w 439026"/>
                <a:gd name="connsiteY1" fmla="*/ 70626 h 114528"/>
                <a:gd name="connsiteX2" fmla="*/ 0 w 439026"/>
                <a:gd name="connsiteY2" fmla="*/ 5726 h 114528"/>
                <a:gd name="connsiteX3" fmla="*/ 164921 w 439026"/>
                <a:gd name="connsiteY3" fmla="*/ 0 h 114528"/>
                <a:gd name="connsiteX4" fmla="*/ 385771 w 439026"/>
                <a:gd name="connsiteY4" fmla="*/ 56119 h 114528"/>
                <a:gd name="connsiteX5" fmla="*/ 444180 w 439026"/>
                <a:gd name="connsiteY5" fmla="*/ 120446 h 114528"/>
                <a:gd name="connsiteX6" fmla="*/ 279068 w 439026"/>
                <a:gd name="connsiteY6" fmla="*/ 129036 h 114528"/>
                <a:gd name="connsiteX7" fmla="*/ 66045 w 439026"/>
                <a:gd name="connsiteY7" fmla="*/ 70244 h 114528"/>
                <a:gd name="connsiteX8" fmla="*/ 275441 w 439026"/>
                <a:gd name="connsiteY8" fmla="*/ 125027 h 114528"/>
                <a:gd name="connsiteX9" fmla="*/ 430247 w 439026"/>
                <a:gd name="connsiteY9" fmla="*/ 117010 h 114528"/>
                <a:gd name="connsiteX10" fmla="*/ 375654 w 439026"/>
                <a:gd name="connsiteY10" fmla="*/ 56692 h 114528"/>
                <a:gd name="connsiteX11" fmla="*/ 168357 w 439026"/>
                <a:gd name="connsiteY11" fmla="*/ 4008 h 114528"/>
                <a:gd name="connsiteX12" fmla="*/ 13553 w 439026"/>
                <a:gd name="connsiteY12" fmla="*/ 9544 h 114528"/>
                <a:gd name="connsiteX13" fmla="*/ 66045 w 439026"/>
                <a:gd name="connsiteY13" fmla="*/ 7024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79068" y="129036"/>
                  </a:moveTo>
                  <a:cubicBezTo>
                    <a:pt x="189736" y="105939"/>
                    <a:pt x="145070" y="94295"/>
                    <a:pt x="55928" y="70626"/>
                  </a:cubicBezTo>
                  <a:cubicBezTo>
                    <a:pt x="33213" y="44475"/>
                    <a:pt x="21952" y="31304"/>
                    <a:pt x="0" y="5726"/>
                  </a:cubicBezTo>
                  <a:cubicBezTo>
                    <a:pt x="66045" y="3436"/>
                    <a:pt x="99067" y="2291"/>
                    <a:pt x="164921" y="0"/>
                  </a:cubicBezTo>
                  <a:cubicBezTo>
                    <a:pt x="253299" y="22715"/>
                    <a:pt x="297393" y="33977"/>
                    <a:pt x="385771" y="56119"/>
                  </a:cubicBezTo>
                  <a:cubicBezTo>
                    <a:pt x="408868" y="81506"/>
                    <a:pt x="420511" y="94486"/>
                    <a:pt x="444180" y="120446"/>
                  </a:cubicBezTo>
                  <a:cubicBezTo>
                    <a:pt x="378326" y="124073"/>
                    <a:pt x="345113" y="125791"/>
                    <a:pt x="279068" y="129036"/>
                  </a:cubicBezTo>
                  <a:close/>
                  <a:moveTo>
                    <a:pt x="66045" y="70244"/>
                  </a:moveTo>
                  <a:cubicBezTo>
                    <a:pt x="149651" y="92386"/>
                    <a:pt x="191645" y="103457"/>
                    <a:pt x="275441" y="125027"/>
                  </a:cubicBezTo>
                  <a:cubicBezTo>
                    <a:pt x="337477" y="121973"/>
                    <a:pt x="368401" y="120446"/>
                    <a:pt x="430247" y="117010"/>
                  </a:cubicBezTo>
                  <a:cubicBezTo>
                    <a:pt x="408104" y="92768"/>
                    <a:pt x="397223" y="80552"/>
                    <a:pt x="375654" y="56692"/>
                  </a:cubicBezTo>
                  <a:cubicBezTo>
                    <a:pt x="292812" y="35886"/>
                    <a:pt x="251391" y="25387"/>
                    <a:pt x="168357" y="4008"/>
                  </a:cubicBezTo>
                  <a:cubicBezTo>
                    <a:pt x="106512" y="6299"/>
                    <a:pt x="75398" y="7253"/>
                    <a:pt x="13553" y="9544"/>
                  </a:cubicBezTo>
                  <a:cubicBezTo>
                    <a:pt x="34360" y="33404"/>
                    <a:pt x="44858" y="45621"/>
                    <a:pt x="66045" y="702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DAA0FE1-E083-4990-9BA8-24C2C8ECA2E2}"/>
                </a:ext>
              </a:extLst>
            </p:cNvPr>
            <p:cNvSpPr/>
            <p:nvPr/>
          </p:nvSpPr>
          <p:spPr>
            <a:xfrm>
              <a:off x="11260476" y="3364339"/>
              <a:ext cx="439026" cy="114529"/>
            </a:xfrm>
            <a:custGeom>
              <a:avLst/>
              <a:gdLst>
                <a:gd name="connsiteX0" fmla="*/ 281932 w 439026"/>
                <a:gd name="connsiteY0" fmla="*/ 127890 h 114528"/>
                <a:gd name="connsiteX1" fmla="*/ 58218 w 439026"/>
                <a:gd name="connsiteY1" fmla="*/ 72917 h 114528"/>
                <a:gd name="connsiteX2" fmla="*/ 0 w 439026"/>
                <a:gd name="connsiteY2" fmla="*/ 8590 h 114528"/>
                <a:gd name="connsiteX3" fmla="*/ 163203 w 439026"/>
                <a:gd name="connsiteY3" fmla="*/ 0 h 114528"/>
                <a:gd name="connsiteX4" fmla="*/ 382716 w 439026"/>
                <a:gd name="connsiteY4" fmla="*/ 51538 h 114528"/>
                <a:gd name="connsiteX5" fmla="*/ 443416 w 439026"/>
                <a:gd name="connsiteY5" fmla="*/ 115292 h 114528"/>
                <a:gd name="connsiteX6" fmla="*/ 281932 w 439026"/>
                <a:gd name="connsiteY6" fmla="*/ 127890 h 114528"/>
                <a:gd name="connsiteX7" fmla="*/ 68336 w 439026"/>
                <a:gd name="connsiteY7" fmla="*/ 72153 h 114528"/>
                <a:gd name="connsiteX8" fmla="*/ 278114 w 439026"/>
                <a:gd name="connsiteY8" fmla="*/ 123691 h 114528"/>
                <a:gd name="connsiteX9" fmla="*/ 429482 w 439026"/>
                <a:gd name="connsiteY9" fmla="*/ 111856 h 114528"/>
                <a:gd name="connsiteX10" fmla="*/ 372600 w 439026"/>
                <a:gd name="connsiteY10" fmla="*/ 52110 h 114528"/>
                <a:gd name="connsiteX11" fmla="*/ 166449 w 439026"/>
                <a:gd name="connsiteY11" fmla="*/ 3627 h 114528"/>
                <a:gd name="connsiteX12" fmla="*/ 13362 w 439026"/>
                <a:gd name="connsiteY12" fmla="*/ 11835 h 114528"/>
                <a:gd name="connsiteX13" fmla="*/ 68336 w 439026"/>
                <a:gd name="connsiteY13" fmla="*/ 7215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81932" y="127890"/>
                  </a:moveTo>
                  <a:cubicBezTo>
                    <a:pt x="192789" y="106321"/>
                    <a:pt x="147933" y="95440"/>
                    <a:pt x="58218" y="72917"/>
                  </a:cubicBezTo>
                  <a:cubicBezTo>
                    <a:pt x="34740" y="46957"/>
                    <a:pt x="22906" y="34168"/>
                    <a:pt x="0" y="8590"/>
                  </a:cubicBezTo>
                  <a:cubicBezTo>
                    <a:pt x="65663" y="5536"/>
                    <a:pt x="98304" y="3818"/>
                    <a:pt x="163203" y="0"/>
                  </a:cubicBezTo>
                  <a:cubicBezTo>
                    <a:pt x="251390" y="21188"/>
                    <a:pt x="295294" y="31495"/>
                    <a:pt x="382716" y="51538"/>
                  </a:cubicBezTo>
                  <a:cubicBezTo>
                    <a:pt x="406767" y="76734"/>
                    <a:pt x="418793" y="89523"/>
                    <a:pt x="443416" y="115292"/>
                  </a:cubicBezTo>
                  <a:cubicBezTo>
                    <a:pt x="379472" y="120637"/>
                    <a:pt x="347022" y="123118"/>
                    <a:pt x="281932" y="127890"/>
                  </a:cubicBezTo>
                  <a:close/>
                  <a:moveTo>
                    <a:pt x="68336" y="72153"/>
                  </a:moveTo>
                  <a:cubicBezTo>
                    <a:pt x="152514" y="93150"/>
                    <a:pt x="194508" y="103648"/>
                    <a:pt x="278114" y="123691"/>
                  </a:cubicBezTo>
                  <a:cubicBezTo>
                    <a:pt x="339196" y="119301"/>
                    <a:pt x="369545" y="117010"/>
                    <a:pt x="429482" y="111856"/>
                  </a:cubicBezTo>
                  <a:cubicBezTo>
                    <a:pt x="406576" y="87805"/>
                    <a:pt x="395124" y="75780"/>
                    <a:pt x="372600" y="52110"/>
                  </a:cubicBezTo>
                  <a:cubicBezTo>
                    <a:pt x="290522" y="33213"/>
                    <a:pt x="249291" y="23478"/>
                    <a:pt x="166449" y="3627"/>
                  </a:cubicBezTo>
                  <a:cubicBezTo>
                    <a:pt x="105558" y="7253"/>
                    <a:pt x="74825" y="8781"/>
                    <a:pt x="13362" y="11835"/>
                  </a:cubicBezTo>
                  <a:cubicBezTo>
                    <a:pt x="35313" y="35886"/>
                    <a:pt x="46384" y="47911"/>
                    <a:pt x="68336" y="721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1AA0DCA-0359-4D17-84E5-FC9C09AB6E0A}"/>
                </a:ext>
              </a:extLst>
            </p:cNvPr>
            <p:cNvSpPr/>
            <p:nvPr/>
          </p:nvSpPr>
          <p:spPr>
            <a:xfrm>
              <a:off x="11631358" y="3400416"/>
              <a:ext cx="419938" cy="114529"/>
            </a:xfrm>
            <a:custGeom>
              <a:avLst/>
              <a:gdLst>
                <a:gd name="connsiteX0" fmla="*/ 281167 w 419938"/>
                <a:gd name="connsiteY0" fmla="*/ 126936 h 114528"/>
                <a:gd name="connsiteX1" fmla="*/ 60509 w 419938"/>
                <a:gd name="connsiteY1" fmla="*/ 77879 h 114528"/>
                <a:gd name="connsiteX2" fmla="*/ 0 w 419938"/>
                <a:gd name="connsiteY2" fmla="*/ 14125 h 114528"/>
                <a:gd name="connsiteX3" fmla="*/ 157668 w 419938"/>
                <a:gd name="connsiteY3" fmla="*/ 0 h 114528"/>
                <a:gd name="connsiteX4" fmla="*/ 371836 w 419938"/>
                <a:gd name="connsiteY4" fmla="*/ 44094 h 114528"/>
                <a:gd name="connsiteX5" fmla="*/ 434827 w 419938"/>
                <a:gd name="connsiteY5" fmla="*/ 107275 h 114528"/>
                <a:gd name="connsiteX6" fmla="*/ 281167 w 419938"/>
                <a:gd name="connsiteY6" fmla="*/ 126936 h 114528"/>
                <a:gd name="connsiteX7" fmla="*/ 70626 w 419938"/>
                <a:gd name="connsiteY7" fmla="*/ 76925 h 114528"/>
                <a:gd name="connsiteX8" fmla="*/ 277351 w 419938"/>
                <a:gd name="connsiteY8" fmla="*/ 122736 h 114528"/>
                <a:gd name="connsiteX9" fmla="*/ 421657 w 419938"/>
                <a:gd name="connsiteY9" fmla="*/ 104603 h 114528"/>
                <a:gd name="connsiteX10" fmla="*/ 362483 w 419938"/>
                <a:gd name="connsiteY10" fmla="*/ 45430 h 114528"/>
                <a:gd name="connsiteX11" fmla="*/ 161295 w 419938"/>
                <a:gd name="connsiteY11" fmla="*/ 3818 h 114528"/>
                <a:gd name="connsiteX12" fmla="*/ 13553 w 419938"/>
                <a:gd name="connsiteY12" fmla="*/ 17179 h 114528"/>
                <a:gd name="connsiteX13" fmla="*/ 70626 w 419938"/>
                <a:gd name="connsiteY13" fmla="*/ 7692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81167" y="126936"/>
                  </a:moveTo>
                  <a:cubicBezTo>
                    <a:pt x="193554" y="108039"/>
                    <a:pt x="149460" y="98304"/>
                    <a:pt x="60509" y="77879"/>
                  </a:cubicBezTo>
                  <a:cubicBezTo>
                    <a:pt x="36077" y="52110"/>
                    <a:pt x="23860" y="39512"/>
                    <a:pt x="0" y="14125"/>
                  </a:cubicBezTo>
                  <a:cubicBezTo>
                    <a:pt x="63755" y="9162"/>
                    <a:pt x="95441" y="6299"/>
                    <a:pt x="157668" y="0"/>
                  </a:cubicBezTo>
                  <a:cubicBezTo>
                    <a:pt x="244138" y="18515"/>
                    <a:pt x="287086" y="27487"/>
                    <a:pt x="371836" y="44094"/>
                  </a:cubicBezTo>
                  <a:cubicBezTo>
                    <a:pt x="396842" y="69099"/>
                    <a:pt x="409440" y="81697"/>
                    <a:pt x="434827" y="107275"/>
                  </a:cubicBezTo>
                  <a:cubicBezTo>
                    <a:pt x="374508" y="116056"/>
                    <a:pt x="343777" y="119873"/>
                    <a:pt x="281167" y="126936"/>
                  </a:cubicBezTo>
                  <a:close/>
                  <a:moveTo>
                    <a:pt x="70626" y="76925"/>
                  </a:moveTo>
                  <a:cubicBezTo>
                    <a:pt x="153850" y="96013"/>
                    <a:pt x="195271" y="105175"/>
                    <a:pt x="277351" y="122736"/>
                  </a:cubicBezTo>
                  <a:cubicBezTo>
                    <a:pt x="335951" y="116056"/>
                    <a:pt x="364964" y="112620"/>
                    <a:pt x="421657" y="104603"/>
                  </a:cubicBezTo>
                  <a:cubicBezTo>
                    <a:pt x="397797" y="80743"/>
                    <a:pt x="385962" y="68908"/>
                    <a:pt x="362483" y="45430"/>
                  </a:cubicBezTo>
                  <a:cubicBezTo>
                    <a:pt x="282695" y="29587"/>
                    <a:pt x="242419" y="21188"/>
                    <a:pt x="161295" y="3818"/>
                  </a:cubicBezTo>
                  <a:cubicBezTo>
                    <a:pt x="102885" y="9735"/>
                    <a:pt x="73299" y="12407"/>
                    <a:pt x="13553" y="17179"/>
                  </a:cubicBezTo>
                  <a:cubicBezTo>
                    <a:pt x="36268" y="41039"/>
                    <a:pt x="47720" y="52874"/>
                    <a:pt x="70626" y="769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40ABF60-0131-4107-AEE1-803FF77512EB}"/>
                </a:ext>
              </a:extLst>
            </p:cNvPr>
            <p:cNvSpPr/>
            <p:nvPr/>
          </p:nvSpPr>
          <p:spPr>
            <a:xfrm>
              <a:off x="11992123" y="3421794"/>
              <a:ext cx="400850" cy="114529"/>
            </a:xfrm>
            <a:custGeom>
              <a:avLst/>
              <a:gdLst>
                <a:gd name="connsiteX0" fmla="*/ 276204 w 400850"/>
                <a:gd name="connsiteY0" fmla="*/ 125790 h 114528"/>
                <a:gd name="connsiteX1" fmla="*/ 62990 w 400850"/>
                <a:gd name="connsiteY1" fmla="*/ 85515 h 114528"/>
                <a:gd name="connsiteX2" fmla="*/ 0 w 400850"/>
                <a:gd name="connsiteY2" fmla="*/ 22333 h 114528"/>
                <a:gd name="connsiteX3" fmla="*/ 147551 w 400850"/>
                <a:gd name="connsiteY3" fmla="*/ 0 h 114528"/>
                <a:gd name="connsiteX4" fmla="*/ 351794 w 400850"/>
                <a:gd name="connsiteY4" fmla="*/ 34168 h 114528"/>
                <a:gd name="connsiteX5" fmla="*/ 417457 w 400850"/>
                <a:gd name="connsiteY5" fmla="*/ 96777 h 114528"/>
                <a:gd name="connsiteX6" fmla="*/ 276204 w 400850"/>
                <a:gd name="connsiteY6" fmla="*/ 125790 h 114528"/>
                <a:gd name="connsiteX7" fmla="*/ 72343 w 400850"/>
                <a:gd name="connsiteY7" fmla="*/ 83988 h 114528"/>
                <a:gd name="connsiteX8" fmla="*/ 272197 w 400850"/>
                <a:gd name="connsiteY8" fmla="*/ 121591 h 114528"/>
                <a:gd name="connsiteX9" fmla="*/ 405049 w 400850"/>
                <a:gd name="connsiteY9" fmla="*/ 94677 h 114528"/>
                <a:gd name="connsiteX10" fmla="*/ 343395 w 400850"/>
                <a:gd name="connsiteY10" fmla="*/ 35886 h 114528"/>
                <a:gd name="connsiteX11" fmla="*/ 151369 w 400850"/>
                <a:gd name="connsiteY11" fmla="*/ 3627 h 114528"/>
                <a:gd name="connsiteX12" fmla="*/ 13171 w 400850"/>
                <a:gd name="connsiteY12" fmla="*/ 24624 h 114528"/>
                <a:gd name="connsiteX13" fmla="*/ 72343 w 400850"/>
                <a:gd name="connsiteY13" fmla="*/ 8398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76204" y="125790"/>
                  </a:moveTo>
                  <a:cubicBezTo>
                    <a:pt x="192026" y="110711"/>
                    <a:pt x="149269" y="102694"/>
                    <a:pt x="62990" y="85515"/>
                  </a:cubicBezTo>
                  <a:cubicBezTo>
                    <a:pt x="37603" y="60127"/>
                    <a:pt x="25005" y="47529"/>
                    <a:pt x="0" y="22333"/>
                  </a:cubicBezTo>
                  <a:cubicBezTo>
                    <a:pt x="60318" y="14316"/>
                    <a:pt x="89904" y="9926"/>
                    <a:pt x="147551" y="0"/>
                  </a:cubicBezTo>
                  <a:cubicBezTo>
                    <a:pt x="230583" y="14698"/>
                    <a:pt x="271432" y="21570"/>
                    <a:pt x="351794" y="34168"/>
                  </a:cubicBezTo>
                  <a:cubicBezTo>
                    <a:pt x="377944" y="58982"/>
                    <a:pt x="391115" y="71580"/>
                    <a:pt x="417457" y="96777"/>
                  </a:cubicBezTo>
                  <a:cubicBezTo>
                    <a:pt x="362483" y="109375"/>
                    <a:pt x="334233" y="115101"/>
                    <a:pt x="276204" y="125790"/>
                  </a:cubicBezTo>
                  <a:close/>
                  <a:moveTo>
                    <a:pt x="72343" y="83988"/>
                  </a:moveTo>
                  <a:cubicBezTo>
                    <a:pt x="153086" y="100022"/>
                    <a:pt x="193171" y="107466"/>
                    <a:pt x="272197" y="121591"/>
                  </a:cubicBezTo>
                  <a:cubicBezTo>
                    <a:pt x="326597" y="111665"/>
                    <a:pt x="353321" y="106321"/>
                    <a:pt x="405049" y="94677"/>
                  </a:cubicBezTo>
                  <a:cubicBezTo>
                    <a:pt x="380235" y="71008"/>
                    <a:pt x="368018" y="59173"/>
                    <a:pt x="343395" y="35886"/>
                  </a:cubicBezTo>
                  <a:cubicBezTo>
                    <a:pt x="267805" y="24051"/>
                    <a:pt x="229248" y="17561"/>
                    <a:pt x="151369" y="3627"/>
                  </a:cubicBezTo>
                  <a:cubicBezTo>
                    <a:pt x="97158" y="12980"/>
                    <a:pt x="69481" y="16988"/>
                    <a:pt x="13171" y="24624"/>
                  </a:cubicBezTo>
                  <a:cubicBezTo>
                    <a:pt x="36649" y="48293"/>
                    <a:pt x="48483" y="60127"/>
                    <a:pt x="72343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8B9D724-817C-4D89-91CC-A43634B1352F}"/>
                </a:ext>
              </a:extLst>
            </p:cNvPr>
            <p:cNvSpPr/>
            <p:nvPr/>
          </p:nvSpPr>
          <p:spPr>
            <a:xfrm>
              <a:off x="-82436" y="3510936"/>
              <a:ext cx="419938" cy="114529"/>
            </a:xfrm>
            <a:custGeom>
              <a:avLst/>
              <a:gdLst>
                <a:gd name="connsiteX0" fmla="*/ 145451 w 419938"/>
                <a:gd name="connsiteY0" fmla="*/ 126554 h 114528"/>
                <a:gd name="connsiteX1" fmla="*/ 0 w 419938"/>
                <a:gd name="connsiteY1" fmla="*/ 101167 h 114528"/>
                <a:gd name="connsiteX2" fmla="*/ 67763 w 419938"/>
                <a:gd name="connsiteY2" fmla="*/ 36458 h 114528"/>
                <a:gd name="connsiteX3" fmla="*/ 275823 w 419938"/>
                <a:gd name="connsiteY3" fmla="*/ 0 h 114528"/>
                <a:gd name="connsiteX4" fmla="*/ 427764 w 419938"/>
                <a:gd name="connsiteY4" fmla="*/ 16225 h 114528"/>
                <a:gd name="connsiteX5" fmla="*/ 365728 w 419938"/>
                <a:gd name="connsiteY5" fmla="*/ 77116 h 114528"/>
                <a:gd name="connsiteX6" fmla="*/ 145451 w 419938"/>
                <a:gd name="connsiteY6" fmla="*/ 126554 h 114528"/>
                <a:gd name="connsiteX7" fmla="*/ 12980 w 419938"/>
                <a:gd name="connsiteY7" fmla="*/ 99067 h 114528"/>
                <a:gd name="connsiteX8" fmla="*/ 149651 w 419938"/>
                <a:gd name="connsiteY8" fmla="*/ 122546 h 114528"/>
                <a:gd name="connsiteX9" fmla="*/ 355802 w 419938"/>
                <a:gd name="connsiteY9" fmla="*/ 76543 h 114528"/>
                <a:gd name="connsiteX10" fmla="*/ 414212 w 419938"/>
                <a:gd name="connsiteY10" fmla="*/ 19279 h 114528"/>
                <a:gd name="connsiteX11" fmla="*/ 271814 w 419938"/>
                <a:gd name="connsiteY11" fmla="*/ 3818 h 114528"/>
                <a:gd name="connsiteX12" fmla="*/ 76352 w 419938"/>
                <a:gd name="connsiteY12" fmla="*/ 38367 h 114528"/>
                <a:gd name="connsiteX13" fmla="*/ 12980 w 419938"/>
                <a:gd name="connsiteY13" fmla="*/ 9906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45451" y="126554"/>
                  </a:moveTo>
                  <a:cubicBezTo>
                    <a:pt x="84942" y="118728"/>
                    <a:pt x="55928" y="113765"/>
                    <a:pt x="0" y="101167"/>
                  </a:cubicBezTo>
                  <a:cubicBezTo>
                    <a:pt x="27296" y="75207"/>
                    <a:pt x="40849" y="62227"/>
                    <a:pt x="67763" y="36458"/>
                  </a:cubicBezTo>
                  <a:cubicBezTo>
                    <a:pt x="149460" y="23669"/>
                    <a:pt x="191263" y="16225"/>
                    <a:pt x="275823" y="0"/>
                  </a:cubicBezTo>
                  <a:cubicBezTo>
                    <a:pt x="334614" y="8590"/>
                    <a:pt x="365155" y="11835"/>
                    <a:pt x="427764" y="16225"/>
                  </a:cubicBezTo>
                  <a:cubicBezTo>
                    <a:pt x="403141" y="40467"/>
                    <a:pt x="390733" y="52492"/>
                    <a:pt x="365728" y="77116"/>
                  </a:cubicBezTo>
                  <a:cubicBezTo>
                    <a:pt x="276586" y="98495"/>
                    <a:pt x="232493" y="108420"/>
                    <a:pt x="145451" y="126554"/>
                  </a:cubicBezTo>
                  <a:close/>
                  <a:moveTo>
                    <a:pt x="12980" y="99067"/>
                  </a:moveTo>
                  <a:cubicBezTo>
                    <a:pt x="65663" y="110711"/>
                    <a:pt x="92959" y="115292"/>
                    <a:pt x="149651" y="122546"/>
                  </a:cubicBezTo>
                  <a:cubicBezTo>
                    <a:pt x="231157" y="105557"/>
                    <a:pt x="272387" y="96204"/>
                    <a:pt x="355802" y="76543"/>
                  </a:cubicBezTo>
                  <a:cubicBezTo>
                    <a:pt x="379280" y="53447"/>
                    <a:pt x="390924" y="41994"/>
                    <a:pt x="414212" y="19279"/>
                  </a:cubicBezTo>
                  <a:cubicBezTo>
                    <a:pt x="355611" y="15080"/>
                    <a:pt x="327170" y="12026"/>
                    <a:pt x="271814" y="3818"/>
                  </a:cubicBezTo>
                  <a:cubicBezTo>
                    <a:pt x="192408" y="19088"/>
                    <a:pt x="153277" y="26151"/>
                    <a:pt x="76352" y="38367"/>
                  </a:cubicBezTo>
                  <a:cubicBezTo>
                    <a:pt x="51156" y="62609"/>
                    <a:pt x="38558" y="74634"/>
                    <a:pt x="12980" y="990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3ADDA30-66C8-4235-8A4E-7E30D38A8FCE}"/>
                </a:ext>
              </a:extLst>
            </p:cNvPr>
            <p:cNvSpPr/>
            <p:nvPr/>
          </p:nvSpPr>
          <p:spPr>
            <a:xfrm>
              <a:off x="271457" y="3476005"/>
              <a:ext cx="439026" cy="114529"/>
            </a:xfrm>
            <a:custGeom>
              <a:avLst/>
              <a:gdLst>
                <a:gd name="connsiteX0" fmla="*/ 163012 w 439026"/>
                <a:gd name="connsiteY0" fmla="*/ 117774 h 114528"/>
                <a:gd name="connsiteX1" fmla="*/ 0 w 439026"/>
                <a:gd name="connsiteY1" fmla="*/ 113574 h 114528"/>
                <a:gd name="connsiteX2" fmla="*/ 62227 w 439026"/>
                <a:gd name="connsiteY2" fmla="*/ 52492 h 114528"/>
                <a:gd name="connsiteX3" fmla="*/ 280977 w 439026"/>
                <a:gd name="connsiteY3" fmla="*/ 1145 h 114528"/>
                <a:gd name="connsiteX4" fmla="*/ 446089 w 439026"/>
                <a:gd name="connsiteY4" fmla="*/ 0 h 114528"/>
                <a:gd name="connsiteX5" fmla="*/ 390543 w 439026"/>
                <a:gd name="connsiteY5" fmla="*/ 54783 h 114528"/>
                <a:gd name="connsiteX6" fmla="*/ 163012 w 439026"/>
                <a:gd name="connsiteY6" fmla="*/ 117774 h 114528"/>
                <a:gd name="connsiteX7" fmla="*/ 13743 w 439026"/>
                <a:gd name="connsiteY7" fmla="*/ 110329 h 114528"/>
                <a:gd name="connsiteX8" fmla="*/ 166830 w 439026"/>
                <a:gd name="connsiteY8" fmla="*/ 114147 h 114528"/>
                <a:gd name="connsiteX9" fmla="*/ 380044 w 439026"/>
                <a:gd name="connsiteY9" fmla="*/ 55355 h 114528"/>
                <a:gd name="connsiteX10" fmla="*/ 432345 w 439026"/>
                <a:gd name="connsiteY10" fmla="*/ 3627 h 114528"/>
                <a:gd name="connsiteX11" fmla="*/ 277541 w 439026"/>
                <a:gd name="connsiteY11" fmla="*/ 4581 h 114528"/>
                <a:gd name="connsiteX12" fmla="*/ 71962 w 439026"/>
                <a:gd name="connsiteY12" fmla="*/ 53065 h 114528"/>
                <a:gd name="connsiteX13" fmla="*/ 13743 w 439026"/>
                <a:gd name="connsiteY13" fmla="*/ 11032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163012" y="117774"/>
                  </a:moveTo>
                  <a:cubicBezTo>
                    <a:pt x="96204" y="118155"/>
                    <a:pt x="63563" y="117392"/>
                    <a:pt x="0" y="113574"/>
                  </a:cubicBezTo>
                  <a:cubicBezTo>
                    <a:pt x="25196" y="88950"/>
                    <a:pt x="37604" y="76734"/>
                    <a:pt x="62227" y="52492"/>
                  </a:cubicBezTo>
                  <a:cubicBezTo>
                    <a:pt x="149078" y="33022"/>
                    <a:pt x="192981" y="22524"/>
                    <a:pt x="280977" y="1145"/>
                  </a:cubicBezTo>
                  <a:cubicBezTo>
                    <a:pt x="345686" y="2672"/>
                    <a:pt x="378708" y="2291"/>
                    <a:pt x="446089" y="0"/>
                  </a:cubicBezTo>
                  <a:cubicBezTo>
                    <a:pt x="423947" y="21760"/>
                    <a:pt x="412876" y="32641"/>
                    <a:pt x="390543" y="54783"/>
                  </a:cubicBezTo>
                  <a:cubicBezTo>
                    <a:pt x="299301" y="80552"/>
                    <a:pt x="253681" y="93341"/>
                    <a:pt x="163012" y="117774"/>
                  </a:cubicBezTo>
                  <a:close/>
                  <a:moveTo>
                    <a:pt x="13743" y="110329"/>
                  </a:moveTo>
                  <a:cubicBezTo>
                    <a:pt x="73489" y="113765"/>
                    <a:pt x="104030" y="114529"/>
                    <a:pt x="166830" y="114147"/>
                  </a:cubicBezTo>
                  <a:cubicBezTo>
                    <a:pt x="251772" y="91241"/>
                    <a:pt x="294529" y="79406"/>
                    <a:pt x="380044" y="55355"/>
                  </a:cubicBezTo>
                  <a:cubicBezTo>
                    <a:pt x="401041" y="34549"/>
                    <a:pt x="411539" y="24242"/>
                    <a:pt x="432345" y="3627"/>
                  </a:cubicBezTo>
                  <a:cubicBezTo>
                    <a:pt x="369164" y="5726"/>
                    <a:pt x="338241" y="5917"/>
                    <a:pt x="277541" y="4581"/>
                  </a:cubicBezTo>
                  <a:cubicBezTo>
                    <a:pt x="194890" y="24815"/>
                    <a:pt x="153659" y="34549"/>
                    <a:pt x="71962" y="53065"/>
                  </a:cubicBezTo>
                  <a:cubicBezTo>
                    <a:pt x="48865" y="75780"/>
                    <a:pt x="37222" y="87233"/>
                    <a:pt x="13743" y="1103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385AFA8-3890-4F44-9FC4-EF93DD9FA5A7}"/>
                </a:ext>
              </a:extLst>
            </p:cNvPr>
            <p:cNvSpPr/>
            <p:nvPr/>
          </p:nvSpPr>
          <p:spPr>
            <a:xfrm>
              <a:off x="649783" y="3403470"/>
              <a:ext cx="439026" cy="114529"/>
            </a:xfrm>
            <a:custGeom>
              <a:avLst/>
              <a:gdLst>
                <a:gd name="connsiteX0" fmla="*/ 173511 w 439026"/>
                <a:gd name="connsiteY0" fmla="*/ 117010 h 114528"/>
                <a:gd name="connsiteX1" fmla="*/ 0 w 439026"/>
                <a:gd name="connsiteY1" fmla="*/ 129608 h 114528"/>
                <a:gd name="connsiteX2" fmla="*/ 55738 w 439026"/>
                <a:gd name="connsiteY2" fmla="*/ 74634 h 114528"/>
                <a:gd name="connsiteX3" fmla="*/ 278305 w 439026"/>
                <a:gd name="connsiteY3" fmla="*/ 14316 h 114528"/>
                <a:gd name="connsiteX4" fmla="*/ 450479 w 439026"/>
                <a:gd name="connsiteY4" fmla="*/ 0 h 114528"/>
                <a:gd name="connsiteX5" fmla="*/ 401423 w 439026"/>
                <a:gd name="connsiteY5" fmla="*/ 47148 h 114528"/>
                <a:gd name="connsiteX6" fmla="*/ 173511 w 439026"/>
                <a:gd name="connsiteY6" fmla="*/ 117010 h 114528"/>
                <a:gd name="connsiteX7" fmla="*/ 14125 w 439026"/>
                <a:gd name="connsiteY7" fmla="*/ 125600 h 114528"/>
                <a:gd name="connsiteX8" fmla="*/ 176756 w 439026"/>
                <a:gd name="connsiteY8" fmla="*/ 113765 h 114528"/>
                <a:gd name="connsiteX9" fmla="*/ 390543 w 439026"/>
                <a:gd name="connsiteY9" fmla="*/ 48484 h 114528"/>
                <a:gd name="connsiteX10" fmla="*/ 436736 w 439026"/>
                <a:gd name="connsiteY10" fmla="*/ 4009 h 114528"/>
                <a:gd name="connsiteX11" fmla="*/ 275060 w 439026"/>
                <a:gd name="connsiteY11" fmla="*/ 17370 h 114528"/>
                <a:gd name="connsiteX12" fmla="*/ 66236 w 439026"/>
                <a:gd name="connsiteY12" fmla="*/ 74253 h 114528"/>
                <a:gd name="connsiteX13" fmla="*/ 14125 w 439026"/>
                <a:gd name="connsiteY13" fmla="*/ 12560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173511" y="117010"/>
                  </a:moveTo>
                  <a:cubicBezTo>
                    <a:pt x="103076" y="123691"/>
                    <a:pt x="68335" y="126363"/>
                    <a:pt x="0" y="129608"/>
                  </a:cubicBezTo>
                  <a:cubicBezTo>
                    <a:pt x="22524" y="107275"/>
                    <a:pt x="33595" y="96395"/>
                    <a:pt x="55738" y="74634"/>
                  </a:cubicBezTo>
                  <a:cubicBezTo>
                    <a:pt x="144688" y="50965"/>
                    <a:pt x="189163" y="38749"/>
                    <a:pt x="278305" y="14316"/>
                  </a:cubicBezTo>
                  <a:cubicBezTo>
                    <a:pt x="346258" y="10117"/>
                    <a:pt x="380808" y="7253"/>
                    <a:pt x="450479" y="0"/>
                  </a:cubicBezTo>
                  <a:cubicBezTo>
                    <a:pt x="431009" y="18706"/>
                    <a:pt x="421275" y="28060"/>
                    <a:pt x="401423" y="47148"/>
                  </a:cubicBezTo>
                  <a:cubicBezTo>
                    <a:pt x="310563" y="75016"/>
                    <a:pt x="264943" y="89141"/>
                    <a:pt x="173511" y="117010"/>
                  </a:cubicBezTo>
                  <a:close/>
                  <a:moveTo>
                    <a:pt x="14125" y="125600"/>
                  </a:moveTo>
                  <a:cubicBezTo>
                    <a:pt x="78261" y="122355"/>
                    <a:pt x="110902" y="120064"/>
                    <a:pt x="176756" y="113765"/>
                  </a:cubicBezTo>
                  <a:cubicBezTo>
                    <a:pt x="262461" y="87614"/>
                    <a:pt x="305219" y="74444"/>
                    <a:pt x="390543" y="48484"/>
                  </a:cubicBezTo>
                  <a:cubicBezTo>
                    <a:pt x="409058" y="30350"/>
                    <a:pt x="418411" y="21570"/>
                    <a:pt x="436736" y="4009"/>
                  </a:cubicBezTo>
                  <a:cubicBezTo>
                    <a:pt x="371455" y="10689"/>
                    <a:pt x="339005" y="13362"/>
                    <a:pt x="275060" y="17370"/>
                  </a:cubicBezTo>
                  <a:cubicBezTo>
                    <a:pt x="191454" y="40276"/>
                    <a:pt x="149651" y="51729"/>
                    <a:pt x="66236" y="74253"/>
                  </a:cubicBezTo>
                  <a:cubicBezTo>
                    <a:pt x="45430" y="94486"/>
                    <a:pt x="35122" y="104794"/>
                    <a:pt x="14125" y="1256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D81709D-8BF6-4CA5-94DA-0B5A8E39DCE4}"/>
                </a:ext>
              </a:extLst>
            </p:cNvPr>
            <p:cNvSpPr/>
            <p:nvPr/>
          </p:nvSpPr>
          <p:spPr>
            <a:xfrm>
              <a:off x="1038799" y="3319291"/>
              <a:ext cx="439026" cy="133617"/>
            </a:xfrm>
            <a:custGeom>
              <a:avLst/>
              <a:gdLst>
                <a:gd name="connsiteX0" fmla="*/ 177710 w 439026"/>
                <a:gd name="connsiteY0" fmla="*/ 109757 h 133616"/>
                <a:gd name="connsiteX1" fmla="*/ 0 w 439026"/>
                <a:gd name="connsiteY1" fmla="*/ 133998 h 133616"/>
                <a:gd name="connsiteX2" fmla="*/ 49247 w 439026"/>
                <a:gd name="connsiteY2" fmla="*/ 86660 h 133616"/>
                <a:gd name="connsiteX3" fmla="*/ 269906 w 439026"/>
                <a:gd name="connsiteY3" fmla="*/ 23097 h 133616"/>
                <a:gd name="connsiteX4" fmla="*/ 444180 w 439026"/>
                <a:gd name="connsiteY4" fmla="*/ 0 h 133616"/>
                <a:gd name="connsiteX5" fmla="*/ 401232 w 439026"/>
                <a:gd name="connsiteY5" fmla="*/ 38749 h 133616"/>
                <a:gd name="connsiteX6" fmla="*/ 177710 w 439026"/>
                <a:gd name="connsiteY6" fmla="*/ 109757 h 133616"/>
                <a:gd name="connsiteX7" fmla="*/ 13934 w 439026"/>
                <a:gd name="connsiteY7" fmla="*/ 129799 h 133616"/>
                <a:gd name="connsiteX8" fmla="*/ 180574 w 439026"/>
                <a:gd name="connsiteY8" fmla="*/ 107084 h 133616"/>
                <a:gd name="connsiteX9" fmla="*/ 389970 w 439026"/>
                <a:gd name="connsiteY9" fmla="*/ 40658 h 133616"/>
                <a:gd name="connsiteX10" fmla="*/ 430436 w 439026"/>
                <a:gd name="connsiteY10" fmla="*/ 4009 h 133616"/>
                <a:gd name="connsiteX11" fmla="*/ 266852 w 439026"/>
                <a:gd name="connsiteY11" fmla="*/ 25769 h 133616"/>
                <a:gd name="connsiteX12" fmla="*/ 59746 w 439026"/>
                <a:gd name="connsiteY12" fmla="*/ 85515 h 133616"/>
                <a:gd name="connsiteX13" fmla="*/ 13934 w 439026"/>
                <a:gd name="connsiteY13" fmla="*/ 12979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77710" y="109757"/>
                  </a:moveTo>
                  <a:cubicBezTo>
                    <a:pt x="106130" y="120637"/>
                    <a:pt x="70435" y="125600"/>
                    <a:pt x="0" y="133998"/>
                  </a:cubicBezTo>
                  <a:cubicBezTo>
                    <a:pt x="19852" y="114719"/>
                    <a:pt x="29587" y="105366"/>
                    <a:pt x="49247" y="86660"/>
                  </a:cubicBezTo>
                  <a:cubicBezTo>
                    <a:pt x="137816" y="61082"/>
                    <a:pt x="182101" y="48293"/>
                    <a:pt x="269906" y="23097"/>
                  </a:cubicBezTo>
                  <a:cubicBezTo>
                    <a:pt x="339196" y="15080"/>
                    <a:pt x="374127" y="10308"/>
                    <a:pt x="444180" y="0"/>
                  </a:cubicBezTo>
                  <a:cubicBezTo>
                    <a:pt x="427001" y="15270"/>
                    <a:pt x="418602" y="22906"/>
                    <a:pt x="401232" y="38749"/>
                  </a:cubicBezTo>
                  <a:cubicBezTo>
                    <a:pt x="312281" y="66427"/>
                    <a:pt x="267615" y="80743"/>
                    <a:pt x="177710" y="109757"/>
                  </a:cubicBezTo>
                  <a:close/>
                  <a:moveTo>
                    <a:pt x="13934" y="129799"/>
                  </a:moveTo>
                  <a:cubicBezTo>
                    <a:pt x="80170" y="121782"/>
                    <a:pt x="113574" y="117201"/>
                    <a:pt x="180574" y="107084"/>
                  </a:cubicBezTo>
                  <a:cubicBezTo>
                    <a:pt x="264943" y="79979"/>
                    <a:pt x="306746" y="66617"/>
                    <a:pt x="389970" y="40658"/>
                  </a:cubicBezTo>
                  <a:cubicBezTo>
                    <a:pt x="406386" y="25769"/>
                    <a:pt x="414403" y="18515"/>
                    <a:pt x="430436" y="4009"/>
                  </a:cubicBezTo>
                  <a:cubicBezTo>
                    <a:pt x="364774" y="13743"/>
                    <a:pt x="331942" y="18134"/>
                    <a:pt x="266852" y="25769"/>
                  </a:cubicBezTo>
                  <a:cubicBezTo>
                    <a:pt x="184391" y="49438"/>
                    <a:pt x="142970" y="61464"/>
                    <a:pt x="59746" y="85515"/>
                  </a:cubicBezTo>
                  <a:cubicBezTo>
                    <a:pt x="41612" y="103076"/>
                    <a:pt x="32450" y="111856"/>
                    <a:pt x="13934" y="1297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174B0EE-C986-4A22-8559-734A8D278745}"/>
                </a:ext>
              </a:extLst>
            </p:cNvPr>
            <p:cNvSpPr/>
            <p:nvPr/>
          </p:nvSpPr>
          <p:spPr>
            <a:xfrm>
              <a:off x="1427432" y="3232250"/>
              <a:ext cx="419938" cy="114529"/>
            </a:xfrm>
            <a:custGeom>
              <a:avLst/>
              <a:gdLst>
                <a:gd name="connsiteX0" fmla="*/ 176947 w 419938"/>
                <a:gd name="connsiteY0" fmla="*/ 97731 h 114528"/>
                <a:gd name="connsiteX1" fmla="*/ 0 w 419938"/>
                <a:gd name="connsiteY1" fmla="*/ 128845 h 114528"/>
                <a:gd name="connsiteX2" fmla="*/ 43139 w 419938"/>
                <a:gd name="connsiteY2" fmla="*/ 89714 h 114528"/>
                <a:gd name="connsiteX3" fmla="*/ 258071 w 419938"/>
                <a:gd name="connsiteY3" fmla="*/ 27678 h 114528"/>
                <a:gd name="connsiteX4" fmla="*/ 430246 w 419938"/>
                <a:gd name="connsiteY4" fmla="*/ 0 h 114528"/>
                <a:gd name="connsiteX5" fmla="*/ 392069 w 419938"/>
                <a:gd name="connsiteY5" fmla="*/ 30541 h 114528"/>
                <a:gd name="connsiteX6" fmla="*/ 176947 w 419938"/>
                <a:gd name="connsiteY6" fmla="*/ 97731 h 114528"/>
                <a:gd name="connsiteX7" fmla="*/ 13744 w 419938"/>
                <a:gd name="connsiteY7" fmla="*/ 124645 h 114528"/>
                <a:gd name="connsiteX8" fmla="*/ 179619 w 419938"/>
                <a:gd name="connsiteY8" fmla="*/ 95631 h 114528"/>
                <a:gd name="connsiteX9" fmla="*/ 381571 w 419938"/>
                <a:gd name="connsiteY9" fmla="*/ 32832 h 114528"/>
                <a:gd name="connsiteX10" fmla="*/ 417457 w 419938"/>
                <a:gd name="connsiteY10" fmla="*/ 4008 h 114528"/>
                <a:gd name="connsiteX11" fmla="*/ 255781 w 419938"/>
                <a:gd name="connsiteY11" fmla="*/ 30159 h 114528"/>
                <a:gd name="connsiteX12" fmla="*/ 54019 w 419938"/>
                <a:gd name="connsiteY12" fmla="*/ 88569 h 114528"/>
                <a:gd name="connsiteX13" fmla="*/ 13744 w 419938"/>
                <a:gd name="connsiteY13" fmla="*/ 12464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176947" y="97731"/>
                  </a:moveTo>
                  <a:cubicBezTo>
                    <a:pt x="106130" y="110902"/>
                    <a:pt x="70626" y="117201"/>
                    <a:pt x="0" y="128845"/>
                  </a:cubicBezTo>
                  <a:cubicBezTo>
                    <a:pt x="17370" y="112811"/>
                    <a:pt x="25960" y="105175"/>
                    <a:pt x="43139" y="89714"/>
                  </a:cubicBezTo>
                  <a:cubicBezTo>
                    <a:pt x="129799" y="64136"/>
                    <a:pt x="172747" y="51729"/>
                    <a:pt x="258071" y="27678"/>
                  </a:cubicBezTo>
                  <a:cubicBezTo>
                    <a:pt x="326979" y="17370"/>
                    <a:pt x="361338" y="11835"/>
                    <a:pt x="430246" y="0"/>
                  </a:cubicBezTo>
                  <a:cubicBezTo>
                    <a:pt x="415166" y="12025"/>
                    <a:pt x="407531" y="17943"/>
                    <a:pt x="392069" y="30541"/>
                  </a:cubicBezTo>
                  <a:cubicBezTo>
                    <a:pt x="306937" y="56310"/>
                    <a:pt x="263988" y="69862"/>
                    <a:pt x="176947" y="97731"/>
                  </a:cubicBezTo>
                  <a:close/>
                  <a:moveTo>
                    <a:pt x="13744" y="124645"/>
                  </a:moveTo>
                  <a:cubicBezTo>
                    <a:pt x="79979" y="113765"/>
                    <a:pt x="113193" y="107848"/>
                    <a:pt x="179619" y="95631"/>
                  </a:cubicBezTo>
                  <a:cubicBezTo>
                    <a:pt x="261125" y="69672"/>
                    <a:pt x="301592" y="56883"/>
                    <a:pt x="381571" y="32832"/>
                  </a:cubicBezTo>
                  <a:cubicBezTo>
                    <a:pt x="396078" y="20997"/>
                    <a:pt x="403141" y="15270"/>
                    <a:pt x="417457" y="4008"/>
                  </a:cubicBezTo>
                  <a:cubicBezTo>
                    <a:pt x="352939" y="15080"/>
                    <a:pt x="320489" y="20233"/>
                    <a:pt x="255781" y="30159"/>
                  </a:cubicBezTo>
                  <a:cubicBezTo>
                    <a:pt x="175610" y="52874"/>
                    <a:pt x="135335" y="64518"/>
                    <a:pt x="54019" y="88569"/>
                  </a:cubicBezTo>
                  <a:cubicBezTo>
                    <a:pt x="37985" y="102503"/>
                    <a:pt x="29968" y="109757"/>
                    <a:pt x="13744" y="1246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7449DC8-CB56-4902-9412-1ACAFEF47EB7}"/>
                </a:ext>
              </a:extLst>
            </p:cNvPr>
            <p:cNvSpPr/>
            <p:nvPr/>
          </p:nvSpPr>
          <p:spPr>
            <a:xfrm>
              <a:off x="1807858" y="3150553"/>
              <a:ext cx="400850" cy="114529"/>
            </a:xfrm>
            <a:custGeom>
              <a:avLst/>
              <a:gdLst>
                <a:gd name="connsiteX0" fmla="*/ 172557 w 400850"/>
                <a:gd name="connsiteY0" fmla="*/ 82270 h 114528"/>
                <a:gd name="connsiteX1" fmla="*/ 0 w 400850"/>
                <a:gd name="connsiteY1" fmla="*/ 115292 h 114528"/>
                <a:gd name="connsiteX2" fmla="*/ 38176 w 400850"/>
                <a:gd name="connsiteY2" fmla="*/ 84560 h 114528"/>
                <a:gd name="connsiteX3" fmla="*/ 245091 w 400850"/>
                <a:gd name="connsiteY3" fmla="*/ 28059 h 114528"/>
                <a:gd name="connsiteX4" fmla="*/ 412303 w 400850"/>
                <a:gd name="connsiteY4" fmla="*/ 0 h 114528"/>
                <a:gd name="connsiteX5" fmla="*/ 377944 w 400850"/>
                <a:gd name="connsiteY5" fmla="*/ 22906 h 114528"/>
                <a:gd name="connsiteX6" fmla="*/ 172557 w 400850"/>
                <a:gd name="connsiteY6" fmla="*/ 82270 h 114528"/>
                <a:gd name="connsiteX7" fmla="*/ 12980 w 400850"/>
                <a:gd name="connsiteY7" fmla="*/ 111284 h 114528"/>
                <a:gd name="connsiteX8" fmla="*/ 174847 w 400850"/>
                <a:gd name="connsiteY8" fmla="*/ 80361 h 114528"/>
                <a:gd name="connsiteX9" fmla="*/ 367446 w 400850"/>
                <a:gd name="connsiteY9" fmla="*/ 25005 h 114528"/>
                <a:gd name="connsiteX10" fmla="*/ 399705 w 400850"/>
                <a:gd name="connsiteY10" fmla="*/ 3245 h 114528"/>
                <a:gd name="connsiteX11" fmla="*/ 242801 w 400850"/>
                <a:gd name="connsiteY11" fmla="*/ 29777 h 114528"/>
                <a:gd name="connsiteX12" fmla="*/ 48865 w 400850"/>
                <a:gd name="connsiteY12" fmla="*/ 82842 h 114528"/>
                <a:gd name="connsiteX13" fmla="*/ 12980 w 400850"/>
                <a:gd name="connsiteY13" fmla="*/ 1112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72557" y="82270"/>
                  </a:moveTo>
                  <a:cubicBezTo>
                    <a:pt x="103839" y="95631"/>
                    <a:pt x="69290" y="102312"/>
                    <a:pt x="0" y="115292"/>
                  </a:cubicBezTo>
                  <a:cubicBezTo>
                    <a:pt x="15461" y="102503"/>
                    <a:pt x="23096" y="96586"/>
                    <a:pt x="38176" y="84560"/>
                  </a:cubicBezTo>
                  <a:cubicBezTo>
                    <a:pt x="121782" y="60891"/>
                    <a:pt x="163013" y="49629"/>
                    <a:pt x="245091" y="28059"/>
                  </a:cubicBezTo>
                  <a:cubicBezTo>
                    <a:pt x="312281" y="17179"/>
                    <a:pt x="345685" y="11453"/>
                    <a:pt x="412303" y="0"/>
                  </a:cubicBezTo>
                  <a:cubicBezTo>
                    <a:pt x="398560" y="8971"/>
                    <a:pt x="391879" y="13362"/>
                    <a:pt x="377944" y="22906"/>
                  </a:cubicBezTo>
                  <a:cubicBezTo>
                    <a:pt x="296629" y="45239"/>
                    <a:pt x="255589" y="57073"/>
                    <a:pt x="172557" y="82270"/>
                  </a:cubicBezTo>
                  <a:close/>
                  <a:moveTo>
                    <a:pt x="12980" y="111284"/>
                  </a:moveTo>
                  <a:cubicBezTo>
                    <a:pt x="77879" y="99067"/>
                    <a:pt x="110329" y="92768"/>
                    <a:pt x="174847" y="80361"/>
                  </a:cubicBezTo>
                  <a:cubicBezTo>
                    <a:pt x="252726" y="56883"/>
                    <a:pt x="291284" y="45811"/>
                    <a:pt x="367446" y="25005"/>
                  </a:cubicBezTo>
                  <a:cubicBezTo>
                    <a:pt x="380426" y="16034"/>
                    <a:pt x="386916" y="11835"/>
                    <a:pt x="399705" y="3245"/>
                  </a:cubicBezTo>
                  <a:cubicBezTo>
                    <a:pt x="337286" y="13934"/>
                    <a:pt x="305791" y="19470"/>
                    <a:pt x="242801" y="29777"/>
                  </a:cubicBezTo>
                  <a:cubicBezTo>
                    <a:pt x="165876" y="50011"/>
                    <a:pt x="127127" y="60700"/>
                    <a:pt x="48865" y="82842"/>
                  </a:cubicBezTo>
                  <a:cubicBezTo>
                    <a:pt x="34549" y="93913"/>
                    <a:pt x="27296" y="99640"/>
                    <a:pt x="12980" y="1112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54865AB-BD27-4424-91CB-C1CBA64B4728}"/>
                </a:ext>
              </a:extLst>
            </p:cNvPr>
            <p:cNvSpPr/>
            <p:nvPr/>
          </p:nvSpPr>
          <p:spPr>
            <a:xfrm>
              <a:off x="2174159" y="3081263"/>
              <a:ext cx="381762" cy="76352"/>
            </a:xfrm>
            <a:custGeom>
              <a:avLst/>
              <a:gdLst>
                <a:gd name="connsiteX0" fmla="*/ 165876 w 381762"/>
                <a:gd name="connsiteY0" fmla="*/ 64327 h 76352"/>
                <a:gd name="connsiteX1" fmla="*/ 0 w 381762"/>
                <a:gd name="connsiteY1" fmla="*/ 95059 h 76352"/>
                <a:gd name="connsiteX2" fmla="*/ 34549 w 381762"/>
                <a:gd name="connsiteY2" fmla="*/ 71962 h 76352"/>
                <a:gd name="connsiteX3" fmla="*/ 232111 w 381762"/>
                <a:gd name="connsiteY3" fmla="*/ 24433 h 76352"/>
                <a:gd name="connsiteX4" fmla="*/ 392451 w 381762"/>
                <a:gd name="connsiteY4" fmla="*/ 0 h 76352"/>
                <a:gd name="connsiteX5" fmla="*/ 360574 w 381762"/>
                <a:gd name="connsiteY5" fmla="*/ 16416 h 76352"/>
                <a:gd name="connsiteX6" fmla="*/ 165876 w 381762"/>
                <a:gd name="connsiteY6" fmla="*/ 64327 h 76352"/>
                <a:gd name="connsiteX7" fmla="*/ 12407 w 381762"/>
                <a:gd name="connsiteY7" fmla="*/ 91623 h 76352"/>
                <a:gd name="connsiteX8" fmla="*/ 167784 w 381762"/>
                <a:gd name="connsiteY8" fmla="*/ 62991 h 76352"/>
                <a:gd name="connsiteX9" fmla="*/ 350457 w 381762"/>
                <a:gd name="connsiteY9" fmla="*/ 17943 h 76352"/>
                <a:gd name="connsiteX10" fmla="*/ 380426 w 381762"/>
                <a:gd name="connsiteY10" fmla="*/ 2291 h 76352"/>
                <a:gd name="connsiteX11" fmla="*/ 229820 w 381762"/>
                <a:gd name="connsiteY11" fmla="*/ 25387 h 76352"/>
                <a:gd name="connsiteX12" fmla="*/ 44666 w 381762"/>
                <a:gd name="connsiteY12" fmla="*/ 70053 h 76352"/>
                <a:gd name="connsiteX13" fmla="*/ 12407 w 381762"/>
                <a:gd name="connsiteY13" fmla="*/ 916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65876" y="64327"/>
                  </a:moveTo>
                  <a:cubicBezTo>
                    <a:pt x="100021" y="76161"/>
                    <a:pt x="66808" y="82461"/>
                    <a:pt x="0" y="95059"/>
                  </a:cubicBezTo>
                  <a:cubicBezTo>
                    <a:pt x="13934" y="85324"/>
                    <a:pt x="20806" y="80934"/>
                    <a:pt x="34549" y="71962"/>
                  </a:cubicBezTo>
                  <a:cubicBezTo>
                    <a:pt x="114338" y="51538"/>
                    <a:pt x="153850" y="42185"/>
                    <a:pt x="232111" y="24433"/>
                  </a:cubicBezTo>
                  <a:cubicBezTo>
                    <a:pt x="296820" y="14507"/>
                    <a:pt x="328888" y="9544"/>
                    <a:pt x="392451" y="0"/>
                  </a:cubicBezTo>
                  <a:cubicBezTo>
                    <a:pt x="379853" y="6299"/>
                    <a:pt x="373363" y="9353"/>
                    <a:pt x="360574" y="16416"/>
                  </a:cubicBezTo>
                  <a:cubicBezTo>
                    <a:pt x="283649" y="33786"/>
                    <a:pt x="244709" y="43521"/>
                    <a:pt x="165876" y="64327"/>
                  </a:cubicBezTo>
                  <a:close/>
                  <a:moveTo>
                    <a:pt x="12407" y="91623"/>
                  </a:moveTo>
                  <a:cubicBezTo>
                    <a:pt x="75016" y="79979"/>
                    <a:pt x="106130" y="74062"/>
                    <a:pt x="167784" y="62991"/>
                  </a:cubicBezTo>
                  <a:cubicBezTo>
                    <a:pt x="241655" y="43521"/>
                    <a:pt x="278304" y="34549"/>
                    <a:pt x="350457" y="17943"/>
                  </a:cubicBezTo>
                  <a:cubicBezTo>
                    <a:pt x="362483" y="11262"/>
                    <a:pt x="368400" y="8399"/>
                    <a:pt x="380426" y="2291"/>
                  </a:cubicBezTo>
                  <a:cubicBezTo>
                    <a:pt x="320680" y="11262"/>
                    <a:pt x="290521" y="16034"/>
                    <a:pt x="229820" y="25387"/>
                  </a:cubicBezTo>
                  <a:cubicBezTo>
                    <a:pt x="156522" y="41994"/>
                    <a:pt x="119491" y="50965"/>
                    <a:pt x="44666" y="70053"/>
                  </a:cubicBezTo>
                  <a:cubicBezTo>
                    <a:pt x="31877" y="78452"/>
                    <a:pt x="25387" y="82651"/>
                    <a:pt x="12407" y="916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FBA0BA9-3C0A-4B02-989A-EEDEA5185389}"/>
                </a:ext>
              </a:extLst>
            </p:cNvPr>
            <p:cNvSpPr/>
            <p:nvPr/>
          </p:nvSpPr>
          <p:spPr>
            <a:xfrm>
              <a:off x="2523853" y="3030298"/>
              <a:ext cx="362674" cy="57264"/>
            </a:xfrm>
            <a:custGeom>
              <a:avLst/>
              <a:gdLst>
                <a:gd name="connsiteX0" fmla="*/ 157859 w 362673"/>
                <a:gd name="connsiteY0" fmla="*/ 45430 h 57264"/>
                <a:gd name="connsiteX1" fmla="*/ 0 w 362673"/>
                <a:gd name="connsiteY1" fmla="*/ 69481 h 57264"/>
                <a:gd name="connsiteX2" fmla="*/ 31877 w 362673"/>
                <a:gd name="connsiteY2" fmla="*/ 52874 h 57264"/>
                <a:gd name="connsiteX3" fmla="*/ 219895 w 362673"/>
                <a:gd name="connsiteY3" fmla="*/ 16988 h 57264"/>
                <a:gd name="connsiteX4" fmla="*/ 372600 w 362673"/>
                <a:gd name="connsiteY4" fmla="*/ 0 h 57264"/>
                <a:gd name="connsiteX5" fmla="*/ 342441 w 362673"/>
                <a:gd name="connsiteY5" fmla="*/ 11453 h 57264"/>
                <a:gd name="connsiteX6" fmla="*/ 157859 w 362673"/>
                <a:gd name="connsiteY6" fmla="*/ 45430 h 57264"/>
                <a:gd name="connsiteX7" fmla="*/ 11835 w 362673"/>
                <a:gd name="connsiteY7" fmla="*/ 66808 h 57264"/>
                <a:gd name="connsiteX8" fmla="*/ 159768 w 362673"/>
                <a:gd name="connsiteY8" fmla="*/ 44475 h 57264"/>
                <a:gd name="connsiteX9" fmla="*/ 332897 w 362673"/>
                <a:gd name="connsiteY9" fmla="*/ 12598 h 57264"/>
                <a:gd name="connsiteX10" fmla="*/ 361338 w 362673"/>
                <a:gd name="connsiteY10" fmla="*/ 1718 h 57264"/>
                <a:gd name="connsiteX11" fmla="*/ 217795 w 362673"/>
                <a:gd name="connsiteY11" fmla="*/ 17752 h 57264"/>
                <a:gd name="connsiteX12" fmla="*/ 41613 w 362673"/>
                <a:gd name="connsiteY12" fmla="*/ 51347 h 57264"/>
                <a:gd name="connsiteX13" fmla="*/ 11835 w 362673"/>
                <a:gd name="connsiteY13" fmla="*/ 6680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57859" y="45430"/>
                  </a:moveTo>
                  <a:cubicBezTo>
                    <a:pt x="95441" y="54210"/>
                    <a:pt x="63755" y="59173"/>
                    <a:pt x="0" y="69481"/>
                  </a:cubicBezTo>
                  <a:cubicBezTo>
                    <a:pt x="12789" y="62418"/>
                    <a:pt x="19088" y="59173"/>
                    <a:pt x="31877" y="52874"/>
                  </a:cubicBezTo>
                  <a:cubicBezTo>
                    <a:pt x="107848" y="37031"/>
                    <a:pt x="145452" y="29777"/>
                    <a:pt x="219895" y="16988"/>
                  </a:cubicBezTo>
                  <a:cubicBezTo>
                    <a:pt x="281741" y="9544"/>
                    <a:pt x="312282" y="6108"/>
                    <a:pt x="372600" y="0"/>
                  </a:cubicBezTo>
                  <a:cubicBezTo>
                    <a:pt x="360575" y="4390"/>
                    <a:pt x="354466" y="6299"/>
                    <a:pt x="342441" y="11453"/>
                  </a:cubicBezTo>
                  <a:cubicBezTo>
                    <a:pt x="269524" y="23097"/>
                    <a:pt x="232494" y="29968"/>
                    <a:pt x="157859" y="45430"/>
                  </a:cubicBezTo>
                  <a:close/>
                  <a:moveTo>
                    <a:pt x="11835" y="66808"/>
                  </a:moveTo>
                  <a:cubicBezTo>
                    <a:pt x="71580" y="57264"/>
                    <a:pt x="101167" y="52683"/>
                    <a:pt x="159768" y="44475"/>
                  </a:cubicBezTo>
                  <a:cubicBezTo>
                    <a:pt x="229821" y="29968"/>
                    <a:pt x="264561" y="23669"/>
                    <a:pt x="332897" y="12598"/>
                  </a:cubicBezTo>
                  <a:cubicBezTo>
                    <a:pt x="344350" y="7826"/>
                    <a:pt x="349885" y="5917"/>
                    <a:pt x="361338" y="1718"/>
                  </a:cubicBezTo>
                  <a:cubicBezTo>
                    <a:pt x="304455" y="7444"/>
                    <a:pt x="275823" y="10880"/>
                    <a:pt x="217795" y="17752"/>
                  </a:cubicBezTo>
                  <a:cubicBezTo>
                    <a:pt x="148124" y="29777"/>
                    <a:pt x="112811" y="36458"/>
                    <a:pt x="41613" y="51347"/>
                  </a:cubicBezTo>
                  <a:cubicBezTo>
                    <a:pt x="29778" y="57264"/>
                    <a:pt x="23860" y="60318"/>
                    <a:pt x="11835" y="668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A6F701A-4255-4095-8696-EBEABF2B8284}"/>
                </a:ext>
              </a:extLst>
            </p:cNvPr>
            <p:cNvSpPr/>
            <p:nvPr/>
          </p:nvSpPr>
          <p:spPr>
            <a:xfrm>
              <a:off x="2855795" y="3004338"/>
              <a:ext cx="343586" cy="38176"/>
            </a:xfrm>
            <a:custGeom>
              <a:avLst/>
              <a:gdLst>
                <a:gd name="connsiteX0" fmla="*/ 149651 w 343585"/>
                <a:gd name="connsiteY0" fmla="*/ 25769 h 38176"/>
                <a:gd name="connsiteX1" fmla="*/ 0 w 343585"/>
                <a:gd name="connsiteY1" fmla="*/ 38940 h 38176"/>
                <a:gd name="connsiteX2" fmla="*/ 30159 w 343585"/>
                <a:gd name="connsiteY2" fmla="*/ 27296 h 38176"/>
                <a:gd name="connsiteX3" fmla="*/ 209015 w 343585"/>
                <a:gd name="connsiteY3" fmla="*/ 5536 h 38176"/>
                <a:gd name="connsiteX4" fmla="*/ 354275 w 343585"/>
                <a:gd name="connsiteY4" fmla="*/ 0 h 38176"/>
                <a:gd name="connsiteX5" fmla="*/ 324879 w 343585"/>
                <a:gd name="connsiteY5" fmla="*/ 8208 h 38176"/>
                <a:gd name="connsiteX6" fmla="*/ 149651 w 343585"/>
                <a:gd name="connsiteY6" fmla="*/ 25769 h 38176"/>
                <a:gd name="connsiteX7" fmla="*/ 11262 w 343585"/>
                <a:gd name="connsiteY7" fmla="*/ 37031 h 38176"/>
                <a:gd name="connsiteX8" fmla="*/ 151560 w 343585"/>
                <a:gd name="connsiteY8" fmla="*/ 24815 h 38176"/>
                <a:gd name="connsiteX9" fmla="*/ 316099 w 343585"/>
                <a:gd name="connsiteY9" fmla="*/ 8399 h 38176"/>
                <a:gd name="connsiteX10" fmla="*/ 343777 w 343585"/>
                <a:gd name="connsiteY10" fmla="*/ 573 h 38176"/>
                <a:gd name="connsiteX11" fmla="*/ 207488 w 343585"/>
                <a:gd name="connsiteY11" fmla="*/ 5917 h 38176"/>
                <a:gd name="connsiteX12" fmla="*/ 39703 w 343585"/>
                <a:gd name="connsiteY12" fmla="*/ 26342 h 38176"/>
                <a:gd name="connsiteX13" fmla="*/ 11262 w 343585"/>
                <a:gd name="connsiteY13" fmla="*/ 37031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49651" y="25769"/>
                  </a:moveTo>
                  <a:cubicBezTo>
                    <a:pt x="90477" y="29587"/>
                    <a:pt x="60510" y="32450"/>
                    <a:pt x="0" y="38940"/>
                  </a:cubicBezTo>
                  <a:cubicBezTo>
                    <a:pt x="12217" y="33786"/>
                    <a:pt x="18134" y="31686"/>
                    <a:pt x="30159" y="27296"/>
                  </a:cubicBezTo>
                  <a:cubicBezTo>
                    <a:pt x="102503" y="16798"/>
                    <a:pt x="138389" y="12407"/>
                    <a:pt x="209015" y="5536"/>
                  </a:cubicBezTo>
                  <a:cubicBezTo>
                    <a:pt x="267806" y="2291"/>
                    <a:pt x="296820" y="954"/>
                    <a:pt x="354275" y="0"/>
                  </a:cubicBezTo>
                  <a:cubicBezTo>
                    <a:pt x="342441" y="3054"/>
                    <a:pt x="336714" y="4390"/>
                    <a:pt x="324879" y="8208"/>
                  </a:cubicBezTo>
                  <a:cubicBezTo>
                    <a:pt x="255780" y="12980"/>
                    <a:pt x="220658" y="16416"/>
                    <a:pt x="149651" y="25769"/>
                  </a:cubicBezTo>
                  <a:close/>
                  <a:moveTo>
                    <a:pt x="11262" y="37031"/>
                  </a:moveTo>
                  <a:cubicBezTo>
                    <a:pt x="67954" y="30923"/>
                    <a:pt x="96013" y="28441"/>
                    <a:pt x="151560" y="24815"/>
                  </a:cubicBezTo>
                  <a:cubicBezTo>
                    <a:pt x="218177" y="16225"/>
                    <a:pt x="251008" y="12980"/>
                    <a:pt x="316099" y="8399"/>
                  </a:cubicBezTo>
                  <a:cubicBezTo>
                    <a:pt x="327170" y="4772"/>
                    <a:pt x="332705" y="3436"/>
                    <a:pt x="343777" y="573"/>
                  </a:cubicBezTo>
                  <a:cubicBezTo>
                    <a:pt x="289948" y="1527"/>
                    <a:pt x="262652" y="2863"/>
                    <a:pt x="207488" y="5917"/>
                  </a:cubicBezTo>
                  <a:cubicBezTo>
                    <a:pt x="141061" y="12598"/>
                    <a:pt x="107657" y="16607"/>
                    <a:pt x="39703" y="26342"/>
                  </a:cubicBezTo>
                  <a:cubicBezTo>
                    <a:pt x="28441" y="30350"/>
                    <a:pt x="22715" y="32450"/>
                    <a:pt x="11262" y="370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DD3A338-5A0D-4732-9C7A-247872172747}"/>
                </a:ext>
              </a:extLst>
            </p:cNvPr>
            <p:cNvSpPr/>
            <p:nvPr/>
          </p:nvSpPr>
          <p:spPr>
            <a:xfrm>
              <a:off x="3171130" y="2998993"/>
              <a:ext cx="324498" cy="19088"/>
            </a:xfrm>
            <a:custGeom>
              <a:avLst/>
              <a:gdLst>
                <a:gd name="connsiteX0" fmla="*/ 142016 w 324497"/>
                <a:gd name="connsiteY0" fmla="*/ 16225 h 0"/>
                <a:gd name="connsiteX1" fmla="*/ 0 w 324497"/>
                <a:gd name="connsiteY1" fmla="*/ 13934 h 0"/>
                <a:gd name="connsiteX2" fmla="*/ 29396 w 324497"/>
                <a:gd name="connsiteY2" fmla="*/ 5726 h 0"/>
                <a:gd name="connsiteX3" fmla="*/ 200425 w 324497"/>
                <a:gd name="connsiteY3" fmla="*/ 0 h 0"/>
                <a:gd name="connsiteX4" fmla="*/ 339196 w 324497"/>
                <a:gd name="connsiteY4" fmla="*/ 8590 h 0"/>
                <a:gd name="connsiteX5" fmla="*/ 310373 w 324497"/>
                <a:gd name="connsiteY5" fmla="*/ 16607 h 0"/>
                <a:gd name="connsiteX6" fmla="*/ 142016 w 324497"/>
                <a:gd name="connsiteY6" fmla="*/ 16225 h 0"/>
                <a:gd name="connsiteX7" fmla="*/ 10689 w 324497"/>
                <a:gd name="connsiteY7" fmla="*/ 13362 h 0"/>
                <a:gd name="connsiteX8" fmla="*/ 143924 w 324497"/>
                <a:gd name="connsiteY8" fmla="*/ 15652 h 0"/>
                <a:gd name="connsiteX9" fmla="*/ 301783 w 324497"/>
                <a:gd name="connsiteY9" fmla="*/ 16034 h 0"/>
                <a:gd name="connsiteX10" fmla="*/ 328888 w 324497"/>
                <a:gd name="connsiteY10" fmla="*/ 8590 h 0"/>
                <a:gd name="connsiteX11" fmla="*/ 198707 w 324497"/>
                <a:gd name="connsiteY11" fmla="*/ 764 h 0"/>
                <a:gd name="connsiteX12" fmla="*/ 38367 w 324497"/>
                <a:gd name="connsiteY12" fmla="*/ 5726 h 0"/>
                <a:gd name="connsiteX13" fmla="*/ 10689 w 324497"/>
                <a:gd name="connsiteY13" fmla="*/ 1336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>
                  <a:moveTo>
                    <a:pt x="142016" y="16225"/>
                  </a:moveTo>
                  <a:cubicBezTo>
                    <a:pt x="85896" y="12980"/>
                    <a:pt x="57455" y="12789"/>
                    <a:pt x="0" y="13934"/>
                  </a:cubicBezTo>
                  <a:cubicBezTo>
                    <a:pt x="11835" y="10117"/>
                    <a:pt x="17561" y="8590"/>
                    <a:pt x="29396" y="5726"/>
                  </a:cubicBezTo>
                  <a:cubicBezTo>
                    <a:pt x="98495" y="1718"/>
                    <a:pt x="132663" y="764"/>
                    <a:pt x="200425" y="0"/>
                  </a:cubicBezTo>
                  <a:cubicBezTo>
                    <a:pt x="256354" y="2100"/>
                    <a:pt x="284222" y="3818"/>
                    <a:pt x="339196" y="8590"/>
                  </a:cubicBezTo>
                  <a:cubicBezTo>
                    <a:pt x="327743" y="11453"/>
                    <a:pt x="321826" y="12789"/>
                    <a:pt x="310373" y="16607"/>
                  </a:cubicBezTo>
                  <a:cubicBezTo>
                    <a:pt x="243564" y="15080"/>
                    <a:pt x="209779" y="14889"/>
                    <a:pt x="142016" y="16225"/>
                  </a:cubicBezTo>
                  <a:close/>
                  <a:moveTo>
                    <a:pt x="10689" y="13362"/>
                  </a:moveTo>
                  <a:cubicBezTo>
                    <a:pt x="64518" y="12407"/>
                    <a:pt x="91051" y="12598"/>
                    <a:pt x="143924" y="15652"/>
                  </a:cubicBezTo>
                  <a:cubicBezTo>
                    <a:pt x="207679" y="14316"/>
                    <a:pt x="239174" y="14507"/>
                    <a:pt x="301783" y="16034"/>
                  </a:cubicBezTo>
                  <a:cubicBezTo>
                    <a:pt x="312663" y="12598"/>
                    <a:pt x="318008" y="11262"/>
                    <a:pt x="328888" y="8590"/>
                  </a:cubicBezTo>
                  <a:cubicBezTo>
                    <a:pt x="277160" y="4199"/>
                    <a:pt x="251199" y="2672"/>
                    <a:pt x="198707" y="764"/>
                  </a:cubicBezTo>
                  <a:cubicBezTo>
                    <a:pt x="135335" y="1527"/>
                    <a:pt x="103267" y="2100"/>
                    <a:pt x="38367" y="5726"/>
                  </a:cubicBezTo>
                  <a:cubicBezTo>
                    <a:pt x="27105" y="8399"/>
                    <a:pt x="21570" y="9735"/>
                    <a:pt x="10689" y="133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FEC7BFE-99D3-4BC4-B6DF-ABEE595E6973}"/>
                </a:ext>
              </a:extLst>
            </p:cNvPr>
            <p:cNvSpPr/>
            <p:nvPr/>
          </p:nvSpPr>
          <p:spPr>
            <a:xfrm>
              <a:off x="3471959" y="3007201"/>
              <a:ext cx="324498" cy="19088"/>
            </a:xfrm>
            <a:custGeom>
              <a:avLst/>
              <a:gdLst>
                <a:gd name="connsiteX0" fmla="*/ 137435 w 324497"/>
                <a:gd name="connsiteY0" fmla="*/ 25387 h 19088"/>
                <a:gd name="connsiteX1" fmla="*/ 0 w 324497"/>
                <a:gd name="connsiteY1" fmla="*/ 8017 h 19088"/>
                <a:gd name="connsiteX2" fmla="*/ 28823 w 324497"/>
                <a:gd name="connsiteY2" fmla="*/ 0 h 19088"/>
                <a:gd name="connsiteX3" fmla="*/ 194317 w 324497"/>
                <a:gd name="connsiteY3" fmla="*/ 7063 h 19088"/>
                <a:gd name="connsiteX4" fmla="*/ 330033 w 324497"/>
                <a:gd name="connsiteY4" fmla="*/ 27678 h 19088"/>
                <a:gd name="connsiteX5" fmla="*/ 302164 w 324497"/>
                <a:gd name="connsiteY5" fmla="*/ 37031 h 19088"/>
                <a:gd name="connsiteX6" fmla="*/ 137435 w 324497"/>
                <a:gd name="connsiteY6" fmla="*/ 25387 h 19088"/>
                <a:gd name="connsiteX7" fmla="*/ 10308 w 324497"/>
                <a:gd name="connsiteY7" fmla="*/ 8208 h 19088"/>
                <a:gd name="connsiteX8" fmla="*/ 139152 w 324497"/>
                <a:gd name="connsiteY8" fmla="*/ 24433 h 19088"/>
                <a:gd name="connsiteX9" fmla="*/ 293384 w 324497"/>
                <a:gd name="connsiteY9" fmla="*/ 35504 h 19088"/>
                <a:gd name="connsiteX10" fmla="*/ 319726 w 324497"/>
                <a:gd name="connsiteY10" fmla="*/ 26723 h 19088"/>
                <a:gd name="connsiteX11" fmla="*/ 192408 w 324497"/>
                <a:gd name="connsiteY11" fmla="*/ 7635 h 19088"/>
                <a:gd name="connsiteX12" fmla="*/ 37222 w 324497"/>
                <a:gd name="connsiteY12" fmla="*/ 764 h 19088"/>
                <a:gd name="connsiteX13" fmla="*/ 10308 w 324497"/>
                <a:gd name="connsiteY13" fmla="*/ 8208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37435" y="25387"/>
                  </a:moveTo>
                  <a:cubicBezTo>
                    <a:pt x="82651" y="16798"/>
                    <a:pt x="55355" y="13362"/>
                    <a:pt x="0" y="8017"/>
                  </a:cubicBezTo>
                  <a:cubicBezTo>
                    <a:pt x="11453" y="4199"/>
                    <a:pt x="17370" y="2863"/>
                    <a:pt x="28823" y="0"/>
                  </a:cubicBezTo>
                  <a:cubicBezTo>
                    <a:pt x="95441" y="1718"/>
                    <a:pt x="128654" y="3245"/>
                    <a:pt x="194317" y="7063"/>
                  </a:cubicBezTo>
                  <a:cubicBezTo>
                    <a:pt x="248718" y="14125"/>
                    <a:pt x="275823" y="18325"/>
                    <a:pt x="330033" y="27678"/>
                  </a:cubicBezTo>
                  <a:cubicBezTo>
                    <a:pt x="318772" y="31114"/>
                    <a:pt x="313236" y="32641"/>
                    <a:pt x="302164" y="37031"/>
                  </a:cubicBezTo>
                  <a:cubicBezTo>
                    <a:pt x="236502" y="31304"/>
                    <a:pt x="203479" y="28823"/>
                    <a:pt x="137435" y="25387"/>
                  </a:cubicBezTo>
                  <a:close/>
                  <a:moveTo>
                    <a:pt x="10308" y="8208"/>
                  </a:moveTo>
                  <a:cubicBezTo>
                    <a:pt x="62227" y="13362"/>
                    <a:pt x="87996" y="16607"/>
                    <a:pt x="139152" y="24433"/>
                  </a:cubicBezTo>
                  <a:cubicBezTo>
                    <a:pt x="201189" y="27678"/>
                    <a:pt x="232111" y="29968"/>
                    <a:pt x="293384" y="35504"/>
                  </a:cubicBezTo>
                  <a:cubicBezTo>
                    <a:pt x="303883" y="31495"/>
                    <a:pt x="309036" y="29968"/>
                    <a:pt x="319726" y="26723"/>
                  </a:cubicBezTo>
                  <a:cubicBezTo>
                    <a:pt x="268951" y="18134"/>
                    <a:pt x="243564" y="14316"/>
                    <a:pt x="192408" y="7635"/>
                  </a:cubicBezTo>
                  <a:cubicBezTo>
                    <a:pt x="130754" y="4009"/>
                    <a:pt x="99640" y="2481"/>
                    <a:pt x="37222" y="764"/>
                  </a:cubicBezTo>
                  <a:cubicBezTo>
                    <a:pt x="26533" y="3436"/>
                    <a:pt x="20997" y="4772"/>
                    <a:pt x="10308" y="82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2D41414-736D-4C71-9039-AA62B5B59F4C}"/>
                </a:ext>
              </a:extLst>
            </p:cNvPr>
            <p:cNvSpPr/>
            <p:nvPr/>
          </p:nvSpPr>
          <p:spPr>
            <a:xfrm>
              <a:off x="3764579" y="3033733"/>
              <a:ext cx="324498" cy="57264"/>
            </a:xfrm>
            <a:custGeom>
              <a:avLst/>
              <a:gdLst>
                <a:gd name="connsiteX0" fmla="*/ 136098 w 324497"/>
                <a:gd name="connsiteY0" fmla="*/ 37794 h 57264"/>
                <a:gd name="connsiteX1" fmla="*/ 0 w 324497"/>
                <a:gd name="connsiteY1" fmla="*/ 9353 h 57264"/>
                <a:gd name="connsiteX2" fmla="*/ 28060 w 324497"/>
                <a:gd name="connsiteY2" fmla="*/ 0 h 57264"/>
                <a:gd name="connsiteX3" fmla="*/ 190881 w 324497"/>
                <a:gd name="connsiteY3" fmla="*/ 16416 h 57264"/>
                <a:gd name="connsiteX4" fmla="*/ 326216 w 324497"/>
                <a:gd name="connsiteY4" fmla="*/ 46575 h 57264"/>
                <a:gd name="connsiteX5" fmla="*/ 299302 w 324497"/>
                <a:gd name="connsiteY5" fmla="*/ 57837 h 57264"/>
                <a:gd name="connsiteX6" fmla="*/ 136098 w 324497"/>
                <a:gd name="connsiteY6" fmla="*/ 37794 h 57264"/>
                <a:gd name="connsiteX7" fmla="*/ 10117 w 324497"/>
                <a:gd name="connsiteY7" fmla="*/ 10117 h 57264"/>
                <a:gd name="connsiteX8" fmla="*/ 137816 w 324497"/>
                <a:gd name="connsiteY8" fmla="*/ 36840 h 57264"/>
                <a:gd name="connsiteX9" fmla="*/ 291094 w 324497"/>
                <a:gd name="connsiteY9" fmla="*/ 55546 h 57264"/>
                <a:gd name="connsiteX10" fmla="*/ 316290 w 324497"/>
                <a:gd name="connsiteY10" fmla="*/ 45048 h 57264"/>
                <a:gd name="connsiteX11" fmla="*/ 189354 w 324497"/>
                <a:gd name="connsiteY11" fmla="*/ 16798 h 57264"/>
                <a:gd name="connsiteX12" fmla="*/ 36458 w 324497"/>
                <a:gd name="connsiteY12" fmla="*/ 1145 h 57264"/>
                <a:gd name="connsiteX13" fmla="*/ 10117 w 324497"/>
                <a:gd name="connsiteY13" fmla="*/ 1011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6098" y="37794"/>
                  </a:moveTo>
                  <a:cubicBezTo>
                    <a:pt x="81698" y="25005"/>
                    <a:pt x="54592" y="19279"/>
                    <a:pt x="0" y="9353"/>
                  </a:cubicBezTo>
                  <a:cubicBezTo>
                    <a:pt x="11071" y="5154"/>
                    <a:pt x="16798" y="3436"/>
                    <a:pt x="28060" y="0"/>
                  </a:cubicBezTo>
                  <a:cubicBezTo>
                    <a:pt x="93532" y="5917"/>
                    <a:pt x="125982" y="9162"/>
                    <a:pt x="190881" y="16416"/>
                  </a:cubicBezTo>
                  <a:cubicBezTo>
                    <a:pt x="245092" y="27487"/>
                    <a:pt x="272005" y="33595"/>
                    <a:pt x="326216" y="46575"/>
                  </a:cubicBezTo>
                  <a:cubicBezTo>
                    <a:pt x="315527" y="50774"/>
                    <a:pt x="309991" y="52874"/>
                    <a:pt x="299302" y="57837"/>
                  </a:cubicBezTo>
                  <a:cubicBezTo>
                    <a:pt x="234211" y="49056"/>
                    <a:pt x="201571" y="44857"/>
                    <a:pt x="136098" y="37794"/>
                  </a:cubicBezTo>
                  <a:close/>
                  <a:moveTo>
                    <a:pt x="10117" y="10117"/>
                  </a:moveTo>
                  <a:cubicBezTo>
                    <a:pt x="61273" y="19661"/>
                    <a:pt x="86660" y="25005"/>
                    <a:pt x="137816" y="36840"/>
                  </a:cubicBezTo>
                  <a:cubicBezTo>
                    <a:pt x="199280" y="43521"/>
                    <a:pt x="229821" y="47338"/>
                    <a:pt x="291094" y="55546"/>
                  </a:cubicBezTo>
                  <a:cubicBezTo>
                    <a:pt x="301211" y="50965"/>
                    <a:pt x="306173" y="49056"/>
                    <a:pt x="316290" y="45048"/>
                  </a:cubicBezTo>
                  <a:cubicBezTo>
                    <a:pt x="265516" y="33022"/>
                    <a:pt x="240129" y="27296"/>
                    <a:pt x="189354" y="16798"/>
                  </a:cubicBezTo>
                  <a:cubicBezTo>
                    <a:pt x="128463" y="9926"/>
                    <a:pt x="97922" y="6872"/>
                    <a:pt x="36458" y="1145"/>
                  </a:cubicBezTo>
                  <a:cubicBezTo>
                    <a:pt x="25769" y="4581"/>
                    <a:pt x="20615" y="6299"/>
                    <a:pt x="10117" y="101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C3C5F35-D714-4AE1-AA4E-66001923C78F}"/>
                </a:ext>
              </a:extLst>
            </p:cNvPr>
            <p:cNvSpPr/>
            <p:nvPr/>
          </p:nvSpPr>
          <p:spPr>
            <a:xfrm>
              <a:off x="4054719" y="3078590"/>
              <a:ext cx="324498" cy="57264"/>
            </a:xfrm>
            <a:custGeom>
              <a:avLst/>
              <a:gdLst>
                <a:gd name="connsiteX0" fmla="*/ 137243 w 324497"/>
                <a:gd name="connsiteY0" fmla="*/ 48484 h 57264"/>
                <a:gd name="connsiteX1" fmla="*/ 0 w 324497"/>
                <a:gd name="connsiteY1" fmla="*/ 11262 h 57264"/>
                <a:gd name="connsiteX2" fmla="*/ 26914 w 324497"/>
                <a:gd name="connsiteY2" fmla="*/ 0 h 57264"/>
                <a:gd name="connsiteX3" fmla="*/ 189545 w 324497"/>
                <a:gd name="connsiteY3" fmla="*/ 22906 h 57264"/>
                <a:gd name="connsiteX4" fmla="*/ 326979 w 324497"/>
                <a:gd name="connsiteY4" fmla="*/ 60128 h 57264"/>
                <a:gd name="connsiteX5" fmla="*/ 301592 w 324497"/>
                <a:gd name="connsiteY5" fmla="*/ 73680 h 57264"/>
                <a:gd name="connsiteX6" fmla="*/ 137243 w 324497"/>
                <a:gd name="connsiteY6" fmla="*/ 48484 h 57264"/>
                <a:gd name="connsiteX7" fmla="*/ 10117 w 324497"/>
                <a:gd name="connsiteY7" fmla="*/ 12598 h 57264"/>
                <a:gd name="connsiteX8" fmla="*/ 138961 w 324497"/>
                <a:gd name="connsiteY8" fmla="*/ 47529 h 57264"/>
                <a:gd name="connsiteX9" fmla="*/ 293002 w 324497"/>
                <a:gd name="connsiteY9" fmla="*/ 71199 h 57264"/>
                <a:gd name="connsiteX10" fmla="*/ 316863 w 324497"/>
                <a:gd name="connsiteY10" fmla="*/ 58600 h 57264"/>
                <a:gd name="connsiteX11" fmla="*/ 188018 w 324497"/>
                <a:gd name="connsiteY11" fmla="*/ 23669 h 57264"/>
                <a:gd name="connsiteX12" fmla="*/ 35504 w 324497"/>
                <a:gd name="connsiteY12" fmla="*/ 2100 h 57264"/>
                <a:gd name="connsiteX13" fmla="*/ 10117 w 324497"/>
                <a:gd name="connsiteY13" fmla="*/ 1259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7243" y="48484"/>
                  </a:moveTo>
                  <a:cubicBezTo>
                    <a:pt x="82079" y="32450"/>
                    <a:pt x="54783" y="25005"/>
                    <a:pt x="0" y="11262"/>
                  </a:cubicBezTo>
                  <a:cubicBezTo>
                    <a:pt x="10689" y="6299"/>
                    <a:pt x="16034" y="4199"/>
                    <a:pt x="26914" y="0"/>
                  </a:cubicBezTo>
                  <a:cubicBezTo>
                    <a:pt x="92005" y="8781"/>
                    <a:pt x="124645" y="13362"/>
                    <a:pt x="189545" y="22906"/>
                  </a:cubicBezTo>
                  <a:cubicBezTo>
                    <a:pt x="244327" y="37222"/>
                    <a:pt x="271814" y="44666"/>
                    <a:pt x="326979" y="60128"/>
                  </a:cubicBezTo>
                  <a:cubicBezTo>
                    <a:pt x="316863" y="65281"/>
                    <a:pt x="311709" y="67763"/>
                    <a:pt x="301592" y="73680"/>
                  </a:cubicBezTo>
                  <a:cubicBezTo>
                    <a:pt x="235738" y="63182"/>
                    <a:pt x="202907" y="58028"/>
                    <a:pt x="137243" y="48484"/>
                  </a:cubicBezTo>
                  <a:close/>
                  <a:moveTo>
                    <a:pt x="10117" y="12598"/>
                  </a:moveTo>
                  <a:cubicBezTo>
                    <a:pt x="61464" y="25578"/>
                    <a:pt x="87233" y="32641"/>
                    <a:pt x="138961" y="47529"/>
                  </a:cubicBezTo>
                  <a:cubicBezTo>
                    <a:pt x="200616" y="56501"/>
                    <a:pt x="231348" y="61464"/>
                    <a:pt x="293002" y="71199"/>
                  </a:cubicBezTo>
                  <a:cubicBezTo>
                    <a:pt x="302547" y="65663"/>
                    <a:pt x="307319" y="63372"/>
                    <a:pt x="316863" y="58600"/>
                  </a:cubicBezTo>
                  <a:cubicBezTo>
                    <a:pt x="265134" y="44094"/>
                    <a:pt x="239365" y="37031"/>
                    <a:pt x="188018" y="23669"/>
                  </a:cubicBezTo>
                  <a:cubicBezTo>
                    <a:pt x="127127" y="14698"/>
                    <a:pt x="96586" y="10308"/>
                    <a:pt x="35504" y="2100"/>
                  </a:cubicBezTo>
                  <a:cubicBezTo>
                    <a:pt x="25196" y="5917"/>
                    <a:pt x="20042" y="7826"/>
                    <a:pt x="10117" y="125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8ADE1EB-5BB8-400C-AC76-D7C62EC7AEB4}"/>
                </a:ext>
              </a:extLst>
            </p:cNvPr>
            <p:cNvSpPr/>
            <p:nvPr/>
          </p:nvSpPr>
          <p:spPr>
            <a:xfrm>
              <a:off x="4346766" y="3136618"/>
              <a:ext cx="324498" cy="76352"/>
            </a:xfrm>
            <a:custGeom>
              <a:avLst/>
              <a:gdLst>
                <a:gd name="connsiteX0" fmla="*/ 140489 w 324497"/>
                <a:gd name="connsiteY0" fmla="*/ 57073 h 76352"/>
                <a:gd name="connsiteX1" fmla="*/ 0 w 324497"/>
                <a:gd name="connsiteY1" fmla="*/ 13553 h 76352"/>
                <a:gd name="connsiteX2" fmla="*/ 25388 w 324497"/>
                <a:gd name="connsiteY2" fmla="*/ 0 h 76352"/>
                <a:gd name="connsiteX3" fmla="*/ 189354 w 324497"/>
                <a:gd name="connsiteY3" fmla="*/ 26342 h 76352"/>
                <a:gd name="connsiteX4" fmla="*/ 330416 w 324497"/>
                <a:gd name="connsiteY4" fmla="*/ 68144 h 76352"/>
                <a:gd name="connsiteX5" fmla="*/ 306937 w 324497"/>
                <a:gd name="connsiteY5" fmla="*/ 84369 h 76352"/>
                <a:gd name="connsiteX6" fmla="*/ 140489 w 324497"/>
                <a:gd name="connsiteY6" fmla="*/ 57073 h 76352"/>
                <a:gd name="connsiteX7" fmla="*/ 10117 w 324497"/>
                <a:gd name="connsiteY7" fmla="*/ 15270 h 76352"/>
                <a:gd name="connsiteX8" fmla="*/ 141825 w 324497"/>
                <a:gd name="connsiteY8" fmla="*/ 55928 h 76352"/>
                <a:gd name="connsiteX9" fmla="*/ 297966 w 324497"/>
                <a:gd name="connsiteY9" fmla="*/ 81697 h 76352"/>
                <a:gd name="connsiteX10" fmla="*/ 320108 w 324497"/>
                <a:gd name="connsiteY10" fmla="*/ 66427 h 76352"/>
                <a:gd name="connsiteX11" fmla="*/ 187827 w 324497"/>
                <a:gd name="connsiteY11" fmla="*/ 27105 h 76352"/>
                <a:gd name="connsiteX12" fmla="*/ 33977 w 324497"/>
                <a:gd name="connsiteY12" fmla="*/ 2291 h 76352"/>
                <a:gd name="connsiteX13" fmla="*/ 10117 w 324497"/>
                <a:gd name="connsiteY13" fmla="*/ 1527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0489" y="57073"/>
                  </a:moveTo>
                  <a:cubicBezTo>
                    <a:pt x="83988" y="38940"/>
                    <a:pt x="55929" y="30159"/>
                    <a:pt x="0" y="13553"/>
                  </a:cubicBezTo>
                  <a:cubicBezTo>
                    <a:pt x="10117" y="7635"/>
                    <a:pt x="15271" y="5154"/>
                    <a:pt x="25388" y="0"/>
                  </a:cubicBezTo>
                  <a:cubicBezTo>
                    <a:pt x="91051" y="10498"/>
                    <a:pt x="123691" y="15843"/>
                    <a:pt x="189354" y="26342"/>
                  </a:cubicBezTo>
                  <a:cubicBezTo>
                    <a:pt x="245473" y="42757"/>
                    <a:pt x="273533" y="51156"/>
                    <a:pt x="330416" y="68144"/>
                  </a:cubicBezTo>
                  <a:cubicBezTo>
                    <a:pt x="320872" y="74444"/>
                    <a:pt x="316099" y="77307"/>
                    <a:pt x="306937" y="84369"/>
                  </a:cubicBezTo>
                  <a:cubicBezTo>
                    <a:pt x="240320" y="73489"/>
                    <a:pt x="206916" y="67954"/>
                    <a:pt x="140489" y="57073"/>
                  </a:cubicBezTo>
                  <a:close/>
                  <a:moveTo>
                    <a:pt x="10117" y="15270"/>
                  </a:moveTo>
                  <a:cubicBezTo>
                    <a:pt x="62610" y="30923"/>
                    <a:pt x="88951" y="38940"/>
                    <a:pt x="141825" y="55928"/>
                  </a:cubicBezTo>
                  <a:cubicBezTo>
                    <a:pt x="204243" y="66045"/>
                    <a:pt x="235357" y="71389"/>
                    <a:pt x="297966" y="81697"/>
                  </a:cubicBezTo>
                  <a:cubicBezTo>
                    <a:pt x="306746" y="75207"/>
                    <a:pt x="311327" y="72344"/>
                    <a:pt x="320108" y="66427"/>
                  </a:cubicBezTo>
                  <a:cubicBezTo>
                    <a:pt x="266852" y="50393"/>
                    <a:pt x="240320" y="42566"/>
                    <a:pt x="187827" y="27105"/>
                  </a:cubicBezTo>
                  <a:cubicBezTo>
                    <a:pt x="126364" y="17179"/>
                    <a:pt x="95441" y="12216"/>
                    <a:pt x="33977" y="2291"/>
                  </a:cubicBezTo>
                  <a:cubicBezTo>
                    <a:pt x="24433" y="7444"/>
                    <a:pt x="19661" y="9735"/>
                    <a:pt x="10117" y="152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D0BB2B6-C6DF-4EBA-BCB7-3AEB54EE2153}"/>
                </a:ext>
              </a:extLst>
            </p:cNvPr>
            <p:cNvSpPr/>
            <p:nvPr/>
          </p:nvSpPr>
          <p:spPr>
            <a:xfrm>
              <a:off x="4644159" y="3202663"/>
              <a:ext cx="324498" cy="76352"/>
            </a:xfrm>
            <a:custGeom>
              <a:avLst/>
              <a:gdLst>
                <a:gd name="connsiteX0" fmla="*/ 145070 w 324497"/>
                <a:gd name="connsiteY0" fmla="*/ 62991 h 76352"/>
                <a:gd name="connsiteX1" fmla="*/ 0 w 324497"/>
                <a:gd name="connsiteY1" fmla="*/ 16225 h 76352"/>
                <a:gd name="connsiteX2" fmla="*/ 23669 w 324497"/>
                <a:gd name="connsiteY2" fmla="*/ 0 h 76352"/>
                <a:gd name="connsiteX3" fmla="*/ 190117 w 324497"/>
                <a:gd name="connsiteY3" fmla="*/ 26723 h 76352"/>
                <a:gd name="connsiteX4" fmla="*/ 335951 w 324497"/>
                <a:gd name="connsiteY4" fmla="*/ 70244 h 76352"/>
                <a:gd name="connsiteX5" fmla="*/ 314572 w 324497"/>
                <a:gd name="connsiteY5" fmla="*/ 89332 h 76352"/>
                <a:gd name="connsiteX6" fmla="*/ 145070 w 324497"/>
                <a:gd name="connsiteY6" fmla="*/ 62991 h 76352"/>
                <a:gd name="connsiteX7" fmla="*/ 10308 w 324497"/>
                <a:gd name="connsiteY7" fmla="*/ 17943 h 76352"/>
                <a:gd name="connsiteX8" fmla="*/ 146405 w 324497"/>
                <a:gd name="connsiteY8" fmla="*/ 61655 h 76352"/>
                <a:gd name="connsiteX9" fmla="*/ 305219 w 324497"/>
                <a:gd name="connsiteY9" fmla="*/ 86469 h 76352"/>
                <a:gd name="connsiteX10" fmla="*/ 325452 w 324497"/>
                <a:gd name="connsiteY10" fmla="*/ 68717 h 76352"/>
                <a:gd name="connsiteX11" fmla="*/ 188591 w 324497"/>
                <a:gd name="connsiteY11" fmla="*/ 27869 h 76352"/>
                <a:gd name="connsiteX12" fmla="*/ 32259 w 324497"/>
                <a:gd name="connsiteY12" fmla="*/ 2672 h 76352"/>
                <a:gd name="connsiteX13" fmla="*/ 10308 w 324497"/>
                <a:gd name="connsiteY13" fmla="*/ 1794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5070" y="62991"/>
                  </a:moveTo>
                  <a:cubicBezTo>
                    <a:pt x="86469" y="43712"/>
                    <a:pt x="57455" y="34359"/>
                    <a:pt x="0" y="16225"/>
                  </a:cubicBezTo>
                  <a:cubicBezTo>
                    <a:pt x="9353" y="9162"/>
                    <a:pt x="14125" y="6108"/>
                    <a:pt x="23669" y="0"/>
                  </a:cubicBezTo>
                  <a:cubicBezTo>
                    <a:pt x="90287" y="10880"/>
                    <a:pt x="123500" y="16416"/>
                    <a:pt x="190117" y="26723"/>
                  </a:cubicBezTo>
                  <a:cubicBezTo>
                    <a:pt x="247954" y="44094"/>
                    <a:pt x="277159" y="52683"/>
                    <a:pt x="335951" y="70244"/>
                  </a:cubicBezTo>
                  <a:cubicBezTo>
                    <a:pt x="327361" y="77498"/>
                    <a:pt x="322970" y="81124"/>
                    <a:pt x="314572" y="89332"/>
                  </a:cubicBezTo>
                  <a:cubicBezTo>
                    <a:pt x="246618" y="79025"/>
                    <a:pt x="212641" y="73680"/>
                    <a:pt x="145070" y="62991"/>
                  </a:cubicBezTo>
                  <a:close/>
                  <a:moveTo>
                    <a:pt x="10308" y="17943"/>
                  </a:moveTo>
                  <a:cubicBezTo>
                    <a:pt x="64327" y="34931"/>
                    <a:pt x="91623" y="43712"/>
                    <a:pt x="146405" y="61655"/>
                  </a:cubicBezTo>
                  <a:cubicBezTo>
                    <a:pt x="209778" y="71771"/>
                    <a:pt x="241655" y="76734"/>
                    <a:pt x="305219" y="86469"/>
                  </a:cubicBezTo>
                  <a:cubicBezTo>
                    <a:pt x="313236" y="78834"/>
                    <a:pt x="317244" y="75589"/>
                    <a:pt x="325452" y="68717"/>
                  </a:cubicBezTo>
                  <a:cubicBezTo>
                    <a:pt x="270288" y="52301"/>
                    <a:pt x="242992" y="44094"/>
                    <a:pt x="188591" y="27869"/>
                  </a:cubicBezTo>
                  <a:cubicBezTo>
                    <a:pt x="125982" y="18134"/>
                    <a:pt x="94868" y="12980"/>
                    <a:pt x="32259" y="2672"/>
                  </a:cubicBezTo>
                  <a:cubicBezTo>
                    <a:pt x="23479" y="8590"/>
                    <a:pt x="19088" y="11453"/>
                    <a:pt x="10308" y="17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E48D9B5-CBFD-4266-B989-6F1313C3A444}"/>
                </a:ext>
              </a:extLst>
            </p:cNvPr>
            <p:cNvSpPr/>
            <p:nvPr/>
          </p:nvSpPr>
          <p:spPr>
            <a:xfrm>
              <a:off x="4948615" y="3270617"/>
              <a:ext cx="324498" cy="76352"/>
            </a:xfrm>
            <a:custGeom>
              <a:avLst/>
              <a:gdLst>
                <a:gd name="connsiteX0" fmla="*/ 150605 w 324497"/>
                <a:gd name="connsiteY0" fmla="*/ 65854 h 76352"/>
                <a:gd name="connsiteX1" fmla="*/ 0 w 324497"/>
                <a:gd name="connsiteY1" fmla="*/ 19088 h 76352"/>
                <a:gd name="connsiteX2" fmla="*/ 21569 w 324497"/>
                <a:gd name="connsiteY2" fmla="*/ 0 h 76352"/>
                <a:gd name="connsiteX3" fmla="*/ 191071 w 324497"/>
                <a:gd name="connsiteY3" fmla="*/ 24051 h 76352"/>
                <a:gd name="connsiteX4" fmla="*/ 342250 w 324497"/>
                <a:gd name="connsiteY4" fmla="*/ 65663 h 76352"/>
                <a:gd name="connsiteX5" fmla="*/ 323161 w 324497"/>
                <a:gd name="connsiteY5" fmla="*/ 87423 h 76352"/>
                <a:gd name="connsiteX6" fmla="*/ 150605 w 324497"/>
                <a:gd name="connsiteY6" fmla="*/ 65854 h 76352"/>
                <a:gd name="connsiteX7" fmla="*/ 10689 w 324497"/>
                <a:gd name="connsiteY7" fmla="*/ 20806 h 76352"/>
                <a:gd name="connsiteX8" fmla="*/ 151941 w 324497"/>
                <a:gd name="connsiteY8" fmla="*/ 64518 h 76352"/>
                <a:gd name="connsiteX9" fmla="*/ 313808 w 324497"/>
                <a:gd name="connsiteY9" fmla="*/ 84942 h 76352"/>
                <a:gd name="connsiteX10" fmla="*/ 331751 w 324497"/>
                <a:gd name="connsiteY10" fmla="*/ 64518 h 76352"/>
                <a:gd name="connsiteX11" fmla="*/ 189926 w 324497"/>
                <a:gd name="connsiteY11" fmla="*/ 25387 h 76352"/>
                <a:gd name="connsiteX12" fmla="*/ 30923 w 324497"/>
                <a:gd name="connsiteY12" fmla="*/ 2863 h 76352"/>
                <a:gd name="connsiteX13" fmla="*/ 10689 w 324497"/>
                <a:gd name="connsiteY13" fmla="*/ 2080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50605" y="65854"/>
                  </a:moveTo>
                  <a:cubicBezTo>
                    <a:pt x="89905" y="46957"/>
                    <a:pt x="59745" y="37604"/>
                    <a:pt x="0" y="19088"/>
                  </a:cubicBezTo>
                  <a:cubicBezTo>
                    <a:pt x="8589" y="10880"/>
                    <a:pt x="12789" y="7444"/>
                    <a:pt x="21569" y="0"/>
                  </a:cubicBezTo>
                  <a:cubicBezTo>
                    <a:pt x="89332" y="10117"/>
                    <a:pt x="123118" y="15080"/>
                    <a:pt x="191071" y="24051"/>
                  </a:cubicBezTo>
                  <a:cubicBezTo>
                    <a:pt x="251008" y="41039"/>
                    <a:pt x="281358" y="49438"/>
                    <a:pt x="342250" y="65663"/>
                  </a:cubicBezTo>
                  <a:cubicBezTo>
                    <a:pt x="334614" y="74062"/>
                    <a:pt x="330605" y="78261"/>
                    <a:pt x="323161" y="87423"/>
                  </a:cubicBezTo>
                  <a:cubicBezTo>
                    <a:pt x="254063" y="79597"/>
                    <a:pt x="219513" y="75207"/>
                    <a:pt x="150605" y="65854"/>
                  </a:cubicBezTo>
                  <a:close/>
                  <a:moveTo>
                    <a:pt x="10689" y="20806"/>
                  </a:moveTo>
                  <a:cubicBezTo>
                    <a:pt x="66617" y="38176"/>
                    <a:pt x="94867" y="46957"/>
                    <a:pt x="151941" y="64518"/>
                  </a:cubicBezTo>
                  <a:cubicBezTo>
                    <a:pt x="216649" y="73107"/>
                    <a:pt x="248908" y="77307"/>
                    <a:pt x="313808" y="84942"/>
                  </a:cubicBezTo>
                  <a:cubicBezTo>
                    <a:pt x="320871" y="76352"/>
                    <a:pt x="324498" y="72344"/>
                    <a:pt x="331751" y="64518"/>
                  </a:cubicBezTo>
                  <a:cubicBezTo>
                    <a:pt x="274677" y="49056"/>
                    <a:pt x="246236" y="41230"/>
                    <a:pt x="189926" y="25387"/>
                  </a:cubicBezTo>
                  <a:cubicBezTo>
                    <a:pt x="126172" y="16988"/>
                    <a:pt x="94486" y="12407"/>
                    <a:pt x="30923" y="2863"/>
                  </a:cubicBezTo>
                  <a:cubicBezTo>
                    <a:pt x="22714" y="9735"/>
                    <a:pt x="18706" y="13171"/>
                    <a:pt x="10689" y="208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7CD524E-D74A-4C10-B93F-E315FF88E248}"/>
                </a:ext>
              </a:extLst>
            </p:cNvPr>
            <p:cNvSpPr/>
            <p:nvPr/>
          </p:nvSpPr>
          <p:spPr>
            <a:xfrm>
              <a:off x="5261659" y="3334562"/>
              <a:ext cx="343586" cy="76352"/>
            </a:xfrm>
            <a:custGeom>
              <a:avLst/>
              <a:gdLst>
                <a:gd name="connsiteX0" fmla="*/ 155949 w 343585"/>
                <a:gd name="connsiteY0" fmla="*/ 64709 h 76352"/>
                <a:gd name="connsiteX1" fmla="*/ 0 w 343585"/>
                <a:gd name="connsiteY1" fmla="*/ 21760 h 76352"/>
                <a:gd name="connsiteX2" fmla="*/ 19088 w 343585"/>
                <a:gd name="connsiteY2" fmla="*/ 0 h 76352"/>
                <a:gd name="connsiteX3" fmla="*/ 191263 w 343585"/>
                <a:gd name="connsiteY3" fmla="*/ 17752 h 76352"/>
                <a:gd name="connsiteX4" fmla="*/ 347403 w 343585"/>
                <a:gd name="connsiteY4" fmla="*/ 53828 h 76352"/>
                <a:gd name="connsiteX5" fmla="*/ 330797 w 343585"/>
                <a:gd name="connsiteY5" fmla="*/ 78070 h 76352"/>
                <a:gd name="connsiteX6" fmla="*/ 155949 w 343585"/>
                <a:gd name="connsiteY6" fmla="*/ 64709 h 76352"/>
                <a:gd name="connsiteX7" fmla="*/ 10689 w 343585"/>
                <a:gd name="connsiteY7" fmla="*/ 22906 h 76352"/>
                <a:gd name="connsiteX8" fmla="*/ 156904 w 343585"/>
                <a:gd name="connsiteY8" fmla="*/ 62991 h 76352"/>
                <a:gd name="connsiteX9" fmla="*/ 321061 w 343585"/>
                <a:gd name="connsiteY9" fmla="*/ 75780 h 76352"/>
                <a:gd name="connsiteX10" fmla="*/ 336714 w 343585"/>
                <a:gd name="connsiteY10" fmla="*/ 53065 h 76352"/>
                <a:gd name="connsiteX11" fmla="*/ 190308 w 343585"/>
                <a:gd name="connsiteY11" fmla="*/ 19088 h 76352"/>
                <a:gd name="connsiteX12" fmla="*/ 28632 w 343585"/>
                <a:gd name="connsiteY12" fmla="*/ 2481 h 76352"/>
                <a:gd name="connsiteX13" fmla="*/ 10689 w 343585"/>
                <a:gd name="connsiteY13" fmla="*/ 2290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55949" y="64709"/>
                  </a:moveTo>
                  <a:cubicBezTo>
                    <a:pt x="93150" y="47720"/>
                    <a:pt x="61845" y="39131"/>
                    <a:pt x="0" y="21760"/>
                  </a:cubicBezTo>
                  <a:cubicBezTo>
                    <a:pt x="7635" y="12598"/>
                    <a:pt x="11453" y="8399"/>
                    <a:pt x="19088" y="0"/>
                  </a:cubicBezTo>
                  <a:cubicBezTo>
                    <a:pt x="87996" y="8017"/>
                    <a:pt x="122355" y="11644"/>
                    <a:pt x="191263" y="17752"/>
                  </a:cubicBezTo>
                  <a:cubicBezTo>
                    <a:pt x="253299" y="32832"/>
                    <a:pt x="284604" y="40085"/>
                    <a:pt x="347403" y="53828"/>
                  </a:cubicBezTo>
                  <a:cubicBezTo>
                    <a:pt x="340723" y="63182"/>
                    <a:pt x="337286" y="67954"/>
                    <a:pt x="330797" y="78070"/>
                  </a:cubicBezTo>
                  <a:cubicBezTo>
                    <a:pt x="260934" y="73680"/>
                    <a:pt x="226003" y="71008"/>
                    <a:pt x="155949" y="64709"/>
                  </a:cubicBezTo>
                  <a:close/>
                  <a:moveTo>
                    <a:pt x="10689" y="22906"/>
                  </a:moveTo>
                  <a:cubicBezTo>
                    <a:pt x="68717" y="39131"/>
                    <a:pt x="97922" y="47338"/>
                    <a:pt x="156904" y="62991"/>
                  </a:cubicBezTo>
                  <a:cubicBezTo>
                    <a:pt x="222567" y="68908"/>
                    <a:pt x="255399" y="71580"/>
                    <a:pt x="321061" y="75780"/>
                  </a:cubicBezTo>
                  <a:cubicBezTo>
                    <a:pt x="327170" y="66236"/>
                    <a:pt x="330415" y="61845"/>
                    <a:pt x="336714" y="53065"/>
                  </a:cubicBezTo>
                  <a:cubicBezTo>
                    <a:pt x="277732" y="40085"/>
                    <a:pt x="248527" y="33213"/>
                    <a:pt x="190308" y="19088"/>
                  </a:cubicBezTo>
                  <a:cubicBezTo>
                    <a:pt x="125599" y="13362"/>
                    <a:pt x="93341" y="9926"/>
                    <a:pt x="28632" y="2481"/>
                  </a:cubicBezTo>
                  <a:cubicBezTo>
                    <a:pt x="21379" y="10498"/>
                    <a:pt x="17752" y="14316"/>
                    <a:pt x="10689" y="229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4220C62-BE47-413D-9BC5-8718E96D6CC2}"/>
                </a:ext>
              </a:extLst>
            </p:cNvPr>
            <p:cNvSpPr/>
            <p:nvPr/>
          </p:nvSpPr>
          <p:spPr>
            <a:xfrm>
              <a:off x="5582339" y="3386863"/>
              <a:ext cx="343586" cy="57264"/>
            </a:xfrm>
            <a:custGeom>
              <a:avLst/>
              <a:gdLst>
                <a:gd name="connsiteX0" fmla="*/ 160340 w 343585"/>
                <a:gd name="connsiteY0" fmla="*/ 59364 h 57264"/>
                <a:gd name="connsiteX1" fmla="*/ 0 w 343585"/>
                <a:gd name="connsiteY1" fmla="*/ 24242 h 57264"/>
                <a:gd name="connsiteX2" fmla="*/ 16607 w 343585"/>
                <a:gd name="connsiteY2" fmla="*/ 0 h 57264"/>
                <a:gd name="connsiteX3" fmla="*/ 190881 w 343585"/>
                <a:gd name="connsiteY3" fmla="*/ 8017 h 57264"/>
                <a:gd name="connsiteX4" fmla="*/ 350648 w 343585"/>
                <a:gd name="connsiteY4" fmla="*/ 34549 h 57264"/>
                <a:gd name="connsiteX5" fmla="*/ 336523 w 343585"/>
                <a:gd name="connsiteY5" fmla="*/ 60509 h 57264"/>
                <a:gd name="connsiteX6" fmla="*/ 160340 w 343585"/>
                <a:gd name="connsiteY6" fmla="*/ 59364 h 57264"/>
                <a:gd name="connsiteX7" fmla="*/ 10880 w 343585"/>
                <a:gd name="connsiteY7" fmla="*/ 25005 h 57264"/>
                <a:gd name="connsiteX8" fmla="*/ 161295 w 343585"/>
                <a:gd name="connsiteY8" fmla="*/ 57646 h 57264"/>
                <a:gd name="connsiteX9" fmla="*/ 326407 w 343585"/>
                <a:gd name="connsiteY9" fmla="*/ 59173 h 57264"/>
                <a:gd name="connsiteX10" fmla="*/ 339769 w 343585"/>
                <a:gd name="connsiteY10" fmla="*/ 34740 h 57264"/>
                <a:gd name="connsiteX11" fmla="*/ 189927 w 343585"/>
                <a:gd name="connsiteY11" fmla="*/ 9735 h 57264"/>
                <a:gd name="connsiteX12" fmla="*/ 26342 w 343585"/>
                <a:gd name="connsiteY12" fmla="*/ 2291 h 57264"/>
                <a:gd name="connsiteX13" fmla="*/ 10880 w 343585"/>
                <a:gd name="connsiteY13" fmla="*/ 25005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0340" y="59364"/>
                  </a:moveTo>
                  <a:cubicBezTo>
                    <a:pt x="95822" y="46193"/>
                    <a:pt x="63754" y="38940"/>
                    <a:pt x="0" y="24242"/>
                  </a:cubicBezTo>
                  <a:cubicBezTo>
                    <a:pt x="6490" y="14125"/>
                    <a:pt x="9926" y="9353"/>
                    <a:pt x="16607" y="0"/>
                  </a:cubicBezTo>
                  <a:cubicBezTo>
                    <a:pt x="86278" y="4390"/>
                    <a:pt x="121210" y="6108"/>
                    <a:pt x="190881" y="8017"/>
                  </a:cubicBezTo>
                  <a:cubicBezTo>
                    <a:pt x="254445" y="19852"/>
                    <a:pt x="286513" y="25196"/>
                    <a:pt x="350648" y="34549"/>
                  </a:cubicBezTo>
                  <a:cubicBezTo>
                    <a:pt x="344922" y="44666"/>
                    <a:pt x="342059" y="49629"/>
                    <a:pt x="336523" y="60509"/>
                  </a:cubicBezTo>
                  <a:cubicBezTo>
                    <a:pt x="266088" y="61464"/>
                    <a:pt x="230966" y="61082"/>
                    <a:pt x="160340" y="59364"/>
                  </a:cubicBezTo>
                  <a:close/>
                  <a:moveTo>
                    <a:pt x="10880" y="25005"/>
                  </a:moveTo>
                  <a:cubicBezTo>
                    <a:pt x="70626" y="38749"/>
                    <a:pt x="100785" y="45239"/>
                    <a:pt x="161295" y="57646"/>
                  </a:cubicBezTo>
                  <a:cubicBezTo>
                    <a:pt x="227339" y="59364"/>
                    <a:pt x="260552" y="59746"/>
                    <a:pt x="326407" y="59173"/>
                  </a:cubicBezTo>
                  <a:cubicBezTo>
                    <a:pt x="331560" y="49056"/>
                    <a:pt x="334423" y="44284"/>
                    <a:pt x="339769" y="34740"/>
                  </a:cubicBezTo>
                  <a:cubicBezTo>
                    <a:pt x="279641" y="25769"/>
                    <a:pt x="249482" y="20615"/>
                    <a:pt x="189927" y="9735"/>
                  </a:cubicBezTo>
                  <a:cubicBezTo>
                    <a:pt x="124645" y="8017"/>
                    <a:pt x="91814" y="6490"/>
                    <a:pt x="26342" y="2291"/>
                  </a:cubicBezTo>
                  <a:cubicBezTo>
                    <a:pt x="20043" y="11071"/>
                    <a:pt x="16989" y="15461"/>
                    <a:pt x="10880" y="250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3321FD0B-2292-4184-93D4-BAC9F39EE30E}"/>
                </a:ext>
              </a:extLst>
            </p:cNvPr>
            <p:cNvSpPr/>
            <p:nvPr/>
          </p:nvSpPr>
          <p:spPr>
            <a:xfrm>
              <a:off x="5908555" y="3415877"/>
              <a:ext cx="343586" cy="38176"/>
            </a:xfrm>
            <a:custGeom>
              <a:avLst/>
              <a:gdLst>
                <a:gd name="connsiteX0" fmla="*/ 162821 w 343585"/>
                <a:gd name="connsiteY0" fmla="*/ 53828 h 38176"/>
                <a:gd name="connsiteX1" fmla="*/ 0 w 343585"/>
                <a:gd name="connsiteY1" fmla="*/ 31114 h 38176"/>
                <a:gd name="connsiteX2" fmla="*/ 14126 w 343585"/>
                <a:gd name="connsiteY2" fmla="*/ 5154 h 38176"/>
                <a:gd name="connsiteX3" fmla="*/ 188591 w 343585"/>
                <a:gd name="connsiteY3" fmla="*/ 0 h 38176"/>
                <a:gd name="connsiteX4" fmla="*/ 349885 w 343585"/>
                <a:gd name="connsiteY4" fmla="*/ 13362 h 38176"/>
                <a:gd name="connsiteX5" fmla="*/ 338051 w 343585"/>
                <a:gd name="connsiteY5" fmla="*/ 40658 h 38176"/>
                <a:gd name="connsiteX6" fmla="*/ 162821 w 343585"/>
                <a:gd name="connsiteY6" fmla="*/ 53828 h 38176"/>
                <a:gd name="connsiteX7" fmla="*/ 10689 w 343585"/>
                <a:gd name="connsiteY7" fmla="*/ 30732 h 38176"/>
                <a:gd name="connsiteX8" fmla="*/ 163394 w 343585"/>
                <a:gd name="connsiteY8" fmla="*/ 51729 h 38176"/>
                <a:gd name="connsiteX9" fmla="*/ 327743 w 343585"/>
                <a:gd name="connsiteY9" fmla="*/ 39512 h 38176"/>
                <a:gd name="connsiteX10" fmla="*/ 339005 w 343585"/>
                <a:gd name="connsiteY10" fmla="*/ 13934 h 38176"/>
                <a:gd name="connsiteX11" fmla="*/ 187636 w 343585"/>
                <a:gd name="connsiteY11" fmla="*/ 1145 h 38176"/>
                <a:gd name="connsiteX12" fmla="*/ 23860 w 343585"/>
                <a:gd name="connsiteY12" fmla="*/ 6108 h 38176"/>
                <a:gd name="connsiteX13" fmla="*/ 10689 w 343585"/>
                <a:gd name="connsiteY13" fmla="*/ 3073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38176">
                  <a:moveTo>
                    <a:pt x="162821" y="53828"/>
                  </a:moveTo>
                  <a:cubicBezTo>
                    <a:pt x="97540" y="46002"/>
                    <a:pt x="64899" y="41421"/>
                    <a:pt x="0" y="31114"/>
                  </a:cubicBezTo>
                  <a:cubicBezTo>
                    <a:pt x="5536" y="20233"/>
                    <a:pt x="8399" y="15270"/>
                    <a:pt x="14126" y="5154"/>
                  </a:cubicBezTo>
                  <a:cubicBezTo>
                    <a:pt x="84179" y="4581"/>
                    <a:pt x="119110" y="3627"/>
                    <a:pt x="188591" y="0"/>
                  </a:cubicBezTo>
                  <a:cubicBezTo>
                    <a:pt x="253108" y="6681"/>
                    <a:pt x="285367" y="8781"/>
                    <a:pt x="349885" y="13362"/>
                  </a:cubicBezTo>
                  <a:cubicBezTo>
                    <a:pt x="345113" y="24051"/>
                    <a:pt x="342632" y="29205"/>
                    <a:pt x="338051" y="40658"/>
                  </a:cubicBezTo>
                  <a:cubicBezTo>
                    <a:pt x="267997" y="46575"/>
                    <a:pt x="233066" y="49629"/>
                    <a:pt x="162821" y="53828"/>
                  </a:cubicBezTo>
                  <a:close/>
                  <a:moveTo>
                    <a:pt x="10689" y="30732"/>
                  </a:moveTo>
                  <a:cubicBezTo>
                    <a:pt x="71580" y="40276"/>
                    <a:pt x="102121" y="44475"/>
                    <a:pt x="163394" y="51729"/>
                  </a:cubicBezTo>
                  <a:cubicBezTo>
                    <a:pt x="229248" y="47911"/>
                    <a:pt x="262080" y="45048"/>
                    <a:pt x="327743" y="39512"/>
                  </a:cubicBezTo>
                  <a:cubicBezTo>
                    <a:pt x="332133" y="28823"/>
                    <a:pt x="334424" y="23860"/>
                    <a:pt x="339005" y="13934"/>
                  </a:cubicBezTo>
                  <a:cubicBezTo>
                    <a:pt x="278495" y="9544"/>
                    <a:pt x="248145" y="7444"/>
                    <a:pt x="187636" y="1145"/>
                  </a:cubicBezTo>
                  <a:cubicBezTo>
                    <a:pt x="122355" y="4581"/>
                    <a:pt x="89523" y="5536"/>
                    <a:pt x="23860" y="6108"/>
                  </a:cubicBezTo>
                  <a:cubicBezTo>
                    <a:pt x="18707" y="15843"/>
                    <a:pt x="15843" y="20615"/>
                    <a:pt x="10689" y="307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183F7539-C5D7-45AB-AA42-E044E5238BE4}"/>
                </a:ext>
              </a:extLst>
            </p:cNvPr>
            <p:cNvSpPr/>
            <p:nvPr/>
          </p:nvSpPr>
          <p:spPr>
            <a:xfrm>
              <a:off x="6236107" y="3412059"/>
              <a:ext cx="343586" cy="57264"/>
            </a:xfrm>
            <a:custGeom>
              <a:avLst/>
              <a:gdLst>
                <a:gd name="connsiteX0" fmla="*/ 163585 w 343585"/>
                <a:gd name="connsiteY0" fmla="*/ 57837 h 57264"/>
                <a:gd name="connsiteX1" fmla="*/ 0 w 343585"/>
                <a:gd name="connsiteY1" fmla="*/ 44475 h 57264"/>
                <a:gd name="connsiteX2" fmla="*/ 12026 w 343585"/>
                <a:gd name="connsiteY2" fmla="*/ 17179 h 57264"/>
                <a:gd name="connsiteX3" fmla="*/ 184582 w 343585"/>
                <a:gd name="connsiteY3" fmla="*/ 0 h 57264"/>
                <a:gd name="connsiteX4" fmla="*/ 345686 w 343585"/>
                <a:gd name="connsiteY4" fmla="*/ 7635 h 57264"/>
                <a:gd name="connsiteX5" fmla="*/ 336714 w 343585"/>
                <a:gd name="connsiteY5" fmla="*/ 37985 h 57264"/>
                <a:gd name="connsiteX6" fmla="*/ 163585 w 343585"/>
                <a:gd name="connsiteY6" fmla="*/ 57837 h 57264"/>
                <a:gd name="connsiteX7" fmla="*/ 10689 w 343585"/>
                <a:gd name="connsiteY7" fmla="*/ 43521 h 57264"/>
                <a:gd name="connsiteX8" fmla="*/ 164158 w 343585"/>
                <a:gd name="connsiteY8" fmla="*/ 55928 h 57264"/>
                <a:gd name="connsiteX9" fmla="*/ 326598 w 343585"/>
                <a:gd name="connsiteY9" fmla="*/ 37413 h 57264"/>
                <a:gd name="connsiteX10" fmla="*/ 334997 w 343585"/>
                <a:gd name="connsiteY10" fmla="*/ 8971 h 57264"/>
                <a:gd name="connsiteX11" fmla="*/ 183818 w 343585"/>
                <a:gd name="connsiteY11" fmla="*/ 1718 h 57264"/>
                <a:gd name="connsiteX12" fmla="*/ 21951 w 343585"/>
                <a:gd name="connsiteY12" fmla="*/ 17943 h 57264"/>
                <a:gd name="connsiteX13" fmla="*/ 10689 w 343585"/>
                <a:gd name="connsiteY13" fmla="*/ 4352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3585" y="57837"/>
                  </a:moveTo>
                  <a:cubicBezTo>
                    <a:pt x="97921" y="52492"/>
                    <a:pt x="65282" y="50011"/>
                    <a:pt x="0" y="44475"/>
                  </a:cubicBezTo>
                  <a:cubicBezTo>
                    <a:pt x="4581" y="33022"/>
                    <a:pt x="7063" y="27869"/>
                    <a:pt x="12026" y="17179"/>
                  </a:cubicBezTo>
                  <a:cubicBezTo>
                    <a:pt x="81506" y="11262"/>
                    <a:pt x="116055" y="7826"/>
                    <a:pt x="184582" y="0"/>
                  </a:cubicBezTo>
                  <a:cubicBezTo>
                    <a:pt x="248909" y="3245"/>
                    <a:pt x="281168" y="4772"/>
                    <a:pt x="345686" y="7635"/>
                  </a:cubicBezTo>
                  <a:cubicBezTo>
                    <a:pt x="342059" y="19470"/>
                    <a:pt x="340150" y="25387"/>
                    <a:pt x="336714" y="37985"/>
                  </a:cubicBezTo>
                  <a:cubicBezTo>
                    <a:pt x="267806" y="46384"/>
                    <a:pt x="233066" y="50393"/>
                    <a:pt x="163585" y="57837"/>
                  </a:cubicBezTo>
                  <a:close/>
                  <a:moveTo>
                    <a:pt x="10689" y="43521"/>
                  </a:moveTo>
                  <a:cubicBezTo>
                    <a:pt x="71962" y="48675"/>
                    <a:pt x="102504" y="50965"/>
                    <a:pt x="164158" y="55928"/>
                  </a:cubicBezTo>
                  <a:cubicBezTo>
                    <a:pt x="229439" y="49056"/>
                    <a:pt x="261889" y="45430"/>
                    <a:pt x="326598" y="37413"/>
                  </a:cubicBezTo>
                  <a:cubicBezTo>
                    <a:pt x="329842" y="25769"/>
                    <a:pt x="331561" y="20233"/>
                    <a:pt x="334997" y="8971"/>
                  </a:cubicBezTo>
                  <a:cubicBezTo>
                    <a:pt x="274486" y="6299"/>
                    <a:pt x="244137" y="4963"/>
                    <a:pt x="183818" y="1718"/>
                  </a:cubicBezTo>
                  <a:cubicBezTo>
                    <a:pt x="119301" y="9162"/>
                    <a:pt x="87042" y="12216"/>
                    <a:pt x="21951" y="17943"/>
                  </a:cubicBezTo>
                  <a:cubicBezTo>
                    <a:pt x="17370" y="27869"/>
                    <a:pt x="15080" y="32832"/>
                    <a:pt x="10689" y="435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98171EC-3B76-4CEE-8B6A-89E74140C304}"/>
                </a:ext>
              </a:extLst>
            </p:cNvPr>
            <p:cNvSpPr/>
            <p:nvPr/>
          </p:nvSpPr>
          <p:spPr>
            <a:xfrm>
              <a:off x="6562322" y="3395071"/>
              <a:ext cx="324498" cy="57264"/>
            </a:xfrm>
            <a:custGeom>
              <a:avLst/>
              <a:gdLst>
                <a:gd name="connsiteX0" fmla="*/ 164348 w 324497"/>
                <a:gd name="connsiteY0" fmla="*/ 65663 h 57264"/>
                <a:gd name="connsiteX1" fmla="*/ 0 w 324497"/>
                <a:gd name="connsiteY1" fmla="*/ 55165 h 57264"/>
                <a:gd name="connsiteX2" fmla="*/ 8972 w 324497"/>
                <a:gd name="connsiteY2" fmla="*/ 24815 h 57264"/>
                <a:gd name="connsiteX3" fmla="*/ 177901 w 324497"/>
                <a:gd name="connsiteY3" fmla="*/ 0 h 57264"/>
                <a:gd name="connsiteX4" fmla="*/ 338623 w 324497"/>
                <a:gd name="connsiteY4" fmla="*/ 4772 h 57264"/>
                <a:gd name="connsiteX5" fmla="*/ 334042 w 324497"/>
                <a:gd name="connsiteY5" fmla="*/ 39703 h 57264"/>
                <a:gd name="connsiteX6" fmla="*/ 164348 w 324497"/>
                <a:gd name="connsiteY6" fmla="*/ 65663 h 57264"/>
                <a:gd name="connsiteX7" fmla="*/ 10689 w 324497"/>
                <a:gd name="connsiteY7" fmla="*/ 53828 h 57264"/>
                <a:gd name="connsiteX8" fmla="*/ 164730 w 324497"/>
                <a:gd name="connsiteY8" fmla="*/ 63372 h 57264"/>
                <a:gd name="connsiteX9" fmla="*/ 324116 w 324497"/>
                <a:gd name="connsiteY9" fmla="*/ 39131 h 57264"/>
                <a:gd name="connsiteX10" fmla="*/ 328698 w 324497"/>
                <a:gd name="connsiteY10" fmla="*/ 6490 h 57264"/>
                <a:gd name="connsiteX11" fmla="*/ 177710 w 324497"/>
                <a:gd name="connsiteY11" fmla="*/ 1909 h 57264"/>
                <a:gd name="connsiteX12" fmla="*/ 19088 w 324497"/>
                <a:gd name="connsiteY12" fmla="*/ 25196 h 57264"/>
                <a:gd name="connsiteX13" fmla="*/ 10689 w 324497"/>
                <a:gd name="connsiteY13" fmla="*/ 5382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4348" y="65663"/>
                  </a:moveTo>
                  <a:cubicBezTo>
                    <a:pt x="98304" y="61273"/>
                    <a:pt x="65472" y="59364"/>
                    <a:pt x="0" y="55165"/>
                  </a:cubicBezTo>
                  <a:cubicBezTo>
                    <a:pt x="3436" y="42566"/>
                    <a:pt x="5345" y="36840"/>
                    <a:pt x="8972" y="24815"/>
                  </a:cubicBezTo>
                  <a:cubicBezTo>
                    <a:pt x="77116" y="15843"/>
                    <a:pt x="110902" y="10880"/>
                    <a:pt x="177901" y="0"/>
                  </a:cubicBezTo>
                  <a:cubicBezTo>
                    <a:pt x="242037" y="1909"/>
                    <a:pt x="274105" y="2672"/>
                    <a:pt x="338623" y="4772"/>
                  </a:cubicBezTo>
                  <a:cubicBezTo>
                    <a:pt x="336714" y="18515"/>
                    <a:pt x="335760" y="25387"/>
                    <a:pt x="334042" y="39703"/>
                  </a:cubicBezTo>
                  <a:cubicBezTo>
                    <a:pt x="266661" y="50774"/>
                    <a:pt x="232684" y="55928"/>
                    <a:pt x="164348" y="65663"/>
                  </a:cubicBezTo>
                  <a:close/>
                  <a:moveTo>
                    <a:pt x="10689" y="53828"/>
                  </a:moveTo>
                  <a:cubicBezTo>
                    <a:pt x="71963" y="57455"/>
                    <a:pt x="102885" y="59364"/>
                    <a:pt x="164730" y="63372"/>
                  </a:cubicBezTo>
                  <a:cubicBezTo>
                    <a:pt x="228866" y="54210"/>
                    <a:pt x="260744" y="49438"/>
                    <a:pt x="324116" y="39131"/>
                  </a:cubicBezTo>
                  <a:cubicBezTo>
                    <a:pt x="325834" y="25769"/>
                    <a:pt x="326788" y="19279"/>
                    <a:pt x="328698" y="6490"/>
                  </a:cubicBezTo>
                  <a:cubicBezTo>
                    <a:pt x="268188" y="4581"/>
                    <a:pt x="238029" y="3818"/>
                    <a:pt x="177710" y="1909"/>
                  </a:cubicBezTo>
                  <a:cubicBezTo>
                    <a:pt x="114720" y="12025"/>
                    <a:pt x="83034" y="16798"/>
                    <a:pt x="19088" y="25196"/>
                  </a:cubicBezTo>
                  <a:cubicBezTo>
                    <a:pt x="15652" y="36458"/>
                    <a:pt x="13934" y="42185"/>
                    <a:pt x="10689" y="538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83ED79D-EB8F-411D-8A0B-C6BDAFBE72CE}"/>
                </a:ext>
              </a:extLst>
            </p:cNvPr>
            <p:cNvSpPr/>
            <p:nvPr/>
          </p:nvSpPr>
          <p:spPr>
            <a:xfrm>
              <a:off x="6886248" y="3369302"/>
              <a:ext cx="324498" cy="57264"/>
            </a:xfrm>
            <a:custGeom>
              <a:avLst/>
              <a:gdLst>
                <a:gd name="connsiteX0" fmla="*/ 164920 w 324497"/>
                <a:gd name="connsiteY0" fmla="*/ 75589 h 57264"/>
                <a:gd name="connsiteX1" fmla="*/ 0 w 324497"/>
                <a:gd name="connsiteY1" fmla="*/ 66236 h 57264"/>
                <a:gd name="connsiteX2" fmla="*/ 4772 w 324497"/>
                <a:gd name="connsiteY2" fmla="*/ 31495 h 57264"/>
                <a:gd name="connsiteX3" fmla="*/ 169120 w 324497"/>
                <a:gd name="connsiteY3" fmla="*/ 0 h 57264"/>
                <a:gd name="connsiteX4" fmla="*/ 330033 w 324497"/>
                <a:gd name="connsiteY4" fmla="*/ 4008 h 57264"/>
                <a:gd name="connsiteX5" fmla="*/ 330796 w 324497"/>
                <a:gd name="connsiteY5" fmla="*/ 44475 h 57264"/>
                <a:gd name="connsiteX6" fmla="*/ 164920 w 324497"/>
                <a:gd name="connsiteY6" fmla="*/ 75589 h 57264"/>
                <a:gd name="connsiteX7" fmla="*/ 10307 w 324497"/>
                <a:gd name="connsiteY7" fmla="*/ 64518 h 57264"/>
                <a:gd name="connsiteX8" fmla="*/ 164920 w 324497"/>
                <a:gd name="connsiteY8" fmla="*/ 73107 h 57264"/>
                <a:gd name="connsiteX9" fmla="*/ 320298 w 324497"/>
                <a:gd name="connsiteY9" fmla="*/ 43903 h 57264"/>
                <a:gd name="connsiteX10" fmla="*/ 319916 w 324497"/>
                <a:gd name="connsiteY10" fmla="*/ 6108 h 57264"/>
                <a:gd name="connsiteX11" fmla="*/ 168929 w 324497"/>
                <a:gd name="connsiteY11" fmla="*/ 2291 h 57264"/>
                <a:gd name="connsiteX12" fmla="*/ 14697 w 324497"/>
                <a:gd name="connsiteY12" fmla="*/ 31686 h 57264"/>
                <a:gd name="connsiteX13" fmla="*/ 10307 w 324497"/>
                <a:gd name="connsiteY13" fmla="*/ 6451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64920" y="75589"/>
                  </a:moveTo>
                  <a:cubicBezTo>
                    <a:pt x="98494" y="71389"/>
                    <a:pt x="65472" y="69481"/>
                    <a:pt x="0" y="66236"/>
                  </a:cubicBezTo>
                  <a:cubicBezTo>
                    <a:pt x="1717" y="51920"/>
                    <a:pt x="2863" y="45048"/>
                    <a:pt x="4772" y="31495"/>
                  </a:cubicBezTo>
                  <a:cubicBezTo>
                    <a:pt x="71198" y="19852"/>
                    <a:pt x="104029" y="13553"/>
                    <a:pt x="169120" y="0"/>
                  </a:cubicBezTo>
                  <a:cubicBezTo>
                    <a:pt x="233256" y="1336"/>
                    <a:pt x="265324" y="2100"/>
                    <a:pt x="330033" y="4008"/>
                  </a:cubicBezTo>
                  <a:cubicBezTo>
                    <a:pt x="330224" y="20042"/>
                    <a:pt x="330415" y="28059"/>
                    <a:pt x="330796" y="44475"/>
                  </a:cubicBezTo>
                  <a:cubicBezTo>
                    <a:pt x="264943" y="57646"/>
                    <a:pt x="231729" y="63754"/>
                    <a:pt x="164920" y="75589"/>
                  </a:cubicBezTo>
                  <a:close/>
                  <a:moveTo>
                    <a:pt x="10307" y="64518"/>
                  </a:moveTo>
                  <a:cubicBezTo>
                    <a:pt x="71961" y="67572"/>
                    <a:pt x="102694" y="69290"/>
                    <a:pt x="164920" y="73107"/>
                  </a:cubicBezTo>
                  <a:cubicBezTo>
                    <a:pt x="227530" y="62036"/>
                    <a:pt x="258644" y="56310"/>
                    <a:pt x="320298" y="43903"/>
                  </a:cubicBezTo>
                  <a:cubicBezTo>
                    <a:pt x="320107" y="28441"/>
                    <a:pt x="319916" y="20997"/>
                    <a:pt x="319916" y="6108"/>
                  </a:cubicBezTo>
                  <a:cubicBezTo>
                    <a:pt x="259216" y="4199"/>
                    <a:pt x="229057" y="3436"/>
                    <a:pt x="168929" y="2291"/>
                  </a:cubicBezTo>
                  <a:cubicBezTo>
                    <a:pt x="107847" y="14889"/>
                    <a:pt x="76924" y="20806"/>
                    <a:pt x="14697" y="31686"/>
                  </a:cubicBezTo>
                  <a:cubicBezTo>
                    <a:pt x="12980" y="44475"/>
                    <a:pt x="12026" y="50965"/>
                    <a:pt x="10307" y="645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72C5EFB-AF5C-435E-AF6E-3BEA5A1A44E3}"/>
                </a:ext>
              </a:extLst>
            </p:cNvPr>
            <p:cNvSpPr/>
            <p:nvPr/>
          </p:nvSpPr>
          <p:spPr>
            <a:xfrm>
              <a:off x="7206163" y="3337425"/>
              <a:ext cx="324498" cy="76352"/>
            </a:xfrm>
            <a:custGeom>
              <a:avLst/>
              <a:gdLst>
                <a:gd name="connsiteX0" fmla="*/ 166640 w 324497"/>
                <a:gd name="connsiteY0" fmla="*/ 87233 h 76352"/>
                <a:gd name="connsiteX1" fmla="*/ 573 w 324497"/>
                <a:gd name="connsiteY1" fmla="*/ 77116 h 76352"/>
                <a:gd name="connsiteX2" fmla="*/ 0 w 324497"/>
                <a:gd name="connsiteY2" fmla="*/ 36840 h 76352"/>
                <a:gd name="connsiteX3" fmla="*/ 159195 w 324497"/>
                <a:gd name="connsiteY3" fmla="*/ 0 h 76352"/>
                <a:gd name="connsiteX4" fmla="*/ 320681 w 324497"/>
                <a:gd name="connsiteY4" fmla="*/ 5345 h 76352"/>
                <a:gd name="connsiteX5" fmla="*/ 327744 w 324497"/>
                <a:gd name="connsiteY5" fmla="*/ 51920 h 76352"/>
                <a:gd name="connsiteX6" fmla="*/ 166640 w 324497"/>
                <a:gd name="connsiteY6" fmla="*/ 87233 h 76352"/>
                <a:gd name="connsiteX7" fmla="*/ 10689 w 324497"/>
                <a:gd name="connsiteY7" fmla="*/ 75016 h 76352"/>
                <a:gd name="connsiteX8" fmla="*/ 166449 w 324497"/>
                <a:gd name="connsiteY8" fmla="*/ 84369 h 76352"/>
                <a:gd name="connsiteX9" fmla="*/ 317435 w 324497"/>
                <a:gd name="connsiteY9" fmla="*/ 51156 h 76352"/>
                <a:gd name="connsiteX10" fmla="*/ 311137 w 324497"/>
                <a:gd name="connsiteY10" fmla="*/ 7635 h 76352"/>
                <a:gd name="connsiteX11" fmla="*/ 159577 w 324497"/>
                <a:gd name="connsiteY11" fmla="*/ 2481 h 76352"/>
                <a:gd name="connsiteX12" fmla="*/ 10308 w 324497"/>
                <a:gd name="connsiteY12" fmla="*/ 36840 h 76352"/>
                <a:gd name="connsiteX13" fmla="*/ 10689 w 324497"/>
                <a:gd name="connsiteY13" fmla="*/ 7501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66640" y="87233"/>
                  </a:moveTo>
                  <a:cubicBezTo>
                    <a:pt x="99832" y="82651"/>
                    <a:pt x="66618" y="80552"/>
                    <a:pt x="573" y="77116"/>
                  </a:cubicBezTo>
                  <a:cubicBezTo>
                    <a:pt x="191" y="60700"/>
                    <a:pt x="191" y="52683"/>
                    <a:pt x="0" y="36840"/>
                  </a:cubicBezTo>
                  <a:cubicBezTo>
                    <a:pt x="64328" y="22906"/>
                    <a:pt x="96205" y="15652"/>
                    <a:pt x="159195" y="0"/>
                  </a:cubicBezTo>
                  <a:cubicBezTo>
                    <a:pt x="223331" y="1527"/>
                    <a:pt x="255590" y="2672"/>
                    <a:pt x="320681" y="5345"/>
                  </a:cubicBezTo>
                  <a:cubicBezTo>
                    <a:pt x="323352" y="23860"/>
                    <a:pt x="324880" y="33022"/>
                    <a:pt x="327744" y="51920"/>
                  </a:cubicBezTo>
                  <a:cubicBezTo>
                    <a:pt x="263989" y="66617"/>
                    <a:pt x="231730" y="73680"/>
                    <a:pt x="166640" y="87233"/>
                  </a:cubicBezTo>
                  <a:close/>
                  <a:moveTo>
                    <a:pt x="10689" y="75016"/>
                  </a:moveTo>
                  <a:cubicBezTo>
                    <a:pt x="72536" y="78261"/>
                    <a:pt x="103649" y="80170"/>
                    <a:pt x="166449" y="84369"/>
                  </a:cubicBezTo>
                  <a:cubicBezTo>
                    <a:pt x="227340" y="71580"/>
                    <a:pt x="257689" y="65090"/>
                    <a:pt x="317435" y="51156"/>
                  </a:cubicBezTo>
                  <a:cubicBezTo>
                    <a:pt x="314764" y="33595"/>
                    <a:pt x="313619" y="24815"/>
                    <a:pt x="311137" y="7635"/>
                  </a:cubicBezTo>
                  <a:cubicBezTo>
                    <a:pt x="250055" y="5154"/>
                    <a:pt x="219704" y="4008"/>
                    <a:pt x="159577" y="2481"/>
                  </a:cubicBezTo>
                  <a:cubicBezTo>
                    <a:pt x="100404" y="16988"/>
                    <a:pt x="70626" y="23860"/>
                    <a:pt x="10308" y="36840"/>
                  </a:cubicBezTo>
                  <a:cubicBezTo>
                    <a:pt x="10308" y="52110"/>
                    <a:pt x="10308" y="59555"/>
                    <a:pt x="10689" y="750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FB0ADD9-6A4B-470F-A6F0-70DF702A3225}"/>
                </a:ext>
              </a:extLst>
            </p:cNvPr>
            <p:cNvSpPr/>
            <p:nvPr/>
          </p:nvSpPr>
          <p:spPr>
            <a:xfrm>
              <a:off x="7516918" y="3303066"/>
              <a:ext cx="324498" cy="95440"/>
            </a:xfrm>
            <a:custGeom>
              <a:avLst/>
              <a:gdLst>
                <a:gd name="connsiteX0" fmla="*/ 174657 w 324497"/>
                <a:gd name="connsiteY0" fmla="*/ 99449 h 95440"/>
                <a:gd name="connsiteX1" fmla="*/ 6871 w 324497"/>
                <a:gd name="connsiteY1" fmla="*/ 87042 h 95440"/>
                <a:gd name="connsiteX2" fmla="*/ 0 w 324497"/>
                <a:gd name="connsiteY2" fmla="*/ 40658 h 95440"/>
                <a:gd name="connsiteX3" fmla="*/ 153659 w 324497"/>
                <a:gd name="connsiteY3" fmla="*/ 0 h 95440"/>
                <a:gd name="connsiteX4" fmla="*/ 316672 w 324497"/>
                <a:gd name="connsiteY4" fmla="*/ 8208 h 95440"/>
                <a:gd name="connsiteX5" fmla="*/ 330797 w 324497"/>
                <a:gd name="connsiteY5" fmla="*/ 60891 h 95440"/>
                <a:gd name="connsiteX6" fmla="*/ 174657 w 324497"/>
                <a:gd name="connsiteY6" fmla="*/ 99449 h 95440"/>
                <a:gd name="connsiteX7" fmla="*/ 16798 w 324497"/>
                <a:gd name="connsiteY7" fmla="*/ 84751 h 95440"/>
                <a:gd name="connsiteX8" fmla="*/ 174083 w 324497"/>
                <a:gd name="connsiteY8" fmla="*/ 96204 h 95440"/>
                <a:gd name="connsiteX9" fmla="*/ 320680 w 324497"/>
                <a:gd name="connsiteY9" fmla="*/ 60128 h 95440"/>
                <a:gd name="connsiteX10" fmla="*/ 307700 w 324497"/>
                <a:gd name="connsiteY10" fmla="*/ 10880 h 95440"/>
                <a:gd name="connsiteX11" fmla="*/ 154613 w 324497"/>
                <a:gd name="connsiteY11" fmla="*/ 3054 h 95440"/>
                <a:gd name="connsiteX12" fmla="*/ 10307 w 324497"/>
                <a:gd name="connsiteY12" fmla="*/ 41230 h 95440"/>
                <a:gd name="connsiteX13" fmla="*/ 16798 w 324497"/>
                <a:gd name="connsiteY13" fmla="*/ 8475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74657" y="99449"/>
                  </a:moveTo>
                  <a:cubicBezTo>
                    <a:pt x="107084" y="93723"/>
                    <a:pt x="73489" y="91241"/>
                    <a:pt x="6871" y="87042"/>
                  </a:cubicBezTo>
                  <a:cubicBezTo>
                    <a:pt x="4009" y="68145"/>
                    <a:pt x="2673" y="58982"/>
                    <a:pt x="0" y="40658"/>
                  </a:cubicBezTo>
                  <a:cubicBezTo>
                    <a:pt x="62227" y="25005"/>
                    <a:pt x="92959" y="16988"/>
                    <a:pt x="153659" y="0"/>
                  </a:cubicBezTo>
                  <a:cubicBezTo>
                    <a:pt x="218368" y="2672"/>
                    <a:pt x="250818" y="4199"/>
                    <a:pt x="316672" y="8208"/>
                  </a:cubicBezTo>
                  <a:cubicBezTo>
                    <a:pt x="322207" y="29205"/>
                    <a:pt x="325070" y="39703"/>
                    <a:pt x="330797" y="60891"/>
                  </a:cubicBezTo>
                  <a:cubicBezTo>
                    <a:pt x="269142" y="76925"/>
                    <a:pt x="237838" y="84560"/>
                    <a:pt x="174657" y="99449"/>
                  </a:cubicBezTo>
                  <a:close/>
                  <a:moveTo>
                    <a:pt x="16798" y="84751"/>
                  </a:moveTo>
                  <a:cubicBezTo>
                    <a:pt x="79216" y="88760"/>
                    <a:pt x="110711" y="91050"/>
                    <a:pt x="174083" y="96204"/>
                  </a:cubicBezTo>
                  <a:cubicBezTo>
                    <a:pt x="233256" y="82270"/>
                    <a:pt x="262652" y="75016"/>
                    <a:pt x="320680" y="60128"/>
                  </a:cubicBezTo>
                  <a:cubicBezTo>
                    <a:pt x="315336" y="40276"/>
                    <a:pt x="312854" y="30350"/>
                    <a:pt x="307700" y="10880"/>
                  </a:cubicBezTo>
                  <a:cubicBezTo>
                    <a:pt x="246046" y="7063"/>
                    <a:pt x="215313" y="5536"/>
                    <a:pt x="154613" y="3054"/>
                  </a:cubicBezTo>
                  <a:cubicBezTo>
                    <a:pt x="97540" y="18897"/>
                    <a:pt x="68717" y="26532"/>
                    <a:pt x="10307" y="41230"/>
                  </a:cubicBezTo>
                  <a:cubicBezTo>
                    <a:pt x="12789" y="58410"/>
                    <a:pt x="14125" y="67190"/>
                    <a:pt x="16798" y="847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B76AE17-3F41-4019-ABA4-DFEF1D850C32}"/>
                </a:ext>
              </a:extLst>
            </p:cNvPr>
            <p:cNvSpPr/>
            <p:nvPr/>
          </p:nvSpPr>
          <p:spPr>
            <a:xfrm>
              <a:off x="7824046" y="3269471"/>
              <a:ext cx="324498" cy="95440"/>
            </a:xfrm>
            <a:custGeom>
              <a:avLst/>
              <a:gdLst>
                <a:gd name="connsiteX0" fmla="*/ 184008 w 324497"/>
                <a:gd name="connsiteY0" fmla="*/ 111284 h 95440"/>
                <a:gd name="connsiteX1" fmla="*/ 13934 w 324497"/>
                <a:gd name="connsiteY1" fmla="*/ 95440 h 95440"/>
                <a:gd name="connsiteX2" fmla="*/ 0 w 324497"/>
                <a:gd name="connsiteY2" fmla="*/ 42948 h 95440"/>
                <a:gd name="connsiteX3" fmla="*/ 148505 w 324497"/>
                <a:gd name="connsiteY3" fmla="*/ 0 h 95440"/>
                <a:gd name="connsiteX4" fmla="*/ 313998 w 324497"/>
                <a:gd name="connsiteY4" fmla="*/ 12598 h 95440"/>
                <a:gd name="connsiteX5" fmla="*/ 335568 w 324497"/>
                <a:gd name="connsiteY5" fmla="*/ 71199 h 95440"/>
                <a:gd name="connsiteX6" fmla="*/ 184008 w 324497"/>
                <a:gd name="connsiteY6" fmla="*/ 111284 h 95440"/>
                <a:gd name="connsiteX7" fmla="*/ 23478 w 324497"/>
                <a:gd name="connsiteY7" fmla="*/ 92959 h 95440"/>
                <a:gd name="connsiteX8" fmla="*/ 182863 w 324497"/>
                <a:gd name="connsiteY8" fmla="*/ 107657 h 95440"/>
                <a:gd name="connsiteX9" fmla="*/ 325070 w 324497"/>
                <a:gd name="connsiteY9" fmla="*/ 69862 h 95440"/>
                <a:gd name="connsiteX10" fmla="*/ 305027 w 324497"/>
                <a:gd name="connsiteY10" fmla="*/ 15080 h 95440"/>
                <a:gd name="connsiteX11" fmla="*/ 149650 w 324497"/>
                <a:gd name="connsiteY11" fmla="*/ 3245 h 95440"/>
                <a:gd name="connsiteX12" fmla="*/ 10116 w 324497"/>
                <a:gd name="connsiteY12" fmla="*/ 43521 h 95440"/>
                <a:gd name="connsiteX13" fmla="*/ 23478 w 324497"/>
                <a:gd name="connsiteY13" fmla="*/ 9295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84008" y="111284"/>
                  </a:moveTo>
                  <a:cubicBezTo>
                    <a:pt x="115292" y="104221"/>
                    <a:pt x="81314" y="100976"/>
                    <a:pt x="13934" y="95440"/>
                  </a:cubicBezTo>
                  <a:cubicBezTo>
                    <a:pt x="8398" y="74253"/>
                    <a:pt x="5535" y="63754"/>
                    <a:pt x="0" y="42948"/>
                  </a:cubicBezTo>
                  <a:cubicBezTo>
                    <a:pt x="60127" y="26151"/>
                    <a:pt x="89904" y="17561"/>
                    <a:pt x="148505" y="0"/>
                  </a:cubicBezTo>
                  <a:cubicBezTo>
                    <a:pt x="213977" y="4199"/>
                    <a:pt x="247190" y="6681"/>
                    <a:pt x="313998" y="12598"/>
                  </a:cubicBezTo>
                  <a:cubicBezTo>
                    <a:pt x="322588" y="35886"/>
                    <a:pt x="326978" y="47529"/>
                    <a:pt x="335568" y="71199"/>
                  </a:cubicBezTo>
                  <a:cubicBezTo>
                    <a:pt x="275631" y="87423"/>
                    <a:pt x="245282" y="95440"/>
                    <a:pt x="184008" y="111284"/>
                  </a:cubicBezTo>
                  <a:close/>
                  <a:moveTo>
                    <a:pt x="23478" y="92959"/>
                  </a:moveTo>
                  <a:cubicBezTo>
                    <a:pt x="86660" y="98113"/>
                    <a:pt x="118536" y="101167"/>
                    <a:pt x="182863" y="107657"/>
                  </a:cubicBezTo>
                  <a:cubicBezTo>
                    <a:pt x="240319" y="92768"/>
                    <a:pt x="268760" y="85324"/>
                    <a:pt x="325070" y="69862"/>
                  </a:cubicBezTo>
                  <a:cubicBezTo>
                    <a:pt x="317053" y="47720"/>
                    <a:pt x="313044" y="36840"/>
                    <a:pt x="305027" y="15080"/>
                  </a:cubicBezTo>
                  <a:cubicBezTo>
                    <a:pt x="242227" y="9544"/>
                    <a:pt x="211304" y="7253"/>
                    <a:pt x="149650" y="3245"/>
                  </a:cubicBezTo>
                  <a:cubicBezTo>
                    <a:pt x="94485" y="19661"/>
                    <a:pt x="66617" y="27869"/>
                    <a:pt x="10116" y="43521"/>
                  </a:cubicBezTo>
                  <a:cubicBezTo>
                    <a:pt x="15461" y="63182"/>
                    <a:pt x="18133" y="72917"/>
                    <a:pt x="23478" y="929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6BA9962-BD0B-4DF8-93EE-15639A5F516A}"/>
                </a:ext>
              </a:extLst>
            </p:cNvPr>
            <p:cNvSpPr/>
            <p:nvPr/>
          </p:nvSpPr>
          <p:spPr>
            <a:xfrm>
              <a:off x="8128309" y="3238930"/>
              <a:ext cx="324498" cy="114529"/>
            </a:xfrm>
            <a:custGeom>
              <a:avLst/>
              <a:gdLst>
                <a:gd name="connsiteX0" fmla="*/ 194699 w 324497"/>
                <a:gd name="connsiteY0" fmla="*/ 122355 h 114528"/>
                <a:gd name="connsiteX1" fmla="*/ 21380 w 324497"/>
                <a:gd name="connsiteY1" fmla="*/ 102121 h 114528"/>
                <a:gd name="connsiteX2" fmla="*/ 0 w 324497"/>
                <a:gd name="connsiteY2" fmla="*/ 43712 h 114528"/>
                <a:gd name="connsiteX3" fmla="*/ 144116 w 324497"/>
                <a:gd name="connsiteY3" fmla="*/ 0 h 114528"/>
                <a:gd name="connsiteX4" fmla="*/ 313236 w 324497"/>
                <a:gd name="connsiteY4" fmla="*/ 18134 h 114528"/>
                <a:gd name="connsiteX5" fmla="*/ 342441 w 324497"/>
                <a:gd name="connsiteY5" fmla="*/ 81697 h 114528"/>
                <a:gd name="connsiteX6" fmla="*/ 194699 w 324497"/>
                <a:gd name="connsiteY6" fmla="*/ 122355 h 114528"/>
                <a:gd name="connsiteX7" fmla="*/ 30733 w 324497"/>
                <a:gd name="connsiteY7" fmla="*/ 99640 h 114528"/>
                <a:gd name="connsiteX8" fmla="*/ 193173 w 324497"/>
                <a:gd name="connsiteY8" fmla="*/ 118537 h 114528"/>
                <a:gd name="connsiteX9" fmla="*/ 331751 w 324497"/>
                <a:gd name="connsiteY9" fmla="*/ 80361 h 114528"/>
                <a:gd name="connsiteX10" fmla="*/ 304647 w 324497"/>
                <a:gd name="connsiteY10" fmla="*/ 20806 h 114528"/>
                <a:gd name="connsiteX11" fmla="*/ 145833 w 324497"/>
                <a:gd name="connsiteY11" fmla="*/ 3818 h 114528"/>
                <a:gd name="connsiteX12" fmla="*/ 10499 w 324497"/>
                <a:gd name="connsiteY12" fmla="*/ 44666 h 114528"/>
                <a:gd name="connsiteX13" fmla="*/ 30733 w 324497"/>
                <a:gd name="connsiteY13" fmla="*/ 9964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94699" y="122355"/>
                  </a:moveTo>
                  <a:cubicBezTo>
                    <a:pt x="124646" y="113383"/>
                    <a:pt x="90096" y="109375"/>
                    <a:pt x="21380" y="102121"/>
                  </a:cubicBezTo>
                  <a:cubicBezTo>
                    <a:pt x="12790" y="78643"/>
                    <a:pt x="8590" y="66999"/>
                    <a:pt x="0" y="43712"/>
                  </a:cubicBezTo>
                  <a:cubicBezTo>
                    <a:pt x="58220" y="26532"/>
                    <a:pt x="87043" y="17752"/>
                    <a:pt x="144116" y="0"/>
                  </a:cubicBezTo>
                  <a:cubicBezTo>
                    <a:pt x="210924" y="6299"/>
                    <a:pt x="244901" y="9926"/>
                    <a:pt x="313236" y="18134"/>
                  </a:cubicBezTo>
                  <a:cubicBezTo>
                    <a:pt x="324880" y="43330"/>
                    <a:pt x="330606" y="56119"/>
                    <a:pt x="342441" y="81697"/>
                  </a:cubicBezTo>
                  <a:cubicBezTo>
                    <a:pt x="284031" y="98304"/>
                    <a:pt x="254445" y="106321"/>
                    <a:pt x="194699" y="122355"/>
                  </a:cubicBezTo>
                  <a:close/>
                  <a:moveTo>
                    <a:pt x="30733" y="99640"/>
                  </a:moveTo>
                  <a:cubicBezTo>
                    <a:pt x="95060" y="106512"/>
                    <a:pt x="127699" y="110138"/>
                    <a:pt x="193173" y="118537"/>
                  </a:cubicBezTo>
                  <a:cubicBezTo>
                    <a:pt x="249101" y="103457"/>
                    <a:pt x="276777" y="95822"/>
                    <a:pt x="331751" y="80361"/>
                  </a:cubicBezTo>
                  <a:cubicBezTo>
                    <a:pt x="320872" y="56501"/>
                    <a:pt x="315527" y="44475"/>
                    <a:pt x="304647" y="20806"/>
                  </a:cubicBezTo>
                  <a:cubicBezTo>
                    <a:pt x="240511" y="13171"/>
                    <a:pt x="208634" y="9735"/>
                    <a:pt x="145833" y="3818"/>
                  </a:cubicBezTo>
                  <a:cubicBezTo>
                    <a:pt x="92196" y="20424"/>
                    <a:pt x="65091" y="28632"/>
                    <a:pt x="10499" y="44666"/>
                  </a:cubicBezTo>
                  <a:cubicBezTo>
                    <a:pt x="18516" y="66617"/>
                    <a:pt x="22525" y="77498"/>
                    <a:pt x="30733" y="996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E5D96FF-A40A-4A88-9A75-6EE39EC6C796}"/>
                </a:ext>
              </a:extLst>
            </p:cNvPr>
            <p:cNvSpPr/>
            <p:nvPr/>
          </p:nvSpPr>
          <p:spPr>
            <a:xfrm>
              <a:off x="8432002" y="3215452"/>
              <a:ext cx="343586" cy="114529"/>
            </a:xfrm>
            <a:custGeom>
              <a:avLst/>
              <a:gdLst>
                <a:gd name="connsiteX0" fmla="*/ 206151 w 343585"/>
                <a:gd name="connsiteY0" fmla="*/ 131135 h 114528"/>
                <a:gd name="connsiteX1" fmla="*/ 28823 w 343585"/>
                <a:gd name="connsiteY1" fmla="*/ 105748 h 114528"/>
                <a:gd name="connsiteX2" fmla="*/ 0 w 343585"/>
                <a:gd name="connsiteY2" fmla="*/ 42376 h 114528"/>
                <a:gd name="connsiteX3" fmla="*/ 141061 w 343585"/>
                <a:gd name="connsiteY3" fmla="*/ 0 h 114528"/>
                <a:gd name="connsiteX4" fmla="*/ 314954 w 343585"/>
                <a:gd name="connsiteY4" fmla="*/ 24433 h 114528"/>
                <a:gd name="connsiteX5" fmla="*/ 351222 w 343585"/>
                <a:gd name="connsiteY5" fmla="*/ 92005 h 114528"/>
                <a:gd name="connsiteX6" fmla="*/ 206151 w 343585"/>
                <a:gd name="connsiteY6" fmla="*/ 131135 h 114528"/>
                <a:gd name="connsiteX7" fmla="*/ 37985 w 343585"/>
                <a:gd name="connsiteY7" fmla="*/ 103267 h 114528"/>
                <a:gd name="connsiteX8" fmla="*/ 204243 w 343585"/>
                <a:gd name="connsiteY8" fmla="*/ 126936 h 114528"/>
                <a:gd name="connsiteX9" fmla="*/ 340150 w 343585"/>
                <a:gd name="connsiteY9" fmla="*/ 90096 h 114528"/>
                <a:gd name="connsiteX10" fmla="*/ 306364 w 343585"/>
                <a:gd name="connsiteY10" fmla="*/ 26723 h 114528"/>
                <a:gd name="connsiteX11" fmla="*/ 142970 w 343585"/>
                <a:gd name="connsiteY11" fmla="*/ 3818 h 114528"/>
                <a:gd name="connsiteX12" fmla="*/ 10689 w 343585"/>
                <a:gd name="connsiteY12" fmla="*/ 43521 h 114528"/>
                <a:gd name="connsiteX13" fmla="*/ 37985 w 343585"/>
                <a:gd name="connsiteY13" fmla="*/ 10326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06151" y="131135"/>
                  </a:moveTo>
                  <a:cubicBezTo>
                    <a:pt x="134571" y="120255"/>
                    <a:pt x="99067" y="115101"/>
                    <a:pt x="28823" y="105748"/>
                  </a:cubicBezTo>
                  <a:cubicBezTo>
                    <a:pt x="17180" y="80170"/>
                    <a:pt x="11452" y="67572"/>
                    <a:pt x="0" y="42376"/>
                  </a:cubicBezTo>
                  <a:cubicBezTo>
                    <a:pt x="56882" y="25387"/>
                    <a:pt x="84942" y="16798"/>
                    <a:pt x="141061" y="0"/>
                  </a:cubicBezTo>
                  <a:cubicBezTo>
                    <a:pt x="209778" y="8781"/>
                    <a:pt x="244519" y="13743"/>
                    <a:pt x="314954" y="24433"/>
                  </a:cubicBezTo>
                  <a:cubicBezTo>
                    <a:pt x="329461" y="51347"/>
                    <a:pt x="336714" y="64900"/>
                    <a:pt x="351222" y="92005"/>
                  </a:cubicBezTo>
                  <a:cubicBezTo>
                    <a:pt x="293575" y="107657"/>
                    <a:pt x="264561" y="115483"/>
                    <a:pt x="206151" y="131135"/>
                  </a:cubicBezTo>
                  <a:close/>
                  <a:moveTo>
                    <a:pt x="37985" y="103267"/>
                  </a:moveTo>
                  <a:cubicBezTo>
                    <a:pt x="103839" y="112047"/>
                    <a:pt x="137052" y="116819"/>
                    <a:pt x="204243" y="126936"/>
                  </a:cubicBezTo>
                  <a:cubicBezTo>
                    <a:pt x="259026" y="112238"/>
                    <a:pt x="286130" y="104794"/>
                    <a:pt x="340150" y="90096"/>
                  </a:cubicBezTo>
                  <a:cubicBezTo>
                    <a:pt x="326597" y="64709"/>
                    <a:pt x="319726" y="51920"/>
                    <a:pt x="306364" y="26723"/>
                  </a:cubicBezTo>
                  <a:cubicBezTo>
                    <a:pt x="240319" y="16798"/>
                    <a:pt x="207679" y="12025"/>
                    <a:pt x="142970" y="3818"/>
                  </a:cubicBezTo>
                  <a:cubicBezTo>
                    <a:pt x="90286" y="19661"/>
                    <a:pt x="63945" y="27678"/>
                    <a:pt x="10689" y="43521"/>
                  </a:cubicBezTo>
                  <a:cubicBezTo>
                    <a:pt x="21570" y="67381"/>
                    <a:pt x="26914" y="79406"/>
                    <a:pt x="37985" y="1032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24C459F-6CB6-408D-90E2-A529E9AE9D54}"/>
                </a:ext>
              </a:extLst>
            </p:cNvPr>
            <p:cNvSpPr/>
            <p:nvPr/>
          </p:nvSpPr>
          <p:spPr>
            <a:xfrm>
              <a:off x="8737220" y="3200945"/>
              <a:ext cx="343586" cy="133617"/>
            </a:xfrm>
            <a:custGeom>
              <a:avLst/>
              <a:gdLst>
                <a:gd name="connsiteX0" fmla="*/ 218177 w 343585"/>
                <a:gd name="connsiteY0" fmla="*/ 137816 h 133616"/>
                <a:gd name="connsiteX1" fmla="*/ 36077 w 343585"/>
                <a:gd name="connsiteY1" fmla="*/ 106702 h 133616"/>
                <a:gd name="connsiteX2" fmla="*/ 0 w 343585"/>
                <a:gd name="connsiteY2" fmla="*/ 39321 h 133616"/>
                <a:gd name="connsiteX3" fmla="*/ 139534 w 343585"/>
                <a:gd name="connsiteY3" fmla="*/ 0 h 133616"/>
                <a:gd name="connsiteX4" fmla="*/ 319726 w 343585"/>
                <a:gd name="connsiteY4" fmla="*/ 31686 h 133616"/>
                <a:gd name="connsiteX5" fmla="*/ 362292 w 343585"/>
                <a:gd name="connsiteY5" fmla="*/ 101930 h 133616"/>
                <a:gd name="connsiteX6" fmla="*/ 218177 w 343585"/>
                <a:gd name="connsiteY6" fmla="*/ 137816 h 133616"/>
                <a:gd name="connsiteX7" fmla="*/ 44857 w 343585"/>
                <a:gd name="connsiteY7" fmla="*/ 104412 h 133616"/>
                <a:gd name="connsiteX8" fmla="*/ 215695 w 343585"/>
                <a:gd name="connsiteY8" fmla="*/ 133617 h 133616"/>
                <a:gd name="connsiteX9" fmla="*/ 350648 w 343585"/>
                <a:gd name="connsiteY9" fmla="*/ 99640 h 133616"/>
                <a:gd name="connsiteX10" fmla="*/ 310945 w 343585"/>
                <a:gd name="connsiteY10" fmla="*/ 33786 h 133616"/>
                <a:gd name="connsiteX11" fmla="*/ 141824 w 343585"/>
                <a:gd name="connsiteY11" fmla="*/ 4199 h 133616"/>
                <a:gd name="connsiteX12" fmla="*/ 10689 w 343585"/>
                <a:gd name="connsiteY12" fmla="*/ 41039 h 133616"/>
                <a:gd name="connsiteX13" fmla="*/ 44857 w 343585"/>
                <a:gd name="connsiteY13" fmla="*/ 10441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33616">
                  <a:moveTo>
                    <a:pt x="218177" y="137816"/>
                  </a:moveTo>
                  <a:cubicBezTo>
                    <a:pt x="144688" y="124645"/>
                    <a:pt x="108229" y="118346"/>
                    <a:pt x="36077" y="106702"/>
                  </a:cubicBezTo>
                  <a:cubicBezTo>
                    <a:pt x="21570" y="79597"/>
                    <a:pt x="14316" y="66045"/>
                    <a:pt x="0" y="39321"/>
                  </a:cubicBezTo>
                  <a:cubicBezTo>
                    <a:pt x="55928" y="23287"/>
                    <a:pt x="83797" y="15461"/>
                    <a:pt x="139534" y="0"/>
                  </a:cubicBezTo>
                  <a:cubicBezTo>
                    <a:pt x="210732" y="11644"/>
                    <a:pt x="246809" y="17943"/>
                    <a:pt x="319726" y="31686"/>
                  </a:cubicBezTo>
                  <a:cubicBezTo>
                    <a:pt x="336714" y="59555"/>
                    <a:pt x="345304" y="73680"/>
                    <a:pt x="362292" y="101930"/>
                  </a:cubicBezTo>
                  <a:cubicBezTo>
                    <a:pt x="304647" y="115865"/>
                    <a:pt x="276014" y="123118"/>
                    <a:pt x="218177" y="137816"/>
                  </a:cubicBezTo>
                  <a:close/>
                  <a:moveTo>
                    <a:pt x="44857" y="104412"/>
                  </a:moveTo>
                  <a:cubicBezTo>
                    <a:pt x="112620" y="115292"/>
                    <a:pt x="146788" y="121209"/>
                    <a:pt x="215695" y="133617"/>
                  </a:cubicBezTo>
                  <a:cubicBezTo>
                    <a:pt x="269906" y="119873"/>
                    <a:pt x="296820" y="113002"/>
                    <a:pt x="350648" y="99640"/>
                  </a:cubicBezTo>
                  <a:cubicBezTo>
                    <a:pt x="334805" y="73298"/>
                    <a:pt x="326788" y="60128"/>
                    <a:pt x="310945" y="33786"/>
                  </a:cubicBezTo>
                  <a:cubicBezTo>
                    <a:pt x="242610" y="21188"/>
                    <a:pt x="208633" y="15080"/>
                    <a:pt x="141824" y="4199"/>
                  </a:cubicBezTo>
                  <a:cubicBezTo>
                    <a:pt x="89523" y="18515"/>
                    <a:pt x="63373" y="25960"/>
                    <a:pt x="10689" y="41039"/>
                  </a:cubicBezTo>
                  <a:cubicBezTo>
                    <a:pt x="24433" y="66236"/>
                    <a:pt x="31305" y="79025"/>
                    <a:pt x="44857" y="104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A5A57BB-5CE2-45E5-88FF-51A26321E05A}"/>
                </a:ext>
              </a:extLst>
            </p:cNvPr>
            <p:cNvSpPr/>
            <p:nvPr/>
          </p:nvSpPr>
          <p:spPr>
            <a:xfrm>
              <a:off x="9046830" y="3199227"/>
              <a:ext cx="362674" cy="133617"/>
            </a:xfrm>
            <a:custGeom>
              <a:avLst/>
              <a:gdLst>
                <a:gd name="connsiteX0" fmla="*/ 229629 w 362673"/>
                <a:gd name="connsiteY0" fmla="*/ 140107 h 133616"/>
                <a:gd name="connsiteX1" fmla="*/ 42375 w 362673"/>
                <a:gd name="connsiteY1" fmla="*/ 103457 h 133616"/>
                <a:gd name="connsiteX2" fmla="*/ 0 w 362673"/>
                <a:gd name="connsiteY2" fmla="*/ 33404 h 133616"/>
                <a:gd name="connsiteX3" fmla="*/ 141251 w 362673"/>
                <a:gd name="connsiteY3" fmla="*/ 0 h 133616"/>
                <a:gd name="connsiteX4" fmla="*/ 330033 w 362673"/>
                <a:gd name="connsiteY4" fmla="*/ 40658 h 133616"/>
                <a:gd name="connsiteX5" fmla="*/ 376035 w 362673"/>
                <a:gd name="connsiteY5" fmla="*/ 110520 h 133616"/>
                <a:gd name="connsiteX6" fmla="*/ 229629 w 362673"/>
                <a:gd name="connsiteY6" fmla="*/ 140107 h 133616"/>
                <a:gd name="connsiteX7" fmla="*/ 51156 w 362673"/>
                <a:gd name="connsiteY7" fmla="*/ 101358 h 133616"/>
                <a:gd name="connsiteX8" fmla="*/ 226957 w 362673"/>
                <a:gd name="connsiteY8" fmla="*/ 135907 h 133616"/>
                <a:gd name="connsiteX9" fmla="*/ 364200 w 362673"/>
                <a:gd name="connsiteY9" fmla="*/ 108039 h 133616"/>
                <a:gd name="connsiteX10" fmla="*/ 321061 w 362673"/>
                <a:gd name="connsiteY10" fmla="*/ 42376 h 133616"/>
                <a:gd name="connsiteX11" fmla="*/ 143924 w 362673"/>
                <a:gd name="connsiteY11" fmla="*/ 4390 h 133616"/>
                <a:gd name="connsiteX12" fmla="*/ 11452 w 362673"/>
                <a:gd name="connsiteY12" fmla="*/ 35504 h 133616"/>
                <a:gd name="connsiteX13" fmla="*/ 51156 w 362673"/>
                <a:gd name="connsiteY13" fmla="*/ 10135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9629" y="140107"/>
                  </a:moveTo>
                  <a:cubicBezTo>
                    <a:pt x="153850" y="124645"/>
                    <a:pt x="116819" y="117583"/>
                    <a:pt x="42375" y="103457"/>
                  </a:cubicBezTo>
                  <a:cubicBezTo>
                    <a:pt x="25577" y="75398"/>
                    <a:pt x="16988" y="61273"/>
                    <a:pt x="0" y="33404"/>
                  </a:cubicBezTo>
                  <a:cubicBezTo>
                    <a:pt x="56119" y="19088"/>
                    <a:pt x="83987" y="12216"/>
                    <a:pt x="141251" y="0"/>
                  </a:cubicBezTo>
                  <a:cubicBezTo>
                    <a:pt x="215695" y="15270"/>
                    <a:pt x="253680" y="23478"/>
                    <a:pt x="330033" y="40658"/>
                  </a:cubicBezTo>
                  <a:cubicBezTo>
                    <a:pt x="348358" y="68526"/>
                    <a:pt x="357711" y="82651"/>
                    <a:pt x="376035" y="110520"/>
                  </a:cubicBezTo>
                  <a:cubicBezTo>
                    <a:pt x="317053" y="121400"/>
                    <a:pt x="287657" y="127318"/>
                    <a:pt x="229629" y="140107"/>
                  </a:cubicBezTo>
                  <a:close/>
                  <a:moveTo>
                    <a:pt x="51156" y="101358"/>
                  </a:moveTo>
                  <a:cubicBezTo>
                    <a:pt x="121018" y="114719"/>
                    <a:pt x="155949" y="121400"/>
                    <a:pt x="226957" y="135907"/>
                  </a:cubicBezTo>
                  <a:cubicBezTo>
                    <a:pt x="281358" y="123882"/>
                    <a:pt x="308845" y="118346"/>
                    <a:pt x="364200" y="108039"/>
                  </a:cubicBezTo>
                  <a:cubicBezTo>
                    <a:pt x="347022" y="81697"/>
                    <a:pt x="338241" y="68526"/>
                    <a:pt x="321061" y="42376"/>
                  </a:cubicBezTo>
                  <a:cubicBezTo>
                    <a:pt x="249291" y="26342"/>
                    <a:pt x="213977" y="18706"/>
                    <a:pt x="143924" y="4390"/>
                  </a:cubicBezTo>
                  <a:cubicBezTo>
                    <a:pt x="90286" y="15843"/>
                    <a:pt x="63945" y="22333"/>
                    <a:pt x="11452" y="35504"/>
                  </a:cubicBezTo>
                  <a:cubicBezTo>
                    <a:pt x="27296" y="61655"/>
                    <a:pt x="35313" y="75016"/>
                    <a:pt x="51156" y="1013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BA1B9BA-25A3-4623-9C21-5398EEA6967A}"/>
                </a:ext>
              </a:extLst>
            </p:cNvPr>
            <p:cNvSpPr/>
            <p:nvPr/>
          </p:nvSpPr>
          <p:spPr>
            <a:xfrm>
              <a:off x="9366364" y="3215261"/>
              <a:ext cx="381762" cy="133617"/>
            </a:xfrm>
            <a:custGeom>
              <a:avLst/>
              <a:gdLst>
                <a:gd name="connsiteX0" fmla="*/ 242228 w 381762"/>
                <a:gd name="connsiteY0" fmla="*/ 139343 h 133616"/>
                <a:gd name="connsiteX1" fmla="*/ 46002 w 381762"/>
                <a:gd name="connsiteY1" fmla="*/ 94104 h 133616"/>
                <a:gd name="connsiteX2" fmla="*/ 0 w 381762"/>
                <a:gd name="connsiteY2" fmla="*/ 24051 h 133616"/>
                <a:gd name="connsiteX3" fmla="*/ 147169 w 381762"/>
                <a:gd name="connsiteY3" fmla="*/ 0 h 133616"/>
                <a:gd name="connsiteX4" fmla="*/ 345303 w 381762"/>
                <a:gd name="connsiteY4" fmla="*/ 48484 h 133616"/>
                <a:gd name="connsiteX5" fmla="*/ 394360 w 381762"/>
                <a:gd name="connsiteY5" fmla="*/ 117964 h 133616"/>
                <a:gd name="connsiteX6" fmla="*/ 242228 w 381762"/>
                <a:gd name="connsiteY6" fmla="*/ 139343 h 133616"/>
                <a:gd name="connsiteX7" fmla="*/ 55164 w 381762"/>
                <a:gd name="connsiteY7" fmla="*/ 92386 h 133616"/>
                <a:gd name="connsiteX8" fmla="*/ 239364 w 381762"/>
                <a:gd name="connsiteY8" fmla="*/ 134953 h 133616"/>
                <a:gd name="connsiteX9" fmla="*/ 382143 w 381762"/>
                <a:gd name="connsiteY9" fmla="*/ 114910 h 133616"/>
                <a:gd name="connsiteX10" fmla="*/ 336141 w 381762"/>
                <a:gd name="connsiteY10" fmla="*/ 49820 h 133616"/>
                <a:gd name="connsiteX11" fmla="*/ 150414 w 381762"/>
                <a:gd name="connsiteY11" fmla="*/ 4390 h 133616"/>
                <a:gd name="connsiteX12" fmla="*/ 12215 w 381762"/>
                <a:gd name="connsiteY12" fmla="*/ 26914 h 133616"/>
                <a:gd name="connsiteX13" fmla="*/ 55164 w 381762"/>
                <a:gd name="connsiteY13" fmla="*/ 9238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42228" y="139343"/>
                  </a:moveTo>
                  <a:cubicBezTo>
                    <a:pt x="163012" y="120446"/>
                    <a:pt x="123691" y="111474"/>
                    <a:pt x="46002" y="94104"/>
                  </a:cubicBezTo>
                  <a:cubicBezTo>
                    <a:pt x="27678" y="66045"/>
                    <a:pt x="18324" y="51920"/>
                    <a:pt x="0" y="24051"/>
                  </a:cubicBezTo>
                  <a:cubicBezTo>
                    <a:pt x="58218" y="13553"/>
                    <a:pt x="87614" y="8590"/>
                    <a:pt x="147169" y="0"/>
                  </a:cubicBezTo>
                  <a:cubicBezTo>
                    <a:pt x="225430" y="18706"/>
                    <a:pt x="265133" y="28441"/>
                    <a:pt x="345303" y="48484"/>
                  </a:cubicBezTo>
                  <a:cubicBezTo>
                    <a:pt x="364964" y="76161"/>
                    <a:pt x="374889" y="90096"/>
                    <a:pt x="394360" y="117964"/>
                  </a:cubicBezTo>
                  <a:cubicBezTo>
                    <a:pt x="333088" y="125791"/>
                    <a:pt x="302737" y="129990"/>
                    <a:pt x="242228" y="139343"/>
                  </a:cubicBezTo>
                  <a:close/>
                  <a:moveTo>
                    <a:pt x="55164" y="92386"/>
                  </a:moveTo>
                  <a:cubicBezTo>
                    <a:pt x="128080" y="108802"/>
                    <a:pt x="164920" y="117201"/>
                    <a:pt x="239364" y="134953"/>
                  </a:cubicBezTo>
                  <a:cubicBezTo>
                    <a:pt x="296057" y="126172"/>
                    <a:pt x="324498" y="122164"/>
                    <a:pt x="382143" y="114910"/>
                  </a:cubicBezTo>
                  <a:cubicBezTo>
                    <a:pt x="363819" y="88760"/>
                    <a:pt x="354466" y="75780"/>
                    <a:pt x="336141" y="49820"/>
                  </a:cubicBezTo>
                  <a:cubicBezTo>
                    <a:pt x="261125" y="31114"/>
                    <a:pt x="223903" y="21951"/>
                    <a:pt x="150414" y="4390"/>
                  </a:cubicBezTo>
                  <a:cubicBezTo>
                    <a:pt x="94486" y="12598"/>
                    <a:pt x="66808" y="16988"/>
                    <a:pt x="12215" y="26914"/>
                  </a:cubicBezTo>
                  <a:cubicBezTo>
                    <a:pt x="29204" y="52874"/>
                    <a:pt x="37985" y="66045"/>
                    <a:pt x="55164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1DFA3CC-FC51-4B02-9F6A-414AF197AA33}"/>
                </a:ext>
              </a:extLst>
            </p:cNvPr>
            <p:cNvSpPr/>
            <p:nvPr/>
          </p:nvSpPr>
          <p:spPr>
            <a:xfrm>
              <a:off x="9700787" y="3246375"/>
              <a:ext cx="400850" cy="133617"/>
            </a:xfrm>
            <a:custGeom>
              <a:avLst/>
              <a:gdLst>
                <a:gd name="connsiteX0" fmla="*/ 254063 w 400850"/>
                <a:gd name="connsiteY0" fmla="*/ 138007 h 133616"/>
                <a:gd name="connsiteX1" fmla="*/ 49057 w 400850"/>
                <a:gd name="connsiteY1" fmla="*/ 86087 h 133616"/>
                <a:gd name="connsiteX2" fmla="*/ 0 w 400850"/>
                <a:gd name="connsiteY2" fmla="*/ 16607 h 133616"/>
                <a:gd name="connsiteX3" fmla="*/ 153278 w 400850"/>
                <a:gd name="connsiteY3" fmla="*/ 0 h 133616"/>
                <a:gd name="connsiteX4" fmla="*/ 359811 w 400850"/>
                <a:gd name="connsiteY4" fmla="*/ 54210 h 133616"/>
                <a:gd name="connsiteX5" fmla="*/ 411730 w 400850"/>
                <a:gd name="connsiteY5" fmla="*/ 123118 h 133616"/>
                <a:gd name="connsiteX6" fmla="*/ 254063 w 400850"/>
                <a:gd name="connsiteY6" fmla="*/ 138007 h 133616"/>
                <a:gd name="connsiteX7" fmla="*/ 58601 w 400850"/>
                <a:gd name="connsiteY7" fmla="*/ 84751 h 133616"/>
                <a:gd name="connsiteX8" fmla="*/ 251009 w 400850"/>
                <a:gd name="connsiteY8" fmla="*/ 133617 h 133616"/>
                <a:gd name="connsiteX9" fmla="*/ 398942 w 400850"/>
                <a:gd name="connsiteY9" fmla="*/ 119491 h 133616"/>
                <a:gd name="connsiteX10" fmla="*/ 350267 w 400850"/>
                <a:gd name="connsiteY10" fmla="*/ 54783 h 133616"/>
                <a:gd name="connsiteX11" fmla="*/ 156523 w 400850"/>
                <a:gd name="connsiteY11" fmla="*/ 4009 h 133616"/>
                <a:gd name="connsiteX12" fmla="*/ 12599 w 400850"/>
                <a:gd name="connsiteY12" fmla="*/ 19661 h 133616"/>
                <a:gd name="connsiteX13" fmla="*/ 58601 w 400850"/>
                <a:gd name="connsiteY13" fmla="*/ 8475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54063" y="138007"/>
                  </a:moveTo>
                  <a:cubicBezTo>
                    <a:pt x="171412" y="116628"/>
                    <a:pt x="130372" y="106321"/>
                    <a:pt x="49057" y="86087"/>
                  </a:cubicBezTo>
                  <a:cubicBezTo>
                    <a:pt x="29396" y="58219"/>
                    <a:pt x="19661" y="44284"/>
                    <a:pt x="0" y="16607"/>
                  </a:cubicBezTo>
                  <a:cubicBezTo>
                    <a:pt x="60701" y="9162"/>
                    <a:pt x="91433" y="5917"/>
                    <a:pt x="153278" y="0"/>
                  </a:cubicBezTo>
                  <a:cubicBezTo>
                    <a:pt x="235166" y="21188"/>
                    <a:pt x="276588" y="32068"/>
                    <a:pt x="359811" y="54210"/>
                  </a:cubicBezTo>
                  <a:cubicBezTo>
                    <a:pt x="380427" y="81697"/>
                    <a:pt x="390925" y="95440"/>
                    <a:pt x="411730" y="123118"/>
                  </a:cubicBezTo>
                  <a:cubicBezTo>
                    <a:pt x="348358" y="128272"/>
                    <a:pt x="316672" y="131326"/>
                    <a:pt x="254063" y="138007"/>
                  </a:cubicBezTo>
                  <a:close/>
                  <a:moveTo>
                    <a:pt x="58601" y="84751"/>
                  </a:moveTo>
                  <a:cubicBezTo>
                    <a:pt x="134953" y="103839"/>
                    <a:pt x="173320" y="113574"/>
                    <a:pt x="251009" y="133617"/>
                  </a:cubicBezTo>
                  <a:cubicBezTo>
                    <a:pt x="309801" y="127508"/>
                    <a:pt x="339387" y="124645"/>
                    <a:pt x="398942" y="119491"/>
                  </a:cubicBezTo>
                  <a:cubicBezTo>
                    <a:pt x="379472" y="93532"/>
                    <a:pt x="369736" y="80552"/>
                    <a:pt x="350267" y="54783"/>
                  </a:cubicBezTo>
                  <a:cubicBezTo>
                    <a:pt x="272197" y="33977"/>
                    <a:pt x="233257" y="23860"/>
                    <a:pt x="156523" y="4009"/>
                  </a:cubicBezTo>
                  <a:cubicBezTo>
                    <a:pt x="98495" y="9544"/>
                    <a:pt x="69672" y="12598"/>
                    <a:pt x="12599" y="19661"/>
                  </a:cubicBezTo>
                  <a:cubicBezTo>
                    <a:pt x="30923" y="45621"/>
                    <a:pt x="40086" y="58600"/>
                    <a:pt x="58601" y="847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C8B4541-5761-4B3D-A875-979D248B5F29}"/>
                </a:ext>
              </a:extLst>
            </p:cNvPr>
            <p:cNvSpPr/>
            <p:nvPr/>
          </p:nvSpPr>
          <p:spPr>
            <a:xfrm>
              <a:off x="10049145" y="3287796"/>
              <a:ext cx="419938" cy="133617"/>
            </a:xfrm>
            <a:custGeom>
              <a:avLst/>
              <a:gdLst>
                <a:gd name="connsiteX0" fmla="*/ 264943 w 419938"/>
                <a:gd name="connsiteY0" fmla="*/ 136862 h 133616"/>
                <a:gd name="connsiteX1" fmla="*/ 51920 w 419938"/>
                <a:gd name="connsiteY1" fmla="*/ 80170 h 133616"/>
                <a:gd name="connsiteX2" fmla="*/ 0 w 419938"/>
                <a:gd name="connsiteY2" fmla="*/ 11262 h 133616"/>
                <a:gd name="connsiteX3" fmla="*/ 158622 w 419938"/>
                <a:gd name="connsiteY3" fmla="*/ 0 h 133616"/>
                <a:gd name="connsiteX4" fmla="*/ 372600 w 419938"/>
                <a:gd name="connsiteY4" fmla="*/ 57837 h 133616"/>
                <a:gd name="connsiteX5" fmla="*/ 427192 w 419938"/>
                <a:gd name="connsiteY5" fmla="*/ 125981 h 133616"/>
                <a:gd name="connsiteX6" fmla="*/ 264943 w 419938"/>
                <a:gd name="connsiteY6" fmla="*/ 136862 h 133616"/>
                <a:gd name="connsiteX7" fmla="*/ 61846 w 419938"/>
                <a:gd name="connsiteY7" fmla="*/ 79406 h 133616"/>
                <a:gd name="connsiteX8" fmla="*/ 261698 w 419938"/>
                <a:gd name="connsiteY8" fmla="*/ 132662 h 133616"/>
                <a:gd name="connsiteX9" fmla="*/ 413831 w 419938"/>
                <a:gd name="connsiteY9" fmla="*/ 122546 h 133616"/>
                <a:gd name="connsiteX10" fmla="*/ 362674 w 419938"/>
                <a:gd name="connsiteY10" fmla="*/ 58600 h 133616"/>
                <a:gd name="connsiteX11" fmla="*/ 161868 w 419938"/>
                <a:gd name="connsiteY11" fmla="*/ 4390 h 133616"/>
                <a:gd name="connsiteX12" fmla="*/ 12981 w 419938"/>
                <a:gd name="connsiteY12" fmla="*/ 15080 h 133616"/>
                <a:gd name="connsiteX13" fmla="*/ 61846 w 419938"/>
                <a:gd name="connsiteY13" fmla="*/ 7940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4943" y="136862"/>
                  </a:moveTo>
                  <a:cubicBezTo>
                    <a:pt x="179238" y="113956"/>
                    <a:pt x="136671" y="102503"/>
                    <a:pt x="51920" y="80170"/>
                  </a:cubicBezTo>
                  <a:cubicBezTo>
                    <a:pt x="31114" y="52492"/>
                    <a:pt x="20807" y="38749"/>
                    <a:pt x="0" y="11262"/>
                  </a:cubicBezTo>
                  <a:cubicBezTo>
                    <a:pt x="62992" y="6108"/>
                    <a:pt x="94677" y="3818"/>
                    <a:pt x="158622" y="0"/>
                  </a:cubicBezTo>
                  <a:cubicBezTo>
                    <a:pt x="243755" y="22906"/>
                    <a:pt x="286513" y="34549"/>
                    <a:pt x="372600" y="57837"/>
                  </a:cubicBezTo>
                  <a:cubicBezTo>
                    <a:pt x="394361" y="84942"/>
                    <a:pt x="405241" y="98685"/>
                    <a:pt x="427192" y="125981"/>
                  </a:cubicBezTo>
                  <a:cubicBezTo>
                    <a:pt x="362102" y="129990"/>
                    <a:pt x="329652" y="132280"/>
                    <a:pt x="264943" y="136862"/>
                  </a:cubicBezTo>
                  <a:close/>
                  <a:moveTo>
                    <a:pt x="61846" y="79406"/>
                  </a:moveTo>
                  <a:cubicBezTo>
                    <a:pt x="141252" y="100403"/>
                    <a:pt x="181337" y="111093"/>
                    <a:pt x="261698" y="132662"/>
                  </a:cubicBezTo>
                  <a:cubicBezTo>
                    <a:pt x="322207" y="128272"/>
                    <a:pt x="352749" y="126172"/>
                    <a:pt x="413831" y="122546"/>
                  </a:cubicBezTo>
                  <a:cubicBezTo>
                    <a:pt x="393407" y="96777"/>
                    <a:pt x="383098" y="83988"/>
                    <a:pt x="362674" y="58600"/>
                  </a:cubicBezTo>
                  <a:cubicBezTo>
                    <a:pt x="281932" y="36649"/>
                    <a:pt x="241656" y="25769"/>
                    <a:pt x="161868" y="4390"/>
                  </a:cubicBezTo>
                  <a:cubicBezTo>
                    <a:pt x="101931" y="8208"/>
                    <a:pt x="72154" y="10308"/>
                    <a:pt x="12981" y="15080"/>
                  </a:cubicBezTo>
                  <a:cubicBezTo>
                    <a:pt x="32641" y="40467"/>
                    <a:pt x="42376" y="53447"/>
                    <a:pt x="61846" y="794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3208774-214E-4EDA-A30D-B94D14013278}"/>
                </a:ext>
              </a:extLst>
            </p:cNvPr>
            <p:cNvSpPr/>
            <p:nvPr/>
          </p:nvSpPr>
          <p:spPr>
            <a:xfrm>
              <a:off x="10410293" y="3335707"/>
              <a:ext cx="439026" cy="133617"/>
            </a:xfrm>
            <a:custGeom>
              <a:avLst/>
              <a:gdLst>
                <a:gd name="connsiteX0" fmla="*/ 273914 w 439026"/>
                <a:gd name="connsiteY0" fmla="*/ 135907 h 133616"/>
                <a:gd name="connsiteX1" fmla="*/ 54401 w 439026"/>
                <a:gd name="connsiteY1" fmla="*/ 76543 h 133616"/>
                <a:gd name="connsiteX2" fmla="*/ 0 w 439026"/>
                <a:gd name="connsiteY2" fmla="*/ 8208 h 133616"/>
                <a:gd name="connsiteX3" fmla="*/ 162821 w 439026"/>
                <a:gd name="connsiteY3" fmla="*/ 0 h 133616"/>
                <a:gd name="connsiteX4" fmla="*/ 382525 w 439026"/>
                <a:gd name="connsiteY4" fmla="*/ 59364 h 133616"/>
                <a:gd name="connsiteX5" fmla="*/ 439407 w 439026"/>
                <a:gd name="connsiteY5" fmla="*/ 126936 h 133616"/>
                <a:gd name="connsiteX6" fmla="*/ 273914 w 439026"/>
                <a:gd name="connsiteY6" fmla="*/ 135907 h 133616"/>
                <a:gd name="connsiteX7" fmla="*/ 64518 w 439026"/>
                <a:gd name="connsiteY7" fmla="*/ 75971 h 133616"/>
                <a:gd name="connsiteX8" fmla="*/ 270478 w 439026"/>
                <a:gd name="connsiteY8" fmla="*/ 131708 h 133616"/>
                <a:gd name="connsiteX9" fmla="*/ 425664 w 439026"/>
                <a:gd name="connsiteY9" fmla="*/ 123500 h 133616"/>
                <a:gd name="connsiteX10" fmla="*/ 372218 w 439026"/>
                <a:gd name="connsiteY10" fmla="*/ 60127 h 133616"/>
                <a:gd name="connsiteX11" fmla="*/ 166066 w 439026"/>
                <a:gd name="connsiteY11" fmla="*/ 4390 h 133616"/>
                <a:gd name="connsiteX12" fmla="*/ 13361 w 439026"/>
                <a:gd name="connsiteY12" fmla="*/ 12025 h 133616"/>
                <a:gd name="connsiteX13" fmla="*/ 64518 w 439026"/>
                <a:gd name="connsiteY13" fmla="*/ 7597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73914" y="135907"/>
                  </a:moveTo>
                  <a:cubicBezTo>
                    <a:pt x="185727" y="112238"/>
                    <a:pt x="141824" y="100212"/>
                    <a:pt x="54401" y="76543"/>
                  </a:cubicBezTo>
                  <a:cubicBezTo>
                    <a:pt x="32640" y="49056"/>
                    <a:pt x="21570" y="35504"/>
                    <a:pt x="0" y="8208"/>
                  </a:cubicBezTo>
                  <a:cubicBezTo>
                    <a:pt x="64708" y="4581"/>
                    <a:pt x="97349" y="3054"/>
                    <a:pt x="162821" y="0"/>
                  </a:cubicBezTo>
                  <a:cubicBezTo>
                    <a:pt x="250436" y="23669"/>
                    <a:pt x="294338" y="35695"/>
                    <a:pt x="382525" y="59364"/>
                  </a:cubicBezTo>
                  <a:cubicBezTo>
                    <a:pt x="405240" y="86278"/>
                    <a:pt x="416692" y="99831"/>
                    <a:pt x="439407" y="126936"/>
                  </a:cubicBezTo>
                  <a:cubicBezTo>
                    <a:pt x="373172" y="130563"/>
                    <a:pt x="339959" y="132280"/>
                    <a:pt x="273914" y="135907"/>
                  </a:cubicBezTo>
                  <a:close/>
                  <a:moveTo>
                    <a:pt x="64518" y="75971"/>
                  </a:moveTo>
                  <a:cubicBezTo>
                    <a:pt x="146596" y="98113"/>
                    <a:pt x="187826" y="109375"/>
                    <a:pt x="270478" y="131708"/>
                  </a:cubicBezTo>
                  <a:cubicBezTo>
                    <a:pt x="332323" y="128272"/>
                    <a:pt x="363437" y="126554"/>
                    <a:pt x="425664" y="123500"/>
                  </a:cubicBezTo>
                  <a:cubicBezTo>
                    <a:pt x="404286" y="98113"/>
                    <a:pt x="393597" y="85324"/>
                    <a:pt x="372218" y="60127"/>
                  </a:cubicBezTo>
                  <a:cubicBezTo>
                    <a:pt x="289566" y="37985"/>
                    <a:pt x="248145" y="26723"/>
                    <a:pt x="166066" y="4390"/>
                  </a:cubicBezTo>
                  <a:cubicBezTo>
                    <a:pt x="104602" y="7253"/>
                    <a:pt x="74062" y="8590"/>
                    <a:pt x="13361" y="12025"/>
                  </a:cubicBezTo>
                  <a:cubicBezTo>
                    <a:pt x="33785" y="37604"/>
                    <a:pt x="44093" y="50393"/>
                    <a:pt x="64518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53736EF-B12A-4BF0-8D94-83C1759FC776}"/>
                </a:ext>
              </a:extLst>
            </p:cNvPr>
            <p:cNvSpPr/>
            <p:nvPr/>
          </p:nvSpPr>
          <p:spPr>
            <a:xfrm>
              <a:off x="10780792" y="3386481"/>
              <a:ext cx="439026" cy="133617"/>
            </a:xfrm>
            <a:custGeom>
              <a:avLst/>
              <a:gdLst>
                <a:gd name="connsiteX0" fmla="*/ 281167 w 439026"/>
                <a:gd name="connsiteY0" fmla="*/ 134380 h 133616"/>
                <a:gd name="connsiteX1" fmla="*/ 56882 w 439026"/>
                <a:gd name="connsiteY1" fmla="*/ 74825 h 133616"/>
                <a:gd name="connsiteX2" fmla="*/ 0 w 439026"/>
                <a:gd name="connsiteY2" fmla="*/ 7253 h 133616"/>
                <a:gd name="connsiteX3" fmla="*/ 165113 w 439026"/>
                <a:gd name="connsiteY3" fmla="*/ 0 h 133616"/>
                <a:gd name="connsiteX4" fmla="*/ 388252 w 439026"/>
                <a:gd name="connsiteY4" fmla="*/ 58410 h 133616"/>
                <a:gd name="connsiteX5" fmla="*/ 447425 w 439026"/>
                <a:gd name="connsiteY5" fmla="*/ 125218 h 133616"/>
                <a:gd name="connsiteX6" fmla="*/ 281167 w 439026"/>
                <a:gd name="connsiteY6" fmla="*/ 134380 h 133616"/>
                <a:gd name="connsiteX7" fmla="*/ 67190 w 439026"/>
                <a:gd name="connsiteY7" fmla="*/ 74253 h 133616"/>
                <a:gd name="connsiteX8" fmla="*/ 277541 w 439026"/>
                <a:gd name="connsiteY8" fmla="*/ 130181 h 133616"/>
                <a:gd name="connsiteX9" fmla="*/ 433682 w 439026"/>
                <a:gd name="connsiteY9" fmla="*/ 121782 h 133616"/>
                <a:gd name="connsiteX10" fmla="*/ 378135 w 439026"/>
                <a:gd name="connsiteY10" fmla="*/ 58982 h 133616"/>
                <a:gd name="connsiteX11" fmla="*/ 168739 w 439026"/>
                <a:gd name="connsiteY11" fmla="*/ 4199 h 133616"/>
                <a:gd name="connsiteX12" fmla="*/ 13744 w 439026"/>
                <a:gd name="connsiteY12" fmla="*/ 10880 h 133616"/>
                <a:gd name="connsiteX13" fmla="*/ 67190 w 439026"/>
                <a:gd name="connsiteY13" fmla="*/ 7425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1167" y="134380"/>
                  </a:moveTo>
                  <a:cubicBezTo>
                    <a:pt x="191263" y="110711"/>
                    <a:pt x="146405" y="98876"/>
                    <a:pt x="56882" y="74825"/>
                  </a:cubicBezTo>
                  <a:cubicBezTo>
                    <a:pt x="34167" y="47720"/>
                    <a:pt x="22715" y="34168"/>
                    <a:pt x="0" y="7253"/>
                  </a:cubicBezTo>
                  <a:cubicBezTo>
                    <a:pt x="65854" y="4199"/>
                    <a:pt x="99067" y="2863"/>
                    <a:pt x="165113" y="0"/>
                  </a:cubicBezTo>
                  <a:cubicBezTo>
                    <a:pt x="254254" y="23669"/>
                    <a:pt x="298920" y="35313"/>
                    <a:pt x="388252" y="58410"/>
                  </a:cubicBezTo>
                  <a:cubicBezTo>
                    <a:pt x="411922" y="84942"/>
                    <a:pt x="423756" y="98495"/>
                    <a:pt x="447425" y="125218"/>
                  </a:cubicBezTo>
                  <a:cubicBezTo>
                    <a:pt x="381190" y="129035"/>
                    <a:pt x="347786" y="130753"/>
                    <a:pt x="281167" y="134380"/>
                  </a:cubicBezTo>
                  <a:close/>
                  <a:moveTo>
                    <a:pt x="67190" y="74253"/>
                  </a:moveTo>
                  <a:cubicBezTo>
                    <a:pt x="151177" y="96777"/>
                    <a:pt x="193363" y="108039"/>
                    <a:pt x="277541" y="130181"/>
                  </a:cubicBezTo>
                  <a:cubicBezTo>
                    <a:pt x="339959" y="126936"/>
                    <a:pt x="371264" y="125218"/>
                    <a:pt x="433682" y="121782"/>
                  </a:cubicBezTo>
                  <a:cubicBezTo>
                    <a:pt x="411348" y="96586"/>
                    <a:pt x="400278" y="83988"/>
                    <a:pt x="378135" y="58982"/>
                  </a:cubicBezTo>
                  <a:cubicBezTo>
                    <a:pt x="294338" y="37222"/>
                    <a:pt x="252345" y="26342"/>
                    <a:pt x="168739" y="4199"/>
                  </a:cubicBezTo>
                  <a:cubicBezTo>
                    <a:pt x="106703" y="6872"/>
                    <a:pt x="75589" y="8208"/>
                    <a:pt x="13744" y="10880"/>
                  </a:cubicBezTo>
                  <a:cubicBezTo>
                    <a:pt x="34932" y="36076"/>
                    <a:pt x="45812" y="48866"/>
                    <a:pt x="67190" y="742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74787E6-0CAD-4A98-8120-E3EEFD98141E}"/>
                </a:ext>
              </a:extLst>
            </p:cNvPr>
            <p:cNvSpPr/>
            <p:nvPr/>
          </p:nvSpPr>
          <p:spPr>
            <a:xfrm>
              <a:off x="11157019" y="3434965"/>
              <a:ext cx="439026" cy="114529"/>
            </a:xfrm>
            <a:custGeom>
              <a:avLst/>
              <a:gdLst>
                <a:gd name="connsiteX0" fmla="*/ 285557 w 439026"/>
                <a:gd name="connsiteY0" fmla="*/ 132853 h 114528"/>
                <a:gd name="connsiteX1" fmla="*/ 59173 w 439026"/>
                <a:gd name="connsiteY1" fmla="*/ 75398 h 114528"/>
                <a:gd name="connsiteX2" fmla="*/ 0 w 439026"/>
                <a:gd name="connsiteY2" fmla="*/ 8590 h 114528"/>
                <a:gd name="connsiteX3" fmla="*/ 164921 w 439026"/>
                <a:gd name="connsiteY3" fmla="*/ 0 h 114528"/>
                <a:gd name="connsiteX4" fmla="*/ 388442 w 439026"/>
                <a:gd name="connsiteY4" fmla="*/ 54974 h 114528"/>
                <a:gd name="connsiteX5" fmla="*/ 449907 w 439026"/>
                <a:gd name="connsiteY5" fmla="*/ 121209 h 114528"/>
                <a:gd name="connsiteX6" fmla="*/ 285557 w 439026"/>
                <a:gd name="connsiteY6" fmla="*/ 132853 h 114528"/>
                <a:gd name="connsiteX7" fmla="*/ 69481 w 439026"/>
                <a:gd name="connsiteY7" fmla="*/ 74825 h 114528"/>
                <a:gd name="connsiteX8" fmla="*/ 281741 w 439026"/>
                <a:gd name="connsiteY8" fmla="*/ 128654 h 114528"/>
                <a:gd name="connsiteX9" fmla="*/ 436163 w 439026"/>
                <a:gd name="connsiteY9" fmla="*/ 117583 h 114528"/>
                <a:gd name="connsiteX10" fmla="*/ 378516 w 439026"/>
                <a:gd name="connsiteY10" fmla="*/ 55546 h 114528"/>
                <a:gd name="connsiteX11" fmla="*/ 168547 w 439026"/>
                <a:gd name="connsiteY11" fmla="*/ 3818 h 114528"/>
                <a:gd name="connsiteX12" fmla="*/ 13743 w 439026"/>
                <a:gd name="connsiteY12" fmla="*/ 12025 h 114528"/>
                <a:gd name="connsiteX13" fmla="*/ 69481 w 439026"/>
                <a:gd name="connsiteY13" fmla="*/ 7482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85557" y="132853"/>
                  </a:moveTo>
                  <a:cubicBezTo>
                    <a:pt x="195271" y="110329"/>
                    <a:pt x="149841" y="98685"/>
                    <a:pt x="59173" y="75398"/>
                  </a:cubicBezTo>
                  <a:cubicBezTo>
                    <a:pt x="35504" y="48484"/>
                    <a:pt x="23478" y="35122"/>
                    <a:pt x="0" y="8590"/>
                  </a:cubicBezTo>
                  <a:cubicBezTo>
                    <a:pt x="66044" y="5345"/>
                    <a:pt x="99258" y="3627"/>
                    <a:pt x="164921" y="0"/>
                  </a:cubicBezTo>
                  <a:cubicBezTo>
                    <a:pt x="254635" y="22524"/>
                    <a:pt x="299301" y="33595"/>
                    <a:pt x="388442" y="54974"/>
                  </a:cubicBezTo>
                  <a:cubicBezTo>
                    <a:pt x="412876" y="81315"/>
                    <a:pt x="425282" y="94486"/>
                    <a:pt x="449907" y="121209"/>
                  </a:cubicBezTo>
                  <a:cubicBezTo>
                    <a:pt x="384816" y="125981"/>
                    <a:pt x="351794" y="128463"/>
                    <a:pt x="285557" y="132853"/>
                  </a:cubicBezTo>
                  <a:close/>
                  <a:moveTo>
                    <a:pt x="69481" y="74825"/>
                  </a:moveTo>
                  <a:cubicBezTo>
                    <a:pt x="154422" y="96777"/>
                    <a:pt x="196989" y="107466"/>
                    <a:pt x="281741" y="128654"/>
                  </a:cubicBezTo>
                  <a:cubicBezTo>
                    <a:pt x="343777" y="124454"/>
                    <a:pt x="374700" y="122355"/>
                    <a:pt x="436163" y="117583"/>
                  </a:cubicBezTo>
                  <a:cubicBezTo>
                    <a:pt x="413067" y="92577"/>
                    <a:pt x="401422" y="80170"/>
                    <a:pt x="378516" y="55546"/>
                  </a:cubicBezTo>
                  <a:cubicBezTo>
                    <a:pt x="294911" y="35313"/>
                    <a:pt x="252726" y="25005"/>
                    <a:pt x="168547" y="3818"/>
                  </a:cubicBezTo>
                  <a:cubicBezTo>
                    <a:pt x="106893" y="7253"/>
                    <a:pt x="75779" y="8781"/>
                    <a:pt x="13743" y="12025"/>
                  </a:cubicBezTo>
                  <a:cubicBezTo>
                    <a:pt x="36077" y="37031"/>
                    <a:pt x="47147" y="49629"/>
                    <a:pt x="69481" y="748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EC3A88F-D9AF-4E25-9EAD-15291DF8DB25}"/>
                </a:ext>
              </a:extLst>
            </p:cNvPr>
            <p:cNvSpPr/>
            <p:nvPr/>
          </p:nvSpPr>
          <p:spPr>
            <a:xfrm>
              <a:off x="11533627" y="3475814"/>
              <a:ext cx="439026" cy="114529"/>
            </a:xfrm>
            <a:custGeom>
              <a:avLst/>
              <a:gdLst>
                <a:gd name="connsiteX0" fmla="*/ 286704 w 439026"/>
                <a:gd name="connsiteY0" fmla="*/ 131708 h 114528"/>
                <a:gd name="connsiteX1" fmla="*/ 61464 w 439026"/>
                <a:gd name="connsiteY1" fmla="*/ 78834 h 114528"/>
                <a:gd name="connsiteX2" fmla="*/ 0 w 439026"/>
                <a:gd name="connsiteY2" fmla="*/ 12598 h 114528"/>
                <a:gd name="connsiteX3" fmla="*/ 161486 w 439026"/>
                <a:gd name="connsiteY3" fmla="*/ 0 h 114528"/>
                <a:gd name="connsiteX4" fmla="*/ 381953 w 439026"/>
                <a:gd name="connsiteY4" fmla="*/ 48866 h 114528"/>
                <a:gd name="connsiteX5" fmla="*/ 445898 w 439026"/>
                <a:gd name="connsiteY5" fmla="*/ 114338 h 114528"/>
                <a:gd name="connsiteX6" fmla="*/ 286704 w 439026"/>
                <a:gd name="connsiteY6" fmla="*/ 131708 h 114528"/>
                <a:gd name="connsiteX7" fmla="*/ 71580 w 439026"/>
                <a:gd name="connsiteY7" fmla="*/ 78070 h 114528"/>
                <a:gd name="connsiteX8" fmla="*/ 282695 w 439026"/>
                <a:gd name="connsiteY8" fmla="*/ 127508 h 114528"/>
                <a:gd name="connsiteX9" fmla="*/ 431964 w 439026"/>
                <a:gd name="connsiteY9" fmla="*/ 111474 h 114528"/>
                <a:gd name="connsiteX10" fmla="*/ 372027 w 439026"/>
                <a:gd name="connsiteY10" fmla="*/ 50011 h 114528"/>
                <a:gd name="connsiteX11" fmla="*/ 165113 w 439026"/>
                <a:gd name="connsiteY11" fmla="*/ 4008 h 114528"/>
                <a:gd name="connsiteX12" fmla="*/ 13744 w 439026"/>
                <a:gd name="connsiteY12" fmla="*/ 16034 h 114528"/>
                <a:gd name="connsiteX13" fmla="*/ 71580 w 439026"/>
                <a:gd name="connsiteY13" fmla="*/ 7807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86704" y="131708"/>
                  </a:moveTo>
                  <a:cubicBezTo>
                    <a:pt x="197180" y="111284"/>
                    <a:pt x="151942" y="100594"/>
                    <a:pt x="61464" y="78834"/>
                  </a:cubicBezTo>
                  <a:cubicBezTo>
                    <a:pt x="36840" y="52301"/>
                    <a:pt x="24433" y="38940"/>
                    <a:pt x="0" y="12598"/>
                  </a:cubicBezTo>
                  <a:cubicBezTo>
                    <a:pt x="65091" y="8017"/>
                    <a:pt x="97540" y="5536"/>
                    <a:pt x="161486" y="0"/>
                  </a:cubicBezTo>
                  <a:cubicBezTo>
                    <a:pt x="250245" y="20424"/>
                    <a:pt x="294338" y="30159"/>
                    <a:pt x="381953" y="48866"/>
                  </a:cubicBezTo>
                  <a:cubicBezTo>
                    <a:pt x="407341" y="74825"/>
                    <a:pt x="420129" y="87996"/>
                    <a:pt x="445898" y="114338"/>
                  </a:cubicBezTo>
                  <a:cubicBezTo>
                    <a:pt x="382907" y="121973"/>
                    <a:pt x="351030" y="125409"/>
                    <a:pt x="286704" y="131708"/>
                  </a:cubicBezTo>
                  <a:close/>
                  <a:moveTo>
                    <a:pt x="71580" y="78070"/>
                  </a:moveTo>
                  <a:cubicBezTo>
                    <a:pt x="156523" y="98495"/>
                    <a:pt x="198708" y="108420"/>
                    <a:pt x="282695" y="127508"/>
                  </a:cubicBezTo>
                  <a:cubicBezTo>
                    <a:pt x="343014" y="121591"/>
                    <a:pt x="372981" y="118537"/>
                    <a:pt x="431964" y="111474"/>
                  </a:cubicBezTo>
                  <a:cubicBezTo>
                    <a:pt x="407913" y="86851"/>
                    <a:pt x="395887" y="74444"/>
                    <a:pt x="372027" y="50011"/>
                  </a:cubicBezTo>
                  <a:cubicBezTo>
                    <a:pt x="289757" y="32259"/>
                    <a:pt x="248336" y="23097"/>
                    <a:pt x="165113" y="4008"/>
                  </a:cubicBezTo>
                  <a:cubicBezTo>
                    <a:pt x="104985" y="9162"/>
                    <a:pt x="74825" y="11644"/>
                    <a:pt x="13744" y="16034"/>
                  </a:cubicBezTo>
                  <a:cubicBezTo>
                    <a:pt x="36840" y="40658"/>
                    <a:pt x="48483" y="53065"/>
                    <a:pt x="71580" y="780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033A071-500C-4A82-BEB4-2B5BA32D263E}"/>
                </a:ext>
              </a:extLst>
            </p:cNvPr>
            <p:cNvSpPr/>
            <p:nvPr/>
          </p:nvSpPr>
          <p:spPr>
            <a:xfrm>
              <a:off x="11903937" y="3504446"/>
              <a:ext cx="419938" cy="114529"/>
            </a:xfrm>
            <a:custGeom>
              <a:avLst/>
              <a:gdLst>
                <a:gd name="connsiteX0" fmla="*/ 284031 w 419938"/>
                <a:gd name="connsiteY0" fmla="*/ 130372 h 114528"/>
                <a:gd name="connsiteX1" fmla="*/ 63754 w 419938"/>
                <a:gd name="connsiteY1" fmla="*/ 84751 h 114528"/>
                <a:gd name="connsiteX2" fmla="*/ 0 w 419938"/>
                <a:gd name="connsiteY2" fmla="*/ 19279 h 114528"/>
                <a:gd name="connsiteX3" fmla="*/ 153850 w 419938"/>
                <a:gd name="connsiteY3" fmla="*/ 0 h 114528"/>
                <a:gd name="connsiteX4" fmla="*/ 366873 w 419938"/>
                <a:gd name="connsiteY4" fmla="*/ 40085 h 114528"/>
                <a:gd name="connsiteX5" fmla="*/ 433299 w 419938"/>
                <a:gd name="connsiteY5" fmla="*/ 104985 h 114528"/>
                <a:gd name="connsiteX6" fmla="*/ 284031 w 419938"/>
                <a:gd name="connsiteY6" fmla="*/ 130372 h 114528"/>
                <a:gd name="connsiteX7" fmla="*/ 73489 w 419938"/>
                <a:gd name="connsiteY7" fmla="*/ 83797 h 114528"/>
                <a:gd name="connsiteX8" fmla="*/ 279831 w 419938"/>
                <a:gd name="connsiteY8" fmla="*/ 126363 h 114528"/>
                <a:gd name="connsiteX9" fmla="*/ 419938 w 419938"/>
                <a:gd name="connsiteY9" fmla="*/ 102885 h 114528"/>
                <a:gd name="connsiteX10" fmla="*/ 357711 w 419938"/>
                <a:gd name="connsiteY10" fmla="*/ 41994 h 114528"/>
                <a:gd name="connsiteX11" fmla="*/ 157668 w 419938"/>
                <a:gd name="connsiteY11" fmla="*/ 4199 h 114528"/>
                <a:gd name="connsiteX12" fmla="*/ 13361 w 419938"/>
                <a:gd name="connsiteY12" fmla="*/ 22524 h 114528"/>
                <a:gd name="connsiteX13" fmla="*/ 73489 w 419938"/>
                <a:gd name="connsiteY13" fmla="*/ 8379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84031" y="130372"/>
                  </a:moveTo>
                  <a:cubicBezTo>
                    <a:pt x="196798" y="113001"/>
                    <a:pt x="152705" y="104030"/>
                    <a:pt x="63754" y="84751"/>
                  </a:cubicBezTo>
                  <a:cubicBezTo>
                    <a:pt x="38176" y="58410"/>
                    <a:pt x="25386" y="45239"/>
                    <a:pt x="0" y="19279"/>
                  </a:cubicBezTo>
                  <a:cubicBezTo>
                    <a:pt x="62417" y="12216"/>
                    <a:pt x="93340" y="8399"/>
                    <a:pt x="153850" y="0"/>
                  </a:cubicBezTo>
                  <a:cubicBezTo>
                    <a:pt x="240127" y="17179"/>
                    <a:pt x="282695" y="25196"/>
                    <a:pt x="366873" y="40085"/>
                  </a:cubicBezTo>
                  <a:cubicBezTo>
                    <a:pt x="393214" y="65854"/>
                    <a:pt x="406576" y="78834"/>
                    <a:pt x="433299" y="104985"/>
                  </a:cubicBezTo>
                  <a:cubicBezTo>
                    <a:pt x="374700" y="116246"/>
                    <a:pt x="344922" y="121209"/>
                    <a:pt x="284031" y="130372"/>
                  </a:cubicBezTo>
                  <a:close/>
                  <a:moveTo>
                    <a:pt x="73489" y="83797"/>
                  </a:moveTo>
                  <a:cubicBezTo>
                    <a:pt x="156713" y="101549"/>
                    <a:pt x="198135" y="110138"/>
                    <a:pt x="279831" y="126363"/>
                  </a:cubicBezTo>
                  <a:cubicBezTo>
                    <a:pt x="336904" y="117773"/>
                    <a:pt x="364964" y="113001"/>
                    <a:pt x="419938" y="102885"/>
                  </a:cubicBezTo>
                  <a:cubicBezTo>
                    <a:pt x="394933" y="78452"/>
                    <a:pt x="382525" y="66236"/>
                    <a:pt x="357711" y="41994"/>
                  </a:cubicBezTo>
                  <a:cubicBezTo>
                    <a:pt x="278686" y="27869"/>
                    <a:pt x="238601" y="20233"/>
                    <a:pt x="157668" y="4199"/>
                  </a:cubicBezTo>
                  <a:cubicBezTo>
                    <a:pt x="100785" y="12216"/>
                    <a:pt x="71961" y="15843"/>
                    <a:pt x="13361" y="22524"/>
                  </a:cubicBezTo>
                  <a:cubicBezTo>
                    <a:pt x="37412" y="46766"/>
                    <a:pt x="49438" y="58982"/>
                    <a:pt x="73489" y="837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E37BD26-C389-487C-902A-D2DA274BA7A4}"/>
                </a:ext>
              </a:extLst>
            </p:cNvPr>
            <p:cNvSpPr/>
            <p:nvPr/>
          </p:nvSpPr>
          <p:spPr>
            <a:xfrm>
              <a:off x="-7038" y="3585952"/>
              <a:ext cx="439026" cy="114529"/>
            </a:xfrm>
            <a:custGeom>
              <a:avLst/>
              <a:gdLst>
                <a:gd name="connsiteX0" fmla="*/ 158049 w 439026"/>
                <a:gd name="connsiteY0" fmla="*/ 128081 h 114528"/>
                <a:gd name="connsiteX1" fmla="*/ 0 w 439026"/>
                <a:gd name="connsiteY1" fmla="*/ 114719 h 114528"/>
                <a:gd name="connsiteX2" fmla="*/ 67572 w 439026"/>
                <a:gd name="connsiteY2" fmla="*/ 48865 h 114528"/>
                <a:gd name="connsiteX3" fmla="*/ 287467 w 439026"/>
                <a:gd name="connsiteY3" fmla="*/ 0 h 114528"/>
                <a:gd name="connsiteX4" fmla="*/ 450479 w 439026"/>
                <a:gd name="connsiteY4" fmla="*/ 4008 h 114528"/>
                <a:gd name="connsiteX5" fmla="*/ 389206 w 439026"/>
                <a:gd name="connsiteY5" fmla="*/ 65472 h 114528"/>
                <a:gd name="connsiteX6" fmla="*/ 158049 w 439026"/>
                <a:gd name="connsiteY6" fmla="*/ 128081 h 114528"/>
                <a:gd name="connsiteX7" fmla="*/ 13552 w 439026"/>
                <a:gd name="connsiteY7" fmla="*/ 111856 h 114528"/>
                <a:gd name="connsiteX8" fmla="*/ 162058 w 439026"/>
                <a:gd name="connsiteY8" fmla="*/ 124073 h 114528"/>
                <a:gd name="connsiteX9" fmla="*/ 378517 w 439026"/>
                <a:gd name="connsiteY9" fmla="*/ 65663 h 114528"/>
                <a:gd name="connsiteX10" fmla="*/ 436163 w 439026"/>
                <a:gd name="connsiteY10" fmla="*/ 7826 h 114528"/>
                <a:gd name="connsiteX11" fmla="*/ 283267 w 439026"/>
                <a:gd name="connsiteY11" fmla="*/ 3818 h 114528"/>
                <a:gd name="connsiteX12" fmla="*/ 76734 w 439026"/>
                <a:gd name="connsiteY12" fmla="*/ 50202 h 114528"/>
                <a:gd name="connsiteX13" fmla="*/ 13552 w 439026"/>
                <a:gd name="connsiteY13" fmla="*/ 11185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158049" y="128081"/>
                  </a:moveTo>
                  <a:cubicBezTo>
                    <a:pt x="92768" y="125027"/>
                    <a:pt x="61082" y="122546"/>
                    <a:pt x="0" y="114719"/>
                  </a:cubicBezTo>
                  <a:cubicBezTo>
                    <a:pt x="27296" y="88187"/>
                    <a:pt x="40849" y="75016"/>
                    <a:pt x="67572" y="48865"/>
                  </a:cubicBezTo>
                  <a:cubicBezTo>
                    <a:pt x="154423" y="30923"/>
                    <a:pt x="198516" y="20997"/>
                    <a:pt x="287467" y="0"/>
                  </a:cubicBezTo>
                  <a:cubicBezTo>
                    <a:pt x="351030" y="3818"/>
                    <a:pt x="383671" y="4581"/>
                    <a:pt x="450479" y="4008"/>
                  </a:cubicBezTo>
                  <a:cubicBezTo>
                    <a:pt x="426237" y="28059"/>
                    <a:pt x="414021" y="40276"/>
                    <a:pt x="389206" y="65472"/>
                  </a:cubicBezTo>
                  <a:cubicBezTo>
                    <a:pt x="295866" y="91814"/>
                    <a:pt x="249481" y="104603"/>
                    <a:pt x="158049" y="128081"/>
                  </a:cubicBezTo>
                  <a:close/>
                  <a:moveTo>
                    <a:pt x="13552" y="111856"/>
                  </a:moveTo>
                  <a:cubicBezTo>
                    <a:pt x="71199" y="118919"/>
                    <a:pt x="100976" y="121209"/>
                    <a:pt x="162058" y="124073"/>
                  </a:cubicBezTo>
                  <a:cubicBezTo>
                    <a:pt x="247954" y="101930"/>
                    <a:pt x="291284" y="90096"/>
                    <a:pt x="378517" y="65663"/>
                  </a:cubicBezTo>
                  <a:cubicBezTo>
                    <a:pt x="401805" y="42185"/>
                    <a:pt x="413448" y="30541"/>
                    <a:pt x="436163" y="7826"/>
                  </a:cubicBezTo>
                  <a:cubicBezTo>
                    <a:pt x="373554" y="8017"/>
                    <a:pt x="343013" y="7444"/>
                    <a:pt x="283267" y="3818"/>
                  </a:cubicBezTo>
                  <a:cubicBezTo>
                    <a:pt x="199661" y="23669"/>
                    <a:pt x="158240" y="33022"/>
                    <a:pt x="76734" y="50202"/>
                  </a:cubicBezTo>
                  <a:cubicBezTo>
                    <a:pt x="51729" y="74634"/>
                    <a:pt x="39131" y="86851"/>
                    <a:pt x="13552" y="1118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67FFA89-19E1-4240-B6C9-9E3FBC7EA24C}"/>
                </a:ext>
              </a:extLst>
            </p:cNvPr>
            <p:cNvSpPr/>
            <p:nvPr/>
          </p:nvSpPr>
          <p:spPr>
            <a:xfrm>
              <a:off x="369570" y="3516662"/>
              <a:ext cx="458114" cy="133617"/>
            </a:xfrm>
            <a:custGeom>
              <a:avLst/>
              <a:gdLst>
                <a:gd name="connsiteX0" fmla="*/ 172556 w 458114"/>
                <a:gd name="connsiteY0" fmla="*/ 129990 h 133616"/>
                <a:gd name="connsiteX1" fmla="*/ 0 w 458114"/>
                <a:gd name="connsiteY1" fmla="*/ 136862 h 133616"/>
                <a:gd name="connsiteX2" fmla="*/ 61464 w 458114"/>
                <a:gd name="connsiteY2" fmla="*/ 75207 h 133616"/>
                <a:gd name="connsiteX3" fmla="*/ 288803 w 458114"/>
                <a:gd name="connsiteY3" fmla="*/ 12598 h 133616"/>
                <a:gd name="connsiteX4" fmla="*/ 462314 w 458114"/>
                <a:gd name="connsiteY4" fmla="*/ 0 h 133616"/>
                <a:gd name="connsiteX5" fmla="*/ 407722 w 458114"/>
                <a:gd name="connsiteY5" fmla="*/ 54974 h 133616"/>
                <a:gd name="connsiteX6" fmla="*/ 172556 w 458114"/>
                <a:gd name="connsiteY6" fmla="*/ 129990 h 133616"/>
                <a:gd name="connsiteX7" fmla="*/ 14316 w 458114"/>
                <a:gd name="connsiteY7" fmla="*/ 132853 h 133616"/>
                <a:gd name="connsiteX8" fmla="*/ 176183 w 458114"/>
                <a:gd name="connsiteY8" fmla="*/ 126172 h 133616"/>
                <a:gd name="connsiteX9" fmla="*/ 396651 w 458114"/>
                <a:gd name="connsiteY9" fmla="*/ 56310 h 133616"/>
                <a:gd name="connsiteX10" fmla="*/ 447998 w 458114"/>
                <a:gd name="connsiteY10" fmla="*/ 4581 h 133616"/>
                <a:gd name="connsiteX11" fmla="*/ 285367 w 458114"/>
                <a:gd name="connsiteY11" fmla="*/ 16225 h 133616"/>
                <a:gd name="connsiteX12" fmla="*/ 71771 w 458114"/>
                <a:gd name="connsiteY12" fmla="*/ 75398 h 133616"/>
                <a:gd name="connsiteX13" fmla="*/ 14316 w 458114"/>
                <a:gd name="connsiteY13" fmla="*/ 13285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72556" y="129990"/>
                  </a:moveTo>
                  <a:cubicBezTo>
                    <a:pt x="102312" y="134571"/>
                    <a:pt x="67572" y="136098"/>
                    <a:pt x="0" y="136862"/>
                  </a:cubicBezTo>
                  <a:cubicBezTo>
                    <a:pt x="25005" y="111665"/>
                    <a:pt x="37222" y="99449"/>
                    <a:pt x="61464" y="75207"/>
                  </a:cubicBezTo>
                  <a:cubicBezTo>
                    <a:pt x="151941" y="50965"/>
                    <a:pt x="197562" y="38367"/>
                    <a:pt x="288803" y="12598"/>
                  </a:cubicBezTo>
                  <a:cubicBezTo>
                    <a:pt x="357138" y="9353"/>
                    <a:pt x="391879" y="6681"/>
                    <a:pt x="462314" y="0"/>
                  </a:cubicBezTo>
                  <a:cubicBezTo>
                    <a:pt x="440744" y="21379"/>
                    <a:pt x="429864" y="32259"/>
                    <a:pt x="407722" y="54974"/>
                  </a:cubicBezTo>
                  <a:cubicBezTo>
                    <a:pt x="313808" y="85324"/>
                    <a:pt x="266661" y="100594"/>
                    <a:pt x="172556" y="129990"/>
                  </a:cubicBezTo>
                  <a:close/>
                  <a:moveTo>
                    <a:pt x="14316" y="132853"/>
                  </a:moveTo>
                  <a:cubicBezTo>
                    <a:pt x="77879" y="131899"/>
                    <a:pt x="110329" y="130372"/>
                    <a:pt x="176183" y="126172"/>
                  </a:cubicBezTo>
                  <a:cubicBezTo>
                    <a:pt x="264179" y="98685"/>
                    <a:pt x="308464" y="84560"/>
                    <a:pt x="396651" y="56310"/>
                  </a:cubicBezTo>
                  <a:cubicBezTo>
                    <a:pt x="417457" y="34931"/>
                    <a:pt x="427764" y="24815"/>
                    <a:pt x="447998" y="4581"/>
                  </a:cubicBezTo>
                  <a:cubicBezTo>
                    <a:pt x="381953" y="10689"/>
                    <a:pt x="349312" y="13171"/>
                    <a:pt x="285367" y="16225"/>
                  </a:cubicBezTo>
                  <a:cubicBezTo>
                    <a:pt x="199662" y="40467"/>
                    <a:pt x="156904" y="52301"/>
                    <a:pt x="71771" y="75398"/>
                  </a:cubicBezTo>
                  <a:cubicBezTo>
                    <a:pt x="49057" y="97922"/>
                    <a:pt x="37604" y="109375"/>
                    <a:pt x="14316" y="1328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9EC958A-FFA3-45CD-864F-A9F20654DFB0}"/>
                </a:ext>
              </a:extLst>
            </p:cNvPr>
            <p:cNvSpPr/>
            <p:nvPr/>
          </p:nvSpPr>
          <p:spPr>
            <a:xfrm>
              <a:off x="764503" y="3425421"/>
              <a:ext cx="458114" cy="133617"/>
            </a:xfrm>
            <a:custGeom>
              <a:avLst/>
              <a:gdLst>
                <a:gd name="connsiteX0" fmla="*/ 179810 w 458114"/>
                <a:gd name="connsiteY0" fmla="*/ 127318 h 133616"/>
                <a:gd name="connsiteX1" fmla="*/ 0 w 458114"/>
                <a:gd name="connsiteY1" fmla="*/ 149078 h 133616"/>
                <a:gd name="connsiteX2" fmla="*/ 54783 w 458114"/>
                <a:gd name="connsiteY2" fmla="*/ 93913 h 133616"/>
                <a:gd name="connsiteX3" fmla="*/ 282695 w 458114"/>
                <a:gd name="connsiteY3" fmla="*/ 24242 h 133616"/>
                <a:gd name="connsiteX4" fmla="*/ 460405 w 458114"/>
                <a:gd name="connsiteY4" fmla="*/ 0 h 133616"/>
                <a:gd name="connsiteX5" fmla="*/ 412303 w 458114"/>
                <a:gd name="connsiteY5" fmla="*/ 47338 h 133616"/>
                <a:gd name="connsiteX6" fmla="*/ 179810 w 458114"/>
                <a:gd name="connsiteY6" fmla="*/ 127318 h 133616"/>
                <a:gd name="connsiteX7" fmla="*/ 14507 w 458114"/>
                <a:gd name="connsiteY7" fmla="*/ 144497 h 133616"/>
                <a:gd name="connsiteX8" fmla="*/ 183055 w 458114"/>
                <a:gd name="connsiteY8" fmla="*/ 123882 h 133616"/>
                <a:gd name="connsiteX9" fmla="*/ 401041 w 458114"/>
                <a:gd name="connsiteY9" fmla="*/ 49056 h 133616"/>
                <a:gd name="connsiteX10" fmla="*/ 446280 w 458114"/>
                <a:gd name="connsiteY10" fmla="*/ 4390 h 133616"/>
                <a:gd name="connsiteX11" fmla="*/ 279641 w 458114"/>
                <a:gd name="connsiteY11" fmla="*/ 27105 h 133616"/>
                <a:gd name="connsiteX12" fmla="*/ 65663 w 458114"/>
                <a:gd name="connsiteY12" fmla="*/ 92768 h 133616"/>
                <a:gd name="connsiteX13" fmla="*/ 14507 w 458114"/>
                <a:gd name="connsiteY13" fmla="*/ 14449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79810" y="127318"/>
                  </a:moveTo>
                  <a:cubicBezTo>
                    <a:pt x="107275" y="137243"/>
                    <a:pt x="71199" y="141825"/>
                    <a:pt x="0" y="149078"/>
                  </a:cubicBezTo>
                  <a:cubicBezTo>
                    <a:pt x="22333" y="126363"/>
                    <a:pt x="33213" y="115292"/>
                    <a:pt x="54783" y="93913"/>
                  </a:cubicBezTo>
                  <a:cubicBezTo>
                    <a:pt x="146215" y="66045"/>
                    <a:pt x="191835" y="52110"/>
                    <a:pt x="282695" y="24242"/>
                  </a:cubicBezTo>
                  <a:cubicBezTo>
                    <a:pt x="353130" y="15843"/>
                    <a:pt x="388825" y="10880"/>
                    <a:pt x="460405" y="0"/>
                  </a:cubicBezTo>
                  <a:cubicBezTo>
                    <a:pt x="441508" y="18134"/>
                    <a:pt x="431964" y="27487"/>
                    <a:pt x="412303" y="47338"/>
                  </a:cubicBezTo>
                  <a:cubicBezTo>
                    <a:pt x="319916" y="79025"/>
                    <a:pt x="273341" y="95059"/>
                    <a:pt x="179810" y="127318"/>
                  </a:cubicBezTo>
                  <a:close/>
                  <a:moveTo>
                    <a:pt x="14507" y="144497"/>
                  </a:moveTo>
                  <a:cubicBezTo>
                    <a:pt x="81315" y="137434"/>
                    <a:pt x="115101" y="133235"/>
                    <a:pt x="183055" y="123882"/>
                  </a:cubicBezTo>
                  <a:cubicBezTo>
                    <a:pt x="270669" y="93723"/>
                    <a:pt x="314381" y="78643"/>
                    <a:pt x="401041" y="49056"/>
                  </a:cubicBezTo>
                  <a:cubicBezTo>
                    <a:pt x="419556" y="30541"/>
                    <a:pt x="428528" y="21570"/>
                    <a:pt x="446280" y="4390"/>
                  </a:cubicBezTo>
                  <a:cubicBezTo>
                    <a:pt x="379090" y="14507"/>
                    <a:pt x="345686" y="19279"/>
                    <a:pt x="279641" y="27105"/>
                  </a:cubicBezTo>
                  <a:cubicBezTo>
                    <a:pt x="194317" y="53256"/>
                    <a:pt x="151560" y="66617"/>
                    <a:pt x="65663" y="92768"/>
                  </a:cubicBezTo>
                  <a:cubicBezTo>
                    <a:pt x="45621" y="113001"/>
                    <a:pt x="35313" y="123309"/>
                    <a:pt x="14507" y="1444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8234E60-00E0-4A60-BAF0-2C054984F795}"/>
                </a:ext>
              </a:extLst>
            </p:cNvPr>
            <p:cNvSpPr/>
            <p:nvPr/>
          </p:nvSpPr>
          <p:spPr>
            <a:xfrm>
              <a:off x="1164017" y="3326926"/>
              <a:ext cx="439026" cy="133617"/>
            </a:xfrm>
            <a:custGeom>
              <a:avLst/>
              <a:gdLst>
                <a:gd name="connsiteX0" fmla="*/ 180955 w 439026"/>
                <a:gd name="connsiteY0" fmla="*/ 118346 h 133616"/>
                <a:gd name="connsiteX1" fmla="*/ 0 w 439026"/>
                <a:gd name="connsiteY1" fmla="*/ 149269 h 133616"/>
                <a:gd name="connsiteX2" fmla="*/ 48293 w 439026"/>
                <a:gd name="connsiteY2" fmla="*/ 101740 h 133616"/>
                <a:gd name="connsiteX3" fmla="*/ 271433 w 439026"/>
                <a:gd name="connsiteY3" fmla="*/ 30923 h 133616"/>
                <a:gd name="connsiteX4" fmla="*/ 448379 w 439026"/>
                <a:gd name="connsiteY4" fmla="*/ 0 h 133616"/>
                <a:gd name="connsiteX5" fmla="*/ 406004 w 439026"/>
                <a:gd name="connsiteY5" fmla="*/ 39321 h 133616"/>
                <a:gd name="connsiteX6" fmla="*/ 180955 w 439026"/>
                <a:gd name="connsiteY6" fmla="*/ 118346 h 133616"/>
                <a:gd name="connsiteX7" fmla="*/ 14316 w 439026"/>
                <a:gd name="connsiteY7" fmla="*/ 144306 h 133616"/>
                <a:gd name="connsiteX8" fmla="*/ 184009 w 439026"/>
                <a:gd name="connsiteY8" fmla="*/ 115292 h 133616"/>
                <a:gd name="connsiteX9" fmla="*/ 395124 w 439026"/>
                <a:gd name="connsiteY9" fmla="*/ 41421 h 133616"/>
                <a:gd name="connsiteX10" fmla="*/ 435018 w 439026"/>
                <a:gd name="connsiteY10" fmla="*/ 4199 h 133616"/>
                <a:gd name="connsiteX11" fmla="*/ 268952 w 439026"/>
                <a:gd name="connsiteY11" fmla="*/ 33404 h 133616"/>
                <a:gd name="connsiteX12" fmla="*/ 59555 w 439026"/>
                <a:gd name="connsiteY12" fmla="*/ 100022 h 133616"/>
                <a:gd name="connsiteX13" fmla="*/ 14316 w 439026"/>
                <a:gd name="connsiteY13" fmla="*/ 14430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80955" y="118346"/>
                  </a:moveTo>
                  <a:cubicBezTo>
                    <a:pt x="108421" y="131326"/>
                    <a:pt x="72153" y="137625"/>
                    <a:pt x="0" y="149269"/>
                  </a:cubicBezTo>
                  <a:cubicBezTo>
                    <a:pt x="19661" y="129417"/>
                    <a:pt x="29205" y="120064"/>
                    <a:pt x="48293" y="101740"/>
                  </a:cubicBezTo>
                  <a:cubicBezTo>
                    <a:pt x="138198" y="72917"/>
                    <a:pt x="182864" y="58600"/>
                    <a:pt x="271433" y="30923"/>
                  </a:cubicBezTo>
                  <a:cubicBezTo>
                    <a:pt x="342059" y="19279"/>
                    <a:pt x="377563" y="12980"/>
                    <a:pt x="448379" y="0"/>
                  </a:cubicBezTo>
                  <a:cubicBezTo>
                    <a:pt x="431773" y="14889"/>
                    <a:pt x="423374" y="22524"/>
                    <a:pt x="406004" y="39321"/>
                  </a:cubicBezTo>
                  <a:cubicBezTo>
                    <a:pt x="317054" y="69862"/>
                    <a:pt x="271815" y="85706"/>
                    <a:pt x="180955" y="118346"/>
                  </a:cubicBezTo>
                  <a:close/>
                  <a:moveTo>
                    <a:pt x="14316" y="144306"/>
                  </a:moveTo>
                  <a:cubicBezTo>
                    <a:pt x="81888" y="133426"/>
                    <a:pt x="116056" y="127508"/>
                    <a:pt x="184009" y="115292"/>
                  </a:cubicBezTo>
                  <a:cubicBezTo>
                    <a:pt x="269142" y="84942"/>
                    <a:pt x="311518" y="70053"/>
                    <a:pt x="395124" y="41421"/>
                  </a:cubicBezTo>
                  <a:cubicBezTo>
                    <a:pt x="411349" y="25578"/>
                    <a:pt x="419366" y="18325"/>
                    <a:pt x="435018" y="4199"/>
                  </a:cubicBezTo>
                  <a:cubicBezTo>
                    <a:pt x="368591" y="16416"/>
                    <a:pt x="335378" y="22333"/>
                    <a:pt x="268952" y="33404"/>
                  </a:cubicBezTo>
                  <a:cubicBezTo>
                    <a:pt x="185727" y="59555"/>
                    <a:pt x="143733" y="72917"/>
                    <a:pt x="59555" y="100022"/>
                  </a:cubicBezTo>
                  <a:cubicBezTo>
                    <a:pt x="41612" y="117010"/>
                    <a:pt x="32641" y="125791"/>
                    <a:pt x="14316" y="1443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AD290AD-CBCB-48FD-ADD8-78E8F2563123}"/>
                </a:ext>
              </a:extLst>
            </p:cNvPr>
            <p:cNvSpPr/>
            <p:nvPr/>
          </p:nvSpPr>
          <p:spPr>
            <a:xfrm>
              <a:off x="1557804" y="3229768"/>
              <a:ext cx="419938" cy="133617"/>
            </a:xfrm>
            <a:custGeom>
              <a:avLst/>
              <a:gdLst>
                <a:gd name="connsiteX0" fmla="*/ 177519 w 419938"/>
                <a:gd name="connsiteY0" fmla="*/ 105175 h 133616"/>
                <a:gd name="connsiteX1" fmla="*/ 0 w 419938"/>
                <a:gd name="connsiteY1" fmla="*/ 139725 h 133616"/>
                <a:gd name="connsiteX2" fmla="*/ 42567 w 419938"/>
                <a:gd name="connsiteY2" fmla="*/ 100022 h 133616"/>
                <a:gd name="connsiteX3" fmla="*/ 257689 w 419938"/>
                <a:gd name="connsiteY3" fmla="*/ 33022 h 133616"/>
                <a:gd name="connsiteX4" fmla="*/ 430055 w 419938"/>
                <a:gd name="connsiteY4" fmla="*/ 0 h 133616"/>
                <a:gd name="connsiteX5" fmla="*/ 392260 w 419938"/>
                <a:gd name="connsiteY5" fmla="*/ 31877 h 133616"/>
                <a:gd name="connsiteX6" fmla="*/ 177519 w 419938"/>
                <a:gd name="connsiteY6" fmla="*/ 105175 h 133616"/>
                <a:gd name="connsiteX7" fmla="*/ 13552 w 419938"/>
                <a:gd name="connsiteY7" fmla="*/ 135144 h 133616"/>
                <a:gd name="connsiteX8" fmla="*/ 180001 w 419938"/>
                <a:gd name="connsiteY8" fmla="*/ 102694 h 133616"/>
                <a:gd name="connsiteX9" fmla="*/ 381571 w 419938"/>
                <a:gd name="connsiteY9" fmla="*/ 34359 h 133616"/>
                <a:gd name="connsiteX10" fmla="*/ 417075 w 419938"/>
                <a:gd name="connsiteY10" fmla="*/ 4199 h 133616"/>
                <a:gd name="connsiteX11" fmla="*/ 255208 w 419938"/>
                <a:gd name="connsiteY11" fmla="*/ 35313 h 133616"/>
                <a:gd name="connsiteX12" fmla="*/ 53256 w 419938"/>
                <a:gd name="connsiteY12" fmla="*/ 98304 h 133616"/>
                <a:gd name="connsiteX13" fmla="*/ 13552 w 419938"/>
                <a:gd name="connsiteY13" fmla="*/ 13514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177519" y="105175"/>
                  </a:moveTo>
                  <a:cubicBezTo>
                    <a:pt x="106702" y="119110"/>
                    <a:pt x="71199" y="126172"/>
                    <a:pt x="0" y="139725"/>
                  </a:cubicBezTo>
                  <a:cubicBezTo>
                    <a:pt x="17370" y="122927"/>
                    <a:pt x="25769" y="115101"/>
                    <a:pt x="42567" y="100022"/>
                  </a:cubicBezTo>
                  <a:cubicBezTo>
                    <a:pt x="129417" y="72153"/>
                    <a:pt x="172557" y="58791"/>
                    <a:pt x="257689" y="33022"/>
                  </a:cubicBezTo>
                  <a:cubicBezTo>
                    <a:pt x="326979" y="20042"/>
                    <a:pt x="361529" y="13362"/>
                    <a:pt x="430055" y="0"/>
                  </a:cubicBezTo>
                  <a:cubicBezTo>
                    <a:pt x="415166" y="11835"/>
                    <a:pt x="407722" y="17943"/>
                    <a:pt x="392260" y="31877"/>
                  </a:cubicBezTo>
                  <a:cubicBezTo>
                    <a:pt x="307509" y="59937"/>
                    <a:pt x="264561" y="74634"/>
                    <a:pt x="177519" y="105175"/>
                  </a:cubicBezTo>
                  <a:close/>
                  <a:moveTo>
                    <a:pt x="13552" y="135144"/>
                  </a:moveTo>
                  <a:cubicBezTo>
                    <a:pt x="80361" y="122355"/>
                    <a:pt x="113574" y="115674"/>
                    <a:pt x="180001" y="102694"/>
                  </a:cubicBezTo>
                  <a:cubicBezTo>
                    <a:pt x="261507" y="74062"/>
                    <a:pt x="301783" y="60318"/>
                    <a:pt x="381571" y="34359"/>
                  </a:cubicBezTo>
                  <a:cubicBezTo>
                    <a:pt x="396078" y="21379"/>
                    <a:pt x="403141" y="15461"/>
                    <a:pt x="417075" y="4199"/>
                  </a:cubicBezTo>
                  <a:cubicBezTo>
                    <a:pt x="352557" y="16798"/>
                    <a:pt x="320107" y="23097"/>
                    <a:pt x="255208" y="35313"/>
                  </a:cubicBezTo>
                  <a:cubicBezTo>
                    <a:pt x="175229" y="59555"/>
                    <a:pt x="134762" y="72153"/>
                    <a:pt x="53256" y="98304"/>
                  </a:cubicBezTo>
                  <a:cubicBezTo>
                    <a:pt x="37795" y="112047"/>
                    <a:pt x="29777" y="119301"/>
                    <a:pt x="13552" y="1351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3CBAF46-86CD-416B-82C8-04A77B9D6CC1}"/>
                </a:ext>
              </a:extLst>
            </p:cNvPr>
            <p:cNvSpPr/>
            <p:nvPr/>
          </p:nvSpPr>
          <p:spPr>
            <a:xfrm>
              <a:off x="1938230" y="3143299"/>
              <a:ext cx="400850" cy="114529"/>
            </a:xfrm>
            <a:custGeom>
              <a:avLst/>
              <a:gdLst>
                <a:gd name="connsiteX0" fmla="*/ 171220 w 400850"/>
                <a:gd name="connsiteY0" fmla="*/ 88378 h 114528"/>
                <a:gd name="connsiteX1" fmla="*/ 0 w 400850"/>
                <a:gd name="connsiteY1" fmla="*/ 121782 h 114528"/>
                <a:gd name="connsiteX2" fmla="*/ 37795 w 400850"/>
                <a:gd name="connsiteY2" fmla="*/ 89714 h 114528"/>
                <a:gd name="connsiteX3" fmla="*/ 242992 w 400850"/>
                <a:gd name="connsiteY3" fmla="*/ 30541 h 114528"/>
                <a:gd name="connsiteX4" fmla="*/ 408676 w 400850"/>
                <a:gd name="connsiteY4" fmla="*/ 0 h 114528"/>
                <a:gd name="connsiteX5" fmla="*/ 374508 w 400850"/>
                <a:gd name="connsiteY5" fmla="*/ 25387 h 114528"/>
                <a:gd name="connsiteX6" fmla="*/ 171220 w 400850"/>
                <a:gd name="connsiteY6" fmla="*/ 88378 h 114528"/>
                <a:gd name="connsiteX7" fmla="*/ 13171 w 400850"/>
                <a:gd name="connsiteY7" fmla="*/ 117583 h 114528"/>
                <a:gd name="connsiteX8" fmla="*/ 173702 w 400850"/>
                <a:gd name="connsiteY8" fmla="*/ 86278 h 114528"/>
                <a:gd name="connsiteX9" fmla="*/ 364583 w 400850"/>
                <a:gd name="connsiteY9" fmla="*/ 27296 h 114528"/>
                <a:gd name="connsiteX10" fmla="*/ 396842 w 400850"/>
                <a:gd name="connsiteY10" fmla="*/ 3436 h 114528"/>
                <a:gd name="connsiteX11" fmla="*/ 241274 w 400850"/>
                <a:gd name="connsiteY11" fmla="*/ 32259 h 114528"/>
                <a:gd name="connsiteX12" fmla="*/ 48675 w 400850"/>
                <a:gd name="connsiteY12" fmla="*/ 87805 h 114528"/>
                <a:gd name="connsiteX13" fmla="*/ 13171 w 400850"/>
                <a:gd name="connsiteY13" fmla="*/ 11758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71220" y="88378"/>
                  </a:moveTo>
                  <a:cubicBezTo>
                    <a:pt x="103267" y="101167"/>
                    <a:pt x="68908" y="108039"/>
                    <a:pt x="0" y="121782"/>
                  </a:cubicBezTo>
                  <a:cubicBezTo>
                    <a:pt x="15461" y="107848"/>
                    <a:pt x="22906" y="101549"/>
                    <a:pt x="37795" y="89714"/>
                  </a:cubicBezTo>
                  <a:cubicBezTo>
                    <a:pt x="120828" y="64709"/>
                    <a:pt x="161867" y="52874"/>
                    <a:pt x="242992" y="30541"/>
                  </a:cubicBezTo>
                  <a:cubicBezTo>
                    <a:pt x="309800" y="18134"/>
                    <a:pt x="343013" y="11835"/>
                    <a:pt x="408676" y="0"/>
                  </a:cubicBezTo>
                  <a:cubicBezTo>
                    <a:pt x="395124" y="8971"/>
                    <a:pt x="388443" y="13934"/>
                    <a:pt x="374508" y="25387"/>
                  </a:cubicBezTo>
                  <a:cubicBezTo>
                    <a:pt x="294529" y="48866"/>
                    <a:pt x="253681" y="61464"/>
                    <a:pt x="171220" y="88378"/>
                  </a:cubicBezTo>
                  <a:close/>
                  <a:moveTo>
                    <a:pt x="13171" y="117583"/>
                  </a:moveTo>
                  <a:cubicBezTo>
                    <a:pt x="77689" y="104794"/>
                    <a:pt x="109948" y="98495"/>
                    <a:pt x="173702" y="86278"/>
                  </a:cubicBezTo>
                  <a:cubicBezTo>
                    <a:pt x="251008" y="61082"/>
                    <a:pt x="289185" y="49247"/>
                    <a:pt x="364583" y="27296"/>
                  </a:cubicBezTo>
                  <a:cubicBezTo>
                    <a:pt x="377754" y="16607"/>
                    <a:pt x="384052" y="12026"/>
                    <a:pt x="396842" y="3436"/>
                  </a:cubicBezTo>
                  <a:cubicBezTo>
                    <a:pt x="334997" y="14698"/>
                    <a:pt x="303883" y="20424"/>
                    <a:pt x="241274" y="32259"/>
                  </a:cubicBezTo>
                  <a:cubicBezTo>
                    <a:pt x="165112" y="53256"/>
                    <a:pt x="126554" y="64327"/>
                    <a:pt x="48675" y="87805"/>
                  </a:cubicBezTo>
                  <a:cubicBezTo>
                    <a:pt x="34549" y="98685"/>
                    <a:pt x="27487" y="104412"/>
                    <a:pt x="13171" y="1175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E9A428B-EF72-4C68-B31C-A84FE39EEDA7}"/>
                </a:ext>
              </a:extLst>
            </p:cNvPr>
            <p:cNvSpPr/>
            <p:nvPr/>
          </p:nvSpPr>
          <p:spPr>
            <a:xfrm>
              <a:off x="2301476" y="3074009"/>
              <a:ext cx="381762" cy="95440"/>
            </a:xfrm>
            <a:custGeom>
              <a:avLst/>
              <a:gdLst>
                <a:gd name="connsiteX0" fmla="*/ 163204 w 381762"/>
                <a:gd name="connsiteY0" fmla="*/ 70053 h 95440"/>
                <a:gd name="connsiteX1" fmla="*/ 0 w 381762"/>
                <a:gd name="connsiteY1" fmla="*/ 97349 h 95440"/>
                <a:gd name="connsiteX2" fmla="*/ 34359 w 381762"/>
                <a:gd name="connsiteY2" fmla="*/ 71771 h 95440"/>
                <a:gd name="connsiteX3" fmla="*/ 229057 w 381762"/>
                <a:gd name="connsiteY3" fmla="*/ 23860 h 95440"/>
                <a:gd name="connsiteX4" fmla="*/ 386725 w 381762"/>
                <a:gd name="connsiteY4" fmla="*/ 0 h 95440"/>
                <a:gd name="connsiteX5" fmla="*/ 355039 w 381762"/>
                <a:gd name="connsiteY5" fmla="*/ 20233 h 95440"/>
                <a:gd name="connsiteX6" fmla="*/ 163204 w 381762"/>
                <a:gd name="connsiteY6" fmla="*/ 70053 h 95440"/>
                <a:gd name="connsiteX7" fmla="*/ 12598 w 381762"/>
                <a:gd name="connsiteY7" fmla="*/ 93723 h 95440"/>
                <a:gd name="connsiteX8" fmla="*/ 165494 w 381762"/>
                <a:gd name="connsiteY8" fmla="*/ 68144 h 95440"/>
                <a:gd name="connsiteX9" fmla="*/ 345686 w 381762"/>
                <a:gd name="connsiteY9" fmla="*/ 21570 h 95440"/>
                <a:gd name="connsiteX10" fmla="*/ 375463 w 381762"/>
                <a:gd name="connsiteY10" fmla="*/ 2481 h 95440"/>
                <a:gd name="connsiteX11" fmla="*/ 227339 w 381762"/>
                <a:gd name="connsiteY11" fmla="*/ 25005 h 95440"/>
                <a:gd name="connsiteX12" fmla="*/ 44666 w 381762"/>
                <a:gd name="connsiteY12" fmla="*/ 70053 h 95440"/>
                <a:gd name="connsiteX13" fmla="*/ 12598 w 381762"/>
                <a:gd name="connsiteY13" fmla="*/ 9372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63204" y="70053"/>
                  </a:moveTo>
                  <a:cubicBezTo>
                    <a:pt x="98686" y="79979"/>
                    <a:pt x="66045" y="85515"/>
                    <a:pt x="0" y="97349"/>
                  </a:cubicBezTo>
                  <a:cubicBezTo>
                    <a:pt x="13935" y="85896"/>
                    <a:pt x="20806" y="80934"/>
                    <a:pt x="34359" y="71771"/>
                  </a:cubicBezTo>
                  <a:cubicBezTo>
                    <a:pt x="113193" y="50965"/>
                    <a:pt x="152132" y="41230"/>
                    <a:pt x="229057" y="23860"/>
                  </a:cubicBezTo>
                  <a:cubicBezTo>
                    <a:pt x="292811" y="13553"/>
                    <a:pt x="324307" y="8590"/>
                    <a:pt x="386725" y="0"/>
                  </a:cubicBezTo>
                  <a:cubicBezTo>
                    <a:pt x="374127" y="6872"/>
                    <a:pt x="367828" y="10689"/>
                    <a:pt x="355039" y="20233"/>
                  </a:cubicBezTo>
                  <a:cubicBezTo>
                    <a:pt x="279450" y="37985"/>
                    <a:pt x="241083" y="48102"/>
                    <a:pt x="163204" y="70053"/>
                  </a:cubicBezTo>
                  <a:close/>
                  <a:moveTo>
                    <a:pt x="12598" y="93723"/>
                  </a:moveTo>
                  <a:cubicBezTo>
                    <a:pt x="74253" y="82651"/>
                    <a:pt x="104985" y="77307"/>
                    <a:pt x="165494" y="68144"/>
                  </a:cubicBezTo>
                  <a:cubicBezTo>
                    <a:pt x="238411" y="47720"/>
                    <a:pt x="274487" y="38367"/>
                    <a:pt x="345686" y="21570"/>
                  </a:cubicBezTo>
                  <a:cubicBezTo>
                    <a:pt x="357711" y="12598"/>
                    <a:pt x="363819" y="8971"/>
                    <a:pt x="375463" y="2481"/>
                  </a:cubicBezTo>
                  <a:cubicBezTo>
                    <a:pt x="316863" y="10689"/>
                    <a:pt x="287085" y="15270"/>
                    <a:pt x="227339" y="25005"/>
                  </a:cubicBezTo>
                  <a:cubicBezTo>
                    <a:pt x="155186" y="41421"/>
                    <a:pt x="118538" y="50393"/>
                    <a:pt x="44666" y="70053"/>
                  </a:cubicBezTo>
                  <a:cubicBezTo>
                    <a:pt x="31877" y="78643"/>
                    <a:pt x="25578" y="83224"/>
                    <a:pt x="12598" y="937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A66AC0B-2F16-49EF-8825-266CDD6F3867}"/>
                </a:ext>
              </a:extLst>
            </p:cNvPr>
            <p:cNvSpPr/>
            <p:nvPr/>
          </p:nvSpPr>
          <p:spPr>
            <a:xfrm>
              <a:off x="2646017" y="3029152"/>
              <a:ext cx="362674" cy="57264"/>
            </a:xfrm>
            <a:custGeom>
              <a:avLst/>
              <a:gdLst>
                <a:gd name="connsiteX0" fmla="*/ 154423 w 362673"/>
                <a:gd name="connsiteY0" fmla="*/ 50202 h 57264"/>
                <a:gd name="connsiteX1" fmla="*/ 0 w 362673"/>
                <a:gd name="connsiteY1" fmla="*/ 67190 h 57264"/>
                <a:gd name="connsiteX2" fmla="*/ 31877 w 362673"/>
                <a:gd name="connsiteY2" fmla="*/ 46957 h 57264"/>
                <a:gd name="connsiteX3" fmla="*/ 216459 w 362673"/>
                <a:gd name="connsiteY3" fmla="*/ 12980 h 57264"/>
                <a:gd name="connsiteX4" fmla="*/ 365919 w 362673"/>
                <a:gd name="connsiteY4" fmla="*/ 0 h 57264"/>
                <a:gd name="connsiteX5" fmla="*/ 335760 w 362673"/>
                <a:gd name="connsiteY5" fmla="*/ 16607 h 57264"/>
                <a:gd name="connsiteX6" fmla="*/ 154423 w 362673"/>
                <a:gd name="connsiteY6" fmla="*/ 50202 h 57264"/>
                <a:gd name="connsiteX7" fmla="*/ 11643 w 362673"/>
                <a:gd name="connsiteY7" fmla="*/ 64327 h 57264"/>
                <a:gd name="connsiteX8" fmla="*/ 156522 w 362673"/>
                <a:gd name="connsiteY8" fmla="*/ 48484 h 57264"/>
                <a:gd name="connsiteX9" fmla="*/ 326597 w 362673"/>
                <a:gd name="connsiteY9" fmla="*/ 16798 h 57264"/>
                <a:gd name="connsiteX10" fmla="*/ 355038 w 362673"/>
                <a:gd name="connsiteY10" fmla="*/ 1145 h 57264"/>
                <a:gd name="connsiteX11" fmla="*/ 214550 w 362673"/>
                <a:gd name="connsiteY11" fmla="*/ 13553 h 57264"/>
                <a:gd name="connsiteX12" fmla="*/ 41421 w 362673"/>
                <a:gd name="connsiteY12" fmla="*/ 45430 h 57264"/>
                <a:gd name="connsiteX13" fmla="*/ 11643 w 362673"/>
                <a:gd name="connsiteY13" fmla="*/ 6432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54423" y="50202"/>
                  </a:moveTo>
                  <a:cubicBezTo>
                    <a:pt x="93341" y="55355"/>
                    <a:pt x="62418" y="58791"/>
                    <a:pt x="0" y="67190"/>
                  </a:cubicBezTo>
                  <a:cubicBezTo>
                    <a:pt x="12980" y="57646"/>
                    <a:pt x="19279" y="53828"/>
                    <a:pt x="31877" y="46957"/>
                  </a:cubicBezTo>
                  <a:cubicBezTo>
                    <a:pt x="106702" y="31304"/>
                    <a:pt x="143542" y="24624"/>
                    <a:pt x="216459" y="12980"/>
                  </a:cubicBezTo>
                  <a:cubicBezTo>
                    <a:pt x="276968" y="6490"/>
                    <a:pt x="306936" y="3627"/>
                    <a:pt x="365919" y="0"/>
                  </a:cubicBezTo>
                  <a:cubicBezTo>
                    <a:pt x="353893" y="5345"/>
                    <a:pt x="347976" y="8399"/>
                    <a:pt x="335760" y="16607"/>
                  </a:cubicBezTo>
                  <a:cubicBezTo>
                    <a:pt x="264179" y="27487"/>
                    <a:pt x="227912" y="34168"/>
                    <a:pt x="154423" y="50202"/>
                  </a:cubicBezTo>
                  <a:close/>
                  <a:moveTo>
                    <a:pt x="11643" y="64327"/>
                  </a:moveTo>
                  <a:cubicBezTo>
                    <a:pt x="70244" y="56692"/>
                    <a:pt x="99258" y="53256"/>
                    <a:pt x="156522" y="48484"/>
                  </a:cubicBezTo>
                  <a:cubicBezTo>
                    <a:pt x="225430" y="33786"/>
                    <a:pt x="259407" y="27296"/>
                    <a:pt x="326597" y="16798"/>
                  </a:cubicBezTo>
                  <a:cubicBezTo>
                    <a:pt x="338050" y="9162"/>
                    <a:pt x="343586" y="6108"/>
                    <a:pt x="355038" y="1145"/>
                  </a:cubicBezTo>
                  <a:cubicBezTo>
                    <a:pt x="299492" y="4772"/>
                    <a:pt x="271433" y="7444"/>
                    <a:pt x="214550" y="13553"/>
                  </a:cubicBezTo>
                  <a:cubicBezTo>
                    <a:pt x="146215" y="24624"/>
                    <a:pt x="111474" y="30923"/>
                    <a:pt x="41421" y="45430"/>
                  </a:cubicBezTo>
                  <a:cubicBezTo>
                    <a:pt x="29586" y="51920"/>
                    <a:pt x="23669" y="55546"/>
                    <a:pt x="11643" y="643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3FBF219-598C-497A-88BA-65204F6E26C2}"/>
                </a:ext>
              </a:extLst>
            </p:cNvPr>
            <p:cNvSpPr/>
            <p:nvPr/>
          </p:nvSpPr>
          <p:spPr>
            <a:xfrm>
              <a:off x="2971660" y="3012043"/>
              <a:ext cx="343586" cy="19088"/>
            </a:xfrm>
            <a:custGeom>
              <a:avLst/>
              <a:gdLst>
                <a:gd name="connsiteX0" fmla="*/ 146215 w 343585"/>
                <a:gd name="connsiteY0" fmla="*/ 32570 h 19088"/>
                <a:gd name="connsiteX1" fmla="*/ 0 w 343585"/>
                <a:gd name="connsiteY1" fmla="*/ 34670 h 19088"/>
                <a:gd name="connsiteX2" fmla="*/ 30159 w 343585"/>
                <a:gd name="connsiteY2" fmla="*/ 18063 h 19088"/>
                <a:gd name="connsiteX3" fmla="*/ 205579 w 343585"/>
                <a:gd name="connsiteY3" fmla="*/ 502 h 19088"/>
                <a:gd name="connsiteX4" fmla="*/ 347594 w 343585"/>
                <a:gd name="connsiteY4" fmla="*/ 2984 h 19088"/>
                <a:gd name="connsiteX5" fmla="*/ 318389 w 343585"/>
                <a:gd name="connsiteY5" fmla="*/ 18254 h 19088"/>
                <a:gd name="connsiteX6" fmla="*/ 146215 w 343585"/>
                <a:gd name="connsiteY6" fmla="*/ 32570 h 19088"/>
                <a:gd name="connsiteX7" fmla="*/ 11071 w 343585"/>
                <a:gd name="connsiteY7" fmla="*/ 32761 h 19088"/>
                <a:gd name="connsiteX8" fmla="*/ 148123 w 343585"/>
                <a:gd name="connsiteY8" fmla="*/ 30852 h 19088"/>
                <a:gd name="connsiteX9" fmla="*/ 309609 w 343585"/>
                <a:gd name="connsiteY9" fmla="*/ 17109 h 19088"/>
                <a:gd name="connsiteX10" fmla="*/ 336905 w 343585"/>
                <a:gd name="connsiteY10" fmla="*/ 2793 h 19088"/>
                <a:gd name="connsiteX11" fmla="*/ 203670 w 343585"/>
                <a:gd name="connsiteY11" fmla="*/ 693 h 19088"/>
                <a:gd name="connsiteX12" fmla="*/ 39321 w 343585"/>
                <a:gd name="connsiteY12" fmla="*/ 17109 h 19088"/>
                <a:gd name="connsiteX13" fmla="*/ 11071 w 343585"/>
                <a:gd name="connsiteY13" fmla="*/ 32761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">
                  <a:moveTo>
                    <a:pt x="146215" y="32570"/>
                  </a:moveTo>
                  <a:cubicBezTo>
                    <a:pt x="88378" y="31043"/>
                    <a:pt x="59173" y="31616"/>
                    <a:pt x="0" y="34670"/>
                  </a:cubicBezTo>
                  <a:cubicBezTo>
                    <a:pt x="12216" y="26462"/>
                    <a:pt x="18133" y="23217"/>
                    <a:pt x="30159" y="18063"/>
                  </a:cubicBezTo>
                  <a:cubicBezTo>
                    <a:pt x="101167" y="8901"/>
                    <a:pt x="136289" y="5274"/>
                    <a:pt x="205579" y="502"/>
                  </a:cubicBezTo>
                  <a:cubicBezTo>
                    <a:pt x="263034" y="-452"/>
                    <a:pt x="291284" y="-261"/>
                    <a:pt x="347594" y="2984"/>
                  </a:cubicBezTo>
                  <a:cubicBezTo>
                    <a:pt x="335951" y="7565"/>
                    <a:pt x="330033" y="10428"/>
                    <a:pt x="318389" y="18254"/>
                  </a:cubicBezTo>
                  <a:cubicBezTo>
                    <a:pt x="250245" y="20926"/>
                    <a:pt x="215886" y="23790"/>
                    <a:pt x="146215" y="32570"/>
                  </a:cubicBezTo>
                  <a:close/>
                  <a:moveTo>
                    <a:pt x="11071" y="32761"/>
                  </a:moveTo>
                  <a:cubicBezTo>
                    <a:pt x="66617" y="30089"/>
                    <a:pt x="93913" y="29516"/>
                    <a:pt x="148123" y="30852"/>
                  </a:cubicBezTo>
                  <a:cubicBezTo>
                    <a:pt x="213405" y="22835"/>
                    <a:pt x="245664" y="19972"/>
                    <a:pt x="309609" y="17109"/>
                  </a:cubicBezTo>
                  <a:cubicBezTo>
                    <a:pt x="320489" y="9855"/>
                    <a:pt x="326025" y="7183"/>
                    <a:pt x="336905" y="2793"/>
                  </a:cubicBezTo>
                  <a:cubicBezTo>
                    <a:pt x="284222" y="-261"/>
                    <a:pt x="257498" y="-261"/>
                    <a:pt x="203670" y="693"/>
                  </a:cubicBezTo>
                  <a:cubicBezTo>
                    <a:pt x="138579" y="5274"/>
                    <a:pt x="105748" y="8519"/>
                    <a:pt x="39321" y="17109"/>
                  </a:cubicBezTo>
                  <a:cubicBezTo>
                    <a:pt x="28060" y="22263"/>
                    <a:pt x="22524" y="25126"/>
                    <a:pt x="11071" y="327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C69C787C-FF87-4C15-8144-7E0FFF03DAAC}"/>
                </a:ext>
              </a:extLst>
            </p:cNvPr>
            <p:cNvSpPr/>
            <p:nvPr/>
          </p:nvSpPr>
          <p:spPr>
            <a:xfrm>
              <a:off x="3280505" y="3013610"/>
              <a:ext cx="324498" cy="19088"/>
            </a:xfrm>
            <a:custGeom>
              <a:avLst/>
              <a:gdLst>
                <a:gd name="connsiteX0" fmla="*/ 140107 w 324497"/>
                <a:gd name="connsiteY0" fmla="*/ 33485 h 19088"/>
                <a:gd name="connsiteX1" fmla="*/ 0 w 324497"/>
                <a:gd name="connsiteY1" fmla="*/ 16306 h 19088"/>
                <a:gd name="connsiteX2" fmla="*/ 29205 w 324497"/>
                <a:gd name="connsiteY2" fmla="*/ 1035 h 19088"/>
                <a:gd name="connsiteX3" fmla="*/ 197562 w 324497"/>
                <a:gd name="connsiteY3" fmla="*/ 1417 h 19088"/>
                <a:gd name="connsiteX4" fmla="*/ 334996 w 324497"/>
                <a:gd name="connsiteY4" fmla="*/ 18787 h 19088"/>
                <a:gd name="connsiteX5" fmla="*/ 306936 w 324497"/>
                <a:gd name="connsiteY5" fmla="*/ 34821 h 19088"/>
                <a:gd name="connsiteX6" fmla="*/ 140107 w 324497"/>
                <a:gd name="connsiteY6" fmla="*/ 33485 h 19088"/>
                <a:gd name="connsiteX7" fmla="*/ 10498 w 324497"/>
                <a:gd name="connsiteY7" fmla="*/ 15924 h 19088"/>
                <a:gd name="connsiteX8" fmla="*/ 141824 w 324497"/>
                <a:gd name="connsiteY8" fmla="*/ 31958 h 19088"/>
                <a:gd name="connsiteX9" fmla="*/ 298156 w 324497"/>
                <a:gd name="connsiteY9" fmla="*/ 33294 h 19088"/>
                <a:gd name="connsiteX10" fmla="*/ 324689 w 324497"/>
                <a:gd name="connsiteY10" fmla="*/ 18406 h 19088"/>
                <a:gd name="connsiteX11" fmla="*/ 195653 w 324497"/>
                <a:gd name="connsiteY11" fmla="*/ 2181 h 19088"/>
                <a:gd name="connsiteX12" fmla="*/ 37795 w 324497"/>
                <a:gd name="connsiteY12" fmla="*/ 1799 h 19088"/>
                <a:gd name="connsiteX13" fmla="*/ 10498 w 324497"/>
                <a:gd name="connsiteY13" fmla="*/ 15924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9088">
                  <a:moveTo>
                    <a:pt x="140107" y="33485"/>
                  </a:moveTo>
                  <a:cubicBezTo>
                    <a:pt x="84560" y="24514"/>
                    <a:pt x="56501" y="21078"/>
                    <a:pt x="0" y="16306"/>
                  </a:cubicBezTo>
                  <a:cubicBezTo>
                    <a:pt x="11643" y="8480"/>
                    <a:pt x="17561" y="5617"/>
                    <a:pt x="29205" y="1035"/>
                  </a:cubicBezTo>
                  <a:cubicBezTo>
                    <a:pt x="97158" y="-492"/>
                    <a:pt x="130754" y="-301"/>
                    <a:pt x="197562" y="1417"/>
                  </a:cubicBezTo>
                  <a:cubicBezTo>
                    <a:pt x="252917" y="6762"/>
                    <a:pt x="280213" y="10198"/>
                    <a:pt x="334996" y="18787"/>
                  </a:cubicBezTo>
                  <a:cubicBezTo>
                    <a:pt x="323734" y="23750"/>
                    <a:pt x="318008" y="26613"/>
                    <a:pt x="306936" y="34821"/>
                  </a:cubicBezTo>
                  <a:cubicBezTo>
                    <a:pt x="240510" y="32531"/>
                    <a:pt x="207106" y="32149"/>
                    <a:pt x="140107" y="33485"/>
                  </a:cubicBezTo>
                  <a:close/>
                  <a:moveTo>
                    <a:pt x="10498" y="15924"/>
                  </a:moveTo>
                  <a:cubicBezTo>
                    <a:pt x="63373" y="20505"/>
                    <a:pt x="89714" y="23750"/>
                    <a:pt x="141824" y="31958"/>
                  </a:cubicBezTo>
                  <a:cubicBezTo>
                    <a:pt x="204816" y="30813"/>
                    <a:pt x="236120" y="31195"/>
                    <a:pt x="298156" y="33294"/>
                  </a:cubicBezTo>
                  <a:cubicBezTo>
                    <a:pt x="308655" y="25850"/>
                    <a:pt x="313999" y="22987"/>
                    <a:pt x="324689" y="18406"/>
                  </a:cubicBezTo>
                  <a:cubicBezTo>
                    <a:pt x="273342" y="10579"/>
                    <a:pt x="247573" y="7335"/>
                    <a:pt x="195653" y="2181"/>
                  </a:cubicBezTo>
                  <a:cubicBezTo>
                    <a:pt x="133044" y="654"/>
                    <a:pt x="101549" y="463"/>
                    <a:pt x="37795" y="1799"/>
                  </a:cubicBezTo>
                  <a:cubicBezTo>
                    <a:pt x="26914" y="5998"/>
                    <a:pt x="21379" y="8671"/>
                    <a:pt x="10498" y="159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D6D4F83-8A7E-4BE2-A8AF-6B167C426A06}"/>
                </a:ext>
              </a:extLst>
            </p:cNvPr>
            <p:cNvSpPr/>
            <p:nvPr/>
          </p:nvSpPr>
          <p:spPr>
            <a:xfrm>
              <a:off x="3577707" y="3031443"/>
              <a:ext cx="324498" cy="57264"/>
            </a:xfrm>
            <a:custGeom>
              <a:avLst/>
              <a:gdLst>
                <a:gd name="connsiteX0" fmla="*/ 137625 w 324497"/>
                <a:gd name="connsiteY0" fmla="*/ 46002 h 57264"/>
                <a:gd name="connsiteX1" fmla="*/ 0 w 324497"/>
                <a:gd name="connsiteY1" fmla="*/ 16034 h 57264"/>
                <a:gd name="connsiteX2" fmla="*/ 28250 w 324497"/>
                <a:gd name="connsiteY2" fmla="*/ 0 h 57264"/>
                <a:gd name="connsiteX3" fmla="*/ 192790 w 324497"/>
                <a:gd name="connsiteY3" fmla="*/ 11644 h 57264"/>
                <a:gd name="connsiteX4" fmla="*/ 328888 w 324497"/>
                <a:gd name="connsiteY4" fmla="*/ 40085 h 57264"/>
                <a:gd name="connsiteX5" fmla="*/ 301974 w 324497"/>
                <a:gd name="connsiteY5" fmla="*/ 57646 h 57264"/>
                <a:gd name="connsiteX6" fmla="*/ 137625 w 324497"/>
                <a:gd name="connsiteY6" fmla="*/ 46002 h 57264"/>
                <a:gd name="connsiteX7" fmla="*/ 10307 w 324497"/>
                <a:gd name="connsiteY7" fmla="*/ 16416 h 57264"/>
                <a:gd name="connsiteX8" fmla="*/ 139343 w 324497"/>
                <a:gd name="connsiteY8" fmla="*/ 44475 h 57264"/>
                <a:gd name="connsiteX9" fmla="*/ 293384 w 324497"/>
                <a:gd name="connsiteY9" fmla="*/ 55546 h 57264"/>
                <a:gd name="connsiteX10" fmla="*/ 318580 w 324497"/>
                <a:gd name="connsiteY10" fmla="*/ 39131 h 57264"/>
                <a:gd name="connsiteX11" fmla="*/ 190881 w 324497"/>
                <a:gd name="connsiteY11" fmla="*/ 12407 h 57264"/>
                <a:gd name="connsiteX12" fmla="*/ 36649 w 324497"/>
                <a:gd name="connsiteY12" fmla="*/ 1336 h 57264"/>
                <a:gd name="connsiteX13" fmla="*/ 10307 w 324497"/>
                <a:gd name="connsiteY13" fmla="*/ 1641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7625" y="46002"/>
                  </a:moveTo>
                  <a:cubicBezTo>
                    <a:pt x="82651" y="32259"/>
                    <a:pt x="55164" y="26151"/>
                    <a:pt x="0" y="16034"/>
                  </a:cubicBezTo>
                  <a:cubicBezTo>
                    <a:pt x="11262" y="8017"/>
                    <a:pt x="16798" y="4963"/>
                    <a:pt x="28250" y="0"/>
                  </a:cubicBezTo>
                  <a:cubicBezTo>
                    <a:pt x="94486" y="3436"/>
                    <a:pt x="127317" y="5917"/>
                    <a:pt x="192790" y="11644"/>
                  </a:cubicBezTo>
                  <a:cubicBezTo>
                    <a:pt x="247191" y="21760"/>
                    <a:pt x="274487" y="27487"/>
                    <a:pt x="328888" y="40085"/>
                  </a:cubicBezTo>
                  <a:cubicBezTo>
                    <a:pt x="318008" y="45621"/>
                    <a:pt x="312663" y="48866"/>
                    <a:pt x="301974" y="57646"/>
                  </a:cubicBezTo>
                  <a:cubicBezTo>
                    <a:pt x="236501" y="51729"/>
                    <a:pt x="203670" y="49247"/>
                    <a:pt x="137625" y="46002"/>
                  </a:cubicBezTo>
                  <a:close/>
                  <a:moveTo>
                    <a:pt x="10307" y="16416"/>
                  </a:moveTo>
                  <a:cubicBezTo>
                    <a:pt x="62036" y="26151"/>
                    <a:pt x="87805" y="31686"/>
                    <a:pt x="139343" y="44475"/>
                  </a:cubicBezTo>
                  <a:cubicBezTo>
                    <a:pt x="201188" y="47720"/>
                    <a:pt x="231920" y="50011"/>
                    <a:pt x="293384" y="55546"/>
                  </a:cubicBezTo>
                  <a:cubicBezTo>
                    <a:pt x="303310" y="47529"/>
                    <a:pt x="308464" y="44475"/>
                    <a:pt x="318580" y="39131"/>
                  </a:cubicBezTo>
                  <a:cubicBezTo>
                    <a:pt x="267615" y="27296"/>
                    <a:pt x="242037" y="21951"/>
                    <a:pt x="190881" y="12407"/>
                  </a:cubicBezTo>
                  <a:cubicBezTo>
                    <a:pt x="129417" y="7063"/>
                    <a:pt x="98685" y="4772"/>
                    <a:pt x="36649" y="1336"/>
                  </a:cubicBezTo>
                  <a:cubicBezTo>
                    <a:pt x="26151" y="6108"/>
                    <a:pt x="20806" y="8781"/>
                    <a:pt x="10307" y="164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09791DE-3877-4622-9D34-88CE6CE93CEA}"/>
                </a:ext>
              </a:extLst>
            </p:cNvPr>
            <p:cNvSpPr/>
            <p:nvPr/>
          </p:nvSpPr>
          <p:spPr>
            <a:xfrm>
              <a:off x="3870137" y="3070192"/>
              <a:ext cx="324498" cy="76352"/>
            </a:xfrm>
            <a:custGeom>
              <a:avLst/>
              <a:gdLst>
                <a:gd name="connsiteX0" fmla="*/ 138007 w 324497"/>
                <a:gd name="connsiteY0" fmla="*/ 57646 h 76352"/>
                <a:gd name="connsiteX1" fmla="*/ 0 w 324497"/>
                <a:gd name="connsiteY1" fmla="*/ 17370 h 76352"/>
                <a:gd name="connsiteX2" fmla="*/ 26914 w 324497"/>
                <a:gd name="connsiteY2" fmla="*/ 0 h 76352"/>
                <a:gd name="connsiteX3" fmla="*/ 190308 w 324497"/>
                <a:gd name="connsiteY3" fmla="*/ 20042 h 76352"/>
                <a:gd name="connsiteX4" fmla="*/ 327551 w 324497"/>
                <a:gd name="connsiteY4" fmla="*/ 57264 h 76352"/>
                <a:gd name="connsiteX5" fmla="*/ 302164 w 324497"/>
                <a:gd name="connsiteY5" fmla="*/ 76734 h 76352"/>
                <a:gd name="connsiteX6" fmla="*/ 138007 w 324497"/>
                <a:gd name="connsiteY6" fmla="*/ 57646 h 76352"/>
                <a:gd name="connsiteX7" fmla="*/ 10307 w 324497"/>
                <a:gd name="connsiteY7" fmla="*/ 18325 h 76352"/>
                <a:gd name="connsiteX8" fmla="*/ 139724 w 324497"/>
                <a:gd name="connsiteY8" fmla="*/ 56119 h 76352"/>
                <a:gd name="connsiteX9" fmla="*/ 293766 w 324497"/>
                <a:gd name="connsiteY9" fmla="*/ 74062 h 76352"/>
                <a:gd name="connsiteX10" fmla="*/ 317626 w 324497"/>
                <a:gd name="connsiteY10" fmla="*/ 55737 h 76352"/>
                <a:gd name="connsiteX11" fmla="*/ 188781 w 324497"/>
                <a:gd name="connsiteY11" fmla="*/ 20806 h 76352"/>
                <a:gd name="connsiteX12" fmla="*/ 35504 w 324497"/>
                <a:gd name="connsiteY12" fmla="*/ 2100 h 76352"/>
                <a:gd name="connsiteX13" fmla="*/ 10307 w 324497"/>
                <a:gd name="connsiteY13" fmla="*/ 1832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38007" y="57646"/>
                  </a:moveTo>
                  <a:cubicBezTo>
                    <a:pt x="82651" y="40085"/>
                    <a:pt x="55164" y="31877"/>
                    <a:pt x="0" y="17370"/>
                  </a:cubicBezTo>
                  <a:cubicBezTo>
                    <a:pt x="10689" y="8781"/>
                    <a:pt x="16034" y="5536"/>
                    <a:pt x="26914" y="0"/>
                  </a:cubicBezTo>
                  <a:cubicBezTo>
                    <a:pt x="92386" y="7063"/>
                    <a:pt x="125027" y="11262"/>
                    <a:pt x="190308" y="20042"/>
                  </a:cubicBezTo>
                  <a:cubicBezTo>
                    <a:pt x="245091" y="33786"/>
                    <a:pt x="272387" y="41230"/>
                    <a:pt x="327551" y="57264"/>
                  </a:cubicBezTo>
                  <a:cubicBezTo>
                    <a:pt x="317244" y="63754"/>
                    <a:pt x="312090" y="67381"/>
                    <a:pt x="302164" y="76734"/>
                  </a:cubicBezTo>
                  <a:cubicBezTo>
                    <a:pt x="236692" y="68144"/>
                    <a:pt x="203861" y="64327"/>
                    <a:pt x="138007" y="57646"/>
                  </a:cubicBezTo>
                  <a:close/>
                  <a:moveTo>
                    <a:pt x="10307" y="18325"/>
                  </a:moveTo>
                  <a:cubicBezTo>
                    <a:pt x="61845" y="32068"/>
                    <a:pt x="87805" y="39703"/>
                    <a:pt x="139724" y="56119"/>
                  </a:cubicBezTo>
                  <a:cubicBezTo>
                    <a:pt x="201379" y="62418"/>
                    <a:pt x="232111" y="66045"/>
                    <a:pt x="293766" y="74062"/>
                  </a:cubicBezTo>
                  <a:cubicBezTo>
                    <a:pt x="303119" y="65281"/>
                    <a:pt x="307891" y="61845"/>
                    <a:pt x="317626" y="55737"/>
                  </a:cubicBezTo>
                  <a:cubicBezTo>
                    <a:pt x="265897" y="40849"/>
                    <a:pt x="240128" y="33786"/>
                    <a:pt x="188781" y="20806"/>
                  </a:cubicBezTo>
                  <a:cubicBezTo>
                    <a:pt x="127699" y="12598"/>
                    <a:pt x="96967" y="8781"/>
                    <a:pt x="35504" y="2100"/>
                  </a:cubicBezTo>
                  <a:cubicBezTo>
                    <a:pt x="25387" y="7253"/>
                    <a:pt x="20233" y="10308"/>
                    <a:pt x="10307" y="183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888FC51-F939-4A55-B281-3A107856FFFE}"/>
                </a:ext>
              </a:extLst>
            </p:cNvPr>
            <p:cNvSpPr/>
            <p:nvPr/>
          </p:nvSpPr>
          <p:spPr>
            <a:xfrm>
              <a:off x="4162948" y="3125356"/>
              <a:ext cx="324498" cy="76352"/>
            </a:xfrm>
            <a:custGeom>
              <a:avLst/>
              <a:gdLst>
                <a:gd name="connsiteX0" fmla="*/ 140679 w 324497"/>
                <a:gd name="connsiteY0" fmla="*/ 67572 h 76352"/>
                <a:gd name="connsiteX1" fmla="*/ 0 w 324497"/>
                <a:gd name="connsiteY1" fmla="*/ 19470 h 76352"/>
                <a:gd name="connsiteX2" fmla="*/ 25387 w 324497"/>
                <a:gd name="connsiteY2" fmla="*/ 0 h 76352"/>
                <a:gd name="connsiteX3" fmla="*/ 189545 w 324497"/>
                <a:gd name="connsiteY3" fmla="*/ 25196 h 76352"/>
                <a:gd name="connsiteX4" fmla="*/ 330033 w 324497"/>
                <a:gd name="connsiteY4" fmla="*/ 68526 h 76352"/>
                <a:gd name="connsiteX5" fmla="*/ 306555 w 324497"/>
                <a:gd name="connsiteY5" fmla="*/ 90478 h 76352"/>
                <a:gd name="connsiteX6" fmla="*/ 140679 w 324497"/>
                <a:gd name="connsiteY6" fmla="*/ 67572 h 76352"/>
                <a:gd name="connsiteX7" fmla="*/ 10307 w 324497"/>
                <a:gd name="connsiteY7" fmla="*/ 20806 h 76352"/>
                <a:gd name="connsiteX8" fmla="*/ 142206 w 324497"/>
                <a:gd name="connsiteY8" fmla="*/ 65854 h 76352"/>
                <a:gd name="connsiteX9" fmla="*/ 297774 w 324497"/>
                <a:gd name="connsiteY9" fmla="*/ 87614 h 76352"/>
                <a:gd name="connsiteX10" fmla="*/ 319916 w 324497"/>
                <a:gd name="connsiteY10" fmla="*/ 66999 h 76352"/>
                <a:gd name="connsiteX11" fmla="*/ 188208 w 324497"/>
                <a:gd name="connsiteY11" fmla="*/ 26151 h 76352"/>
                <a:gd name="connsiteX12" fmla="*/ 34167 w 324497"/>
                <a:gd name="connsiteY12" fmla="*/ 2481 h 76352"/>
                <a:gd name="connsiteX13" fmla="*/ 10307 w 324497"/>
                <a:gd name="connsiteY13" fmla="*/ 20806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40679" y="67572"/>
                  </a:moveTo>
                  <a:cubicBezTo>
                    <a:pt x="83988" y="47148"/>
                    <a:pt x="55928" y="37413"/>
                    <a:pt x="0" y="19470"/>
                  </a:cubicBezTo>
                  <a:cubicBezTo>
                    <a:pt x="9926" y="10117"/>
                    <a:pt x="15079" y="6490"/>
                    <a:pt x="25387" y="0"/>
                  </a:cubicBezTo>
                  <a:cubicBezTo>
                    <a:pt x="91050" y="9544"/>
                    <a:pt x="123882" y="14698"/>
                    <a:pt x="189545" y="25196"/>
                  </a:cubicBezTo>
                  <a:cubicBezTo>
                    <a:pt x="245473" y="41803"/>
                    <a:pt x="273532" y="50393"/>
                    <a:pt x="330033" y="68526"/>
                  </a:cubicBezTo>
                  <a:cubicBezTo>
                    <a:pt x="320489" y="75971"/>
                    <a:pt x="315717" y="80170"/>
                    <a:pt x="306555" y="90478"/>
                  </a:cubicBezTo>
                  <a:cubicBezTo>
                    <a:pt x="240128" y="80934"/>
                    <a:pt x="206915" y="76162"/>
                    <a:pt x="140679" y="67572"/>
                  </a:cubicBezTo>
                  <a:close/>
                  <a:moveTo>
                    <a:pt x="10307" y="20806"/>
                  </a:moveTo>
                  <a:cubicBezTo>
                    <a:pt x="62799" y="37604"/>
                    <a:pt x="89141" y="46766"/>
                    <a:pt x="142206" y="65854"/>
                  </a:cubicBezTo>
                  <a:cubicBezTo>
                    <a:pt x="204433" y="73871"/>
                    <a:pt x="235547" y="78452"/>
                    <a:pt x="297774" y="87614"/>
                  </a:cubicBezTo>
                  <a:cubicBezTo>
                    <a:pt x="306364" y="78070"/>
                    <a:pt x="310945" y="74062"/>
                    <a:pt x="319916" y="66999"/>
                  </a:cubicBezTo>
                  <a:cubicBezTo>
                    <a:pt x="266851" y="50011"/>
                    <a:pt x="240510" y="41803"/>
                    <a:pt x="188208" y="26151"/>
                  </a:cubicBezTo>
                  <a:cubicBezTo>
                    <a:pt x="126554" y="16225"/>
                    <a:pt x="95822" y="11453"/>
                    <a:pt x="34167" y="2481"/>
                  </a:cubicBezTo>
                  <a:cubicBezTo>
                    <a:pt x="24433" y="8590"/>
                    <a:pt x="19661" y="12026"/>
                    <a:pt x="10307" y="208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2C756F4-E2C1-4050-909D-E4C6BAF05E97}"/>
                </a:ext>
              </a:extLst>
            </p:cNvPr>
            <p:cNvSpPr/>
            <p:nvPr/>
          </p:nvSpPr>
          <p:spPr>
            <a:xfrm>
              <a:off x="4459959" y="3191783"/>
              <a:ext cx="324498" cy="95440"/>
            </a:xfrm>
            <a:custGeom>
              <a:avLst/>
              <a:gdLst>
                <a:gd name="connsiteX0" fmla="*/ 145070 w 324497"/>
                <a:gd name="connsiteY0" fmla="*/ 75016 h 95440"/>
                <a:gd name="connsiteX1" fmla="*/ 0 w 324497"/>
                <a:gd name="connsiteY1" fmla="*/ 21951 h 95440"/>
                <a:gd name="connsiteX2" fmla="*/ 23669 w 324497"/>
                <a:gd name="connsiteY2" fmla="*/ 0 h 95440"/>
                <a:gd name="connsiteX3" fmla="*/ 190117 w 324497"/>
                <a:gd name="connsiteY3" fmla="*/ 27487 h 95440"/>
                <a:gd name="connsiteX4" fmla="*/ 335187 w 324497"/>
                <a:gd name="connsiteY4" fmla="*/ 74062 h 95440"/>
                <a:gd name="connsiteX5" fmla="*/ 313808 w 324497"/>
                <a:gd name="connsiteY5" fmla="*/ 98685 h 95440"/>
                <a:gd name="connsiteX6" fmla="*/ 145070 w 324497"/>
                <a:gd name="connsiteY6" fmla="*/ 75016 h 95440"/>
                <a:gd name="connsiteX7" fmla="*/ 10307 w 324497"/>
                <a:gd name="connsiteY7" fmla="*/ 23478 h 95440"/>
                <a:gd name="connsiteX8" fmla="*/ 146405 w 324497"/>
                <a:gd name="connsiteY8" fmla="*/ 73107 h 95440"/>
                <a:gd name="connsiteX9" fmla="*/ 304646 w 324497"/>
                <a:gd name="connsiteY9" fmla="*/ 95631 h 95440"/>
                <a:gd name="connsiteX10" fmla="*/ 324879 w 324497"/>
                <a:gd name="connsiteY10" fmla="*/ 72535 h 95440"/>
                <a:gd name="connsiteX11" fmla="*/ 188781 w 324497"/>
                <a:gd name="connsiteY11" fmla="*/ 28632 h 95440"/>
                <a:gd name="connsiteX12" fmla="*/ 32640 w 324497"/>
                <a:gd name="connsiteY12" fmla="*/ 2863 h 95440"/>
                <a:gd name="connsiteX13" fmla="*/ 10307 w 324497"/>
                <a:gd name="connsiteY13" fmla="*/ 2347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45070" y="75016"/>
                  </a:moveTo>
                  <a:cubicBezTo>
                    <a:pt x="86469" y="52874"/>
                    <a:pt x="57646" y="42185"/>
                    <a:pt x="0" y="21951"/>
                  </a:cubicBezTo>
                  <a:cubicBezTo>
                    <a:pt x="9162" y="11644"/>
                    <a:pt x="13934" y="7444"/>
                    <a:pt x="23669" y="0"/>
                  </a:cubicBezTo>
                  <a:cubicBezTo>
                    <a:pt x="90096" y="10880"/>
                    <a:pt x="123309" y="16416"/>
                    <a:pt x="190117" y="27487"/>
                  </a:cubicBezTo>
                  <a:cubicBezTo>
                    <a:pt x="247763" y="45621"/>
                    <a:pt x="276777" y="54974"/>
                    <a:pt x="335187" y="74062"/>
                  </a:cubicBezTo>
                  <a:cubicBezTo>
                    <a:pt x="326407" y="82651"/>
                    <a:pt x="322016" y="87233"/>
                    <a:pt x="313808" y="98685"/>
                  </a:cubicBezTo>
                  <a:cubicBezTo>
                    <a:pt x="246045" y="88950"/>
                    <a:pt x="212260" y="84178"/>
                    <a:pt x="145070" y="75016"/>
                  </a:cubicBezTo>
                  <a:close/>
                  <a:moveTo>
                    <a:pt x="10307" y="23478"/>
                  </a:moveTo>
                  <a:cubicBezTo>
                    <a:pt x="64327" y="42566"/>
                    <a:pt x="91432" y="52492"/>
                    <a:pt x="146405" y="73107"/>
                  </a:cubicBezTo>
                  <a:cubicBezTo>
                    <a:pt x="209587" y="81888"/>
                    <a:pt x="241083" y="86469"/>
                    <a:pt x="304646" y="95631"/>
                  </a:cubicBezTo>
                  <a:cubicBezTo>
                    <a:pt x="312472" y="84942"/>
                    <a:pt x="316480" y="80552"/>
                    <a:pt x="324879" y="72535"/>
                  </a:cubicBezTo>
                  <a:cubicBezTo>
                    <a:pt x="269905" y="54592"/>
                    <a:pt x="242801" y="45811"/>
                    <a:pt x="188781" y="28632"/>
                  </a:cubicBezTo>
                  <a:cubicBezTo>
                    <a:pt x="126172" y="18325"/>
                    <a:pt x="95058" y="12980"/>
                    <a:pt x="32640" y="2863"/>
                  </a:cubicBezTo>
                  <a:cubicBezTo>
                    <a:pt x="23288" y="9926"/>
                    <a:pt x="18897" y="13743"/>
                    <a:pt x="10307" y="234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C419D6B-4AB6-49DA-91C2-159F658D0A32}"/>
                </a:ext>
              </a:extLst>
            </p:cNvPr>
            <p:cNvSpPr/>
            <p:nvPr/>
          </p:nvSpPr>
          <p:spPr>
            <a:xfrm>
              <a:off x="4763841" y="3263554"/>
              <a:ext cx="324498" cy="95440"/>
            </a:xfrm>
            <a:custGeom>
              <a:avLst/>
              <a:gdLst>
                <a:gd name="connsiteX0" fmla="*/ 150605 w 324497"/>
                <a:gd name="connsiteY0" fmla="*/ 79406 h 95440"/>
                <a:gd name="connsiteX1" fmla="*/ 0 w 324497"/>
                <a:gd name="connsiteY1" fmla="*/ 24624 h 95440"/>
                <a:gd name="connsiteX2" fmla="*/ 21379 w 324497"/>
                <a:gd name="connsiteY2" fmla="*/ 0 h 95440"/>
                <a:gd name="connsiteX3" fmla="*/ 190691 w 324497"/>
                <a:gd name="connsiteY3" fmla="*/ 26342 h 95440"/>
                <a:gd name="connsiteX4" fmla="*/ 341295 w 324497"/>
                <a:gd name="connsiteY4" fmla="*/ 72917 h 95440"/>
                <a:gd name="connsiteX5" fmla="*/ 322398 w 324497"/>
                <a:gd name="connsiteY5" fmla="*/ 100403 h 95440"/>
                <a:gd name="connsiteX6" fmla="*/ 150605 w 324497"/>
                <a:gd name="connsiteY6" fmla="*/ 79406 h 95440"/>
                <a:gd name="connsiteX7" fmla="*/ 10499 w 324497"/>
                <a:gd name="connsiteY7" fmla="*/ 26151 h 95440"/>
                <a:gd name="connsiteX8" fmla="*/ 151751 w 324497"/>
                <a:gd name="connsiteY8" fmla="*/ 77307 h 95440"/>
                <a:gd name="connsiteX9" fmla="*/ 312854 w 324497"/>
                <a:gd name="connsiteY9" fmla="*/ 97158 h 95440"/>
                <a:gd name="connsiteX10" fmla="*/ 330606 w 324497"/>
                <a:gd name="connsiteY10" fmla="*/ 71580 h 95440"/>
                <a:gd name="connsiteX11" fmla="*/ 189354 w 324497"/>
                <a:gd name="connsiteY11" fmla="*/ 27678 h 95440"/>
                <a:gd name="connsiteX12" fmla="*/ 30350 w 324497"/>
                <a:gd name="connsiteY12" fmla="*/ 3054 h 95440"/>
                <a:gd name="connsiteX13" fmla="*/ 10499 w 324497"/>
                <a:gd name="connsiteY13" fmla="*/ 2615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50605" y="79406"/>
                  </a:moveTo>
                  <a:cubicBezTo>
                    <a:pt x="89714" y="56883"/>
                    <a:pt x="59746" y="46002"/>
                    <a:pt x="0" y="24624"/>
                  </a:cubicBezTo>
                  <a:cubicBezTo>
                    <a:pt x="8208" y="13171"/>
                    <a:pt x="12598" y="8590"/>
                    <a:pt x="21379" y="0"/>
                  </a:cubicBezTo>
                  <a:cubicBezTo>
                    <a:pt x="88951" y="10689"/>
                    <a:pt x="122927" y="16034"/>
                    <a:pt x="190691" y="26342"/>
                  </a:cubicBezTo>
                  <a:cubicBezTo>
                    <a:pt x="250436" y="44857"/>
                    <a:pt x="280404" y="54210"/>
                    <a:pt x="341295" y="72917"/>
                  </a:cubicBezTo>
                  <a:cubicBezTo>
                    <a:pt x="333469" y="82461"/>
                    <a:pt x="329652" y="87805"/>
                    <a:pt x="322398" y="100403"/>
                  </a:cubicBezTo>
                  <a:cubicBezTo>
                    <a:pt x="253490" y="92195"/>
                    <a:pt x="219132" y="87805"/>
                    <a:pt x="150605" y="79406"/>
                  </a:cubicBezTo>
                  <a:close/>
                  <a:moveTo>
                    <a:pt x="10499" y="26151"/>
                  </a:moveTo>
                  <a:cubicBezTo>
                    <a:pt x="66427" y="46002"/>
                    <a:pt x="94677" y="56310"/>
                    <a:pt x="151751" y="77307"/>
                  </a:cubicBezTo>
                  <a:cubicBezTo>
                    <a:pt x="216077" y="85324"/>
                    <a:pt x="248336" y="89332"/>
                    <a:pt x="312854" y="97158"/>
                  </a:cubicBezTo>
                  <a:cubicBezTo>
                    <a:pt x="319726" y="85515"/>
                    <a:pt x="323352" y="80552"/>
                    <a:pt x="330606" y="71580"/>
                  </a:cubicBezTo>
                  <a:cubicBezTo>
                    <a:pt x="273723" y="54019"/>
                    <a:pt x="245473" y="45048"/>
                    <a:pt x="189354" y="27678"/>
                  </a:cubicBezTo>
                  <a:cubicBezTo>
                    <a:pt x="125600" y="17943"/>
                    <a:pt x="93914" y="12980"/>
                    <a:pt x="30350" y="3054"/>
                  </a:cubicBezTo>
                  <a:cubicBezTo>
                    <a:pt x="22333" y="11071"/>
                    <a:pt x="18325" y="15461"/>
                    <a:pt x="10499" y="261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0B43C54-0C4A-4799-B01C-898B2B8DAB60}"/>
                </a:ext>
              </a:extLst>
            </p:cNvPr>
            <p:cNvSpPr/>
            <p:nvPr/>
          </p:nvSpPr>
          <p:spPr>
            <a:xfrm>
              <a:off x="5076123" y="3334562"/>
              <a:ext cx="343586" cy="76352"/>
            </a:xfrm>
            <a:custGeom>
              <a:avLst/>
              <a:gdLst>
                <a:gd name="connsiteX0" fmla="*/ 156332 w 343585"/>
                <a:gd name="connsiteY0" fmla="*/ 79979 h 76352"/>
                <a:gd name="connsiteX1" fmla="*/ 0 w 343585"/>
                <a:gd name="connsiteY1" fmla="*/ 27296 h 76352"/>
                <a:gd name="connsiteX2" fmla="*/ 19088 w 343585"/>
                <a:gd name="connsiteY2" fmla="*/ 0 h 76352"/>
                <a:gd name="connsiteX3" fmla="*/ 191644 w 343585"/>
                <a:gd name="connsiteY3" fmla="*/ 21760 h 76352"/>
                <a:gd name="connsiteX4" fmla="*/ 347594 w 343585"/>
                <a:gd name="connsiteY4" fmla="*/ 64518 h 76352"/>
                <a:gd name="connsiteX5" fmla="*/ 331369 w 343585"/>
                <a:gd name="connsiteY5" fmla="*/ 94486 h 76352"/>
                <a:gd name="connsiteX6" fmla="*/ 156332 w 343585"/>
                <a:gd name="connsiteY6" fmla="*/ 79979 h 76352"/>
                <a:gd name="connsiteX7" fmla="*/ 10689 w 343585"/>
                <a:gd name="connsiteY7" fmla="*/ 28441 h 76352"/>
                <a:gd name="connsiteX8" fmla="*/ 157286 w 343585"/>
                <a:gd name="connsiteY8" fmla="*/ 77689 h 76352"/>
                <a:gd name="connsiteX9" fmla="*/ 321252 w 343585"/>
                <a:gd name="connsiteY9" fmla="*/ 91432 h 76352"/>
                <a:gd name="connsiteX10" fmla="*/ 336714 w 343585"/>
                <a:gd name="connsiteY10" fmla="*/ 63372 h 76352"/>
                <a:gd name="connsiteX11" fmla="*/ 190499 w 343585"/>
                <a:gd name="connsiteY11" fmla="*/ 23097 h 76352"/>
                <a:gd name="connsiteX12" fmla="*/ 28632 w 343585"/>
                <a:gd name="connsiteY12" fmla="*/ 2672 h 76352"/>
                <a:gd name="connsiteX13" fmla="*/ 10689 w 343585"/>
                <a:gd name="connsiteY13" fmla="*/ 2844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56332" y="79979"/>
                  </a:moveTo>
                  <a:cubicBezTo>
                    <a:pt x="93150" y="58791"/>
                    <a:pt x="61845" y="48102"/>
                    <a:pt x="0" y="27296"/>
                  </a:cubicBezTo>
                  <a:cubicBezTo>
                    <a:pt x="7254" y="14698"/>
                    <a:pt x="11071" y="9544"/>
                    <a:pt x="19088" y="0"/>
                  </a:cubicBezTo>
                  <a:cubicBezTo>
                    <a:pt x="87996" y="9353"/>
                    <a:pt x="122545" y="13743"/>
                    <a:pt x="191644" y="21760"/>
                  </a:cubicBezTo>
                  <a:cubicBezTo>
                    <a:pt x="253490" y="39131"/>
                    <a:pt x="284604" y="47720"/>
                    <a:pt x="347594" y="64518"/>
                  </a:cubicBezTo>
                  <a:cubicBezTo>
                    <a:pt x="340723" y="75207"/>
                    <a:pt x="337477" y="80934"/>
                    <a:pt x="331369" y="94486"/>
                  </a:cubicBezTo>
                  <a:cubicBezTo>
                    <a:pt x="261125" y="89141"/>
                    <a:pt x="226194" y="86087"/>
                    <a:pt x="156332" y="79979"/>
                  </a:cubicBezTo>
                  <a:close/>
                  <a:moveTo>
                    <a:pt x="10689" y="28441"/>
                  </a:moveTo>
                  <a:cubicBezTo>
                    <a:pt x="68908" y="47911"/>
                    <a:pt x="98113" y="57837"/>
                    <a:pt x="157286" y="77689"/>
                  </a:cubicBezTo>
                  <a:cubicBezTo>
                    <a:pt x="222758" y="83606"/>
                    <a:pt x="255399" y="86469"/>
                    <a:pt x="321252" y="91432"/>
                  </a:cubicBezTo>
                  <a:cubicBezTo>
                    <a:pt x="326979" y="78834"/>
                    <a:pt x="330224" y="73489"/>
                    <a:pt x="336714" y="63372"/>
                  </a:cubicBezTo>
                  <a:cubicBezTo>
                    <a:pt x="277732" y="47529"/>
                    <a:pt x="248527" y="39321"/>
                    <a:pt x="190499" y="23097"/>
                  </a:cubicBezTo>
                  <a:cubicBezTo>
                    <a:pt x="125599" y="15461"/>
                    <a:pt x="93341" y="11453"/>
                    <a:pt x="28632" y="2672"/>
                  </a:cubicBezTo>
                  <a:cubicBezTo>
                    <a:pt x="21188" y="11835"/>
                    <a:pt x="17561" y="16798"/>
                    <a:pt x="10689" y="284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BD57ED-113C-433A-A89C-015E062F169D}"/>
                </a:ext>
              </a:extLst>
            </p:cNvPr>
            <p:cNvSpPr/>
            <p:nvPr/>
          </p:nvSpPr>
          <p:spPr>
            <a:xfrm>
              <a:off x="5396803" y="3397171"/>
              <a:ext cx="343586" cy="76352"/>
            </a:xfrm>
            <a:custGeom>
              <a:avLst/>
              <a:gdLst>
                <a:gd name="connsiteX0" fmla="*/ 161676 w 343585"/>
                <a:gd name="connsiteY0" fmla="*/ 76352 h 76352"/>
                <a:gd name="connsiteX1" fmla="*/ 0 w 343585"/>
                <a:gd name="connsiteY1" fmla="*/ 29777 h 76352"/>
                <a:gd name="connsiteX2" fmla="*/ 16416 w 343585"/>
                <a:gd name="connsiteY2" fmla="*/ 0 h 76352"/>
                <a:gd name="connsiteX3" fmla="*/ 191454 w 343585"/>
                <a:gd name="connsiteY3" fmla="*/ 13553 h 76352"/>
                <a:gd name="connsiteX4" fmla="*/ 351794 w 343585"/>
                <a:gd name="connsiteY4" fmla="*/ 48293 h 76352"/>
                <a:gd name="connsiteX5" fmla="*/ 338241 w 343585"/>
                <a:gd name="connsiteY5" fmla="*/ 80170 h 76352"/>
                <a:gd name="connsiteX6" fmla="*/ 161676 w 343585"/>
                <a:gd name="connsiteY6" fmla="*/ 76352 h 76352"/>
                <a:gd name="connsiteX7" fmla="*/ 10880 w 343585"/>
                <a:gd name="connsiteY7" fmla="*/ 30732 h 76352"/>
                <a:gd name="connsiteX8" fmla="*/ 162440 w 343585"/>
                <a:gd name="connsiteY8" fmla="*/ 74062 h 76352"/>
                <a:gd name="connsiteX9" fmla="*/ 327933 w 343585"/>
                <a:gd name="connsiteY9" fmla="*/ 78070 h 76352"/>
                <a:gd name="connsiteX10" fmla="*/ 340723 w 343585"/>
                <a:gd name="connsiteY10" fmla="*/ 48293 h 76352"/>
                <a:gd name="connsiteX11" fmla="*/ 190308 w 343585"/>
                <a:gd name="connsiteY11" fmla="*/ 15270 h 76352"/>
                <a:gd name="connsiteX12" fmla="*/ 26151 w 343585"/>
                <a:gd name="connsiteY12" fmla="*/ 2672 h 76352"/>
                <a:gd name="connsiteX13" fmla="*/ 10880 w 343585"/>
                <a:gd name="connsiteY13" fmla="*/ 3073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61676" y="76352"/>
                  </a:moveTo>
                  <a:cubicBezTo>
                    <a:pt x="96586" y="58028"/>
                    <a:pt x="64136" y="48675"/>
                    <a:pt x="0" y="29777"/>
                  </a:cubicBezTo>
                  <a:cubicBezTo>
                    <a:pt x="6108" y="16225"/>
                    <a:pt x="9544" y="10498"/>
                    <a:pt x="16416" y="0"/>
                  </a:cubicBezTo>
                  <a:cubicBezTo>
                    <a:pt x="86279" y="6299"/>
                    <a:pt x="121401" y="9162"/>
                    <a:pt x="191454" y="13553"/>
                  </a:cubicBezTo>
                  <a:cubicBezTo>
                    <a:pt x="255208" y="28250"/>
                    <a:pt x="287276" y="35122"/>
                    <a:pt x="351794" y="48293"/>
                  </a:cubicBezTo>
                  <a:cubicBezTo>
                    <a:pt x="346067" y="59746"/>
                    <a:pt x="343204" y="65854"/>
                    <a:pt x="338241" y="80170"/>
                  </a:cubicBezTo>
                  <a:cubicBezTo>
                    <a:pt x="267616" y="79597"/>
                    <a:pt x="232302" y="78643"/>
                    <a:pt x="161676" y="76352"/>
                  </a:cubicBezTo>
                  <a:close/>
                  <a:moveTo>
                    <a:pt x="10880" y="30732"/>
                  </a:moveTo>
                  <a:cubicBezTo>
                    <a:pt x="71008" y="48293"/>
                    <a:pt x="101358" y="57073"/>
                    <a:pt x="162440" y="74062"/>
                  </a:cubicBezTo>
                  <a:cubicBezTo>
                    <a:pt x="228676" y="76352"/>
                    <a:pt x="261698" y="77307"/>
                    <a:pt x="327933" y="78070"/>
                  </a:cubicBezTo>
                  <a:cubicBezTo>
                    <a:pt x="332705" y="64900"/>
                    <a:pt x="335378" y="58982"/>
                    <a:pt x="340723" y="48293"/>
                  </a:cubicBezTo>
                  <a:cubicBezTo>
                    <a:pt x="280213" y="35886"/>
                    <a:pt x="250054" y="29205"/>
                    <a:pt x="190308" y="15270"/>
                  </a:cubicBezTo>
                  <a:cubicBezTo>
                    <a:pt x="124645" y="11071"/>
                    <a:pt x="91814" y="8590"/>
                    <a:pt x="26151" y="2672"/>
                  </a:cubicBezTo>
                  <a:cubicBezTo>
                    <a:pt x="19852" y="12598"/>
                    <a:pt x="16798" y="18134"/>
                    <a:pt x="10880" y="307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28464B8F-AD7B-4E91-A9B5-F326C8B485B3}"/>
                </a:ext>
              </a:extLst>
            </p:cNvPr>
            <p:cNvSpPr/>
            <p:nvPr/>
          </p:nvSpPr>
          <p:spPr>
            <a:xfrm>
              <a:off x="5724355" y="3444318"/>
              <a:ext cx="343586" cy="57264"/>
            </a:xfrm>
            <a:custGeom>
              <a:avLst/>
              <a:gdLst>
                <a:gd name="connsiteX0" fmla="*/ 165303 w 343585"/>
                <a:gd name="connsiteY0" fmla="*/ 67572 h 57264"/>
                <a:gd name="connsiteX1" fmla="*/ 0 w 343585"/>
                <a:gd name="connsiteY1" fmla="*/ 31877 h 57264"/>
                <a:gd name="connsiteX2" fmla="*/ 13743 w 343585"/>
                <a:gd name="connsiteY2" fmla="*/ 0 h 57264"/>
                <a:gd name="connsiteX3" fmla="*/ 189927 w 343585"/>
                <a:gd name="connsiteY3" fmla="*/ 1527 h 57264"/>
                <a:gd name="connsiteX4" fmla="*/ 352748 w 343585"/>
                <a:gd name="connsiteY4" fmla="*/ 24051 h 57264"/>
                <a:gd name="connsiteX5" fmla="*/ 341486 w 343585"/>
                <a:gd name="connsiteY5" fmla="*/ 57073 h 57264"/>
                <a:gd name="connsiteX6" fmla="*/ 165303 w 343585"/>
                <a:gd name="connsiteY6" fmla="*/ 67572 h 57264"/>
                <a:gd name="connsiteX7" fmla="*/ 11071 w 343585"/>
                <a:gd name="connsiteY7" fmla="*/ 31877 h 57264"/>
                <a:gd name="connsiteX8" fmla="*/ 166067 w 343585"/>
                <a:gd name="connsiteY8" fmla="*/ 64900 h 57264"/>
                <a:gd name="connsiteX9" fmla="*/ 331370 w 343585"/>
                <a:gd name="connsiteY9" fmla="*/ 55546 h 57264"/>
                <a:gd name="connsiteX10" fmla="*/ 341868 w 343585"/>
                <a:gd name="connsiteY10" fmla="*/ 24624 h 57264"/>
                <a:gd name="connsiteX11" fmla="*/ 188972 w 343585"/>
                <a:gd name="connsiteY11" fmla="*/ 3245 h 57264"/>
                <a:gd name="connsiteX12" fmla="*/ 23669 w 343585"/>
                <a:gd name="connsiteY12" fmla="*/ 2100 h 57264"/>
                <a:gd name="connsiteX13" fmla="*/ 11071 w 343585"/>
                <a:gd name="connsiteY13" fmla="*/ 31877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5303" y="67572"/>
                  </a:moveTo>
                  <a:cubicBezTo>
                    <a:pt x="98876" y="54210"/>
                    <a:pt x="65854" y="46957"/>
                    <a:pt x="0" y="31877"/>
                  </a:cubicBezTo>
                  <a:cubicBezTo>
                    <a:pt x="5154" y="17561"/>
                    <a:pt x="7826" y="11453"/>
                    <a:pt x="13743" y="0"/>
                  </a:cubicBezTo>
                  <a:cubicBezTo>
                    <a:pt x="84179" y="1909"/>
                    <a:pt x="119492" y="2291"/>
                    <a:pt x="189927" y="1527"/>
                  </a:cubicBezTo>
                  <a:cubicBezTo>
                    <a:pt x="254826" y="11644"/>
                    <a:pt x="287467" y="16225"/>
                    <a:pt x="352748" y="24051"/>
                  </a:cubicBezTo>
                  <a:cubicBezTo>
                    <a:pt x="347976" y="36076"/>
                    <a:pt x="345495" y="42376"/>
                    <a:pt x="341486" y="57073"/>
                  </a:cubicBezTo>
                  <a:cubicBezTo>
                    <a:pt x="271242" y="62609"/>
                    <a:pt x="235929" y="64518"/>
                    <a:pt x="165303" y="67572"/>
                  </a:cubicBezTo>
                  <a:close/>
                  <a:moveTo>
                    <a:pt x="11071" y="31877"/>
                  </a:moveTo>
                  <a:cubicBezTo>
                    <a:pt x="72726" y="45811"/>
                    <a:pt x="103648" y="52492"/>
                    <a:pt x="166067" y="64900"/>
                  </a:cubicBezTo>
                  <a:cubicBezTo>
                    <a:pt x="232302" y="62227"/>
                    <a:pt x="265324" y="60318"/>
                    <a:pt x="331370" y="55546"/>
                  </a:cubicBezTo>
                  <a:cubicBezTo>
                    <a:pt x="335187" y="41994"/>
                    <a:pt x="337477" y="35886"/>
                    <a:pt x="341868" y="24624"/>
                  </a:cubicBezTo>
                  <a:cubicBezTo>
                    <a:pt x="280595" y="17179"/>
                    <a:pt x="250054" y="12789"/>
                    <a:pt x="188972" y="3245"/>
                  </a:cubicBezTo>
                  <a:cubicBezTo>
                    <a:pt x="122927" y="4008"/>
                    <a:pt x="89905" y="3627"/>
                    <a:pt x="23669" y="2100"/>
                  </a:cubicBezTo>
                  <a:cubicBezTo>
                    <a:pt x="18324" y="12980"/>
                    <a:pt x="15843" y="18706"/>
                    <a:pt x="11071" y="318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183717E-D23C-4460-A55E-6010446AD1FA}"/>
                </a:ext>
              </a:extLst>
            </p:cNvPr>
            <p:cNvSpPr/>
            <p:nvPr/>
          </p:nvSpPr>
          <p:spPr>
            <a:xfrm>
              <a:off x="6055342" y="3455008"/>
              <a:ext cx="343586" cy="57264"/>
            </a:xfrm>
            <a:custGeom>
              <a:avLst/>
              <a:gdLst>
                <a:gd name="connsiteX0" fmla="*/ 166448 w 343585"/>
                <a:gd name="connsiteY0" fmla="*/ 67572 h 57264"/>
                <a:gd name="connsiteX1" fmla="*/ 0 w 343585"/>
                <a:gd name="connsiteY1" fmla="*/ 46002 h 57264"/>
                <a:gd name="connsiteX2" fmla="*/ 11262 w 343585"/>
                <a:gd name="connsiteY2" fmla="*/ 12980 h 57264"/>
                <a:gd name="connsiteX3" fmla="*/ 186491 w 343585"/>
                <a:gd name="connsiteY3" fmla="*/ 0 h 57264"/>
                <a:gd name="connsiteX4" fmla="*/ 350076 w 343585"/>
                <a:gd name="connsiteY4" fmla="*/ 13171 h 57264"/>
                <a:gd name="connsiteX5" fmla="*/ 341295 w 343585"/>
                <a:gd name="connsiteY5" fmla="*/ 47529 h 57264"/>
                <a:gd name="connsiteX6" fmla="*/ 166448 w 343585"/>
                <a:gd name="connsiteY6" fmla="*/ 67572 h 57264"/>
                <a:gd name="connsiteX7" fmla="*/ 10880 w 343585"/>
                <a:gd name="connsiteY7" fmla="*/ 45239 h 57264"/>
                <a:gd name="connsiteX8" fmla="*/ 167021 w 343585"/>
                <a:gd name="connsiteY8" fmla="*/ 65090 h 57264"/>
                <a:gd name="connsiteX9" fmla="*/ 330988 w 343585"/>
                <a:gd name="connsiteY9" fmla="*/ 46575 h 57264"/>
                <a:gd name="connsiteX10" fmla="*/ 339196 w 343585"/>
                <a:gd name="connsiteY10" fmla="*/ 14507 h 57264"/>
                <a:gd name="connsiteX11" fmla="*/ 185727 w 343585"/>
                <a:gd name="connsiteY11" fmla="*/ 1909 h 57264"/>
                <a:gd name="connsiteX12" fmla="*/ 21379 w 343585"/>
                <a:gd name="connsiteY12" fmla="*/ 14316 h 57264"/>
                <a:gd name="connsiteX13" fmla="*/ 10880 w 343585"/>
                <a:gd name="connsiteY13" fmla="*/ 45239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6448" y="67572"/>
                  </a:moveTo>
                  <a:cubicBezTo>
                    <a:pt x="99640" y="58982"/>
                    <a:pt x="66427" y="55355"/>
                    <a:pt x="0" y="46002"/>
                  </a:cubicBezTo>
                  <a:cubicBezTo>
                    <a:pt x="4008" y="31304"/>
                    <a:pt x="6299" y="25005"/>
                    <a:pt x="11262" y="12980"/>
                  </a:cubicBezTo>
                  <a:cubicBezTo>
                    <a:pt x="81507" y="8971"/>
                    <a:pt x="116438" y="5917"/>
                    <a:pt x="186491" y="0"/>
                  </a:cubicBezTo>
                  <a:cubicBezTo>
                    <a:pt x="251772" y="5345"/>
                    <a:pt x="284413" y="8017"/>
                    <a:pt x="350076" y="13171"/>
                  </a:cubicBezTo>
                  <a:cubicBezTo>
                    <a:pt x="346258" y="25769"/>
                    <a:pt x="344349" y="32450"/>
                    <a:pt x="341295" y="47529"/>
                  </a:cubicBezTo>
                  <a:cubicBezTo>
                    <a:pt x="271433" y="55737"/>
                    <a:pt x="236311" y="59746"/>
                    <a:pt x="166448" y="67572"/>
                  </a:cubicBezTo>
                  <a:close/>
                  <a:moveTo>
                    <a:pt x="10880" y="45239"/>
                  </a:moveTo>
                  <a:cubicBezTo>
                    <a:pt x="73108" y="53828"/>
                    <a:pt x="104221" y="57264"/>
                    <a:pt x="167021" y="65090"/>
                  </a:cubicBezTo>
                  <a:cubicBezTo>
                    <a:pt x="232684" y="57646"/>
                    <a:pt x="265516" y="54019"/>
                    <a:pt x="330988" y="46575"/>
                  </a:cubicBezTo>
                  <a:cubicBezTo>
                    <a:pt x="333851" y="32641"/>
                    <a:pt x="335569" y="26342"/>
                    <a:pt x="339196" y="14507"/>
                  </a:cubicBezTo>
                  <a:cubicBezTo>
                    <a:pt x="277541" y="9544"/>
                    <a:pt x="247000" y="7063"/>
                    <a:pt x="185727" y="1909"/>
                  </a:cubicBezTo>
                  <a:cubicBezTo>
                    <a:pt x="120064" y="7444"/>
                    <a:pt x="87233" y="10308"/>
                    <a:pt x="21379" y="14316"/>
                  </a:cubicBezTo>
                  <a:cubicBezTo>
                    <a:pt x="16798" y="25578"/>
                    <a:pt x="14698" y="31686"/>
                    <a:pt x="10880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F9035985-D6DF-409C-9C30-3789A8E40F08}"/>
                </a:ext>
              </a:extLst>
            </p:cNvPr>
            <p:cNvSpPr/>
            <p:nvPr/>
          </p:nvSpPr>
          <p:spPr>
            <a:xfrm>
              <a:off x="6386139" y="3448709"/>
              <a:ext cx="343586" cy="57264"/>
            </a:xfrm>
            <a:custGeom>
              <a:avLst/>
              <a:gdLst>
                <a:gd name="connsiteX0" fmla="*/ 167784 w 343585"/>
                <a:gd name="connsiteY0" fmla="*/ 71962 h 57264"/>
                <a:gd name="connsiteX1" fmla="*/ 0 w 343585"/>
                <a:gd name="connsiteY1" fmla="*/ 54019 h 57264"/>
                <a:gd name="connsiteX2" fmla="*/ 8780 w 343585"/>
                <a:gd name="connsiteY2" fmla="*/ 19852 h 57264"/>
                <a:gd name="connsiteX3" fmla="*/ 181909 w 343585"/>
                <a:gd name="connsiteY3" fmla="*/ 0 h 57264"/>
                <a:gd name="connsiteX4" fmla="*/ 346067 w 343585"/>
                <a:gd name="connsiteY4" fmla="*/ 10117 h 57264"/>
                <a:gd name="connsiteX5" fmla="*/ 340913 w 343585"/>
                <a:gd name="connsiteY5" fmla="*/ 47529 h 57264"/>
                <a:gd name="connsiteX6" fmla="*/ 167784 w 343585"/>
                <a:gd name="connsiteY6" fmla="*/ 71962 h 57264"/>
                <a:gd name="connsiteX7" fmla="*/ 10689 w 343585"/>
                <a:gd name="connsiteY7" fmla="*/ 52683 h 57264"/>
                <a:gd name="connsiteX8" fmla="*/ 167975 w 343585"/>
                <a:gd name="connsiteY8" fmla="*/ 69290 h 57264"/>
                <a:gd name="connsiteX9" fmla="*/ 330224 w 343585"/>
                <a:gd name="connsiteY9" fmla="*/ 46575 h 57264"/>
                <a:gd name="connsiteX10" fmla="*/ 335187 w 343585"/>
                <a:gd name="connsiteY10" fmla="*/ 11644 h 57264"/>
                <a:gd name="connsiteX11" fmla="*/ 181146 w 343585"/>
                <a:gd name="connsiteY11" fmla="*/ 1909 h 57264"/>
                <a:gd name="connsiteX12" fmla="*/ 18706 w 343585"/>
                <a:gd name="connsiteY12" fmla="*/ 20615 h 57264"/>
                <a:gd name="connsiteX13" fmla="*/ 10689 w 343585"/>
                <a:gd name="connsiteY13" fmla="*/ 5268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67784" y="71962"/>
                  </a:moveTo>
                  <a:cubicBezTo>
                    <a:pt x="100213" y="64518"/>
                    <a:pt x="66808" y="60891"/>
                    <a:pt x="0" y="54019"/>
                  </a:cubicBezTo>
                  <a:cubicBezTo>
                    <a:pt x="3054" y="39131"/>
                    <a:pt x="4963" y="32450"/>
                    <a:pt x="8780" y="19852"/>
                  </a:cubicBezTo>
                  <a:cubicBezTo>
                    <a:pt x="78261" y="12598"/>
                    <a:pt x="113001" y="8590"/>
                    <a:pt x="181909" y="0"/>
                  </a:cubicBezTo>
                  <a:cubicBezTo>
                    <a:pt x="247381" y="4008"/>
                    <a:pt x="280213" y="5917"/>
                    <a:pt x="346067" y="10117"/>
                  </a:cubicBezTo>
                  <a:cubicBezTo>
                    <a:pt x="343586" y="24242"/>
                    <a:pt x="342441" y="31495"/>
                    <a:pt x="340913" y="47529"/>
                  </a:cubicBezTo>
                  <a:cubicBezTo>
                    <a:pt x="271814" y="57646"/>
                    <a:pt x="237074" y="62418"/>
                    <a:pt x="167784" y="71962"/>
                  </a:cubicBezTo>
                  <a:close/>
                  <a:moveTo>
                    <a:pt x="10689" y="52683"/>
                  </a:moveTo>
                  <a:cubicBezTo>
                    <a:pt x="73298" y="59173"/>
                    <a:pt x="104793" y="62418"/>
                    <a:pt x="167975" y="69290"/>
                  </a:cubicBezTo>
                  <a:cubicBezTo>
                    <a:pt x="233065" y="60318"/>
                    <a:pt x="265515" y="55928"/>
                    <a:pt x="330224" y="46575"/>
                  </a:cubicBezTo>
                  <a:cubicBezTo>
                    <a:pt x="331942" y="31686"/>
                    <a:pt x="332897" y="24815"/>
                    <a:pt x="335187" y="11644"/>
                  </a:cubicBezTo>
                  <a:cubicBezTo>
                    <a:pt x="273342" y="7635"/>
                    <a:pt x="242419" y="5726"/>
                    <a:pt x="181146" y="1909"/>
                  </a:cubicBezTo>
                  <a:cubicBezTo>
                    <a:pt x="116437" y="9926"/>
                    <a:pt x="83987" y="13553"/>
                    <a:pt x="18706" y="20615"/>
                  </a:cubicBezTo>
                  <a:cubicBezTo>
                    <a:pt x="15270" y="32450"/>
                    <a:pt x="13552" y="38749"/>
                    <a:pt x="10689" y="526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5DA71CD3-B638-4865-92F4-452FDABBFADC}"/>
                </a:ext>
              </a:extLst>
            </p:cNvPr>
            <p:cNvSpPr/>
            <p:nvPr/>
          </p:nvSpPr>
          <p:spPr>
            <a:xfrm>
              <a:off x="6716363" y="3433438"/>
              <a:ext cx="324498" cy="76352"/>
            </a:xfrm>
            <a:custGeom>
              <a:avLst/>
              <a:gdLst>
                <a:gd name="connsiteX0" fmla="*/ 169311 w 324497"/>
                <a:gd name="connsiteY0" fmla="*/ 79597 h 76352"/>
                <a:gd name="connsiteX1" fmla="*/ 0 w 324497"/>
                <a:gd name="connsiteY1" fmla="*/ 63182 h 76352"/>
                <a:gd name="connsiteX2" fmla="*/ 5345 w 324497"/>
                <a:gd name="connsiteY2" fmla="*/ 25769 h 76352"/>
                <a:gd name="connsiteX3" fmla="*/ 175229 w 324497"/>
                <a:gd name="connsiteY3" fmla="*/ 0 h 76352"/>
                <a:gd name="connsiteX4" fmla="*/ 340150 w 324497"/>
                <a:gd name="connsiteY4" fmla="*/ 9162 h 76352"/>
                <a:gd name="connsiteX5" fmla="*/ 339577 w 324497"/>
                <a:gd name="connsiteY5" fmla="*/ 51156 h 76352"/>
                <a:gd name="connsiteX6" fmla="*/ 169311 w 324497"/>
                <a:gd name="connsiteY6" fmla="*/ 79597 h 76352"/>
                <a:gd name="connsiteX7" fmla="*/ 10689 w 324497"/>
                <a:gd name="connsiteY7" fmla="*/ 61655 h 76352"/>
                <a:gd name="connsiteX8" fmla="*/ 169311 w 324497"/>
                <a:gd name="connsiteY8" fmla="*/ 76734 h 76352"/>
                <a:gd name="connsiteX9" fmla="*/ 329079 w 324497"/>
                <a:gd name="connsiteY9" fmla="*/ 50202 h 76352"/>
                <a:gd name="connsiteX10" fmla="*/ 329843 w 324497"/>
                <a:gd name="connsiteY10" fmla="*/ 11071 h 76352"/>
                <a:gd name="connsiteX11" fmla="*/ 175038 w 324497"/>
                <a:gd name="connsiteY11" fmla="*/ 2291 h 76352"/>
                <a:gd name="connsiteX12" fmla="*/ 15652 w 324497"/>
                <a:gd name="connsiteY12" fmla="*/ 26532 h 76352"/>
                <a:gd name="connsiteX13" fmla="*/ 10689 w 324497"/>
                <a:gd name="connsiteY13" fmla="*/ 6165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69311" y="79597"/>
                  </a:moveTo>
                  <a:cubicBezTo>
                    <a:pt x="101167" y="72535"/>
                    <a:pt x="67382" y="69290"/>
                    <a:pt x="0" y="63182"/>
                  </a:cubicBezTo>
                  <a:cubicBezTo>
                    <a:pt x="1718" y="47148"/>
                    <a:pt x="2864" y="39894"/>
                    <a:pt x="5345" y="25769"/>
                  </a:cubicBezTo>
                  <a:cubicBezTo>
                    <a:pt x="73680" y="16034"/>
                    <a:pt x="107657" y="11071"/>
                    <a:pt x="175229" y="0"/>
                  </a:cubicBezTo>
                  <a:cubicBezTo>
                    <a:pt x="240892" y="3245"/>
                    <a:pt x="273724" y="5154"/>
                    <a:pt x="340150" y="9162"/>
                  </a:cubicBezTo>
                  <a:cubicBezTo>
                    <a:pt x="339577" y="25196"/>
                    <a:pt x="339387" y="33404"/>
                    <a:pt x="339577" y="51156"/>
                  </a:cubicBezTo>
                  <a:cubicBezTo>
                    <a:pt x="271814" y="62991"/>
                    <a:pt x="237647" y="68526"/>
                    <a:pt x="169311" y="79597"/>
                  </a:cubicBezTo>
                  <a:close/>
                  <a:moveTo>
                    <a:pt x="10689" y="61655"/>
                  </a:moveTo>
                  <a:cubicBezTo>
                    <a:pt x="73871" y="67381"/>
                    <a:pt x="105558" y="70435"/>
                    <a:pt x="169311" y="76734"/>
                  </a:cubicBezTo>
                  <a:cubicBezTo>
                    <a:pt x="233447" y="66427"/>
                    <a:pt x="265515" y="61082"/>
                    <a:pt x="329079" y="50202"/>
                  </a:cubicBezTo>
                  <a:cubicBezTo>
                    <a:pt x="329079" y="33786"/>
                    <a:pt x="329270" y="25960"/>
                    <a:pt x="329843" y="11071"/>
                  </a:cubicBezTo>
                  <a:cubicBezTo>
                    <a:pt x="267616" y="7253"/>
                    <a:pt x="236693" y="5345"/>
                    <a:pt x="175038" y="2291"/>
                  </a:cubicBezTo>
                  <a:cubicBezTo>
                    <a:pt x="111665" y="12598"/>
                    <a:pt x="79788" y="17370"/>
                    <a:pt x="15652" y="26532"/>
                  </a:cubicBezTo>
                  <a:cubicBezTo>
                    <a:pt x="13362" y="39703"/>
                    <a:pt x="12217" y="46575"/>
                    <a:pt x="10689" y="616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458E9BD-B55E-4550-9326-B7EA2F7346FA}"/>
                </a:ext>
              </a:extLst>
            </p:cNvPr>
            <p:cNvSpPr/>
            <p:nvPr/>
          </p:nvSpPr>
          <p:spPr>
            <a:xfrm>
              <a:off x="7045251" y="3412059"/>
              <a:ext cx="324498" cy="76352"/>
            </a:xfrm>
            <a:custGeom>
              <a:avLst/>
              <a:gdLst>
                <a:gd name="connsiteX0" fmla="*/ 170839 w 324497"/>
                <a:gd name="connsiteY0" fmla="*/ 89332 h 76352"/>
                <a:gd name="connsiteX1" fmla="*/ 0 w 324497"/>
                <a:gd name="connsiteY1" fmla="*/ 72917 h 76352"/>
                <a:gd name="connsiteX2" fmla="*/ 764 w 324497"/>
                <a:gd name="connsiteY2" fmla="*/ 31114 h 76352"/>
                <a:gd name="connsiteX3" fmla="*/ 166449 w 324497"/>
                <a:gd name="connsiteY3" fmla="*/ 0 h 76352"/>
                <a:gd name="connsiteX4" fmla="*/ 332324 w 324497"/>
                <a:gd name="connsiteY4" fmla="*/ 9926 h 76352"/>
                <a:gd name="connsiteX5" fmla="*/ 337477 w 324497"/>
                <a:gd name="connsiteY5" fmla="*/ 57073 h 76352"/>
                <a:gd name="connsiteX6" fmla="*/ 170839 w 324497"/>
                <a:gd name="connsiteY6" fmla="*/ 89332 h 76352"/>
                <a:gd name="connsiteX7" fmla="*/ 10499 w 324497"/>
                <a:gd name="connsiteY7" fmla="*/ 71199 h 76352"/>
                <a:gd name="connsiteX8" fmla="*/ 170457 w 324497"/>
                <a:gd name="connsiteY8" fmla="*/ 86469 h 76352"/>
                <a:gd name="connsiteX9" fmla="*/ 326788 w 324497"/>
                <a:gd name="connsiteY9" fmla="*/ 56501 h 76352"/>
                <a:gd name="connsiteX10" fmla="*/ 322207 w 324497"/>
                <a:gd name="connsiteY10" fmla="*/ 12407 h 76352"/>
                <a:gd name="connsiteX11" fmla="*/ 166449 w 324497"/>
                <a:gd name="connsiteY11" fmla="*/ 2863 h 76352"/>
                <a:gd name="connsiteX12" fmla="*/ 10880 w 324497"/>
                <a:gd name="connsiteY12" fmla="*/ 32068 h 76352"/>
                <a:gd name="connsiteX13" fmla="*/ 10499 w 324497"/>
                <a:gd name="connsiteY13" fmla="*/ 7119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70839" y="89332"/>
                  </a:moveTo>
                  <a:cubicBezTo>
                    <a:pt x="102122" y="82270"/>
                    <a:pt x="67954" y="78834"/>
                    <a:pt x="0" y="72917"/>
                  </a:cubicBezTo>
                  <a:cubicBezTo>
                    <a:pt x="0" y="55355"/>
                    <a:pt x="191" y="47148"/>
                    <a:pt x="764" y="31114"/>
                  </a:cubicBezTo>
                  <a:cubicBezTo>
                    <a:pt x="67573" y="19279"/>
                    <a:pt x="100786" y="13171"/>
                    <a:pt x="166449" y="0"/>
                  </a:cubicBezTo>
                  <a:cubicBezTo>
                    <a:pt x="232303" y="3436"/>
                    <a:pt x="265516" y="5345"/>
                    <a:pt x="332324" y="9926"/>
                  </a:cubicBezTo>
                  <a:cubicBezTo>
                    <a:pt x="334042" y="28250"/>
                    <a:pt x="334997" y="37604"/>
                    <a:pt x="337477" y="57073"/>
                  </a:cubicBezTo>
                  <a:cubicBezTo>
                    <a:pt x="271433" y="70626"/>
                    <a:pt x="238029" y="76925"/>
                    <a:pt x="170839" y="89332"/>
                  </a:cubicBezTo>
                  <a:close/>
                  <a:moveTo>
                    <a:pt x="10499" y="71199"/>
                  </a:moveTo>
                  <a:cubicBezTo>
                    <a:pt x="74062" y="76734"/>
                    <a:pt x="106130" y="79788"/>
                    <a:pt x="170457" y="86469"/>
                  </a:cubicBezTo>
                  <a:cubicBezTo>
                    <a:pt x="233448" y="74825"/>
                    <a:pt x="264752" y="68717"/>
                    <a:pt x="326788" y="56501"/>
                  </a:cubicBezTo>
                  <a:cubicBezTo>
                    <a:pt x="324689" y="38176"/>
                    <a:pt x="323735" y="29587"/>
                    <a:pt x="322207" y="12407"/>
                  </a:cubicBezTo>
                  <a:cubicBezTo>
                    <a:pt x="259408" y="8017"/>
                    <a:pt x="228294" y="6108"/>
                    <a:pt x="166449" y="2863"/>
                  </a:cubicBezTo>
                  <a:cubicBezTo>
                    <a:pt x="104793" y="15080"/>
                    <a:pt x="73681" y="20997"/>
                    <a:pt x="10880" y="32068"/>
                  </a:cubicBezTo>
                  <a:cubicBezTo>
                    <a:pt x="10689" y="46957"/>
                    <a:pt x="10499" y="54783"/>
                    <a:pt x="10499" y="711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CE1847E-73DC-4526-A7E4-321E91F254BA}"/>
                </a:ext>
              </a:extLst>
            </p:cNvPr>
            <p:cNvSpPr/>
            <p:nvPr/>
          </p:nvSpPr>
          <p:spPr>
            <a:xfrm>
              <a:off x="7367458" y="3387627"/>
              <a:ext cx="324498" cy="95440"/>
            </a:xfrm>
            <a:custGeom>
              <a:avLst/>
              <a:gdLst>
                <a:gd name="connsiteX0" fmla="*/ 177519 w 324497"/>
                <a:gd name="connsiteY0" fmla="*/ 100022 h 95440"/>
                <a:gd name="connsiteX1" fmla="*/ 4963 w 324497"/>
                <a:gd name="connsiteY1" fmla="*/ 82270 h 95440"/>
                <a:gd name="connsiteX2" fmla="*/ 0 w 324497"/>
                <a:gd name="connsiteY2" fmla="*/ 35313 h 95440"/>
                <a:gd name="connsiteX3" fmla="*/ 161104 w 324497"/>
                <a:gd name="connsiteY3" fmla="*/ 0 h 95440"/>
                <a:gd name="connsiteX4" fmla="*/ 328698 w 324497"/>
                <a:gd name="connsiteY4" fmla="*/ 12216 h 95440"/>
                <a:gd name="connsiteX5" fmla="*/ 340341 w 324497"/>
                <a:gd name="connsiteY5" fmla="*/ 64900 h 95440"/>
                <a:gd name="connsiteX6" fmla="*/ 177519 w 324497"/>
                <a:gd name="connsiteY6" fmla="*/ 100022 h 95440"/>
                <a:gd name="connsiteX7" fmla="*/ 15270 w 324497"/>
                <a:gd name="connsiteY7" fmla="*/ 80170 h 95440"/>
                <a:gd name="connsiteX8" fmla="*/ 176947 w 324497"/>
                <a:gd name="connsiteY8" fmla="*/ 96586 h 95440"/>
                <a:gd name="connsiteX9" fmla="*/ 329652 w 324497"/>
                <a:gd name="connsiteY9" fmla="*/ 63754 h 95440"/>
                <a:gd name="connsiteX10" fmla="*/ 318963 w 324497"/>
                <a:gd name="connsiteY10" fmla="*/ 14507 h 95440"/>
                <a:gd name="connsiteX11" fmla="*/ 161486 w 324497"/>
                <a:gd name="connsiteY11" fmla="*/ 2863 h 95440"/>
                <a:gd name="connsiteX12" fmla="*/ 10308 w 324497"/>
                <a:gd name="connsiteY12" fmla="*/ 36077 h 95440"/>
                <a:gd name="connsiteX13" fmla="*/ 15270 w 324497"/>
                <a:gd name="connsiteY13" fmla="*/ 8017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77519" y="100022"/>
                  </a:moveTo>
                  <a:cubicBezTo>
                    <a:pt x="108039" y="92195"/>
                    <a:pt x="73490" y="88760"/>
                    <a:pt x="4963" y="82270"/>
                  </a:cubicBezTo>
                  <a:cubicBezTo>
                    <a:pt x="2673" y="62800"/>
                    <a:pt x="1718" y="53447"/>
                    <a:pt x="0" y="35313"/>
                  </a:cubicBezTo>
                  <a:cubicBezTo>
                    <a:pt x="65091" y="21760"/>
                    <a:pt x="97159" y="14698"/>
                    <a:pt x="161104" y="0"/>
                  </a:cubicBezTo>
                  <a:cubicBezTo>
                    <a:pt x="227531" y="4199"/>
                    <a:pt x="261125" y="6681"/>
                    <a:pt x="328698" y="12216"/>
                  </a:cubicBezTo>
                  <a:cubicBezTo>
                    <a:pt x="333088" y="32832"/>
                    <a:pt x="335378" y="43330"/>
                    <a:pt x="340341" y="64900"/>
                  </a:cubicBezTo>
                  <a:cubicBezTo>
                    <a:pt x="275823" y="79406"/>
                    <a:pt x="243182" y="86278"/>
                    <a:pt x="177519" y="100022"/>
                  </a:cubicBezTo>
                  <a:close/>
                  <a:moveTo>
                    <a:pt x="15270" y="80170"/>
                  </a:moveTo>
                  <a:cubicBezTo>
                    <a:pt x="79598" y="86087"/>
                    <a:pt x="111856" y="89523"/>
                    <a:pt x="176947" y="96586"/>
                  </a:cubicBezTo>
                  <a:cubicBezTo>
                    <a:pt x="238410" y="83797"/>
                    <a:pt x="268952" y="77116"/>
                    <a:pt x="329652" y="63754"/>
                  </a:cubicBezTo>
                  <a:cubicBezTo>
                    <a:pt x="325262" y="43521"/>
                    <a:pt x="323161" y="33786"/>
                    <a:pt x="318963" y="14507"/>
                  </a:cubicBezTo>
                  <a:cubicBezTo>
                    <a:pt x="255590" y="9162"/>
                    <a:pt x="224094" y="6872"/>
                    <a:pt x="161486" y="2863"/>
                  </a:cubicBezTo>
                  <a:cubicBezTo>
                    <a:pt x="101549" y="16607"/>
                    <a:pt x="71389" y="23287"/>
                    <a:pt x="10308" y="36077"/>
                  </a:cubicBezTo>
                  <a:cubicBezTo>
                    <a:pt x="12217" y="53256"/>
                    <a:pt x="12980" y="62036"/>
                    <a:pt x="15270" y="801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99B557C-3E45-4F39-A6C3-6A23E4E9D220}"/>
                </a:ext>
              </a:extLst>
            </p:cNvPr>
            <p:cNvSpPr/>
            <p:nvPr/>
          </p:nvSpPr>
          <p:spPr>
            <a:xfrm>
              <a:off x="7686038" y="3362049"/>
              <a:ext cx="343586" cy="95440"/>
            </a:xfrm>
            <a:custGeom>
              <a:avLst/>
              <a:gdLst>
                <a:gd name="connsiteX0" fmla="*/ 186300 w 343585"/>
                <a:gd name="connsiteY0" fmla="*/ 111093 h 95440"/>
                <a:gd name="connsiteX1" fmla="*/ 11454 w 343585"/>
                <a:gd name="connsiteY1" fmla="*/ 91050 h 95440"/>
                <a:gd name="connsiteX2" fmla="*/ 0 w 343585"/>
                <a:gd name="connsiteY2" fmla="*/ 38558 h 95440"/>
                <a:gd name="connsiteX3" fmla="*/ 156141 w 343585"/>
                <a:gd name="connsiteY3" fmla="*/ 0 h 95440"/>
                <a:gd name="connsiteX4" fmla="*/ 326216 w 343585"/>
                <a:gd name="connsiteY4" fmla="*/ 15652 h 95440"/>
                <a:gd name="connsiteX5" fmla="*/ 344922 w 343585"/>
                <a:gd name="connsiteY5" fmla="*/ 73871 h 95440"/>
                <a:gd name="connsiteX6" fmla="*/ 186300 w 343585"/>
                <a:gd name="connsiteY6" fmla="*/ 111093 h 95440"/>
                <a:gd name="connsiteX7" fmla="*/ 21379 w 343585"/>
                <a:gd name="connsiteY7" fmla="*/ 88760 h 95440"/>
                <a:gd name="connsiteX8" fmla="*/ 185155 w 343585"/>
                <a:gd name="connsiteY8" fmla="*/ 107466 h 95440"/>
                <a:gd name="connsiteX9" fmla="*/ 333851 w 343585"/>
                <a:gd name="connsiteY9" fmla="*/ 72535 h 95440"/>
                <a:gd name="connsiteX10" fmla="*/ 316481 w 343585"/>
                <a:gd name="connsiteY10" fmla="*/ 18134 h 95440"/>
                <a:gd name="connsiteX11" fmla="*/ 156905 w 343585"/>
                <a:gd name="connsiteY11" fmla="*/ 3245 h 95440"/>
                <a:gd name="connsiteX12" fmla="*/ 10308 w 343585"/>
                <a:gd name="connsiteY12" fmla="*/ 39321 h 95440"/>
                <a:gd name="connsiteX13" fmla="*/ 21379 w 343585"/>
                <a:gd name="connsiteY13" fmla="*/ 8876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86300" y="111093"/>
                  </a:moveTo>
                  <a:cubicBezTo>
                    <a:pt x="115865" y="102312"/>
                    <a:pt x="80933" y="98304"/>
                    <a:pt x="11454" y="91050"/>
                  </a:cubicBezTo>
                  <a:cubicBezTo>
                    <a:pt x="6682" y="69481"/>
                    <a:pt x="4391" y="58982"/>
                    <a:pt x="0" y="38558"/>
                  </a:cubicBezTo>
                  <a:cubicBezTo>
                    <a:pt x="63182" y="23669"/>
                    <a:pt x="94295" y="16034"/>
                    <a:pt x="156141" y="0"/>
                  </a:cubicBezTo>
                  <a:cubicBezTo>
                    <a:pt x="223522" y="5536"/>
                    <a:pt x="257498" y="8590"/>
                    <a:pt x="326216" y="15652"/>
                  </a:cubicBezTo>
                  <a:cubicBezTo>
                    <a:pt x="333661" y="38558"/>
                    <a:pt x="337286" y="50202"/>
                    <a:pt x="344922" y="73871"/>
                  </a:cubicBezTo>
                  <a:cubicBezTo>
                    <a:pt x="281932" y="89141"/>
                    <a:pt x="250245" y="96586"/>
                    <a:pt x="186300" y="111093"/>
                  </a:cubicBezTo>
                  <a:close/>
                  <a:moveTo>
                    <a:pt x="21379" y="88760"/>
                  </a:moveTo>
                  <a:cubicBezTo>
                    <a:pt x="86470" y="95631"/>
                    <a:pt x="119110" y="99258"/>
                    <a:pt x="185155" y="107466"/>
                  </a:cubicBezTo>
                  <a:cubicBezTo>
                    <a:pt x="245092" y="93723"/>
                    <a:pt x="274869" y="86851"/>
                    <a:pt x="333851" y="72535"/>
                  </a:cubicBezTo>
                  <a:cubicBezTo>
                    <a:pt x="326788" y="50393"/>
                    <a:pt x="323352" y="39512"/>
                    <a:pt x="316481" y="18134"/>
                  </a:cubicBezTo>
                  <a:cubicBezTo>
                    <a:pt x="252154" y="11453"/>
                    <a:pt x="220086" y="8590"/>
                    <a:pt x="156905" y="3245"/>
                  </a:cubicBezTo>
                  <a:cubicBezTo>
                    <a:pt x="98876" y="18134"/>
                    <a:pt x="69481" y="25387"/>
                    <a:pt x="10308" y="39321"/>
                  </a:cubicBezTo>
                  <a:cubicBezTo>
                    <a:pt x="14698" y="58791"/>
                    <a:pt x="16798" y="68526"/>
                    <a:pt x="21379" y="887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07CEB81-7D56-455D-895D-76EA761E79F3}"/>
                </a:ext>
              </a:extLst>
            </p:cNvPr>
            <p:cNvSpPr/>
            <p:nvPr/>
          </p:nvSpPr>
          <p:spPr>
            <a:xfrm>
              <a:off x="8002137" y="3338188"/>
              <a:ext cx="343586" cy="114529"/>
            </a:xfrm>
            <a:custGeom>
              <a:avLst/>
              <a:gdLst>
                <a:gd name="connsiteX0" fmla="*/ 196035 w 343585"/>
                <a:gd name="connsiteY0" fmla="*/ 121400 h 114528"/>
                <a:gd name="connsiteX1" fmla="*/ 18516 w 343585"/>
                <a:gd name="connsiteY1" fmla="*/ 98304 h 114528"/>
                <a:gd name="connsiteX2" fmla="*/ 0 w 343585"/>
                <a:gd name="connsiteY2" fmla="*/ 40276 h 114528"/>
                <a:gd name="connsiteX3" fmla="*/ 151560 w 343585"/>
                <a:gd name="connsiteY3" fmla="*/ 0 h 114528"/>
                <a:gd name="connsiteX4" fmla="*/ 324689 w 343585"/>
                <a:gd name="connsiteY4" fmla="*/ 20043 h 114528"/>
                <a:gd name="connsiteX5" fmla="*/ 350648 w 343585"/>
                <a:gd name="connsiteY5" fmla="*/ 83224 h 114528"/>
                <a:gd name="connsiteX6" fmla="*/ 196035 w 343585"/>
                <a:gd name="connsiteY6" fmla="*/ 121400 h 114528"/>
                <a:gd name="connsiteX7" fmla="*/ 28251 w 343585"/>
                <a:gd name="connsiteY7" fmla="*/ 96013 h 114528"/>
                <a:gd name="connsiteX8" fmla="*/ 194699 w 343585"/>
                <a:gd name="connsiteY8" fmla="*/ 117583 h 114528"/>
                <a:gd name="connsiteX9" fmla="*/ 339768 w 343585"/>
                <a:gd name="connsiteY9" fmla="*/ 81697 h 114528"/>
                <a:gd name="connsiteX10" fmla="*/ 315718 w 343585"/>
                <a:gd name="connsiteY10" fmla="*/ 22524 h 114528"/>
                <a:gd name="connsiteX11" fmla="*/ 153087 w 343585"/>
                <a:gd name="connsiteY11" fmla="*/ 3627 h 114528"/>
                <a:gd name="connsiteX12" fmla="*/ 10880 w 343585"/>
                <a:gd name="connsiteY12" fmla="*/ 41421 h 114528"/>
                <a:gd name="connsiteX13" fmla="*/ 28251 w 343585"/>
                <a:gd name="connsiteY13" fmla="*/ 9601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96035" y="121400"/>
                  </a:moveTo>
                  <a:cubicBezTo>
                    <a:pt x="124455" y="111474"/>
                    <a:pt x="88951" y="106893"/>
                    <a:pt x="18516" y="98304"/>
                  </a:cubicBezTo>
                  <a:cubicBezTo>
                    <a:pt x="11071" y="74634"/>
                    <a:pt x="7445" y="63182"/>
                    <a:pt x="0" y="40276"/>
                  </a:cubicBezTo>
                  <a:cubicBezTo>
                    <a:pt x="61273" y="24433"/>
                    <a:pt x="91623" y="16416"/>
                    <a:pt x="151560" y="0"/>
                  </a:cubicBezTo>
                  <a:cubicBezTo>
                    <a:pt x="220086" y="7253"/>
                    <a:pt x="254827" y="11262"/>
                    <a:pt x="324689" y="20043"/>
                  </a:cubicBezTo>
                  <a:cubicBezTo>
                    <a:pt x="334996" y="45048"/>
                    <a:pt x="340150" y="57837"/>
                    <a:pt x="350648" y="83224"/>
                  </a:cubicBezTo>
                  <a:cubicBezTo>
                    <a:pt x="289376" y="98685"/>
                    <a:pt x="258454" y="106321"/>
                    <a:pt x="196035" y="121400"/>
                  </a:cubicBezTo>
                  <a:close/>
                  <a:moveTo>
                    <a:pt x="28251" y="96013"/>
                  </a:moveTo>
                  <a:cubicBezTo>
                    <a:pt x="94295" y="104030"/>
                    <a:pt x="127508" y="108420"/>
                    <a:pt x="194699" y="117583"/>
                  </a:cubicBezTo>
                  <a:cubicBezTo>
                    <a:pt x="253299" y="103457"/>
                    <a:pt x="282314" y="96204"/>
                    <a:pt x="339768" y="81697"/>
                  </a:cubicBezTo>
                  <a:cubicBezTo>
                    <a:pt x="330034" y="57837"/>
                    <a:pt x="325262" y="46002"/>
                    <a:pt x="315718" y="22524"/>
                  </a:cubicBezTo>
                  <a:cubicBezTo>
                    <a:pt x="250055" y="14316"/>
                    <a:pt x="217605" y="10498"/>
                    <a:pt x="153087" y="3627"/>
                  </a:cubicBezTo>
                  <a:cubicBezTo>
                    <a:pt x="96777" y="19088"/>
                    <a:pt x="68336" y="26532"/>
                    <a:pt x="10880" y="41421"/>
                  </a:cubicBezTo>
                  <a:cubicBezTo>
                    <a:pt x="17562" y="62800"/>
                    <a:pt x="20998" y="73680"/>
                    <a:pt x="28251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BB33C0AD-9760-4F35-B19C-3258317890CB}"/>
                </a:ext>
              </a:extLst>
            </p:cNvPr>
            <p:cNvSpPr/>
            <p:nvPr/>
          </p:nvSpPr>
          <p:spPr>
            <a:xfrm>
              <a:off x="8316900" y="3317955"/>
              <a:ext cx="343586" cy="114529"/>
            </a:xfrm>
            <a:custGeom>
              <a:avLst/>
              <a:gdLst>
                <a:gd name="connsiteX0" fmla="*/ 206342 w 343585"/>
                <a:gd name="connsiteY0" fmla="*/ 130563 h 114528"/>
                <a:gd name="connsiteX1" fmla="*/ 25770 w 343585"/>
                <a:gd name="connsiteY1" fmla="*/ 103648 h 114528"/>
                <a:gd name="connsiteX2" fmla="*/ 0 w 343585"/>
                <a:gd name="connsiteY2" fmla="*/ 40658 h 114528"/>
                <a:gd name="connsiteX3" fmla="*/ 147743 w 343585"/>
                <a:gd name="connsiteY3" fmla="*/ 0 h 114528"/>
                <a:gd name="connsiteX4" fmla="*/ 324880 w 343585"/>
                <a:gd name="connsiteY4" fmla="*/ 25387 h 114528"/>
                <a:gd name="connsiteX5" fmla="*/ 357902 w 343585"/>
                <a:gd name="connsiteY5" fmla="*/ 92577 h 114528"/>
                <a:gd name="connsiteX6" fmla="*/ 206342 w 343585"/>
                <a:gd name="connsiteY6" fmla="*/ 130563 h 114528"/>
                <a:gd name="connsiteX7" fmla="*/ 35123 w 343585"/>
                <a:gd name="connsiteY7" fmla="*/ 101358 h 114528"/>
                <a:gd name="connsiteX8" fmla="*/ 204434 w 343585"/>
                <a:gd name="connsiteY8" fmla="*/ 126554 h 114528"/>
                <a:gd name="connsiteX9" fmla="*/ 346449 w 343585"/>
                <a:gd name="connsiteY9" fmla="*/ 90859 h 114528"/>
                <a:gd name="connsiteX10" fmla="*/ 315718 w 343585"/>
                <a:gd name="connsiteY10" fmla="*/ 27869 h 114528"/>
                <a:gd name="connsiteX11" fmla="*/ 149460 w 343585"/>
                <a:gd name="connsiteY11" fmla="*/ 4009 h 114528"/>
                <a:gd name="connsiteX12" fmla="*/ 10880 w 343585"/>
                <a:gd name="connsiteY12" fmla="*/ 41994 h 114528"/>
                <a:gd name="connsiteX13" fmla="*/ 35123 w 343585"/>
                <a:gd name="connsiteY13" fmla="*/ 10135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206342" y="130563"/>
                  </a:moveTo>
                  <a:cubicBezTo>
                    <a:pt x="133617" y="119301"/>
                    <a:pt x="97350" y="113765"/>
                    <a:pt x="25770" y="103648"/>
                  </a:cubicBezTo>
                  <a:cubicBezTo>
                    <a:pt x="15461" y="78261"/>
                    <a:pt x="10308" y="65663"/>
                    <a:pt x="0" y="40658"/>
                  </a:cubicBezTo>
                  <a:cubicBezTo>
                    <a:pt x="59555" y="24624"/>
                    <a:pt x="89142" y="16416"/>
                    <a:pt x="147743" y="0"/>
                  </a:cubicBezTo>
                  <a:cubicBezTo>
                    <a:pt x="217796" y="9353"/>
                    <a:pt x="253299" y="14316"/>
                    <a:pt x="324880" y="25387"/>
                  </a:cubicBezTo>
                  <a:cubicBezTo>
                    <a:pt x="338242" y="52301"/>
                    <a:pt x="344731" y="65663"/>
                    <a:pt x="357902" y="92577"/>
                  </a:cubicBezTo>
                  <a:cubicBezTo>
                    <a:pt x="297584" y="107848"/>
                    <a:pt x="267424" y="115483"/>
                    <a:pt x="206342" y="130563"/>
                  </a:cubicBezTo>
                  <a:close/>
                  <a:moveTo>
                    <a:pt x="35123" y="101358"/>
                  </a:moveTo>
                  <a:cubicBezTo>
                    <a:pt x="102313" y="110902"/>
                    <a:pt x="136289" y="115865"/>
                    <a:pt x="204434" y="126554"/>
                  </a:cubicBezTo>
                  <a:cubicBezTo>
                    <a:pt x="261698" y="112429"/>
                    <a:pt x="290139" y="105175"/>
                    <a:pt x="346449" y="90859"/>
                  </a:cubicBezTo>
                  <a:cubicBezTo>
                    <a:pt x="334233" y="65663"/>
                    <a:pt x="328125" y="53065"/>
                    <a:pt x="315718" y="27869"/>
                  </a:cubicBezTo>
                  <a:cubicBezTo>
                    <a:pt x="248527" y="17561"/>
                    <a:pt x="215314" y="12789"/>
                    <a:pt x="149460" y="4009"/>
                  </a:cubicBezTo>
                  <a:cubicBezTo>
                    <a:pt x="94486" y="19279"/>
                    <a:pt x="66808" y="26914"/>
                    <a:pt x="10880" y="41994"/>
                  </a:cubicBezTo>
                  <a:cubicBezTo>
                    <a:pt x="20615" y="65663"/>
                    <a:pt x="25388" y="77498"/>
                    <a:pt x="35123" y="1013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FD75B6C-5104-4424-833C-5A68B583128A}"/>
                </a:ext>
              </a:extLst>
            </p:cNvPr>
            <p:cNvSpPr/>
            <p:nvPr/>
          </p:nvSpPr>
          <p:spPr>
            <a:xfrm>
              <a:off x="8631664" y="3304593"/>
              <a:ext cx="362674" cy="133617"/>
            </a:xfrm>
            <a:custGeom>
              <a:avLst/>
              <a:gdLst>
                <a:gd name="connsiteX0" fmla="*/ 216841 w 362673"/>
                <a:gd name="connsiteY0" fmla="*/ 137243 h 133616"/>
                <a:gd name="connsiteX1" fmla="*/ 32640 w 362673"/>
                <a:gd name="connsiteY1" fmla="*/ 106321 h 133616"/>
                <a:gd name="connsiteX2" fmla="*/ 0 w 362673"/>
                <a:gd name="connsiteY2" fmla="*/ 39321 h 133616"/>
                <a:gd name="connsiteX3" fmla="*/ 144878 w 362673"/>
                <a:gd name="connsiteY3" fmla="*/ 0 h 133616"/>
                <a:gd name="connsiteX4" fmla="*/ 326978 w 362673"/>
                <a:gd name="connsiteY4" fmla="*/ 31114 h 133616"/>
                <a:gd name="connsiteX5" fmla="*/ 366110 w 362673"/>
                <a:gd name="connsiteY5" fmla="*/ 100976 h 133616"/>
                <a:gd name="connsiteX6" fmla="*/ 216841 w 362673"/>
                <a:gd name="connsiteY6" fmla="*/ 137243 h 133616"/>
                <a:gd name="connsiteX7" fmla="*/ 41993 w 362673"/>
                <a:gd name="connsiteY7" fmla="*/ 104030 h 133616"/>
                <a:gd name="connsiteX8" fmla="*/ 214741 w 362673"/>
                <a:gd name="connsiteY8" fmla="*/ 133044 h 133616"/>
                <a:gd name="connsiteX9" fmla="*/ 354656 w 362673"/>
                <a:gd name="connsiteY9" fmla="*/ 98876 h 133616"/>
                <a:gd name="connsiteX10" fmla="*/ 318007 w 362673"/>
                <a:gd name="connsiteY10" fmla="*/ 33404 h 133616"/>
                <a:gd name="connsiteX11" fmla="*/ 147169 w 362673"/>
                <a:gd name="connsiteY11" fmla="*/ 4199 h 133616"/>
                <a:gd name="connsiteX12" fmla="*/ 11070 w 362673"/>
                <a:gd name="connsiteY12" fmla="*/ 41039 h 133616"/>
                <a:gd name="connsiteX13" fmla="*/ 41993 w 362673"/>
                <a:gd name="connsiteY13" fmla="*/ 10403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6841" y="137243"/>
                  </a:moveTo>
                  <a:cubicBezTo>
                    <a:pt x="142779" y="124454"/>
                    <a:pt x="105748" y="118155"/>
                    <a:pt x="32640" y="106321"/>
                  </a:cubicBezTo>
                  <a:cubicBezTo>
                    <a:pt x="19660" y="79406"/>
                    <a:pt x="13171" y="66045"/>
                    <a:pt x="0" y="39321"/>
                  </a:cubicBezTo>
                  <a:cubicBezTo>
                    <a:pt x="58410" y="23478"/>
                    <a:pt x="87232" y="15652"/>
                    <a:pt x="144878" y="0"/>
                  </a:cubicBezTo>
                  <a:cubicBezTo>
                    <a:pt x="217032" y="11644"/>
                    <a:pt x="253489" y="17943"/>
                    <a:pt x="326978" y="31114"/>
                  </a:cubicBezTo>
                  <a:cubicBezTo>
                    <a:pt x="342822" y="59173"/>
                    <a:pt x="350838" y="73298"/>
                    <a:pt x="366110" y="100976"/>
                  </a:cubicBezTo>
                  <a:cubicBezTo>
                    <a:pt x="306745" y="115292"/>
                    <a:pt x="276967" y="122546"/>
                    <a:pt x="216841" y="137243"/>
                  </a:cubicBezTo>
                  <a:close/>
                  <a:moveTo>
                    <a:pt x="41993" y="104030"/>
                  </a:moveTo>
                  <a:cubicBezTo>
                    <a:pt x="110711" y="115101"/>
                    <a:pt x="145260" y="121019"/>
                    <a:pt x="214741" y="133044"/>
                  </a:cubicBezTo>
                  <a:cubicBezTo>
                    <a:pt x="271050" y="119301"/>
                    <a:pt x="298919" y="112429"/>
                    <a:pt x="354656" y="98876"/>
                  </a:cubicBezTo>
                  <a:cubicBezTo>
                    <a:pt x="340340" y="72726"/>
                    <a:pt x="332897" y="59555"/>
                    <a:pt x="318007" y="33404"/>
                  </a:cubicBezTo>
                  <a:cubicBezTo>
                    <a:pt x="249099" y="21188"/>
                    <a:pt x="214741" y="15270"/>
                    <a:pt x="147169" y="4199"/>
                  </a:cubicBezTo>
                  <a:cubicBezTo>
                    <a:pt x="93149" y="18897"/>
                    <a:pt x="65853" y="26342"/>
                    <a:pt x="11070" y="41039"/>
                  </a:cubicBezTo>
                  <a:cubicBezTo>
                    <a:pt x="23478" y="66045"/>
                    <a:pt x="29777" y="78643"/>
                    <a:pt x="41993" y="1040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96686EFA-ABFB-44CF-BB3B-51E68E763B22}"/>
                </a:ext>
              </a:extLst>
            </p:cNvPr>
            <p:cNvSpPr/>
            <p:nvPr/>
          </p:nvSpPr>
          <p:spPr>
            <a:xfrm>
              <a:off x="8948717" y="3299440"/>
              <a:ext cx="362674" cy="133617"/>
            </a:xfrm>
            <a:custGeom>
              <a:avLst/>
              <a:gdLst>
                <a:gd name="connsiteX0" fmla="*/ 226958 w 362673"/>
                <a:gd name="connsiteY0" fmla="*/ 141061 h 133616"/>
                <a:gd name="connsiteX1" fmla="*/ 38939 w 362673"/>
                <a:gd name="connsiteY1" fmla="*/ 106130 h 133616"/>
                <a:gd name="connsiteX2" fmla="*/ 0 w 362673"/>
                <a:gd name="connsiteY2" fmla="*/ 36267 h 133616"/>
                <a:gd name="connsiteX3" fmla="*/ 143733 w 362673"/>
                <a:gd name="connsiteY3" fmla="*/ 0 h 133616"/>
                <a:gd name="connsiteX4" fmla="*/ 331178 w 362673"/>
                <a:gd name="connsiteY4" fmla="*/ 36840 h 133616"/>
                <a:gd name="connsiteX5" fmla="*/ 375080 w 362673"/>
                <a:gd name="connsiteY5" fmla="*/ 107466 h 133616"/>
                <a:gd name="connsiteX6" fmla="*/ 226958 w 362673"/>
                <a:gd name="connsiteY6" fmla="*/ 141061 h 133616"/>
                <a:gd name="connsiteX7" fmla="*/ 47911 w 362673"/>
                <a:gd name="connsiteY7" fmla="*/ 103839 h 133616"/>
                <a:gd name="connsiteX8" fmla="*/ 224285 w 362673"/>
                <a:gd name="connsiteY8" fmla="*/ 136671 h 133616"/>
                <a:gd name="connsiteX9" fmla="*/ 362865 w 362673"/>
                <a:gd name="connsiteY9" fmla="*/ 104985 h 133616"/>
                <a:gd name="connsiteX10" fmla="*/ 321825 w 362673"/>
                <a:gd name="connsiteY10" fmla="*/ 38558 h 133616"/>
                <a:gd name="connsiteX11" fmla="*/ 146023 w 362673"/>
                <a:gd name="connsiteY11" fmla="*/ 4199 h 133616"/>
                <a:gd name="connsiteX12" fmla="*/ 10880 w 362673"/>
                <a:gd name="connsiteY12" fmla="*/ 37985 h 133616"/>
                <a:gd name="connsiteX13" fmla="*/ 47911 w 362673"/>
                <a:gd name="connsiteY13" fmla="*/ 10383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6958" y="141061"/>
                  </a:moveTo>
                  <a:cubicBezTo>
                    <a:pt x="151369" y="126745"/>
                    <a:pt x="113764" y="119682"/>
                    <a:pt x="38939" y="106130"/>
                  </a:cubicBezTo>
                  <a:cubicBezTo>
                    <a:pt x="23669" y="78261"/>
                    <a:pt x="15843" y="64327"/>
                    <a:pt x="0" y="36267"/>
                  </a:cubicBezTo>
                  <a:cubicBezTo>
                    <a:pt x="57645" y="21570"/>
                    <a:pt x="86468" y="14125"/>
                    <a:pt x="143733" y="0"/>
                  </a:cubicBezTo>
                  <a:cubicBezTo>
                    <a:pt x="218177" y="14125"/>
                    <a:pt x="255399" y="21188"/>
                    <a:pt x="331178" y="36840"/>
                  </a:cubicBezTo>
                  <a:cubicBezTo>
                    <a:pt x="348930" y="65281"/>
                    <a:pt x="357902" y="79597"/>
                    <a:pt x="375080" y="107466"/>
                  </a:cubicBezTo>
                  <a:cubicBezTo>
                    <a:pt x="315526" y="120255"/>
                    <a:pt x="286513" y="127699"/>
                    <a:pt x="226958" y="141061"/>
                  </a:cubicBezTo>
                  <a:close/>
                  <a:moveTo>
                    <a:pt x="47911" y="103839"/>
                  </a:moveTo>
                  <a:cubicBezTo>
                    <a:pt x="118155" y="116628"/>
                    <a:pt x="153468" y="123309"/>
                    <a:pt x="224285" y="136671"/>
                  </a:cubicBezTo>
                  <a:cubicBezTo>
                    <a:pt x="280213" y="124073"/>
                    <a:pt x="307318" y="117201"/>
                    <a:pt x="362865" y="104985"/>
                  </a:cubicBezTo>
                  <a:cubicBezTo>
                    <a:pt x="346830" y="78643"/>
                    <a:pt x="338623" y="65281"/>
                    <a:pt x="321825" y="38558"/>
                  </a:cubicBezTo>
                  <a:cubicBezTo>
                    <a:pt x="250818" y="24051"/>
                    <a:pt x="215886" y="17561"/>
                    <a:pt x="146023" y="4199"/>
                  </a:cubicBezTo>
                  <a:cubicBezTo>
                    <a:pt x="92196" y="17370"/>
                    <a:pt x="65090" y="24242"/>
                    <a:pt x="10880" y="37985"/>
                  </a:cubicBezTo>
                  <a:cubicBezTo>
                    <a:pt x="26151" y="64709"/>
                    <a:pt x="33595" y="77879"/>
                    <a:pt x="47911" y="1038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9DE1B21-D824-4AAA-B652-38F1CFC4B98C}"/>
                </a:ext>
              </a:extLst>
            </p:cNvPr>
            <p:cNvSpPr/>
            <p:nvPr/>
          </p:nvSpPr>
          <p:spPr>
            <a:xfrm>
              <a:off x="9269206" y="3306502"/>
              <a:ext cx="381762" cy="133617"/>
            </a:xfrm>
            <a:custGeom>
              <a:avLst/>
              <a:gdLst>
                <a:gd name="connsiteX0" fmla="*/ 237074 w 381762"/>
                <a:gd name="connsiteY0" fmla="*/ 140679 h 133616"/>
                <a:gd name="connsiteX1" fmla="*/ 43712 w 381762"/>
                <a:gd name="connsiteY1" fmla="*/ 100212 h 133616"/>
                <a:gd name="connsiteX2" fmla="*/ 0 w 381762"/>
                <a:gd name="connsiteY2" fmla="*/ 29587 h 133616"/>
                <a:gd name="connsiteX3" fmla="*/ 146216 w 381762"/>
                <a:gd name="connsiteY3" fmla="*/ 0 h 133616"/>
                <a:gd name="connsiteX4" fmla="*/ 342441 w 381762"/>
                <a:gd name="connsiteY4" fmla="*/ 45239 h 133616"/>
                <a:gd name="connsiteX5" fmla="*/ 389779 w 381762"/>
                <a:gd name="connsiteY5" fmla="*/ 115674 h 133616"/>
                <a:gd name="connsiteX6" fmla="*/ 237074 w 381762"/>
                <a:gd name="connsiteY6" fmla="*/ 140679 h 133616"/>
                <a:gd name="connsiteX7" fmla="*/ 53065 w 381762"/>
                <a:gd name="connsiteY7" fmla="*/ 98304 h 133616"/>
                <a:gd name="connsiteX8" fmla="*/ 234594 w 381762"/>
                <a:gd name="connsiteY8" fmla="*/ 136480 h 133616"/>
                <a:gd name="connsiteX9" fmla="*/ 377754 w 381762"/>
                <a:gd name="connsiteY9" fmla="*/ 112811 h 133616"/>
                <a:gd name="connsiteX10" fmla="*/ 333470 w 381762"/>
                <a:gd name="connsiteY10" fmla="*/ 46766 h 133616"/>
                <a:gd name="connsiteX11" fmla="*/ 149460 w 381762"/>
                <a:gd name="connsiteY11" fmla="*/ 4390 h 133616"/>
                <a:gd name="connsiteX12" fmla="*/ 12026 w 381762"/>
                <a:gd name="connsiteY12" fmla="*/ 32068 h 133616"/>
                <a:gd name="connsiteX13" fmla="*/ 53065 w 381762"/>
                <a:gd name="connsiteY13" fmla="*/ 9830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37074" y="140679"/>
                  </a:moveTo>
                  <a:cubicBezTo>
                    <a:pt x="159004" y="123691"/>
                    <a:pt x="120255" y="115483"/>
                    <a:pt x="43712" y="100212"/>
                  </a:cubicBezTo>
                  <a:cubicBezTo>
                    <a:pt x="26533" y="72153"/>
                    <a:pt x="17752" y="58028"/>
                    <a:pt x="0" y="29587"/>
                  </a:cubicBezTo>
                  <a:cubicBezTo>
                    <a:pt x="58029" y="16798"/>
                    <a:pt x="87233" y="10880"/>
                    <a:pt x="146216" y="0"/>
                  </a:cubicBezTo>
                  <a:cubicBezTo>
                    <a:pt x="223903" y="17370"/>
                    <a:pt x="263226" y="26532"/>
                    <a:pt x="342441" y="45239"/>
                  </a:cubicBezTo>
                  <a:cubicBezTo>
                    <a:pt x="361529" y="73489"/>
                    <a:pt x="371073" y="87614"/>
                    <a:pt x="389779" y="115674"/>
                  </a:cubicBezTo>
                  <a:cubicBezTo>
                    <a:pt x="328507" y="124836"/>
                    <a:pt x="297775" y="129990"/>
                    <a:pt x="237074" y="140679"/>
                  </a:cubicBezTo>
                  <a:close/>
                  <a:moveTo>
                    <a:pt x="53065" y="98304"/>
                  </a:moveTo>
                  <a:cubicBezTo>
                    <a:pt x="124837" y="112811"/>
                    <a:pt x="161295" y="120446"/>
                    <a:pt x="234594" y="136480"/>
                  </a:cubicBezTo>
                  <a:cubicBezTo>
                    <a:pt x="291476" y="126363"/>
                    <a:pt x="320108" y="121591"/>
                    <a:pt x="377754" y="112811"/>
                  </a:cubicBezTo>
                  <a:cubicBezTo>
                    <a:pt x="360383" y="86660"/>
                    <a:pt x="351413" y="73298"/>
                    <a:pt x="333470" y="46766"/>
                  </a:cubicBezTo>
                  <a:cubicBezTo>
                    <a:pt x="259217" y="29205"/>
                    <a:pt x="222186" y="20615"/>
                    <a:pt x="149460" y="4390"/>
                  </a:cubicBezTo>
                  <a:cubicBezTo>
                    <a:pt x="94104" y="14698"/>
                    <a:pt x="66617" y="20233"/>
                    <a:pt x="12026" y="32068"/>
                  </a:cubicBezTo>
                  <a:cubicBezTo>
                    <a:pt x="28632" y="58600"/>
                    <a:pt x="36840" y="71962"/>
                    <a:pt x="53065" y="983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B4024A2-5537-4238-904A-ABE24A8460C5}"/>
                </a:ext>
              </a:extLst>
            </p:cNvPr>
            <p:cNvSpPr/>
            <p:nvPr/>
          </p:nvSpPr>
          <p:spPr>
            <a:xfrm>
              <a:off x="9600957" y="3329599"/>
              <a:ext cx="400850" cy="133617"/>
            </a:xfrm>
            <a:custGeom>
              <a:avLst/>
              <a:gdLst>
                <a:gd name="connsiteX0" fmla="*/ 249482 w 400850"/>
                <a:gd name="connsiteY0" fmla="*/ 140297 h 133616"/>
                <a:gd name="connsiteX1" fmla="*/ 47148 w 400850"/>
                <a:gd name="connsiteY1" fmla="*/ 91814 h 133616"/>
                <a:gd name="connsiteX2" fmla="*/ 0 w 400850"/>
                <a:gd name="connsiteY2" fmla="*/ 21379 h 133616"/>
                <a:gd name="connsiteX3" fmla="*/ 152133 w 400850"/>
                <a:gd name="connsiteY3" fmla="*/ 0 h 133616"/>
                <a:gd name="connsiteX4" fmla="*/ 357139 w 400850"/>
                <a:gd name="connsiteY4" fmla="*/ 52110 h 133616"/>
                <a:gd name="connsiteX5" fmla="*/ 407530 w 400850"/>
                <a:gd name="connsiteY5" fmla="*/ 122164 h 133616"/>
                <a:gd name="connsiteX6" fmla="*/ 249482 w 400850"/>
                <a:gd name="connsiteY6" fmla="*/ 140297 h 133616"/>
                <a:gd name="connsiteX7" fmla="*/ 56692 w 400850"/>
                <a:gd name="connsiteY7" fmla="*/ 90287 h 133616"/>
                <a:gd name="connsiteX8" fmla="*/ 246618 w 400850"/>
                <a:gd name="connsiteY8" fmla="*/ 135907 h 133616"/>
                <a:gd name="connsiteX9" fmla="*/ 394742 w 400850"/>
                <a:gd name="connsiteY9" fmla="*/ 118919 h 133616"/>
                <a:gd name="connsiteX10" fmla="*/ 347595 w 400850"/>
                <a:gd name="connsiteY10" fmla="*/ 53256 h 133616"/>
                <a:gd name="connsiteX11" fmla="*/ 155186 w 400850"/>
                <a:gd name="connsiteY11" fmla="*/ 4390 h 133616"/>
                <a:gd name="connsiteX12" fmla="*/ 12408 w 400850"/>
                <a:gd name="connsiteY12" fmla="*/ 24433 h 133616"/>
                <a:gd name="connsiteX13" fmla="*/ 56692 w 400850"/>
                <a:gd name="connsiteY13" fmla="*/ 9028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49482" y="140297"/>
                  </a:moveTo>
                  <a:cubicBezTo>
                    <a:pt x="167784" y="120446"/>
                    <a:pt x="127317" y="110711"/>
                    <a:pt x="47148" y="91814"/>
                  </a:cubicBezTo>
                  <a:cubicBezTo>
                    <a:pt x="28632" y="63945"/>
                    <a:pt x="19088" y="49629"/>
                    <a:pt x="0" y="21379"/>
                  </a:cubicBezTo>
                  <a:cubicBezTo>
                    <a:pt x="60319" y="12025"/>
                    <a:pt x="90668" y="7826"/>
                    <a:pt x="152133" y="0"/>
                  </a:cubicBezTo>
                  <a:cubicBezTo>
                    <a:pt x="233447" y="20233"/>
                    <a:pt x="274487" y="30732"/>
                    <a:pt x="357139" y="52110"/>
                  </a:cubicBezTo>
                  <a:cubicBezTo>
                    <a:pt x="377563" y="80170"/>
                    <a:pt x="387679" y="94295"/>
                    <a:pt x="407530" y="122164"/>
                  </a:cubicBezTo>
                  <a:cubicBezTo>
                    <a:pt x="344159" y="128845"/>
                    <a:pt x="312472" y="132471"/>
                    <a:pt x="249482" y="140297"/>
                  </a:cubicBezTo>
                  <a:close/>
                  <a:moveTo>
                    <a:pt x="56692" y="90287"/>
                  </a:moveTo>
                  <a:cubicBezTo>
                    <a:pt x="132089" y="108039"/>
                    <a:pt x="170076" y="117201"/>
                    <a:pt x="246618" y="135907"/>
                  </a:cubicBezTo>
                  <a:cubicBezTo>
                    <a:pt x="305601" y="128463"/>
                    <a:pt x="335187" y="125218"/>
                    <a:pt x="394742" y="118919"/>
                  </a:cubicBezTo>
                  <a:cubicBezTo>
                    <a:pt x="376036" y="92768"/>
                    <a:pt x="366683" y="79597"/>
                    <a:pt x="347595" y="53256"/>
                  </a:cubicBezTo>
                  <a:cubicBezTo>
                    <a:pt x="270097" y="33213"/>
                    <a:pt x="231539" y="23478"/>
                    <a:pt x="155186" y="4390"/>
                  </a:cubicBezTo>
                  <a:cubicBezTo>
                    <a:pt x="97540" y="11644"/>
                    <a:pt x="69099" y="15652"/>
                    <a:pt x="12408" y="24433"/>
                  </a:cubicBezTo>
                  <a:cubicBezTo>
                    <a:pt x="30351" y="50774"/>
                    <a:pt x="39321" y="64136"/>
                    <a:pt x="56692" y="902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797B498-DC96-4D4D-9D20-26AD9C421B2C}"/>
                </a:ext>
              </a:extLst>
            </p:cNvPr>
            <p:cNvSpPr/>
            <p:nvPr/>
          </p:nvSpPr>
          <p:spPr>
            <a:xfrm>
              <a:off x="9946833" y="3365484"/>
              <a:ext cx="419938" cy="133617"/>
            </a:xfrm>
            <a:custGeom>
              <a:avLst/>
              <a:gdLst>
                <a:gd name="connsiteX0" fmla="*/ 261125 w 419938"/>
                <a:gd name="connsiteY0" fmla="*/ 139343 h 133616"/>
                <a:gd name="connsiteX1" fmla="*/ 50393 w 419938"/>
                <a:gd name="connsiteY1" fmla="*/ 85133 h 133616"/>
                <a:gd name="connsiteX2" fmla="*/ 0 w 419938"/>
                <a:gd name="connsiteY2" fmla="*/ 15080 h 133616"/>
                <a:gd name="connsiteX3" fmla="*/ 157668 w 419938"/>
                <a:gd name="connsiteY3" fmla="*/ 0 h 133616"/>
                <a:gd name="connsiteX4" fmla="*/ 370691 w 419938"/>
                <a:gd name="connsiteY4" fmla="*/ 56692 h 133616"/>
                <a:gd name="connsiteX5" fmla="*/ 424138 w 419938"/>
                <a:gd name="connsiteY5" fmla="*/ 126172 h 133616"/>
                <a:gd name="connsiteX6" fmla="*/ 261125 w 419938"/>
                <a:gd name="connsiteY6" fmla="*/ 139343 h 133616"/>
                <a:gd name="connsiteX7" fmla="*/ 60319 w 419938"/>
                <a:gd name="connsiteY7" fmla="*/ 84178 h 133616"/>
                <a:gd name="connsiteX8" fmla="*/ 258071 w 419938"/>
                <a:gd name="connsiteY8" fmla="*/ 135144 h 133616"/>
                <a:gd name="connsiteX9" fmla="*/ 410776 w 419938"/>
                <a:gd name="connsiteY9" fmla="*/ 122736 h 133616"/>
                <a:gd name="connsiteX10" fmla="*/ 360766 w 419938"/>
                <a:gd name="connsiteY10" fmla="*/ 57455 h 133616"/>
                <a:gd name="connsiteX11" fmla="*/ 160913 w 419938"/>
                <a:gd name="connsiteY11" fmla="*/ 4199 h 133616"/>
                <a:gd name="connsiteX12" fmla="*/ 12980 w 419938"/>
                <a:gd name="connsiteY12" fmla="*/ 18325 h 133616"/>
                <a:gd name="connsiteX13" fmla="*/ 60319 w 419938"/>
                <a:gd name="connsiteY13" fmla="*/ 8417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1125" y="139343"/>
                  </a:moveTo>
                  <a:cubicBezTo>
                    <a:pt x="176183" y="117201"/>
                    <a:pt x="133999" y="106321"/>
                    <a:pt x="50393" y="85133"/>
                  </a:cubicBezTo>
                  <a:cubicBezTo>
                    <a:pt x="30542" y="57264"/>
                    <a:pt x="20424" y="43139"/>
                    <a:pt x="0" y="15080"/>
                  </a:cubicBezTo>
                  <a:cubicBezTo>
                    <a:pt x="62610" y="8399"/>
                    <a:pt x="94104" y="5536"/>
                    <a:pt x="157668" y="0"/>
                  </a:cubicBezTo>
                  <a:cubicBezTo>
                    <a:pt x="242228" y="22333"/>
                    <a:pt x="284985" y="33786"/>
                    <a:pt x="370691" y="56692"/>
                  </a:cubicBezTo>
                  <a:cubicBezTo>
                    <a:pt x="392260" y="84560"/>
                    <a:pt x="402950" y="98495"/>
                    <a:pt x="424138" y="126172"/>
                  </a:cubicBezTo>
                  <a:cubicBezTo>
                    <a:pt x="358666" y="131135"/>
                    <a:pt x="326025" y="133808"/>
                    <a:pt x="261125" y="139343"/>
                  </a:cubicBezTo>
                  <a:close/>
                  <a:moveTo>
                    <a:pt x="60319" y="84178"/>
                  </a:moveTo>
                  <a:cubicBezTo>
                    <a:pt x="138962" y="104221"/>
                    <a:pt x="178474" y="114529"/>
                    <a:pt x="258071" y="135144"/>
                  </a:cubicBezTo>
                  <a:cubicBezTo>
                    <a:pt x="318963" y="129799"/>
                    <a:pt x="349503" y="127318"/>
                    <a:pt x="410776" y="122736"/>
                  </a:cubicBezTo>
                  <a:cubicBezTo>
                    <a:pt x="390924" y="96777"/>
                    <a:pt x="380999" y="83606"/>
                    <a:pt x="360766" y="57455"/>
                  </a:cubicBezTo>
                  <a:cubicBezTo>
                    <a:pt x="280404" y="35886"/>
                    <a:pt x="240320" y="25196"/>
                    <a:pt x="160913" y="4199"/>
                  </a:cubicBezTo>
                  <a:cubicBezTo>
                    <a:pt x="101358" y="9353"/>
                    <a:pt x="71771" y="12216"/>
                    <a:pt x="12980" y="18325"/>
                  </a:cubicBezTo>
                  <a:cubicBezTo>
                    <a:pt x="32068" y="44857"/>
                    <a:pt x="41612" y="58028"/>
                    <a:pt x="60319" y="841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6D52CF0-A915-4741-B3E3-36201F578B76}"/>
                </a:ext>
              </a:extLst>
            </p:cNvPr>
            <p:cNvSpPr/>
            <p:nvPr/>
          </p:nvSpPr>
          <p:spPr>
            <a:xfrm>
              <a:off x="10305880" y="3409960"/>
              <a:ext cx="419938" cy="133617"/>
            </a:xfrm>
            <a:custGeom>
              <a:avLst/>
              <a:gdLst>
                <a:gd name="connsiteX0" fmla="*/ 271433 w 419938"/>
                <a:gd name="connsiteY0" fmla="*/ 138580 h 133616"/>
                <a:gd name="connsiteX1" fmla="*/ 53257 w 419938"/>
                <a:gd name="connsiteY1" fmla="*/ 80552 h 133616"/>
                <a:gd name="connsiteX2" fmla="*/ 0 w 419938"/>
                <a:gd name="connsiteY2" fmla="*/ 10880 h 133616"/>
                <a:gd name="connsiteX3" fmla="*/ 162249 w 419938"/>
                <a:gd name="connsiteY3" fmla="*/ 0 h 133616"/>
                <a:gd name="connsiteX4" fmla="*/ 381762 w 419938"/>
                <a:gd name="connsiteY4" fmla="*/ 59364 h 133616"/>
                <a:gd name="connsiteX5" fmla="*/ 437881 w 419938"/>
                <a:gd name="connsiteY5" fmla="*/ 128463 h 133616"/>
                <a:gd name="connsiteX6" fmla="*/ 271433 w 419938"/>
                <a:gd name="connsiteY6" fmla="*/ 138580 h 133616"/>
                <a:gd name="connsiteX7" fmla="*/ 63373 w 419938"/>
                <a:gd name="connsiteY7" fmla="*/ 79788 h 133616"/>
                <a:gd name="connsiteX8" fmla="*/ 267998 w 419938"/>
                <a:gd name="connsiteY8" fmla="*/ 134380 h 133616"/>
                <a:gd name="connsiteX9" fmla="*/ 424138 w 419938"/>
                <a:gd name="connsiteY9" fmla="*/ 124836 h 133616"/>
                <a:gd name="connsiteX10" fmla="*/ 371646 w 419938"/>
                <a:gd name="connsiteY10" fmla="*/ 59937 h 133616"/>
                <a:gd name="connsiteX11" fmla="*/ 165685 w 419938"/>
                <a:gd name="connsiteY11" fmla="*/ 4390 h 133616"/>
                <a:gd name="connsiteX12" fmla="*/ 13362 w 419938"/>
                <a:gd name="connsiteY12" fmla="*/ 14507 h 133616"/>
                <a:gd name="connsiteX13" fmla="*/ 63373 w 419938"/>
                <a:gd name="connsiteY13" fmla="*/ 7978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71433" y="138580"/>
                  </a:moveTo>
                  <a:cubicBezTo>
                    <a:pt x="183819" y="115292"/>
                    <a:pt x="140107" y="103648"/>
                    <a:pt x="53257" y="80552"/>
                  </a:cubicBezTo>
                  <a:cubicBezTo>
                    <a:pt x="32259" y="52874"/>
                    <a:pt x="21570" y="38940"/>
                    <a:pt x="0" y="10880"/>
                  </a:cubicBezTo>
                  <a:cubicBezTo>
                    <a:pt x="64518" y="6108"/>
                    <a:pt x="96968" y="4009"/>
                    <a:pt x="162249" y="0"/>
                  </a:cubicBezTo>
                  <a:cubicBezTo>
                    <a:pt x="249673" y="23669"/>
                    <a:pt x="293575" y="35504"/>
                    <a:pt x="381762" y="59364"/>
                  </a:cubicBezTo>
                  <a:cubicBezTo>
                    <a:pt x="404286" y="87042"/>
                    <a:pt x="415739" y="100976"/>
                    <a:pt x="437881" y="128463"/>
                  </a:cubicBezTo>
                  <a:cubicBezTo>
                    <a:pt x="371264" y="132280"/>
                    <a:pt x="337860" y="134380"/>
                    <a:pt x="271433" y="138580"/>
                  </a:cubicBezTo>
                  <a:close/>
                  <a:moveTo>
                    <a:pt x="63373" y="79788"/>
                  </a:moveTo>
                  <a:cubicBezTo>
                    <a:pt x="144879" y="101358"/>
                    <a:pt x="185918" y="112429"/>
                    <a:pt x="267998" y="134380"/>
                  </a:cubicBezTo>
                  <a:cubicBezTo>
                    <a:pt x="330224" y="130372"/>
                    <a:pt x="361529" y="128463"/>
                    <a:pt x="424138" y="124836"/>
                  </a:cubicBezTo>
                  <a:cubicBezTo>
                    <a:pt x="403332" y="99067"/>
                    <a:pt x="392642" y="85896"/>
                    <a:pt x="371646" y="59937"/>
                  </a:cubicBezTo>
                  <a:cubicBezTo>
                    <a:pt x="288994" y="37604"/>
                    <a:pt x="247764" y="26532"/>
                    <a:pt x="165685" y="4390"/>
                  </a:cubicBezTo>
                  <a:cubicBezTo>
                    <a:pt x="104413" y="8208"/>
                    <a:pt x="74062" y="10117"/>
                    <a:pt x="13362" y="14507"/>
                  </a:cubicBezTo>
                  <a:cubicBezTo>
                    <a:pt x="33595" y="40658"/>
                    <a:pt x="43521" y="53828"/>
                    <a:pt x="63373" y="797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9D44AC73-F6F7-46BA-A8E8-1BDC7D2CEEA3}"/>
                </a:ext>
              </a:extLst>
            </p:cNvPr>
            <p:cNvSpPr/>
            <p:nvPr/>
          </p:nvSpPr>
          <p:spPr>
            <a:xfrm>
              <a:off x="10675617" y="3459016"/>
              <a:ext cx="439026" cy="133617"/>
            </a:xfrm>
            <a:custGeom>
              <a:avLst/>
              <a:gdLst>
                <a:gd name="connsiteX0" fmla="*/ 280023 w 439026"/>
                <a:gd name="connsiteY0" fmla="*/ 137434 h 133616"/>
                <a:gd name="connsiteX1" fmla="*/ 56119 w 439026"/>
                <a:gd name="connsiteY1" fmla="*/ 77879 h 133616"/>
                <a:gd name="connsiteX2" fmla="*/ 0 w 439026"/>
                <a:gd name="connsiteY2" fmla="*/ 8781 h 133616"/>
                <a:gd name="connsiteX3" fmla="*/ 165304 w 439026"/>
                <a:gd name="connsiteY3" fmla="*/ 0 h 133616"/>
                <a:gd name="connsiteX4" fmla="*/ 389589 w 439026"/>
                <a:gd name="connsiteY4" fmla="*/ 59555 h 133616"/>
                <a:gd name="connsiteX5" fmla="*/ 448379 w 439026"/>
                <a:gd name="connsiteY5" fmla="*/ 128081 h 133616"/>
                <a:gd name="connsiteX6" fmla="*/ 280023 w 439026"/>
                <a:gd name="connsiteY6" fmla="*/ 137434 h 133616"/>
                <a:gd name="connsiteX7" fmla="*/ 66427 w 439026"/>
                <a:gd name="connsiteY7" fmla="*/ 77307 h 133616"/>
                <a:gd name="connsiteX8" fmla="*/ 276586 w 439026"/>
                <a:gd name="connsiteY8" fmla="*/ 133235 h 133616"/>
                <a:gd name="connsiteX9" fmla="*/ 434445 w 439026"/>
                <a:gd name="connsiteY9" fmla="*/ 124454 h 133616"/>
                <a:gd name="connsiteX10" fmla="*/ 379472 w 439026"/>
                <a:gd name="connsiteY10" fmla="*/ 60128 h 133616"/>
                <a:gd name="connsiteX11" fmla="*/ 169121 w 439026"/>
                <a:gd name="connsiteY11" fmla="*/ 4199 h 133616"/>
                <a:gd name="connsiteX12" fmla="*/ 13935 w 439026"/>
                <a:gd name="connsiteY12" fmla="*/ 12407 h 133616"/>
                <a:gd name="connsiteX13" fmla="*/ 66427 w 439026"/>
                <a:gd name="connsiteY13" fmla="*/ 7730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0023" y="137434"/>
                  </a:moveTo>
                  <a:cubicBezTo>
                    <a:pt x="190309" y="113765"/>
                    <a:pt x="145451" y="101740"/>
                    <a:pt x="56119" y="77879"/>
                  </a:cubicBezTo>
                  <a:cubicBezTo>
                    <a:pt x="33977" y="50393"/>
                    <a:pt x="22715" y="36458"/>
                    <a:pt x="0" y="8781"/>
                  </a:cubicBezTo>
                  <a:cubicBezTo>
                    <a:pt x="66045" y="5154"/>
                    <a:pt x="99067" y="3436"/>
                    <a:pt x="165304" y="0"/>
                  </a:cubicBezTo>
                  <a:cubicBezTo>
                    <a:pt x="254827" y="24051"/>
                    <a:pt x="299683" y="35886"/>
                    <a:pt x="389589" y="59555"/>
                  </a:cubicBezTo>
                  <a:cubicBezTo>
                    <a:pt x="413258" y="87042"/>
                    <a:pt x="424901" y="100785"/>
                    <a:pt x="448379" y="128081"/>
                  </a:cubicBezTo>
                  <a:cubicBezTo>
                    <a:pt x="381190" y="131899"/>
                    <a:pt x="347595" y="133808"/>
                    <a:pt x="280023" y="137434"/>
                  </a:cubicBezTo>
                  <a:close/>
                  <a:moveTo>
                    <a:pt x="66427" y="77307"/>
                  </a:moveTo>
                  <a:cubicBezTo>
                    <a:pt x="150223" y="99831"/>
                    <a:pt x="192217" y="110902"/>
                    <a:pt x="276586" y="133235"/>
                  </a:cubicBezTo>
                  <a:cubicBezTo>
                    <a:pt x="339768" y="129799"/>
                    <a:pt x="371455" y="128081"/>
                    <a:pt x="434445" y="124454"/>
                  </a:cubicBezTo>
                  <a:cubicBezTo>
                    <a:pt x="412495" y="98685"/>
                    <a:pt x="401423" y="85896"/>
                    <a:pt x="379472" y="60128"/>
                  </a:cubicBezTo>
                  <a:cubicBezTo>
                    <a:pt x="295294" y="37985"/>
                    <a:pt x="253108" y="26723"/>
                    <a:pt x="169121" y="4199"/>
                  </a:cubicBezTo>
                  <a:cubicBezTo>
                    <a:pt x="106894" y="7444"/>
                    <a:pt x="75780" y="8971"/>
                    <a:pt x="13935" y="12407"/>
                  </a:cubicBezTo>
                  <a:cubicBezTo>
                    <a:pt x="34932" y="38367"/>
                    <a:pt x="45621" y="51347"/>
                    <a:pt x="66427" y="773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9350885-5113-4E31-9043-3EDBDA04EEBF}"/>
                </a:ext>
              </a:extLst>
            </p:cNvPr>
            <p:cNvSpPr/>
            <p:nvPr/>
          </p:nvSpPr>
          <p:spPr>
            <a:xfrm>
              <a:off x="11053371" y="3508073"/>
              <a:ext cx="439026" cy="133617"/>
            </a:xfrm>
            <a:custGeom>
              <a:avLst/>
              <a:gdLst>
                <a:gd name="connsiteX0" fmla="*/ 286130 w 439026"/>
                <a:gd name="connsiteY0" fmla="*/ 136289 h 133616"/>
                <a:gd name="connsiteX1" fmla="*/ 58601 w 439026"/>
                <a:gd name="connsiteY1" fmla="*/ 77498 h 133616"/>
                <a:gd name="connsiteX2" fmla="*/ 0 w 439026"/>
                <a:gd name="connsiteY2" fmla="*/ 8971 h 133616"/>
                <a:gd name="connsiteX3" fmla="*/ 166448 w 439026"/>
                <a:gd name="connsiteY3" fmla="*/ 0 h 133616"/>
                <a:gd name="connsiteX4" fmla="*/ 392642 w 439026"/>
                <a:gd name="connsiteY4" fmla="*/ 57455 h 133616"/>
                <a:gd name="connsiteX5" fmla="*/ 454105 w 439026"/>
                <a:gd name="connsiteY5" fmla="*/ 125409 h 133616"/>
                <a:gd name="connsiteX6" fmla="*/ 286130 w 439026"/>
                <a:gd name="connsiteY6" fmla="*/ 136289 h 133616"/>
                <a:gd name="connsiteX7" fmla="*/ 68908 w 439026"/>
                <a:gd name="connsiteY7" fmla="*/ 76925 h 133616"/>
                <a:gd name="connsiteX8" fmla="*/ 282504 w 439026"/>
                <a:gd name="connsiteY8" fmla="*/ 132090 h 133616"/>
                <a:gd name="connsiteX9" fmla="*/ 439789 w 439026"/>
                <a:gd name="connsiteY9" fmla="*/ 121782 h 133616"/>
                <a:gd name="connsiteX10" fmla="*/ 382334 w 439026"/>
                <a:gd name="connsiteY10" fmla="*/ 58028 h 133616"/>
                <a:gd name="connsiteX11" fmla="*/ 170074 w 439026"/>
                <a:gd name="connsiteY11" fmla="*/ 4199 h 133616"/>
                <a:gd name="connsiteX12" fmla="*/ 13934 w 439026"/>
                <a:gd name="connsiteY12" fmla="*/ 12789 h 133616"/>
                <a:gd name="connsiteX13" fmla="*/ 68908 w 439026"/>
                <a:gd name="connsiteY13" fmla="*/ 7692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6130" y="136289"/>
                  </a:moveTo>
                  <a:cubicBezTo>
                    <a:pt x="195080" y="113002"/>
                    <a:pt x="149459" y="101167"/>
                    <a:pt x="58601" y="77498"/>
                  </a:cubicBezTo>
                  <a:cubicBezTo>
                    <a:pt x="35313" y="50202"/>
                    <a:pt x="23478" y="36267"/>
                    <a:pt x="0" y="8971"/>
                  </a:cubicBezTo>
                  <a:cubicBezTo>
                    <a:pt x="66617" y="5345"/>
                    <a:pt x="100021" y="3627"/>
                    <a:pt x="166448" y="0"/>
                  </a:cubicBezTo>
                  <a:cubicBezTo>
                    <a:pt x="257116" y="23287"/>
                    <a:pt x="302355" y="34931"/>
                    <a:pt x="392642" y="57455"/>
                  </a:cubicBezTo>
                  <a:cubicBezTo>
                    <a:pt x="417266" y="84560"/>
                    <a:pt x="429482" y="98304"/>
                    <a:pt x="454105" y="125409"/>
                  </a:cubicBezTo>
                  <a:cubicBezTo>
                    <a:pt x="387106" y="129990"/>
                    <a:pt x="353511" y="132280"/>
                    <a:pt x="286130" y="136289"/>
                  </a:cubicBezTo>
                  <a:close/>
                  <a:moveTo>
                    <a:pt x="68908" y="76925"/>
                  </a:moveTo>
                  <a:cubicBezTo>
                    <a:pt x="154231" y="99258"/>
                    <a:pt x="196989" y="110329"/>
                    <a:pt x="282504" y="132090"/>
                  </a:cubicBezTo>
                  <a:cubicBezTo>
                    <a:pt x="345685" y="128272"/>
                    <a:pt x="377180" y="126172"/>
                    <a:pt x="439789" y="121782"/>
                  </a:cubicBezTo>
                  <a:cubicBezTo>
                    <a:pt x="416883" y="96204"/>
                    <a:pt x="405240" y="83415"/>
                    <a:pt x="382334" y="58028"/>
                  </a:cubicBezTo>
                  <a:cubicBezTo>
                    <a:pt x="297583" y="36840"/>
                    <a:pt x="255017" y="25960"/>
                    <a:pt x="170074" y="4199"/>
                  </a:cubicBezTo>
                  <a:cubicBezTo>
                    <a:pt x="107656" y="7635"/>
                    <a:pt x="76542" y="9353"/>
                    <a:pt x="13934" y="12789"/>
                  </a:cubicBezTo>
                  <a:cubicBezTo>
                    <a:pt x="35886" y="38367"/>
                    <a:pt x="46956" y="51156"/>
                    <a:pt x="68908" y="769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5976C3B-E25C-40AC-B877-AA280DF72019}"/>
                </a:ext>
              </a:extLst>
            </p:cNvPr>
            <p:cNvSpPr/>
            <p:nvPr/>
          </p:nvSpPr>
          <p:spPr>
            <a:xfrm>
              <a:off x="11433797" y="3552357"/>
              <a:ext cx="439026" cy="133617"/>
            </a:xfrm>
            <a:custGeom>
              <a:avLst/>
              <a:gdLst>
                <a:gd name="connsiteX0" fmla="*/ 289757 w 439026"/>
                <a:gd name="connsiteY0" fmla="*/ 135335 h 133616"/>
                <a:gd name="connsiteX1" fmla="*/ 61272 w 439026"/>
                <a:gd name="connsiteY1" fmla="*/ 79597 h 133616"/>
                <a:gd name="connsiteX2" fmla="*/ 0 w 439026"/>
                <a:gd name="connsiteY2" fmla="*/ 11644 h 133616"/>
                <a:gd name="connsiteX3" fmla="*/ 164539 w 439026"/>
                <a:gd name="connsiteY3" fmla="*/ 0 h 133616"/>
                <a:gd name="connsiteX4" fmla="*/ 389588 w 439026"/>
                <a:gd name="connsiteY4" fmla="*/ 52683 h 133616"/>
                <a:gd name="connsiteX5" fmla="*/ 453533 w 439026"/>
                <a:gd name="connsiteY5" fmla="*/ 120255 h 133616"/>
                <a:gd name="connsiteX6" fmla="*/ 289757 w 439026"/>
                <a:gd name="connsiteY6" fmla="*/ 135335 h 133616"/>
                <a:gd name="connsiteX7" fmla="*/ 71580 w 439026"/>
                <a:gd name="connsiteY7" fmla="*/ 78834 h 133616"/>
                <a:gd name="connsiteX8" fmla="*/ 285748 w 439026"/>
                <a:gd name="connsiteY8" fmla="*/ 130944 h 133616"/>
                <a:gd name="connsiteX9" fmla="*/ 439598 w 439026"/>
                <a:gd name="connsiteY9" fmla="*/ 116819 h 133616"/>
                <a:gd name="connsiteX10" fmla="*/ 379663 w 439026"/>
                <a:gd name="connsiteY10" fmla="*/ 53447 h 133616"/>
                <a:gd name="connsiteX11" fmla="*/ 168357 w 439026"/>
                <a:gd name="connsiteY11" fmla="*/ 3818 h 133616"/>
                <a:gd name="connsiteX12" fmla="*/ 13934 w 439026"/>
                <a:gd name="connsiteY12" fmla="*/ 14889 h 133616"/>
                <a:gd name="connsiteX13" fmla="*/ 71580 w 439026"/>
                <a:gd name="connsiteY13" fmla="*/ 7883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9757" y="135335"/>
                  </a:moveTo>
                  <a:cubicBezTo>
                    <a:pt x="198707" y="113574"/>
                    <a:pt x="152896" y="102503"/>
                    <a:pt x="61272" y="79597"/>
                  </a:cubicBezTo>
                  <a:cubicBezTo>
                    <a:pt x="36840" y="52301"/>
                    <a:pt x="24623" y="38749"/>
                    <a:pt x="0" y="11644"/>
                  </a:cubicBezTo>
                  <a:cubicBezTo>
                    <a:pt x="66235" y="7253"/>
                    <a:pt x="99258" y="4963"/>
                    <a:pt x="164539" y="0"/>
                  </a:cubicBezTo>
                  <a:cubicBezTo>
                    <a:pt x="255017" y="21760"/>
                    <a:pt x="300064" y="32259"/>
                    <a:pt x="389588" y="52683"/>
                  </a:cubicBezTo>
                  <a:cubicBezTo>
                    <a:pt x="415166" y="79597"/>
                    <a:pt x="427955" y="93150"/>
                    <a:pt x="453533" y="120255"/>
                  </a:cubicBezTo>
                  <a:cubicBezTo>
                    <a:pt x="388825" y="126745"/>
                    <a:pt x="355992" y="129799"/>
                    <a:pt x="289757" y="135335"/>
                  </a:cubicBezTo>
                  <a:close/>
                  <a:moveTo>
                    <a:pt x="71580" y="78834"/>
                  </a:moveTo>
                  <a:cubicBezTo>
                    <a:pt x="157477" y="100212"/>
                    <a:pt x="200425" y="110520"/>
                    <a:pt x="285748" y="130944"/>
                  </a:cubicBezTo>
                  <a:cubicBezTo>
                    <a:pt x="347785" y="125791"/>
                    <a:pt x="378707" y="122927"/>
                    <a:pt x="439598" y="116819"/>
                  </a:cubicBezTo>
                  <a:cubicBezTo>
                    <a:pt x="415547" y="91432"/>
                    <a:pt x="403523" y="78834"/>
                    <a:pt x="379663" y="53447"/>
                  </a:cubicBezTo>
                  <a:cubicBezTo>
                    <a:pt x="295483" y="34168"/>
                    <a:pt x="253298" y="24242"/>
                    <a:pt x="168357" y="3818"/>
                  </a:cubicBezTo>
                  <a:cubicBezTo>
                    <a:pt x="106893" y="8590"/>
                    <a:pt x="75970" y="10689"/>
                    <a:pt x="13934" y="14889"/>
                  </a:cubicBezTo>
                  <a:cubicBezTo>
                    <a:pt x="37031" y="40658"/>
                    <a:pt x="48483" y="53447"/>
                    <a:pt x="71580" y="788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A0A1AB84-896E-48BE-9FC0-2F833EB73954}"/>
                </a:ext>
              </a:extLst>
            </p:cNvPr>
            <p:cNvSpPr/>
            <p:nvPr/>
          </p:nvSpPr>
          <p:spPr>
            <a:xfrm>
              <a:off x="11811550" y="3586715"/>
              <a:ext cx="439026" cy="133617"/>
            </a:xfrm>
            <a:custGeom>
              <a:avLst/>
              <a:gdLst>
                <a:gd name="connsiteX0" fmla="*/ 289757 w 439026"/>
                <a:gd name="connsiteY0" fmla="*/ 134571 h 133616"/>
                <a:gd name="connsiteX1" fmla="*/ 63946 w 439026"/>
                <a:gd name="connsiteY1" fmla="*/ 84560 h 133616"/>
                <a:gd name="connsiteX2" fmla="*/ 0 w 439026"/>
                <a:gd name="connsiteY2" fmla="*/ 16988 h 133616"/>
                <a:gd name="connsiteX3" fmla="*/ 159195 w 439026"/>
                <a:gd name="connsiteY3" fmla="*/ 0 h 133616"/>
                <a:gd name="connsiteX4" fmla="*/ 379280 w 439026"/>
                <a:gd name="connsiteY4" fmla="*/ 45430 h 133616"/>
                <a:gd name="connsiteX5" fmla="*/ 446089 w 439026"/>
                <a:gd name="connsiteY5" fmla="*/ 112429 h 133616"/>
                <a:gd name="connsiteX6" fmla="*/ 289757 w 439026"/>
                <a:gd name="connsiteY6" fmla="*/ 134571 h 133616"/>
                <a:gd name="connsiteX7" fmla="*/ 73871 w 439026"/>
                <a:gd name="connsiteY7" fmla="*/ 83606 h 133616"/>
                <a:gd name="connsiteX8" fmla="*/ 285558 w 439026"/>
                <a:gd name="connsiteY8" fmla="*/ 130372 h 133616"/>
                <a:gd name="connsiteX9" fmla="*/ 432155 w 439026"/>
                <a:gd name="connsiteY9" fmla="*/ 109757 h 133616"/>
                <a:gd name="connsiteX10" fmla="*/ 369545 w 439026"/>
                <a:gd name="connsiteY10" fmla="*/ 46766 h 133616"/>
                <a:gd name="connsiteX11" fmla="*/ 163012 w 439026"/>
                <a:gd name="connsiteY11" fmla="*/ 4008 h 133616"/>
                <a:gd name="connsiteX12" fmla="*/ 13744 w 439026"/>
                <a:gd name="connsiteY12" fmla="*/ 20233 h 133616"/>
                <a:gd name="connsiteX13" fmla="*/ 73871 w 439026"/>
                <a:gd name="connsiteY13" fmla="*/ 8360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9757" y="134571"/>
                  </a:moveTo>
                  <a:cubicBezTo>
                    <a:pt x="200043" y="115292"/>
                    <a:pt x="154804" y="105366"/>
                    <a:pt x="63946" y="84560"/>
                  </a:cubicBezTo>
                  <a:cubicBezTo>
                    <a:pt x="38367" y="57455"/>
                    <a:pt x="25579" y="43903"/>
                    <a:pt x="0" y="16988"/>
                  </a:cubicBezTo>
                  <a:cubicBezTo>
                    <a:pt x="64327" y="10689"/>
                    <a:pt x="96204" y="7444"/>
                    <a:pt x="159195" y="0"/>
                  </a:cubicBezTo>
                  <a:cubicBezTo>
                    <a:pt x="247954" y="19088"/>
                    <a:pt x="292048" y="28250"/>
                    <a:pt x="379280" y="45430"/>
                  </a:cubicBezTo>
                  <a:cubicBezTo>
                    <a:pt x="406004" y="72153"/>
                    <a:pt x="419366" y="85515"/>
                    <a:pt x="446089" y="112429"/>
                  </a:cubicBezTo>
                  <a:cubicBezTo>
                    <a:pt x="384626" y="122164"/>
                    <a:pt x="353321" y="126554"/>
                    <a:pt x="289757" y="134571"/>
                  </a:cubicBezTo>
                  <a:close/>
                  <a:moveTo>
                    <a:pt x="73871" y="83606"/>
                  </a:moveTo>
                  <a:cubicBezTo>
                    <a:pt x="159004" y="102885"/>
                    <a:pt x="201379" y="112238"/>
                    <a:pt x="285558" y="130372"/>
                  </a:cubicBezTo>
                  <a:cubicBezTo>
                    <a:pt x="345113" y="122736"/>
                    <a:pt x="374508" y="118728"/>
                    <a:pt x="432155" y="109757"/>
                  </a:cubicBezTo>
                  <a:cubicBezTo>
                    <a:pt x="406958" y="84560"/>
                    <a:pt x="394551" y="71962"/>
                    <a:pt x="369545" y="46766"/>
                  </a:cubicBezTo>
                  <a:cubicBezTo>
                    <a:pt x="287658" y="30541"/>
                    <a:pt x="246237" y="21951"/>
                    <a:pt x="163012" y="4008"/>
                  </a:cubicBezTo>
                  <a:cubicBezTo>
                    <a:pt x="104030" y="11071"/>
                    <a:pt x="74062" y="14125"/>
                    <a:pt x="13744" y="20233"/>
                  </a:cubicBezTo>
                  <a:cubicBezTo>
                    <a:pt x="37794" y="45621"/>
                    <a:pt x="49820" y="58219"/>
                    <a:pt x="73871" y="836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8F2EE6F-BA3A-44B6-AA8B-D88CD391755E}"/>
                </a:ext>
              </a:extLst>
            </p:cNvPr>
            <p:cNvSpPr/>
            <p:nvPr/>
          </p:nvSpPr>
          <p:spPr>
            <a:xfrm>
              <a:off x="12178996" y="3606567"/>
              <a:ext cx="419938" cy="133617"/>
            </a:xfrm>
            <a:custGeom>
              <a:avLst/>
              <a:gdLst>
                <a:gd name="connsiteX0" fmla="*/ 286130 w 419938"/>
                <a:gd name="connsiteY0" fmla="*/ 133617 h 133616"/>
                <a:gd name="connsiteX1" fmla="*/ 66808 w 419938"/>
                <a:gd name="connsiteY1" fmla="*/ 92005 h 133616"/>
                <a:gd name="connsiteX2" fmla="*/ 0 w 419938"/>
                <a:gd name="connsiteY2" fmla="*/ 25005 h 133616"/>
                <a:gd name="connsiteX3" fmla="*/ 149460 w 419938"/>
                <a:gd name="connsiteY3" fmla="*/ 0 h 133616"/>
                <a:gd name="connsiteX4" fmla="*/ 360001 w 419938"/>
                <a:gd name="connsiteY4" fmla="*/ 35504 h 133616"/>
                <a:gd name="connsiteX5" fmla="*/ 430055 w 419938"/>
                <a:gd name="connsiteY5" fmla="*/ 102312 h 133616"/>
                <a:gd name="connsiteX6" fmla="*/ 286130 w 419938"/>
                <a:gd name="connsiteY6" fmla="*/ 133617 h 133616"/>
                <a:gd name="connsiteX7" fmla="*/ 76352 w 419938"/>
                <a:gd name="connsiteY7" fmla="*/ 90668 h 133616"/>
                <a:gd name="connsiteX8" fmla="*/ 281932 w 419938"/>
                <a:gd name="connsiteY8" fmla="*/ 129417 h 133616"/>
                <a:gd name="connsiteX9" fmla="*/ 417076 w 419938"/>
                <a:gd name="connsiteY9" fmla="*/ 100022 h 133616"/>
                <a:gd name="connsiteX10" fmla="*/ 351413 w 419938"/>
                <a:gd name="connsiteY10" fmla="*/ 37413 h 133616"/>
                <a:gd name="connsiteX11" fmla="*/ 153659 w 419938"/>
                <a:gd name="connsiteY11" fmla="*/ 4009 h 133616"/>
                <a:gd name="connsiteX12" fmla="*/ 13744 w 419938"/>
                <a:gd name="connsiteY12" fmla="*/ 27678 h 133616"/>
                <a:gd name="connsiteX13" fmla="*/ 76352 w 419938"/>
                <a:gd name="connsiteY13" fmla="*/ 9066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86130" y="133617"/>
                  </a:moveTo>
                  <a:cubicBezTo>
                    <a:pt x="199280" y="117964"/>
                    <a:pt x="155377" y="109566"/>
                    <a:pt x="66808" y="92005"/>
                  </a:cubicBezTo>
                  <a:cubicBezTo>
                    <a:pt x="40086" y="65090"/>
                    <a:pt x="26724" y="51729"/>
                    <a:pt x="0" y="25005"/>
                  </a:cubicBezTo>
                  <a:cubicBezTo>
                    <a:pt x="60891" y="15843"/>
                    <a:pt x="90860" y="10880"/>
                    <a:pt x="149460" y="0"/>
                  </a:cubicBezTo>
                  <a:cubicBezTo>
                    <a:pt x="234783" y="15271"/>
                    <a:pt x="276969" y="22524"/>
                    <a:pt x="360001" y="35504"/>
                  </a:cubicBezTo>
                  <a:cubicBezTo>
                    <a:pt x="387870" y="62036"/>
                    <a:pt x="401804" y="75398"/>
                    <a:pt x="430055" y="102312"/>
                  </a:cubicBezTo>
                  <a:cubicBezTo>
                    <a:pt x="374127" y="115865"/>
                    <a:pt x="345304" y="121973"/>
                    <a:pt x="286130" y="133617"/>
                  </a:cubicBezTo>
                  <a:close/>
                  <a:moveTo>
                    <a:pt x="76352" y="90668"/>
                  </a:moveTo>
                  <a:cubicBezTo>
                    <a:pt x="159386" y="107084"/>
                    <a:pt x="200425" y="114910"/>
                    <a:pt x="281932" y="129417"/>
                  </a:cubicBezTo>
                  <a:cubicBezTo>
                    <a:pt x="337286" y="118537"/>
                    <a:pt x="364392" y="112811"/>
                    <a:pt x="417076" y="100022"/>
                  </a:cubicBezTo>
                  <a:cubicBezTo>
                    <a:pt x="390734" y="74825"/>
                    <a:pt x="377563" y="62227"/>
                    <a:pt x="351413" y="37413"/>
                  </a:cubicBezTo>
                  <a:cubicBezTo>
                    <a:pt x="273342" y="25005"/>
                    <a:pt x="233829" y="18325"/>
                    <a:pt x="153659" y="4009"/>
                  </a:cubicBezTo>
                  <a:cubicBezTo>
                    <a:pt x="98685" y="14316"/>
                    <a:pt x="70626" y="19088"/>
                    <a:pt x="13744" y="27678"/>
                  </a:cubicBezTo>
                  <a:cubicBezTo>
                    <a:pt x="38749" y="52683"/>
                    <a:pt x="51156" y="65281"/>
                    <a:pt x="76352" y="906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2D9E00E1-6F29-48B8-9D3A-66D3AF4F93A4}"/>
                </a:ext>
              </a:extLst>
            </p:cNvPr>
            <p:cNvSpPr/>
            <p:nvPr/>
          </p:nvSpPr>
          <p:spPr>
            <a:xfrm>
              <a:off x="-288397" y="3697235"/>
              <a:ext cx="439026" cy="133617"/>
            </a:xfrm>
            <a:custGeom>
              <a:avLst/>
              <a:gdLst>
                <a:gd name="connsiteX0" fmla="*/ 149460 w 439026"/>
                <a:gd name="connsiteY0" fmla="*/ 138198 h 133616"/>
                <a:gd name="connsiteX1" fmla="*/ 0 w 439026"/>
                <a:gd name="connsiteY1" fmla="*/ 111093 h 133616"/>
                <a:gd name="connsiteX2" fmla="*/ 72344 w 439026"/>
                <a:gd name="connsiteY2" fmla="*/ 42185 h 133616"/>
                <a:gd name="connsiteX3" fmla="*/ 290139 w 439026"/>
                <a:gd name="connsiteY3" fmla="*/ 0 h 133616"/>
                <a:gd name="connsiteX4" fmla="*/ 448380 w 439026"/>
                <a:gd name="connsiteY4" fmla="*/ 12980 h 133616"/>
                <a:gd name="connsiteX5" fmla="*/ 380617 w 439026"/>
                <a:gd name="connsiteY5" fmla="*/ 81124 h 133616"/>
                <a:gd name="connsiteX6" fmla="*/ 149460 w 439026"/>
                <a:gd name="connsiteY6" fmla="*/ 138198 h 133616"/>
                <a:gd name="connsiteX7" fmla="*/ 13553 w 439026"/>
                <a:gd name="connsiteY7" fmla="*/ 108802 h 133616"/>
                <a:gd name="connsiteX8" fmla="*/ 154041 w 439026"/>
                <a:gd name="connsiteY8" fmla="*/ 133617 h 133616"/>
                <a:gd name="connsiteX9" fmla="*/ 370691 w 439026"/>
                <a:gd name="connsiteY9" fmla="*/ 80552 h 133616"/>
                <a:gd name="connsiteX10" fmla="*/ 434445 w 439026"/>
                <a:gd name="connsiteY10" fmla="*/ 16416 h 133616"/>
                <a:gd name="connsiteX11" fmla="*/ 286131 w 439026"/>
                <a:gd name="connsiteY11" fmla="*/ 3818 h 133616"/>
                <a:gd name="connsiteX12" fmla="*/ 81506 w 439026"/>
                <a:gd name="connsiteY12" fmla="*/ 43903 h 133616"/>
                <a:gd name="connsiteX13" fmla="*/ 13553 w 439026"/>
                <a:gd name="connsiteY13" fmla="*/ 10880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49460" y="138198"/>
                  </a:moveTo>
                  <a:cubicBezTo>
                    <a:pt x="87424" y="129799"/>
                    <a:pt x="57455" y="124645"/>
                    <a:pt x="0" y="111093"/>
                  </a:cubicBezTo>
                  <a:cubicBezTo>
                    <a:pt x="29205" y="83415"/>
                    <a:pt x="43521" y="69481"/>
                    <a:pt x="72344" y="42185"/>
                  </a:cubicBezTo>
                  <a:cubicBezTo>
                    <a:pt x="157668" y="27869"/>
                    <a:pt x="201380" y="19088"/>
                    <a:pt x="290139" y="0"/>
                  </a:cubicBezTo>
                  <a:cubicBezTo>
                    <a:pt x="351412" y="7635"/>
                    <a:pt x="383098" y="10117"/>
                    <a:pt x="448380" y="12980"/>
                  </a:cubicBezTo>
                  <a:cubicBezTo>
                    <a:pt x="421656" y="39703"/>
                    <a:pt x="408104" y="53256"/>
                    <a:pt x="380617" y="81124"/>
                  </a:cubicBezTo>
                  <a:cubicBezTo>
                    <a:pt x="286894" y="106130"/>
                    <a:pt x="240510" y="117774"/>
                    <a:pt x="149460" y="138198"/>
                  </a:cubicBezTo>
                  <a:close/>
                  <a:moveTo>
                    <a:pt x="13553" y="108802"/>
                  </a:moveTo>
                  <a:cubicBezTo>
                    <a:pt x="67572" y="121019"/>
                    <a:pt x="95822" y="125981"/>
                    <a:pt x="154041" y="133617"/>
                  </a:cubicBezTo>
                  <a:cubicBezTo>
                    <a:pt x="239174" y="114529"/>
                    <a:pt x="282695" y="103839"/>
                    <a:pt x="370691" y="80552"/>
                  </a:cubicBezTo>
                  <a:cubicBezTo>
                    <a:pt x="396460" y="54401"/>
                    <a:pt x="409249" y="41612"/>
                    <a:pt x="434445" y="16416"/>
                  </a:cubicBezTo>
                  <a:cubicBezTo>
                    <a:pt x="373363" y="13553"/>
                    <a:pt x="343586" y="11071"/>
                    <a:pt x="286131" y="3818"/>
                  </a:cubicBezTo>
                  <a:cubicBezTo>
                    <a:pt x="202716" y="21760"/>
                    <a:pt x="161676" y="29968"/>
                    <a:pt x="81506" y="43903"/>
                  </a:cubicBezTo>
                  <a:cubicBezTo>
                    <a:pt x="54401" y="69862"/>
                    <a:pt x="40849" y="82842"/>
                    <a:pt x="13553" y="1088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FE134B2-A7BD-459B-B428-C00474C07B17}"/>
                </a:ext>
              </a:extLst>
            </p:cNvPr>
            <p:cNvSpPr/>
            <p:nvPr/>
          </p:nvSpPr>
          <p:spPr>
            <a:xfrm>
              <a:off x="80004" y="3642262"/>
              <a:ext cx="458114" cy="133617"/>
            </a:xfrm>
            <a:custGeom>
              <a:avLst/>
              <a:gdLst>
                <a:gd name="connsiteX0" fmla="*/ 168739 w 458114"/>
                <a:gd name="connsiteY0" fmla="*/ 141061 h 133616"/>
                <a:gd name="connsiteX1" fmla="*/ 0 w 458114"/>
                <a:gd name="connsiteY1" fmla="*/ 137816 h 133616"/>
                <a:gd name="connsiteX2" fmla="*/ 67954 w 458114"/>
                <a:gd name="connsiteY2" fmla="*/ 69481 h 133616"/>
                <a:gd name="connsiteX3" fmla="*/ 298729 w 458114"/>
                <a:gd name="connsiteY3" fmla="*/ 7253 h 133616"/>
                <a:gd name="connsiteX4" fmla="*/ 471285 w 458114"/>
                <a:gd name="connsiteY4" fmla="*/ 0 h 133616"/>
                <a:gd name="connsiteX5" fmla="*/ 409630 w 458114"/>
                <a:gd name="connsiteY5" fmla="*/ 64518 h 133616"/>
                <a:gd name="connsiteX6" fmla="*/ 168739 w 458114"/>
                <a:gd name="connsiteY6" fmla="*/ 141061 h 133616"/>
                <a:gd name="connsiteX7" fmla="*/ 14507 w 458114"/>
                <a:gd name="connsiteY7" fmla="*/ 133998 h 133616"/>
                <a:gd name="connsiteX8" fmla="*/ 172938 w 458114"/>
                <a:gd name="connsiteY8" fmla="*/ 136671 h 133616"/>
                <a:gd name="connsiteX9" fmla="*/ 398750 w 458114"/>
                <a:gd name="connsiteY9" fmla="*/ 65472 h 133616"/>
                <a:gd name="connsiteX10" fmla="*/ 456778 w 458114"/>
                <a:gd name="connsiteY10" fmla="*/ 4772 h 133616"/>
                <a:gd name="connsiteX11" fmla="*/ 294911 w 458114"/>
                <a:gd name="connsiteY11" fmla="*/ 11262 h 133616"/>
                <a:gd name="connsiteX12" fmla="*/ 78070 w 458114"/>
                <a:gd name="connsiteY12" fmla="*/ 70053 h 133616"/>
                <a:gd name="connsiteX13" fmla="*/ 14507 w 458114"/>
                <a:gd name="connsiteY13" fmla="*/ 13399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68739" y="141061"/>
                  </a:moveTo>
                  <a:cubicBezTo>
                    <a:pt x="99640" y="141825"/>
                    <a:pt x="65854" y="141252"/>
                    <a:pt x="0" y="137816"/>
                  </a:cubicBezTo>
                  <a:cubicBezTo>
                    <a:pt x="27487" y="109947"/>
                    <a:pt x="41039" y="96395"/>
                    <a:pt x="67954" y="69481"/>
                  </a:cubicBezTo>
                  <a:cubicBezTo>
                    <a:pt x="159385" y="46002"/>
                    <a:pt x="205579" y="33404"/>
                    <a:pt x="298729" y="7253"/>
                  </a:cubicBezTo>
                  <a:cubicBezTo>
                    <a:pt x="366491" y="6299"/>
                    <a:pt x="401041" y="4772"/>
                    <a:pt x="471285" y="0"/>
                  </a:cubicBezTo>
                  <a:cubicBezTo>
                    <a:pt x="447043" y="25005"/>
                    <a:pt x="434827" y="37794"/>
                    <a:pt x="409630" y="64518"/>
                  </a:cubicBezTo>
                  <a:cubicBezTo>
                    <a:pt x="312854" y="96395"/>
                    <a:pt x="264561" y="111856"/>
                    <a:pt x="168739" y="141061"/>
                  </a:cubicBezTo>
                  <a:close/>
                  <a:moveTo>
                    <a:pt x="14507" y="133998"/>
                  </a:moveTo>
                  <a:cubicBezTo>
                    <a:pt x="76352" y="136862"/>
                    <a:pt x="108229" y="137243"/>
                    <a:pt x="172938" y="136671"/>
                  </a:cubicBezTo>
                  <a:cubicBezTo>
                    <a:pt x="262652" y="109375"/>
                    <a:pt x="308082" y="94868"/>
                    <a:pt x="398750" y="65472"/>
                  </a:cubicBezTo>
                  <a:cubicBezTo>
                    <a:pt x="422420" y="40276"/>
                    <a:pt x="434064" y="28250"/>
                    <a:pt x="456778" y="4772"/>
                  </a:cubicBezTo>
                  <a:cubicBezTo>
                    <a:pt x="390924" y="8971"/>
                    <a:pt x="358475" y="10308"/>
                    <a:pt x="294911" y="11262"/>
                  </a:cubicBezTo>
                  <a:cubicBezTo>
                    <a:pt x="207488" y="35886"/>
                    <a:pt x="164157" y="47911"/>
                    <a:pt x="78070" y="70053"/>
                  </a:cubicBezTo>
                  <a:cubicBezTo>
                    <a:pt x="52874" y="95059"/>
                    <a:pt x="40276" y="107848"/>
                    <a:pt x="14507" y="1339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8843C038-8B0B-4B4F-885C-D5928019924D}"/>
                </a:ext>
              </a:extLst>
            </p:cNvPr>
            <p:cNvSpPr/>
            <p:nvPr/>
          </p:nvSpPr>
          <p:spPr>
            <a:xfrm>
              <a:off x="476845" y="3548348"/>
              <a:ext cx="458114" cy="152705"/>
            </a:xfrm>
            <a:custGeom>
              <a:avLst/>
              <a:gdLst>
                <a:gd name="connsiteX0" fmla="*/ 179619 w 458114"/>
                <a:gd name="connsiteY0" fmla="*/ 146406 h 152704"/>
                <a:gd name="connsiteX1" fmla="*/ 0 w 458114"/>
                <a:gd name="connsiteY1" fmla="*/ 161294 h 152704"/>
                <a:gd name="connsiteX2" fmla="*/ 61846 w 458114"/>
                <a:gd name="connsiteY2" fmla="*/ 96586 h 152704"/>
                <a:gd name="connsiteX3" fmla="*/ 296820 w 458114"/>
                <a:gd name="connsiteY3" fmla="*/ 21951 h 152704"/>
                <a:gd name="connsiteX4" fmla="*/ 476630 w 458114"/>
                <a:gd name="connsiteY4" fmla="*/ 0 h 152704"/>
                <a:gd name="connsiteX5" fmla="*/ 421465 w 458114"/>
                <a:gd name="connsiteY5" fmla="*/ 58982 h 152704"/>
                <a:gd name="connsiteX6" fmla="*/ 179619 w 458114"/>
                <a:gd name="connsiteY6" fmla="*/ 146406 h 152704"/>
                <a:gd name="connsiteX7" fmla="*/ 14698 w 458114"/>
                <a:gd name="connsiteY7" fmla="*/ 156522 h 152704"/>
                <a:gd name="connsiteX8" fmla="*/ 183246 w 458114"/>
                <a:gd name="connsiteY8" fmla="*/ 142397 h 152704"/>
                <a:gd name="connsiteX9" fmla="*/ 409822 w 458114"/>
                <a:gd name="connsiteY9" fmla="*/ 60891 h 152704"/>
                <a:gd name="connsiteX10" fmla="*/ 461741 w 458114"/>
                <a:gd name="connsiteY10" fmla="*/ 5345 h 152704"/>
                <a:gd name="connsiteX11" fmla="*/ 293193 w 458114"/>
                <a:gd name="connsiteY11" fmla="*/ 25769 h 152704"/>
                <a:gd name="connsiteX12" fmla="*/ 72535 w 458114"/>
                <a:gd name="connsiteY12" fmla="*/ 96013 h 152704"/>
                <a:gd name="connsiteX13" fmla="*/ 14698 w 458114"/>
                <a:gd name="connsiteY13" fmla="*/ 15652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79619" y="146406"/>
                  </a:moveTo>
                  <a:cubicBezTo>
                    <a:pt x="106893" y="153659"/>
                    <a:pt x="70817" y="156713"/>
                    <a:pt x="0" y="161294"/>
                  </a:cubicBezTo>
                  <a:cubicBezTo>
                    <a:pt x="25196" y="134380"/>
                    <a:pt x="37604" y="121591"/>
                    <a:pt x="61846" y="96586"/>
                  </a:cubicBezTo>
                  <a:cubicBezTo>
                    <a:pt x="155759" y="67381"/>
                    <a:pt x="202907" y="52301"/>
                    <a:pt x="296820" y="21951"/>
                  </a:cubicBezTo>
                  <a:cubicBezTo>
                    <a:pt x="368019" y="14507"/>
                    <a:pt x="403904" y="10117"/>
                    <a:pt x="476630" y="0"/>
                  </a:cubicBezTo>
                  <a:cubicBezTo>
                    <a:pt x="455061" y="22333"/>
                    <a:pt x="444180" y="33977"/>
                    <a:pt x="421465" y="58982"/>
                  </a:cubicBezTo>
                  <a:cubicBezTo>
                    <a:pt x="324880" y="94295"/>
                    <a:pt x="276396" y="111856"/>
                    <a:pt x="179619" y="146406"/>
                  </a:cubicBezTo>
                  <a:close/>
                  <a:moveTo>
                    <a:pt x="14698" y="156522"/>
                  </a:moveTo>
                  <a:cubicBezTo>
                    <a:pt x="81315" y="152132"/>
                    <a:pt x="115101" y="149269"/>
                    <a:pt x="183246" y="142397"/>
                  </a:cubicBezTo>
                  <a:cubicBezTo>
                    <a:pt x="274105" y="110138"/>
                    <a:pt x="319535" y="93723"/>
                    <a:pt x="409822" y="60891"/>
                  </a:cubicBezTo>
                  <a:cubicBezTo>
                    <a:pt x="431009" y="37604"/>
                    <a:pt x="441317" y="26532"/>
                    <a:pt x="461741" y="5345"/>
                  </a:cubicBezTo>
                  <a:cubicBezTo>
                    <a:pt x="393597" y="14698"/>
                    <a:pt x="359811" y="18897"/>
                    <a:pt x="293193" y="25769"/>
                  </a:cubicBezTo>
                  <a:cubicBezTo>
                    <a:pt x="205006" y="54210"/>
                    <a:pt x="160722" y="68526"/>
                    <a:pt x="72535" y="96013"/>
                  </a:cubicBezTo>
                  <a:cubicBezTo>
                    <a:pt x="49820" y="119301"/>
                    <a:pt x="38367" y="131326"/>
                    <a:pt x="14698" y="1565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EAFFB7A1-7F7F-4D2E-AADE-5EFD0E9BD7A0}"/>
                </a:ext>
              </a:extLst>
            </p:cNvPr>
            <p:cNvSpPr/>
            <p:nvPr/>
          </p:nvSpPr>
          <p:spPr>
            <a:xfrm>
              <a:off x="885139" y="3441073"/>
              <a:ext cx="458114" cy="152705"/>
            </a:xfrm>
            <a:custGeom>
              <a:avLst/>
              <a:gdLst>
                <a:gd name="connsiteX0" fmla="*/ 183437 w 458114"/>
                <a:gd name="connsiteY0" fmla="*/ 143352 h 152704"/>
                <a:gd name="connsiteX1" fmla="*/ 0 w 458114"/>
                <a:gd name="connsiteY1" fmla="*/ 169884 h 152704"/>
                <a:gd name="connsiteX2" fmla="*/ 55356 w 458114"/>
                <a:gd name="connsiteY2" fmla="*/ 110711 h 152704"/>
                <a:gd name="connsiteX3" fmla="*/ 287658 w 458114"/>
                <a:gd name="connsiteY3" fmla="*/ 30923 h 152704"/>
                <a:gd name="connsiteX4" fmla="*/ 468422 w 458114"/>
                <a:gd name="connsiteY4" fmla="*/ 0 h 152704"/>
                <a:gd name="connsiteX5" fmla="*/ 419747 w 458114"/>
                <a:gd name="connsiteY5" fmla="*/ 52492 h 152704"/>
                <a:gd name="connsiteX6" fmla="*/ 183437 w 458114"/>
                <a:gd name="connsiteY6" fmla="*/ 143352 h 152704"/>
                <a:gd name="connsiteX7" fmla="*/ 14889 w 458114"/>
                <a:gd name="connsiteY7" fmla="*/ 164539 h 152704"/>
                <a:gd name="connsiteX8" fmla="*/ 187063 w 458114"/>
                <a:gd name="connsiteY8" fmla="*/ 139343 h 152704"/>
                <a:gd name="connsiteX9" fmla="*/ 408486 w 458114"/>
                <a:gd name="connsiteY9" fmla="*/ 54592 h 152704"/>
                <a:gd name="connsiteX10" fmla="*/ 454488 w 458114"/>
                <a:gd name="connsiteY10" fmla="*/ 5154 h 152704"/>
                <a:gd name="connsiteX11" fmla="*/ 284794 w 458114"/>
                <a:gd name="connsiteY11" fmla="*/ 34168 h 152704"/>
                <a:gd name="connsiteX12" fmla="*/ 66618 w 458114"/>
                <a:gd name="connsiteY12" fmla="*/ 109375 h 152704"/>
                <a:gd name="connsiteX13" fmla="*/ 14889 w 458114"/>
                <a:gd name="connsiteY13" fmla="*/ 16453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83437" y="143352"/>
                  </a:moveTo>
                  <a:cubicBezTo>
                    <a:pt x="109757" y="154614"/>
                    <a:pt x="72917" y="160149"/>
                    <a:pt x="0" y="169884"/>
                  </a:cubicBezTo>
                  <a:cubicBezTo>
                    <a:pt x="22715" y="144879"/>
                    <a:pt x="33786" y="133235"/>
                    <a:pt x="55356" y="110711"/>
                  </a:cubicBezTo>
                  <a:cubicBezTo>
                    <a:pt x="148696" y="78643"/>
                    <a:pt x="195271" y="62609"/>
                    <a:pt x="287658" y="30923"/>
                  </a:cubicBezTo>
                  <a:cubicBezTo>
                    <a:pt x="359811" y="19279"/>
                    <a:pt x="396078" y="12980"/>
                    <a:pt x="468422" y="0"/>
                  </a:cubicBezTo>
                  <a:cubicBezTo>
                    <a:pt x="449525" y="19470"/>
                    <a:pt x="439790" y="29968"/>
                    <a:pt x="419747" y="52492"/>
                  </a:cubicBezTo>
                  <a:cubicBezTo>
                    <a:pt x="326025" y="88187"/>
                    <a:pt x="278686" y="106512"/>
                    <a:pt x="183437" y="143352"/>
                  </a:cubicBezTo>
                  <a:close/>
                  <a:moveTo>
                    <a:pt x="14889" y="164539"/>
                  </a:moveTo>
                  <a:cubicBezTo>
                    <a:pt x="83415" y="155186"/>
                    <a:pt x="117965" y="150032"/>
                    <a:pt x="187063" y="139343"/>
                  </a:cubicBezTo>
                  <a:cubicBezTo>
                    <a:pt x="276205" y="104985"/>
                    <a:pt x="320680" y="87996"/>
                    <a:pt x="408486" y="54592"/>
                  </a:cubicBezTo>
                  <a:cubicBezTo>
                    <a:pt x="427383" y="33404"/>
                    <a:pt x="436545" y="23669"/>
                    <a:pt x="454488" y="5154"/>
                  </a:cubicBezTo>
                  <a:cubicBezTo>
                    <a:pt x="386534" y="17370"/>
                    <a:pt x="352366" y="23287"/>
                    <a:pt x="284794" y="34168"/>
                  </a:cubicBezTo>
                  <a:cubicBezTo>
                    <a:pt x="198135" y="63945"/>
                    <a:pt x="154423" y="79025"/>
                    <a:pt x="66618" y="109375"/>
                  </a:cubicBezTo>
                  <a:cubicBezTo>
                    <a:pt x="46193" y="130372"/>
                    <a:pt x="36076" y="141252"/>
                    <a:pt x="14889" y="1645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E39860F-4DA2-42AF-8964-3E001D2A04D0}"/>
                </a:ext>
              </a:extLst>
            </p:cNvPr>
            <p:cNvSpPr/>
            <p:nvPr/>
          </p:nvSpPr>
          <p:spPr>
            <a:xfrm>
              <a:off x="1292098" y="3331317"/>
              <a:ext cx="439026" cy="152705"/>
            </a:xfrm>
            <a:custGeom>
              <a:avLst/>
              <a:gdLst>
                <a:gd name="connsiteX0" fmla="*/ 181719 w 439026"/>
                <a:gd name="connsiteY0" fmla="*/ 133808 h 152704"/>
                <a:gd name="connsiteX1" fmla="*/ 0 w 439026"/>
                <a:gd name="connsiteY1" fmla="*/ 166066 h 152704"/>
                <a:gd name="connsiteX2" fmla="*/ 48865 w 439026"/>
                <a:gd name="connsiteY2" fmla="*/ 113383 h 152704"/>
                <a:gd name="connsiteX3" fmla="*/ 273914 w 439026"/>
                <a:gd name="connsiteY3" fmla="*/ 34549 h 152704"/>
                <a:gd name="connsiteX4" fmla="*/ 451434 w 439026"/>
                <a:gd name="connsiteY4" fmla="*/ 0 h 152704"/>
                <a:gd name="connsiteX5" fmla="*/ 408294 w 439026"/>
                <a:gd name="connsiteY5" fmla="*/ 46002 h 152704"/>
                <a:gd name="connsiteX6" fmla="*/ 181719 w 439026"/>
                <a:gd name="connsiteY6" fmla="*/ 133808 h 152704"/>
                <a:gd name="connsiteX7" fmla="*/ 14316 w 439026"/>
                <a:gd name="connsiteY7" fmla="*/ 160531 h 152704"/>
                <a:gd name="connsiteX8" fmla="*/ 184773 w 439026"/>
                <a:gd name="connsiteY8" fmla="*/ 130181 h 152704"/>
                <a:gd name="connsiteX9" fmla="*/ 397033 w 439026"/>
                <a:gd name="connsiteY9" fmla="*/ 47911 h 152704"/>
                <a:gd name="connsiteX10" fmla="*/ 437690 w 439026"/>
                <a:gd name="connsiteY10" fmla="*/ 4581 h 152704"/>
                <a:gd name="connsiteX11" fmla="*/ 271051 w 439026"/>
                <a:gd name="connsiteY11" fmla="*/ 37031 h 152704"/>
                <a:gd name="connsiteX12" fmla="*/ 59937 w 439026"/>
                <a:gd name="connsiteY12" fmla="*/ 111284 h 152704"/>
                <a:gd name="connsiteX13" fmla="*/ 14316 w 439026"/>
                <a:gd name="connsiteY13" fmla="*/ 16053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52704">
                  <a:moveTo>
                    <a:pt x="181719" y="133808"/>
                  </a:moveTo>
                  <a:cubicBezTo>
                    <a:pt x="109184" y="146597"/>
                    <a:pt x="72726" y="153277"/>
                    <a:pt x="0" y="166066"/>
                  </a:cubicBezTo>
                  <a:cubicBezTo>
                    <a:pt x="20233" y="143352"/>
                    <a:pt x="29968" y="133044"/>
                    <a:pt x="48865" y="113383"/>
                  </a:cubicBezTo>
                  <a:cubicBezTo>
                    <a:pt x="139725" y="80934"/>
                    <a:pt x="184773" y="65090"/>
                    <a:pt x="273914" y="34549"/>
                  </a:cubicBezTo>
                  <a:cubicBezTo>
                    <a:pt x="345113" y="20997"/>
                    <a:pt x="380616" y="13934"/>
                    <a:pt x="451434" y="0"/>
                  </a:cubicBezTo>
                  <a:cubicBezTo>
                    <a:pt x="434636" y="16798"/>
                    <a:pt x="426046" y="25769"/>
                    <a:pt x="408294" y="46002"/>
                  </a:cubicBezTo>
                  <a:cubicBezTo>
                    <a:pt x="318580" y="79788"/>
                    <a:pt x="273341" y="97540"/>
                    <a:pt x="181719" y="133808"/>
                  </a:cubicBezTo>
                  <a:close/>
                  <a:moveTo>
                    <a:pt x="14316" y="160531"/>
                  </a:moveTo>
                  <a:cubicBezTo>
                    <a:pt x="82652" y="148505"/>
                    <a:pt x="116819" y="142397"/>
                    <a:pt x="184773" y="130181"/>
                  </a:cubicBezTo>
                  <a:cubicBezTo>
                    <a:pt x="270669" y="96395"/>
                    <a:pt x="313236" y="79788"/>
                    <a:pt x="397033" y="47911"/>
                  </a:cubicBezTo>
                  <a:cubicBezTo>
                    <a:pt x="413830" y="29014"/>
                    <a:pt x="421847" y="20424"/>
                    <a:pt x="437690" y="4581"/>
                  </a:cubicBezTo>
                  <a:cubicBezTo>
                    <a:pt x="371264" y="17752"/>
                    <a:pt x="337859" y="24242"/>
                    <a:pt x="271051" y="37031"/>
                  </a:cubicBezTo>
                  <a:cubicBezTo>
                    <a:pt x="187445" y="65854"/>
                    <a:pt x="145069" y="80743"/>
                    <a:pt x="59937" y="111284"/>
                  </a:cubicBezTo>
                  <a:cubicBezTo>
                    <a:pt x="42185" y="129799"/>
                    <a:pt x="33022" y="139534"/>
                    <a:pt x="14316" y="1605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FA348DF-B798-474E-A762-C3932EE4AA84}"/>
                </a:ext>
              </a:extLst>
            </p:cNvPr>
            <p:cNvSpPr/>
            <p:nvPr/>
          </p:nvSpPr>
          <p:spPr>
            <a:xfrm>
              <a:off x="1687794" y="3228623"/>
              <a:ext cx="419938" cy="133617"/>
            </a:xfrm>
            <a:custGeom>
              <a:avLst/>
              <a:gdLst>
                <a:gd name="connsiteX0" fmla="*/ 176374 w 419938"/>
                <a:gd name="connsiteY0" fmla="*/ 120255 h 133616"/>
                <a:gd name="connsiteX1" fmla="*/ 0 w 419938"/>
                <a:gd name="connsiteY1" fmla="*/ 152323 h 133616"/>
                <a:gd name="connsiteX2" fmla="*/ 43330 w 419938"/>
                <a:gd name="connsiteY2" fmla="*/ 106130 h 133616"/>
                <a:gd name="connsiteX3" fmla="*/ 258262 w 419938"/>
                <a:gd name="connsiteY3" fmla="*/ 33213 h 133616"/>
                <a:gd name="connsiteX4" fmla="*/ 429291 w 419938"/>
                <a:gd name="connsiteY4" fmla="*/ 0 h 133616"/>
                <a:gd name="connsiteX5" fmla="*/ 390733 w 419938"/>
                <a:gd name="connsiteY5" fmla="*/ 40276 h 133616"/>
                <a:gd name="connsiteX6" fmla="*/ 176374 w 419938"/>
                <a:gd name="connsiteY6" fmla="*/ 120255 h 133616"/>
                <a:gd name="connsiteX7" fmla="*/ 13743 w 419938"/>
                <a:gd name="connsiteY7" fmla="*/ 147169 h 133616"/>
                <a:gd name="connsiteX8" fmla="*/ 179046 w 419938"/>
                <a:gd name="connsiteY8" fmla="*/ 117010 h 133616"/>
                <a:gd name="connsiteX9" fmla="*/ 380235 w 419938"/>
                <a:gd name="connsiteY9" fmla="*/ 42185 h 133616"/>
                <a:gd name="connsiteX10" fmla="*/ 416694 w 419938"/>
                <a:gd name="connsiteY10" fmla="*/ 4390 h 133616"/>
                <a:gd name="connsiteX11" fmla="*/ 255971 w 419938"/>
                <a:gd name="connsiteY11" fmla="*/ 35695 h 133616"/>
                <a:gd name="connsiteX12" fmla="*/ 54401 w 419938"/>
                <a:gd name="connsiteY12" fmla="*/ 104221 h 133616"/>
                <a:gd name="connsiteX13" fmla="*/ 13743 w 419938"/>
                <a:gd name="connsiteY13" fmla="*/ 14716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176374" y="120255"/>
                  </a:moveTo>
                  <a:cubicBezTo>
                    <a:pt x="106321" y="132471"/>
                    <a:pt x="71008" y="138961"/>
                    <a:pt x="0" y="152323"/>
                  </a:cubicBezTo>
                  <a:cubicBezTo>
                    <a:pt x="17943" y="131899"/>
                    <a:pt x="26533" y="122927"/>
                    <a:pt x="43330" y="106130"/>
                  </a:cubicBezTo>
                  <a:cubicBezTo>
                    <a:pt x="130372" y="75589"/>
                    <a:pt x="173320" y="60891"/>
                    <a:pt x="258262" y="33213"/>
                  </a:cubicBezTo>
                  <a:cubicBezTo>
                    <a:pt x="327170" y="19470"/>
                    <a:pt x="361338" y="12789"/>
                    <a:pt x="429291" y="0"/>
                  </a:cubicBezTo>
                  <a:cubicBezTo>
                    <a:pt x="414212" y="14125"/>
                    <a:pt x="406576" y="21951"/>
                    <a:pt x="390733" y="40276"/>
                  </a:cubicBezTo>
                  <a:cubicBezTo>
                    <a:pt x="306173" y="70435"/>
                    <a:pt x="263225" y="86469"/>
                    <a:pt x="176374" y="120255"/>
                  </a:cubicBezTo>
                  <a:close/>
                  <a:moveTo>
                    <a:pt x="13743" y="147169"/>
                  </a:moveTo>
                  <a:cubicBezTo>
                    <a:pt x="80170" y="134571"/>
                    <a:pt x="113383" y="128463"/>
                    <a:pt x="179046" y="117010"/>
                  </a:cubicBezTo>
                  <a:cubicBezTo>
                    <a:pt x="260552" y="85515"/>
                    <a:pt x="300829" y="70626"/>
                    <a:pt x="380235" y="42185"/>
                  </a:cubicBezTo>
                  <a:cubicBezTo>
                    <a:pt x="395124" y="25196"/>
                    <a:pt x="402377" y="17752"/>
                    <a:pt x="416694" y="4390"/>
                  </a:cubicBezTo>
                  <a:cubicBezTo>
                    <a:pt x="352939" y="16416"/>
                    <a:pt x="320680" y="22906"/>
                    <a:pt x="255971" y="35695"/>
                  </a:cubicBezTo>
                  <a:cubicBezTo>
                    <a:pt x="176374" y="61845"/>
                    <a:pt x="135907" y="75589"/>
                    <a:pt x="54401" y="104221"/>
                  </a:cubicBezTo>
                  <a:cubicBezTo>
                    <a:pt x="38558" y="119682"/>
                    <a:pt x="30541" y="128272"/>
                    <a:pt x="13743" y="1471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5E3BEA9-E542-493B-ADE5-18780BCEF9D1}"/>
                </a:ext>
              </a:extLst>
            </p:cNvPr>
            <p:cNvSpPr/>
            <p:nvPr/>
          </p:nvSpPr>
          <p:spPr>
            <a:xfrm>
              <a:off x="2066502" y="3141390"/>
              <a:ext cx="400850" cy="114529"/>
            </a:xfrm>
            <a:custGeom>
              <a:avLst/>
              <a:gdLst>
                <a:gd name="connsiteX0" fmla="*/ 168548 w 400850"/>
                <a:gd name="connsiteY0" fmla="*/ 103839 h 114528"/>
                <a:gd name="connsiteX1" fmla="*/ 0 w 400850"/>
                <a:gd name="connsiteY1" fmla="*/ 130753 h 114528"/>
                <a:gd name="connsiteX2" fmla="*/ 38749 w 400850"/>
                <a:gd name="connsiteY2" fmla="*/ 90287 h 114528"/>
                <a:gd name="connsiteX3" fmla="*/ 242228 w 400850"/>
                <a:gd name="connsiteY3" fmla="*/ 27296 h 114528"/>
                <a:gd name="connsiteX4" fmla="*/ 405241 w 400850"/>
                <a:gd name="connsiteY4" fmla="*/ 0 h 114528"/>
                <a:gd name="connsiteX5" fmla="*/ 370119 w 400850"/>
                <a:gd name="connsiteY5" fmla="*/ 35695 h 114528"/>
                <a:gd name="connsiteX6" fmla="*/ 168548 w 400850"/>
                <a:gd name="connsiteY6" fmla="*/ 103839 h 114528"/>
                <a:gd name="connsiteX7" fmla="*/ 13171 w 400850"/>
                <a:gd name="connsiteY7" fmla="*/ 125981 h 114528"/>
                <a:gd name="connsiteX8" fmla="*/ 171029 w 400850"/>
                <a:gd name="connsiteY8" fmla="*/ 100785 h 114528"/>
                <a:gd name="connsiteX9" fmla="*/ 360192 w 400850"/>
                <a:gd name="connsiteY9" fmla="*/ 37031 h 114528"/>
                <a:gd name="connsiteX10" fmla="*/ 393215 w 400850"/>
                <a:gd name="connsiteY10" fmla="*/ 3436 h 114528"/>
                <a:gd name="connsiteX11" fmla="*/ 240129 w 400850"/>
                <a:gd name="connsiteY11" fmla="*/ 29205 h 114528"/>
                <a:gd name="connsiteX12" fmla="*/ 49248 w 400850"/>
                <a:gd name="connsiteY12" fmla="*/ 88378 h 114528"/>
                <a:gd name="connsiteX13" fmla="*/ 13171 w 400850"/>
                <a:gd name="connsiteY13" fmla="*/ 12598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68548" y="103839"/>
                  </a:moveTo>
                  <a:cubicBezTo>
                    <a:pt x="101930" y="113192"/>
                    <a:pt x="68145" y="118728"/>
                    <a:pt x="0" y="130753"/>
                  </a:cubicBezTo>
                  <a:cubicBezTo>
                    <a:pt x="16034" y="112429"/>
                    <a:pt x="23670" y="104603"/>
                    <a:pt x="38749" y="90287"/>
                  </a:cubicBezTo>
                  <a:cubicBezTo>
                    <a:pt x="121210" y="63372"/>
                    <a:pt x="161867" y="50774"/>
                    <a:pt x="242228" y="27296"/>
                  </a:cubicBezTo>
                  <a:cubicBezTo>
                    <a:pt x="308082" y="15461"/>
                    <a:pt x="340723" y="9926"/>
                    <a:pt x="405241" y="0"/>
                  </a:cubicBezTo>
                  <a:cubicBezTo>
                    <a:pt x="391497" y="12026"/>
                    <a:pt x="384625" y="18897"/>
                    <a:pt x="370119" y="35695"/>
                  </a:cubicBezTo>
                  <a:cubicBezTo>
                    <a:pt x="290903" y="60700"/>
                    <a:pt x="250436" y="74444"/>
                    <a:pt x="168548" y="103839"/>
                  </a:cubicBezTo>
                  <a:close/>
                  <a:moveTo>
                    <a:pt x="13171" y="125981"/>
                  </a:moveTo>
                  <a:cubicBezTo>
                    <a:pt x="76925" y="114910"/>
                    <a:pt x="108611" y="109757"/>
                    <a:pt x="171029" y="100785"/>
                  </a:cubicBezTo>
                  <a:cubicBezTo>
                    <a:pt x="247764" y="73489"/>
                    <a:pt x="285749" y="60509"/>
                    <a:pt x="360192" y="37031"/>
                  </a:cubicBezTo>
                  <a:cubicBezTo>
                    <a:pt x="373745" y="21570"/>
                    <a:pt x="380235" y="15080"/>
                    <a:pt x="393215" y="3436"/>
                  </a:cubicBezTo>
                  <a:cubicBezTo>
                    <a:pt x="332705" y="12789"/>
                    <a:pt x="301974" y="17943"/>
                    <a:pt x="240129" y="29205"/>
                  </a:cubicBezTo>
                  <a:cubicBezTo>
                    <a:pt x="164730" y="51156"/>
                    <a:pt x="126554" y="63182"/>
                    <a:pt x="49248" y="88378"/>
                  </a:cubicBezTo>
                  <a:cubicBezTo>
                    <a:pt x="35313" y="101740"/>
                    <a:pt x="28060" y="108993"/>
                    <a:pt x="13171" y="1259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8BCE53D-C6D4-45C6-94F8-68964442F3C8}"/>
                </a:ext>
              </a:extLst>
            </p:cNvPr>
            <p:cNvSpPr/>
            <p:nvPr/>
          </p:nvSpPr>
          <p:spPr>
            <a:xfrm>
              <a:off x="2425549" y="3077063"/>
              <a:ext cx="362674" cy="95440"/>
            </a:xfrm>
            <a:custGeom>
              <a:avLst/>
              <a:gdLst>
                <a:gd name="connsiteX0" fmla="*/ 159767 w 362673"/>
                <a:gd name="connsiteY0" fmla="*/ 85896 h 95440"/>
                <a:gd name="connsiteX1" fmla="*/ 0 w 362673"/>
                <a:gd name="connsiteY1" fmla="*/ 102503 h 95440"/>
                <a:gd name="connsiteX2" fmla="*/ 35122 w 362673"/>
                <a:gd name="connsiteY2" fmla="*/ 66808 h 95440"/>
                <a:gd name="connsiteX3" fmla="*/ 227148 w 362673"/>
                <a:gd name="connsiteY3" fmla="*/ 16988 h 95440"/>
                <a:gd name="connsiteX4" fmla="*/ 381572 w 362673"/>
                <a:gd name="connsiteY4" fmla="*/ 0 h 95440"/>
                <a:gd name="connsiteX5" fmla="*/ 349313 w 362673"/>
                <a:gd name="connsiteY5" fmla="*/ 32641 h 95440"/>
                <a:gd name="connsiteX6" fmla="*/ 159767 w 362673"/>
                <a:gd name="connsiteY6" fmla="*/ 85896 h 95440"/>
                <a:gd name="connsiteX7" fmla="*/ 12407 w 362673"/>
                <a:gd name="connsiteY7" fmla="*/ 98685 h 95440"/>
                <a:gd name="connsiteX8" fmla="*/ 162058 w 362673"/>
                <a:gd name="connsiteY8" fmla="*/ 83033 h 95440"/>
                <a:gd name="connsiteX9" fmla="*/ 339769 w 362673"/>
                <a:gd name="connsiteY9" fmla="*/ 33404 h 95440"/>
                <a:gd name="connsiteX10" fmla="*/ 370119 w 362673"/>
                <a:gd name="connsiteY10" fmla="*/ 2863 h 95440"/>
                <a:gd name="connsiteX11" fmla="*/ 225240 w 362673"/>
                <a:gd name="connsiteY11" fmla="*/ 18706 h 95440"/>
                <a:gd name="connsiteX12" fmla="*/ 45239 w 362673"/>
                <a:gd name="connsiteY12" fmla="*/ 65472 h 95440"/>
                <a:gd name="connsiteX13" fmla="*/ 12407 w 362673"/>
                <a:gd name="connsiteY13" fmla="*/ 9868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59767" y="85896"/>
                  </a:moveTo>
                  <a:cubicBezTo>
                    <a:pt x="96777" y="90668"/>
                    <a:pt x="64709" y="94104"/>
                    <a:pt x="0" y="102503"/>
                  </a:cubicBezTo>
                  <a:cubicBezTo>
                    <a:pt x="14507" y="85896"/>
                    <a:pt x="21379" y="78834"/>
                    <a:pt x="35122" y="66808"/>
                  </a:cubicBezTo>
                  <a:cubicBezTo>
                    <a:pt x="113002" y="44857"/>
                    <a:pt x="151369" y="34740"/>
                    <a:pt x="227148" y="16988"/>
                  </a:cubicBezTo>
                  <a:cubicBezTo>
                    <a:pt x="289567" y="8781"/>
                    <a:pt x="320489" y="5154"/>
                    <a:pt x="381572" y="0"/>
                  </a:cubicBezTo>
                  <a:cubicBezTo>
                    <a:pt x="368782" y="10689"/>
                    <a:pt x="362483" y="16988"/>
                    <a:pt x="349313" y="32641"/>
                  </a:cubicBezTo>
                  <a:cubicBezTo>
                    <a:pt x="274678" y="51538"/>
                    <a:pt x="236692" y="62227"/>
                    <a:pt x="159767" y="85896"/>
                  </a:cubicBezTo>
                  <a:close/>
                  <a:moveTo>
                    <a:pt x="12407" y="98685"/>
                  </a:moveTo>
                  <a:cubicBezTo>
                    <a:pt x="72917" y="90859"/>
                    <a:pt x="102885" y="87423"/>
                    <a:pt x="162058" y="83033"/>
                  </a:cubicBezTo>
                  <a:cubicBezTo>
                    <a:pt x="234211" y="61082"/>
                    <a:pt x="269715" y="50965"/>
                    <a:pt x="339769" y="33404"/>
                  </a:cubicBezTo>
                  <a:cubicBezTo>
                    <a:pt x="352176" y="18897"/>
                    <a:pt x="358284" y="12980"/>
                    <a:pt x="370119" y="2863"/>
                  </a:cubicBezTo>
                  <a:cubicBezTo>
                    <a:pt x="312854" y="7826"/>
                    <a:pt x="283840" y="11071"/>
                    <a:pt x="225240" y="18706"/>
                  </a:cubicBezTo>
                  <a:cubicBezTo>
                    <a:pt x="154232" y="35504"/>
                    <a:pt x="118155" y="44857"/>
                    <a:pt x="45239" y="65472"/>
                  </a:cubicBezTo>
                  <a:cubicBezTo>
                    <a:pt x="32450" y="76734"/>
                    <a:pt x="25960" y="83224"/>
                    <a:pt x="12407" y="98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3C53A87-B88E-4ECA-8F00-5CFE9E2D104F}"/>
                </a:ext>
              </a:extLst>
            </p:cNvPr>
            <p:cNvSpPr/>
            <p:nvPr/>
          </p:nvSpPr>
          <p:spPr>
            <a:xfrm>
              <a:off x="2764363" y="3042125"/>
              <a:ext cx="343586" cy="57264"/>
            </a:xfrm>
            <a:custGeom>
              <a:avLst/>
              <a:gdLst>
                <a:gd name="connsiteX0" fmla="*/ 151178 w 343585"/>
                <a:gd name="connsiteY0" fmla="*/ 67579 h 57264"/>
                <a:gd name="connsiteX1" fmla="*/ 0 w 343585"/>
                <a:gd name="connsiteY1" fmla="*/ 69297 h 57264"/>
                <a:gd name="connsiteX2" fmla="*/ 32450 w 343585"/>
                <a:gd name="connsiteY2" fmla="*/ 36656 h 57264"/>
                <a:gd name="connsiteX3" fmla="*/ 213787 w 343585"/>
                <a:gd name="connsiteY3" fmla="*/ 2870 h 57264"/>
                <a:gd name="connsiteX4" fmla="*/ 360002 w 343585"/>
                <a:gd name="connsiteY4" fmla="*/ 771 h 57264"/>
                <a:gd name="connsiteX5" fmla="*/ 329842 w 343585"/>
                <a:gd name="connsiteY5" fmla="*/ 32266 h 57264"/>
                <a:gd name="connsiteX6" fmla="*/ 151178 w 343585"/>
                <a:gd name="connsiteY6" fmla="*/ 67579 h 57264"/>
                <a:gd name="connsiteX7" fmla="*/ 11453 w 343585"/>
                <a:gd name="connsiteY7" fmla="*/ 66434 h 57264"/>
                <a:gd name="connsiteX8" fmla="*/ 153087 w 343585"/>
                <a:gd name="connsiteY8" fmla="*/ 64716 h 57264"/>
                <a:gd name="connsiteX9" fmla="*/ 320680 w 343585"/>
                <a:gd name="connsiteY9" fmla="*/ 31884 h 57264"/>
                <a:gd name="connsiteX10" fmla="*/ 349122 w 343585"/>
                <a:gd name="connsiteY10" fmla="*/ 2298 h 57264"/>
                <a:gd name="connsiteX11" fmla="*/ 211878 w 343585"/>
                <a:gd name="connsiteY11" fmla="*/ 4207 h 57264"/>
                <a:gd name="connsiteX12" fmla="*/ 41803 w 343585"/>
                <a:gd name="connsiteY12" fmla="*/ 35893 h 57264"/>
                <a:gd name="connsiteX13" fmla="*/ 11453 w 343585"/>
                <a:gd name="connsiteY13" fmla="*/ 6643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57264">
                  <a:moveTo>
                    <a:pt x="151178" y="67579"/>
                  </a:moveTo>
                  <a:cubicBezTo>
                    <a:pt x="91432" y="65670"/>
                    <a:pt x="61273" y="66243"/>
                    <a:pt x="0" y="69297"/>
                  </a:cubicBezTo>
                  <a:cubicBezTo>
                    <a:pt x="13171" y="53645"/>
                    <a:pt x="19661" y="47346"/>
                    <a:pt x="32450" y="36656"/>
                  </a:cubicBezTo>
                  <a:cubicBezTo>
                    <a:pt x="105939" y="20813"/>
                    <a:pt x="142207" y="13942"/>
                    <a:pt x="213787" y="2870"/>
                  </a:cubicBezTo>
                  <a:cubicBezTo>
                    <a:pt x="272960" y="7"/>
                    <a:pt x="302165" y="-756"/>
                    <a:pt x="360002" y="771"/>
                  </a:cubicBezTo>
                  <a:cubicBezTo>
                    <a:pt x="347976" y="10697"/>
                    <a:pt x="341868" y="16805"/>
                    <a:pt x="329842" y="32266"/>
                  </a:cubicBezTo>
                  <a:cubicBezTo>
                    <a:pt x="259217" y="43719"/>
                    <a:pt x="223522" y="50782"/>
                    <a:pt x="151178" y="67579"/>
                  </a:cubicBezTo>
                  <a:close/>
                  <a:moveTo>
                    <a:pt x="11453" y="66434"/>
                  </a:moveTo>
                  <a:cubicBezTo>
                    <a:pt x="68717" y="63571"/>
                    <a:pt x="97158" y="62998"/>
                    <a:pt x="153087" y="64716"/>
                  </a:cubicBezTo>
                  <a:cubicBezTo>
                    <a:pt x="221041" y="49064"/>
                    <a:pt x="254635" y="42574"/>
                    <a:pt x="320680" y="31884"/>
                  </a:cubicBezTo>
                  <a:cubicBezTo>
                    <a:pt x="332133" y="17568"/>
                    <a:pt x="337860" y="11842"/>
                    <a:pt x="349122" y="2298"/>
                  </a:cubicBezTo>
                  <a:cubicBezTo>
                    <a:pt x="294911" y="962"/>
                    <a:pt x="267424" y="1534"/>
                    <a:pt x="211878" y="4207"/>
                  </a:cubicBezTo>
                  <a:cubicBezTo>
                    <a:pt x="144688" y="14705"/>
                    <a:pt x="110711" y="21195"/>
                    <a:pt x="41803" y="35893"/>
                  </a:cubicBezTo>
                  <a:cubicBezTo>
                    <a:pt x="29968" y="46010"/>
                    <a:pt x="23860" y="51927"/>
                    <a:pt x="11453" y="664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8A093E0-F626-4418-9224-92B422131527}"/>
                </a:ext>
              </a:extLst>
            </p:cNvPr>
            <p:cNvSpPr/>
            <p:nvPr/>
          </p:nvSpPr>
          <p:spPr>
            <a:xfrm>
              <a:off x="3084089" y="3029152"/>
              <a:ext cx="324498" cy="57264"/>
            </a:xfrm>
            <a:custGeom>
              <a:avLst/>
              <a:gdLst>
                <a:gd name="connsiteX0" fmla="*/ 143733 w 324497"/>
                <a:gd name="connsiteY0" fmla="*/ 64327 h 57264"/>
                <a:gd name="connsiteX1" fmla="*/ 0 w 324497"/>
                <a:gd name="connsiteY1" fmla="*/ 46002 h 57264"/>
                <a:gd name="connsiteX2" fmla="*/ 30350 w 324497"/>
                <a:gd name="connsiteY2" fmla="*/ 14507 h 57264"/>
                <a:gd name="connsiteX3" fmla="*/ 202525 w 324497"/>
                <a:gd name="connsiteY3" fmla="*/ 0 h 57264"/>
                <a:gd name="connsiteX4" fmla="*/ 342632 w 324497"/>
                <a:gd name="connsiteY4" fmla="*/ 17179 h 57264"/>
                <a:gd name="connsiteX5" fmla="*/ 314191 w 324497"/>
                <a:gd name="connsiteY5" fmla="*/ 48866 h 57264"/>
                <a:gd name="connsiteX6" fmla="*/ 143733 w 324497"/>
                <a:gd name="connsiteY6" fmla="*/ 64327 h 57264"/>
                <a:gd name="connsiteX7" fmla="*/ 10880 w 324497"/>
                <a:gd name="connsiteY7" fmla="*/ 44284 h 57264"/>
                <a:gd name="connsiteX8" fmla="*/ 145642 w 324497"/>
                <a:gd name="connsiteY8" fmla="*/ 61464 h 57264"/>
                <a:gd name="connsiteX9" fmla="*/ 305410 w 324497"/>
                <a:gd name="connsiteY9" fmla="*/ 46957 h 57264"/>
                <a:gd name="connsiteX10" fmla="*/ 332133 w 324497"/>
                <a:gd name="connsiteY10" fmla="*/ 17179 h 57264"/>
                <a:gd name="connsiteX11" fmla="*/ 200616 w 324497"/>
                <a:gd name="connsiteY11" fmla="*/ 1145 h 57264"/>
                <a:gd name="connsiteX12" fmla="*/ 39131 w 324497"/>
                <a:gd name="connsiteY12" fmla="*/ 14698 h 57264"/>
                <a:gd name="connsiteX13" fmla="*/ 10880 w 324497"/>
                <a:gd name="connsiteY13" fmla="*/ 4428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43733" y="64327"/>
                  </a:moveTo>
                  <a:cubicBezTo>
                    <a:pt x="86851" y="53828"/>
                    <a:pt x="58219" y="50011"/>
                    <a:pt x="0" y="46002"/>
                  </a:cubicBezTo>
                  <a:cubicBezTo>
                    <a:pt x="12217" y="30541"/>
                    <a:pt x="18325" y="24433"/>
                    <a:pt x="30350" y="14507"/>
                  </a:cubicBezTo>
                  <a:cubicBezTo>
                    <a:pt x="100022" y="5917"/>
                    <a:pt x="134380" y="2672"/>
                    <a:pt x="202525" y="0"/>
                  </a:cubicBezTo>
                  <a:cubicBezTo>
                    <a:pt x="259026" y="4772"/>
                    <a:pt x="286894" y="8208"/>
                    <a:pt x="342632" y="17179"/>
                  </a:cubicBezTo>
                  <a:cubicBezTo>
                    <a:pt x="331179" y="27105"/>
                    <a:pt x="325452" y="33213"/>
                    <a:pt x="314191" y="48866"/>
                  </a:cubicBezTo>
                  <a:cubicBezTo>
                    <a:pt x="246619" y="52683"/>
                    <a:pt x="212451" y="55546"/>
                    <a:pt x="143733" y="64327"/>
                  </a:cubicBezTo>
                  <a:close/>
                  <a:moveTo>
                    <a:pt x="10880" y="44284"/>
                  </a:moveTo>
                  <a:cubicBezTo>
                    <a:pt x="65282" y="48293"/>
                    <a:pt x="92196" y="51729"/>
                    <a:pt x="145642" y="61464"/>
                  </a:cubicBezTo>
                  <a:cubicBezTo>
                    <a:pt x="210160" y="53447"/>
                    <a:pt x="242038" y="50774"/>
                    <a:pt x="305410" y="46957"/>
                  </a:cubicBezTo>
                  <a:cubicBezTo>
                    <a:pt x="316099" y="32450"/>
                    <a:pt x="321444" y="26723"/>
                    <a:pt x="332133" y="17179"/>
                  </a:cubicBezTo>
                  <a:cubicBezTo>
                    <a:pt x="280023" y="8971"/>
                    <a:pt x="253681" y="5726"/>
                    <a:pt x="200616" y="1145"/>
                  </a:cubicBezTo>
                  <a:cubicBezTo>
                    <a:pt x="136671" y="4008"/>
                    <a:pt x="104412" y="6872"/>
                    <a:pt x="39131" y="14698"/>
                  </a:cubicBezTo>
                  <a:cubicBezTo>
                    <a:pt x="28060" y="24242"/>
                    <a:pt x="22333" y="29968"/>
                    <a:pt x="10880" y="442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6740578-2469-4969-93BA-C29EB6320848}"/>
                </a:ext>
              </a:extLst>
            </p:cNvPr>
            <p:cNvSpPr/>
            <p:nvPr/>
          </p:nvSpPr>
          <p:spPr>
            <a:xfrm>
              <a:off x="3388544" y="3044799"/>
              <a:ext cx="324498" cy="57264"/>
            </a:xfrm>
            <a:custGeom>
              <a:avLst/>
              <a:gdLst>
                <a:gd name="connsiteX0" fmla="*/ 139916 w 324497"/>
                <a:gd name="connsiteY0" fmla="*/ 67195 h 57264"/>
                <a:gd name="connsiteX1" fmla="*/ 0 w 324497"/>
                <a:gd name="connsiteY1" fmla="*/ 32455 h 57264"/>
                <a:gd name="connsiteX2" fmla="*/ 28632 w 324497"/>
                <a:gd name="connsiteY2" fmla="*/ 769 h 57264"/>
                <a:gd name="connsiteX3" fmla="*/ 195271 w 324497"/>
                <a:gd name="connsiteY3" fmla="*/ 2105 h 57264"/>
                <a:gd name="connsiteX4" fmla="*/ 332705 w 324497"/>
                <a:gd name="connsiteY4" fmla="*/ 32073 h 57264"/>
                <a:gd name="connsiteX5" fmla="*/ 305982 w 324497"/>
                <a:gd name="connsiteY5" fmla="*/ 64523 h 57264"/>
                <a:gd name="connsiteX6" fmla="*/ 139916 w 324497"/>
                <a:gd name="connsiteY6" fmla="*/ 67195 h 57264"/>
                <a:gd name="connsiteX7" fmla="*/ 10498 w 324497"/>
                <a:gd name="connsiteY7" fmla="*/ 31882 h 57264"/>
                <a:gd name="connsiteX8" fmla="*/ 141633 w 324497"/>
                <a:gd name="connsiteY8" fmla="*/ 64332 h 57264"/>
                <a:gd name="connsiteX9" fmla="*/ 297392 w 324497"/>
                <a:gd name="connsiteY9" fmla="*/ 62041 h 57264"/>
                <a:gd name="connsiteX10" fmla="*/ 322589 w 324497"/>
                <a:gd name="connsiteY10" fmla="*/ 31691 h 57264"/>
                <a:gd name="connsiteX11" fmla="*/ 193553 w 324497"/>
                <a:gd name="connsiteY11" fmla="*/ 3632 h 57264"/>
                <a:gd name="connsiteX12" fmla="*/ 37221 w 324497"/>
                <a:gd name="connsiteY12" fmla="*/ 2296 h 57264"/>
                <a:gd name="connsiteX13" fmla="*/ 10498 w 324497"/>
                <a:gd name="connsiteY13" fmla="*/ 3188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57264">
                  <a:moveTo>
                    <a:pt x="139916" y="67195"/>
                  </a:moveTo>
                  <a:cubicBezTo>
                    <a:pt x="84179" y="51161"/>
                    <a:pt x="56310" y="44099"/>
                    <a:pt x="0" y="32455"/>
                  </a:cubicBezTo>
                  <a:cubicBezTo>
                    <a:pt x="11453" y="16803"/>
                    <a:pt x="17179" y="10694"/>
                    <a:pt x="28632" y="769"/>
                  </a:cubicBezTo>
                  <a:cubicBezTo>
                    <a:pt x="95822" y="-568"/>
                    <a:pt x="129036" y="-186"/>
                    <a:pt x="195271" y="2105"/>
                  </a:cubicBezTo>
                  <a:cubicBezTo>
                    <a:pt x="250436" y="12221"/>
                    <a:pt x="277923" y="18330"/>
                    <a:pt x="332705" y="32073"/>
                  </a:cubicBezTo>
                  <a:cubicBezTo>
                    <a:pt x="321825" y="42381"/>
                    <a:pt x="316480" y="48680"/>
                    <a:pt x="305982" y="64523"/>
                  </a:cubicBezTo>
                  <a:cubicBezTo>
                    <a:pt x="239938" y="63759"/>
                    <a:pt x="206724" y="64141"/>
                    <a:pt x="139916" y="67195"/>
                  </a:cubicBezTo>
                  <a:close/>
                  <a:moveTo>
                    <a:pt x="10498" y="31882"/>
                  </a:moveTo>
                  <a:cubicBezTo>
                    <a:pt x="63182" y="42953"/>
                    <a:pt x="89332" y="49443"/>
                    <a:pt x="141633" y="64332"/>
                  </a:cubicBezTo>
                  <a:cubicBezTo>
                    <a:pt x="204242" y="61660"/>
                    <a:pt x="235356" y="61278"/>
                    <a:pt x="297392" y="62041"/>
                  </a:cubicBezTo>
                  <a:cubicBezTo>
                    <a:pt x="307319" y="47343"/>
                    <a:pt x="312472" y="41426"/>
                    <a:pt x="322589" y="31691"/>
                  </a:cubicBezTo>
                  <a:cubicBezTo>
                    <a:pt x="271051" y="18902"/>
                    <a:pt x="245282" y="13176"/>
                    <a:pt x="193553" y="3632"/>
                  </a:cubicBezTo>
                  <a:cubicBezTo>
                    <a:pt x="131326" y="1723"/>
                    <a:pt x="100213" y="1341"/>
                    <a:pt x="37221" y="2296"/>
                  </a:cubicBezTo>
                  <a:cubicBezTo>
                    <a:pt x="26532" y="11649"/>
                    <a:pt x="21188" y="17375"/>
                    <a:pt x="10498" y="318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0B3A890-8FCD-41FD-AE38-AAD59DDE4F28}"/>
                </a:ext>
              </a:extLst>
            </p:cNvPr>
            <p:cNvSpPr/>
            <p:nvPr/>
          </p:nvSpPr>
          <p:spPr>
            <a:xfrm>
              <a:off x="3685173" y="3075536"/>
              <a:ext cx="324498" cy="76352"/>
            </a:xfrm>
            <a:custGeom>
              <a:avLst/>
              <a:gdLst>
                <a:gd name="connsiteX0" fmla="*/ 139343 w 324497"/>
                <a:gd name="connsiteY0" fmla="*/ 79025 h 76352"/>
                <a:gd name="connsiteX1" fmla="*/ 0 w 324497"/>
                <a:gd name="connsiteY1" fmla="*/ 32450 h 76352"/>
                <a:gd name="connsiteX2" fmla="*/ 26914 w 324497"/>
                <a:gd name="connsiteY2" fmla="*/ 0 h 76352"/>
                <a:gd name="connsiteX3" fmla="*/ 191071 w 324497"/>
                <a:gd name="connsiteY3" fmla="*/ 11835 h 76352"/>
                <a:gd name="connsiteX4" fmla="*/ 328888 w 324497"/>
                <a:gd name="connsiteY4" fmla="*/ 52110 h 76352"/>
                <a:gd name="connsiteX5" fmla="*/ 304073 w 324497"/>
                <a:gd name="connsiteY5" fmla="*/ 86087 h 76352"/>
                <a:gd name="connsiteX6" fmla="*/ 139343 w 324497"/>
                <a:gd name="connsiteY6" fmla="*/ 79025 h 76352"/>
                <a:gd name="connsiteX7" fmla="*/ 10117 w 324497"/>
                <a:gd name="connsiteY7" fmla="*/ 32641 h 76352"/>
                <a:gd name="connsiteX8" fmla="*/ 140870 w 324497"/>
                <a:gd name="connsiteY8" fmla="*/ 76161 h 76352"/>
                <a:gd name="connsiteX9" fmla="*/ 295483 w 324497"/>
                <a:gd name="connsiteY9" fmla="*/ 82842 h 76352"/>
                <a:gd name="connsiteX10" fmla="*/ 318962 w 324497"/>
                <a:gd name="connsiteY10" fmla="*/ 51156 h 76352"/>
                <a:gd name="connsiteX11" fmla="*/ 189545 w 324497"/>
                <a:gd name="connsiteY11" fmla="*/ 13362 h 76352"/>
                <a:gd name="connsiteX12" fmla="*/ 35504 w 324497"/>
                <a:gd name="connsiteY12" fmla="*/ 2291 h 76352"/>
                <a:gd name="connsiteX13" fmla="*/ 10117 w 324497"/>
                <a:gd name="connsiteY13" fmla="*/ 3264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76352">
                  <a:moveTo>
                    <a:pt x="139343" y="79025"/>
                  </a:moveTo>
                  <a:cubicBezTo>
                    <a:pt x="83605" y="58410"/>
                    <a:pt x="55737" y="49056"/>
                    <a:pt x="0" y="32450"/>
                  </a:cubicBezTo>
                  <a:cubicBezTo>
                    <a:pt x="10498" y="16607"/>
                    <a:pt x="16034" y="10308"/>
                    <a:pt x="26914" y="0"/>
                  </a:cubicBezTo>
                  <a:cubicBezTo>
                    <a:pt x="92768" y="3245"/>
                    <a:pt x="125599" y="5726"/>
                    <a:pt x="191071" y="11835"/>
                  </a:cubicBezTo>
                  <a:cubicBezTo>
                    <a:pt x="246045" y="26342"/>
                    <a:pt x="273723" y="34549"/>
                    <a:pt x="328888" y="52110"/>
                  </a:cubicBezTo>
                  <a:cubicBezTo>
                    <a:pt x="318771" y="63182"/>
                    <a:pt x="313617" y="69672"/>
                    <a:pt x="304073" y="86087"/>
                  </a:cubicBezTo>
                  <a:cubicBezTo>
                    <a:pt x="238219" y="81697"/>
                    <a:pt x="205388" y="80170"/>
                    <a:pt x="139343" y="79025"/>
                  </a:cubicBezTo>
                  <a:close/>
                  <a:moveTo>
                    <a:pt x="10117" y="32641"/>
                  </a:moveTo>
                  <a:cubicBezTo>
                    <a:pt x="62418" y="48293"/>
                    <a:pt x="88377" y="57073"/>
                    <a:pt x="140870" y="76161"/>
                  </a:cubicBezTo>
                  <a:cubicBezTo>
                    <a:pt x="202716" y="77307"/>
                    <a:pt x="233638" y="78834"/>
                    <a:pt x="295483" y="82842"/>
                  </a:cubicBezTo>
                  <a:cubicBezTo>
                    <a:pt x="304646" y="67572"/>
                    <a:pt x="309227" y="61464"/>
                    <a:pt x="318962" y="51156"/>
                  </a:cubicBezTo>
                  <a:cubicBezTo>
                    <a:pt x="267042" y="34740"/>
                    <a:pt x="241273" y="27105"/>
                    <a:pt x="189545" y="13362"/>
                  </a:cubicBezTo>
                  <a:cubicBezTo>
                    <a:pt x="128081" y="7826"/>
                    <a:pt x="97349" y="5536"/>
                    <a:pt x="35504" y="2291"/>
                  </a:cubicBezTo>
                  <a:cubicBezTo>
                    <a:pt x="25196" y="12026"/>
                    <a:pt x="20042" y="17943"/>
                    <a:pt x="10117" y="326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EC980A7C-C437-43AC-98B7-F510B30977DD}"/>
                </a:ext>
              </a:extLst>
            </p:cNvPr>
            <p:cNvSpPr/>
            <p:nvPr/>
          </p:nvSpPr>
          <p:spPr>
            <a:xfrm>
              <a:off x="3979894" y="3125547"/>
              <a:ext cx="324498" cy="95440"/>
            </a:xfrm>
            <a:custGeom>
              <a:avLst/>
              <a:gdLst>
                <a:gd name="connsiteX0" fmla="*/ 141442 w 324497"/>
                <a:gd name="connsiteY0" fmla="*/ 90096 h 95440"/>
                <a:gd name="connsiteX1" fmla="*/ 0 w 324497"/>
                <a:gd name="connsiteY1" fmla="*/ 33977 h 95440"/>
                <a:gd name="connsiteX2" fmla="*/ 25005 w 324497"/>
                <a:gd name="connsiteY2" fmla="*/ 0 h 95440"/>
                <a:gd name="connsiteX3" fmla="*/ 189163 w 324497"/>
                <a:gd name="connsiteY3" fmla="*/ 19088 h 95440"/>
                <a:gd name="connsiteX4" fmla="*/ 329842 w 324497"/>
                <a:gd name="connsiteY4" fmla="*/ 66999 h 95440"/>
                <a:gd name="connsiteX5" fmla="*/ 307127 w 324497"/>
                <a:gd name="connsiteY5" fmla="*/ 103076 h 95440"/>
                <a:gd name="connsiteX6" fmla="*/ 141442 w 324497"/>
                <a:gd name="connsiteY6" fmla="*/ 90096 h 95440"/>
                <a:gd name="connsiteX7" fmla="*/ 10117 w 324497"/>
                <a:gd name="connsiteY7" fmla="*/ 34740 h 95440"/>
                <a:gd name="connsiteX8" fmla="*/ 142779 w 324497"/>
                <a:gd name="connsiteY8" fmla="*/ 87042 h 95440"/>
                <a:gd name="connsiteX9" fmla="*/ 297965 w 324497"/>
                <a:gd name="connsiteY9" fmla="*/ 99640 h 95440"/>
                <a:gd name="connsiteX10" fmla="*/ 319344 w 324497"/>
                <a:gd name="connsiteY10" fmla="*/ 65854 h 95440"/>
                <a:gd name="connsiteX11" fmla="*/ 187445 w 324497"/>
                <a:gd name="connsiteY11" fmla="*/ 20615 h 95440"/>
                <a:gd name="connsiteX12" fmla="*/ 33404 w 324497"/>
                <a:gd name="connsiteY12" fmla="*/ 2863 h 95440"/>
                <a:gd name="connsiteX13" fmla="*/ 10117 w 324497"/>
                <a:gd name="connsiteY13" fmla="*/ 3474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95440">
                  <a:moveTo>
                    <a:pt x="141442" y="90096"/>
                  </a:moveTo>
                  <a:cubicBezTo>
                    <a:pt x="84560" y="66045"/>
                    <a:pt x="56310" y="54783"/>
                    <a:pt x="0" y="33977"/>
                  </a:cubicBezTo>
                  <a:cubicBezTo>
                    <a:pt x="9735" y="17561"/>
                    <a:pt x="14698" y="11071"/>
                    <a:pt x="25005" y="0"/>
                  </a:cubicBezTo>
                  <a:cubicBezTo>
                    <a:pt x="90668" y="6490"/>
                    <a:pt x="123499" y="10498"/>
                    <a:pt x="189163" y="19088"/>
                  </a:cubicBezTo>
                  <a:cubicBezTo>
                    <a:pt x="245091" y="37031"/>
                    <a:pt x="273151" y="46575"/>
                    <a:pt x="329842" y="66999"/>
                  </a:cubicBezTo>
                  <a:cubicBezTo>
                    <a:pt x="320489" y="78834"/>
                    <a:pt x="315908" y="85896"/>
                    <a:pt x="307127" y="103076"/>
                  </a:cubicBezTo>
                  <a:cubicBezTo>
                    <a:pt x="240701" y="96777"/>
                    <a:pt x="207488" y="94104"/>
                    <a:pt x="141442" y="90096"/>
                  </a:cubicBezTo>
                  <a:close/>
                  <a:moveTo>
                    <a:pt x="10117" y="34740"/>
                  </a:moveTo>
                  <a:cubicBezTo>
                    <a:pt x="62990" y="54210"/>
                    <a:pt x="89523" y="64709"/>
                    <a:pt x="142779" y="87042"/>
                  </a:cubicBezTo>
                  <a:cubicBezTo>
                    <a:pt x="204815" y="91050"/>
                    <a:pt x="235929" y="93532"/>
                    <a:pt x="297965" y="99640"/>
                  </a:cubicBezTo>
                  <a:cubicBezTo>
                    <a:pt x="306173" y="83797"/>
                    <a:pt x="310563" y="77116"/>
                    <a:pt x="319344" y="65854"/>
                  </a:cubicBezTo>
                  <a:cubicBezTo>
                    <a:pt x="266279" y="46766"/>
                    <a:pt x="239937" y="37604"/>
                    <a:pt x="187445" y="20615"/>
                  </a:cubicBezTo>
                  <a:cubicBezTo>
                    <a:pt x="125791" y="12598"/>
                    <a:pt x="95058" y="8971"/>
                    <a:pt x="33404" y="2863"/>
                  </a:cubicBezTo>
                  <a:cubicBezTo>
                    <a:pt x="23860" y="13362"/>
                    <a:pt x="19088" y="19470"/>
                    <a:pt x="10117" y="347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1E381DA-D304-498F-AF1E-1A63E410EC3F}"/>
                </a:ext>
              </a:extLst>
            </p:cNvPr>
            <p:cNvSpPr/>
            <p:nvPr/>
          </p:nvSpPr>
          <p:spPr>
            <a:xfrm>
              <a:off x="4277286" y="3190447"/>
              <a:ext cx="324498" cy="114529"/>
            </a:xfrm>
            <a:custGeom>
              <a:avLst/>
              <a:gdLst>
                <a:gd name="connsiteX0" fmla="*/ 145642 w 324497"/>
                <a:gd name="connsiteY0" fmla="*/ 98495 h 114528"/>
                <a:gd name="connsiteX1" fmla="*/ 0 w 324497"/>
                <a:gd name="connsiteY1" fmla="*/ 35886 h 114528"/>
                <a:gd name="connsiteX2" fmla="*/ 22715 w 324497"/>
                <a:gd name="connsiteY2" fmla="*/ 0 h 114528"/>
                <a:gd name="connsiteX3" fmla="*/ 188591 w 324497"/>
                <a:gd name="connsiteY3" fmla="*/ 23287 h 114528"/>
                <a:gd name="connsiteX4" fmla="*/ 333660 w 324497"/>
                <a:gd name="connsiteY4" fmla="*/ 76161 h 114528"/>
                <a:gd name="connsiteX5" fmla="*/ 313427 w 324497"/>
                <a:gd name="connsiteY5" fmla="*/ 114529 h 114528"/>
                <a:gd name="connsiteX6" fmla="*/ 145642 w 324497"/>
                <a:gd name="connsiteY6" fmla="*/ 98495 h 114528"/>
                <a:gd name="connsiteX7" fmla="*/ 10117 w 324497"/>
                <a:gd name="connsiteY7" fmla="*/ 36840 h 114528"/>
                <a:gd name="connsiteX8" fmla="*/ 146788 w 324497"/>
                <a:gd name="connsiteY8" fmla="*/ 95250 h 114528"/>
                <a:gd name="connsiteX9" fmla="*/ 304073 w 324497"/>
                <a:gd name="connsiteY9" fmla="*/ 110520 h 114528"/>
                <a:gd name="connsiteX10" fmla="*/ 323161 w 324497"/>
                <a:gd name="connsiteY10" fmla="*/ 74634 h 114528"/>
                <a:gd name="connsiteX11" fmla="*/ 187063 w 324497"/>
                <a:gd name="connsiteY11" fmla="*/ 24815 h 114528"/>
                <a:gd name="connsiteX12" fmla="*/ 31495 w 324497"/>
                <a:gd name="connsiteY12" fmla="*/ 3245 h 114528"/>
                <a:gd name="connsiteX13" fmla="*/ 10117 w 324497"/>
                <a:gd name="connsiteY13" fmla="*/ 3684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45642" y="98495"/>
                  </a:moveTo>
                  <a:cubicBezTo>
                    <a:pt x="86851" y="72153"/>
                    <a:pt x="57646" y="59555"/>
                    <a:pt x="0" y="35886"/>
                  </a:cubicBezTo>
                  <a:cubicBezTo>
                    <a:pt x="8780" y="18706"/>
                    <a:pt x="13362" y="11835"/>
                    <a:pt x="22715" y="0"/>
                  </a:cubicBezTo>
                  <a:cubicBezTo>
                    <a:pt x="88951" y="8590"/>
                    <a:pt x="122164" y="13362"/>
                    <a:pt x="188591" y="23287"/>
                  </a:cubicBezTo>
                  <a:cubicBezTo>
                    <a:pt x="246045" y="43521"/>
                    <a:pt x="275060" y="54019"/>
                    <a:pt x="333660" y="76161"/>
                  </a:cubicBezTo>
                  <a:cubicBezTo>
                    <a:pt x="325261" y="88951"/>
                    <a:pt x="321062" y="96395"/>
                    <a:pt x="313427" y="114529"/>
                  </a:cubicBezTo>
                  <a:cubicBezTo>
                    <a:pt x="246045" y="107275"/>
                    <a:pt x="212641" y="104030"/>
                    <a:pt x="145642" y="98495"/>
                  </a:cubicBezTo>
                  <a:close/>
                  <a:moveTo>
                    <a:pt x="10117" y="36840"/>
                  </a:moveTo>
                  <a:cubicBezTo>
                    <a:pt x="64327" y="58982"/>
                    <a:pt x="91623" y="70626"/>
                    <a:pt x="146788" y="95250"/>
                  </a:cubicBezTo>
                  <a:cubicBezTo>
                    <a:pt x="209588" y="100594"/>
                    <a:pt x="241083" y="103648"/>
                    <a:pt x="304073" y="110520"/>
                  </a:cubicBezTo>
                  <a:cubicBezTo>
                    <a:pt x="311327" y="93723"/>
                    <a:pt x="315145" y="86660"/>
                    <a:pt x="323161" y="74634"/>
                  </a:cubicBezTo>
                  <a:cubicBezTo>
                    <a:pt x="268379" y="53828"/>
                    <a:pt x="241083" y="43903"/>
                    <a:pt x="187063" y="24815"/>
                  </a:cubicBezTo>
                  <a:cubicBezTo>
                    <a:pt x="124645" y="15652"/>
                    <a:pt x="93532" y="11262"/>
                    <a:pt x="31495" y="3245"/>
                  </a:cubicBezTo>
                  <a:cubicBezTo>
                    <a:pt x="22715" y="14507"/>
                    <a:pt x="18324" y="20997"/>
                    <a:pt x="10117" y="368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F22740BE-2A76-4A9B-80B1-F566B8A1D23B}"/>
                </a:ext>
              </a:extLst>
            </p:cNvPr>
            <p:cNvSpPr/>
            <p:nvPr/>
          </p:nvSpPr>
          <p:spPr>
            <a:xfrm>
              <a:off x="4580787" y="3264127"/>
              <a:ext cx="324498" cy="114529"/>
            </a:xfrm>
            <a:custGeom>
              <a:avLst/>
              <a:gdLst>
                <a:gd name="connsiteX0" fmla="*/ 151369 w 324497"/>
                <a:gd name="connsiteY0" fmla="*/ 104412 h 114528"/>
                <a:gd name="connsiteX1" fmla="*/ 0 w 324497"/>
                <a:gd name="connsiteY1" fmla="*/ 38367 h 114528"/>
                <a:gd name="connsiteX2" fmla="*/ 20233 w 324497"/>
                <a:gd name="connsiteY2" fmla="*/ 0 h 114528"/>
                <a:gd name="connsiteX3" fmla="*/ 188782 w 324497"/>
                <a:gd name="connsiteY3" fmla="*/ 24051 h 114528"/>
                <a:gd name="connsiteX4" fmla="*/ 339386 w 324497"/>
                <a:gd name="connsiteY4" fmla="*/ 78452 h 114528"/>
                <a:gd name="connsiteX5" fmla="*/ 322016 w 324497"/>
                <a:gd name="connsiteY5" fmla="*/ 119491 h 114528"/>
                <a:gd name="connsiteX6" fmla="*/ 151369 w 324497"/>
                <a:gd name="connsiteY6" fmla="*/ 104412 h 114528"/>
                <a:gd name="connsiteX7" fmla="*/ 10499 w 324497"/>
                <a:gd name="connsiteY7" fmla="*/ 39321 h 114528"/>
                <a:gd name="connsiteX8" fmla="*/ 152323 w 324497"/>
                <a:gd name="connsiteY8" fmla="*/ 100976 h 114528"/>
                <a:gd name="connsiteX9" fmla="*/ 312472 w 324497"/>
                <a:gd name="connsiteY9" fmla="*/ 115483 h 114528"/>
                <a:gd name="connsiteX10" fmla="*/ 328888 w 324497"/>
                <a:gd name="connsiteY10" fmla="*/ 77116 h 114528"/>
                <a:gd name="connsiteX11" fmla="*/ 187636 w 324497"/>
                <a:gd name="connsiteY11" fmla="*/ 25769 h 114528"/>
                <a:gd name="connsiteX12" fmla="*/ 29396 w 324497"/>
                <a:gd name="connsiteY12" fmla="*/ 3436 h 114528"/>
                <a:gd name="connsiteX13" fmla="*/ 10499 w 324497"/>
                <a:gd name="connsiteY13" fmla="*/ 3932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51369" y="104412"/>
                  </a:moveTo>
                  <a:cubicBezTo>
                    <a:pt x="90287" y="76925"/>
                    <a:pt x="59937" y="63754"/>
                    <a:pt x="0" y="38367"/>
                  </a:cubicBezTo>
                  <a:cubicBezTo>
                    <a:pt x="7635" y="20233"/>
                    <a:pt x="11835" y="12789"/>
                    <a:pt x="20233" y="0"/>
                  </a:cubicBezTo>
                  <a:cubicBezTo>
                    <a:pt x="87424" y="9353"/>
                    <a:pt x="121210" y="14125"/>
                    <a:pt x="188782" y="24051"/>
                  </a:cubicBezTo>
                  <a:cubicBezTo>
                    <a:pt x="248336" y="45239"/>
                    <a:pt x="278495" y="56119"/>
                    <a:pt x="339386" y="78452"/>
                  </a:cubicBezTo>
                  <a:cubicBezTo>
                    <a:pt x="331942" y="92386"/>
                    <a:pt x="328316" y="100403"/>
                    <a:pt x="322016" y="119491"/>
                  </a:cubicBezTo>
                  <a:cubicBezTo>
                    <a:pt x="253490" y="113002"/>
                    <a:pt x="219322" y="109947"/>
                    <a:pt x="151369" y="104412"/>
                  </a:cubicBezTo>
                  <a:close/>
                  <a:moveTo>
                    <a:pt x="10499" y="39321"/>
                  </a:moveTo>
                  <a:cubicBezTo>
                    <a:pt x="66617" y="62991"/>
                    <a:pt x="95059" y="75398"/>
                    <a:pt x="152323" y="100976"/>
                  </a:cubicBezTo>
                  <a:cubicBezTo>
                    <a:pt x="216077" y="106321"/>
                    <a:pt x="248145" y="109375"/>
                    <a:pt x="312472" y="115483"/>
                  </a:cubicBezTo>
                  <a:cubicBezTo>
                    <a:pt x="318580" y="97731"/>
                    <a:pt x="321826" y="90287"/>
                    <a:pt x="328888" y="77116"/>
                  </a:cubicBezTo>
                  <a:cubicBezTo>
                    <a:pt x="271814" y="56119"/>
                    <a:pt x="243564" y="45811"/>
                    <a:pt x="187636" y="25769"/>
                  </a:cubicBezTo>
                  <a:cubicBezTo>
                    <a:pt x="124264" y="16607"/>
                    <a:pt x="92577" y="12025"/>
                    <a:pt x="29396" y="3436"/>
                  </a:cubicBezTo>
                  <a:cubicBezTo>
                    <a:pt x="21379" y="15461"/>
                    <a:pt x="17561" y="22524"/>
                    <a:pt x="10499" y="393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C40631F-24D2-4AAF-8099-CEA10FA6A6FA}"/>
                </a:ext>
              </a:extLst>
            </p:cNvPr>
            <p:cNvSpPr/>
            <p:nvPr/>
          </p:nvSpPr>
          <p:spPr>
            <a:xfrm>
              <a:off x="4892877" y="3340097"/>
              <a:ext cx="343586" cy="114529"/>
            </a:xfrm>
            <a:custGeom>
              <a:avLst/>
              <a:gdLst>
                <a:gd name="connsiteX0" fmla="*/ 157477 w 343585"/>
                <a:gd name="connsiteY0" fmla="*/ 106702 h 114528"/>
                <a:gd name="connsiteX1" fmla="*/ 0 w 343585"/>
                <a:gd name="connsiteY1" fmla="*/ 40849 h 114528"/>
                <a:gd name="connsiteX2" fmla="*/ 17561 w 343585"/>
                <a:gd name="connsiteY2" fmla="*/ 0 h 114528"/>
                <a:gd name="connsiteX3" fmla="*/ 189354 w 343585"/>
                <a:gd name="connsiteY3" fmla="*/ 21188 h 114528"/>
                <a:gd name="connsiteX4" fmla="*/ 345685 w 343585"/>
                <a:gd name="connsiteY4" fmla="*/ 73489 h 114528"/>
                <a:gd name="connsiteX5" fmla="*/ 331179 w 343585"/>
                <a:gd name="connsiteY5" fmla="*/ 116819 h 114528"/>
                <a:gd name="connsiteX6" fmla="*/ 157477 w 343585"/>
                <a:gd name="connsiteY6" fmla="*/ 106702 h 114528"/>
                <a:gd name="connsiteX7" fmla="*/ 10498 w 343585"/>
                <a:gd name="connsiteY7" fmla="*/ 41994 h 114528"/>
                <a:gd name="connsiteX8" fmla="*/ 158241 w 343585"/>
                <a:gd name="connsiteY8" fmla="*/ 103267 h 114528"/>
                <a:gd name="connsiteX9" fmla="*/ 321062 w 343585"/>
                <a:gd name="connsiteY9" fmla="*/ 113383 h 114528"/>
                <a:gd name="connsiteX10" fmla="*/ 334614 w 343585"/>
                <a:gd name="connsiteY10" fmla="*/ 72726 h 114528"/>
                <a:gd name="connsiteX11" fmla="*/ 187827 w 343585"/>
                <a:gd name="connsiteY11" fmla="*/ 23287 h 114528"/>
                <a:gd name="connsiteX12" fmla="*/ 26532 w 343585"/>
                <a:gd name="connsiteY12" fmla="*/ 3627 h 114528"/>
                <a:gd name="connsiteX13" fmla="*/ 10498 w 343585"/>
                <a:gd name="connsiteY13" fmla="*/ 4199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57477" y="106702"/>
                  </a:moveTo>
                  <a:cubicBezTo>
                    <a:pt x="93723" y="79788"/>
                    <a:pt x="62227" y="66617"/>
                    <a:pt x="0" y="40849"/>
                  </a:cubicBezTo>
                  <a:cubicBezTo>
                    <a:pt x="6490" y="21760"/>
                    <a:pt x="9926" y="13743"/>
                    <a:pt x="17561" y="0"/>
                  </a:cubicBezTo>
                  <a:cubicBezTo>
                    <a:pt x="86088" y="8590"/>
                    <a:pt x="120446" y="12980"/>
                    <a:pt x="189354" y="21188"/>
                  </a:cubicBezTo>
                  <a:cubicBezTo>
                    <a:pt x="251199" y="41994"/>
                    <a:pt x="282504" y="52492"/>
                    <a:pt x="345685" y="73489"/>
                  </a:cubicBezTo>
                  <a:cubicBezTo>
                    <a:pt x="339386" y="88378"/>
                    <a:pt x="336332" y="96777"/>
                    <a:pt x="331179" y="116819"/>
                  </a:cubicBezTo>
                  <a:cubicBezTo>
                    <a:pt x="261316" y="113002"/>
                    <a:pt x="226576" y="110711"/>
                    <a:pt x="157477" y="106702"/>
                  </a:cubicBezTo>
                  <a:close/>
                  <a:moveTo>
                    <a:pt x="10498" y="41994"/>
                  </a:moveTo>
                  <a:cubicBezTo>
                    <a:pt x="68908" y="66045"/>
                    <a:pt x="98495" y="78261"/>
                    <a:pt x="158241" y="103267"/>
                  </a:cubicBezTo>
                  <a:cubicBezTo>
                    <a:pt x="223140" y="107275"/>
                    <a:pt x="255780" y="109375"/>
                    <a:pt x="321062" y="113383"/>
                  </a:cubicBezTo>
                  <a:cubicBezTo>
                    <a:pt x="326025" y="94868"/>
                    <a:pt x="328697" y="86851"/>
                    <a:pt x="334614" y="72726"/>
                  </a:cubicBezTo>
                  <a:cubicBezTo>
                    <a:pt x="275441" y="52874"/>
                    <a:pt x="246045" y="42948"/>
                    <a:pt x="187827" y="23287"/>
                  </a:cubicBezTo>
                  <a:cubicBezTo>
                    <a:pt x="123118" y="15461"/>
                    <a:pt x="90860" y="11453"/>
                    <a:pt x="26532" y="3627"/>
                  </a:cubicBezTo>
                  <a:cubicBezTo>
                    <a:pt x="19852" y="16607"/>
                    <a:pt x="16607" y="24242"/>
                    <a:pt x="10498" y="419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5699249F-21CB-4982-9EBE-408306C06E68}"/>
                </a:ext>
              </a:extLst>
            </p:cNvPr>
            <p:cNvSpPr/>
            <p:nvPr/>
          </p:nvSpPr>
          <p:spPr>
            <a:xfrm>
              <a:off x="5213557" y="3411678"/>
              <a:ext cx="343586" cy="95440"/>
            </a:xfrm>
            <a:custGeom>
              <a:avLst/>
              <a:gdLst>
                <a:gd name="connsiteX0" fmla="*/ 163585 w 343585"/>
                <a:gd name="connsiteY0" fmla="*/ 104603 h 95440"/>
                <a:gd name="connsiteX1" fmla="*/ 0 w 343585"/>
                <a:gd name="connsiteY1" fmla="*/ 43330 h 95440"/>
                <a:gd name="connsiteX2" fmla="*/ 14507 w 343585"/>
                <a:gd name="connsiteY2" fmla="*/ 0 h 95440"/>
                <a:gd name="connsiteX3" fmla="*/ 189163 w 343585"/>
                <a:gd name="connsiteY3" fmla="*/ 14698 h 95440"/>
                <a:gd name="connsiteX4" fmla="*/ 350649 w 343585"/>
                <a:gd name="connsiteY4" fmla="*/ 60891 h 95440"/>
                <a:gd name="connsiteX5" fmla="*/ 339386 w 343585"/>
                <a:gd name="connsiteY5" fmla="*/ 106321 h 95440"/>
                <a:gd name="connsiteX6" fmla="*/ 163585 w 343585"/>
                <a:gd name="connsiteY6" fmla="*/ 104603 h 95440"/>
                <a:gd name="connsiteX7" fmla="*/ 10880 w 343585"/>
                <a:gd name="connsiteY7" fmla="*/ 43903 h 95440"/>
                <a:gd name="connsiteX8" fmla="*/ 164349 w 343585"/>
                <a:gd name="connsiteY8" fmla="*/ 100785 h 95440"/>
                <a:gd name="connsiteX9" fmla="*/ 329270 w 343585"/>
                <a:gd name="connsiteY9" fmla="*/ 102694 h 95440"/>
                <a:gd name="connsiteX10" fmla="*/ 339959 w 343585"/>
                <a:gd name="connsiteY10" fmla="*/ 60127 h 95440"/>
                <a:gd name="connsiteX11" fmla="*/ 188400 w 343585"/>
                <a:gd name="connsiteY11" fmla="*/ 16416 h 95440"/>
                <a:gd name="connsiteX12" fmla="*/ 24433 w 343585"/>
                <a:gd name="connsiteY12" fmla="*/ 2863 h 95440"/>
                <a:gd name="connsiteX13" fmla="*/ 10880 w 343585"/>
                <a:gd name="connsiteY13" fmla="*/ 4390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3585" y="104603"/>
                  </a:moveTo>
                  <a:cubicBezTo>
                    <a:pt x="97540" y="79979"/>
                    <a:pt x="64709" y="67763"/>
                    <a:pt x="0" y="43330"/>
                  </a:cubicBezTo>
                  <a:cubicBezTo>
                    <a:pt x="5154" y="23287"/>
                    <a:pt x="8208" y="14889"/>
                    <a:pt x="14507" y="0"/>
                  </a:cubicBezTo>
                  <a:cubicBezTo>
                    <a:pt x="84179" y="6299"/>
                    <a:pt x="119110" y="9353"/>
                    <a:pt x="189163" y="14698"/>
                  </a:cubicBezTo>
                  <a:cubicBezTo>
                    <a:pt x="253299" y="33404"/>
                    <a:pt x="285558" y="42757"/>
                    <a:pt x="350649" y="60891"/>
                  </a:cubicBezTo>
                  <a:cubicBezTo>
                    <a:pt x="345495" y="76734"/>
                    <a:pt x="343204" y="85515"/>
                    <a:pt x="339386" y="106321"/>
                  </a:cubicBezTo>
                  <a:cubicBezTo>
                    <a:pt x="268951" y="105939"/>
                    <a:pt x="233829" y="105557"/>
                    <a:pt x="163585" y="104603"/>
                  </a:cubicBezTo>
                  <a:close/>
                  <a:moveTo>
                    <a:pt x="10880" y="43903"/>
                  </a:moveTo>
                  <a:cubicBezTo>
                    <a:pt x="71580" y="66617"/>
                    <a:pt x="102313" y="78070"/>
                    <a:pt x="164349" y="100785"/>
                  </a:cubicBezTo>
                  <a:cubicBezTo>
                    <a:pt x="230202" y="101930"/>
                    <a:pt x="263225" y="102312"/>
                    <a:pt x="329270" y="102694"/>
                  </a:cubicBezTo>
                  <a:cubicBezTo>
                    <a:pt x="332897" y="83415"/>
                    <a:pt x="335187" y="75207"/>
                    <a:pt x="339959" y="60127"/>
                  </a:cubicBezTo>
                  <a:cubicBezTo>
                    <a:pt x="278877" y="42948"/>
                    <a:pt x="248527" y="34168"/>
                    <a:pt x="188400" y="16416"/>
                  </a:cubicBezTo>
                  <a:cubicBezTo>
                    <a:pt x="122737" y="11453"/>
                    <a:pt x="89905" y="8781"/>
                    <a:pt x="24433" y="2863"/>
                  </a:cubicBezTo>
                  <a:cubicBezTo>
                    <a:pt x="18515" y="17370"/>
                    <a:pt x="15652" y="25387"/>
                    <a:pt x="10880" y="439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9490C86-D2F9-44BC-AAA5-C60D1C425A24}"/>
                </a:ext>
              </a:extLst>
            </p:cNvPr>
            <p:cNvSpPr/>
            <p:nvPr/>
          </p:nvSpPr>
          <p:spPr>
            <a:xfrm>
              <a:off x="5542445" y="3471042"/>
              <a:ext cx="343586" cy="95440"/>
            </a:xfrm>
            <a:custGeom>
              <a:avLst/>
              <a:gdLst>
                <a:gd name="connsiteX0" fmla="*/ 168357 w 343585"/>
                <a:gd name="connsiteY0" fmla="*/ 97158 h 95440"/>
                <a:gd name="connsiteX1" fmla="*/ 0 w 343585"/>
                <a:gd name="connsiteY1" fmla="*/ 45239 h 95440"/>
                <a:gd name="connsiteX2" fmla="*/ 11453 w 343585"/>
                <a:gd name="connsiteY2" fmla="*/ 0 h 95440"/>
                <a:gd name="connsiteX3" fmla="*/ 187827 w 343585"/>
                <a:gd name="connsiteY3" fmla="*/ 4199 h 95440"/>
                <a:gd name="connsiteX4" fmla="*/ 352939 w 343585"/>
                <a:gd name="connsiteY4" fmla="*/ 39512 h 95440"/>
                <a:gd name="connsiteX5" fmla="*/ 344540 w 343585"/>
                <a:gd name="connsiteY5" fmla="*/ 85896 h 95440"/>
                <a:gd name="connsiteX6" fmla="*/ 168357 w 343585"/>
                <a:gd name="connsiteY6" fmla="*/ 97158 h 95440"/>
                <a:gd name="connsiteX7" fmla="*/ 10880 w 343585"/>
                <a:gd name="connsiteY7" fmla="*/ 45239 h 95440"/>
                <a:gd name="connsiteX8" fmla="*/ 168739 w 343585"/>
                <a:gd name="connsiteY8" fmla="*/ 93532 h 95440"/>
                <a:gd name="connsiteX9" fmla="*/ 334233 w 343585"/>
                <a:gd name="connsiteY9" fmla="*/ 83415 h 95440"/>
                <a:gd name="connsiteX10" fmla="*/ 342250 w 343585"/>
                <a:gd name="connsiteY10" fmla="*/ 39894 h 95440"/>
                <a:gd name="connsiteX11" fmla="*/ 187254 w 343585"/>
                <a:gd name="connsiteY11" fmla="*/ 6299 h 95440"/>
                <a:gd name="connsiteX12" fmla="*/ 21761 w 343585"/>
                <a:gd name="connsiteY12" fmla="*/ 2672 h 95440"/>
                <a:gd name="connsiteX13" fmla="*/ 10880 w 343585"/>
                <a:gd name="connsiteY13" fmla="*/ 4523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8357" y="97158"/>
                  </a:moveTo>
                  <a:cubicBezTo>
                    <a:pt x="100594" y="76925"/>
                    <a:pt x="66808" y="66427"/>
                    <a:pt x="0" y="45239"/>
                  </a:cubicBezTo>
                  <a:cubicBezTo>
                    <a:pt x="3818" y="24433"/>
                    <a:pt x="6299" y="15652"/>
                    <a:pt x="11453" y="0"/>
                  </a:cubicBezTo>
                  <a:cubicBezTo>
                    <a:pt x="81888" y="2481"/>
                    <a:pt x="117201" y="3436"/>
                    <a:pt x="187827" y="4199"/>
                  </a:cubicBezTo>
                  <a:cubicBezTo>
                    <a:pt x="253490" y="19088"/>
                    <a:pt x="286513" y="26151"/>
                    <a:pt x="352939" y="39512"/>
                  </a:cubicBezTo>
                  <a:cubicBezTo>
                    <a:pt x="348930" y="55737"/>
                    <a:pt x="347213" y="64900"/>
                    <a:pt x="344540" y="85896"/>
                  </a:cubicBezTo>
                  <a:cubicBezTo>
                    <a:pt x="274105" y="91241"/>
                    <a:pt x="238792" y="93341"/>
                    <a:pt x="168357" y="97158"/>
                  </a:cubicBezTo>
                  <a:close/>
                  <a:moveTo>
                    <a:pt x="10880" y="45239"/>
                  </a:moveTo>
                  <a:cubicBezTo>
                    <a:pt x="73489" y="64900"/>
                    <a:pt x="105176" y="74634"/>
                    <a:pt x="168739" y="93532"/>
                  </a:cubicBezTo>
                  <a:cubicBezTo>
                    <a:pt x="234783" y="90096"/>
                    <a:pt x="267997" y="88187"/>
                    <a:pt x="334233" y="83415"/>
                  </a:cubicBezTo>
                  <a:cubicBezTo>
                    <a:pt x="336714" y="63754"/>
                    <a:pt x="338432" y="55355"/>
                    <a:pt x="342250" y="39894"/>
                  </a:cubicBezTo>
                  <a:cubicBezTo>
                    <a:pt x="279832" y="27296"/>
                    <a:pt x="248909" y="20424"/>
                    <a:pt x="187254" y="6299"/>
                  </a:cubicBezTo>
                  <a:cubicBezTo>
                    <a:pt x="121018" y="5726"/>
                    <a:pt x="87805" y="4772"/>
                    <a:pt x="21761" y="2672"/>
                  </a:cubicBezTo>
                  <a:cubicBezTo>
                    <a:pt x="16798" y="17561"/>
                    <a:pt x="14507" y="25960"/>
                    <a:pt x="10880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E0EA229-BBEB-436D-8196-673E16A1167F}"/>
                </a:ext>
              </a:extLst>
            </p:cNvPr>
            <p:cNvSpPr/>
            <p:nvPr/>
          </p:nvSpPr>
          <p:spPr>
            <a:xfrm>
              <a:off x="5876296" y="3499483"/>
              <a:ext cx="343586" cy="76352"/>
            </a:xfrm>
            <a:custGeom>
              <a:avLst/>
              <a:gdLst>
                <a:gd name="connsiteX0" fmla="*/ 170648 w 343585"/>
                <a:gd name="connsiteY0" fmla="*/ 94104 h 76352"/>
                <a:gd name="connsiteX1" fmla="*/ 0 w 343585"/>
                <a:gd name="connsiteY1" fmla="*/ 56501 h 76352"/>
                <a:gd name="connsiteX2" fmla="*/ 8590 w 343585"/>
                <a:gd name="connsiteY2" fmla="*/ 10117 h 76352"/>
                <a:gd name="connsiteX3" fmla="*/ 184773 w 343585"/>
                <a:gd name="connsiteY3" fmla="*/ 0 h 76352"/>
                <a:gd name="connsiteX4" fmla="*/ 351030 w 343585"/>
                <a:gd name="connsiteY4" fmla="*/ 21188 h 76352"/>
                <a:gd name="connsiteX5" fmla="*/ 345113 w 343585"/>
                <a:gd name="connsiteY5" fmla="*/ 67572 h 76352"/>
                <a:gd name="connsiteX6" fmla="*/ 170648 w 343585"/>
                <a:gd name="connsiteY6" fmla="*/ 94104 h 76352"/>
                <a:gd name="connsiteX7" fmla="*/ 10880 w 343585"/>
                <a:gd name="connsiteY7" fmla="*/ 55737 h 76352"/>
                <a:gd name="connsiteX8" fmla="*/ 170839 w 343585"/>
                <a:gd name="connsiteY8" fmla="*/ 90478 h 76352"/>
                <a:gd name="connsiteX9" fmla="*/ 334614 w 343585"/>
                <a:gd name="connsiteY9" fmla="*/ 66045 h 76352"/>
                <a:gd name="connsiteX10" fmla="*/ 340341 w 343585"/>
                <a:gd name="connsiteY10" fmla="*/ 22524 h 76352"/>
                <a:gd name="connsiteX11" fmla="*/ 184201 w 343585"/>
                <a:gd name="connsiteY11" fmla="*/ 2291 h 76352"/>
                <a:gd name="connsiteX12" fmla="*/ 18898 w 343585"/>
                <a:gd name="connsiteY12" fmla="*/ 12216 h 76352"/>
                <a:gd name="connsiteX13" fmla="*/ 10880 w 343585"/>
                <a:gd name="connsiteY13" fmla="*/ 5573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0648" y="94104"/>
                  </a:moveTo>
                  <a:cubicBezTo>
                    <a:pt x="102121" y="80170"/>
                    <a:pt x="67954" y="72535"/>
                    <a:pt x="0" y="56501"/>
                  </a:cubicBezTo>
                  <a:cubicBezTo>
                    <a:pt x="2673" y="35504"/>
                    <a:pt x="4390" y="26342"/>
                    <a:pt x="8590" y="10117"/>
                  </a:cubicBezTo>
                  <a:cubicBezTo>
                    <a:pt x="79216" y="7253"/>
                    <a:pt x="114529" y="5345"/>
                    <a:pt x="184773" y="0"/>
                  </a:cubicBezTo>
                  <a:cubicBezTo>
                    <a:pt x="251199" y="9162"/>
                    <a:pt x="284222" y="12789"/>
                    <a:pt x="351030" y="21188"/>
                  </a:cubicBezTo>
                  <a:cubicBezTo>
                    <a:pt x="347976" y="37604"/>
                    <a:pt x="346640" y="46575"/>
                    <a:pt x="345113" y="67572"/>
                  </a:cubicBezTo>
                  <a:cubicBezTo>
                    <a:pt x="275251" y="77879"/>
                    <a:pt x="240510" y="83988"/>
                    <a:pt x="170648" y="94104"/>
                  </a:cubicBezTo>
                  <a:close/>
                  <a:moveTo>
                    <a:pt x="10880" y="55737"/>
                  </a:moveTo>
                  <a:cubicBezTo>
                    <a:pt x="74635" y="70435"/>
                    <a:pt x="106702" y="77498"/>
                    <a:pt x="170839" y="90478"/>
                  </a:cubicBezTo>
                  <a:cubicBezTo>
                    <a:pt x="236311" y="81124"/>
                    <a:pt x="268951" y="75589"/>
                    <a:pt x="334614" y="66045"/>
                  </a:cubicBezTo>
                  <a:cubicBezTo>
                    <a:pt x="336142" y="46575"/>
                    <a:pt x="337478" y="37985"/>
                    <a:pt x="340341" y="22524"/>
                  </a:cubicBezTo>
                  <a:cubicBezTo>
                    <a:pt x="277541" y="14507"/>
                    <a:pt x="246427" y="11071"/>
                    <a:pt x="184201" y="2291"/>
                  </a:cubicBezTo>
                  <a:cubicBezTo>
                    <a:pt x="118155" y="7444"/>
                    <a:pt x="85133" y="9162"/>
                    <a:pt x="18898" y="12216"/>
                  </a:cubicBezTo>
                  <a:cubicBezTo>
                    <a:pt x="15080" y="27487"/>
                    <a:pt x="13362" y="36077"/>
                    <a:pt x="10880" y="557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ACA40FF-4220-4FD8-BF09-DE3A4B5CAAEA}"/>
                </a:ext>
              </a:extLst>
            </p:cNvPr>
            <p:cNvSpPr/>
            <p:nvPr/>
          </p:nvSpPr>
          <p:spPr>
            <a:xfrm>
              <a:off x="6210720" y="3500819"/>
              <a:ext cx="343586" cy="76352"/>
            </a:xfrm>
            <a:custGeom>
              <a:avLst/>
              <a:gdLst>
                <a:gd name="connsiteX0" fmla="*/ 171793 w 343585"/>
                <a:gd name="connsiteY0" fmla="*/ 93723 h 76352"/>
                <a:gd name="connsiteX1" fmla="*/ 0 w 343585"/>
                <a:gd name="connsiteY1" fmla="*/ 66236 h 76352"/>
                <a:gd name="connsiteX2" fmla="*/ 6108 w 343585"/>
                <a:gd name="connsiteY2" fmla="*/ 19852 h 76352"/>
                <a:gd name="connsiteX3" fmla="*/ 180955 w 343585"/>
                <a:gd name="connsiteY3" fmla="*/ 0 h 76352"/>
                <a:gd name="connsiteX4" fmla="*/ 348740 w 343585"/>
                <a:gd name="connsiteY4" fmla="*/ 17752 h 76352"/>
                <a:gd name="connsiteX5" fmla="*/ 345685 w 343585"/>
                <a:gd name="connsiteY5" fmla="*/ 64518 h 76352"/>
                <a:gd name="connsiteX6" fmla="*/ 171793 w 343585"/>
                <a:gd name="connsiteY6" fmla="*/ 93723 h 76352"/>
                <a:gd name="connsiteX7" fmla="*/ 10880 w 343585"/>
                <a:gd name="connsiteY7" fmla="*/ 64709 h 76352"/>
                <a:gd name="connsiteX8" fmla="*/ 171793 w 343585"/>
                <a:gd name="connsiteY8" fmla="*/ 90096 h 76352"/>
                <a:gd name="connsiteX9" fmla="*/ 334805 w 343585"/>
                <a:gd name="connsiteY9" fmla="*/ 63182 h 76352"/>
                <a:gd name="connsiteX10" fmla="*/ 337860 w 343585"/>
                <a:gd name="connsiteY10" fmla="*/ 19279 h 76352"/>
                <a:gd name="connsiteX11" fmla="*/ 180383 w 343585"/>
                <a:gd name="connsiteY11" fmla="*/ 2481 h 76352"/>
                <a:gd name="connsiteX12" fmla="*/ 16415 w 343585"/>
                <a:gd name="connsiteY12" fmla="*/ 21188 h 76352"/>
                <a:gd name="connsiteX13" fmla="*/ 10880 w 343585"/>
                <a:gd name="connsiteY13" fmla="*/ 6470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1793" y="93723"/>
                  </a:moveTo>
                  <a:cubicBezTo>
                    <a:pt x="102694" y="82461"/>
                    <a:pt x="68335" y="76925"/>
                    <a:pt x="0" y="66236"/>
                  </a:cubicBezTo>
                  <a:cubicBezTo>
                    <a:pt x="1718" y="45430"/>
                    <a:pt x="2863" y="36267"/>
                    <a:pt x="6108" y="19852"/>
                  </a:cubicBezTo>
                  <a:cubicBezTo>
                    <a:pt x="75970" y="12025"/>
                    <a:pt x="111092" y="8208"/>
                    <a:pt x="180955" y="0"/>
                  </a:cubicBezTo>
                  <a:cubicBezTo>
                    <a:pt x="247763" y="6872"/>
                    <a:pt x="281167" y="10308"/>
                    <a:pt x="348740" y="17752"/>
                  </a:cubicBezTo>
                  <a:cubicBezTo>
                    <a:pt x="346830" y="34740"/>
                    <a:pt x="346067" y="43903"/>
                    <a:pt x="345685" y="64518"/>
                  </a:cubicBezTo>
                  <a:cubicBezTo>
                    <a:pt x="276013" y="75971"/>
                    <a:pt x="241083" y="81506"/>
                    <a:pt x="171793" y="93723"/>
                  </a:cubicBezTo>
                  <a:close/>
                  <a:moveTo>
                    <a:pt x="10880" y="64709"/>
                  </a:moveTo>
                  <a:cubicBezTo>
                    <a:pt x="74825" y="74634"/>
                    <a:pt x="107084" y="79597"/>
                    <a:pt x="171793" y="90096"/>
                  </a:cubicBezTo>
                  <a:cubicBezTo>
                    <a:pt x="236883" y="78834"/>
                    <a:pt x="269524" y="73680"/>
                    <a:pt x="334805" y="63182"/>
                  </a:cubicBezTo>
                  <a:cubicBezTo>
                    <a:pt x="335378" y="43903"/>
                    <a:pt x="335950" y="35313"/>
                    <a:pt x="337860" y="19279"/>
                  </a:cubicBezTo>
                  <a:cubicBezTo>
                    <a:pt x="274487" y="12216"/>
                    <a:pt x="242991" y="8971"/>
                    <a:pt x="180383" y="2481"/>
                  </a:cubicBezTo>
                  <a:cubicBezTo>
                    <a:pt x="114911" y="10117"/>
                    <a:pt x="82079" y="13743"/>
                    <a:pt x="16415" y="21188"/>
                  </a:cubicBezTo>
                  <a:cubicBezTo>
                    <a:pt x="13552" y="36649"/>
                    <a:pt x="12407" y="45239"/>
                    <a:pt x="10880" y="647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AF8F70F-FB6C-4C7C-9C9E-98129B47EE6E}"/>
                </a:ext>
              </a:extLst>
            </p:cNvPr>
            <p:cNvSpPr/>
            <p:nvPr/>
          </p:nvSpPr>
          <p:spPr>
            <a:xfrm>
              <a:off x="6545525" y="3494520"/>
              <a:ext cx="343586" cy="95440"/>
            </a:xfrm>
            <a:custGeom>
              <a:avLst/>
              <a:gdLst>
                <a:gd name="connsiteX0" fmla="*/ 173702 w 343585"/>
                <a:gd name="connsiteY0" fmla="*/ 96204 h 95440"/>
                <a:gd name="connsiteX1" fmla="*/ 0 w 343585"/>
                <a:gd name="connsiteY1" fmla="*/ 71008 h 95440"/>
                <a:gd name="connsiteX2" fmla="*/ 3245 w 343585"/>
                <a:gd name="connsiteY2" fmla="*/ 24242 h 95440"/>
                <a:gd name="connsiteX3" fmla="*/ 176184 w 343585"/>
                <a:gd name="connsiteY3" fmla="*/ 0 h 95440"/>
                <a:gd name="connsiteX4" fmla="*/ 345304 w 343585"/>
                <a:gd name="connsiteY4" fmla="*/ 16225 h 95440"/>
                <a:gd name="connsiteX5" fmla="*/ 345876 w 343585"/>
                <a:gd name="connsiteY5" fmla="*/ 65090 h 95440"/>
                <a:gd name="connsiteX6" fmla="*/ 173702 w 343585"/>
                <a:gd name="connsiteY6" fmla="*/ 96204 h 95440"/>
                <a:gd name="connsiteX7" fmla="*/ 10880 w 343585"/>
                <a:gd name="connsiteY7" fmla="*/ 69290 h 95440"/>
                <a:gd name="connsiteX8" fmla="*/ 173702 w 343585"/>
                <a:gd name="connsiteY8" fmla="*/ 92577 h 95440"/>
                <a:gd name="connsiteX9" fmla="*/ 335378 w 343585"/>
                <a:gd name="connsiteY9" fmla="*/ 63754 h 95440"/>
                <a:gd name="connsiteX10" fmla="*/ 334996 w 343585"/>
                <a:gd name="connsiteY10" fmla="*/ 17943 h 95440"/>
                <a:gd name="connsiteX11" fmla="*/ 176184 w 343585"/>
                <a:gd name="connsiteY11" fmla="*/ 2481 h 95440"/>
                <a:gd name="connsiteX12" fmla="*/ 13935 w 343585"/>
                <a:gd name="connsiteY12" fmla="*/ 25387 h 95440"/>
                <a:gd name="connsiteX13" fmla="*/ 10880 w 343585"/>
                <a:gd name="connsiteY13" fmla="*/ 6929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3702" y="96204"/>
                  </a:moveTo>
                  <a:cubicBezTo>
                    <a:pt x="103839" y="85706"/>
                    <a:pt x="69099" y="80743"/>
                    <a:pt x="0" y="71008"/>
                  </a:cubicBezTo>
                  <a:cubicBezTo>
                    <a:pt x="573" y="50202"/>
                    <a:pt x="1336" y="41039"/>
                    <a:pt x="3245" y="24242"/>
                  </a:cubicBezTo>
                  <a:cubicBezTo>
                    <a:pt x="72535" y="14698"/>
                    <a:pt x="107275" y="10117"/>
                    <a:pt x="176184" y="0"/>
                  </a:cubicBezTo>
                  <a:cubicBezTo>
                    <a:pt x="243373" y="6108"/>
                    <a:pt x="277160" y="9162"/>
                    <a:pt x="345304" y="16225"/>
                  </a:cubicBezTo>
                  <a:cubicBezTo>
                    <a:pt x="344922" y="34359"/>
                    <a:pt x="344922" y="43903"/>
                    <a:pt x="345876" y="65090"/>
                  </a:cubicBezTo>
                  <a:cubicBezTo>
                    <a:pt x="277160" y="77498"/>
                    <a:pt x="242610" y="83606"/>
                    <a:pt x="173702" y="96204"/>
                  </a:cubicBezTo>
                  <a:close/>
                  <a:moveTo>
                    <a:pt x="10880" y="69290"/>
                  </a:moveTo>
                  <a:cubicBezTo>
                    <a:pt x="75589" y="78261"/>
                    <a:pt x="108229" y="82842"/>
                    <a:pt x="173702" y="92577"/>
                  </a:cubicBezTo>
                  <a:cubicBezTo>
                    <a:pt x="238410" y="80743"/>
                    <a:pt x="270860" y="75207"/>
                    <a:pt x="335378" y="63754"/>
                  </a:cubicBezTo>
                  <a:cubicBezTo>
                    <a:pt x="334615" y="43903"/>
                    <a:pt x="334615" y="34931"/>
                    <a:pt x="334996" y="17943"/>
                  </a:cubicBezTo>
                  <a:cubicBezTo>
                    <a:pt x="271051" y="11453"/>
                    <a:pt x="239366" y="8399"/>
                    <a:pt x="176184" y="2481"/>
                  </a:cubicBezTo>
                  <a:cubicBezTo>
                    <a:pt x="111475" y="11835"/>
                    <a:pt x="79025" y="16416"/>
                    <a:pt x="13935" y="25387"/>
                  </a:cubicBezTo>
                  <a:cubicBezTo>
                    <a:pt x="12026" y="41421"/>
                    <a:pt x="11262" y="50011"/>
                    <a:pt x="10880" y="692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7A542C8-3F0F-481F-A180-C9FC0AE8F706}"/>
                </a:ext>
              </a:extLst>
            </p:cNvPr>
            <p:cNvSpPr/>
            <p:nvPr/>
          </p:nvSpPr>
          <p:spPr>
            <a:xfrm>
              <a:off x="6880092" y="3482876"/>
              <a:ext cx="343586" cy="95440"/>
            </a:xfrm>
            <a:custGeom>
              <a:avLst/>
              <a:gdLst>
                <a:gd name="connsiteX0" fmla="*/ 176422 w 343585"/>
                <a:gd name="connsiteY0" fmla="*/ 101358 h 95440"/>
                <a:gd name="connsiteX1" fmla="*/ 811 w 343585"/>
                <a:gd name="connsiteY1" fmla="*/ 77116 h 95440"/>
                <a:gd name="connsiteX2" fmla="*/ 239 w 343585"/>
                <a:gd name="connsiteY2" fmla="*/ 28250 h 95440"/>
                <a:gd name="connsiteX3" fmla="*/ 170504 w 343585"/>
                <a:gd name="connsiteY3" fmla="*/ 0 h 95440"/>
                <a:gd name="connsiteX4" fmla="*/ 341152 w 343585"/>
                <a:gd name="connsiteY4" fmla="*/ 16225 h 95440"/>
                <a:gd name="connsiteX5" fmla="*/ 346496 w 343585"/>
                <a:gd name="connsiteY5" fmla="*/ 68335 h 95440"/>
                <a:gd name="connsiteX6" fmla="*/ 176422 w 343585"/>
                <a:gd name="connsiteY6" fmla="*/ 101358 h 95440"/>
                <a:gd name="connsiteX7" fmla="*/ 11309 w 343585"/>
                <a:gd name="connsiteY7" fmla="*/ 75207 h 95440"/>
                <a:gd name="connsiteX8" fmla="*/ 175848 w 343585"/>
                <a:gd name="connsiteY8" fmla="*/ 97731 h 95440"/>
                <a:gd name="connsiteX9" fmla="*/ 335426 w 343585"/>
                <a:gd name="connsiteY9" fmla="*/ 66999 h 95440"/>
                <a:gd name="connsiteX10" fmla="*/ 330654 w 343585"/>
                <a:gd name="connsiteY10" fmla="*/ 18134 h 95440"/>
                <a:gd name="connsiteX11" fmla="*/ 170504 w 343585"/>
                <a:gd name="connsiteY11" fmla="*/ 2672 h 95440"/>
                <a:gd name="connsiteX12" fmla="*/ 10737 w 343585"/>
                <a:gd name="connsiteY12" fmla="*/ 29396 h 95440"/>
                <a:gd name="connsiteX13" fmla="*/ 11309 w 343585"/>
                <a:gd name="connsiteY13" fmla="*/ 7520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6422" y="101358"/>
                  </a:moveTo>
                  <a:cubicBezTo>
                    <a:pt x="105795" y="91241"/>
                    <a:pt x="70674" y="86278"/>
                    <a:pt x="811" y="77116"/>
                  </a:cubicBezTo>
                  <a:cubicBezTo>
                    <a:pt x="-143" y="55928"/>
                    <a:pt x="-143" y="46193"/>
                    <a:pt x="239" y="28250"/>
                  </a:cubicBezTo>
                  <a:cubicBezTo>
                    <a:pt x="68573" y="17179"/>
                    <a:pt x="102742" y="11644"/>
                    <a:pt x="170504" y="0"/>
                  </a:cubicBezTo>
                  <a:cubicBezTo>
                    <a:pt x="238267" y="5917"/>
                    <a:pt x="272434" y="9162"/>
                    <a:pt x="341152" y="16225"/>
                  </a:cubicBezTo>
                  <a:cubicBezTo>
                    <a:pt x="342679" y="35886"/>
                    <a:pt x="343825" y="46193"/>
                    <a:pt x="346496" y="68335"/>
                  </a:cubicBezTo>
                  <a:cubicBezTo>
                    <a:pt x="278542" y="81506"/>
                    <a:pt x="244566" y="87996"/>
                    <a:pt x="176422" y="101358"/>
                  </a:cubicBezTo>
                  <a:close/>
                  <a:moveTo>
                    <a:pt x="11309" y="75207"/>
                  </a:moveTo>
                  <a:cubicBezTo>
                    <a:pt x="76781" y="83797"/>
                    <a:pt x="109613" y="88187"/>
                    <a:pt x="175848" y="97731"/>
                  </a:cubicBezTo>
                  <a:cubicBezTo>
                    <a:pt x="239794" y="85324"/>
                    <a:pt x="271671" y="79216"/>
                    <a:pt x="335426" y="66999"/>
                  </a:cubicBezTo>
                  <a:cubicBezTo>
                    <a:pt x="332944" y="46384"/>
                    <a:pt x="331989" y="36649"/>
                    <a:pt x="330654" y="18134"/>
                  </a:cubicBezTo>
                  <a:cubicBezTo>
                    <a:pt x="266136" y="11453"/>
                    <a:pt x="234068" y="8399"/>
                    <a:pt x="170504" y="2672"/>
                  </a:cubicBezTo>
                  <a:cubicBezTo>
                    <a:pt x="106941" y="13553"/>
                    <a:pt x="74873" y="18897"/>
                    <a:pt x="10737" y="29396"/>
                  </a:cubicBezTo>
                  <a:cubicBezTo>
                    <a:pt x="10546" y="46384"/>
                    <a:pt x="10546" y="55355"/>
                    <a:pt x="11309" y="752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B922AB8-5595-474C-AAF5-9E7ABFC4A7D0}"/>
                </a:ext>
              </a:extLst>
            </p:cNvPr>
            <p:cNvSpPr/>
            <p:nvPr/>
          </p:nvSpPr>
          <p:spPr>
            <a:xfrm>
              <a:off x="7210746" y="3467415"/>
              <a:ext cx="343586" cy="95440"/>
            </a:xfrm>
            <a:custGeom>
              <a:avLst/>
              <a:gdLst>
                <a:gd name="connsiteX0" fmla="*/ 182672 w 343585"/>
                <a:gd name="connsiteY0" fmla="*/ 108420 h 95440"/>
                <a:gd name="connsiteX1" fmla="*/ 5153 w 343585"/>
                <a:gd name="connsiteY1" fmla="*/ 84179 h 95440"/>
                <a:gd name="connsiteX2" fmla="*/ 0 w 343585"/>
                <a:gd name="connsiteY2" fmla="*/ 32068 h 95440"/>
                <a:gd name="connsiteX3" fmla="*/ 166639 w 343585"/>
                <a:gd name="connsiteY3" fmla="*/ 0 h 95440"/>
                <a:gd name="connsiteX4" fmla="*/ 339004 w 343585"/>
                <a:gd name="connsiteY4" fmla="*/ 17561 h 95440"/>
                <a:gd name="connsiteX5" fmla="*/ 349884 w 343585"/>
                <a:gd name="connsiteY5" fmla="*/ 73489 h 95440"/>
                <a:gd name="connsiteX6" fmla="*/ 182672 w 343585"/>
                <a:gd name="connsiteY6" fmla="*/ 108420 h 95440"/>
                <a:gd name="connsiteX7" fmla="*/ 15651 w 343585"/>
                <a:gd name="connsiteY7" fmla="*/ 82079 h 95440"/>
                <a:gd name="connsiteX8" fmla="*/ 182100 w 343585"/>
                <a:gd name="connsiteY8" fmla="*/ 104603 h 95440"/>
                <a:gd name="connsiteX9" fmla="*/ 339004 w 343585"/>
                <a:gd name="connsiteY9" fmla="*/ 71962 h 95440"/>
                <a:gd name="connsiteX10" fmla="*/ 329079 w 343585"/>
                <a:gd name="connsiteY10" fmla="*/ 19470 h 95440"/>
                <a:gd name="connsiteX11" fmla="*/ 167211 w 343585"/>
                <a:gd name="connsiteY11" fmla="*/ 2863 h 95440"/>
                <a:gd name="connsiteX12" fmla="*/ 10879 w 343585"/>
                <a:gd name="connsiteY12" fmla="*/ 33022 h 95440"/>
                <a:gd name="connsiteX13" fmla="*/ 15651 w 343585"/>
                <a:gd name="connsiteY13" fmla="*/ 8207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82672" y="108420"/>
                  </a:moveTo>
                  <a:cubicBezTo>
                    <a:pt x="111092" y="98113"/>
                    <a:pt x="75588" y="93341"/>
                    <a:pt x="5153" y="84179"/>
                  </a:cubicBezTo>
                  <a:cubicBezTo>
                    <a:pt x="2482" y="62036"/>
                    <a:pt x="1526" y="51729"/>
                    <a:pt x="0" y="32068"/>
                  </a:cubicBezTo>
                  <a:cubicBezTo>
                    <a:pt x="67189" y="19661"/>
                    <a:pt x="100402" y="13171"/>
                    <a:pt x="166639" y="0"/>
                  </a:cubicBezTo>
                  <a:cubicBezTo>
                    <a:pt x="235164" y="6299"/>
                    <a:pt x="269524" y="9926"/>
                    <a:pt x="339004" y="17561"/>
                  </a:cubicBezTo>
                  <a:cubicBezTo>
                    <a:pt x="342822" y="39131"/>
                    <a:pt x="345112" y="50202"/>
                    <a:pt x="349884" y="73489"/>
                  </a:cubicBezTo>
                  <a:cubicBezTo>
                    <a:pt x="283267" y="87423"/>
                    <a:pt x="249863" y="94486"/>
                    <a:pt x="182672" y="108420"/>
                  </a:cubicBezTo>
                  <a:close/>
                  <a:moveTo>
                    <a:pt x="15651" y="82079"/>
                  </a:moveTo>
                  <a:cubicBezTo>
                    <a:pt x="81696" y="90668"/>
                    <a:pt x="115101" y="95059"/>
                    <a:pt x="182100" y="104603"/>
                  </a:cubicBezTo>
                  <a:cubicBezTo>
                    <a:pt x="245091" y="91623"/>
                    <a:pt x="276586" y="85133"/>
                    <a:pt x="339004" y="71962"/>
                  </a:cubicBezTo>
                  <a:cubicBezTo>
                    <a:pt x="334614" y="50202"/>
                    <a:pt x="332705" y="39703"/>
                    <a:pt x="329079" y="19470"/>
                  </a:cubicBezTo>
                  <a:cubicBezTo>
                    <a:pt x="263797" y="12216"/>
                    <a:pt x="231539" y="8971"/>
                    <a:pt x="167211" y="2863"/>
                  </a:cubicBezTo>
                  <a:cubicBezTo>
                    <a:pt x="104985" y="15270"/>
                    <a:pt x="73680" y="21188"/>
                    <a:pt x="10879" y="33022"/>
                  </a:cubicBezTo>
                  <a:cubicBezTo>
                    <a:pt x="12026" y="51538"/>
                    <a:pt x="12980" y="61273"/>
                    <a:pt x="15651" y="820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37B36845-D15C-47B9-B4F3-07F6C87E7BE6}"/>
                </a:ext>
              </a:extLst>
            </p:cNvPr>
            <p:cNvSpPr/>
            <p:nvPr/>
          </p:nvSpPr>
          <p:spPr>
            <a:xfrm>
              <a:off x="7539251" y="3450236"/>
              <a:ext cx="343586" cy="114529"/>
            </a:xfrm>
            <a:custGeom>
              <a:avLst/>
              <a:gdLst>
                <a:gd name="connsiteX0" fmla="*/ 190309 w 343585"/>
                <a:gd name="connsiteY0" fmla="*/ 116246 h 114528"/>
                <a:gd name="connsiteX1" fmla="*/ 10689 w 343585"/>
                <a:gd name="connsiteY1" fmla="*/ 91050 h 114528"/>
                <a:gd name="connsiteX2" fmla="*/ 0 w 343585"/>
                <a:gd name="connsiteY2" fmla="*/ 35122 h 114528"/>
                <a:gd name="connsiteX3" fmla="*/ 162631 w 343585"/>
                <a:gd name="connsiteY3" fmla="*/ 0 h 114528"/>
                <a:gd name="connsiteX4" fmla="*/ 337288 w 343585"/>
                <a:gd name="connsiteY4" fmla="*/ 19852 h 114528"/>
                <a:gd name="connsiteX5" fmla="*/ 354084 w 343585"/>
                <a:gd name="connsiteY5" fmla="*/ 79788 h 114528"/>
                <a:gd name="connsiteX6" fmla="*/ 190309 w 343585"/>
                <a:gd name="connsiteY6" fmla="*/ 116246 h 114528"/>
                <a:gd name="connsiteX7" fmla="*/ 20998 w 343585"/>
                <a:gd name="connsiteY7" fmla="*/ 88951 h 114528"/>
                <a:gd name="connsiteX8" fmla="*/ 189355 w 343585"/>
                <a:gd name="connsiteY8" fmla="*/ 112429 h 114528"/>
                <a:gd name="connsiteX9" fmla="*/ 343205 w 343585"/>
                <a:gd name="connsiteY9" fmla="*/ 78452 h 114528"/>
                <a:gd name="connsiteX10" fmla="*/ 327552 w 343585"/>
                <a:gd name="connsiteY10" fmla="*/ 22333 h 114528"/>
                <a:gd name="connsiteX11" fmla="*/ 163585 w 343585"/>
                <a:gd name="connsiteY11" fmla="*/ 3627 h 114528"/>
                <a:gd name="connsiteX12" fmla="*/ 10880 w 343585"/>
                <a:gd name="connsiteY12" fmla="*/ 36458 h 114528"/>
                <a:gd name="connsiteX13" fmla="*/ 20998 w 343585"/>
                <a:gd name="connsiteY13" fmla="*/ 8895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90309" y="116246"/>
                  </a:moveTo>
                  <a:cubicBezTo>
                    <a:pt x="117964" y="105557"/>
                    <a:pt x="82079" y="100594"/>
                    <a:pt x="10689" y="91050"/>
                  </a:cubicBezTo>
                  <a:cubicBezTo>
                    <a:pt x="5917" y="67763"/>
                    <a:pt x="4009" y="56501"/>
                    <a:pt x="0" y="35122"/>
                  </a:cubicBezTo>
                  <a:cubicBezTo>
                    <a:pt x="65663" y="21379"/>
                    <a:pt x="98113" y="14507"/>
                    <a:pt x="162631" y="0"/>
                  </a:cubicBezTo>
                  <a:cubicBezTo>
                    <a:pt x="231921" y="7253"/>
                    <a:pt x="266852" y="11262"/>
                    <a:pt x="337288" y="19852"/>
                  </a:cubicBezTo>
                  <a:cubicBezTo>
                    <a:pt x="343777" y="43330"/>
                    <a:pt x="347022" y="55165"/>
                    <a:pt x="354084" y="79788"/>
                  </a:cubicBezTo>
                  <a:cubicBezTo>
                    <a:pt x="288994" y="94677"/>
                    <a:pt x="256163" y="101739"/>
                    <a:pt x="190309" y="116246"/>
                  </a:cubicBezTo>
                  <a:close/>
                  <a:moveTo>
                    <a:pt x="20998" y="88951"/>
                  </a:moveTo>
                  <a:cubicBezTo>
                    <a:pt x="87806" y="97922"/>
                    <a:pt x="121591" y="102694"/>
                    <a:pt x="189355" y="112429"/>
                  </a:cubicBezTo>
                  <a:cubicBezTo>
                    <a:pt x="251200" y="98876"/>
                    <a:pt x="281932" y="92005"/>
                    <a:pt x="343205" y="78452"/>
                  </a:cubicBezTo>
                  <a:cubicBezTo>
                    <a:pt x="336714" y="55355"/>
                    <a:pt x="333661" y="44093"/>
                    <a:pt x="327552" y="22333"/>
                  </a:cubicBezTo>
                  <a:cubicBezTo>
                    <a:pt x="261507" y="14125"/>
                    <a:pt x="228676" y="10498"/>
                    <a:pt x="163585" y="3627"/>
                  </a:cubicBezTo>
                  <a:cubicBezTo>
                    <a:pt x="102885" y="17179"/>
                    <a:pt x="72345" y="23669"/>
                    <a:pt x="10880" y="36458"/>
                  </a:cubicBezTo>
                  <a:cubicBezTo>
                    <a:pt x="14507" y="56501"/>
                    <a:pt x="16607" y="66999"/>
                    <a:pt x="20998" y="889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C5FB9A8B-DD33-420A-964A-F68EE118EE21}"/>
                </a:ext>
              </a:extLst>
            </p:cNvPr>
            <p:cNvSpPr/>
            <p:nvPr/>
          </p:nvSpPr>
          <p:spPr>
            <a:xfrm>
              <a:off x="7866230" y="3433247"/>
              <a:ext cx="343586" cy="114529"/>
            </a:xfrm>
            <a:custGeom>
              <a:avLst/>
              <a:gdLst>
                <a:gd name="connsiteX0" fmla="*/ 198326 w 343585"/>
                <a:gd name="connsiteY0" fmla="*/ 124073 h 114528"/>
                <a:gd name="connsiteX1" fmla="*/ 16607 w 343585"/>
                <a:gd name="connsiteY1" fmla="*/ 97158 h 114528"/>
                <a:gd name="connsiteX2" fmla="*/ 0 w 343585"/>
                <a:gd name="connsiteY2" fmla="*/ 37222 h 114528"/>
                <a:gd name="connsiteX3" fmla="*/ 158622 w 343585"/>
                <a:gd name="connsiteY3" fmla="*/ 0 h 114528"/>
                <a:gd name="connsiteX4" fmla="*/ 335951 w 343585"/>
                <a:gd name="connsiteY4" fmla="*/ 23097 h 114528"/>
                <a:gd name="connsiteX5" fmla="*/ 359047 w 343585"/>
                <a:gd name="connsiteY5" fmla="*/ 86851 h 114528"/>
                <a:gd name="connsiteX6" fmla="*/ 198326 w 343585"/>
                <a:gd name="connsiteY6" fmla="*/ 124073 h 114528"/>
                <a:gd name="connsiteX7" fmla="*/ 26724 w 343585"/>
                <a:gd name="connsiteY7" fmla="*/ 95059 h 114528"/>
                <a:gd name="connsiteX8" fmla="*/ 196989 w 343585"/>
                <a:gd name="connsiteY8" fmla="*/ 120064 h 114528"/>
                <a:gd name="connsiteX9" fmla="*/ 347786 w 343585"/>
                <a:gd name="connsiteY9" fmla="*/ 85133 h 114528"/>
                <a:gd name="connsiteX10" fmla="*/ 326407 w 343585"/>
                <a:gd name="connsiteY10" fmla="*/ 25387 h 114528"/>
                <a:gd name="connsiteX11" fmla="*/ 159958 w 343585"/>
                <a:gd name="connsiteY11" fmla="*/ 3627 h 114528"/>
                <a:gd name="connsiteX12" fmla="*/ 11071 w 343585"/>
                <a:gd name="connsiteY12" fmla="*/ 38558 h 114528"/>
                <a:gd name="connsiteX13" fmla="*/ 26724 w 343585"/>
                <a:gd name="connsiteY13" fmla="*/ 9505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98326" y="124073"/>
                  </a:moveTo>
                  <a:cubicBezTo>
                    <a:pt x="125218" y="112811"/>
                    <a:pt x="88760" y="107466"/>
                    <a:pt x="16607" y="97158"/>
                  </a:cubicBezTo>
                  <a:cubicBezTo>
                    <a:pt x="9735" y="72535"/>
                    <a:pt x="6299" y="60509"/>
                    <a:pt x="0" y="37222"/>
                  </a:cubicBezTo>
                  <a:cubicBezTo>
                    <a:pt x="63946" y="22715"/>
                    <a:pt x="95632" y="15270"/>
                    <a:pt x="158622" y="0"/>
                  </a:cubicBezTo>
                  <a:cubicBezTo>
                    <a:pt x="229057" y="8590"/>
                    <a:pt x="264561" y="13171"/>
                    <a:pt x="335951" y="23097"/>
                  </a:cubicBezTo>
                  <a:cubicBezTo>
                    <a:pt x="345113" y="48293"/>
                    <a:pt x="349694" y="60891"/>
                    <a:pt x="359047" y="86851"/>
                  </a:cubicBezTo>
                  <a:cubicBezTo>
                    <a:pt x="295294" y="101930"/>
                    <a:pt x="263035" y="109375"/>
                    <a:pt x="198326" y="124073"/>
                  </a:cubicBezTo>
                  <a:close/>
                  <a:moveTo>
                    <a:pt x="26724" y="95059"/>
                  </a:moveTo>
                  <a:cubicBezTo>
                    <a:pt x="94486" y="104603"/>
                    <a:pt x="128463" y="109757"/>
                    <a:pt x="196989" y="120064"/>
                  </a:cubicBezTo>
                  <a:cubicBezTo>
                    <a:pt x="257689" y="106130"/>
                    <a:pt x="287849" y="99258"/>
                    <a:pt x="347786" y="85133"/>
                  </a:cubicBezTo>
                  <a:cubicBezTo>
                    <a:pt x="339196" y="60891"/>
                    <a:pt x="334806" y="49056"/>
                    <a:pt x="326407" y="25387"/>
                  </a:cubicBezTo>
                  <a:cubicBezTo>
                    <a:pt x="259217" y="16034"/>
                    <a:pt x="226004" y="11835"/>
                    <a:pt x="159958" y="3627"/>
                  </a:cubicBezTo>
                  <a:cubicBezTo>
                    <a:pt x="100977" y="17943"/>
                    <a:pt x="71198" y="24815"/>
                    <a:pt x="11071" y="38558"/>
                  </a:cubicBezTo>
                  <a:cubicBezTo>
                    <a:pt x="16989" y="60700"/>
                    <a:pt x="20233" y="71962"/>
                    <a:pt x="26724" y="950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34D907B-2CF1-43A1-B95B-355CABA0E21F}"/>
                </a:ext>
              </a:extLst>
            </p:cNvPr>
            <p:cNvSpPr/>
            <p:nvPr/>
          </p:nvSpPr>
          <p:spPr>
            <a:xfrm>
              <a:off x="8191873" y="3418931"/>
              <a:ext cx="362674" cy="114529"/>
            </a:xfrm>
            <a:custGeom>
              <a:avLst/>
              <a:gdLst>
                <a:gd name="connsiteX0" fmla="*/ 206724 w 362673"/>
                <a:gd name="connsiteY0" fmla="*/ 130372 h 114528"/>
                <a:gd name="connsiteX1" fmla="*/ 22906 w 362673"/>
                <a:gd name="connsiteY1" fmla="*/ 101739 h 114528"/>
                <a:gd name="connsiteX2" fmla="*/ 0 w 362673"/>
                <a:gd name="connsiteY2" fmla="*/ 38176 h 114528"/>
                <a:gd name="connsiteX3" fmla="*/ 154614 w 362673"/>
                <a:gd name="connsiteY3" fmla="*/ 0 h 114528"/>
                <a:gd name="connsiteX4" fmla="*/ 335187 w 362673"/>
                <a:gd name="connsiteY4" fmla="*/ 26723 h 114528"/>
                <a:gd name="connsiteX5" fmla="*/ 364392 w 362673"/>
                <a:gd name="connsiteY5" fmla="*/ 93532 h 114528"/>
                <a:gd name="connsiteX6" fmla="*/ 206724 w 362673"/>
                <a:gd name="connsiteY6" fmla="*/ 130372 h 114528"/>
                <a:gd name="connsiteX7" fmla="*/ 32641 w 362673"/>
                <a:gd name="connsiteY7" fmla="*/ 99258 h 114528"/>
                <a:gd name="connsiteX8" fmla="*/ 205006 w 362673"/>
                <a:gd name="connsiteY8" fmla="*/ 126172 h 114528"/>
                <a:gd name="connsiteX9" fmla="*/ 352749 w 362673"/>
                <a:gd name="connsiteY9" fmla="*/ 91241 h 114528"/>
                <a:gd name="connsiteX10" fmla="*/ 325643 w 362673"/>
                <a:gd name="connsiteY10" fmla="*/ 28632 h 114528"/>
                <a:gd name="connsiteX11" fmla="*/ 156141 w 362673"/>
                <a:gd name="connsiteY11" fmla="*/ 3436 h 114528"/>
                <a:gd name="connsiteX12" fmla="*/ 10880 w 362673"/>
                <a:gd name="connsiteY12" fmla="*/ 39321 h 114528"/>
                <a:gd name="connsiteX13" fmla="*/ 32641 w 362673"/>
                <a:gd name="connsiteY13" fmla="*/ 9925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206724" y="130372"/>
                  </a:moveTo>
                  <a:cubicBezTo>
                    <a:pt x="132854" y="118537"/>
                    <a:pt x="96014" y="112620"/>
                    <a:pt x="22906" y="101739"/>
                  </a:cubicBezTo>
                  <a:cubicBezTo>
                    <a:pt x="13744" y="75971"/>
                    <a:pt x="9163" y="63182"/>
                    <a:pt x="0" y="38176"/>
                  </a:cubicBezTo>
                  <a:cubicBezTo>
                    <a:pt x="62418" y="23097"/>
                    <a:pt x="93341" y="15461"/>
                    <a:pt x="154614" y="0"/>
                  </a:cubicBezTo>
                  <a:cubicBezTo>
                    <a:pt x="226195" y="10117"/>
                    <a:pt x="262461" y="15461"/>
                    <a:pt x="335187" y="26723"/>
                  </a:cubicBezTo>
                  <a:cubicBezTo>
                    <a:pt x="347022" y="53447"/>
                    <a:pt x="352749" y="66808"/>
                    <a:pt x="364392" y="93532"/>
                  </a:cubicBezTo>
                  <a:cubicBezTo>
                    <a:pt x="301783" y="108039"/>
                    <a:pt x="270097" y="115483"/>
                    <a:pt x="206724" y="130372"/>
                  </a:cubicBezTo>
                  <a:close/>
                  <a:moveTo>
                    <a:pt x="32641" y="99258"/>
                  </a:moveTo>
                  <a:cubicBezTo>
                    <a:pt x="101167" y="109566"/>
                    <a:pt x="135716" y="115101"/>
                    <a:pt x="205006" y="126172"/>
                  </a:cubicBezTo>
                  <a:cubicBezTo>
                    <a:pt x="264561" y="112238"/>
                    <a:pt x="293957" y="105366"/>
                    <a:pt x="352749" y="91241"/>
                  </a:cubicBezTo>
                  <a:cubicBezTo>
                    <a:pt x="342058" y="66236"/>
                    <a:pt x="336523" y="53638"/>
                    <a:pt x="325643" y="28632"/>
                  </a:cubicBezTo>
                  <a:cubicBezTo>
                    <a:pt x="257308" y="17943"/>
                    <a:pt x="223522" y="12980"/>
                    <a:pt x="156141" y="3436"/>
                  </a:cubicBezTo>
                  <a:cubicBezTo>
                    <a:pt x="98495" y="17943"/>
                    <a:pt x="69481" y="25196"/>
                    <a:pt x="10880" y="39321"/>
                  </a:cubicBezTo>
                  <a:cubicBezTo>
                    <a:pt x="19661" y="63182"/>
                    <a:pt x="24051" y="75016"/>
                    <a:pt x="32641" y="992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B8C25A4D-53D8-4406-8DD1-CED9AA53D656}"/>
                </a:ext>
              </a:extLst>
            </p:cNvPr>
            <p:cNvSpPr/>
            <p:nvPr/>
          </p:nvSpPr>
          <p:spPr>
            <a:xfrm>
              <a:off x="8516753" y="3407669"/>
              <a:ext cx="362674" cy="133617"/>
            </a:xfrm>
            <a:custGeom>
              <a:avLst/>
              <a:gdLst>
                <a:gd name="connsiteX0" fmla="*/ 214932 w 362673"/>
                <a:gd name="connsiteY0" fmla="*/ 135335 h 133616"/>
                <a:gd name="connsiteX1" fmla="*/ 29014 w 362673"/>
                <a:gd name="connsiteY1" fmla="*/ 104603 h 133616"/>
                <a:gd name="connsiteX2" fmla="*/ 0 w 362673"/>
                <a:gd name="connsiteY2" fmla="*/ 37985 h 133616"/>
                <a:gd name="connsiteX3" fmla="*/ 151369 w 362673"/>
                <a:gd name="connsiteY3" fmla="*/ 0 h 133616"/>
                <a:gd name="connsiteX4" fmla="*/ 335569 w 362673"/>
                <a:gd name="connsiteY4" fmla="*/ 30923 h 133616"/>
                <a:gd name="connsiteX5" fmla="*/ 370119 w 362673"/>
                <a:gd name="connsiteY5" fmla="*/ 99449 h 133616"/>
                <a:gd name="connsiteX6" fmla="*/ 214932 w 362673"/>
                <a:gd name="connsiteY6" fmla="*/ 135335 h 133616"/>
                <a:gd name="connsiteX7" fmla="*/ 38558 w 362673"/>
                <a:gd name="connsiteY7" fmla="*/ 102312 h 133616"/>
                <a:gd name="connsiteX8" fmla="*/ 213023 w 362673"/>
                <a:gd name="connsiteY8" fmla="*/ 131135 h 133616"/>
                <a:gd name="connsiteX9" fmla="*/ 358474 w 362673"/>
                <a:gd name="connsiteY9" fmla="*/ 97349 h 133616"/>
                <a:gd name="connsiteX10" fmla="*/ 326215 w 362673"/>
                <a:gd name="connsiteY10" fmla="*/ 33022 h 133616"/>
                <a:gd name="connsiteX11" fmla="*/ 153468 w 362673"/>
                <a:gd name="connsiteY11" fmla="*/ 4008 h 133616"/>
                <a:gd name="connsiteX12" fmla="*/ 11452 w 362673"/>
                <a:gd name="connsiteY12" fmla="*/ 39703 h 133616"/>
                <a:gd name="connsiteX13" fmla="*/ 38558 w 362673"/>
                <a:gd name="connsiteY13" fmla="*/ 10231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4932" y="135335"/>
                  </a:moveTo>
                  <a:cubicBezTo>
                    <a:pt x="140297" y="122927"/>
                    <a:pt x="103075" y="116628"/>
                    <a:pt x="29014" y="104603"/>
                  </a:cubicBezTo>
                  <a:cubicBezTo>
                    <a:pt x="17561" y="77879"/>
                    <a:pt x="11835" y="64518"/>
                    <a:pt x="0" y="37985"/>
                  </a:cubicBezTo>
                  <a:cubicBezTo>
                    <a:pt x="61082" y="22906"/>
                    <a:pt x="91241" y="15270"/>
                    <a:pt x="151369" y="0"/>
                  </a:cubicBezTo>
                  <a:cubicBezTo>
                    <a:pt x="224476" y="11835"/>
                    <a:pt x="261316" y="17943"/>
                    <a:pt x="335569" y="30923"/>
                  </a:cubicBezTo>
                  <a:cubicBezTo>
                    <a:pt x="349694" y="58600"/>
                    <a:pt x="356757" y="72344"/>
                    <a:pt x="370119" y="99449"/>
                  </a:cubicBezTo>
                  <a:cubicBezTo>
                    <a:pt x="308272" y="113574"/>
                    <a:pt x="277160" y="120828"/>
                    <a:pt x="214932" y="135335"/>
                  </a:cubicBezTo>
                  <a:close/>
                  <a:moveTo>
                    <a:pt x="38558" y="102312"/>
                  </a:moveTo>
                  <a:cubicBezTo>
                    <a:pt x="108038" y="113574"/>
                    <a:pt x="142970" y="119491"/>
                    <a:pt x="213023" y="131135"/>
                  </a:cubicBezTo>
                  <a:cubicBezTo>
                    <a:pt x="271432" y="117583"/>
                    <a:pt x="300638" y="110711"/>
                    <a:pt x="358474" y="97349"/>
                  </a:cubicBezTo>
                  <a:cubicBezTo>
                    <a:pt x="345876" y="71962"/>
                    <a:pt x="339386" y="58982"/>
                    <a:pt x="326215" y="33022"/>
                  </a:cubicBezTo>
                  <a:cubicBezTo>
                    <a:pt x="256735" y="20997"/>
                    <a:pt x="221995" y="15080"/>
                    <a:pt x="153468" y="4008"/>
                  </a:cubicBezTo>
                  <a:cubicBezTo>
                    <a:pt x="96968" y="18325"/>
                    <a:pt x="68717" y="25387"/>
                    <a:pt x="11452" y="39703"/>
                  </a:cubicBezTo>
                  <a:cubicBezTo>
                    <a:pt x="22333" y="64709"/>
                    <a:pt x="27678" y="77307"/>
                    <a:pt x="38558" y="1023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CB6E5F4F-2E8B-4227-8D3F-0AA768D84339}"/>
                </a:ext>
              </a:extLst>
            </p:cNvPr>
            <p:cNvSpPr/>
            <p:nvPr/>
          </p:nvSpPr>
          <p:spPr>
            <a:xfrm>
              <a:off x="8841823" y="3402324"/>
              <a:ext cx="362674" cy="133617"/>
            </a:xfrm>
            <a:custGeom>
              <a:avLst/>
              <a:gdLst>
                <a:gd name="connsiteX0" fmla="*/ 222186 w 362673"/>
                <a:gd name="connsiteY0" fmla="*/ 137434 h 133616"/>
                <a:gd name="connsiteX1" fmla="*/ 34360 w 362673"/>
                <a:gd name="connsiteY1" fmla="*/ 104794 h 133616"/>
                <a:gd name="connsiteX2" fmla="*/ 0 w 362673"/>
                <a:gd name="connsiteY2" fmla="*/ 36267 h 133616"/>
                <a:gd name="connsiteX3" fmla="*/ 149078 w 362673"/>
                <a:gd name="connsiteY3" fmla="*/ 0 h 133616"/>
                <a:gd name="connsiteX4" fmla="*/ 337097 w 362673"/>
                <a:gd name="connsiteY4" fmla="*/ 35122 h 133616"/>
                <a:gd name="connsiteX5" fmla="*/ 375655 w 362673"/>
                <a:gd name="connsiteY5" fmla="*/ 103839 h 133616"/>
                <a:gd name="connsiteX6" fmla="*/ 222186 w 362673"/>
                <a:gd name="connsiteY6" fmla="*/ 137434 h 133616"/>
                <a:gd name="connsiteX7" fmla="*/ 43712 w 362673"/>
                <a:gd name="connsiteY7" fmla="*/ 102503 h 133616"/>
                <a:gd name="connsiteX8" fmla="*/ 219895 w 362673"/>
                <a:gd name="connsiteY8" fmla="*/ 133235 h 133616"/>
                <a:gd name="connsiteX9" fmla="*/ 363819 w 362673"/>
                <a:gd name="connsiteY9" fmla="*/ 101549 h 133616"/>
                <a:gd name="connsiteX10" fmla="*/ 327744 w 362673"/>
                <a:gd name="connsiteY10" fmla="*/ 37031 h 133616"/>
                <a:gd name="connsiteX11" fmla="*/ 151370 w 362673"/>
                <a:gd name="connsiteY11" fmla="*/ 4199 h 133616"/>
                <a:gd name="connsiteX12" fmla="*/ 11262 w 362673"/>
                <a:gd name="connsiteY12" fmla="*/ 38176 h 133616"/>
                <a:gd name="connsiteX13" fmla="*/ 43712 w 362673"/>
                <a:gd name="connsiteY13" fmla="*/ 10250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2186" y="137434"/>
                  </a:moveTo>
                  <a:cubicBezTo>
                    <a:pt x="146979" y="124454"/>
                    <a:pt x="109376" y="117774"/>
                    <a:pt x="34360" y="104794"/>
                  </a:cubicBezTo>
                  <a:cubicBezTo>
                    <a:pt x="20998" y="77689"/>
                    <a:pt x="14126" y="63945"/>
                    <a:pt x="0" y="36267"/>
                  </a:cubicBezTo>
                  <a:cubicBezTo>
                    <a:pt x="59937" y="21570"/>
                    <a:pt x="89905" y="14316"/>
                    <a:pt x="149078" y="0"/>
                  </a:cubicBezTo>
                  <a:cubicBezTo>
                    <a:pt x="223904" y="13553"/>
                    <a:pt x="261507" y="20615"/>
                    <a:pt x="337097" y="35122"/>
                  </a:cubicBezTo>
                  <a:cubicBezTo>
                    <a:pt x="353130" y="63182"/>
                    <a:pt x="360957" y="76925"/>
                    <a:pt x="375655" y="103839"/>
                  </a:cubicBezTo>
                  <a:cubicBezTo>
                    <a:pt x="314573" y="117010"/>
                    <a:pt x="283840" y="123691"/>
                    <a:pt x="222186" y="137434"/>
                  </a:cubicBezTo>
                  <a:close/>
                  <a:moveTo>
                    <a:pt x="43712" y="102503"/>
                  </a:moveTo>
                  <a:cubicBezTo>
                    <a:pt x="114148" y="114719"/>
                    <a:pt x="149460" y="120828"/>
                    <a:pt x="219895" y="133235"/>
                  </a:cubicBezTo>
                  <a:cubicBezTo>
                    <a:pt x="277733" y="120446"/>
                    <a:pt x="306555" y="113956"/>
                    <a:pt x="363819" y="101549"/>
                  </a:cubicBezTo>
                  <a:cubicBezTo>
                    <a:pt x="350076" y="76352"/>
                    <a:pt x="342823" y="63372"/>
                    <a:pt x="327744" y="37031"/>
                  </a:cubicBezTo>
                  <a:cubicBezTo>
                    <a:pt x="256926" y="23669"/>
                    <a:pt x="221614" y="16988"/>
                    <a:pt x="151370" y="4199"/>
                  </a:cubicBezTo>
                  <a:cubicBezTo>
                    <a:pt x="95632" y="17752"/>
                    <a:pt x="67573" y="24433"/>
                    <a:pt x="11262" y="38176"/>
                  </a:cubicBezTo>
                  <a:cubicBezTo>
                    <a:pt x="24624" y="64136"/>
                    <a:pt x="31305" y="77116"/>
                    <a:pt x="43712" y="1025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AD1F82FB-6F24-4617-9C03-6EAAB22FA25B}"/>
                </a:ext>
              </a:extLst>
            </p:cNvPr>
            <p:cNvSpPr/>
            <p:nvPr/>
          </p:nvSpPr>
          <p:spPr>
            <a:xfrm>
              <a:off x="9168611" y="3403661"/>
              <a:ext cx="381762" cy="133617"/>
            </a:xfrm>
            <a:custGeom>
              <a:avLst/>
              <a:gdLst>
                <a:gd name="connsiteX0" fmla="*/ 228103 w 381762"/>
                <a:gd name="connsiteY0" fmla="*/ 137053 h 133616"/>
                <a:gd name="connsiteX1" fmla="*/ 38367 w 381762"/>
                <a:gd name="connsiteY1" fmla="*/ 102312 h 133616"/>
                <a:gd name="connsiteX2" fmla="*/ 0 w 381762"/>
                <a:gd name="connsiteY2" fmla="*/ 33595 h 133616"/>
                <a:gd name="connsiteX3" fmla="*/ 147743 w 381762"/>
                <a:gd name="connsiteY3" fmla="*/ 0 h 133616"/>
                <a:gd name="connsiteX4" fmla="*/ 341105 w 381762"/>
                <a:gd name="connsiteY4" fmla="*/ 40658 h 133616"/>
                <a:gd name="connsiteX5" fmla="*/ 383480 w 381762"/>
                <a:gd name="connsiteY5" fmla="*/ 109566 h 133616"/>
                <a:gd name="connsiteX6" fmla="*/ 228103 w 381762"/>
                <a:gd name="connsiteY6" fmla="*/ 137053 h 133616"/>
                <a:gd name="connsiteX7" fmla="*/ 47720 w 381762"/>
                <a:gd name="connsiteY7" fmla="*/ 100403 h 133616"/>
                <a:gd name="connsiteX8" fmla="*/ 225813 w 381762"/>
                <a:gd name="connsiteY8" fmla="*/ 133044 h 133616"/>
                <a:gd name="connsiteX9" fmla="*/ 371264 w 381762"/>
                <a:gd name="connsiteY9" fmla="*/ 106893 h 133616"/>
                <a:gd name="connsiteX10" fmla="*/ 331561 w 381762"/>
                <a:gd name="connsiteY10" fmla="*/ 42376 h 133616"/>
                <a:gd name="connsiteX11" fmla="*/ 150224 w 381762"/>
                <a:gd name="connsiteY11" fmla="*/ 4390 h 133616"/>
                <a:gd name="connsiteX12" fmla="*/ 11454 w 381762"/>
                <a:gd name="connsiteY12" fmla="*/ 35886 h 133616"/>
                <a:gd name="connsiteX13" fmla="*/ 47720 w 381762"/>
                <a:gd name="connsiteY13" fmla="*/ 10040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28103" y="137053"/>
                  </a:moveTo>
                  <a:cubicBezTo>
                    <a:pt x="151560" y="122546"/>
                    <a:pt x="114148" y="116247"/>
                    <a:pt x="38367" y="102312"/>
                  </a:cubicBezTo>
                  <a:cubicBezTo>
                    <a:pt x="23670" y="75398"/>
                    <a:pt x="16035" y="61655"/>
                    <a:pt x="0" y="33595"/>
                  </a:cubicBezTo>
                  <a:cubicBezTo>
                    <a:pt x="59556" y="20043"/>
                    <a:pt x="88569" y="12789"/>
                    <a:pt x="147743" y="0"/>
                  </a:cubicBezTo>
                  <a:cubicBezTo>
                    <a:pt x="224285" y="15461"/>
                    <a:pt x="263035" y="23669"/>
                    <a:pt x="341105" y="40658"/>
                  </a:cubicBezTo>
                  <a:cubicBezTo>
                    <a:pt x="358666" y="68717"/>
                    <a:pt x="367256" y="82461"/>
                    <a:pt x="383480" y="109566"/>
                  </a:cubicBezTo>
                  <a:cubicBezTo>
                    <a:pt x="321062" y="119873"/>
                    <a:pt x="290139" y="125409"/>
                    <a:pt x="228103" y="137053"/>
                  </a:cubicBezTo>
                  <a:close/>
                  <a:moveTo>
                    <a:pt x="47720" y="100403"/>
                  </a:moveTo>
                  <a:cubicBezTo>
                    <a:pt x="118920" y="113383"/>
                    <a:pt x="154041" y="119491"/>
                    <a:pt x="225813" y="133044"/>
                  </a:cubicBezTo>
                  <a:cubicBezTo>
                    <a:pt x="283841" y="121973"/>
                    <a:pt x="312854" y="116819"/>
                    <a:pt x="371264" y="106893"/>
                  </a:cubicBezTo>
                  <a:cubicBezTo>
                    <a:pt x="355994" y="81506"/>
                    <a:pt x="347977" y="68526"/>
                    <a:pt x="331561" y="42376"/>
                  </a:cubicBezTo>
                  <a:cubicBezTo>
                    <a:pt x="258263" y="26532"/>
                    <a:pt x="221995" y="18897"/>
                    <a:pt x="150224" y="4390"/>
                  </a:cubicBezTo>
                  <a:cubicBezTo>
                    <a:pt x="94677" y="16416"/>
                    <a:pt x="67382" y="23287"/>
                    <a:pt x="11454" y="35886"/>
                  </a:cubicBezTo>
                  <a:cubicBezTo>
                    <a:pt x="26724" y="62227"/>
                    <a:pt x="33977" y="75016"/>
                    <a:pt x="47720" y="1004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4D5C353-A80A-444E-96AA-FB74FC82DEB1}"/>
                </a:ext>
              </a:extLst>
            </p:cNvPr>
            <p:cNvSpPr/>
            <p:nvPr/>
          </p:nvSpPr>
          <p:spPr>
            <a:xfrm>
              <a:off x="9498836" y="3418358"/>
              <a:ext cx="400850" cy="133617"/>
            </a:xfrm>
            <a:custGeom>
              <a:avLst/>
              <a:gdLst>
                <a:gd name="connsiteX0" fmla="*/ 240892 w 400850"/>
                <a:gd name="connsiteY0" fmla="*/ 137625 h 133616"/>
                <a:gd name="connsiteX1" fmla="*/ 42375 w 400850"/>
                <a:gd name="connsiteY1" fmla="*/ 94295 h 133616"/>
                <a:gd name="connsiteX2" fmla="*/ 0 w 400850"/>
                <a:gd name="connsiteY2" fmla="*/ 25387 h 133616"/>
                <a:gd name="connsiteX3" fmla="*/ 152514 w 400850"/>
                <a:gd name="connsiteY3" fmla="*/ 0 h 133616"/>
                <a:gd name="connsiteX4" fmla="*/ 354847 w 400850"/>
                <a:gd name="connsiteY4" fmla="*/ 48484 h 133616"/>
                <a:gd name="connsiteX5" fmla="*/ 401041 w 400850"/>
                <a:gd name="connsiteY5" fmla="*/ 117392 h 133616"/>
                <a:gd name="connsiteX6" fmla="*/ 240892 w 400850"/>
                <a:gd name="connsiteY6" fmla="*/ 137625 h 133616"/>
                <a:gd name="connsiteX7" fmla="*/ 52110 w 400850"/>
                <a:gd name="connsiteY7" fmla="*/ 92577 h 133616"/>
                <a:gd name="connsiteX8" fmla="*/ 238410 w 400850"/>
                <a:gd name="connsiteY8" fmla="*/ 133426 h 133616"/>
                <a:gd name="connsiteX9" fmla="*/ 388633 w 400850"/>
                <a:gd name="connsiteY9" fmla="*/ 114529 h 133616"/>
                <a:gd name="connsiteX10" fmla="*/ 345494 w 400850"/>
                <a:gd name="connsiteY10" fmla="*/ 49820 h 133616"/>
                <a:gd name="connsiteX11" fmla="*/ 155758 w 400850"/>
                <a:gd name="connsiteY11" fmla="*/ 4390 h 133616"/>
                <a:gd name="connsiteX12" fmla="*/ 12407 w 400850"/>
                <a:gd name="connsiteY12" fmla="*/ 28059 h 133616"/>
                <a:gd name="connsiteX13" fmla="*/ 52110 w 400850"/>
                <a:gd name="connsiteY13" fmla="*/ 9257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40892" y="137625"/>
                  </a:moveTo>
                  <a:cubicBezTo>
                    <a:pt x="160721" y="119682"/>
                    <a:pt x="121018" y="110902"/>
                    <a:pt x="42375" y="94295"/>
                  </a:cubicBezTo>
                  <a:cubicBezTo>
                    <a:pt x="26151" y="67381"/>
                    <a:pt x="17561" y="53447"/>
                    <a:pt x="0" y="25387"/>
                  </a:cubicBezTo>
                  <a:cubicBezTo>
                    <a:pt x="60700" y="14507"/>
                    <a:pt x="91241" y="9353"/>
                    <a:pt x="152514" y="0"/>
                  </a:cubicBezTo>
                  <a:cubicBezTo>
                    <a:pt x="232684" y="18897"/>
                    <a:pt x="273342" y="28632"/>
                    <a:pt x="354847" y="48484"/>
                  </a:cubicBezTo>
                  <a:cubicBezTo>
                    <a:pt x="373935" y="76543"/>
                    <a:pt x="383288" y="90287"/>
                    <a:pt x="401041" y="117392"/>
                  </a:cubicBezTo>
                  <a:cubicBezTo>
                    <a:pt x="336904" y="125027"/>
                    <a:pt x="304836" y="129036"/>
                    <a:pt x="240892" y="137625"/>
                  </a:cubicBezTo>
                  <a:close/>
                  <a:moveTo>
                    <a:pt x="52110" y="92577"/>
                  </a:moveTo>
                  <a:cubicBezTo>
                    <a:pt x="125981" y="108229"/>
                    <a:pt x="163203" y="116437"/>
                    <a:pt x="238410" y="133426"/>
                  </a:cubicBezTo>
                  <a:cubicBezTo>
                    <a:pt x="298347" y="125409"/>
                    <a:pt x="328314" y="121591"/>
                    <a:pt x="388633" y="114529"/>
                  </a:cubicBezTo>
                  <a:cubicBezTo>
                    <a:pt x="372027" y="89141"/>
                    <a:pt x="363246" y="76161"/>
                    <a:pt x="345494" y="49820"/>
                  </a:cubicBezTo>
                  <a:cubicBezTo>
                    <a:pt x="268951" y="31114"/>
                    <a:pt x="230966" y="21951"/>
                    <a:pt x="155758" y="4390"/>
                  </a:cubicBezTo>
                  <a:cubicBezTo>
                    <a:pt x="98112" y="13171"/>
                    <a:pt x="69480" y="17943"/>
                    <a:pt x="12407" y="28059"/>
                  </a:cubicBezTo>
                  <a:cubicBezTo>
                    <a:pt x="28632" y="54401"/>
                    <a:pt x="36840" y="67381"/>
                    <a:pt x="52110" y="925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F460893-C5EA-44C0-B7A5-882B97EE8EDD}"/>
                </a:ext>
              </a:extLst>
            </p:cNvPr>
            <p:cNvSpPr/>
            <p:nvPr/>
          </p:nvSpPr>
          <p:spPr>
            <a:xfrm>
              <a:off x="9842803" y="3447945"/>
              <a:ext cx="400850" cy="133617"/>
            </a:xfrm>
            <a:custGeom>
              <a:avLst/>
              <a:gdLst>
                <a:gd name="connsiteX0" fmla="*/ 253299 w 400850"/>
                <a:gd name="connsiteY0" fmla="*/ 137625 h 133616"/>
                <a:gd name="connsiteX1" fmla="*/ 46003 w 400850"/>
                <a:gd name="connsiteY1" fmla="*/ 87042 h 133616"/>
                <a:gd name="connsiteX2" fmla="*/ 0 w 400850"/>
                <a:gd name="connsiteY2" fmla="*/ 18134 h 133616"/>
                <a:gd name="connsiteX3" fmla="*/ 157859 w 400850"/>
                <a:gd name="connsiteY3" fmla="*/ 0 h 133616"/>
                <a:gd name="connsiteX4" fmla="*/ 368782 w 400850"/>
                <a:gd name="connsiteY4" fmla="*/ 54401 h 133616"/>
                <a:gd name="connsiteX5" fmla="*/ 418412 w 400850"/>
                <a:gd name="connsiteY5" fmla="*/ 123309 h 133616"/>
                <a:gd name="connsiteX6" fmla="*/ 253299 w 400850"/>
                <a:gd name="connsiteY6" fmla="*/ 137625 h 133616"/>
                <a:gd name="connsiteX7" fmla="*/ 55928 w 400850"/>
                <a:gd name="connsiteY7" fmla="*/ 85896 h 133616"/>
                <a:gd name="connsiteX8" fmla="*/ 250627 w 400850"/>
                <a:gd name="connsiteY8" fmla="*/ 133426 h 133616"/>
                <a:gd name="connsiteX9" fmla="*/ 405241 w 400850"/>
                <a:gd name="connsiteY9" fmla="*/ 119873 h 133616"/>
                <a:gd name="connsiteX10" fmla="*/ 358666 w 400850"/>
                <a:gd name="connsiteY10" fmla="*/ 55165 h 133616"/>
                <a:gd name="connsiteX11" fmla="*/ 160913 w 400850"/>
                <a:gd name="connsiteY11" fmla="*/ 4199 h 133616"/>
                <a:gd name="connsiteX12" fmla="*/ 12599 w 400850"/>
                <a:gd name="connsiteY12" fmla="*/ 21188 h 133616"/>
                <a:gd name="connsiteX13" fmla="*/ 55928 w 400850"/>
                <a:gd name="connsiteY13" fmla="*/ 8589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53299" y="137625"/>
                  </a:moveTo>
                  <a:cubicBezTo>
                    <a:pt x="169693" y="117010"/>
                    <a:pt x="128273" y="106893"/>
                    <a:pt x="46003" y="87042"/>
                  </a:cubicBezTo>
                  <a:cubicBezTo>
                    <a:pt x="28251" y="59937"/>
                    <a:pt x="18898" y="46193"/>
                    <a:pt x="0" y="18134"/>
                  </a:cubicBezTo>
                  <a:cubicBezTo>
                    <a:pt x="62801" y="10308"/>
                    <a:pt x="94486" y="6681"/>
                    <a:pt x="157859" y="0"/>
                  </a:cubicBezTo>
                  <a:cubicBezTo>
                    <a:pt x="241656" y="21379"/>
                    <a:pt x="283840" y="32259"/>
                    <a:pt x="368782" y="54401"/>
                  </a:cubicBezTo>
                  <a:cubicBezTo>
                    <a:pt x="389207" y="82270"/>
                    <a:pt x="399133" y="96204"/>
                    <a:pt x="418412" y="123309"/>
                  </a:cubicBezTo>
                  <a:cubicBezTo>
                    <a:pt x="352176" y="128654"/>
                    <a:pt x="319154" y="131517"/>
                    <a:pt x="253299" y="137625"/>
                  </a:cubicBezTo>
                  <a:close/>
                  <a:moveTo>
                    <a:pt x="55928" y="85896"/>
                  </a:moveTo>
                  <a:cubicBezTo>
                    <a:pt x="133236" y="104412"/>
                    <a:pt x="172175" y="113956"/>
                    <a:pt x="250627" y="133426"/>
                  </a:cubicBezTo>
                  <a:cubicBezTo>
                    <a:pt x="312282" y="127699"/>
                    <a:pt x="343205" y="125027"/>
                    <a:pt x="405241" y="119873"/>
                  </a:cubicBezTo>
                  <a:cubicBezTo>
                    <a:pt x="387107" y="94295"/>
                    <a:pt x="377754" y="81315"/>
                    <a:pt x="358666" y="55165"/>
                  </a:cubicBezTo>
                  <a:cubicBezTo>
                    <a:pt x="279068" y="34549"/>
                    <a:pt x="239557" y="24242"/>
                    <a:pt x="160913" y="4199"/>
                  </a:cubicBezTo>
                  <a:cubicBezTo>
                    <a:pt x="101358" y="10498"/>
                    <a:pt x="71580" y="13934"/>
                    <a:pt x="12599" y="21188"/>
                  </a:cubicBezTo>
                  <a:cubicBezTo>
                    <a:pt x="30351" y="47529"/>
                    <a:pt x="39132" y="60509"/>
                    <a:pt x="55928" y="858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93F6E75-82AF-4127-B901-91E75F72B7E3}"/>
                </a:ext>
              </a:extLst>
            </p:cNvPr>
            <p:cNvSpPr/>
            <p:nvPr/>
          </p:nvSpPr>
          <p:spPr>
            <a:xfrm>
              <a:off x="10199750" y="3487839"/>
              <a:ext cx="419938" cy="133617"/>
            </a:xfrm>
            <a:custGeom>
              <a:avLst/>
              <a:gdLst>
                <a:gd name="connsiteX0" fmla="*/ 265134 w 419938"/>
                <a:gd name="connsiteY0" fmla="*/ 137625 h 133616"/>
                <a:gd name="connsiteX1" fmla="*/ 49630 w 419938"/>
                <a:gd name="connsiteY1" fmla="*/ 82079 h 133616"/>
                <a:gd name="connsiteX2" fmla="*/ 0 w 419938"/>
                <a:gd name="connsiteY2" fmla="*/ 13171 h 133616"/>
                <a:gd name="connsiteX3" fmla="*/ 162631 w 419938"/>
                <a:gd name="connsiteY3" fmla="*/ 0 h 133616"/>
                <a:gd name="connsiteX4" fmla="*/ 380808 w 419938"/>
                <a:gd name="connsiteY4" fmla="*/ 58028 h 133616"/>
                <a:gd name="connsiteX5" fmla="*/ 433872 w 419938"/>
                <a:gd name="connsiteY5" fmla="*/ 126936 h 133616"/>
                <a:gd name="connsiteX6" fmla="*/ 265134 w 419938"/>
                <a:gd name="connsiteY6" fmla="*/ 137625 h 133616"/>
                <a:gd name="connsiteX7" fmla="*/ 59937 w 419938"/>
                <a:gd name="connsiteY7" fmla="*/ 81315 h 133616"/>
                <a:gd name="connsiteX8" fmla="*/ 262270 w 419938"/>
                <a:gd name="connsiteY8" fmla="*/ 133617 h 133616"/>
                <a:gd name="connsiteX9" fmla="*/ 420511 w 419938"/>
                <a:gd name="connsiteY9" fmla="*/ 123500 h 133616"/>
                <a:gd name="connsiteX10" fmla="*/ 370882 w 419938"/>
                <a:gd name="connsiteY10" fmla="*/ 58791 h 133616"/>
                <a:gd name="connsiteX11" fmla="*/ 166258 w 419938"/>
                <a:gd name="connsiteY11" fmla="*/ 4390 h 133616"/>
                <a:gd name="connsiteX12" fmla="*/ 13362 w 419938"/>
                <a:gd name="connsiteY12" fmla="*/ 16607 h 133616"/>
                <a:gd name="connsiteX13" fmla="*/ 59937 w 419938"/>
                <a:gd name="connsiteY13" fmla="*/ 8131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5134" y="137625"/>
                  </a:moveTo>
                  <a:cubicBezTo>
                    <a:pt x="178474" y="115101"/>
                    <a:pt x="135335" y="104030"/>
                    <a:pt x="49630" y="82079"/>
                  </a:cubicBezTo>
                  <a:cubicBezTo>
                    <a:pt x="30351" y="54974"/>
                    <a:pt x="20424" y="41039"/>
                    <a:pt x="0" y="13171"/>
                  </a:cubicBezTo>
                  <a:cubicBezTo>
                    <a:pt x="64900" y="7444"/>
                    <a:pt x="97350" y="4963"/>
                    <a:pt x="162631" y="0"/>
                  </a:cubicBezTo>
                  <a:cubicBezTo>
                    <a:pt x="249482" y="23097"/>
                    <a:pt x="293193" y="34740"/>
                    <a:pt x="380808" y="58028"/>
                  </a:cubicBezTo>
                  <a:cubicBezTo>
                    <a:pt x="402377" y="85896"/>
                    <a:pt x="413067" y="99640"/>
                    <a:pt x="433872" y="126936"/>
                  </a:cubicBezTo>
                  <a:cubicBezTo>
                    <a:pt x="366492" y="131135"/>
                    <a:pt x="332705" y="133235"/>
                    <a:pt x="265134" y="137625"/>
                  </a:cubicBezTo>
                  <a:close/>
                  <a:moveTo>
                    <a:pt x="59937" y="81315"/>
                  </a:moveTo>
                  <a:cubicBezTo>
                    <a:pt x="140298" y="101930"/>
                    <a:pt x="180955" y="112429"/>
                    <a:pt x="262270" y="133617"/>
                  </a:cubicBezTo>
                  <a:cubicBezTo>
                    <a:pt x="325452" y="129417"/>
                    <a:pt x="357139" y="127508"/>
                    <a:pt x="420511" y="123500"/>
                  </a:cubicBezTo>
                  <a:cubicBezTo>
                    <a:pt x="401041" y="97922"/>
                    <a:pt x="391115" y="84942"/>
                    <a:pt x="370882" y="58791"/>
                  </a:cubicBezTo>
                  <a:cubicBezTo>
                    <a:pt x="288612" y="36840"/>
                    <a:pt x="247763" y="25960"/>
                    <a:pt x="166258" y="4390"/>
                  </a:cubicBezTo>
                  <a:cubicBezTo>
                    <a:pt x="104985" y="8971"/>
                    <a:pt x="74253" y="11453"/>
                    <a:pt x="13362" y="16607"/>
                  </a:cubicBezTo>
                  <a:cubicBezTo>
                    <a:pt x="32450" y="42757"/>
                    <a:pt x="41803" y="55737"/>
                    <a:pt x="59937" y="813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86CCB4BB-5687-4D52-A0F0-153142398769}"/>
                </a:ext>
              </a:extLst>
            </p:cNvPr>
            <p:cNvSpPr/>
            <p:nvPr/>
          </p:nvSpPr>
          <p:spPr>
            <a:xfrm>
              <a:off x="10568915" y="3534414"/>
              <a:ext cx="439026" cy="133617"/>
            </a:xfrm>
            <a:custGeom>
              <a:avLst/>
              <a:gdLst>
                <a:gd name="connsiteX0" fmla="*/ 275250 w 439026"/>
                <a:gd name="connsiteY0" fmla="*/ 137434 h 133616"/>
                <a:gd name="connsiteX1" fmla="*/ 52873 w 439026"/>
                <a:gd name="connsiteY1" fmla="*/ 79025 h 133616"/>
                <a:gd name="connsiteX2" fmla="*/ 0 w 439026"/>
                <a:gd name="connsiteY2" fmla="*/ 10117 h 133616"/>
                <a:gd name="connsiteX3" fmla="*/ 166448 w 439026"/>
                <a:gd name="connsiteY3" fmla="*/ 0 h 133616"/>
                <a:gd name="connsiteX4" fmla="*/ 390352 w 439026"/>
                <a:gd name="connsiteY4" fmla="*/ 59555 h 133616"/>
                <a:gd name="connsiteX5" fmla="*/ 446661 w 439026"/>
                <a:gd name="connsiteY5" fmla="*/ 128272 h 133616"/>
                <a:gd name="connsiteX6" fmla="*/ 275250 w 439026"/>
                <a:gd name="connsiteY6" fmla="*/ 137434 h 133616"/>
                <a:gd name="connsiteX7" fmla="*/ 63373 w 439026"/>
                <a:gd name="connsiteY7" fmla="*/ 78452 h 133616"/>
                <a:gd name="connsiteX8" fmla="*/ 272005 w 439026"/>
                <a:gd name="connsiteY8" fmla="*/ 133426 h 133616"/>
                <a:gd name="connsiteX9" fmla="*/ 432536 w 439026"/>
                <a:gd name="connsiteY9" fmla="*/ 124836 h 133616"/>
                <a:gd name="connsiteX10" fmla="*/ 379853 w 439026"/>
                <a:gd name="connsiteY10" fmla="*/ 60318 h 133616"/>
                <a:gd name="connsiteX11" fmla="*/ 169692 w 439026"/>
                <a:gd name="connsiteY11" fmla="*/ 4390 h 133616"/>
                <a:gd name="connsiteX12" fmla="*/ 13552 w 439026"/>
                <a:gd name="connsiteY12" fmla="*/ 13934 h 133616"/>
                <a:gd name="connsiteX13" fmla="*/ 63373 w 439026"/>
                <a:gd name="connsiteY13" fmla="*/ 7845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75250" y="137434"/>
                  </a:moveTo>
                  <a:cubicBezTo>
                    <a:pt x="185918" y="113956"/>
                    <a:pt x="141442" y="102312"/>
                    <a:pt x="52873" y="79025"/>
                  </a:cubicBezTo>
                  <a:cubicBezTo>
                    <a:pt x="32259" y="51729"/>
                    <a:pt x="21570" y="37985"/>
                    <a:pt x="0" y="10117"/>
                  </a:cubicBezTo>
                  <a:cubicBezTo>
                    <a:pt x="66426" y="5917"/>
                    <a:pt x="99639" y="3818"/>
                    <a:pt x="166448" y="0"/>
                  </a:cubicBezTo>
                  <a:cubicBezTo>
                    <a:pt x="255780" y="23860"/>
                    <a:pt x="300638" y="35886"/>
                    <a:pt x="390352" y="59555"/>
                  </a:cubicBezTo>
                  <a:cubicBezTo>
                    <a:pt x="413257" y="87233"/>
                    <a:pt x="424519" y="101167"/>
                    <a:pt x="446661" y="128272"/>
                  </a:cubicBezTo>
                  <a:cubicBezTo>
                    <a:pt x="378135" y="132090"/>
                    <a:pt x="343777" y="133998"/>
                    <a:pt x="275250" y="137434"/>
                  </a:cubicBezTo>
                  <a:close/>
                  <a:moveTo>
                    <a:pt x="63373" y="78452"/>
                  </a:moveTo>
                  <a:cubicBezTo>
                    <a:pt x="146596" y="100403"/>
                    <a:pt x="188399" y="111474"/>
                    <a:pt x="272005" y="133426"/>
                  </a:cubicBezTo>
                  <a:cubicBezTo>
                    <a:pt x="336332" y="129990"/>
                    <a:pt x="368400" y="128272"/>
                    <a:pt x="432536" y="124836"/>
                  </a:cubicBezTo>
                  <a:cubicBezTo>
                    <a:pt x="411920" y="99258"/>
                    <a:pt x="401231" y="86278"/>
                    <a:pt x="379853" y="60318"/>
                  </a:cubicBezTo>
                  <a:cubicBezTo>
                    <a:pt x="295674" y="37985"/>
                    <a:pt x="253489" y="26723"/>
                    <a:pt x="169692" y="4390"/>
                  </a:cubicBezTo>
                  <a:cubicBezTo>
                    <a:pt x="107084" y="8017"/>
                    <a:pt x="75779" y="9926"/>
                    <a:pt x="13552" y="13934"/>
                  </a:cubicBezTo>
                  <a:cubicBezTo>
                    <a:pt x="33785" y="39894"/>
                    <a:pt x="43902" y="52874"/>
                    <a:pt x="63373" y="784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779F40F-444D-4585-BD6D-91692B7BE003}"/>
                </a:ext>
              </a:extLst>
            </p:cNvPr>
            <p:cNvSpPr/>
            <p:nvPr/>
          </p:nvSpPr>
          <p:spPr>
            <a:xfrm>
              <a:off x="10947050" y="3583280"/>
              <a:ext cx="439026" cy="133617"/>
            </a:xfrm>
            <a:custGeom>
              <a:avLst/>
              <a:gdLst>
                <a:gd name="connsiteX0" fmla="*/ 283649 w 439026"/>
                <a:gd name="connsiteY0" fmla="*/ 137243 h 133616"/>
                <a:gd name="connsiteX1" fmla="*/ 56119 w 439026"/>
                <a:gd name="connsiteY1" fmla="*/ 78070 h 133616"/>
                <a:gd name="connsiteX2" fmla="*/ 0 w 439026"/>
                <a:gd name="connsiteY2" fmla="*/ 9353 h 133616"/>
                <a:gd name="connsiteX3" fmla="*/ 168166 w 439026"/>
                <a:gd name="connsiteY3" fmla="*/ 0 h 133616"/>
                <a:gd name="connsiteX4" fmla="*/ 395696 w 439026"/>
                <a:gd name="connsiteY4" fmla="*/ 58791 h 133616"/>
                <a:gd name="connsiteX5" fmla="*/ 455251 w 439026"/>
                <a:gd name="connsiteY5" fmla="*/ 127508 h 133616"/>
                <a:gd name="connsiteX6" fmla="*/ 283649 w 439026"/>
                <a:gd name="connsiteY6" fmla="*/ 137243 h 133616"/>
                <a:gd name="connsiteX7" fmla="*/ 66617 w 439026"/>
                <a:gd name="connsiteY7" fmla="*/ 77498 h 133616"/>
                <a:gd name="connsiteX8" fmla="*/ 280022 w 439026"/>
                <a:gd name="connsiteY8" fmla="*/ 133044 h 133616"/>
                <a:gd name="connsiteX9" fmla="*/ 440935 w 439026"/>
                <a:gd name="connsiteY9" fmla="*/ 123882 h 133616"/>
                <a:gd name="connsiteX10" fmla="*/ 385198 w 439026"/>
                <a:gd name="connsiteY10" fmla="*/ 59364 h 133616"/>
                <a:gd name="connsiteX11" fmla="*/ 171602 w 439026"/>
                <a:gd name="connsiteY11" fmla="*/ 4199 h 133616"/>
                <a:gd name="connsiteX12" fmla="*/ 13743 w 439026"/>
                <a:gd name="connsiteY12" fmla="*/ 12980 h 133616"/>
                <a:gd name="connsiteX13" fmla="*/ 66617 w 439026"/>
                <a:gd name="connsiteY13" fmla="*/ 7749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3649" y="137243"/>
                  </a:moveTo>
                  <a:cubicBezTo>
                    <a:pt x="192407" y="113765"/>
                    <a:pt x="146979" y="101930"/>
                    <a:pt x="56119" y="78070"/>
                  </a:cubicBezTo>
                  <a:cubicBezTo>
                    <a:pt x="34167" y="50774"/>
                    <a:pt x="22715" y="37031"/>
                    <a:pt x="0" y="9353"/>
                  </a:cubicBezTo>
                  <a:cubicBezTo>
                    <a:pt x="67380" y="5535"/>
                    <a:pt x="100976" y="3818"/>
                    <a:pt x="168166" y="0"/>
                  </a:cubicBezTo>
                  <a:cubicBezTo>
                    <a:pt x="259216" y="23860"/>
                    <a:pt x="304645" y="35695"/>
                    <a:pt x="395696" y="58791"/>
                  </a:cubicBezTo>
                  <a:cubicBezTo>
                    <a:pt x="419747" y="86469"/>
                    <a:pt x="431773" y="100212"/>
                    <a:pt x="455251" y="127508"/>
                  </a:cubicBezTo>
                  <a:cubicBezTo>
                    <a:pt x="386915" y="131517"/>
                    <a:pt x="352557" y="133617"/>
                    <a:pt x="283649" y="137243"/>
                  </a:cubicBezTo>
                  <a:close/>
                  <a:moveTo>
                    <a:pt x="66617" y="77498"/>
                  </a:moveTo>
                  <a:cubicBezTo>
                    <a:pt x="151941" y="99831"/>
                    <a:pt x="194508" y="110902"/>
                    <a:pt x="280022" y="133044"/>
                  </a:cubicBezTo>
                  <a:cubicBezTo>
                    <a:pt x="344731" y="129608"/>
                    <a:pt x="376799" y="127699"/>
                    <a:pt x="440935" y="123882"/>
                  </a:cubicBezTo>
                  <a:cubicBezTo>
                    <a:pt x="418984" y="98304"/>
                    <a:pt x="407722" y="85324"/>
                    <a:pt x="385198" y="59364"/>
                  </a:cubicBezTo>
                  <a:cubicBezTo>
                    <a:pt x="299873" y="37603"/>
                    <a:pt x="257116" y="26532"/>
                    <a:pt x="171602" y="4199"/>
                  </a:cubicBezTo>
                  <a:cubicBezTo>
                    <a:pt x="108420" y="7826"/>
                    <a:pt x="76924" y="9544"/>
                    <a:pt x="13743" y="12980"/>
                  </a:cubicBezTo>
                  <a:cubicBezTo>
                    <a:pt x="35313" y="38940"/>
                    <a:pt x="46002" y="51920"/>
                    <a:pt x="66617" y="77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01C780E-3941-479F-B328-336416BDE17A}"/>
                </a:ext>
              </a:extLst>
            </p:cNvPr>
            <p:cNvSpPr/>
            <p:nvPr/>
          </p:nvSpPr>
          <p:spPr>
            <a:xfrm>
              <a:off x="11330529" y="3629473"/>
              <a:ext cx="458114" cy="133617"/>
            </a:xfrm>
            <a:custGeom>
              <a:avLst/>
              <a:gdLst>
                <a:gd name="connsiteX0" fmla="*/ 289757 w 458114"/>
                <a:gd name="connsiteY0" fmla="*/ 137243 h 133616"/>
                <a:gd name="connsiteX1" fmla="*/ 59365 w 458114"/>
                <a:gd name="connsiteY1" fmla="*/ 79597 h 133616"/>
                <a:gd name="connsiteX2" fmla="*/ 0 w 458114"/>
                <a:gd name="connsiteY2" fmla="*/ 10880 h 133616"/>
                <a:gd name="connsiteX3" fmla="*/ 167785 w 458114"/>
                <a:gd name="connsiteY3" fmla="*/ 0 h 133616"/>
                <a:gd name="connsiteX4" fmla="*/ 396078 w 458114"/>
                <a:gd name="connsiteY4" fmla="*/ 55546 h 133616"/>
                <a:gd name="connsiteX5" fmla="*/ 458879 w 458114"/>
                <a:gd name="connsiteY5" fmla="*/ 124264 h 133616"/>
                <a:gd name="connsiteX6" fmla="*/ 289757 w 458114"/>
                <a:gd name="connsiteY6" fmla="*/ 137243 h 133616"/>
                <a:gd name="connsiteX7" fmla="*/ 70054 w 458114"/>
                <a:gd name="connsiteY7" fmla="*/ 79025 h 133616"/>
                <a:gd name="connsiteX8" fmla="*/ 286130 w 458114"/>
                <a:gd name="connsiteY8" fmla="*/ 133044 h 133616"/>
                <a:gd name="connsiteX9" fmla="*/ 444754 w 458114"/>
                <a:gd name="connsiteY9" fmla="*/ 120828 h 133616"/>
                <a:gd name="connsiteX10" fmla="*/ 385962 w 458114"/>
                <a:gd name="connsiteY10" fmla="*/ 56501 h 133616"/>
                <a:gd name="connsiteX11" fmla="*/ 171602 w 458114"/>
                <a:gd name="connsiteY11" fmla="*/ 4199 h 133616"/>
                <a:gd name="connsiteX12" fmla="*/ 14316 w 458114"/>
                <a:gd name="connsiteY12" fmla="*/ 14507 h 133616"/>
                <a:gd name="connsiteX13" fmla="*/ 70054 w 458114"/>
                <a:gd name="connsiteY13" fmla="*/ 7902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89757" y="137243"/>
                  </a:moveTo>
                  <a:cubicBezTo>
                    <a:pt x="197754" y="114529"/>
                    <a:pt x="151560" y="103076"/>
                    <a:pt x="59365" y="79597"/>
                  </a:cubicBezTo>
                  <a:cubicBezTo>
                    <a:pt x="35886" y="52301"/>
                    <a:pt x="24051" y="38558"/>
                    <a:pt x="0" y="10880"/>
                  </a:cubicBezTo>
                  <a:cubicBezTo>
                    <a:pt x="67382" y="6681"/>
                    <a:pt x="100977" y="4581"/>
                    <a:pt x="167785" y="0"/>
                  </a:cubicBezTo>
                  <a:cubicBezTo>
                    <a:pt x="259408" y="22715"/>
                    <a:pt x="305029" y="33977"/>
                    <a:pt x="396078" y="55546"/>
                  </a:cubicBezTo>
                  <a:cubicBezTo>
                    <a:pt x="421275" y="83033"/>
                    <a:pt x="433873" y="96777"/>
                    <a:pt x="458879" y="124264"/>
                  </a:cubicBezTo>
                  <a:cubicBezTo>
                    <a:pt x="391879" y="129990"/>
                    <a:pt x="358093" y="132471"/>
                    <a:pt x="289757" y="137243"/>
                  </a:cubicBezTo>
                  <a:close/>
                  <a:moveTo>
                    <a:pt x="70054" y="79025"/>
                  </a:moveTo>
                  <a:cubicBezTo>
                    <a:pt x="156523" y="100976"/>
                    <a:pt x="199853" y="111665"/>
                    <a:pt x="286130" y="133044"/>
                  </a:cubicBezTo>
                  <a:cubicBezTo>
                    <a:pt x="350076" y="128654"/>
                    <a:pt x="381953" y="126172"/>
                    <a:pt x="444754" y="120828"/>
                  </a:cubicBezTo>
                  <a:cubicBezTo>
                    <a:pt x="421466" y="95059"/>
                    <a:pt x="409631" y="82270"/>
                    <a:pt x="385962" y="56501"/>
                  </a:cubicBezTo>
                  <a:cubicBezTo>
                    <a:pt x="300447" y="36076"/>
                    <a:pt x="257498" y="25578"/>
                    <a:pt x="171602" y="4199"/>
                  </a:cubicBezTo>
                  <a:cubicBezTo>
                    <a:pt x="108993" y="8590"/>
                    <a:pt x="77498" y="10689"/>
                    <a:pt x="14316" y="14507"/>
                  </a:cubicBezTo>
                  <a:cubicBezTo>
                    <a:pt x="36650" y="40467"/>
                    <a:pt x="47911" y="53447"/>
                    <a:pt x="70054" y="790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81E27BBC-F046-4EEF-99E1-1775B1DB3AE5}"/>
                </a:ext>
              </a:extLst>
            </p:cNvPr>
            <p:cNvSpPr/>
            <p:nvPr/>
          </p:nvSpPr>
          <p:spPr>
            <a:xfrm>
              <a:off x="11714392" y="3668794"/>
              <a:ext cx="439026" cy="133617"/>
            </a:xfrm>
            <a:custGeom>
              <a:avLst/>
              <a:gdLst>
                <a:gd name="connsiteX0" fmla="*/ 293002 w 439026"/>
                <a:gd name="connsiteY0" fmla="*/ 137243 h 133616"/>
                <a:gd name="connsiteX1" fmla="*/ 62799 w 439026"/>
                <a:gd name="connsiteY1" fmla="*/ 83797 h 133616"/>
                <a:gd name="connsiteX2" fmla="*/ 0 w 439026"/>
                <a:gd name="connsiteY2" fmla="*/ 15080 h 133616"/>
                <a:gd name="connsiteX3" fmla="*/ 163966 w 439026"/>
                <a:gd name="connsiteY3" fmla="*/ 0 h 133616"/>
                <a:gd name="connsiteX4" fmla="*/ 389779 w 439026"/>
                <a:gd name="connsiteY4" fmla="*/ 49820 h 133616"/>
                <a:gd name="connsiteX5" fmla="*/ 456205 w 439026"/>
                <a:gd name="connsiteY5" fmla="*/ 118537 h 133616"/>
                <a:gd name="connsiteX6" fmla="*/ 293002 w 439026"/>
                <a:gd name="connsiteY6" fmla="*/ 137243 h 133616"/>
                <a:gd name="connsiteX7" fmla="*/ 73107 w 439026"/>
                <a:gd name="connsiteY7" fmla="*/ 82842 h 133616"/>
                <a:gd name="connsiteX8" fmla="*/ 288993 w 439026"/>
                <a:gd name="connsiteY8" fmla="*/ 132853 h 133616"/>
                <a:gd name="connsiteX9" fmla="*/ 442080 w 439026"/>
                <a:gd name="connsiteY9" fmla="*/ 115292 h 133616"/>
                <a:gd name="connsiteX10" fmla="*/ 379853 w 439026"/>
                <a:gd name="connsiteY10" fmla="*/ 50965 h 133616"/>
                <a:gd name="connsiteX11" fmla="*/ 167975 w 439026"/>
                <a:gd name="connsiteY11" fmla="*/ 4199 h 133616"/>
                <a:gd name="connsiteX12" fmla="*/ 14125 w 439026"/>
                <a:gd name="connsiteY12" fmla="*/ 18515 h 133616"/>
                <a:gd name="connsiteX13" fmla="*/ 73107 w 439026"/>
                <a:gd name="connsiteY13" fmla="*/ 8284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93002" y="137243"/>
                  </a:moveTo>
                  <a:cubicBezTo>
                    <a:pt x="201188" y="116437"/>
                    <a:pt x="155185" y="105748"/>
                    <a:pt x="62799" y="83797"/>
                  </a:cubicBezTo>
                  <a:cubicBezTo>
                    <a:pt x="37985" y="56310"/>
                    <a:pt x="25386" y="42566"/>
                    <a:pt x="0" y="15080"/>
                  </a:cubicBezTo>
                  <a:cubicBezTo>
                    <a:pt x="66235" y="9544"/>
                    <a:pt x="99067" y="6490"/>
                    <a:pt x="163966" y="0"/>
                  </a:cubicBezTo>
                  <a:cubicBezTo>
                    <a:pt x="254826" y="20615"/>
                    <a:pt x="300064" y="30732"/>
                    <a:pt x="389779" y="49820"/>
                  </a:cubicBezTo>
                  <a:cubicBezTo>
                    <a:pt x="416311" y="77307"/>
                    <a:pt x="429672" y="91050"/>
                    <a:pt x="456205" y="118537"/>
                  </a:cubicBezTo>
                  <a:cubicBezTo>
                    <a:pt x="391878" y="126745"/>
                    <a:pt x="359237" y="130372"/>
                    <a:pt x="293002" y="137243"/>
                  </a:cubicBezTo>
                  <a:close/>
                  <a:moveTo>
                    <a:pt x="73107" y="82842"/>
                  </a:moveTo>
                  <a:cubicBezTo>
                    <a:pt x="159767" y="103457"/>
                    <a:pt x="202905" y="113383"/>
                    <a:pt x="288993" y="132853"/>
                  </a:cubicBezTo>
                  <a:cubicBezTo>
                    <a:pt x="351029" y="126554"/>
                    <a:pt x="381762" y="122927"/>
                    <a:pt x="442080" y="115292"/>
                  </a:cubicBezTo>
                  <a:cubicBezTo>
                    <a:pt x="417266" y="89523"/>
                    <a:pt x="404858" y="76543"/>
                    <a:pt x="379853" y="50965"/>
                  </a:cubicBezTo>
                  <a:cubicBezTo>
                    <a:pt x="295674" y="32831"/>
                    <a:pt x="253107" y="23478"/>
                    <a:pt x="167975" y="4199"/>
                  </a:cubicBezTo>
                  <a:cubicBezTo>
                    <a:pt x="107084" y="10308"/>
                    <a:pt x="76161" y="13171"/>
                    <a:pt x="14125" y="18515"/>
                  </a:cubicBezTo>
                  <a:cubicBezTo>
                    <a:pt x="37985" y="44284"/>
                    <a:pt x="49820" y="57073"/>
                    <a:pt x="73107" y="828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01158049-0488-482B-A415-8EFB31F0D11B}"/>
                </a:ext>
              </a:extLst>
            </p:cNvPr>
            <p:cNvSpPr/>
            <p:nvPr/>
          </p:nvSpPr>
          <p:spPr>
            <a:xfrm>
              <a:off x="12092336" y="3695708"/>
              <a:ext cx="439026" cy="133617"/>
            </a:xfrm>
            <a:custGeom>
              <a:avLst/>
              <a:gdLst>
                <a:gd name="connsiteX0" fmla="*/ 292620 w 439026"/>
                <a:gd name="connsiteY0" fmla="*/ 137434 h 133616"/>
                <a:gd name="connsiteX1" fmla="*/ 66235 w 439026"/>
                <a:gd name="connsiteY1" fmla="*/ 90668 h 133616"/>
                <a:gd name="connsiteX2" fmla="*/ 0 w 439026"/>
                <a:gd name="connsiteY2" fmla="*/ 21951 h 133616"/>
                <a:gd name="connsiteX3" fmla="*/ 156332 w 439026"/>
                <a:gd name="connsiteY3" fmla="*/ 0 h 133616"/>
                <a:gd name="connsiteX4" fmla="*/ 375272 w 439026"/>
                <a:gd name="connsiteY4" fmla="*/ 41421 h 133616"/>
                <a:gd name="connsiteX5" fmla="*/ 445516 w 439026"/>
                <a:gd name="connsiteY5" fmla="*/ 110138 h 133616"/>
                <a:gd name="connsiteX6" fmla="*/ 292620 w 439026"/>
                <a:gd name="connsiteY6" fmla="*/ 137434 h 133616"/>
                <a:gd name="connsiteX7" fmla="*/ 76161 w 439026"/>
                <a:gd name="connsiteY7" fmla="*/ 89332 h 133616"/>
                <a:gd name="connsiteX8" fmla="*/ 288421 w 439026"/>
                <a:gd name="connsiteY8" fmla="*/ 133044 h 133616"/>
                <a:gd name="connsiteX9" fmla="*/ 431964 w 439026"/>
                <a:gd name="connsiteY9" fmla="*/ 107657 h 133616"/>
                <a:gd name="connsiteX10" fmla="*/ 366301 w 439026"/>
                <a:gd name="connsiteY10" fmla="*/ 43139 h 133616"/>
                <a:gd name="connsiteX11" fmla="*/ 160530 w 439026"/>
                <a:gd name="connsiteY11" fmla="*/ 4199 h 133616"/>
                <a:gd name="connsiteX12" fmla="*/ 13934 w 439026"/>
                <a:gd name="connsiteY12" fmla="*/ 24815 h 133616"/>
                <a:gd name="connsiteX13" fmla="*/ 76161 w 439026"/>
                <a:gd name="connsiteY13" fmla="*/ 8933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92620" y="137434"/>
                  </a:moveTo>
                  <a:cubicBezTo>
                    <a:pt x="202716" y="119491"/>
                    <a:pt x="157477" y="110138"/>
                    <a:pt x="66235" y="90668"/>
                  </a:cubicBezTo>
                  <a:cubicBezTo>
                    <a:pt x="39702" y="63182"/>
                    <a:pt x="26533" y="49438"/>
                    <a:pt x="0" y="21951"/>
                  </a:cubicBezTo>
                  <a:cubicBezTo>
                    <a:pt x="63563" y="13934"/>
                    <a:pt x="94867" y="9544"/>
                    <a:pt x="156332" y="0"/>
                  </a:cubicBezTo>
                  <a:cubicBezTo>
                    <a:pt x="244899" y="17561"/>
                    <a:pt x="288612" y="25769"/>
                    <a:pt x="375272" y="41421"/>
                  </a:cubicBezTo>
                  <a:cubicBezTo>
                    <a:pt x="403332" y="68717"/>
                    <a:pt x="417266" y="82651"/>
                    <a:pt x="445516" y="110138"/>
                  </a:cubicBezTo>
                  <a:cubicBezTo>
                    <a:pt x="385770" y="122164"/>
                    <a:pt x="355038" y="127508"/>
                    <a:pt x="292620" y="137434"/>
                  </a:cubicBezTo>
                  <a:close/>
                  <a:moveTo>
                    <a:pt x="76161" y="89332"/>
                  </a:moveTo>
                  <a:cubicBezTo>
                    <a:pt x="161485" y="107466"/>
                    <a:pt x="204052" y="116246"/>
                    <a:pt x="288421" y="133044"/>
                  </a:cubicBezTo>
                  <a:cubicBezTo>
                    <a:pt x="347022" y="123691"/>
                    <a:pt x="375845" y="118728"/>
                    <a:pt x="431964" y="107657"/>
                  </a:cubicBezTo>
                  <a:cubicBezTo>
                    <a:pt x="405622" y="81697"/>
                    <a:pt x="392451" y="68908"/>
                    <a:pt x="366301" y="43139"/>
                  </a:cubicBezTo>
                  <a:cubicBezTo>
                    <a:pt x="284794" y="28441"/>
                    <a:pt x="243754" y="20615"/>
                    <a:pt x="160530" y="4199"/>
                  </a:cubicBezTo>
                  <a:cubicBezTo>
                    <a:pt x="102885" y="13171"/>
                    <a:pt x="73489" y="17370"/>
                    <a:pt x="13934" y="24815"/>
                  </a:cubicBezTo>
                  <a:cubicBezTo>
                    <a:pt x="38748" y="50583"/>
                    <a:pt x="51347" y="63563"/>
                    <a:pt x="76161" y="893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EB2579E4-9D97-40BD-AA9F-7AA333C87B9C}"/>
                </a:ext>
              </a:extLst>
            </p:cNvPr>
            <p:cNvSpPr/>
            <p:nvPr/>
          </p:nvSpPr>
          <p:spPr>
            <a:xfrm>
              <a:off x="-212808" y="3775878"/>
              <a:ext cx="458114" cy="133617"/>
            </a:xfrm>
            <a:custGeom>
              <a:avLst/>
              <a:gdLst>
                <a:gd name="connsiteX0" fmla="*/ 164349 w 458114"/>
                <a:gd name="connsiteY0" fmla="*/ 138770 h 133616"/>
                <a:gd name="connsiteX1" fmla="*/ 0 w 458114"/>
                <a:gd name="connsiteY1" fmla="*/ 126172 h 133616"/>
                <a:gd name="connsiteX2" fmla="*/ 71199 w 458114"/>
                <a:gd name="connsiteY2" fmla="*/ 56501 h 133616"/>
                <a:gd name="connsiteX3" fmla="*/ 301974 w 458114"/>
                <a:gd name="connsiteY3" fmla="*/ 0 h 133616"/>
                <a:gd name="connsiteX4" fmla="*/ 470903 w 458114"/>
                <a:gd name="connsiteY4" fmla="*/ 2863 h 133616"/>
                <a:gd name="connsiteX5" fmla="*/ 405622 w 458114"/>
                <a:gd name="connsiteY5" fmla="*/ 70244 h 133616"/>
                <a:gd name="connsiteX6" fmla="*/ 164349 w 458114"/>
                <a:gd name="connsiteY6" fmla="*/ 138770 h 133616"/>
                <a:gd name="connsiteX7" fmla="*/ 14316 w 458114"/>
                <a:gd name="connsiteY7" fmla="*/ 123118 h 133616"/>
                <a:gd name="connsiteX8" fmla="*/ 168739 w 458114"/>
                <a:gd name="connsiteY8" fmla="*/ 134380 h 133616"/>
                <a:gd name="connsiteX9" fmla="*/ 394742 w 458114"/>
                <a:gd name="connsiteY9" fmla="*/ 70626 h 133616"/>
                <a:gd name="connsiteX10" fmla="*/ 456015 w 458114"/>
                <a:gd name="connsiteY10" fmla="*/ 7444 h 133616"/>
                <a:gd name="connsiteX11" fmla="*/ 297774 w 458114"/>
                <a:gd name="connsiteY11" fmla="*/ 4390 h 133616"/>
                <a:gd name="connsiteX12" fmla="*/ 80743 w 458114"/>
                <a:gd name="connsiteY12" fmla="*/ 57837 h 133616"/>
                <a:gd name="connsiteX13" fmla="*/ 14316 w 458114"/>
                <a:gd name="connsiteY13" fmla="*/ 12311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64349" y="138770"/>
                  </a:moveTo>
                  <a:cubicBezTo>
                    <a:pt x="96777" y="135907"/>
                    <a:pt x="63754" y="133617"/>
                    <a:pt x="0" y="126172"/>
                  </a:cubicBezTo>
                  <a:cubicBezTo>
                    <a:pt x="28441" y="98495"/>
                    <a:pt x="42185" y="85324"/>
                    <a:pt x="71199" y="56501"/>
                  </a:cubicBezTo>
                  <a:cubicBezTo>
                    <a:pt x="161867" y="36458"/>
                    <a:pt x="208251" y="24815"/>
                    <a:pt x="301974" y="0"/>
                  </a:cubicBezTo>
                  <a:cubicBezTo>
                    <a:pt x="367827" y="3245"/>
                    <a:pt x="401614" y="3627"/>
                    <a:pt x="470903" y="2863"/>
                  </a:cubicBezTo>
                  <a:cubicBezTo>
                    <a:pt x="443607" y="31495"/>
                    <a:pt x="431964" y="43330"/>
                    <a:pt x="405622" y="70244"/>
                  </a:cubicBezTo>
                  <a:cubicBezTo>
                    <a:pt x="308273" y="99449"/>
                    <a:pt x="259980" y="113383"/>
                    <a:pt x="164349" y="138770"/>
                  </a:cubicBezTo>
                  <a:close/>
                  <a:moveTo>
                    <a:pt x="14316" y="123118"/>
                  </a:moveTo>
                  <a:cubicBezTo>
                    <a:pt x="74253" y="129799"/>
                    <a:pt x="105366" y="131708"/>
                    <a:pt x="168739" y="134380"/>
                  </a:cubicBezTo>
                  <a:cubicBezTo>
                    <a:pt x="258262" y="110520"/>
                    <a:pt x="303691" y="97540"/>
                    <a:pt x="394742" y="70626"/>
                  </a:cubicBezTo>
                  <a:cubicBezTo>
                    <a:pt x="419366" y="45430"/>
                    <a:pt x="430436" y="34359"/>
                    <a:pt x="456015" y="7444"/>
                  </a:cubicBezTo>
                  <a:cubicBezTo>
                    <a:pt x="391306" y="8017"/>
                    <a:pt x="359620" y="7444"/>
                    <a:pt x="297774" y="4390"/>
                  </a:cubicBezTo>
                  <a:cubicBezTo>
                    <a:pt x="209778" y="27678"/>
                    <a:pt x="166257" y="38558"/>
                    <a:pt x="80743" y="57837"/>
                  </a:cubicBezTo>
                  <a:cubicBezTo>
                    <a:pt x="53638" y="84942"/>
                    <a:pt x="40849" y="97158"/>
                    <a:pt x="14316" y="1231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B193C017-0DFF-48A7-8DA7-25B71AA176E8}"/>
                </a:ext>
              </a:extLst>
            </p:cNvPr>
            <p:cNvSpPr/>
            <p:nvPr/>
          </p:nvSpPr>
          <p:spPr>
            <a:xfrm>
              <a:off x="179834" y="3689982"/>
              <a:ext cx="477202" cy="152705"/>
            </a:xfrm>
            <a:custGeom>
              <a:avLst/>
              <a:gdLst>
                <a:gd name="connsiteX0" fmla="*/ 177901 w 477202"/>
                <a:gd name="connsiteY0" fmla="*/ 151941 h 152704"/>
                <a:gd name="connsiteX1" fmla="*/ 0 w 477202"/>
                <a:gd name="connsiteY1" fmla="*/ 158622 h 152704"/>
                <a:gd name="connsiteX2" fmla="*/ 65472 w 477202"/>
                <a:gd name="connsiteY2" fmla="*/ 91050 h 152704"/>
                <a:gd name="connsiteX3" fmla="*/ 306173 w 477202"/>
                <a:gd name="connsiteY3" fmla="*/ 15080 h 152704"/>
                <a:gd name="connsiteX4" fmla="*/ 485792 w 477202"/>
                <a:gd name="connsiteY4" fmla="*/ 0 h 152704"/>
                <a:gd name="connsiteX5" fmla="*/ 425092 w 477202"/>
                <a:gd name="connsiteY5" fmla="*/ 66427 h 152704"/>
                <a:gd name="connsiteX6" fmla="*/ 177901 w 477202"/>
                <a:gd name="connsiteY6" fmla="*/ 151941 h 152704"/>
                <a:gd name="connsiteX7" fmla="*/ 15080 w 477202"/>
                <a:gd name="connsiteY7" fmla="*/ 154232 h 152704"/>
                <a:gd name="connsiteX8" fmla="*/ 182101 w 477202"/>
                <a:gd name="connsiteY8" fmla="*/ 147360 h 152704"/>
                <a:gd name="connsiteX9" fmla="*/ 413830 w 477202"/>
                <a:gd name="connsiteY9" fmla="*/ 67763 h 152704"/>
                <a:gd name="connsiteX10" fmla="*/ 470903 w 477202"/>
                <a:gd name="connsiteY10" fmla="*/ 5535 h 152704"/>
                <a:gd name="connsiteX11" fmla="*/ 302355 w 477202"/>
                <a:gd name="connsiteY11" fmla="*/ 19470 h 152704"/>
                <a:gd name="connsiteX12" fmla="*/ 76352 w 477202"/>
                <a:gd name="connsiteY12" fmla="*/ 91241 h 152704"/>
                <a:gd name="connsiteX13" fmla="*/ 15080 w 477202"/>
                <a:gd name="connsiteY13" fmla="*/ 15423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77901" y="151941"/>
                  </a:moveTo>
                  <a:cubicBezTo>
                    <a:pt x="106321" y="155377"/>
                    <a:pt x="70435" y="157095"/>
                    <a:pt x="0" y="158622"/>
                  </a:cubicBezTo>
                  <a:cubicBezTo>
                    <a:pt x="26342" y="131708"/>
                    <a:pt x="38176" y="119873"/>
                    <a:pt x="65472" y="91050"/>
                  </a:cubicBezTo>
                  <a:cubicBezTo>
                    <a:pt x="161104" y="62036"/>
                    <a:pt x="209396" y="46575"/>
                    <a:pt x="306173" y="15080"/>
                  </a:cubicBezTo>
                  <a:cubicBezTo>
                    <a:pt x="376990" y="10498"/>
                    <a:pt x="413066" y="7253"/>
                    <a:pt x="485792" y="0"/>
                  </a:cubicBezTo>
                  <a:cubicBezTo>
                    <a:pt x="460978" y="27487"/>
                    <a:pt x="450288" y="38940"/>
                    <a:pt x="425092" y="66427"/>
                  </a:cubicBezTo>
                  <a:cubicBezTo>
                    <a:pt x="326216" y="101930"/>
                    <a:pt x="276587" y="119110"/>
                    <a:pt x="177901" y="151941"/>
                  </a:cubicBezTo>
                  <a:close/>
                  <a:moveTo>
                    <a:pt x="15080" y="154232"/>
                  </a:moveTo>
                  <a:cubicBezTo>
                    <a:pt x="81315" y="152514"/>
                    <a:pt x="114910" y="150796"/>
                    <a:pt x="182101" y="147360"/>
                  </a:cubicBezTo>
                  <a:cubicBezTo>
                    <a:pt x="274487" y="116628"/>
                    <a:pt x="320871" y="100594"/>
                    <a:pt x="413830" y="67763"/>
                  </a:cubicBezTo>
                  <a:cubicBezTo>
                    <a:pt x="437308" y="41994"/>
                    <a:pt x="447425" y="31304"/>
                    <a:pt x="470903" y="5535"/>
                  </a:cubicBezTo>
                  <a:cubicBezTo>
                    <a:pt x="402759" y="12216"/>
                    <a:pt x="368973" y="15270"/>
                    <a:pt x="302355" y="19470"/>
                  </a:cubicBezTo>
                  <a:cubicBezTo>
                    <a:pt x="211496" y="49247"/>
                    <a:pt x="166257" y="63754"/>
                    <a:pt x="76352" y="91241"/>
                  </a:cubicBezTo>
                  <a:cubicBezTo>
                    <a:pt x="50774" y="117964"/>
                    <a:pt x="39703" y="129035"/>
                    <a:pt x="15080" y="1542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D82AFB27-8E7B-41C6-9E0B-C2512E63583D}"/>
                </a:ext>
              </a:extLst>
            </p:cNvPr>
            <p:cNvSpPr/>
            <p:nvPr/>
          </p:nvSpPr>
          <p:spPr>
            <a:xfrm>
              <a:off x="591946" y="3579653"/>
              <a:ext cx="477202" cy="171793"/>
            </a:xfrm>
            <a:custGeom>
              <a:avLst/>
              <a:gdLst>
                <a:gd name="connsiteX0" fmla="*/ 182291 w 477202"/>
                <a:gd name="connsiteY0" fmla="*/ 162631 h 171792"/>
                <a:gd name="connsiteX1" fmla="*/ 0 w 477202"/>
                <a:gd name="connsiteY1" fmla="*/ 180192 h 171792"/>
                <a:gd name="connsiteX2" fmla="*/ 60891 w 477202"/>
                <a:gd name="connsiteY2" fmla="*/ 113574 h 171792"/>
                <a:gd name="connsiteX3" fmla="*/ 302547 w 477202"/>
                <a:gd name="connsiteY3" fmla="*/ 26723 h 171792"/>
                <a:gd name="connsiteX4" fmla="*/ 485983 w 477202"/>
                <a:gd name="connsiteY4" fmla="*/ 0 h 171792"/>
                <a:gd name="connsiteX5" fmla="*/ 429101 w 477202"/>
                <a:gd name="connsiteY5" fmla="*/ 66236 h 171792"/>
                <a:gd name="connsiteX6" fmla="*/ 182291 w 477202"/>
                <a:gd name="connsiteY6" fmla="*/ 162631 h 171792"/>
                <a:gd name="connsiteX7" fmla="*/ 15080 w 477202"/>
                <a:gd name="connsiteY7" fmla="*/ 174847 h 171792"/>
                <a:gd name="connsiteX8" fmla="*/ 186300 w 477202"/>
                <a:gd name="connsiteY8" fmla="*/ 157859 h 171792"/>
                <a:gd name="connsiteX9" fmla="*/ 417648 w 477202"/>
                <a:gd name="connsiteY9" fmla="*/ 67763 h 171792"/>
                <a:gd name="connsiteX10" fmla="*/ 470904 w 477202"/>
                <a:gd name="connsiteY10" fmla="*/ 5726 h 171792"/>
                <a:gd name="connsiteX11" fmla="*/ 298729 w 477202"/>
                <a:gd name="connsiteY11" fmla="*/ 30732 h 171792"/>
                <a:gd name="connsiteX12" fmla="*/ 71962 w 477202"/>
                <a:gd name="connsiteY12" fmla="*/ 112620 h 171792"/>
                <a:gd name="connsiteX13" fmla="*/ 15080 w 477202"/>
                <a:gd name="connsiteY13" fmla="*/ 17484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82291" y="162631"/>
                  </a:moveTo>
                  <a:cubicBezTo>
                    <a:pt x="109757" y="169311"/>
                    <a:pt x="73107" y="173129"/>
                    <a:pt x="0" y="180192"/>
                  </a:cubicBezTo>
                  <a:cubicBezTo>
                    <a:pt x="25196" y="152514"/>
                    <a:pt x="35886" y="141061"/>
                    <a:pt x="60891" y="113574"/>
                  </a:cubicBezTo>
                  <a:cubicBezTo>
                    <a:pt x="157668" y="79216"/>
                    <a:pt x="206152" y="61655"/>
                    <a:pt x="302547" y="26723"/>
                  </a:cubicBezTo>
                  <a:cubicBezTo>
                    <a:pt x="375463" y="16798"/>
                    <a:pt x="412303" y="11262"/>
                    <a:pt x="485983" y="0"/>
                  </a:cubicBezTo>
                  <a:cubicBezTo>
                    <a:pt x="463841" y="25578"/>
                    <a:pt x="453533" y="37222"/>
                    <a:pt x="429101" y="66236"/>
                  </a:cubicBezTo>
                  <a:cubicBezTo>
                    <a:pt x="330606" y="105175"/>
                    <a:pt x="281168" y="124645"/>
                    <a:pt x="182291" y="162631"/>
                  </a:cubicBezTo>
                  <a:close/>
                  <a:moveTo>
                    <a:pt x="15080" y="174847"/>
                  </a:moveTo>
                  <a:cubicBezTo>
                    <a:pt x="83797" y="167975"/>
                    <a:pt x="118155" y="164348"/>
                    <a:pt x="186300" y="157859"/>
                  </a:cubicBezTo>
                  <a:cubicBezTo>
                    <a:pt x="279068" y="122355"/>
                    <a:pt x="325452" y="104221"/>
                    <a:pt x="417648" y="67763"/>
                  </a:cubicBezTo>
                  <a:cubicBezTo>
                    <a:pt x="440363" y="40849"/>
                    <a:pt x="449907" y="29777"/>
                    <a:pt x="470904" y="5726"/>
                  </a:cubicBezTo>
                  <a:cubicBezTo>
                    <a:pt x="401805" y="16225"/>
                    <a:pt x="367255" y="21379"/>
                    <a:pt x="298729" y="30732"/>
                  </a:cubicBezTo>
                  <a:cubicBezTo>
                    <a:pt x="208251" y="63754"/>
                    <a:pt x="162821" y="80170"/>
                    <a:pt x="71962" y="112620"/>
                  </a:cubicBezTo>
                  <a:cubicBezTo>
                    <a:pt x="48675" y="138389"/>
                    <a:pt x="38558" y="149078"/>
                    <a:pt x="15080" y="1748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C6E90AE-23FE-4A66-A561-90A283DD346B}"/>
                </a:ext>
              </a:extLst>
            </p:cNvPr>
            <p:cNvSpPr/>
            <p:nvPr/>
          </p:nvSpPr>
          <p:spPr>
            <a:xfrm>
              <a:off x="1007685" y="3460734"/>
              <a:ext cx="458114" cy="171793"/>
            </a:xfrm>
            <a:custGeom>
              <a:avLst/>
              <a:gdLst>
                <a:gd name="connsiteX0" fmla="*/ 180383 w 458114"/>
                <a:gd name="connsiteY0" fmla="*/ 167975 h 171792"/>
                <a:gd name="connsiteX1" fmla="*/ 0 w 458114"/>
                <a:gd name="connsiteY1" fmla="*/ 188972 h 171792"/>
                <a:gd name="connsiteX2" fmla="*/ 56883 w 458114"/>
                <a:gd name="connsiteY2" fmla="*/ 122736 h 171792"/>
                <a:gd name="connsiteX3" fmla="*/ 293002 w 458114"/>
                <a:gd name="connsiteY3" fmla="*/ 32259 h 171792"/>
                <a:gd name="connsiteX4" fmla="*/ 474721 w 458114"/>
                <a:gd name="connsiteY4" fmla="*/ 0 h 171792"/>
                <a:gd name="connsiteX5" fmla="*/ 421656 w 458114"/>
                <a:gd name="connsiteY5" fmla="*/ 66427 h 171792"/>
                <a:gd name="connsiteX6" fmla="*/ 180383 w 458114"/>
                <a:gd name="connsiteY6" fmla="*/ 167975 h 171792"/>
                <a:gd name="connsiteX7" fmla="*/ 15080 w 458114"/>
                <a:gd name="connsiteY7" fmla="*/ 182864 h 171792"/>
                <a:gd name="connsiteX8" fmla="*/ 184582 w 458114"/>
                <a:gd name="connsiteY8" fmla="*/ 162631 h 171792"/>
                <a:gd name="connsiteX9" fmla="*/ 410585 w 458114"/>
                <a:gd name="connsiteY9" fmla="*/ 67572 h 171792"/>
                <a:gd name="connsiteX10" fmla="*/ 460405 w 458114"/>
                <a:gd name="connsiteY10" fmla="*/ 5345 h 171792"/>
                <a:gd name="connsiteX11" fmla="*/ 289758 w 458114"/>
                <a:gd name="connsiteY11" fmla="*/ 35504 h 171792"/>
                <a:gd name="connsiteX12" fmla="*/ 68145 w 458114"/>
                <a:gd name="connsiteY12" fmla="*/ 120637 h 171792"/>
                <a:gd name="connsiteX13" fmla="*/ 15080 w 458114"/>
                <a:gd name="connsiteY13" fmla="*/ 18286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180383" y="167975"/>
                  </a:moveTo>
                  <a:cubicBezTo>
                    <a:pt x="109184" y="175038"/>
                    <a:pt x="72917" y="179428"/>
                    <a:pt x="0" y="188972"/>
                  </a:cubicBezTo>
                  <a:cubicBezTo>
                    <a:pt x="24433" y="159958"/>
                    <a:pt x="34550" y="148314"/>
                    <a:pt x="56883" y="122736"/>
                  </a:cubicBezTo>
                  <a:cubicBezTo>
                    <a:pt x="152132" y="86087"/>
                    <a:pt x="199280" y="67954"/>
                    <a:pt x="293002" y="32259"/>
                  </a:cubicBezTo>
                  <a:cubicBezTo>
                    <a:pt x="365728" y="19470"/>
                    <a:pt x="402186" y="12789"/>
                    <a:pt x="474721" y="0"/>
                  </a:cubicBezTo>
                  <a:cubicBezTo>
                    <a:pt x="455060" y="23478"/>
                    <a:pt x="445326" y="35695"/>
                    <a:pt x="421656" y="66427"/>
                  </a:cubicBezTo>
                  <a:cubicBezTo>
                    <a:pt x="326025" y="106512"/>
                    <a:pt x="277732" y="127127"/>
                    <a:pt x="180383" y="167975"/>
                  </a:cubicBezTo>
                  <a:close/>
                  <a:moveTo>
                    <a:pt x="15080" y="182864"/>
                  </a:moveTo>
                  <a:cubicBezTo>
                    <a:pt x="83606" y="173893"/>
                    <a:pt x="117583" y="169693"/>
                    <a:pt x="184582" y="162631"/>
                  </a:cubicBezTo>
                  <a:cubicBezTo>
                    <a:pt x="275632" y="124454"/>
                    <a:pt x="321062" y="105366"/>
                    <a:pt x="410585" y="67572"/>
                  </a:cubicBezTo>
                  <a:cubicBezTo>
                    <a:pt x="432727" y="39131"/>
                    <a:pt x="441889" y="27678"/>
                    <a:pt x="460405" y="5345"/>
                  </a:cubicBezTo>
                  <a:cubicBezTo>
                    <a:pt x="392261" y="17370"/>
                    <a:pt x="358093" y="23669"/>
                    <a:pt x="289758" y="35504"/>
                  </a:cubicBezTo>
                  <a:cubicBezTo>
                    <a:pt x="201761" y="69099"/>
                    <a:pt x="157477" y="86278"/>
                    <a:pt x="68145" y="120637"/>
                  </a:cubicBezTo>
                  <a:cubicBezTo>
                    <a:pt x="47339" y="145070"/>
                    <a:pt x="37795" y="155950"/>
                    <a:pt x="15080" y="1828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A9836515-169E-48B5-976A-CBA2850C7941}"/>
                </a:ext>
              </a:extLst>
            </p:cNvPr>
            <p:cNvSpPr/>
            <p:nvPr/>
          </p:nvSpPr>
          <p:spPr>
            <a:xfrm>
              <a:off x="1416361" y="3344488"/>
              <a:ext cx="439026" cy="171793"/>
            </a:xfrm>
            <a:custGeom>
              <a:avLst/>
              <a:gdLst>
                <a:gd name="connsiteX0" fmla="*/ 174466 w 439026"/>
                <a:gd name="connsiteY0" fmla="*/ 168166 h 171792"/>
                <a:gd name="connsiteX1" fmla="*/ 0 w 439026"/>
                <a:gd name="connsiteY1" fmla="*/ 186300 h 171792"/>
                <a:gd name="connsiteX2" fmla="*/ 53256 w 439026"/>
                <a:gd name="connsiteY2" fmla="*/ 119873 h 171792"/>
                <a:gd name="connsiteX3" fmla="*/ 279641 w 439026"/>
                <a:gd name="connsiteY3" fmla="*/ 32259 h 171792"/>
                <a:gd name="connsiteX4" fmla="*/ 455824 w 439026"/>
                <a:gd name="connsiteY4" fmla="*/ 0 h 171792"/>
                <a:gd name="connsiteX5" fmla="*/ 406386 w 439026"/>
                <a:gd name="connsiteY5" fmla="*/ 66427 h 171792"/>
                <a:gd name="connsiteX6" fmla="*/ 174466 w 439026"/>
                <a:gd name="connsiteY6" fmla="*/ 168166 h 171792"/>
                <a:gd name="connsiteX7" fmla="*/ 14698 w 439026"/>
                <a:gd name="connsiteY7" fmla="*/ 180192 h 171792"/>
                <a:gd name="connsiteX8" fmla="*/ 178474 w 439026"/>
                <a:gd name="connsiteY8" fmla="*/ 162631 h 171792"/>
                <a:gd name="connsiteX9" fmla="*/ 395697 w 439026"/>
                <a:gd name="connsiteY9" fmla="*/ 67763 h 171792"/>
                <a:gd name="connsiteX10" fmla="*/ 442080 w 439026"/>
                <a:gd name="connsiteY10" fmla="*/ 5345 h 171792"/>
                <a:gd name="connsiteX11" fmla="*/ 276777 w 439026"/>
                <a:gd name="connsiteY11" fmla="*/ 35504 h 171792"/>
                <a:gd name="connsiteX12" fmla="*/ 64327 w 439026"/>
                <a:gd name="connsiteY12" fmla="*/ 117964 h 171792"/>
                <a:gd name="connsiteX13" fmla="*/ 14698 w 439026"/>
                <a:gd name="connsiteY13" fmla="*/ 18019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174466" y="168166"/>
                  </a:moveTo>
                  <a:cubicBezTo>
                    <a:pt x="105939" y="173320"/>
                    <a:pt x="71008" y="177138"/>
                    <a:pt x="0" y="186300"/>
                  </a:cubicBezTo>
                  <a:cubicBezTo>
                    <a:pt x="23669" y="155568"/>
                    <a:pt x="33404" y="143542"/>
                    <a:pt x="53256" y="119873"/>
                  </a:cubicBezTo>
                  <a:cubicBezTo>
                    <a:pt x="144879" y="83797"/>
                    <a:pt x="190117" y="66045"/>
                    <a:pt x="279641" y="32259"/>
                  </a:cubicBezTo>
                  <a:cubicBezTo>
                    <a:pt x="350458" y="18897"/>
                    <a:pt x="385770" y="12216"/>
                    <a:pt x="455824" y="0"/>
                  </a:cubicBezTo>
                  <a:cubicBezTo>
                    <a:pt x="438263" y="21570"/>
                    <a:pt x="429101" y="34168"/>
                    <a:pt x="406386" y="66427"/>
                  </a:cubicBezTo>
                  <a:cubicBezTo>
                    <a:pt x="314954" y="106130"/>
                    <a:pt x="268379" y="126554"/>
                    <a:pt x="174466" y="168166"/>
                  </a:cubicBezTo>
                  <a:close/>
                  <a:moveTo>
                    <a:pt x="14698" y="180192"/>
                  </a:moveTo>
                  <a:cubicBezTo>
                    <a:pt x="81315" y="171411"/>
                    <a:pt x="114147" y="167784"/>
                    <a:pt x="178474" y="162631"/>
                  </a:cubicBezTo>
                  <a:cubicBezTo>
                    <a:pt x="266470" y="123882"/>
                    <a:pt x="309991" y="104794"/>
                    <a:pt x="395697" y="67763"/>
                  </a:cubicBezTo>
                  <a:cubicBezTo>
                    <a:pt x="416884" y="37794"/>
                    <a:pt x="425474" y="25769"/>
                    <a:pt x="442080" y="5345"/>
                  </a:cubicBezTo>
                  <a:cubicBezTo>
                    <a:pt x="376417" y="16798"/>
                    <a:pt x="343204" y="22906"/>
                    <a:pt x="276777" y="35504"/>
                  </a:cubicBezTo>
                  <a:cubicBezTo>
                    <a:pt x="192790" y="67381"/>
                    <a:pt x="150223" y="83988"/>
                    <a:pt x="64327" y="117964"/>
                  </a:cubicBezTo>
                  <a:cubicBezTo>
                    <a:pt x="46002" y="140107"/>
                    <a:pt x="36840" y="151559"/>
                    <a:pt x="14698" y="1801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AF53E21B-4F1C-4214-B621-F517976338ED}"/>
                </a:ext>
              </a:extLst>
            </p:cNvPr>
            <p:cNvSpPr/>
            <p:nvPr/>
          </p:nvSpPr>
          <p:spPr>
            <a:xfrm>
              <a:off x="1810530" y="3241603"/>
              <a:ext cx="419938" cy="171793"/>
            </a:xfrm>
            <a:custGeom>
              <a:avLst/>
              <a:gdLst>
                <a:gd name="connsiteX0" fmla="*/ 166258 w 419938"/>
                <a:gd name="connsiteY0" fmla="*/ 162440 h 171792"/>
                <a:gd name="connsiteX1" fmla="*/ 0 w 419938"/>
                <a:gd name="connsiteY1" fmla="*/ 173129 h 171792"/>
                <a:gd name="connsiteX2" fmla="*/ 49629 w 419938"/>
                <a:gd name="connsiteY2" fmla="*/ 106702 h 171792"/>
                <a:gd name="connsiteX3" fmla="*/ 263989 w 419938"/>
                <a:gd name="connsiteY3" fmla="*/ 26914 h 171792"/>
                <a:gd name="connsiteX4" fmla="*/ 432346 w 419938"/>
                <a:gd name="connsiteY4" fmla="*/ 0 h 171792"/>
                <a:gd name="connsiteX5" fmla="*/ 386725 w 419938"/>
                <a:gd name="connsiteY5" fmla="*/ 66236 h 171792"/>
                <a:gd name="connsiteX6" fmla="*/ 166258 w 419938"/>
                <a:gd name="connsiteY6" fmla="*/ 162440 h 171792"/>
                <a:gd name="connsiteX7" fmla="*/ 13935 w 419938"/>
                <a:gd name="connsiteY7" fmla="*/ 167021 h 171792"/>
                <a:gd name="connsiteX8" fmla="*/ 170075 w 419938"/>
                <a:gd name="connsiteY8" fmla="*/ 156522 h 171792"/>
                <a:gd name="connsiteX9" fmla="*/ 376608 w 419938"/>
                <a:gd name="connsiteY9" fmla="*/ 66617 h 171792"/>
                <a:gd name="connsiteX10" fmla="*/ 419366 w 419938"/>
                <a:gd name="connsiteY10" fmla="*/ 4390 h 171792"/>
                <a:gd name="connsiteX11" fmla="*/ 261316 w 419938"/>
                <a:gd name="connsiteY11" fmla="*/ 29587 h 171792"/>
                <a:gd name="connsiteX12" fmla="*/ 60128 w 419938"/>
                <a:gd name="connsiteY12" fmla="*/ 104603 h 171792"/>
                <a:gd name="connsiteX13" fmla="*/ 13935 w 419938"/>
                <a:gd name="connsiteY13" fmla="*/ 16702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166258" y="162440"/>
                  </a:moveTo>
                  <a:cubicBezTo>
                    <a:pt x="101167" y="164158"/>
                    <a:pt x="67954" y="166448"/>
                    <a:pt x="0" y="173129"/>
                  </a:cubicBezTo>
                  <a:cubicBezTo>
                    <a:pt x="22715" y="140870"/>
                    <a:pt x="31877" y="128272"/>
                    <a:pt x="49629" y="106702"/>
                  </a:cubicBezTo>
                  <a:cubicBezTo>
                    <a:pt x="136671" y="73107"/>
                    <a:pt x="179429" y="57073"/>
                    <a:pt x="263989" y="26914"/>
                  </a:cubicBezTo>
                  <a:cubicBezTo>
                    <a:pt x="331942" y="15080"/>
                    <a:pt x="365728" y="9544"/>
                    <a:pt x="432346" y="0"/>
                  </a:cubicBezTo>
                  <a:cubicBezTo>
                    <a:pt x="416694" y="19852"/>
                    <a:pt x="408104" y="32832"/>
                    <a:pt x="386725" y="66236"/>
                  </a:cubicBezTo>
                  <a:cubicBezTo>
                    <a:pt x="300065" y="102694"/>
                    <a:pt x="255781" y="122164"/>
                    <a:pt x="166258" y="162440"/>
                  </a:cubicBezTo>
                  <a:close/>
                  <a:moveTo>
                    <a:pt x="13935" y="167021"/>
                  </a:moveTo>
                  <a:cubicBezTo>
                    <a:pt x="77689" y="160531"/>
                    <a:pt x="108802" y="158431"/>
                    <a:pt x="170075" y="156522"/>
                  </a:cubicBezTo>
                  <a:cubicBezTo>
                    <a:pt x="254063" y="119110"/>
                    <a:pt x="295484" y="100976"/>
                    <a:pt x="376608" y="66617"/>
                  </a:cubicBezTo>
                  <a:cubicBezTo>
                    <a:pt x="396651" y="35504"/>
                    <a:pt x="404668" y="23287"/>
                    <a:pt x="419366" y="4390"/>
                  </a:cubicBezTo>
                  <a:cubicBezTo>
                    <a:pt x="356757" y="13362"/>
                    <a:pt x="325070" y="18515"/>
                    <a:pt x="261316" y="29587"/>
                  </a:cubicBezTo>
                  <a:cubicBezTo>
                    <a:pt x="181910" y="58028"/>
                    <a:pt x="141634" y="73107"/>
                    <a:pt x="60128" y="104603"/>
                  </a:cubicBezTo>
                  <a:cubicBezTo>
                    <a:pt x="43712" y="125027"/>
                    <a:pt x="35122" y="136862"/>
                    <a:pt x="13935" y="1670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7398790E-3C46-4D01-9BD5-1DF640AC42D1}"/>
                </a:ext>
              </a:extLst>
            </p:cNvPr>
            <p:cNvSpPr/>
            <p:nvPr/>
          </p:nvSpPr>
          <p:spPr>
            <a:xfrm>
              <a:off x="2185421" y="3159524"/>
              <a:ext cx="400850" cy="133617"/>
            </a:xfrm>
            <a:custGeom>
              <a:avLst/>
              <a:gdLst>
                <a:gd name="connsiteX0" fmla="*/ 157668 w 400850"/>
                <a:gd name="connsiteY0" fmla="*/ 151750 h 133616"/>
                <a:gd name="connsiteX1" fmla="*/ 0 w 400850"/>
                <a:gd name="connsiteY1" fmla="*/ 151178 h 133616"/>
                <a:gd name="connsiteX2" fmla="*/ 45620 w 400850"/>
                <a:gd name="connsiteY2" fmla="*/ 84751 h 133616"/>
                <a:gd name="connsiteX3" fmla="*/ 247382 w 400850"/>
                <a:gd name="connsiteY3" fmla="*/ 16798 h 133616"/>
                <a:gd name="connsiteX4" fmla="*/ 406958 w 400850"/>
                <a:gd name="connsiteY4" fmla="*/ 0 h 133616"/>
                <a:gd name="connsiteX5" fmla="*/ 365537 w 400850"/>
                <a:gd name="connsiteY5" fmla="*/ 65663 h 133616"/>
                <a:gd name="connsiteX6" fmla="*/ 157668 w 400850"/>
                <a:gd name="connsiteY6" fmla="*/ 151750 h 133616"/>
                <a:gd name="connsiteX7" fmla="*/ 13361 w 400850"/>
                <a:gd name="connsiteY7" fmla="*/ 145642 h 133616"/>
                <a:gd name="connsiteX8" fmla="*/ 161294 w 400850"/>
                <a:gd name="connsiteY8" fmla="*/ 145642 h 133616"/>
                <a:gd name="connsiteX9" fmla="*/ 355993 w 400850"/>
                <a:gd name="connsiteY9" fmla="*/ 65472 h 133616"/>
                <a:gd name="connsiteX10" fmla="*/ 394933 w 400850"/>
                <a:gd name="connsiteY10" fmla="*/ 4009 h 133616"/>
                <a:gd name="connsiteX11" fmla="*/ 245091 w 400850"/>
                <a:gd name="connsiteY11" fmla="*/ 19661 h 133616"/>
                <a:gd name="connsiteX12" fmla="*/ 55928 w 400850"/>
                <a:gd name="connsiteY12" fmla="*/ 83606 h 133616"/>
                <a:gd name="connsiteX13" fmla="*/ 13361 w 400850"/>
                <a:gd name="connsiteY13" fmla="*/ 14564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157668" y="151750"/>
                  </a:moveTo>
                  <a:cubicBezTo>
                    <a:pt x="96013" y="148505"/>
                    <a:pt x="64518" y="148505"/>
                    <a:pt x="0" y="151178"/>
                  </a:cubicBezTo>
                  <a:cubicBezTo>
                    <a:pt x="21379" y="117583"/>
                    <a:pt x="29968" y="104794"/>
                    <a:pt x="45620" y="84751"/>
                  </a:cubicBezTo>
                  <a:cubicBezTo>
                    <a:pt x="127508" y="55546"/>
                    <a:pt x="167975" y="41803"/>
                    <a:pt x="247382" y="16798"/>
                  </a:cubicBezTo>
                  <a:cubicBezTo>
                    <a:pt x="311899" y="8399"/>
                    <a:pt x="343967" y="4772"/>
                    <a:pt x="406958" y="0"/>
                  </a:cubicBezTo>
                  <a:cubicBezTo>
                    <a:pt x="392642" y="18897"/>
                    <a:pt x="385198" y="31495"/>
                    <a:pt x="365537" y="65663"/>
                  </a:cubicBezTo>
                  <a:cubicBezTo>
                    <a:pt x="284222" y="97349"/>
                    <a:pt x="242610" y="114910"/>
                    <a:pt x="157668" y="151750"/>
                  </a:cubicBezTo>
                  <a:close/>
                  <a:moveTo>
                    <a:pt x="13361" y="145642"/>
                  </a:moveTo>
                  <a:cubicBezTo>
                    <a:pt x="73871" y="142970"/>
                    <a:pt x="103457" y="142970"/>
                    <a:pt x="161294" y="145642"/>
                  </a:cubicBezTo>
                  <a:cubicBezTo>
                    <a:pt x="240701" y="111284"/>
                    <a:pt x="279832" y="95059"/>
                    <a:pt x="355993" y="65472"/>
                  </a:cubicBezTo>
                  <a:cubicBezTo>
                    <a:pt x="374317" y="33977"/>
                    <a:pt x="381571" y="21760"/>
                    <a:pt x="394933" y="4009"/>
                  </a:cubicBezTo>
                  <a:cubicBezTo>
                    <a:pt x="335760" y="8590"/>
                    <a:pt x="305791" y="11835"/>
                    <a:pt x="245091" y="19661"/>
                  </a:cubicBezTo>
                  <a:cubicBezTo>
                    <a:pt x="170457" y="43330"/>
                    <a:pt x="132662" y="56119"/>
                    <a:pt x="55928" y="83606"/>
                  </a:cubicBezTo>
                  <a:cubicBezTo>
                    <a:pt x="41230" y="102312"/>
                    <a:pt x="33213" y="114529"/>
                    <a:pt x="13361" y="1456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5CBAC58-2104-4642-AE0B-397D3BC2F3B6}"/>
                </a:ext>
              </a:extLst>
            </p:cNvPr>
            <p:cNvSpPr/>
            <p:nvPr/>
          </p:nvSpPr>
          <p:spPr>
            <a:xfrm>
              <a:off x="2539887" y="3105941"/>
              <a:ext cx="381762" cy="133617"/>
            </a:xfrm>
            <a:custGeom>
              <a:avLst/>
              <a:gdLst>
                <a:gd name="connsiteX0" fmla="*/ 149651 w 381762"/>
                <a:gd name="connsiteY0" fmla="*/ 136425 h 133616"/>
                <a:gd name="connsiteX1" fmla="*/ 0 w 381762"/>
                <a:gd name="connsiteY1" fmla="*/ 121727 h 133616"/>
                <a:gd name="connsiteX2" fmla="*/ 41612 w 381762"/>
                <a:gd name="connsiteY2" fmla="*/ 56064 h 133616"/>
                <a:gd name="connsiteX3" fmla="*/ 231157 w 381762"/>
                <a:gd name="connsiteY3" fmla="*/ 2999 h 133616"/>
                <a:gd name="connsiteX4" fmla="*/ 382144 w 381762"/>
                <a:gd name="connsiteY4" fmla="*/ 1091 h 133616"/>
                <a:gd name="connsiteX5" fmla="*/ 345113 w 381762"/>
                <a:gd name="connsiteY5" fmla="*/ 65227 h 133616"/>
                <a:gd name="connsiteX6" fmla="*/ 149651 w 381762"/>
                <a:gd name="connsiteY6" fmla="*/ 136425 h 133616"/>
                <a:gd name="connsiteX7" fmla="*/ 12598 w 381762"/>
                <a:gd name="connsiteY7" fmla="*/ 116764 h 133616"/>
                <a:gd name="connsiteX8" fmla="*/ 153086 w 381762"/>
                <a:gd name="connsiteY8" fmla="*/ 130126 h 133616"/>
                <a:gd name="connsiteX9" fmla="*/ 336141 w 381762"/>
                <a:gd name="connsiteY9" fmla="*/ 63890 h 133616"/>
                <a:gd name="connsiteX10" fmla="*/ 371073 w 381762"/>
                <a:gd name="connsiteY10" fmla="*/ 3763 h 133616"/>
                <a:gd name="connsiteX11" fmla="*/ 229248 w 381762"/>
                <a:gd name="connsiteY11" fmla="*/ 5481 h 133616"/>
                <a:gd name="connsiteX12" fmla="*/ 51538 w 381762"/>
                <a:gd name="connsiteY12" fmla="*/ 55301 h 133616"/>
                <a:gd name="connsiteX13" fmla="*/ 12598 w 381762"/>
                <a:gd name="connsiteY13" fmla="*/ 11676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149651" y="136425"/>
                  </a:moveTo>
                  <a:cubicBezTo>
                    <a:pt x="91050" y="127263"/>
                    <a:pt x="61082" y="124209"/>
                    <a:pt x="0" y="121727"/>
                  </a:cubicBezTo>
                  <a:cubicBezTo>
                    <a:pt x="19851" y="87751"/>
                    <a:pt x="27296" y="74962"/>
                    <a:pt x="41612" y="56064"/>
                  </a:cubicBezTo>
                  <a:cubicBezTo>
                    <a:pt x="118537" y="32395"/>
                    <a:pt x="156522" y="21706"/>
                    <a:pt x="231157" y="2999"/>
                  </a:cubicBezTo>
                  <a:cubicBezTo>
                    <a:pt x="292239" y="-246"/>
                    <a:pt x="322589" y="-818"/>
                    <a:pt x="382144" y="1091"/>
                  </a:cubicBezTo>
                  <a:cubicBezTo>
                    <a:pt x="369164" y="19606"/>
                    <a:pt x="362674" y="31632"/>
                    <a:pt x="345113" y="65227"/>
                  </a:cubicBezTo>
                  <a:cubicBezTo>
                    <a:pt x="268951" y="90041"/>
                    <a:pt x="229630" y="104548"/>
                    <a:pt x="149651" y="136425"/>
                  </a:cubicBezTo>
                  <a:close/>
                  <a:moveTo>
                    <a:pt x="12598" y="116764"/>
                  </a:moveTo>
                  <a:cubicBezTo>
                    <a:pt x="69862" y="119246"/>
                    <a:pt x="98113" y="121918"/>
                    <a:pt x="153086" y="130126"/>
                  </a:cubicBezTo>
                  <a:cubicBezTo>
                    <a:pt x="227912" y="100730"/>
                    <a:pt x="264561" y="87178"/>
                    <a:pt x="336141" y="63890"/>
                  </a:cubicBezTo>
                  <a:cubicBezTo>
                    <a:pt x="352557" y="32586"/>
                    <a:pt x="358665" y="21324"/>
                    <a:pt x="371073" y="3763"/>
                  </a:cubicBezTo>
                  <a:cubicBezTo>
                    <a:pt x="315144" y="2045"/>
                    <a:pt x="286703" y="2618"/>
                    <a:pt x="229248" y="5481"/>
                  </a:cubicBezTo>
                  <a:cubicBezTo>
                    <a:pt x="159195" y="23233"/>
                    <a:pt x="123691" y="33159"/>
                    <a:pt x="51538" y="55301"/>
                  </a:cubicBezTo>
                  <a:cubicBezTo>
                    <a:pt x="37985" y="73053"/>
                    <a:pt x="30923" y="85078"/>
                    <a:pt x="12598" y="1167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0031D495-C1C4-4DE7-9AA8-4DB8DA915C58}"/>
                </a:ext>
              </a:extLst>
            </p:cNvPr>
            <p:cNvSpPr/>
            <p:nvPr/>
          </p:nvSpPr>
          <p:spPr>
            <a:xfrm>
              <a:off x="2874502" y="3072864"/>
              <a:ext cx="343586" cy="114529"/>
            </a:xfrm>
            <a:custGeom>
              <a:avLst/>
              <a:gdLst>
                <a:gd name="connsiteX0" fmla="*/ 143161 w 343585"/>
                <a:gd name="connsiteY0" fmla="*/ 131135 h 114528"/>
                <a:gd name="connsiteX1" fmla="*/ 0 w 343585"/>
                <a:gd name="connsiteY1" fmla="*/ 99449 h 114528"/>
                <a:gd name="connsiteX2" fmla="*/ 37221 w 343585"/>
                <a:gd name="connsiteY2" fmla="*/ 35122 h 114528"/>
                <a:gd name="connsiteX3" fmla="*/ 215886 w 343585"/>
                <a:gd name="connsiteY3" fmla="*/ 0 h 114528"/>
                <a:gd name="connsiteX4" fmla="*/ 359429 w 343585"/>
                <a:gd name="connsiteY4" fmla="*/ 18325 h 114528"/>
                <a:gd name="connsiteX5" fmla="*/ 326597 w 343585"/>
                <a:gd name="connsiteY5" fmla="*/ 81315 h 114528"/>
                <a:gd name="connsiteX6" fmla="*/ 143161 w 343585"/>
                <a:gd name="connsiteY6" fmla="*/ 131135 h 114528"/>
                <a:gd name="connsiteX7" fmla="*/ 11835 w 343585"/>
                <a:gd name="connsiteY7" fmla="*/ 95822 h 114528"/>
                <a:gd name="connsiteX8" fmla="*/ 146215 w 343585"/>
                <a:gd name="connsiteY8" fmla="*/ 125027 h 114528"/>
                <a:gd name="connsiteX9" fmla="*/ 318008 w 343585"/>
                <a:gd name="connsiteY9" fmla="*/ 78834 h 114528"/>
                <a:gd name="connsiteX10" fmla="*/ 348739 w 343585"/>
                <a:gd name="connsiteY10" fmla="*/ 20043 h 114528"/>
                <a:gd name="connsiteX11" fmla="*/ 213977 w 343585"/>
                <a:gd name="connsiteY11" fmla="*/ 2863 h 114528"/>
                <a:gd name="connsiteX12" fmla="*/ 46575 w 343585"/>
                <a:gd name="connsiteY12" fmla="*/ 35886 h 114528"/>
                <a:gd name="connsiteX13" fmla="*/ 11835 w 343585"/>
                <a:gd name="connsiteY13" fmla="*/ 9582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43161" y="131135"/>
                  </a:moveTo>
                  <a:cubicBezTo>
                    <a:pt x="87042" y="114910"/>
                    <a:pt x="58410" y="108611"/>
                    <a:pt x="0" y="99449"/>
                  </a:cubicBezTo>
                  <a:cubicBezTo>
                    <a:pt x="17752" y="65663"/>
                    <a:pt x="24242" y="53828"/>
                    <a:pt x="37221" y="35122"/>
                  </a:cubicBezTo>
                  <a:cubicBezTo>
                    <a:pt x="109757" y="18325"/>
                    <a:pt x="145451" y="11262"/>
                    <a:pt x="215886" y="0"/>
                  </a:cubicBezTo>
                  <a:cubicBezTo>
                    <a:pt x="273914" y="4009"/>
                    <a:pt x="302546" y="7826"/>
                    <a:pt x="359429" y="18325"/>
                  </a:cubicBezTo>
                  <a:cubicBezTo>
                    <a:pt x="347594" y="37413"/>
                    <a:pt x="342058" y="48293"/>
                    <a:pt x="326597" y="81315"/>
                  </a:cubicBezTo>
                  <a:cubicBezTo>
                    <a:pt x="255398" y="96204"/>
                    <a:pt x="218558" y="106512"/>
                    <a:pt x="143161" y="131135"/>
                  </a:cubicBezTo>
                  <a:close/>
                  <a:moveTo>
                    <a:pt x="11835" y="95822"/>
                  </a:moveTo>
                  <a:cubicBezTo>
                    <a:pt x="66617" y="104412"/>
                    <a:pt x="93341" y="110138"/>
                    <a:pt x="146215" y="125027"/>
                  </a:cubicBezTo>
                  <a:cubicBezTo>
                    <a:pt x="216649" y="102312"/>
                    <a:pt x="251199" y="92386"/>
                    <a:pt x="318008" y="78834"/>
                  </a:cubicBezTo>
                  <a:cubicBezTo>
                    <a:pt x="332324" y="48484"/>
                    <a:pt x="337669" y="38176"/>
                    <a:pt x="348739" y="20043"/>
                  </a:cubicBezTo>
                  <a:cubicBezTo>
                    <a:pt x="295293" y="10308"/>
                    <a:pt x="268379" y="6872"/>
                    <a:pt x="213977" y="2863"/>
                  </a:cubicBezTo>
                  <a:cubicBezTo>
                    <a:pt x="147933" y="13553"/>
                    <a:pt x="114338" y="20233"/>
                    <a:pt x="46575" y="35886"/>
                  </a:cubicBezTo>
                  <a:cubicBezTo>
                    <a:pt x="34358" y="53256"/>
                    <a:pt x="28250" y="64518"/>
                    <a:pt x="11835" y="958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96E1E6B8-3E33-4E0F-867B-BE590274CD5F}"/>
                </a:ext>
              </a:extLst>
            </p:cNvPr>
            <p:cNvSpPr/>
            <p:nvPr/>
          </p:nvSpPr>
          <p:spPr>
            <a:xfrm>
              <a:off x="3191173" y="3075918"/>
              <a:ext cx="324498" cy="114529"/>
            </a:xfrm>
            <a:custGeom>
              <a:avLst/>
              <a:gdLst>
                <a:gd name="connsiteX0" fmla="*/ 137243 w 324497"/>
                <a:gd name="connsiteY0" fmla="*/ 133235 h 114528"/>
                <a:gd name="connsiteX1" fmla="*/ 0 w 324497"/>
                <a:gd name="connsiteY1" fmla="*/ 78261 h 114528"/>
                <a:gd name="connsiteX2" fmla="*/ 33022 w 324497"/>
                <a:gd name="connsiteY2" fmla="*/ 15461 h 114528"/>
                <a:gd name="connsiteX3" fmla="*/ 203288 w 324497"/>
                <a:gd name="connsiteY3" fmla="*/ 0 h 114528"/>
                <a:gd name="connsiteX4" fmla="*/ 343013 w 324497"/>
                <a:gd name="connsiteY4" fmla="*/ 34549 h 114528"/>
                <a:gd name="connsiteX5" fmla="*/ 312663 w 324497"/>
                <a:gd name="connsiteY5" fmla="*/ 100594 h 114528"/>
                <a:gd name="connsiteX6" fmla="*/ 137243 w 324497"/>
                <a:gd name="connsiteY6" fmla="*/ 133235 h 114528"/>
                <a:gd name="connsiteX7" fmla="*/ 11071 w 324497"/>
                <a:gd name="connsiteY7" fmla="*/ 75971 h 114528"/>
                <a:gd name="connsiteX8" fmla="*/ 139916 w 324497"/>
                <a:gd name="connsiteY8" fmla="*/ 126936 h 114528"/>
                <a:gd name="connsiteX9" fmla="*/ 304264 w 324497"/>
                <a:gd name="connsiteY9" fmla="*/ 96777 h 114528"/>
                <a:gd name="connsiteX10" fmla="*/ 332705 w 324497"/>
                <a:gd name="connsiteY10" fmla="*/ 34931 h 114528"/>
                <a:gd name="connsiteX11" fmla="*/ 201570 w 324497"/>
                <a:gd name="connsiteY11" fmla="*/ 2291 h 114528"/>
                <a:gd name="connsiteX12" fmla="*/ 41803 w 324497"/>
                <a:gd name="connsiteY12" fmla="*/ 16988 h 114528"/>
                <a:gd name="connsiteX13" fmla="*/ 11071 w 324497"/>
                <a:gd name="connsiteY13" fmla="*/ 7597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14528">
                  <a:moveTo>
                    <a:pt x="137243" y="133235"/>
                  </a:moveTo>
                  <a:cubicBezTo>
                    <a:pt x="83033" y="108039"/>
                    <a:pt x="55737" y="96586"/>
                    <a:pt x="0" y="78261"/>
                  </a:cubicBezTo>
                  <a:cubicBezTo>
                    <a:pt x="15461" y="45430"/>
                    <a:pt x="20997" y="34549"/>
                    <a:pt x="33022" y="15461"/>
                  </a:cubicBezTo>
                  <a:cubicBezTo>
                    <a:pt x="101739" y="6872"/>
                    <a:pt x="135907" y="3818"/>
                    <a:pt x="203288" y="0"/>
                  </a:cubicBezTo>
                  <a:cubicBezTo>
                    <a:pt x="259407" y="11644"/>
                    <a:pt x="287276" y="18515"/>
                    <a:pt x="343013" y="34549"/>
                  </a:cubicBezTo>
                  <a:cubicBezTo>
                    <a:pt x="331942" y="53447"/>
                    <a:pt x="326597" y="66427"/>
                    <a:pt x="312663" y="100594"/>
                  </a:cubicBezTo>
                  <a:cubicBezTo>
                    <a:pt x="243755" y="110711"/>
                    <a:pt x="208633" y="117392"/>
                    <a:pt x="137243" y="133235"/>
                  </a:cubicBezTo>
                  <a:close/>
                  <a:moveTo>
                    <a:pt x="11071" y="75971"/>
                  </a:moveTo>
                  <a:cubicBezTo>
                    <a:pt x="63373" y="93150"/>
                    <a:pt x="88951" y="103648"/>
                    <a:pt x="139916" y="126936"/>
                  </a:cubicBezTo>
                  <a:cubicBezTo>
                    <a:pt x="206724" y="112429"/>
                    <a:pt x="239555" y="106321"/>
                    <a:pt x="304264" y="96777"/>
                  </a:cubicBezTo>
                  <a:cubicBezTo>
                    <a:pt x="317244" y="65090"/>
                    <a:pt x="322398" y="52874"/>
                    <a:pt x="332705" y="34931"/>
                  </a:cubicBezTo>
                  <a:cubicBezTo>
                    <a:pt x="280404" y="20043"/>
                    <a:pt x="254254" y="13362"/>
                    <a:pt x="201570" y="2291"/>
                  </a:cubicBezTo>
                  <a:cubicBezTo>
                    <a:pt x="138198" y="6108"/>
                    <a:pt x="106321" y="8971"/>
                    <a:pt x="41803" y="16988"/>
                  </a:cubicBezTo>
                  <a:cubicBezTo>
                    <a:pt x="30732" y="35122"/>
                    <a:pt x="25578" y="45430"/>
                    <a:pt x="11071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F90F4C09-0506-4835-B55B-762CDE208D51}"/>
                </a:ext>
              </a:extLst>
            </p:cNvPr>
            <p:cNvSpPr/>
            <p:nvPr/>
          </p:nvSpPr>
          <p:spPr>
            <a:xfrm>
              <a:off x="3494292" y="3106187"/>
              <a:ext cx="324498" cy="133617"/>
            </a:xfrm>
            <a:custGeom>
              <a:avLst/>
              <a:gdLst>
                <a:gd name="connsiteX0" fmla="*/ 137243 w 324497"/>
                <a:gd name="connsiteY0" fmla="*/ 135797 h 133616"/>
                <a:gd name="connsiteX1" fmla="*/ 0 w 324497"/>
                <a:gd name="connsiteY1" fmla="*/ 68989 h 133616"/>
                <a:gd name="connsiteX2" fmla="*/ 30350 w 324497"/>
                <a:gd name="connsiteY2" fmla="*/ 2944 h 133616"/>
                <a:gd name="connsiteX3" fmla="*/ 196416 w 324497"/>
                <a:gd name="connsiteY3" fmla="*/ 463 h 133616"/>
                <a:gd name="connsiteX4" fmla="*/ 335760 w 324497"/>
                <a:gd name="connsiteY4" fmla="*/ 46847 h 133616"/>
                <a:gd name="connsiteX5" fmla="*/ 308845 w 324497"/>
                <a:gd name="connsiteY5" fmla="*/ 113655 h 133616"/>
                <a:gd name="connsiteX6" fmla="*/ 137243 w 324497"/>
                <a:gd name="connsiteY6" fmla="*/ 135797 h 133616"/>
                <a:gd name="connsiteX7" fmla="*/ 10880 w 324497"/>
                <a:gd name="connsiteY7" fmla="*/ 67462 h 133616"/>
                <a:gd name="connsiteX8" fmla="*/ 139724 w 324497"/>
                <a:gd name="connsiteY8" fmla="*/ 129498 h 133616"/>
                <a:gd name="connsiteX9" fmla="*/ 300638 w 324497"/>
                <a:gd name="connsiteY9" fmla="*/ 109265 h 133616"/>
                <a:gd name="connsiteX10" fmla="*/ 326025 w 324497"/>
                <a:gd name="connsiteY10" fmla="*/ 46656 h 133616"/>
                <a:gd name="connsiteX11" fmla="*/ 195271 w 324497"/>
                <a:gd name="connsiteY11" fmla="*/ 2944 h 133616"/>
                <a:gd name="connsiteX12" fmla="*/ 39512 w 324497"/>
                <a:gd name="connsiteY12" fmla="*/ 5425 h 133616"/>
                <a:gd name="connsiteX13" fmla="*/ 10880 w 324497"/>
                <a:gd name="connsiteY13" fmla="*/ 6746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37243" y="135797"/>
                  </a:moveTo>
                  <a:cubicBezTo>
                    <a:pt x="82651" y="106974"/>
                    <a:pt x="55164" y="93231"/>
                    <a:pt x="0" y="68989"/>
                  </a:cubicBezTo>
                  <a:cubicBezTo>
                    <a:pt x="14125" y="34821"/>
                    <a:pt x="19470" y="22032"/>
                    <a:pt x="30350" y="2944"/>
                  </a:cubicBezTo>
                  <a:cubicBezTo>
                    <a:pt x="97158" y="-110"/>
                    <a:pt x="130371" y="-492"/>
                    <a:pt x="196416" y="463"/>
                  </a:cubicBezTo>
                  <a:cubicBezTo>
                    <a:pt x="252154" y="17069"/>
                    <a:pt x="279831" y="26422"/>
                    <a:pt x="335760" y="46847"/>
                  </a:cubicBezTo>
                  <a:cubicBezTo>
                    <a:pt x="325643" y="66126"/>
                    <a:pt x="320871" y="79869"/>
                    <a:pt x="308845" y="113655"/>
                  </a:cubicBezTo>
                  <a:cubicBezTo>
                    <a:pt x="241273" y="119954"/>
                    <a:pt x="206915" y="124344"/>
                    <a:pt x="137243" y="135797"/>
                  </a:cubicBezTo>
                  <a:close/>
                  <a:moveTo>
                    <a:pt x="10880" y="67462"/>
                  </a:moveTo>
                  <a:cubicBezTo>
                    <a:pt x="62609" y="89986"/>
                    <a:pt x="88377" y="102775"/>
                    <a:pt x="139724" y="129498"/>
                  </a:cubicBezTo>
                  <a:cubicBezTo>
                    <a:pt x="204815" y="119000"/>
                    <a:pt x="236883" y="114991"/>
                    <a:pt x="300638" y="109265"/>
                  </a:cubicBezTo>
                  <a:cubicBezTo>
                    <a:pt x="311899" y="77769"/>
                    <a:pt x="316480" y="64980"/>
                    <a:pt x="326025" y="46656"/>
                  </a:cubicBezTo>
                  <a:cubicBezTo>
                    <a:pt x="273723" y="27377"/>
                    <a:pt x="247573" y="18596"/>
                    <a:pt x="195271" y="2944"/>
                  </a:cubicBezTo>
                  <a:cubicBezTo>
                    <a:pt x="133235" y="2181"/>
                    <a:pt x="102121" y="2562"/>
                    <a:pt x="39512" y="5425"/>
                  </a:cubicBezTo>
                  <a:cubicBezTo>
                    <a:pt x="29014" y="23559"/>
                    <a:pt x="23860" y="35776"/>
                    <a:pt x="10880" y="674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55C0B3D3-2969-45DC-9425-A2AE821EB551}"/>
                </a:ext>
              </a:extLst>
            </p:cNvPr>
            <p:cNvSpPr/>
            <p:nvPr/>
          </p:nvSpPr>
          <p:spPr>
            <a:xfrm>
              <a:off x="3793785" y="3151507"/>
              <a:ext cx="324498" cy="133617"/>
            </a:xfrm>
            <a:custGeom>
              <a:avLst/>
              <a:gdLst>
                <a:gd name="connsiteX0" fmla="*/ 140107 w 324497"/>
                <a:gd name="connsiteY0" fmla="*/ 140679 h 133616"/>
                <a:gd name="connsiteX1" fmla="*/ 0 w 324497"/>
                <a:gd name="connsiteY1" fmla="*/ 66808 h 133616"/>
                <a:gd name="connsiteX2" fmla="*/ 27105 w 324497"/>
                <a:gd name="connsiteY2" fmla="*/ 0 h 133616"/>
                <a:gd name="connsiteX3" fmla="*/ 191835 w 324497"/>
                <a:gd name="connsiteY3" fmla="*/ 7063 h 133616"/>
                <a:gd name="connsiteX4" fmla="*/ 333278 w 324497"/>
                <a:gd name="connsiteY4" fmla="*/ 62800 h 133616"/>
                <a:gd name="connsiteX5" fmla="*/ 310182 w 324497"/>
                <a:gd name="connsiteY5" fmla="*/ 128463 h 133616"/>
                <a:gd name="connsiteX6" fmla="*/ 140107 w 324497"/>
                <a:gd name="connsiteY6" fmla="*/ 140679 h 133616"/>
                <a:gd name="connsiteX7" fmla="*/ 10498 w 324497"/>
                <a:gd name="connsiteY7" fmla="*/ 65854 h 133616"/>
                <a:gd name="connsiteX8" fmla="*/ 142015 w 324497"/>
                <a:gd name="connsiteY8" fmla="*/ 134762 h 133616"/>
                <a:gd name="connsiteX9" fmla="*/ 301210 w 324497"/>
                <a:gd name="connsiteY9" fmla="*/ 123882 h 133616"/>
                <a:gd name="connsiteX10" fmla="*/ 322970 w 324497"/>
                <a:gd name="connsiteY10" fmla="*/ 62227 h 133616"/>
                <a:gd name="connsiteX11" fmla="*/ 190308 w 324497"/>
                <a:gd name="connsiteY11" fmla="*/ 9735 h 133616"/>
                <a:gd name="connsiteX12" fmla="*/ 35695 w 324497"/>
                <a:gd name="connsiteY12" fmla="*/ 3245 h 133616"/>
                <a:gd name="connsiteX13" fmla="*/ 10498 w 324497"/>
                <a:gd name="connsiteY13" fmla="*/ 6585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40107" y="140679"/>
                  </a:moveTo>
                  <a:cubicBezTo>
                    <a:pt x="83988" y="109947"/>
                    <a:pt x="55928" y="94868"/>
                    <a:pt x="0" y="66808"/>
                  </a:cubicBezTo>
                  <a:cubicBezTo>
                    <a:pt x="12025" y="33022"/>
                    <a:pt x="16988" y="19470"/>
                    <a:pt x="27105" y="0"/>
                  </a:cubicBezTo>
                  <a:cubicBezTo>
                    <a:pt x="93149" y="1145"/>
                    <a:pt x="125981" y="2672"/>
                    <a:pt x="191835" y="7063"/>
                  </a:cubicBezTo>
                  <a:cubicBezTo>
                    <a:pt x="248145" y="27678"/>
                    <a:pt x="276395" y="38940"/>
                    <a:pt x="333278" y="62800"/>
                  </a:cubicBezTo>
                  <a:cubicBezTo>
                    <a:pt x="324307" y="82842"/>
                    <a:pt x="320107" y="96395"/>
                    <a:pt x="310182" y="128463"/>
                  </a:cubicBezTo>
                  <a:cubicBezTo>
                    <a:pt x="242610" y="130944"/>
                    <a:pt x="208633" y="133235"/>
                    <a:pt x="140107" y="140679"/>
                  </a:cubicBezTo>
                  <a:close/>
                  <a:moveTo>
                    <a:pt x="10498" y="65854"/>
                  </a:moveTo>
                  <a:cubicBezTo>
                    <a:pt x="62990" y="92005"/>
                    <a:pt x="89141" y="105939"/>
                    <a:pt x="142015" y="134762"/>
                  </a:cubicBezTo>
                  <a:cubicBezTo>
                    <a:pt x="206151" y="128272"/>
                    <a:pt x="238028" y="126172"/>
                    <a:pt x="301210" y="123882"/>
                  </a:cubicBezTo>
                  <a:cubicBezTo>
                    <a:pt x="310563" y="94104"/>
                    <a:pt x="314572" y="81124"/>
                    <a:pt x="322970" y="62227"/>
                  </a:cubicBezTo>
                  <a:cubicBezTo>
                    <a:pt x="269524" y="39703"/>
                    <a:pt x="242991" y="29205"/>
                    <a:pt x="190308" y="9735"/>
                  </a:cubicBezTo>
                  <a:cubicBezTo>
                    <a:pt x="128654" y="5726"/>
                    <a:pt x="97731" y="4390"/>
                    <a:pt x="35695" y="3245"/>
                  </a:cubicBezTo>
                  <a:cubicBezTo>
                    <a:pt x="26341" y="21570"/>
                    <a:pt x="21760" y="34549"/>
                    <a:pt x="10498" y="658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DFD1F95D-8613-4A20-89B6-9687A6FCD016}"/>
                </a:ext>
              </a:extLst>
            </p:cNvPr>
            <p:cNvSpPr/>
            <p:nvPr/>
          </p:nvSpPr>
          <p:spPr>
            <a:xfrm>
              <a:off x="4094231" y="3212207"/>
              <a:ext cx="324498" cy="133617"/>
            </a:xfrm>
            <a:custGeom>
              <a:avLst/>
              <a:gdLst>
                <a:gd name="connsiteX0" fmla="*/ 145070 w 324497"/>
                <a:gd name="connsiteY0" fmla="*/ 142397 h 133616"/>
                <a:gd name="connsiteX1" fmla="*/ 0 w 324497"/>
                <a:gd name="connsiteY1" fmla="*/ 65663 h 133616"/>
                <a:gd name="connsiteX2" fmla="*/ 23288 w 324497"/>
                <a:gd name="connsiteY2" fmla="*/ 0 h 133616"/>
                <a:gd name="connsiteX3" fmla="*/ 188781 w 324497"/>
                <a:gd name="connsiteY3" fmla="*/ 13362 h 133616"/>
                <a:gd name="connsiteX4" fmla="*/ 334423 w 324497"/>
                <a:gd name="connsiteY4" fmla="*/ 75589 h 133616"/>
                <a:gd name="connsiteX5" fmla="*/ 315145 w 324497"/>
                <a:gd name="connsiteY5" fmla="*/ 138770 h 133616"/>
                <a:gd name="connsiteX6" fmla="*/ 145070 w 324497"/>
                <a:gd name="connsiteY6" fmla="*/ 142397 h 133616"/>
                <a:gd name="connsiteX7" fmla="*/ 10498 w 324497"/>
                <a:gd name="connsiteY7" fmla="*/ 65281 h 133616"/>
                <a:gd name="connsiteX8" fmla="*/ 146596 w 324497"/>
                <a:gd name="connsiteY8" fmla="*/ 137052 h 133616"/>
                <a:gd name="connsiteX9" fmla="*/ 305982 w 324497"/>
                <a:gd name="connsiteY9" fmla="*/ 134189 h 133616"/>
                <a:gd name="connsiteX10" fmla="*/ 324307 w 324497"/>
                <a:gd name="connsiteY10" fmla="*/ 74825 h 133616"/>
                <a:gd name="connsiteX11" fmla="*/ 187636 w 324497"/>
                <a:gd name="connsiteY11" fmla="*/ 16034 h 133616"/>
                <a:gd name="connsiteX12" fmla="*/ 32259 w 324497"/>
                <a:gd name="connsiteY12" fmla="*/ 3818 h 133616"/>
                <a:gd name="connsiteX13" fmla="*/ 10498 w 324497"/>
                <a:gd name="connsiteY13" fmla="*/ 6528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45070" y="142397"/>
                  </a:moveTo>
                  <a:cubicBezTo>
                    <a:pt x="86660" y="111284"/>
                    <a:pt x="57646" y="95631"/>
                    <a:pt x="0" y="65663"/>
                  </a:cubicBezTo>
                  <a:cubicBezTo>
                    <a:pt x="10117" y="33595"/>
                    <a:pt x="14316" y="20042"/>
                    <a:pt x="23288" y="0"/>
                  </a:cubicBezTo>
                  <a:cubicBezTo>
                    <a:pt x="89523" y="4008"/>
                    <a:pt x="122545" y="6872"/>
                    <a:pt x="188781" y="13362"/>
                  </a:cubicBezTo>
                  <a:cubicBezTo>
                    <a:pt x="246618" y="36840"/>
                    <a:pt x="275632" y="49438"/>
                    <a:pt x="334423" y="75589"/>
                  </a:cubicBezTo>
                  <a:cubicBezTo>
                    <a:pt x="326597" y="96395"/>
                    <a:pt x="323161" y="109566"/>
                    <a:pt x="315145" y="138770"/>
                  </a:cubicBezTo>
                  <a:cubicBezTo>
                    <a:pt x="247382" y="138198"/>
                    <a:pt x="213405" y="138770"/>
                    <a:pt x="145070" y="142397"/>
                  </a:cubicBezTo>
                  <a:close/>
                  <a:moveTo>
                    <a:pt x="10498" y="65281"/>
                  </a:moveTo>
                  <a:cubicBezTo>
                    <a:pt x="64518" y="93341"/>
                    <a:pt x="91814" y="107848"/>
                    <a:pt x="146596" y="137052"/>
                  </a:cubicBezTo>
                  <a:cubicBezTo>
                    <a:pt x="210542" y="133998"/>
                    <a:pt x="242419" y="133617"/>
                    <a:pt x="305982" y="134189"/>
                  </a:cubicBezTo>
                  <a:cubicBezTo>
                    <a:pt x="313617" y="106893"/>
                    <a:pt x="316863" y="94486"/>
                    <a:pt x="324307" y="74825"/>
                  </a:cubicBezTo>
                  <a:cubicBezTo>
                    <a:pt x="269142" y="50202"/>
                    <a:pt x="241846" y="38367"/>
                    <a:pt x="187636" y="16034"/>
                  </a:cubicBezTo>
                  <a:cubicBezTo>
                    <a:pt x="125409" y="10117"/>
                    <a:pt x="94486" y="7635"/>
                    <a:pt x="32259" y="3818"/>
                  </a:cubicBezTo>
                  <a:cubicBezTo>
                    <a:pt x="23669" y="22715"/>
                    <a:pt x="19852" y="35504"/>
                    <a:pt x="10498" y="652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F4734F11-F9B9-4C56-8314-86E744FAC780}"/>
                </a:ext>
              </a:extLst>
            </p:cNvPr>
            <p:cNvSpPr/>
            <p:nvPr/>
          </p:nvSpPr>
          <p:spPr>
            <a:xfrm>
              <a:off x="4399450" y="3285314"/>
              <a:ext cx="324498" cy="133617"/>
            </a:xfrm>
            <a:custGeom>
              <a:avLst/>
              <a:gdLst>
                <a:gd name="connsiteX0" fmla="*/ 150987 w 324497"/>
                <a:gd name="connsiteY0" fmla="*/ 139152 h 133616"/>
                <a:gd name="connsiteX1" fmla="*/ 0 w 324497"/>
                <a:gd name="connsiteY1" fmla="*/ 63372 h 133616"/>
                <a:gd name="connsiteX2" fmla="*/ 19470 w 324497"/>
                <a:gd name="connsiteY2" fmla="*/ 0 h 133616"/>
                <a:gd name="connsiteX3" fmla="*/ 187064 w 324497"/>
                <a:gd name="connsiteY3" fmla="*/ 16225 h 133616"/>
                <a:gd name="connsiteX4" fmla="*/ 338241 w 324497"/>
                <a:gd name="connsiteY4" fmla="*/ 81888 h 133616"/>
                <a:gd name="connsiteX5" fmla="*/ 322398 w 324497"/>
                <a:gd name="connsiteY5" fmla="*/ 142206 h 133616"/>
                <a:gd name="connsiteX6" fmla="*/ 150987 w 324497"/>
                <a:gd name="connsiteY6" fmla="*/ 139152 h 133616"/>
                <a:gd name="connsiteX7" fmla="*/ 10499 w 324497"/>
                <a:gd name="connsiteY7" fmla="*/ 63563 h 133616"/>
                <a:gd name="connsiteX8" fmla="*/ 152132 w 324497"/>
                <a:gd name="connsiteY8" fmla="*/ 134571 h 133616"/>
                <a:gd name="connsiteX9" fmla="*/ 313045 w 324497"/>
                <a:gd name="connsiteY9" fmla="*/ 137816 h 133616"/>
                <a:gd name="connsiteX10" fmla="*/ 327933 w 324497"/>
                <a:gd name="connsiteY10" fmla="*/ 81124 h 133616"/>
                <a:gd name="connsiteX11" fmla="*/ 185918 w 324497"/>
                <a:gd name="connsiteY11" fmla="*/ 19088 h 133616"/>
                <a:gd name="connsiteX12" fmla="*/ 28632 w 324497"/>
                <a:gd name="connsiteY12" fmla="*/ 4199 h 133616"/>
                <a:gd name="connsiteX13" fmla="*/ 10499 w 324497"/>
                <a:gd name="connsiteY13" fmla="*/ 6356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497" h="133616">
                  <a:moveTo>
                    <a:pt x="150987" y="139152"/>
                  </a:moveTo>
                  <a:cubicBezTo>
                    <a:pt x="90096" y="109184"/>
                    <a:pt x="59937" y="93723"/>
                    <a:pt x="0" y="63372"/>
                  </a:cubicBezTo>
                  <a:cubicBezTo>
                    <a:pt x="8017" y="33977"/>
                    <a:pt x="11644" y="20806"/>
                    <a:pt x="19470" y="0"/>
                  </a:cubicBezTo>
                  <a:cubicBezTo>
                    <a:pt x="86469" y="5536"/>
                    <a:pt x="119873" y="8971"/>
                    <a:pt x="187064" y="16225"/>
                  </a:cubicBezTo>
                  <a:cubicBezTo>
                    <a:pt x="247000" y="41421"/>
                    <a:pt x="277160" y="54592"/>
                    <a:pt x="338241" y="81888"/>
                  </a:cubicBezTo>
                  <a:cubicBezTo>
                    <a:pt x="331560" y="103648"/>
                    <a:pt x="328888" y="116056"/>
                    <a:pt x="322398" y="142206"/>
                  </a:cubicBezTo>
                  <a:cubicBezTo>
                    <a:pt x="254063" y="139343"/>
                    <a:pt x="219704" y="138580"/>
                    <a:pt x="150987" y="139152"/>
                  </a:cubicBezTo>
                  <a:close/>
                  <a:moveTo>
                    <a:pt x="10499" y="63563"/>
                  </a:moveTo>
                  <a:cubicBezTo>
                    <a:pt x="66808" y="92005"/>
                    <a:pt x="95059" y="106321"/>
                    <a:pt x="152132" y="134571"/>
                  </a:cubicBezTo>
                  <a:cubicBezTo>
                    <a:pt x="216459" y="134380"/>
                    <a:pt x="248718" y="135144"/>
                    <a:pt x="313045" y="137816"/>
                  </a:cubicBezTo>
                  <a:cubicBezTo>
                    <a:pt x="319153" y="113383"/>
                    <a:pt x="321826" y="101740"/>
                    <a:pt x="327933" y="81124"/>
                  </a:cubicBezTo>
                  <a:cubicBezTo>
                    <a:pt x="270669" y="55546"/>
                    <a:pt x="242228" y="42948"/>
                    <a:pt x="185918" y="19088"/>
                  </a:cubicBezTo>
                  <a:cubicBezTo>
                    <a:pt x="122736" y="12407"/>
                    <a:pt x="91432" y="9353"/>
                    <a:pt x="28632" y="4199"/>
                  </a:cubicBezTo>
                  <a:cubicBezTo>
                    <a:pt x="21188" y="23860"/>
                    <a:pt x="17943" y="36267"/>
                    <a:pt x="10499" y="635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17C7FF0-5CE4-4DAD-9B24-EB0B081C9B26}"/>
                </a:ext>
              </a:extLst>
            </p:cNvPr>
            <p:cNvSpPr/>
            <p:nvPr/>
          </p:nvSpPr>
          <p:spPr>
            <a:xfrm>
              <a:off x="4711922" y="3364721"/>
              <a:ext cx="343586" cy="133617"/>
            </a:xfrm>
            <a:custGeom>
              <a:avLst/>
              <a:gdLst>
                <a:gd name="connsiteX0" fmla="*/ 157286 w 343585"/>
                <a:gd name="connsiteY0" fmla="*/ 131708 h 133616"/>
                <a:gd name="connsiteX1" fmla="*/ 0 w 343585"/>
                <a:gd name="connsiteY1" fmla="*/ 60318 h 133616"/>
                <a:gd name="connsiteX2" fmla="*/ 15843 w 343585"/>
                <a:gd name="connsiteY2" fmla="*/ 0 h 133616"/>
                <a:gd name="connsiteX3" fmla="*/ 186491 w 343585"/>
                <a:gd name="connsiteY3" fmla="*/ 15461 h 133616"/>
                <a:gd name="connsiteX4" fmla="*/ 343968 w 343585"/>
                <a:gd name="connsiteY4" fmla="*/ 80743 h 133616"/>
                <a:gd name="connsiteX5" fmla="*/ 331370 w 343585"/>
                <a:gd name="connsiteY5" fmla="*/ 138198 h 133616"/>
                <a:gd name="connsiteX6" fmla="*/ 157286 w 343585"/>
                <a:gd name="connsiteY6" fmla="*/ 131708 h 133616"/>
                <a:gd name="connsiteX7" fmla="*/ 10689 w 343585"/>
                <a:gd name="connsiteY7" fmla="*/ 60700 h 133616"/>
                <a:gd name="connsiteX8" fmla="*/ 158241 w 343585"/>
                <a:gd name="connsiteY8" fmla="*/ 127699 h 133616"/>
                <a:gd name="connsiteX9" fmla="*/ 321635 w 343585"/>
                <a:gd name="connsiteY9" fmla="*/ 134189 h 133616"/>
                <a:gd name="connsiteX10" fmla="*/ 333469 w 343585"/>
                <a:gd name="connsiteY10" fmla="*/ 80170 h 133616"/>
                <a:gd name="connsiteX11" fmla="*/ 185727 w 343585"/>
                <a:gd name="connsiteY11" fmla="*/ 18515 h 133616"/>
                <a:gd name="connsiteX12" fmla="*/ 25578 w 343585"/>
                <a:gd name="connsiteY12" fmla="*/ 4390 h 133616"/>
                <a:gd name="connsiteX13" fmla="*/ 10689 w 343585"/>
                <a:gd name="connsiteY13" fmla="*/ 6070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33616">
                  <a:moveTo>
                    <a:pt x="157286" y="131708"/>
                  </a:moveTo>
                  <a:cubicBezTo>
                    <a:pt x="93914" y="104030"/>
                    <a:pt x="62418" y="89523"/>
                    <a:pt x="0" y="60318"/>
                  </a:cubicBezTo>
                  <a:cubicBezTo>
                    <a:pt x="6490" y="34168"/>
                    <a:pt x="9354" y="21760"/>
                    <a:pt x="15843" y="0"/>
                  </a:cubicBezTo>
                  <a:cubicBezTo>
                    <a:pt x="83797" y="5726"/>
                    <a:pt x="117965" y="8971"/>
                    <a:pt x="186491" y="15461"/>
                  </a:cubicBezTo>
                  <a:cubicBezTo>
                    <a:pt x="248718" y="41039"/>
                    <a:pt x="280214" y="54019"/>
                    <a:pt x="343968" y="80743"/>
                  </a:cubicBezTo>
                  <a:cubicBezTo>
                    <a:pt x="338623" y="103457"/>
                    <a:pt x="336523" y="115292"/>
                    <a:pt x="331370" y="138198"/>
                  </a:cubicBezTo>
                  <a:cubicBezTo>
                    <a:pt x="261698" y="134762"/>
                    <a:pt x="226958" y="133235"/>
                    <a:pt x="157286" y="131708"/>
                  </a:cubicBezTo>
                  <a:close/>
                  <a:moveTo>
                    <a:pt x="10689" y="60700"/>
                  </a:moveTo>
                  <a:cubicBezTo>
                    <a:pt x="69290" y="87996"/>
                    <a:pt x="98877" y="101549"/>
                    <a:pt x="158241" y="127699"/>
                  </a:cubicBezTo>
                  <a:cubicBezTo>
                    <a:pt x="223522" y="129417"/>
                    <a:pt x="256163" y="130753"/>
                    <a:pt x="321635" y="134189"/>
                  </a:cubicBezTo>
                  <a:cubicBezTo>
                    <a:pt x="326407" y="112620"/>
                    <a:pt x="328507" y="101549"/>
                    <a:pt x="333469" y="80170"/>
                  </a:cubicBezTo>
                  <a:cubicBezTo>
                    <a:pt x="273723" y="54974"/>
                    <a:pt x="244137" y="42566"/>
                    <a:pt x="185727" y="18515"/>
                  </a:cubicBezTo>
                  <a:cubicBezTo>
                    <a:pt x="121401" y="12598"/>
                    <a:pt x="89523" y="9544"/>
                    <a:pt x="25578" y="4390"/>
                  </a:cubicBezTo>
                  <a:cubicBezTo>
                    <a:pt x="19279" y="24815"/>
                    <a:pt x="16607" y="36458"/>
                    <a:pt x="10689" y="607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BB856317-BE18-4955-9F58-C680F6DBAC6A}"/>
                </a:ext>
              </a:extLst>
            </p:cNvPr>
            <p:cNvSpPr/>
            <p:nvPr/>
          </p:nvSpPr>
          <p:spPr>
            <a:xfrm>
              <a:off x="5032984" y="3442982"/>
              <a:ext cx="343586" cy="114529"/>
            </a:xfrm>
            <a:custGeom>
              <a:avLst/>
              <a:gdLst>
                <a:gd name="connsiteX0" fmla="*/ 163203 w 343585"/>
                <a:gd name="connsiteY0" fmla="*/ 121591 h 114528"/>
                <a:gd name="connsiteX1" fmla="*/ 0 w 343585"/>
                <a:gd name="connsiteY1" fmla="*/ 57646 h 114528"/>
                <a:gd name="connsiteX2" fmla="*/ 12789 w 343585"/>
                <a:gd name="connsiteY2" fmla="*/ 0 h 114528"/>
                <a:gd name="connsiteX3" fmla="*/ 186491 w 343585"/>
                <a:gd name="connsiteY3" fmla="*/ 10880 h 114528"/>
                <a:gd name="connsiteX4" fmla="*/ 350076 w 343585"/>
                <a:gd name="connsiteY4" fmla="*/ 71580 h 114528"/>
                <a:gd name="connsiteX5" fmla="*/ 340532 w 343585"/>
                <a:gd name="connsiteY5" fmla="*/ 127318 h 114528"/>
                <a:gd name="connsiteX6" fmla="*/ 163203 w 343585"/>
                <a:gd name="connsiteY6" fmla="*/ 121591 h 114528"/>
                <a:gd name="connsiteX7" fmla="*/ 10880 w 343585"/>
                <a:gd name="connsiteY7" fmla="*/ 58219 h 114528"/>
                <a:gd name="connsiteX8" fmla="*/ 163967 w 343585"/>
                <a:gd name="connsiteY8" fmla="*/ 118155 h 114528"/>
                <a:gd name="connsiteX9" fmla="*/ 329842 w 343585"/>
                <a:gd name="connsiteY9" fmla="*/ 123882 h 114528"/>
                <a:gd name="connsiteX10" fmla="*/ 339005 w 343585"/>
                <a:gd name="connsiteY10" fmla="*/ 71580 h 114528"/>
                <a:gd name="connsiteX11" fmla="*/ 185536 w 343585"/>
                <a:gd name="connsiteY11" fmla="*/ 14125 h 114528"/>
                <a:gd name="connsiteX12" fmla="*/ 22524 w 343585"/>
                <a:gd name="connsiteY12" fmla="*/ 4390 h 114528"/>
                <a:gd name="connsiteX13" fmla="*/ 10880 w 343585"/>
                <a:gd name="connsiteY13" fmla="*/ 5821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63203" y="121591"/>
                  </a:moveTo>
                  <a:cubicBezTo>
                    <a:pt x="97540" y="97349"/>
                    <a:pt x="64899" y="84369"/>
                    <a:pt x="0" y="57646"/>
                  </a:cubicBezTo>
                  <a:cubicBezTo>
                    <a:pt x="5154" y="34549"/>
                    <a:pt x="7445" y="22715"/>
                    <a:pt x="12789" y="0"/>
                  </a:cubicBezTo>
                  <a:cubicBezTo>
                    <a:pt x="82079" y="4199"/>
                    <a:pt x="116819" y="6490"/>
                    <a:pt x="186491" y="10880"/>
                  </a:cubicBezTo>
                  <a:cubicBezTo>
                    <a:pt x="251199" y="35122"/>
                    <a:pt x="284031" y="47338"/>
                    <a:pt x="350076" y="71580"/>
                  </a:cubicBezTo>
                  <a:cubicBezTo>
                    <a:pt x="346258" y="95059"/>
                    <a:pt x="344540" y="106702"/>
                    <a:pt x="340532" y="127318"/>
                  </a:cubicBezTo>
                  <a:cubicBezTo>
                    <a:pt x="269333" y="125218"/>
                    <a:pt x="234020" y="123691"/>
                    <a:pt x="163203" y="121591"/>
                  </a:cubicBezTo>
                  <a:close/>
                  <a:moveTo>
                    <a:pt x="10880" y="58219"/>
                  </a:moveTo>
                  <a:cubicBezTo>
                    <a:pt x="71771" y="83224"/>
                    <a:pt x="102503" y="95440"/>
                    <a:pt x="163967" y="118155"/>
                  </a:cubicBezTo>
                  <a:cubicBezTo>
                    <a:pt x="230202" y="120255"/>
                    <a:pt x="263416" y="121591"/>
                    <a:pt x="329842" y="123882"/>
                  </a:cubicBezTo>
                  <a:cubicBezTo>
                    <a:pt x="333660" y="104412"/>
                    <a:pt x="335378" y="93723"/>
                    <a:pt x="339005" y="71580"/>
                  </a:cubicBezTo>
                  <a:cubicBezTo>
                    <a:pt x="276969" y="48484"/>
                    <a:pt x="246427" y="37031"/>
                    <a:pt x="185536" y="14125"/>
                  </a:cubicBezTo>
                  <a:cubicBezTo>
                    <a:pt x="120255" y="10308"/>
                    <a:pt x="87614" y="8208"/>
                    <a:pt x="22524" y="4390"/>
                  </a:cubicBezTo>
                  <a:cubicBezTo>
                    <a:pt x="17752" y="25769"/>
                    <a:pt x="15652" y="36649"/>
                    <a:pt x="10880" y="582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68C0DC3F-A2FD-44CD-97F3-7E678738A9C5}"/>
                </a:ext>
              </a:extLst>
            </p:cNvPr>
            <p:cNvSpPr/>
            <p:nvPr/>
          </p:nvSpPr>
          <p:spPr>
            <a:xfrm>
              <a:off x="5362635" y="3512463"/>
              <a:ext cx="343586" cy="95440"/>
            </a:xfrm>
            <a:custGeom>
              <a:avLst/>
              <a:gdLst>
                <a:gd name="connsiteX0" fmla="*/ 168167 w 343585"/>
                <a:gd name="connsiteY0" fmla="*/ 109757 h 95440"/>
                <a:gd name="connsiteX1" fmla="*/ 0 w 343585"/>
                <a:gd name="connsiteY1" fmla="*/ 55737 h 95440"/>
                <a:gd name="connsiteX2" fmla="*/ 9735 w 343585"/>
                <a:gd name="connsiteY2" fmla="*/ 0 h 95440"/>
                <a:gd name="connsiteX3" fmla="*/ 185536 w 343585"/>
                <a:gd name="connsiteY3" fmla="*/ 2100 h 95440"/>
                <a:gd name="connsiteX4" fmla="*/ 353702 w 343585"/>
                <a:gd name="connsiteY4" fmla="*/ 53447 h 95440"/>
                <a:gd name="connsiteX5" fmla="*/ 347022 w 343585"/>
                <a:gd name="connsiteY5" fmla="*/ 109566 h 95440"/>
                <a:gd name="connsiteX6" fmla="*/ 168167 w 343585"/>
                <a:gd name="connsiteY6" fmla="*/ 109757 h 95440"/>
                <a:gd name="connsiteX7" fmla="*/ 10880 w 343585"/>
                <a:gd name="connsiteY7" fmla="*/ 56310 h 95440"/>
                <a:gd name="connsiteX8" fmla="*/ 168739 w 343585"/>
                <a:gd name="connsiteY8" fmla="*/ 106893 h 95440"/>
                <a:gd name="connsiteX9" fmla="*/ 336523 w 343585"/>
                <a:gd name="connsiteY9" fmla="*/ 106893 h 95440"/>
                <a:gd name="connsiteX10" fmla="*/ 342823 w 343585"/>
                <a:gd name="connsiteY10" fmla="*/ 54210 h 95440"/>
                <a:gd name="connsiteX11" fmla="*/ 184964 w 343585"/>
                <a:gd name="connsiteY11" fmla="*/ 5345 h 95440"/>
                <a:gd name="connsiteX12" fmla="*/ 20043 w 343585"/>
                <a:gd name="connsiteY12" fmla="*/ 3818 h 95440"/>
                <a:gd name="connsiteX13" fmla="*/ 10880 w 343585"/>
                <a:gd name="connsiteY13" fmla="*/ 5631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8167" y="109757"/>
                  </a:moveTo>
                  <a:cubicBezTo>
                    <a:pt x="100595" y="89905"/>
                    <a:pt x="66999" y="79025"/>
                    <a:pt x="0" y="55737"/>
                  </a:cubicBezTo>
                  <a:cubicBezTo>
                    <a:pt x="4199" y="34931"/>
                    <a:pt x="5727" y="23287"/>
                    <a:pt x="9735" y="0"/>
                  </a:cubicBezTo>
                  <a:cubicBezTo>
                    <a:pt x="79979" y="1145"/>
                    <a:pt x="115101" y="1718"/>
                    <a:pt x="185536" y="2100"/>
                  </a:cubicBezTo>
                  <a:cubicBezTo>
                    <a:pt x="252345" y="23097"/>
                    <a:pt x="285940" y="33404"/>
                    <a:pt x="353702" y="53447"/>
                  </a:cubicBezTo>
                  <a:cubicBezTo>
                    <a:pt x="351222" y="77307"/>
                    <a:pt x="350267" y="89905"/>
                    <a:pt x="347022" y="109566"/>
                  </a:cubicBezTo>
                  <a:cubicBezTo>
                    <a:pt x="275632" y="111093"/>
                    <a:pt x="239747" y="110711"/>
                    <a:pt x="168167" y="109757"/>
                  </a:cubicBezTo>
                  <a:close/>
                  <a:moveTo>
                    <a:pt x="10880" y="56310"/>
                  </a:moveTo>
                  <a:cubicBezTo>
                    <a:pt x="73680" y="77879"/>
                    <a:pt x="105367" y="88187"/>
                    <a:pt x="168739" y="106893"/>
                  </a:cubicBezTo>
                  <a:cubicBezTo>
                    <a:pt x="235929" y="107657"/>
                    <a:pt x="269524" y="108039"/>
                    <a:pt x="336523" y="106893"/>
                  </a:cubicBezTo>
                  <a:cubicBezTo>
                    <a:pt x="339386" y="88378"/>
                    <a:pt x="340532" y="76925"/>
                    <a:pt x="342823" y="54210"/>
                  </a:cubicBezTo>
                  <a:cubicBezTo>
                    <a:pt x="279259" y="35122"/>
                    <a:pt x="247573" y="25387"/>
                    <a:pt x="184964" y="5345"/>
                  </a:cubicBezTo>
                  <a:cubicBezTo>
                    <a:pt x="118919" y="5154"/>
                    <a:pt x="85896" y="4772"/>
                    <a:pt x="20043" y="3818"/>
                  </a:cubicBezTo>
                  <a:cubicBezTo>
                    <a:pt x="16416" y="26151"/>
                    <a:pt x="14698" y="36840"/>
                    <a:pt x="10880" y="563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EC461233-4E64-4655-B77F-8753C0ACC4F4}"/>
                </a:ext>
              </a:extLst>
            </p:cNvPr>
            <p:cNvSpPr/>
            <p:nvPr/>
          </p:nvSpPr>
          <p:spPr>
            <a:xfrm>
              <a:off x="5698968" y="3554075"/>
              <a:ext cx="343586" cy="95440"/>
            </a:xfrm>
            <a:custGeom>
              <a:avLst/>
              <a:gdLst>
                <a:gd name="connsiteX0" fmla="*/ 171602 w 343585"/>
                <a:gd name="connsiteY0" fmla="*/ 108802 h 95440"/>
                <a:gd name="connsiteX1" fmla="*/ 0 w 343585"/>
                <a:gd name="connsiteY1" fmla="*/ 66808 h 95440"/>
                <a:gd name="connsiteX2" fmla="*/ 6680 w 343585"/>
                <a:gd name="connsiteY2" fmla="*/ 10689 h 95440"/>
                <a:gd name="connsiteX3" fmla="*/ 183055 w 343585"/>
                <a:gd name="connsiteY3" fmla="*/ 0 h 95440"/>
                <a:gd name="connsiteX4" fmla="*/ 353511 w 343585"/>
                <a:gd name="connsiteY4" fmla="*/ 37031 h 95440"/>
                <a:gd name="connsiteX5" fmla="*/ 350457 w 343585"/>
                <a:gd name="connsiteY5" fmla="*/ 96395 h 95440"/>
                <a:gd name="connsiteX6" fmla="*/ 171602 w 343585"/>
                <a:gd name="connsiteY6" fmla="*/ 108802 h 95440"/>
                <a:gd name="connsiteX7" fmla="*/ 11071 w 343585"/>
                <a:gd name="connsiteY7" fmla="*/ 66617 h 95440"/>
                <a:gd name="connsiteX8" fmla="*/ 171983 w 343585"/>
                <a:gd name="connsiteY8" fmla="*/ 106130 h 95440"/>
                <a:gd name="connsiteX9" fmla="*/ 339768 w 343585"/>
                <a:gd name="connsiteY9" fmla="*/ 94295 h 95440"/>
                <a:gd name="connsiteX10" fmla="*/ 342822 w 343585"/>
                <a:gd name="connsiteY10" fmla="*/ 38558 h 95440"/>
                <a:gd name="connsiteX11" fmla="*/ 182673 w 343585"/>
                <a:gd name="connsiteY11" fmla="*/ 3245 h 95440"/>
                <a:gd name="connsiteX12" fmla="*/ 17370 w 343585"/>
                <a:gd name="connsiteY12" fmla="*/ 13934 h 95440"/>
                <a:gd name="connsiteX13" fmla="*/ 11071 w 343585"/>
                <a:gd name="connsiteY13" fmla="*/ 6661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1602" y="108802"/>
                  </a:moveTo>
                  <a:cubicBezTo>
                    <a:pt x="102885" y="93913"/>
                    <a:pt x="68526" y="85324"/>
                    <a:pt x="0" y="66808"/>
                  </a:cubicBezTo>
                  <a:cubicBezTo>
                    <a:pt x="3245" y="47148"/>
                    <a:pt x="4199" y="34740"/>
                    <a:pt x="6680" y="10689"/>
                  </a:cubicBezTo>
                  <a:cubicBezTo>
                    <a:pt x="77116" y="7063"/>
                    <a:pt x="112429" y="5154"/>
                    <a:pt x="183055" y="0"/>
                  </a:cubicBezTo>
                  <a:cubicBezTo>
                    <a:pt x="251008" y="15843"/>
                    <a:pt x="285176" y="23287"/>
                    <a:pt x="353511" y="37031"/>
                  </a:cubicBezTo>
                  <a:cubicBezTo>
                    <a:pt x="352175" y="61082"/>
                    <a:pt x="352175" y="75398"/>
                    <a:pt x="350457" y="96395"/>
                  </a:cubicBezTo>
                  <a:cubicBezTo>
                    <a:pt x="279258" y="104030"/>
                    <a:pt x="243373" y="105939"/>
                    <a:pt x="171602" y="108802"/>
                  </a:cubicBezTo>
                  <a:close/>
                  <a:moveTo>
                    <a:pt x="11071" y="66617"/>
                  </a:moveTo>
                  <a:cubicBezTo>
                    <a:pt x="75398" y="83988"/>
                    <a:pt x="107657" y="92005"/>
                    <a:pt x="171983" y="106130"/>
                  </a:cubicBezTo>
                  <a:cubicBezTo>
                    <a:pt x="239364" y="103457"/>
                    <a:pt x="272960" y="101358"/>
                    <a:pt x="339768" y="94295"/>
                  </a:cubicBezTo>
                  <a:cubicBezTo>
                    <a:pt x="341486" y="74634"/>
                    <a:pt x="341486" y="61273"/>
                    <a:pt x="342822" y="38558"/>
                  </a:cubicBezTo>
                  <a:cubicBezTo>
                    <a:pt x="278495" y="25387"/>
                    <a:pt x="246427" y="18134"/>
                    <a:pt x="182673" y="3245"/>
                  </a:cubicBezTo>
                  <a:cubicBezTo>
                    <a:pt x="116437" y="8208"/>
                    <a:pt x="83415" y="10308"/>
                    <a:pt x="17370" y="13934"/>
                  </a:cubicBezTo>
                  <a:cubicBezTo>
                    <a:pt x="14889" y="36458"/>
                    <a:pt x="13934" y="47911"/>
                    <a:pt x="11071" y="666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0F218BF-4E41-4A19-A5FB-C9C27CD95ED3}"/>
                </a:ext>
              </a:extLst>
            </p:cNvPr>
            <p:cNvSpPr/>
            <p:nvPr/>
          </p:nvSpPr>
          <p:spPr>
            <a:xfrm>
              <a:off x="6038545" y="3564955"/>
              <a:ext cx="343586" cy="95440"/>
            </a:xfrm>
            <a:custGeom>
              <a:avLst/>
              <a:gdLst>
                <a:gd name="connsiteX0" fmla="*/ 172557 w 343585"/>
                <a:gd name="connsiteY0" fmla="*/ 111665 h 95440"/>
                <a:gd name="connsiteX1" fmla="*/ 0 w 343585"/>
                <a:gd name="connsiteY1" fmla="*/ 85133 h 95440"/>
                <a:gd name="connsiteX2" fmla="*/ 3245 w 343585"/>
                <a:gd name="connsiteY2" fmla="*/ 25960 h 95440"/>
                <a:gd name="connsiteX3" fmla="*/ 177710 w 343585"/>
                <a:gd name="connsiteY3" fmla="*/ 0 h 95440"/>
                <a:gd name="connsiteX4" fmla="*/ 349312 w 343585"/>
                <a:gd name="connsiteY4" fmla="*/ 27105 h 95440"/>
                <a:gd name="connsiteX5" fmla="*/ 349122 w 343585"/>
                <a:gd name="connsiteY5" fmla="*/ 85133 h 95440"/>
                <a:gd name="connsiteX6" fmla="*/ 172557 w 343585"/>
                <a:gd name="connsiteY6" fmla="*/ 111665 h 95440"/>
                <a:gd name="connsiteX7" fmla="*/ 11071 w 343585"/>
                <a:gd name="connsiteY7" fmla="*/ 83797 h 95440"/>
                <a:gd name="connsiteX8" fmla="*/ 172938 w 343585"/>
                <a:gd name="connsiteY8" fmla="*/ 108611 h 95440"/>
                <a:gd name="connsiteX9" fmla="*/ 338432 w 343585"/>
                <a:gd name="connsiteY9" fmla="*/ 83224 h 95440"/>
                <a:gd name="connsiteX10" fmla="*/ 338623 w 343585"/>
                <a:gd name="connsiteY10" fmla="*/ 28632 h 95440"/>
                <a:gd name="connsiteX11" fmla="*/ 177520 w 343585"/>
                <a:gd name="connsiteY11" fmla="*/ 2863 h 95440"/>
                <a:gd name="connsiteX12" fmla="*/ 13935 w 343585"/>
                <a:gd name="connsiteY12" fmla="*/ 27869 h 95440"/>
                <a:gd name="connsiteX13" fmla="*/ 11071 w 343585"/>
                <a:gd name="connsiteY13" fmla="*/ 8379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2557" y="111665"/>
                  </a:moveTo>
                  <a:cubicBezTo>
                    <a:pt x="103649" y="103648"/>
                    <a:pt x="69290" y="98685"/>
                    <a:pt x="0" y="85133"/>
                  </a:cubicBezTo>
                  <a:cubicBezTo>
                    <a:pt x="1909" y="64327"/>
                    <a:pt x="1909" y="49820"/>
                    <a:pt x="3245" y="25960"/>
                  </a:cubicBezTo>
                  <a:cubicBezTo>
                    <a:pt x="73108" y="16034"/>
                    <a:pt x="107848" y="10117"/>
                    <a:pt x="177710" y="0"/>
                  </a:cubicBezTo>
                  <a:cubicBezTo>
                    <a:pt x="245855" y="10499"/>
                    <a:pt x="280214" y="16034"/>
                    <a:pt x="349312" y="27105"/>
                  </a:cubicBezTo>
                  <a:cubicBezTo>
                    <a:pt x="348931" y="50393"/>
                    <a:pt x="349694" y="64327"/>
                    <a:pt x="349122" y="85133"/>
                  </a:cubicBezTo>
                  <a:cubicBezTo>
                    <a:pt x="278686" y="96204"/>
                    <a:pt x="243373" y="101549"/>
                    <a:pt x="172557" y="111665"/>
                  </a:cubicBezTo>
                  <a:close/>
                  <a:moveTo>
                    <a:pt x="11071" y="83797"/>
                  </a:moveTo>
                  <a:cubicBezTo>
                    <a:pt x="76162" y="96395"/>
                    <a:pt x="108421" y="100976"/>
                    <a:pt x="172938" y="108611"/>
                  </a:cubicBezTo>
                  <a:cubicBezTo>
                    <a:pt x="239365" y="98876"/>
                    <a:pt x="272388" y="93913"/>
                    <a:pt x="338432" y="83224"/>
                  </a:cubicBezTo>
                  <a:cubicBezTo>
                    <a:pt x="339005" y="63563"/>
                    <a:pt x="338432" y="50583"/>
                    <a:pt x="338623" y="28632"/>
                  </a:cubicBezTo>
                  <a:cubicBezTo>
                    <a:pt x="273723" y="18134"/>
                    <a:pt x="241655" y="12980"/>
                    <a:pt x="177520" y="2863"/>
                  </a:cubicBezTo>
                  <a:cubicBezTo>
                    <a:pt x="111857" y="12598"/>
                    <a:pt x="79407" y="18325"/>
                    <a:pt x="13935" y="27869"/>
                  </a:cubicBezTo>
                  <a:cubicBezTo>
                    <a:pt x="12598" y="50583"/>
                    <a:pt x="12598" y="64136"/>
                    <a:pt x="11071" y="837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3A60508D-E727-4B88-A800-1EC69A3D8CD7}"/>
                </a:ext>
              </a:extLst>
            </p:cNvPr>
            <p:cNvSpPr/>
            <p:nvPr/>
          </p:nvSpPr>
          <p:spPr>
            <a:xfrm>
              <a:off x="6376976" y="3563237"/>
              <a:ext cx="343586" cy="95440"/>
            </a:xfrm>
            <a:custGeom>
              <a:avLst/>
              <a:gdLst>
                <a:gd name="connsiteX0" fmla="*/ 174274 w 343585"/>
                <a:gd name="connsiteY0" fmla="*/ 108802 h 95440"/>
                <a:gd name="connsiteX1" fmla="*/ 0 w 343585"/>
                <a:gd name="connsiteY1" fmla="*/ 86660 h 95440"/>
                <a:gd name="connsiteX2" fmla="*/ 382 w 343585"/>
                <a:gd name="connsiteY2" fmla="*/ 28632 h 95440"/>
                <a:gd name="connsiteX3" fmla="*/ 174085 w 343585"/>
                <a:gd name="connsiteY3" fmla="*/ 0 h 95440"/>
                <a:gd name="connsiteX4" fmla="*/ 347595 w 343585"/>
                <a:gd name="connsiteY4" fmla="*/ 24815 h 95440"/>
                <a:gd name="connsiteX5" fmla="*/ 350458 w 343585"/>
                <a:gd name="connsiteY5" fmla="*/ 82079 h 95440"/>
                <a:gd name="connsiteX6" fmla="*/ 174274 w 343585"/>
                <a:gd name="connsiteY6" fmla="*/ 108802 h 95440"/>
                <a:gd name="connsiteX7" fmla="*/ 10690 w 343585"/>
                <a:gd name="connsiteY7" fmla="*/ 84942 h 95440"/>
                <a:gd name="connsiteX8" fmla="*/ 174274 w 343585"/>
                <a:gd name="connsiteY8" fmla="*/ 105939 h 95440"/>
                <a:gd name="connsiteX9" fmla="*/ 339387 w 343585"/>
                <a:gd name="connsiteY9" fmla="*/ 80552 h 95440"/>
                <a:gd name="connsiteX10" fmla="*/ 336905 w 343585"/>
                <a:gd name="connsiteY10" fmla="*/ 26723 h 95440"/>
                <a:gd name="connsiteX11" fmla="*/ 173893 w 343585"/>
                <a:gd name="connsiteY11" fmla="*/ 3054 h 95440"/>
                <a:gd name="connsiteX12" fmla="*/ 10880 w 343585"/>
                <a:gd name="connsiteY12" fmla="*/ 30350 h 95440"/>
                <a:gd name="connsiteX13" fmla="*/ 10690 w 343585"/>
                <a:gd name="connsiteY13" fmla="*/ 84942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4274" y="108802"/>
                  </a:moveTo>
                  <a:cubicBezTo>
                    <a:pt x="104413" y="100403"/>
                    <a:pt x="69672" y="96204"/>
                    <a:pt x="0" y="86660"/>
                  </a:cubicBezTo>
                  <a:cubicBezTo>
                    <a:pt x="764" y="65854"/>
                    <a:pt x="0" y="51920"/>
                    <a:pt x="382" y="28632"/>
                  </a:cubicBezTo>
                  <a:cubicBezTo>
                    <a:pt x="69863" y="16607"/>
                    <a:pt x="104604" y="11071"/>
                    <a:pt x="174085" y="0"/>
                  </a:cubicBezTo>
                  <a:cubicBezTo>
                    <a:pt x="242992" y="9544"/>
                    <a:pt x="277733" y="14507"/>
                    <a:pt x="347595" y="24815"/>
                  </a:cubicBezTo>
                  <a:cubicBezTo>
                    <a:pt x="348549" y="47911"/>
                    <a:pt x="349885" y="61082"/>
                    <a:pt x="350458" y="82079"/>
                  </a:cubicBezTo>
                  <a:cubicBezTo>
                    <a:pt x="280214" y="93532"/>
                    <a:pt x="244901" y="98876"/>
                    <a:pt x="174274" y="108802"/>
                  </a:cubicBezTo>
                  <a:close/>
                  <a:moveTo>
                    <a:pt x="10690" y="84942"/>
                  </a:moveTo>
                  <a:cubicBezTo>
                    <a:pt x="75971" y="93913"/>
                    <a:pt x="108802" y="97922"/>
                    <a:pt x="174274" y="105939"/>
                  </a:cubicBezTo>
                  <a:cubicBezTo>
                    <a:pt x="240511" y="96395"/>
                    <a:pt x="273533" y="91241"/>
                    <a:pt x="339387" y="80552"/>
                  </a:cubicBezTo>
                  <a:cubicBezTo>
                    <a:pt x="338814" y="60891"/>
                    <a:pt x="337669" y="48675"/>
                    <a:pt x="336905" y="26723"/>
                  </a:cubicBezTo>
                  <a:cubicBezTo>
                    <a:pt x="271242" y="16988"/>
                    <a:pt x="238792" y="12216"/>
                    <a:pt x="173893" y="3054"/>
                  </a:cubicBezTo>
                  <a:cubicBezTo>
                    <a:pt x="108611" y="13553"/>
                    <a:pt x="75971" y="18897"/>
                    <a:pt x="10880" y="30350"/>
                  </a:cubicBezTo>
                  <a:cubicBezTo>
                    <a:pt x="10690" y="52301"/>
                    <a:pt x="11454" y="65472"/>
                    <a:pt x="10690" y="849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4F4AFBCB-A0FA-4B13-B87B-49924FC3492B}"/>
                </a:ext>
              </a:extLst>
            </p:cNvPr>
            <p:cNvSpPr/>
            <p:nvPr/>
          </p:nvSpPr>
          <p:spPr>
            <a:xfrm>
              <a:off x="6713691" y="3557320"/>
              <a:ext cx="343586" cy="95440"/>
            </a:xfrm>
            <a:custGeom>
              <a:avLst/>
              <a:gdLst>
                <a:gd name="connsiteX0" fmla="*/ 179620 w 343585"/>
                <a:gd name="connsiteY0" fmla="*/ 111093 h 95440"/>
                <a:gd name="connsiteX1" fmla="*/ 2673 w 343585"/>
                <a:gd name="connsiteY1" fmla="*/ 87996 h 95440"/>
                <a:gd name="connsiteX2" fmla="*/ 0 w 343585"/>
                <a:gd name="connsiteY2" fmla="*/ 30732 h 95440"/>
                <a:gd name="connsiteX3" fmla="*/ 172366 w 343585"/>
                <a:gd name="connsiteY3" fmla="*/ 0 h 95440"/>
                <a:gd name="connsiteX4" fmla="*/ 347786 w 343585"/>
                <a:gd name="connsiteY4" fmla="*/ 23860 h 95440"/>
                <a:gd name="connsiteX5" fmla="*/ 354275 w 343585"/>
                <a:gd name="connsiteY5" fmla="*/ 82461 h 95440"/>
                <a:gd name="connsiteX6" fmla="*/ 179620 w 343585"/>
                <a:gd name="connsiteY6" fmla="*/ 111093 h 95440"/>
                <a:gd name="connsiteX7" fmla="*/ 13553 w 343585"/>
                <a:gd name="connsiteY7" fmla="*/ 86278 h 95440"/>
                <a:gd name="connsiteX8" fmla="*/ 179429 w 343585"/>
                <a:gd name="connsiteY8" fmla="*/ 108039 h 95440"/>
                <a:gd name="connsiteX9" fmla="*/ 343205 w 343585"/>
                <a:gd name="connsiteY9" fmla="*/ 81124 h 95440"/>
                <a:gd name="connsiteX10" fmla="*/ 337097 w 343585"/>
                <a:gd name="connsiteY10" fmla="*/ 26151 h 95440"/>
                <a:gd name="connsiteX11" fmla="*/ 172366 w 343585"/>
                <a:gd name="connsiteY11" fmla="*/ 3436 h 95440"/>
                <a:gd name="connsiteX12" fmla="*/ 10689 w 343585"/>
                <a:gd name="connsiteY12" fmla="*/ 32450 h 95440"/>
                <a:gd name="connsiteX13" fmla="*/ 13553 w 343585"/>
                <a:gd name="connsiteY13" fmla="*/ 8627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79620" y="111093"/>
                  </a:moveTo>
                  <a:cubicBezTo>
                    <a:pt x="108611" y="101930"/>
                    <a:pt x="73299" y="97349"/>
                    <a:pt x="2673" y="87996"/>
                  </a:cubicBezTo>
                  <a:cubicBezTo>
                    <a:pt x="2290" y="67190"/>
                    <a:pt x="954" y="53828"/>
                    <a:pt x="0" y="30732"/>
                  </a:cubicBezTo>
                  <a:cubicBezTo>
                    <a:pt x="68908" y="18134"/>
                    <a:pt x="103458" y="12026"/>
                    <a:pt x="172366" y="0"/>
                  </a:cubicBezTo>
                  <a:cubicBezTo>
                    <a:pt x="242037" y="8971"/>
                    <a:pt x="277160" y="13743"/>
                    <a:pt x="347786" y="23860"/>
                  </a:cubicBezTo>
                  <a:cubicBezTo>
                    <a:pt x="350267" y="47338"/>
                    <a:pt x="352176" y="60318"/>
                    <a:pt x="354275" y="82461"/>
                  </a:cubicBezTo>
                  <a:cubicBezTo>
                    <a:pt x="284985" y="94868"/>
                    <a:pt x="249864" y="100594"/>
                    <a:pt x="179620" y="111093"/>
                  </a:cubicBezTo>
                  <a:close/>
                  <a:moveTo>
                    <a:pt x="13553" y="86278"/>
                  </a:moveTo>
                  <a:cubicBezTo>
                    <a:pt x="79788" y="95250"/>
                    <a:pt x="113002" y="99449"/>
                    <a:pt x="179429" y="108039"/>
                  </a:cubicBezTo>
                  <a:cubicBezTo>
                    <a:pt x="245283" y="97922"/>
                    <a:pt x="278114" y="92577"/>
                    <a:pt x="343205" y="81124"/>
                  </a:cubicBezTo>
                  <a:cubicBezTo>
                    <a:pt x="341295" y="60318"/>
                    <a:pt x="339387" y="48293"/>
                    <a:pt x="337097" y="26151"/>
                  </a:cubicBezTo>
                  <a:cubicBezTo>
                    <a:pt x="270860" y="16607"/>
                    <a:pt x="237838" y="12026"/>
                    <a:pt x="172366" y="3436"/>
                  </a:cubicBezTo>
                  <a:cubicBezTo>
                    <a:pt x="107848" y="14889"/>
                    <a:pt x="75398" y="20615"/>
                    <a:pt x="10689" y="32450"/>
                  </a:cubicBezTo>
                  <a:cubicBezTo>
                    <a:pt x="11835" y="54210"/>
                    <a:pt x="12980" y="66617"/>
                    <a:pt x="13553" y="862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EC0D7A11-D5C8-4004-A82D-9AC819C9F57E}"/>
                </a:ext>
              </a:extLst>
            </p:cNvPr>
            <p:cNvSpPr/>
            <p:nvPr/>
          </p:nvSpPr>
          <p:spPr>
            <a:xfrm>
              <a:off x="7050596" y="3548921"/>
              <a:ext cx="343586" cy="114529"/>
            </a:xfrm>
            <a:custGeom>
              <a:avLst/>
              <a:gdLst>
                <a:gd name="connsiteX0" fmla="*/ 186109 w 343585"/>
                <a:gd name="connsiteY0" fmla="*/ 116628 h 114528"/>
                <a:gd name="connsiteX1" fmla="*/ 6489 w 343585"/>
                <a:gd name="connsiteY1" fmla="*/ 91241 h 114528"/>
                <a:gd name="connsiteX2" fmla="*/ 0 w 343585"/>
                <a:gd name="connsiteY2" fmla="*/ 32832 h 114528"/>
                <a:gd name="connsiteX3" fmla="*/ 170074 w 343585"/>
                <a:gd name="connsiteY3" fmla="*/ 0 h 114528"/>
                <a:gd name="connsiteX4" fmla="*/ 347404 w 343585"/>
                <a:gd name="connsiteY4" fmla="*/ 24051 h 114528"/>
                <a:gd name="connsiteX5" fmla="*/ 358474 w 343585"/>
                <a:gd name="connsiteY5" fmla="*/ 85515 h 114528"/>
                <a:gd name="connsiteX6" fmla="*/ 186109 w 343585"/>
                <a:gd name="connsiteY6" fmla="*/ 116628 h 114528"/>
                <a:gd name="connsiteX7" fmla="*/ 17370 w 343585"/>
                <a:gd name="connsiteY7" fmla="*/ 89332 h 114528"/>
                <a:gd name="connsiteX8" fmla="*/ 185918 w 343585"/>
                <a:gd name="connsiteY8" fmla="*/ 113192 h 114528"/>
                <a:gd name="connsiteX9" fmla="*/ 347785 w 343585"/>
                <a:gd name="connsiteY9" fmla="*/ 83797 h 114528"/>
                <a:gd name="connsiteX10" fmla="*/ 337477 w 343585"/>
                <a:gd name="connsiteY10" fmla="*/ 26342 h 114528"/>
                <a:gd name="connsiteX11" fmla="*/ 171029 w 343585"/>
                <a:gd name="connsiteY11" fmla="*/ 3436 h 114528"/>
                <a:gd name="connsiteX12" fmla="*/ 11452 w 343585"/>
                <a:gd name="connsiteY12" fmla="*/ 34359 h 114528"/>
                <a:gd name="connsiteX13" fmla="*/ 17370 w 343585"/>
                <a:gd name="connsiteY13" fmla="*/ 8933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86109" y="116628"/>
                  </a:moveTo>
                  <a:cubicBezTo>
                    <a:pt x="113955" y="106130"/>
                    <a:pt x="78070" y="101167"/>
                    <a:pt x="6489" y="91241"/>
                  </a:cubicBezTo>
                  <a:cubicBezTo>
                    <a:pt x="4390" y="69290"/>
                    <a:pt x="2482" y="56310"/>
                    <a:pt x="0" y="32832"/>
                  </a:cubicBezTo>
                  <a:cubicBezTo>
                    <a:pt x="68145" y="19661"/>
                    <a:pt x="102312" y="13171"/>
                    <a:pt x="170074" y="0"/>
                  </a:cubicBezTo>
                  <a:cubicBezTo>
                    <a:pt x="240510" y="9162"/>
                    <a:pt x="276013" y="13934"/>
                    <a:pt x="347404" y="24051"/>
                  </a:cubicBezTo>
                  <a:cubicBezTo>
                    <a:pt x="351794" y="48293"/>
                    <a:pt x="354466" y="61464"/>
                    <a:pt x="358474" y="85515"/>
                  </a:cubicBezTo>
                  <a:cubicBezTo>
                    <a:pt x="290329" y="98685"/>
                    <a:pt x="255780" y="104985"/>
                    <a:pt x="186109" y="116628"/>
                  </a:cubicBezTo>
                  <a:close/>
                  <a:moveTo>
                    <a:pt x="17370" y="89332"/>
                  </a:moveTo>
                  <a:cubicBezTo>
                    <a:pt x="84560" y="98685"/>
                    <a:pt x="118155" y="103267"/>
                    <a:pt x="185918" y="113192"/>
                  </a:cubicBezTo>
                  <a:cubicBezTo>
                    <a:pt x="251008" y="102121"/>
                    <a:pt x="283458" y="96204"/>
                    <a:pt x="347785" y="83797"/>
                  </a:cubicBezTo>
                  <a:cubicBezTo>
                    <a:pt x="343968" y="61273"/>
                    <a:pt x="341486" y="49056"/>
                    <a:pt x="337477" y="26342"/>
                  </a:cubicBezTo>
                  <a:cubicBezTo>
                    <a:pt x="270478" y="16798"/>
                    <a:pt x="237074" y="12216"/>
                    <a:pt x="171029" y="3436"/>
                  </a:cubicBezTo>
                  <a:cubicBezTo>
                    <a:pt x="107466" y="15843"/>
                    <a:pt x="75398" y="21951"/>
                    <a:pt x="11452" y="34359"/>
                  </a:cubicBezTo>
                  <a:cubicBezTo>
                    <a:pt x="13552" y="56501"/>
                    <a:pt x="15270" y="68526"/>
                    <a:pt x="17370" y="893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B010B7B8-9DD7-498C-8545-334B8EE7387E}"/>
                </a:ext>
              </a:extLst>
            </p:cNvPr>
            <p:cNvSpPr/>
            <p:nvPr/>
          </p:nvSpPr>
          <p:spPr>
            <a:xfrm>
              <a:off x="7387500" y="3538423"/>
              <a:ext cx="362674" cy="114529"/>
            </a:xfrm>
            <a:custGeom>
              <a:avLst/>
              <a:gdLst>
                <a:gd name="connsiteX0" fmla="*/ 193554 w 362673"/>
                <a:gd name="connsiteY0" fmla="*/ 124454 h 114528"/>
                <a:gd name="connsiteX1" fmla="*/ 11071 w 362673"/>
                <a:gd name="connsiteY1" fmla="*/ 96013 h 114528"/>
                <a:gd name="connsiteX2" fmla="*/ 0 w 362673"/>
                <a:gd name="connsiteY2" fmla="*/ 34740 h 114528"/>
                <a:gd name="connsiteX3" fmla="*/ 167212 w 362673"/>
                <a:gd name="connsiteY3" fmla="*/ 0 h 114528"/>
                <a:gd name="connsiteX4" fmla="*/ 346641 w 362673"/>
                <a:gd name="connsiteY4" fmla="*/ 25196 h 114528"/>
                <a:gd name="connsiteX5" fmla="*/ 363056 w 362673"/>
                <a:gd name="connsiteY5" fmla="*/ 90096 h 114528"/>
                <a:gd name="connsiteX6" fmla="*/ 193554 w 362673"/>
                <a:gd name="connsiteY6" fmla="*/ 124454 h 114528"/>
                <a:gd name="connsiteX7" fmla="*/ 21570 w 362673"/>
                <a:gd name="connsiteY7" fmla="*/ 93913 h 114528"/>
                <a:gd name="connsiteX8" fmla="*/ 192791 w 362673"/>
                <a:gd name="connsiteY8" fmla="*/ 120446 h 114528"/>
                <a:gd name="connsiteX9" fmla="*/ 351604 w 362673"/>
                <a:gd name="connsiteY9" fmla="*/ 87996 h 114528"/>
                <a:gd name="connsiteX10" fmla="*/ 336333 w 362673"/>
                <a:gd name="connsiteY10" fmla="*/ 27296 h 114528"/>
                <a:gd name="connsiteX11" fmla="*/ 167976 w 362673"/>
                <a:gd name="connsiteY11" fmla="*/ 3627 h 114528"/>
                <a:gd name="connsiteX12" fmla="*/ 11071 w 362673"/>
                <a:gd name="connsiteY12" fmla="*/ 36267 h 114528"/>
                <a:gd name="connsiteX13" fmla="*/ 21570 w 362673"/>
                <a:gd name="connsiteY13" fmla="*/ 9391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93554" y="124454"/>
                  </a:moveTo>
                  <a:cubicBezTo>
                    <a:pt x="120065" y="112429"/>
                    <a:pt x="83606" y="106893"/>
                    <a:pt x="11071" y="96013"/>
                  </a:cubicBezTo>
                  <a:cubicBezTo>
                    <a:pt x="7064" y="72153"/>
                    <a:pt x="4391" y="58982"/>
                    <a:pt x="0" y="34740"/>
                  </a:cubicBezTo>
                  <a:cubicBezTo>
                    <a:pt x="67190" y="20806"/>
                    <a:pt x="100595" y="13934"/>
                    <a:pt x="167212" y="0"/>
                  </a:cubicBezTo>
                  <a:cubicBezTo>
                    <a:pt x="238411" y="9544"/>
                    <a:pt x="274297" y="14507"/>
                    <a:pt x="346641" y="25196"/>
                  </a:cubicBezTo>
                  <a:cubicBezTo>
                    <a:pt x="352940" y="50393"/>
                    <a:pt x="356567" y="63754"/>
                    <a:pt x="363056" y="90096"/>
                  </a:cubicBezTo>
                  <a:cubicBezTo>
                    <a:pt x="295866" y="104412"/>
                    <a:pt x="261889" y="111284"/>
                    <a:pt x="193554" y="124454"/>
                  </a:cubicBezTo>
                  <a:close/>
                  <a:moveTo>
                    <a:pt x="21570" y="93913"/>
                  </a:moveTo>
                  <a:cubicBezTo>
                    <a:pt x="89714" y="104030"/>
                    <a:pt x="123883" y="109375"/>
                    <a:pt x="192791" y="120446"/>
                  </a:cubicBezTo>
                  <a:cubicBezTo>
                    <a:pt x="256926" y="108039"/>
                    <a:pt x="288613" y="101549"/>
                    <a:pt x="351604" y="87996"/>
                  </a:cubicBezTo>
                  <a:cubicBezTo>
                    <a:pt x="345495" y="63372"/>
                    <a:pt x="342251" y="50965"/>
                    <a:pt x="336333" y="27296"/>
                  </a:cubicBezTo>
                  <a:cubicBezTo>
                    <a:pt x="268570" y="17370"/>
                    <a:pt x="234785" y="12598"/>
                    <a:pt x="167976" y="3627"/>
                  </a:cubicBezTo>
                  <a:cubicBezTo>
                    <a:pt x="105558" y="16798"/>
                    <a:pt x="74062" y="23287"/>
                    <a:pt x="11071" y="36267"/>
                  </a:cubicBezTo>
                  <a:cubicBezTo>
                    <a:pt x="15080" y="59173"/>
                    <a:pt x="17562" y="71389"/>
                    <a:pt x="21570" y="939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BA19AA47-C4F4-46BE-9F43-C7E871F7A79A}"/>
                </a:ext>
              </a:extLst>
            </p:cNvPr>
            <p:cNvSpPr/>
            <p:nvPr/>
          </p:nvSpPr>
          <p:spPr>
            <a:xfrm>
              <a:off x="7723452" y="3527542"/>
              <a:ext cx="362674" cy="114529"/>
            </a:xfrm>
            <a:custGeom>
              <a:avLst/>
              <a:gdLst>
                <a:gd name="connsiteX0" fmla="*/ 201952 w 362673"/>
                <a:gd name="connsiteY0" fmla="*/ 132662 h 114528"/>
                <a:gd name="connsiteX1" fmla="*/ 16224 w 362673"/>
                <a:gd name="connsiteY1" fmla="*/ 100976 h 114528"/>
                <a:gd name="connsiteX2" fmla="*/ 0 w 362673"/>
                <a:gd name="connsiteY2" fmla="*/ 36267 h 114528"/>
                <a:gd name="connsiteX3" fmla="*/ 163966 w 362673"/>
                <a:gd name="connsiteY3" fmla="*/ 0 h 114528"/>
                <a:gd name="connsiteX4" fmla="*/ 345494 w 362673"/>
                <a:gd name="connsiteY4" fmla="*/ 26723 h 114528"/>
                <a:gd name="connsiteX5" fmla="*/ 367637 w 362673"/>
                <a:gd name="connsiteY5" fmla="*/ 95059 h 114528"/>
                <a:gd name="connsiteX6" fmla="*/ 201952 w 362673"/>
                <a:gd name="connsiteY6" fmla="*/ 132662 h 114528"/>
                <a:gd name="connsiteX7" fmla="*/ 26533 w 362673"/>
                <a:gd name="connsiteY7" fmla="*/ 98876 h 114528"/>
                <a:gd name="connsiteX8" fmla="*/ 200616 w 362673"/>
                <a:gd name="connsiteY8" fmla="*/ 128463 h 114528"/>
                <a:gd name="connsiteX9" fmla="*/ 355992 w 362673"/>
                <a:gd name="connsiteY9" fmla="*/ 93150 h 114528"/>
                <a:gd name="connsiteX10" fmla="*/ 335378 w 362673"/>
                <a:gd name="connsiteY10" fmla="*/ 29205 h 114528"/>
                <a:gd name="connsiteX11" fmla="*/ 164921 w 362673"/>
                <a:gd name="connsiteY11" fmla="*/ 4008 h 114528"/>
                <a:gd name="connsiteX12" fmla="*/ 11071 w 362673"/>
                <a:gd name="connsiteY12" fmla="*/ 38176 h 114528"/>
                <a:gd name="connsiteX13" fmla="*/ 26533 w 362673"/>
                <a:gd name="connsiteY13" fmla="*/ 98876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201952" y="132662"/>
                  </a:moveTo>
                  <a:cubicBezTo>
                    <a:pt x="127126" y="119110"/>
                    <a:pt x="90095" y="113002"/>
                    <a:pt x="16224" y="100976"/>
                  </a:cubicBezTo>
                  <a:cubicBezTo>
                    <a:pt x="9735" y="74825"/>
                    <a:pt x="6299" y="61464"/>
                    <a:pt x="0" y="36267"/>
                  </a:cubicBezTo>
                  <a:cubicBezTo>
                    <a:pt x="66044" y="21760"/>
                    <a:pt x="98876" y="14507"/>
                    <a:pt x="163966" y="0"/>
                  </a:cubicBezTo>
                  <a:cubicBezTo>
                    <a:pt x="236120" y="10117"/>
                    <a:pt x="272388" y="15461"/>
                    <a:pt x="345494" y="26723"/>
                  </a:cubicBezTo>
                  <a:cubicBezTo>
                    <a:pt x="353893" y="52874"/>
                    <a:pt x="358284" y="66617"/>
                    <a:pt x="367637" y="95059"/>
                  </a:cubicBezTo>
                  <a:cubicBezTo>
                    <a:pt x="301783" y="110520"/>
                    <a:pt x="268761" y="118155"/>
                    <a:pt x="201952" y="132662"/>
                  </a:cubicBezTo>
                  <a:close/>
                  <a:moveTo>
                    <a:pt x="26533" y="98876"/>
                  </a:moveTo>
                  <a:cubicBezTo>
                    <a:pt x="95632" y="110138"/>
                    <a:pt x="130562" y="115865"/>
                    <a:pt x="200616" y="128463"/>
                  </a:cubicBezTo>
                  <a:cubicBezTo>
                    <a:pt x="263224" y="114719"/>
                    <a:pt x="294338" y="107657"/>
                    <a:pt x="355992" y="93150"/>
                  </a:cubicBezTo>
                  <a:cubicBezTo>
                    <a:pt x="347404" y="66617"/>
                    <a:pt x="343395" y="53638"/>
                    <a:pt x="335378" y="29205"/>
                  </a:cubicBezTo>
                  <a:cubicBezTo>
                    <a:pt x="266851" y="18706"/>
                    <a:pt x="232684" y="13553"/>
                    <a:pt x="164921" y="4008"/>
                  </a:cubicBezTo>
                  <a:cubicBezTo>
                    <a:pt x="103648" y="17752"/>
                    <a:pt x="72917" y="24433"/>
                    <a:pt x="11071" y="38176"/>
                  </a:cubicBezTo>
                  <a:cubicBezTo>
                    <a:pt x="17179" y="61655"/>
                    <a:pt x="20424" y="74253"/>
                    <a:pt x="26533" y="988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0E9AFD07-24A6-4B08-80A9-157B96B22E10}"/>
                </a:ext>
              </a:extLst>
            </p:cNvPr>
            <p:cNvSpPr/>
            <p:nvPr/>
          </p:nvSpPr>
          <p:spPr>
            <a:xfrm>
              <a:off x="8058256" y="3517235"/>
              <a:ext cx="362674" cy="133617"/>
            </a:xfrm>
            <a:custGeom>
              <a:avLst/>
              <a:gdLst>
                <a:gd name="connsiteX0" fmla="*/ 210733 w 362673"/>
                <a:gd name="connsiteY0" fmla="*/ 140298 h 133616"/>
                <a:gd name="connsiteX1" fmla="*/ 21952 w 362673"/>
                <a:gd name="connsiteY1" fmla="*/ 105366 h 133616"/>
                <a:gd name="connsiteX2" fmla="*/ 0 w 362673"/>
                <a:gd name="connsiteY2" fmla="*/ 37222 h 133616"/>
                <a:gd name="connsiteX3" fmla="*/ 160721 w 362673"/>
                <a:gd name="connsiteY3" fmla="*/ 0 h 133616"/>
                <a:gd name="connsiteX4" fmla="*/ 344540 w 362673"/>
                <a:gd name="connsiteY4" fmla="*/ 28632 h 133616"/>
                <a:gd name="connsiteX5" fmla="*/ 372027 w 362673"/>
                <a:gd name="connsiteY5" fmla="*/ 99449 h 133616"/>
                <a:gd name="connsiteX6" fmla="*/ 210733 w 362673"/>
                <a:gd name="connsiteY6" fmla="*/ 140298 h 133616"/>
                <a:gd name="connsiteX7" fmla="*/ 32068 w 362673"/>
                <a:gd name="connsiteY7" fmla="*/ 103076 h 133616"/>
                <a:gd name="connsiteX8" fmla="*/ 209015 w 362673"/>
                <a:gd name="connsiteY8" fmla="*/ 135526 h 133616"/>
                <a:gd name="connsiteX9" fmla="*/ 360383 w 362673"/>
                <a:gd name="connsiteY9" fmla="*/ 97540 h 133616"/>
                <a:gd name="connsiteX10" fmla="*/ 334615 w 362673"/>
                <a:gd name="connsiteY10" fmla="*/ 31114 h 133616"/>
                <a:gd name="connsiteX11" fmla="*/ 162058 w 362673"/>
                <a:gd name="connsiteY11" fmla="*/ 4199 h 133616"/>
                <a:gd name="connsiteX12" fmla="*/ 11262 w 362673"/>
                <a:gd name="connsiteY12" fmla="*/ 39131 h 133616"/>
                <a:gd name="connsiteX13" fmla="*/ 32068 w 362673"/>
                <a:gd name="connsiteY13" fmla="*/ 10307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0733" y="140298"/>
                  </a:moveTo>
                  <a:cubicBezTo>
                    <a:pt x="134571" y="125409"/>
                    <a:pt x="96777" y="118537"/>
                    <a:pt x="21952" y="105366"/>
                  </a:cubicBezTo>
                  <a:cubicBezTo>
                    <a:pt x="12789" y="76925"/>
                    <a:pt x="8399" y="63372"/>
                    <a:pt x="0" y="37222"/>
                  </a:cubicBezTo>
                  <a:cubicBezTo>
                    <a:pt x="64709" y="22333"/>
                    <a:pt x="96777" y="15080"/>
                    <a:pt x="160721" y="0"/>
                  </a:cubicBezTo>
                  <a:cubicBezTo>
                    <a:pt x="233829" y="11071"/>
                    <a:pt x="270669" y="16798"/>
                    <a:pt x="344540" y="28632"/>
                  </a:cubicBezTo>
                  <a:cubicBezTo>
                    <a:pt x="355039" y="55546"/>
                    <a:pt x="360192" y="69290"/>
                    <a:pt x="372027" y="99449"/>
                  </a:cubicBezTo>
                  <a:cubicBezTo>
                    <a:pt x="307891" y="116056"/>
                    <a:pt x="275823" y="124454"/>
                    <a:pt x="210733" y="140298"/>
                  </a:cubicBezTo>
                  <a:close/>
                  <a:moveTo>
                    <a:pt x="32068" y="103076"/>
                  </a:moveTo>
                  <a:cubicBezTo>
                    <a:pt x="102312" y="115292"/>
                    <a:pt x="137626" y="121782"/>
                    <a:pt x="209015" y="135526"/>
                  </a:cubicBezTo>
                  <a:cubicBezTo>
                    <a:pt x="269906" y="120446"/>
                    <a:pt x="300257" y="112811"/>
                    <a:pt x="360383" y="97540"/>
                  </a:cubicBezTo>
                  <a:cubicBezTo>
                    <a:pt x="349312" y="69290"/>
                    <a:pt x="344540" y="56310"/>
                    <a:pt x="334615" y="31114"/>
                  </a:cubicBezTo>
                  <a:cubicBezTo>
                    <a:pt x="265325" y="20043"/>
                    <a:pt x="230776" y="14507"/>
                    <a:pt x="162058" y="4199"/>
                  </a:cubicBezTo>
                  <a:cubicBezTo>
                    <a:pt x="102122" y="18134"/>
                    <a:pt x="71963" y="25196"/>
                    <a:pt x="11262" y="39131"/>
                  </a:cubicBezTo>
                  <a:cubicBezTo>
                    <a:pt x="19279" y="63563"/>
                    <a:pt x="23479" y="76543"/>
                    <a:pt x="32068" y="1030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9B96B357-A770-4ACD-B7B8-43D5133DF1EA}"/>
                </a:ext>
              </a:extLst>
            </p:cNvPr>
            <p:cNvSpPr/>
            <p:nvPr/>
          </p:nvSpPr>
          <p:spPr>
            <a:xfrm>
              <a:off x="8392298" y="3509027"/>
              <a:ext cx="362674" cy="133617"/>
            </a:xfrm>
            <a:custGeom>
              <a:avLst/>
              <a:gdLst>
                <a:gd name="connsiteX0" fmla="*/ 218750 w 362673"/>
                <a:gd name="connsiteY0" fmla="*/ 145451 h 133616"/>
                <a:gd name="connsiteX1" fmla="*/ 27296 w 362673"/>
                <a:gd name="connsiteY1" fmla="*/ 108039 h 133616"/>
                <a:gd name="connsiteX2" fmla="*/ 0 w 362673"/>
                <a:gd name="connsiteY2" fmla="*/ 37222 h 133616"/>
                <a:gd name="connsiteX3" fmla="*/ 157477 w 362673"/>
                <a:gd name="connsiteY3" fmla="*/ 0 h 133616"/>
                <a:gd name="connsiteX4" fmla="*/ 343395 w 362673"/>
                <a:gd name="connsiteY4" fmla="*/ 30732 h 133616"/>
                <a:gd name="connsiteX5" fmla="*/ 375654 w 362673"/>
                <a:gd name="connsiteY5" fmla="*/ 102694 h 133616"/>
                <a:gd name="connsiteX6" fmla="*/ 218750 w 362673"/>
                <a:gd name="connsiteY6" fmla="*/ 145451 h 133616"/>
                <a:gd name="connsiteX7" fmla="*/ 37031 w 362673"/>
                <a:gd name="connsiteY7" fmla="*/ 105557 h 133616"/>
                <a:gd name="connsiteX8" fmla="*/ 216460 w 362673"/>
                <a:gd name="connsiteY8" fmla="*/ 140297 h 133616"/>
                <a:gd name="connsiteX9" fmla="*/ 363628 w 362673"/>
                <a:gd name="connsiteY9" fmla="*/ 100403 h 133616"/>
                <a:gd name="connsiteX10" fmla="*/ 333470 w 362673"/>
                <a:gd name="connsiteY10" fmla="*/ 33022 h 133616"/>
                <a:gd name="connsiteX11" fmla="*/ 159004 w 362673"/>
                <a:gd name="connsiteY11" fmla="*/ 4199 h 133616"/>
                <a:gd name="connsiteX12" fmla="*/ 11071 w 362673"/>
                <a:gd name="connsiteY12" fmla="*/ 39131 h 133616"/>
                <a:gd name="connsiteX13" fmla="*/ 37031 w 362673"/>
                <a:gd name="connsiteY13" fmla="*/ 10555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18750" y="145451"/>
                  </a:moveTo>
                  <a:cubicBezTo>
                    <a:pt x="141443" y="129608"/>
                    <a:pt x="103267" y="122164"/>
                    <a:pt x="27296" y="108039"/>
                  </a:cubicBezTo>
                  <a:cubicBezTo>
                    <a:pt x="15461" y="77879"/>
                    <a:pt x="10308" y="64136"/>
                    <a:pt x="0" y="37222"/>
                  </a:cubicBezTo>
                  <a:cubicBezTo>
                    <a:pt x="63373" y="22333"/>
                    <a:pt x="94868" y="14889"/>
                    <a:pt x="157477" y="0"/>
                  </a:cubicBezTo>
                  <a:cubicBezTo>
                    <a:pt x="231539" y="12025"/>
                    <a:pt x="268761" y="18325"/>
                    <a:pt x="343395" y="30732"/>
                  </a:cubicBezTo>
                  <a:cubicBezTo>
                    <a:pt x="355802" y="57837"/>
                    <a:pt x="361529" y="71389"/>
                    <a:pt x="375654" y="102694"/>
                  </a:cubicBezTo>
                  <a:cubicBezTo>
                    <a:pt x="313045" y="119682"/>
                    <a:pt x="281741" y="128272"/>
                    <a:pt x="218750" y="145451"/>
                  </a:cubicBezTo>
                  <a:close/>
                  <a:moveTo>
                    <a:pt x="37031" y="105557"/>
                  </a:moveTo>
                  <a:cubicBezTo>
                    <a:pt x="108229" y="118728"/>
                    <a:pt x="144115" y="125600"/>
                    <a:pt x="216460" y="140297"/>
                  </a:cubicBezTo>
                  <a:cubicBezTo>
                    <a:pt x="275632" y="124263"/>
                    <a:pt x="305029" y="116056"/>
                    <a:pt x="363628" y="100403"/>
                  </a:cubicBezTo>
                  <a:cubicBezTo>
                    <a:pt x="350457" y="71199"/>
                    <a:pt x="344922" y="58410"/>
                    <a:pt x="333470" y="33022"/>
                  </a:cubicBezTo>
                  <a:cubicBezTo>
                    <a:pt x="263416" y="21379"/>
                    <a:pt x="228485" y="15461"/>
                    <a:pt x="159004" y="4199"/>
                  </a:cubicBezTo>
                  <a:cubicBezTo>
                    <a:pt x="100213" y="18134"/>
                    <a:pt x="70626" y="25005"/>
                    <a:pt x="11071" y="39131"/>
                  </a:cubicBezTo>
                  <a:cubicBezTo>
                    <a:pt x="20998" y="64327"/>
                    <a:pt x="25960" y="77307"/>
                    <a:pt x="37031" y="1055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745AEBF-7450-425F-86CE-97696409FA17}"/>
                </a:ext>
              </a:extLst>
            </p:cNvPr>
            <p:cNvSpPr/>
            <p:nvPr/>
          </p:nvSpPr>
          <p:spPr>
            <a:xfrm>
              <a:off x="8725004" y="3503873"/>
              <a:ext cx="362674" cy="133617"/>
            </a:xfrm>
            <a:custGeom>
              <a:avLst/>
              <a:gdLst>
                <a:gd name="connsiteX0" fmla="*/ 225621 w 362673"/>
                <a:gd name="connsiteY0" fmla="*/ 146978 h 133616"/>
                <a:gd name="connsiteX1" fmla="*/ 32068 w 362673"/>
                <a:gd name="connsiteY1" fmla="*/ 108039 h 133616"/>
                <a:gd name="connsiteX2" fmla="*/ 0 w 362673"/>
                <a:gd name="connsiteY2" fmla="*/ 36077 h 133616"/>
                <a:gd name="connsiteX3" fmla="*/ 154995 w 362673"/>
                <a:gd name="connsiteY3" fmla="*/ 0 h 133616"/>
                <a:gd name="connsiteX4" fmla="*/ 342823 w 362673"/>
                <a:gd name="connsiteY4" fmla="*/ 32641 h 133616"/>
                <a:gd name="connsiteX5" fmla="*/ 378326 w 362673"/>
                <a:gd name="connsiteY5" fmla="*/ 103457 h 133616"/>
                <a:gd name="connsiteX6" fmla="*/ 225621 w 362673"/>
                <a:gd name="connsiteY6" fmla="*/ 146978 h 133616"/>
                <a:gd name="connsiteX7" fmla="*/ 41612 w 362673"/>
                <a:gd name="connsiteY7" fmla="*/ 105557 h 133616"/>
                <a:gd name="connsiteX8" fmla="*/ 222949 w 362673"/>
                <a:gd name="connsiteY8" fmla="*/ 141634 h 133616"/>
                <a:gd name="connsiteX9" fmla="*/ 366301 w 362673"/>
                <a:gd name="connsiteY9" fmla="*/ 101167 h 133616"/>
                <a:gd name="connsiteX10" fmla="*/ 333279 w 362673"/>
                <a:gd name="connsiteY10" fmla="*/ 34931 h 133616"/>
                <a:gd name="connsiteX11" fmla="*/ 157096 w 362673"/>
                <a:gd name="connsiteY11" fmla="*/ 4390 h 133616"/>
                <a:gd name="connsiteX12" fmla="*/ 11645 w 362673"/>
                <a:gd name="connsiteY12" fmla="*/ 38176 h 133616"/>
                <a:gd name="connsiteX13" fmla="*/ 41612 w 362673"/>
                <a:gd name="connsiteY13" fmla="*/ 10555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5621" y="146978"/>
                  </a:moveTo>
                  <a:cubicBezTo>
                    <a:pt x="147552" y="130563"/>
                    <a:pt x="108993" y="122927"/>
                    <a:pt x="32068" y="108039"/>
                  </a:cubicBezTo>
                  <a:cubicBezTo>
                    <a:pt x="17943" y="76734"/>
                    <a:pt x="12217" y="63182"/>
                    <a:pt x="0" y="36077"/>
                  </a:cubicBezTo>
                  <a:cubicBezTo>
                    <a:pt x="62418" y="21570"/>
                    <a:pt x="93341" y="14316"/>
                    <a:pt x="154995" y="0"/>
                  </a:cubicBezTo>
                  <a:cubicBezTo>
                    <a:pt x="230013" y="12980"/>
                    <a:pt x="267807" y="19661"/>
                    <a:pt x="342823" y="32641"/>
                  </a:cubicBezTo>
                  <a:cubicBezTo>
                    <a:pt x="356376" y="59555"/>
                    <a:pt x="362293" y="72153"/>
                    <a:pt x="378326" y="103457"/>
                  </a:cubicBezTo>
                  <a:cubicBezTo>
                    <a:pt x="317054" y="120064"/>
                    <a:pt x="286704" y="129036"/>
                    <a:pt x="225621" y="146978"/>
                  </a:cubicBezTo>
                  <a:close/>
                  <a:moveTo>
                    <a:pt x="41612" y="105557"/>
                  </a:moveTo>
                  <a:cubicBezTo>
                    <a:pt x="113574" y="119301"/>
                    <a:pt x="149842" y="126554"/>
                    <a:pt x="222949" y="141634"/>
                  </a:cubicBezTo>
                  <a:cubicBezTo>
                    <a:pt x="280404" y="124836"/>
                    <a:pt x="308845" y="116628"/>
                    <a:pt x="366301" y="101167"/>
                  </a:cubicBezTo>
                  <a:cubicBezTo>
                    <a:pt x="351413" y="71962"/>
                    <a:pt x="345876" y="60127"/>
                    <a:pt x="333279" y="34931"/>
                  </a:cubicBezTo>
                  <a:cubicBezTo>
                    <a:pt x="262844" y="22715"/>
                    <a:pt x="227531" y="16416"/>
                    <a:pt x="157096" y="4390"/>
                  </a:cubicBezTo>
                  <a:cubicBezTo>
                    <a:pt x="99258" y="17752"/>
                    <a:pt x="70054" y="24624"/>
                    <a:pt x="11645" y="38176"/>
                  </a:cubicBezTo>
                  <a:cubicBezTo>
                    <a:pt x="22906" y="63563"/>
                    <a:pt x="28441" y="76352"/>
                    <a:pt x="41612" y="1055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E5A38D48-F287-4405-B96C-6F17B73C97C2}"/>
                </a:ext>
              </a:extLst>
            </p:cNvPr>
            <p:cNvSpPr/>
            <p:nvPr/>
          </p:nvSpPr>
          <p:spPr>
            <a:xfrm>
              <a:off x="9057137" y="3502919"/>
              <a:ext cx="362674" cy="133617"/>
            </a:xfrm>
            <a:custGeom>
              <a:avLst/>
              <a:gdLst>
                <a:gd name="connsiteX0" fmla="*/ 229629 w 362673"/>
                <a:gd name="connsiteY0" fmla="*/ 143352 h 133616"/>
                <a:gd name="connsiteX1" fmla="*/ 35313 w 362673"/>
                <a:gd name="connsiteY1" fmla="*/ 104603 h 133616"/>
                <a:gd name="connsiteX2" fmla="*/ 0 w 362673"/>
                <a:gd name="connsiteY2" fmla="*/ 33786 h 133616"/>
                <a:gd name="connsiteX3" fmla="*/ 153468 w 362673"/>
                <a:gd name="connsiteY3" fmla="*/ 0 h 133616"/>
                <a:gd name="connsiteX4" fmla="*/ 343395 w 362673"/>
                <a:gd name="connsiteY4" fmla="*/ 34931 h 133616"/>
                <a:gd name="connsiteX5" fmla="*/ 381571 w 362673"/>
                <a:gd name="connsiteY5" fmla="*/ 104221 h 133616"/>
                <a:gd name="connsiteX6" fmla="*/ 229629 w 362673"/>
                <a:gd name="connsiteY6" fmla="*/ 143352 h 133616"/>
                <a:gd name="connsiteX7" fmla="*/ 44857 w 362673"/>
                <a:gd name="connsiteY7" fmla="*/ 102121 h 133616"/>
                <a:gd name="connsiteX8" fmla="*/ 226767 w 362673"/>
                <a:gd name="connsiteY8" fmla="*/ 138198 h 133616"/>
                <a:gd name="connsiteX9" fmla="*/ 369354 w 362673"/>
                <a:gd name="connsiteY9" fmla="*/ 101549 h 133616"/>
                <a:gd name="connsiteX10" fmla="*/ 333851 w 362673"/>
                <a:gd name="connsiteY10" fmla="*/ 36840 h 133616"/>
                <a:gd name="connsiteX11" fmla="*/ 155758 w 362673"/>
                <a:gd name="connsiteY11" fmla="*/ 4390 h 133616"/>
                <a:gd name="connsiteX12" fmla="*/ 11643 w 362673"/>
                <a:gd name="connsiteY12" fmla="*/ 35886 h 133616"/>
                <a:gd name="connsiteX13" fmla="*/ 44857 w 362673"/>
                <a:gd name="connsiteY13" fmla="*/ 10212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29629" y="143352"/>
                  </a:moveTo>
                  <a:cubicBezTo>
                    <a:pt x="151369" y="127318"/>
                    <a:pt x="112620" y="119491"/>
                    <a:pt x="35313" y="104603"/>
                  </a:cubicBezTo>
                  <a:cubicBezTo>
                    <a:pt x="19470" y="73298"/>
                    <a:pt x="13553" y="60700"/>
                    <a:pt x="0" y="33786"/>
                  </a:cubicBezTo>
                  <a:cubicBezTo>
                    <a:pt x="61654" y="20043"/>
                    <a:pt x="92386" y="13362"/>
                    <a:pt x="153468" y="0"/>
                  </a:cubicBezTo>
                  <a:cubicBezTo>
                    <a:pt x="229439" y="13934"/>
                    <a:pt x="266851" y="20233"/>
                    <a:pt x="343395" y="34931"/>
                  </a:cubicBezTo>
                  <a:cubicBezTo>
                    <a:pt x="358093" y="61464"/>
                    <a:pt x="364201" y="73298"/>
                    <a:pt x="381571" y="104221"/>
                  </a:cubicBezTo>
                  <a:cubicBezTo>
                    <a:pt x="319726" y="117964"/>
                    <a:pt x="288994" y="125218"/>
                    <a:pt x="229629" y="143352"/>
                  </a:cubicBezTo>
                  <a:close/>
                  <a:moveTo>
                    <a:pt x="44857" y="102121"/>
                  </a:moveTo>
                  <a:cubicBezTo>
                    <a:pt x="117201" y="116056"/>
                    <a:pt x="153659" y="123309"/>
                    <a:pt x="226767" y="138198"/>
                  </a:cubicBezTo>
                  <a:cubicBezTo>
                    <a:pt x="282504" y="121400"/>
                    <a:pt x="311327" y="114338"/>
                    <a:pt x="369354" y="101549"/>
                  </a:cubicBezTo>
                  <a:cubicBezTo>
                    <a:pt x="353321" y="72916"/>
                    <a:pt x="347595" y="61655"/>
                    <a:pt x="333851" y="36840"/>
                  </a:cubicBezTo>
                  <a:cubicBezTo>
                    <a:pt x="262079" y="23287"/>
                    <a:pt x="227149" y="17370"/>
                    <a:pt x="155758" y="4390"/>
                  </a:cubicBezTo>
                  <a:cubicBezTo>
                    <a:pt x="98304" y="16798"/>
                    <a:pt x="69481" y="23097"/>
                    <a:pt x="11643" y="35886"/>
                  </a:cubicBezTo>
                  <a:cubicBezTo>
                    <a:pt x="24432" y="61082"/>
                    <a:pt x="29968" y="72916"/>
                    <a:pt x="44857" y="102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D1E65DAB-CEC9-4CF2-B49D-7ED72063FBC6}"/>
                </a:ext>
              </a:extLst>
            </p:cNvPr>
            <p:cNvSpPr/>
            <p:nvPr/>
          </p:nvSpPr>
          <p:spPr>
            <a:xfrm>
              <a:off x="9389651" y="3509981"/>
              <a:ext cx="381762" cy="133617"/>
            </a:xfrm>
            <a:custGeom>
              <a:avLst/>
              <a:gdLst>
                <a:gd name="connsiteX0" fmla="*/ 240129 w 381762"/>
                <a:gd name="connsiteY0" fmla="*/ 144306 h 133616"/>
                <a:gd name="connsiteX1" fmla="*/ 37985 w 381762"/>
                <a:gd name="connsiteY1" fmla="*/ 96968 h 133616"/>
                <a:gd name="connsiteX2" fmla="*/ 0 w 381762"/>
                <a:gd name="connsiteY2" fmla="*/ 27869 h 133616"/>
                <a:gd name="connsiteX3" fmla="*/ 155186 w 381762"/>
                <a:gd name="connsiteY3" fmla="*/ 0 h 133616"/>
                <a:gd name="connsiteX4" fmla="*/ 353894 w 381762"/>
                <a:gd name="connsiteY4" fmla="*/ 43521 h 133616"/>
                <a:gd name="connsiteX5" fmla="*/ 396842 w 381762"/>
                <a:gd name="connsiteY5" fmla="*/ 113956 h 133616"/>
                <a:gd name="connsiteX6" fmla="*/ 240129 w 381762"/>
                <a:gd name="connsiteY6" fmla="*/ 144306 h 133616"/>
                <a:gd name="connsiteX7" fmla="*/ 47720 w 381762"/>
                <a:gd name="connsiteY7" fmla="*/ 94677 h 133616"/>
                <a:gd name="connsiteX8" fmla="*/ 237074 w 381762"/>
                <a:gd name="connsiteY8" fmla="*/ 138961 h 133616"/>
                <a:gd name="connsiteX9" fmla="*/ 384052 w 381762"/>
                <a:gd name="connsiteY9" fmla="*/ 110520 h 133616"/>
                <a:gd name="connsiteX10" fmla="*/ 343968 w 381762"/>
                <a:gd name="connsiteY10" fmla="*/ 44666 h 133616"/>
                <a:gd name="connsiteX11" fmla="*/ 157859 w 381762"/>
                <a:gd name="connsiteY11" fmla="*/ 4009 h 133616"/>
                <a:gd name="connsiteX12" fmla="*/ 12026 w 381762"/>
                <a:gd name="connsiteY12" fmla="*/ 29968 h 133616"/>
                <a:gd name="connsiteX13" fmla="*/ 47720 w 381762"/>
                <a:gd name="connsiteY13" fmla="*/ 9467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40129" y="144306"/>
                  </a:moveTo>
                  <a:cubicBezTo>
                    <a:pt x="157859" y="123691"/>
                    <a:pt x="117201" y="113956"/>
                    <a:pt x="37985" y="96968"/>
                  </a:cubicBezTo>
                  <a:cubicBezTo>
                    <a:pt x="20615" y="66236"/>
                    <a:pt x="14698" y="54401"/>
                    <a:pt x="0" y="27869"/>
                  </a:cubicBezTo>
                  <a:cubicBezTo>
                    <a:pt x="61845" y="16034"/>
                    <a:pt x="92768" y="10498"/>
                    <a:pt x="155186" y="0"/>
                  </a:cubicBezTo>
                  <a:cubicBezTo>
                    <a:pt x="233829" y="16798"/>
                    <a:pt x="273724" y="25578"/>
                    <a:pt x="353894" y="43521"/>
                  </a:cubicBezTo>
                  <a:cubicBezTo>
                    <a:pt x="370310" y="70244"/>
                    <a:pt x="377563" y="82842"/>
                    <a:pt x="396842" y="113956"/>
                  </a:cubicBezTo>
                  <a:cubicBezTo>
                    <a:pt x="333279" y="124454"/>
                    <a:pt x="301974" y="130563"/>
                    <a:pt x="240129" y="144306"/>
                  </a:cubicBezTo>
                  <a:close/>
                  <a:moveTo>
                    <a:pt x="47720" y="94677"/>
                  </a:moveTo>
                  <a:cubicBezTo>
                    <a:pt x="121973" y="110711"/>
                    <a:pt x="159958" y="119682"/>
                    <a:pt x="237074" y="138961"/>
                  </a:cubicBezTo>
                  <a:cubicBezTo>
                    <a:pt x="295102" y="126172"/>
                    <a:pt x="324498" y="120637"/>
                    <a:pt x="384052" y="110520"/>
                  </a:cubicBezTo>
                  <a:cubicBezTo>
                    <a:pt x="366110" y="81506"/>
                    <a:pt x="359429" y="69672"/>
                    <a:pt x="343968" y="44666"/>
                  </a:cubicBezTo>
                  <a:cubicBezTo>
                    <a:pt x="268952" y="27869"/>
                    <a:pt x="231539" y="19661"/>
                    <a:pt x="157859" y="4009"/>
                  </a:cubicBezTo>
                  <a:cubicBezTo>
                    <a:pt x="99449" y="13743"/>
                    <a:pt x="70244" y="18897"/>
                    <a:pt x="12026" y="29968"/>
                  </a:cubicBezTo>
                  <a:cubicBezTo>
                    <a:pt x="25770" y="54783"/>
                    <a:pt x="31496" y="66045"/>
                    <a:pt x="47720" y="946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D4BC5FB-D622-4129-AF65-9F45E4CDBC20}"/>
                </a:ext>
              </a:extLst>
            </p:cNvPr>
            <p:cNvSpPr/>
            <p:nvPr/>
          </p:nvSpPr>
          <p:spPr>
            <a:xfrm>
              <a:off x="9732283" y="3532505"/>
              <a:ext cx="400850" cy="133617"/>
            </a:xfrm>
            <a:custGeom>
              <a:avLst/>
              <a:gdLst>
                <a:gd name="connsiteX0" fmla="*/ 253872 w 400850"/>
                <a:gd name="connsiteY0" fmla="*/ 145260 h 133616"/>
                <a:gd name="connsiteX1" fmla="*/ 42757 w 400850"/>
                <a:gd name="connsiteY1" fmla="*/ 90478 h 133616"/>
                <a:gd name="connsiteX2" fmla="*/ 0 w 400850"/>
                <a:gd name="connsiteY2" fmla="*/ 20233 h 133616"/>
                <a:gd name="connsiteX3" fmla="*/ 160149 w 400850"/>
                <a:gd name="connsiteY3" fmla="*/ 0 h 133616"/>
                <a:gd name="connsiteX4" fmla="*/ 367637 w 400850"/>
                <a:gd name="connsiteY4" fmla="*/ 50583 h 133616"/>
                <a:gd name="connsiteX5" fmla="*/ 414784 w 400850"/>
                <a:gd name="connsiteY5" fmla="*/ 121209 h 133616"/>
                <a:gd name="connsiteX6" fmla="*/ 253872 w 400850"/>
                <a:gd name="connsiteY6" fmla="*/ 145260 h 133616"/>
                <a:gd name="connsiteX7" fmla="*/ 52683 w 400850"/>
                <a:gd name="connsiteY7" fmla="*/ 88760 h 133616"/>
                <a:gd name="connsiteX8" fmla="*/ 250436 w 400850"/>
                <a:gd name="connsiteY8" fmla="*/ 139916 h 133616"/>
                <a:gd name="connsiteX9" fmla="*/ 401423 w 400850"/>
                <a:gd name="connsiteY9" fmla="*/ 117773 h 133616"/>
                <a:gd name="connsiteX10" fmla="*/ 357520 w 400850"/>
                <a:gd name="connsiteY10" fmla="*/ 51538 h 133616"/>
                <a:gd name="connsiteX11" fmla="*/ 163012 w 400850"/>
                <a:gd name="connsiteY11" fmla="*/ 4199 h 133616"/>
                <a:gd name="connsiteX12" fmla="*/ 12598 w 400850"/>
                <a:gd name="connsiteY12" fmla="*/ 22906 h 133616"/>
                <a:gd name="connsiteX13" fmla="*/ 52683 w 400850"/>
                <a:gd name="connsiteY13" fmla="*/ 8876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53872" y="145260"/>
                  </a:moveTo>
                  <a:cubicBezTo>
                    <a:pt x="168166" y="122164"/>
                    <a:pt x="125791" y="110902"/>
                    <a:pt x="42757" y="90478"/>
                  </a:cubicBezTo>
                  <a:cubicBezTo>
                    <a:pt x="23478" y="59364"/>
                    <a:pt x="16415" y="46957"/>
                    <a:pt x="0" y="20233"/>
                  </a:cubicBezTo>
                  <a:cubicBezTo>
                    <a:pt x="63755" y="11644"/>
                    <a:pt x="95823" y="7635"/>
                    <a:pt x="160149" y="0"/>
                  </a:cubicBezTo>
                  <a:cubicBezTo>
                    <a:pt x="242419" y="19852"/>
                    <a:pt x="284031" y="29968"/>
                    <a:pt x="367637" y="50583"/>
                  </a:cubicBezTo>
                  <a:cubicBezTo>
                    <a:pt x="385771" y="77498"/>
                    <a:pt x="393788" y="90287"/>
                    <a:pt x="414784" y="121209"/>
                  </a:cubicBezTo>
                  <a:cubicBezTo>
                    <a:pt x="349503" y="129417"/>
                    <a:pt x="317244" y="134189"/>
                    <a:pt x="253872" y="145260"/>
                  </a:cubicBezTo>
                  <a:close/>
                  <a:moveTo>
                    <a:pt x="52683" y="88760"/>
                  </a:moveTo>
                  <a:cubicBezTo>
                    <a:pt x="130563" y="108039"/>
                    <a:pt x="170074" y="118346"/>
                    <a:pt x="250436" y="139916"/>
                  </a:cubicBezTo>
                  <a:cubicBezTo>
                    <a:pt x="309991" y="129799"/>
                    <a:pt x="340150" y="125409"/>
                    <a:pt x="401423" y="117773"/>
                  </a:cubicBezTo>
                  <a:cubicBezTo>
                    <a:pt x="381953" y="88951"/>
                    <a:pt x="374317" y="76734"/>
                    <a:pt x="357520" y="51538"/>
                  </a:cubicBezTo>
                  <a:cubicBezTo>
                    <a:pt x="279259" y="32259"/>
                    <a:pt x="240320" y="22715"/>
                    <a:pt x="163012" y="4199"/>
                  </a:cubicBezTo>
                  <a:cubicBezTo>
                    <a:pt x="102694" y="11262"/>
                    <a:pt x="72535" y="14889"/>
                    <a:pt x="12598" y="22906"/>
                  </a:cubicBezTo>
                  <a:cubicBezTo>
                    <a:pt x="27869" y="47911"/>
                    <a:pt x="34549" y="59746"/>
                    <a:pt x="52683" y="887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8C0AF929-5E8F-4EF8-B079-5170F77E63E8}"/>
                </a:ext>
              </a:extLst>
            </p:cNvPr>
            <p:cNvSpPr/>
            <p:nvPr/>
          </p:nvSpPr>
          <p:spPr>
            <a:xfrm>
              <a:off x="10088277" y="3567436"/>
              <a:ext cx="419938" cy="133617"/>
            </a:xfrm>
            <a:custGeom>
              <a:avLst/>
              <a:gdLst>
                <a:gd name="connsiteX0" fmla="*/ 266088 w 419938"/>
                <a:gd name="connsiteY0" fmla="*/ 145070 h 133616"/>
                <a:gd name="connsiteX1" fmla="*/ 46956 w 419938"/>
                <a:gd name="connsiteY1" fmla="*/ 85133 h 133616"/>
                <a:gd name="connsiteX2" fmla="*/ 0 w 419938"/>
                <a:gd name="connsiteY2" fmla="*/ 14507 h 133616"/>
                <a:gd name="connsiteX3" fmla="*/ 164730 w 419938"/>
                <a:gd name="connsiteY3" fmla="*/ 0 h 133616"/>
                <a:gd name="connsiteX4" fmla="*/ 380235 w 419938"/>
                <a:gd name="connsiteY4" fmla="*/ 55737 h 133616"/>
                <a:gd name="connsiteX5" fmla="*/ 431008 w 419938"/>
                <a:gd name="connsiteY5" fmla="*/ 126363 h 133616"/>
                <a:gd name="connsiteX6" fmla="*/ 266088 w 419938"/>
                <a:gd name="connsiteY6" fmla="*/ 145070 h 133616"/>
                <a:gd name="connsiteX7" fmla="*/ 57073 w 419938"/>
                <a:gd name="connsiteY7" fmla="*/ 83988 h 133616"/>
                <a:gd name="connsiteX8" fmla="*/ 262461 w 419938"/>
                <a:gd name="connsiteY8" fmla="*/ 139916 h 133616"/>
                <a:gd name="connsiteX9" fmla="*/ 417457 w 419938"/>
                <a:gd name="connsiteY9" fmla="*/ 122546 h 133616"/>
                <a:gd name="connsiteX10" fmla="*/ 369927 w 419938"/>
                <a:gd name="connsiteY10" fmla="*/ 56501 h 133616"/>
                <a:gd name="connsiteX11" fmla="*/ 167784 w 419938"/>
                <a:gd name="connsiteY11" fmla="*/ 4390 h 133616"/>
                <a:gd name="connsiteX12" fmla="*/ 12980 w 419938"/>
                <a:gd name="connsiteY12" fmla="*/ 17752 h 133616"/>
                <a:gd name="connsiteX13" fmla="*/ 57073 w 419938"/>
                <a:gd name="connsiteY13" fmla="*/ 8398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66088" y="145070"/>
                  </a:moveTo>
                  <a:cubicBezTo>
                    <a:pt x="177328" y="120255"/>
                    <a:pt x="133426" y="108230"/>
                    <a:pt x="46956" y="85133"/>
                  </a:cubicBezTo>
                  <a:cubicBezTo>
                    <a:pt x="26151" y="54210"/>
                    <a:pt x="17943" y="41421"/>
                    <a:pt x="0" y="14507"/>
                  </a:cubicBezTo>
                  <a:cubicBezTo>
                    <a:pt x="65853" y="8399"/>
                    <a:pt x="98685" y="5536"/>
                    <a:pt x="164730" y="0"/>
                  </a:cubicBezTo>
                  <a:cubicBezTo>
                    <a:pt x="250436" y="21951"/>
                    <a:pt x="293575" y="33213"/>
                    <a:pt x="380235" y="55737"/>
                  </a:cubicBezTo>
                  <a:cubicBezTo>
                    <a:pt x="399895" y="82842"/>
                    <a:pt x="408867" y="95822"/>
                    <a:pt x="431008" y="126363"/>
                  </a:cubicBezTo>
                  <a:cubicBezTo>
                    <a:pt x="364391" y="132662"/>
                    <a:pt x="331369" y="136289"/>
                    <a:pt x="266088" y="145070"/>
                  </a:cubicBezTo>
                  <a:close/>
                  <a:moveTo>
                    <a:pt x="57073" y="83988"/>
                  </a:moveTo>
                  <a:cubicBezTo>
                    <a:pt x="138198" y="105557"/>
                    <a:pt x="179236" y="116819"/>
                    <a:pt x="262461" y="139916"/>
                  </a:cubicBezTo>
                  <a:cubicBezTo>
                    <a:pt x="323733" y="131899"/>
                    <a:pt x="354656" y="128463"/>
                    <a:pt x="417457" y="122546"/>
                  </a:cubicBezTo>
                  <a:cubicBezTo>
                    <a:pt x="396841" y="94104"/>
                    <a:pt x="388251" y="81888"/>
                    <a:pt x="369927" y="56501"/>
                  </a:cubicBezTo>
                  <a:cubicBezTo>
                    <a:pt x="288612" y="35504"/>
                    <a:pt x="248145" y="25005"/>
                    <a:pt x="167784" y="4390"/>
                  </a:cubicBezTo>
                  <a:cubicBezTo>
                    <a:pt x="105748" y="9353"/>
                    <a:pt x="74825" y="12026"/>
                    <a:pt x="12980" y="17752"/>
                  </a:cubicBezTo>
                  <a:cubicBezTo>
                    <a:pt x="29967" y="42948"/>
                    <a:pt x="37603" y="54974"/>
                    <a:pt x="57073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0CAEC43D-0A29-4C13-BF90-6F0A92F19FBD}"/>
                </a:ext>
              </a:extLst>
            </p:cNvPr>
            <p:cNvSpPr/>
            <p:nvPr/>
          </p:nvSpPr>
          <p:spPr>
            <a:xfrm>
              <a:off x="10456677" y="3610957"/>
              <a:ext cx="439026" cy="133617"/>
            </a:xfrm>
            <a:custGeom>
              <a:avLst/>
              <a:gdLst>
                <a:gd name="connsiteX0" fmla="*/ 276777 w 439026"/>
                <a:gd name="connsiteY0" fmla="*/ 143924 h 133616"/>
                <a:gd name="connsiteX1" fmla="*/ 50774 w 439026"/>
                <a:gd name="connsiteY1" fmla="*/ 81315 h 133616"/>
                <a:gd name="connsiteX2" fmla="*/ 0 w 439026"/>
                <a:gd name="connsiteY2" fmla="*/ 10689 h 133616"/>
                <a:gd name="connsiteX3" fmla="*/ 168738 w 439026"/>
                <a:gd name="connsiteY3" fmla="*/ 0 h 133616"/>
                <a:gd name="connsiteX4" fmla="*/ 391115 w 439026"/>
                <a:gd name="connsiteY4" fmla="*/ 58601 h 133616"/>
                <a:gd name="connsiteX5" fmla="*/ 445135 w 439026"/>
                <a:gd name="connsiteY5" fmla="*/ 128654 h 133616"/>
                <a:gd name="connsiteX6" fmla="*/ 276777 w 439026"/>
                <a:gd name="connsiteY6" fmla="*/ 143924 h 133616"/>
                <a:gd name="connsiteX7" fmla="*/ 61082 w 439026"/>
                <a:gd name="connsiteY7" fmla="*/ 80361 h 133616"/>
                <a:gd name="connsiteX8" fmla="*/ 272960 w 439026"/>
                <a:gd name="connsiteY8" fmla="*/ 138770 h 133616"/>
                <a:gd name="connsiteX9" fmla="*/ 431200 w 439026"/>
                <a:gd name="connsiteY9" fmla="*/ 124645 h 133616"/>
                <a:gd name="connsiteX10" fmla="*/ 380617 w 439026"/>
                <a:gd name="connsiteY10" fmla="*/ 58982 h 133616"/>
                <a:gd name="connsiteX11" fmla="*/ 171984 w 439026"/>
                <a:gd name="connsiteY11" fmla="*/ 4199 h 133616"/>
                <a:gd name="connsiteX12" fmla="*/ 13552 w 439026"/>
                <a:gd name="connsiteY12" fmla="*/ 14125 h 133616"/>
                <a:gd name="connsiteX13" fmla="*/ 61082 w 439026"/>
                <a:gd name="connsiteY13" fmla="*/ 8036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76777" y="143924"/>
                  </a:moveTo>
                  <a:cubicBezTo>
                    <a:pt x="185536" y="118346"/>
                    <a:pt x="140106" y="105748"/>
                    <a:pt x="50774" y="81315"/>
                  </a:cubicBezTo>
                  <a:cubicBezTo>
                    <a:pt x="28632" y="50774"/>
                    <a:pt x="19660" y="37794"/>
                    <a:pt x="0" y="10689"/>
                  </a:cubicBezTo>
                  <a:cubicBezTo>
                    <a:pt x="67380" y="6299"/>
                    <a:pt x="101167" y="4009"/>
                    <a:pt x="168738" y="0"/>
                  </a:cubicBezTo>
                  <a:cubicBezTo>
                    <a:pt x="257307" y="23287"/>
                    <a:pt x="301974" y="35122"/>
                    <a:pt x="391115" y="58601"/>
                  </a:cubicBezTo>
                  <a:cubicBezTo>
                    <a:pt x="412303" y="85896"/>
                    <a:pt x="421847" y="98685"/>
                    <a:pt x="445135" y="128654"/>
                  </a:cubicBezTo>
                  <a:cubicBezTo>
                    <a:pt x="377181" y="133808"/>
                    <a:pt x="343395" y="136862"/>
                    <a:pt x="276777" y="143924"/>
                  </a:cubicBezTo>
                  <a:close/>
                  <a:moveTo>
                    <a:pt x="61082" y="80361"/>
                  </a:moveTo>
                  <a:cubicBezTo>
                    <a:pt x="144878" y="103267"/>
                    <a:pt x="187445" y="114910"/>
                    <a:pt x="272960" y="138770"/>
                  </a:cubicBezTo>
                  <a:cubicBezTo>
                    <a:pt x="335569" y="132280"/>
                    <a:pt x="367255" y="129608"/>
                    <a:pt x="431200" y="124645"/>
                  </a:cubicBezTo>
                  <a:cubicBezTo>
                    <a:pt x="409440" y="96777"/>
                    <a:pt x="400277" y="84560"/>
                    <a:pt x="380617" y="58982"/>
                  </a:cubicBezTo>
                  <a:cubicBezTo>
                    <a:pt x="296820" y="37031"/>
                    <a:pt x="255208" y="25960"/>
                    <a:pt x="171984" y="4199"/>
                  </a:cubicBezTo>
                  <a:cubicBezTo>
                    <a:pt x="108611" y="8017"/>
                    <a:pt x="76924" y="9926"/>
                    <a:pt x="13552" y="14125"/>
                  </a:cubicBezTo>
                  <a:cubicBezTo>
                    <a:pt x="31877" y="39703"/>
                    <a:pt x="40276" y="51920"/>
                    <a:pt x="61082" y="803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030C0228-8FF9-48FB-8AA6-A21DA5E7956B}"/>
                </a:ext>
              </a:extLst>
            </p:cNvPr>
            <p:cNvSpPr/>
            <p:nvPr/>
          </p:nvSpPr>
          <p:spPr>
            <a:xfrm>
              <a:off x="10835575" y="3659059"/>
              <a:ext cx="439026" cy="133617"/>
            </a:xfrm>
            <a:custGeom>
              <a:avLst/>
              <a:gdLst>
                <a:gd name="connsiteX0" fmla="*/ 285367 w 439026"/>
                <a:gd name="connsiteY0" fmla="*/ 142206 h 133616"/>
                <a:gd name="connsiteX1" fmla="*/ 54020 w 439026"/>
                <a:gd name="connsiteY1" fmla="*/ 79216 h 133616"/>
                <a:gd name="connsiteX2" fmla="*/ 0 w 439026"/>
                <a:gd name="connsiteY2" fmla="*/ 9162 h 133616"/>
                <a:gd name="connsiteX3" fmla="*/ 171221 w 439026"/>
                <a:gd name="connsiteY3" fmla="*/ 0 h 133616"/>
                <a:gd name="connsiteX4" fmla="*/ 398751 w 439026"/>
                <a:gd name="connsiteY4" fmla="*/ 59173 h 133616"/>
                <a:gd name="connsiteX5" fmla="*/ 456015 w 439026"/>
                <a:gd name="connsiteY5" fmla="*/ 128654 h 133616"/>
                <a:gd name="connsiteX6" fmla="*/ 285367 w 439026"/>
                <a:gd name="connsiteY6" fmla="*/ 142206 h 133616"/>
                <a:gd name="connsiteX7" fmla="*/ 64518 w 439026"/>
                <a:gd name="connsiteY7" fmla="*/ 78261 h 133616"/>
                <a:gd name="connsiteX8" fmla="*/ 281358 w 439026"/>
                <a:gd name="connsiteY8" fmla="*/ 137243 h 133616"/>
                <a:gd name="connsiteX9" fmla="*/ 441699 w 439026"/>
                <a:gd name="connsiteY9" fmla="*/ 124645 h 133616"/>
                <a:gd name="connsiteX10" fmla="*/ 388252 w 439026"/>
                <a:gd name="connsiteY10" fmla="*/ 59555 h 133616"/>
                <a:gd name="connsiteX11" fmla="*/ 174848 w 439026"/>
                <a:gd name="connsiteY11" fmla="*/ 4009 h 133616"/>
                <a:gd name="connsiteX12" fmla="*/ 14125 w 439026"/>
                <a:gd name="connsiteY12" fmla="*/ 12598 h 133616"/>
                <a:gd name="connsiteX13" fmla="*/ 64518 w 439026"/>
                <a:gd name="connsiteY13" fmla="*/ 7826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85367" y="142206"/>
                  </a:moveTo>
                  <a:cubicBezTo>
                    <a:pt x="192217" y="116819"/>
                    <a:pt x="145833" y="104030"/>
                    <a:pt x="54020" y="79216"/>
                  </a:cubicBezTo>
                  <a:cubicBezTo>
                    <a:pt x="30732" y="49247"/>
                    <a:pt x="21188" y="36458"/>
                    <a:pt x="0" y="9162"/>
                  </a:cubicBezTo>
                  <a:cubicBezTo>
                    <a:pt x="68527" y="5536"/>
                    <a:pt x="102885" y="3818"/>
                    <a:pt x="171221" y="0"/>
                  </a:cubicBezTo>
                  <a:cubicBezTo>
                    <a:pt x="262080" y="23860"/>
                    <a:pt x="307700" y="35695"/>
                    <a:pt x="398751" y="59173"/>
                  </a:cubicBezTo>
                  <a:cubicBezTo>
                    <a:pt x="421466" y="86660"/>
                    <a:pt x="431773" y="99449"/>
                    <a:pt x="456015" y="128654"/>
                  </a:cubicBezTo>
                  <a:cubicBezTo>
                    <a:pt x="387298" y="133426"/>
                    <a:pt x="353130" y="135907"/>
                    <a:pt x="285367" y="142206"/>
                  </a:cubicBezTo>
                  <a:close/>
                  <a:moveTo>
                    <a:pt x="64518" y="78261"/>
                  </a:moveTo>
                  <a:cubicBezTo>
                    <a:pt x="150605" y="101549"/>
                    <a:pt x="194126" y="113574"/>
                    <a:pt x="281358" y="137243"/>
                  </a:cubicBezTo>
                  <a:cubicBezTo>
                    <a:pt x="344922" y="131708"/>
                    <a:pt x="376990" y="129226"/>
                    <a:pt x="441699" y="124645"/>
                  </a:cubicBezTo>
                  <a:cubicBezTo>
                    <a:pt x="419175" y="97349"/>
                    <a:pt x="409440" y="85324"/>
                    <a:pt x="388252" y="59555"/>
                  </a:cubicBezTo>
                  <a:cubicBezTo>
                    <a:pt x="302737" y="37413"/>
                    <a:pt x="259980" y="26342"/>
                    <a:pt x="174848" y="4009"/>
                  </a:cubicBezTo>
                  <a:cubicBezTo>
                    <a:pt x="110711" y="7444"/>
                    <a:pt x="78452" y="9162"/>
                    <a:pt x="14125" y="12598"/>
                  </a:cubicBezTo>
                  <a:cubicBezTo>
                    <a:pt x="33786" y="38176"/>
                    <a:pt x="42948" y="50393"/>
                    <a:pt x="64518" y="782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648C730-6B31-4EC1-8C00-ECEC86D9BD9A}"/>
                </a:ext>
              </a:extLst>
            </p:cNvPr>
            <p:cNvSpPr/>
            <p:nvPr/>
          </p:nvSpPr>
          <p:spPr>
            <a:xfrm>
              <a:off x="11222109" y="3706780"/>
              <a:ext cx="458114" cy="133617"/>
            </a:xfrm>
            <a:custGeom>
              <a:avLst/>
              <a:gdLst>
                <a:gd name="connsiteX0" fmla="*/ 291476 w 458114"/>
                <a:gd name="connsiteY0" fmla="*/ 140679 h 133616"/>
                <a:gd name="connsiteX1" fmla="*/ 57073 w 458114"/>
                <a:gd name="connsiteY1" fmla="*/ 79216 h 133616"/>
                <a:gd name="connsiteX2" fmla="*/ 0 w 458114"/>
                <a:gd name="connsiteY2" fmla="*/ 9735 h 133616"/>
                <a:gd name="connsiteX3" fmla="*/ 171602 w 458114"/>
                <a:gd name="connsiteY3" fmla="*/ 0 h 133616"/>
                <a:gd name="connsiteX4" fmla="*/ 401995 w 458114"/>
                <a:gd name="connsiteY4" fmla="*/ 57455 h 133616"/>
                <a:gd name="connsiteX5" fmla="*/ 462505 w 458114"/>
                <a:gd name="connsiteY5" fmla="*/ 126363 h 133616"/>
                <a:gd name="connsiteX6" fmla="*/ 291476 w 458114"/>
                <a:gd name="connsiteY6" fmla="*/ 140679 h 133616"/>
                <a:gd name="connsiteX7" fmla="*/ 67573 w 458114"/>
                <a:gd name="connsiteY7" fmla="*/ 78452 h 133616"/>
                <a:gd name="connsiteX8" fmla="*/ 287276 w 458114"/>
                <a:gd name="connsiteY8" fmla="*/ 135907 h 133616"/>
                <a:gd name="connsiteX9" fmla="*/ 447616 w 458114"/>
                <a:gd name="connsiteY9" fmla="*/ 122927 h 133616"/>
                <a:gd name="connsiteX10" fmla="*/ 391115 w 458114"/>
                <a:gd name="connsiteY10" fmla="*/ 58219 h 133616"/>
                <a:gd name="connsiteX11" fmla="*/ 175038 w 458114"/>
                <a:gd name="connsiteY11" fmla="*/ 4199 h 133616"/>
                <a:gd name="connsiteX12" fmla="*/ 13935 w 458114"/>
                <a:gd name="connsiteY12" fmla="*/ 13362 h 133616"/>
                <a:gd name="connsiteX13" fmla="*/ 67573 w 458114"/>
                <a:gd name="connsiteY13" fmla="*/ 7845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91476" y="140679"/>
                  </a:moveTo>
                  <a:cubicBezTo>
                    <a:pt x="197371" y="116246"/>
                    <a:pt x="150414" y="103839"/>
                    <a:pt x="57073" y="79216"/>
                  </a:cubicBezTo>
                  <a:cubicBezTo>
                    <a:pt x="32832" y="50011"/>
                    <a:pt x="22524" y="37222"/>
                    <a:pt x="0" y="9735"/>
                  </a:cubicBezTo>
                  <a:cubicBezTo>
                    <a:pt x="68908" y="6108"/>
                    <a:pt x="103267" y="4199"/>
                    <a:pt x="171602" y="0"/>
                  </a:cubicBezTo>
                  <a:cubicBezTo>
                    <a:pt x="263798" y="23287"/>
                    <a:pt x="309801" y="34931"/>
                    <a:pt x="401995" y="57455"/>
                  </a:cubicBezTo>
                  <a:cubicBezTo>
                    <a:pt x="426238" y="84942"/>
                    <a:pt x="437309" y="97922"/>
                    <a:pt x="462505" y="126363"/>
                  </a:cubicBezTo>
                  <a:cubicBezTo>
                    <a:pt x="393788" y="131899"/>
                    <a:pt x="359429" y="134762"/>
                    <a:pt x="291476" y="140679"/>
                  </a:cubicBezTo>
                  <a:close/>
                  <a:moveTo>
                    <a:pt x="67573" y="78452"/>
                  </a:moveTo>
                  <a:cubicBezTo>
                    <a:pt x="155186" y="101358"/>
                    <a:pt x="199089" y="113002"/>
                    <a:pt x="287276" y="135907"/>
                  </a:cubicBezTo>
                  <a:cubicBezTo>
                    <a:pt x="351222" y="130372"/>
                    <a:pt x="383289" y="127890"/>
                    <a:pt x="447616" y="122927"/>
                  </a:cubicBezTo>
                  <a:cubicBezTo>
                    <a:pt x="424138" y="96204"/>
                    <a:pt x="413639" y="84178"/>
                    <a:pt x="391115" y="58219"/>
                  </a:cubicBezTo>
                  <a:cubicBezTo>
                    <a:pt x="304838" y="37031"/>
                    <a:pt x="261507" y="26151"/>
                    <a:pt x="175038" y="4199"/>
                  </a:cubicBezTo>
                  <a:cubicBezTo>
                    <a:pt x="110902" y="8017"/>
                    <a:pt x="78643" y="9926"/>
                    <a:pt x="13935" y="13362"/>
                  </a:cubicBezTo>
                  <a:cubicBezTo>
                    <a:pt x="35314" y="39131"/>
                    <a:pt x="45048" y="51347"/>
                    <a:pt x="67573" y="784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EE0B4D44-3B2A-4B54-A016-0732785FB422}"/>
                </a:ext>
              </a:extLst>
            </p:cNvPr>
            <p:cNvSpPr/>
            <p:nvPr/>
          </p:nvSpPr>
          <p:spPr>
            <a:xfrm>
              <a:off x="11611507" y="3750109"/>
              <a:ext cx="458114" cy="133617"/>
            </a:xfrm>
            <a:custGeom>
              <a:avLst/>
              <a:gdLst>
                <a:gd name="connsiteX0" fmla="*/ 295483 w 458114"/>
                <a:gd name="connsiteY0" fmla="*/ 139534 h 133616"/>
                <a:gd name="connsiteX1" fmla="*/ 60318 w 458114"/>
                <a:gd name="connsiteY1" fmla="*/ 81888 h 133616"/>
                <a:gd name="connsiteX2" fmla="*/ 0 w 458114"/>
                <a:gd name="connsiteY2" fmla="*/ 12980 h 133616"/>
                <a:gd name="connsiteX3" fmla="*/ 169120 w 458114"/>
                <a:gd name="connsiteY3" fmla="*/ 0 h 133616"/>
                <a:gd name="connsiteX4" fmla="*/ 399132 w 458114"/>
                <a:gd name="connsiteY4" fmla="*/ 53447 h 133616"/>
                <a:gd name="connsiteX5" fmla="*/ 463267 w 458114"/>
                <a:gd name="connsiteY5" fmla="*/ 122355 h 133616"/>
                <a:gd name="connsiteX6" fmla="*/ 295483 w 458114"/>
                <a:gd name="connsiteY6" fmla="*/ 139534 h 133616"/>
                <a:gd name="connsiteX7" fmla="*/ 70816 w 458114"/>
                <a:gd name="connsiteY7" fmla="*/ 80934 h 133616"/>
                <a:gd name="connsiteX8" fmla="*/ 291285 w 458114"/>
                <a:gd name="connsiteY8" fmla="*/ 134953 h 133616"/>
                <a:gd name="connsiteX9" fmla="*/ 448761 w 458114"/>
                <a:gd name="connsiteY9" fmla="*/ 118919 h 133616"/>
                <a:gd name="connsiteX10" fmla="*/ 388633 w 458114"/>
                <a:gd name="connsiteY10" fmla="*/ 54401 h 133616"/>
                <a:gd name="connsiteX11" fmla="*/ 172747 w 458114"/>
                <a:gd name="connsiteY11" fmla="*/ 4199 h 133616"/>
                <a:gd name="connsiteX12" fmla="*/ 14125 w 458114"/>
                <a:gd name="connsiteY12" fmla="*/ 16416 h 133616"/>
                <a:gd name="connsiteX13" fmla="*/ 70816 w 458114"/>
                <a:gd name="connsiteY13" fmla="*/ 8093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95483" y="139534"/>
                  </a:moveTo>
                  <a:cubicBezTo>
                    <a:pt x="201379" y="116819"/>
                    <a:pt x="154232" y="105175"/>
                    <a:pt x="60318" y="81888"/>
                  </a:cubicBezTo>
                  <a:cubicBezTo>
                    <a:pt x="35121" y="53447"/>
                    <a:pt x="24051" y="40467"/>
                    <a:pt x="0" y="12980"/>
                  </a:cubicBezTo>
                  <a:cubicBezTo>
                    <a:pt x="68336" y="8208"/>
                    <a:pt x="102121" y="5726"/>
                    <a:pt x="169120" y="0"/>
                  </a:cubicBezTo>
                  <a:cubicBezTo>
                    <a:pt x="261507" y="21951"/>
                    <a:pt x="307509" y="32641"/>
                    <a:pt x="399132" y="53447"/>
                  </a:cubicBezTo>
                  <a:cubicBezTo>
                    <a:pt x="425091" y="81124"/>
                    <a:pt x="437117" y="94295"/>
                    <a:pt x="463267" y="122355"/>
                  </a:cubicBezTo>
                  <a:cubicBezTo>
                    <a:pt x="396459" y="129226"/>
                    <a:pt x="362674" y="132662"/>
                    <a:pt x="295483" y="139534"/>
                  </a:cubicBezTo>
                  <a:close/>
                  <a:moveTo>
                    <a:pt x="70816" y="80934"/>
                  </a:moveTo>
                  <a:cubicBezTo>
                    <a:pt x="159004" y="102694"/>
                    <a:pt x="203098" y="113574"/>
                    <a:pt x="291285" y="134953"/>
                  </a:cubicBezTo>
                  <a:cubicBezTo>
                    <a:pt x="354466" y="128654"/>
                    <a:pt x="386152" y="125409"/>
                    <a:pt x="448761" y="118919"/>
                  </a:cubicBezTo>
                  <a:cubicBezTo>
                    <a:pt x="424137" y="92577"/>
                    <a:pt x="412876" y="80361"/>
                    <a:pt x="388633" y="54401"/>
                  </a:cubicBezTo>
                  <a:cubicBezTo>
                    <a:pt x="302546" y="34931"/>
                    <a:pt x="259407" y="24815"/>
                    <a:pt x="172747" y="4199"/>
                  </a:cubicBezTo>
                  <a:cubicBezTo>
                    <a:pt x="109757" y="9544"/>
                    <a:pt x="78070" y="11835"/>
                    <a:pt x="14125" y="16416"/>
                  </a:cubicBezTo>
                  <a:cubicBezTo>
                    <a:pt x="36840" y="42185"/>
                    <a:pt x="47338" y="54210"/>
                    <a:pt x="70816" y="809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E64EA156-30DC-4EE4-9526-913D5A2A659A}"/>
                </a:ext>
              </a:extLst>
            </p:cNvPr>
            <p:cNvSpPr/>
            <p:nvPr/>
          </p:nvSpPr>
          <p:spPr>
            <a:xfrm>
              <a:off x="11998232" y="3783514"/>
              <a:ext cx="458114" cy="133617"/>
            </a:xfrm>
            <a:custGeom>
              <a:avLst/>
              <a:gdLst>
                <a:gd name="connsiteX0" fmla="*/ 297202 w 458114"/>
                <a:gd name="connsiteY0" fmla="*/ 139534 h 133616"/>
                <a:gd name="connsiteX1" fmla="*/ 64136 w 458114"/>
                <a:gd name="connsiteY1" fmla="*/ 87614 h 133616"/>
                <a:gd name="connsiteX2" fmla="*/ 0 w 458114"/>
                <a:gd name="connsiteY2" fmla="*/ 18706 h 133616"/>
                <a:gd name="connsiteX3" fmla="*/ 163203 w 458114"/>
                <a:gd name="connsiteY3" fmla="*/ 0 h 133616"/>
                <a:gd name="connsiteX4" fmla="*/ 389397 w 458114"/>
                <a:gd name="connsiteY4" fmla="*/ 46766 h 133616"/>
                <a:gd name="connsiteX5" fmla="*/ 458114 w 458114"/>
                <a:gd name="connsiteY5" fmla="*/ 116246 h 133616"/>
                <a:gd name="connsiteX6" fmla="*/ 297202 w 458114"/>
                <a:gd name="connsiteY6" fmla="*/ 139534 h 133616"/>
                <a:gd name="connsiteX7" fmla="*/ 74443 w 458114"/>
                <a:gd name="connsiteY7" fmla="*/ 86660 h 133616"/>
                <a:gd name="connsiteX8" fmla="*/ 292811 w 458114"/>
                <a:gd name="connsiteY8" fmla="*/ 135144 h 133616"/>
                <a:gd name="connsiteX9" fmla="*/ 443988 w 458114"/>
                <a:gd name="connsiteY9" fmla="*/ 113574 h 133616"/>
                <a:gd name="connsiteX10" fmla="*/ 379661 w 458114"/>
                <a:gd name="connsiteY10" fmla="*/ 48293 h 133616"/>
                <a:gd name="connsiteX11" fmla="*/ 167211 w 458114"/>
                <a:gd name="connsiteY11" fmla="*/ 4390 h 133616"/>
                <a:gd name="connsiteX12" fmla="*/ 14125 w 458114"/>
                <a:gd name="connsiteY12" fmla="*/ 21951 h 133616"/>
                <a:gd name="connsiteX13" fmla="*/ 74443 w 458114"/>
                <a:gd name="connsiteY13" fmla="*/ 86660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97202" y="139534"/>
                  </a:moveTo>
                  <a:cubicBezTo>
                    <a:pt x="204242" y="119301"/>
                    <a:pt x="157477" y="108993"/>
                    <a:pt x="64136" y="87614"/>
                  </a:cubicBezTo>
                  <a:cubicBezTo>
                    <a:pt x="37985" y="59555"/>
                    <a:pt x="25960" y="46384"/>
                    <a:pt x="0" y="18706"/>
                  </a:cubicBezTo>
                  <a:cubicBezTo>
                    <a:pt x="66235" y="12026"/>
                    <a:pt x="98876" y="8208"/>
                    <a:pt x="163203" y="0"/>
                  </a:cubicBezTo>
                  <a:cubicBezTo>
                    <a:pt x="254254" y="19470"/>
                    <a:pt x="299492" y="28823"/>
                    <a:pt x="389397" y="46766"/>
                  </a:cubicBezTo>
                  <a:cubicBezTo>
                    <a:pt x="417075" y="74825"/>
                    <a:pt x="430436" y="88187"/>
                    <a:pt x="458114" y="116246"/>
                  </a:cubicBezTo>
                  <a:cubicBezTo>
                    <a:pt x="394742" y="126363"/>
                    <a:pt x="362292" y="130753"/>
                    <a:pt x="297202" y="139534"/>
                  </a:cubicBezTo>
                  <a:close/>
                  <a:moveTo>
                    <a:pt x="74443" y="86660"/>
                  </a:moveTo>
                  <a:cubicBezTo>
                    <a:pt x="162058" y="106512"/>
                    <a:pt x="205769" y="116246"/>
                    <a:pt x="292811" y="135144"/>
                  </a:cubicBezTo>
                  <a:cubicBezTo>
                    <a:pt x="353893" y="126936"/>
                    <a:pt x="384244" y="122736"/>
                    <a:pt x="443988" y="113574"/>
                  </a:cubicBezTo>
                  <a:cubicBezTo>
                    <a:pt x="418029" y="87233"/>
                    <a:pt x="405622" y="74634"/>
                    <a:pt x="379661" y="48293"/>
                  </a:cubicBezTo>
                  <a:cubicBezTo>
                    <a:pt x="295292" y="31495"/>
                    <a:pt x="252726" y="22715"/>
                    <a:pt x="167211" y="4390"/>
                  </a:cubicBezTo>
                  <a:cubicBezTo>
                    <a:pt x="106893" y="12026"/>
                    <a:pt x="76161" y="15652"/>
                    <a:pt x="14125" y="21951"/>
                  </a:cubicBezTo>
                  <a:cubicBezTo>
                    <a:pt x="38557" y="48102"/>
                    <a:pt x="49820" y="60318"/>
                    <a:pt x="74443" y="866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11974743-3D12-4370-AD52-12CB6995E7B4}"/>
                </a:ext>
              </a:extLst>
            </p:cNvPr>
            <p:cNvSpPr/>
            <p:nvPr/>
          </p:nvSpPr>
          <p:spPr>
            <a:xfrm>
              <a:off x="12375985" y="3802793"/>
              <a:ext cx="439026" cy="133617"/>
            </a:xfrm>
            <a:custGeom>
              <a:avLst/>
              <a:gdLst>
                <a:gd name="connsiteX0" fmla="*/ 296439 w 439026"/>
                <a:gd name="connsiteY0" fmla="*/ 140870 h 133616"/>
                <a:gd name="connsiteX1" fmla="*/ 68527 w 439026"/>
                <a:gd name="connsiteY1" fmla="*/ 96586 h 133616"/>
                <a:gd name="connsiteX2" fmla="*/ 0 w 439026"/>
                <a:gd name="connsiteY2" fmla="*/ 27105 h 133616"/>
                <a:gd name="connsiteX3" fmla="*/ 153087 w 439026"/>
                <a:gd name="connsiteY3" fmla="*/ 0 h 133616"/>
                <a:gd name="connsiteX4" fmla="*/ 371264 w 439026"/>
                <a:gd name="connsiteY4" fmla="*/ 37413 h 133616"/>
                <a:gd name="connsiteX5" fmla="*/ 445898 w 439026"/>
                <a:gd name="connsiteY5" fmla="*/ 108611 h 133616"/>
                <a:gd name="connsiteX6" fmla="*/ 296439 w 439026"/>
                <a:gd name="connsiteY6" fmla="*/ 140870 h 133616"/>
                <a:gd name="connsiteX7" fmla="*/ 78261 w 439026"/>
                <a:gd name="connsiteY7" fmla="*/ 94868 h 133616"/>
                <a:gd name="connsiteX8" fmla="*/ 291857 w 439026"/>
                <a:gd name="connsiteY8" fmla="*/ 136289 h 133616"/>
                <a:gd name="connsiteX9" fmla="*/ 432155 w 439026"/>
                <a:gd name="connsiteY9" fmla="*/ 106321 h 133616"/>
                <a:gd name="connsiteX10" fmla="*/ 362292 w 439026"/>
                <a:gd name="connsiteY10" fmla="*/ 39512 h 133616"/>
                <a:gd name="connsiteX11" fmla="*/ 157286 w 439026"/>
                <a:gd name="connsiteY11" fmla="*/ 4199 h 133616"/>
                <a:gd name="connsiteX12" fmla="*/ 13743 w 439026"/>
                <a:gd name="connsiteY12" fmla="*/ 29777 h 133616"/>
                <a:gd name="connsiteX13" fmla="*/ 78261 w 439026"/>
                <a:gd name="connsiteY13" fmla="*/ 9486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96439" y="140870"/>
                  </a:moveTo>
                  <a:cubicBezTo>
                    <a:pt x="205770" y="123882"/>
                    <a:pt x="160149" y="114910"/>
                    <a:pt x="68527" y="96586"/>
                  </a:cubicBezTo>
                  <a:cubicBezTo>
                    <a:pt x="40849" y="68526"/>
                    <a:pt x="27487" y="54974"/>
                    <a:pt x="0" y="27105"/>
                  </a:cubicBezTo>
                  <a:cubicBezTo>
                    <a:pt x="62610" y="17179"/>
                    <a:pt x="93150" y="11835"/>
                    <a:pt x="153087" y="0"/>
                  </a:cubicBezTo>
                  <a:cubicBezTo>
                    <a:pt x="241274" y="16034"/>
                    <a:pt x="284985" y="23478"/>
                    <a:pt x="371264" y="37413"/>
                  </a:cubicBezTo>
                  <a:cubicBezTo>
                    <a:pt x="400850" y="65663"/>
                    <a:pt x="415929" y="79979"/>
                    <a:pt x="445898" y="108611"/>
                  </a:cubicBezTo>
                  <a:cubicBezTo>
                    <a:pt x="387679" y="122546"/>
                    <a:pt x="357520" y="128845"/>
                    <a:pt x="296439" y="140870"/>
                  </a:cubicBezTo>
                  <a:close/>
                  <a:moveTo>
                    <a:pt x="78261" y="94868"/>
                  </a:moveTo>
                  <a:cubicBezTo>
                    <a:pt x="164157" y="112047"/>
                    <a:pt x="206916" y="120446"/>
                    <a:pt x="291857" y="136289"/>
                  </a:cubicBezTo>
                  <a:cubicBezTo>
                    <a:pt x="349312" y="125218"/>
                    <a:pt x="377563" y="119301"/>
                    <a:pt x="432155" y="106321"/>
                  </a:cubicBezTo>
                  <a:cubicBezTo>
                    <a:pt x="404095" y="79406"/>
                    <a:pt x="389970" y="66045"/>
                    <a:pt x="362292" y="39512"/>
                  </a:cubicBezTo>
                  <a:cubicBezTo>
                    <a:pt x="281167" y="26342"/>
                    <a:pt x="240129" y="19088"/>
                    <a:pt x="157286" y="4199"/>
                  </a:cubicBezTo>
                  <a:cubicBezTo>
                    <a:pt x="101167" y="15270"/>
                    <a:pt x="72343" y="20424"/>
                    <a:pt x="13743" y="29777"/>
                  </a:cubicBezTo>
                  <a:cubicBezTo>
                    <a:pt x="39704" y="55928"/>
                    <a:pt x="52301" y="68526"/>
                    <a:pt x="78261" y="948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7B1FBF7E-5AA8-4777-9F4F-DD7C7569A923}"/>
                </a:ext>
              </a:extLst>
            </p:cNvPr>
            <p:cNvSpPr/>
            <p:nvPr/>
          </p:nvSpPr>
          <p:spPr>
            <a:xfrm>
              <a:off x="-508101" y="3898424"/>
              <a:ext cx="458114" cy="133617"/>
            </a:xfrm>
            <a:custGeom>
              <a:avLst/>
              <a:gdLst>
                <a:gd name="connsiteX0" fmla="*/ 155186 w 458114"/>
                <a:gd name="connsiteY0" fmla="*/ 146597 h 133616"/>
                <a:gd name="connsiteX1" fmla="*/ 0 w 458114"/>
                <a:gd name="connsiteY1" fmla="*/ 119491 h 133616"/>
                <a:gd name="connsiteX2" fmla="*/ 77307 w 458114"/>
                <a:gd name="connsiteY2" fmla="*/ 45811 h 133616"/>
                <a:gd name="connsiteX3" fmla="*/ 304837 w 458114"/>
                <a:gd name="connsiteY3" fmla="*/ 0 h 133616"/>
                <a:gd name="connsiteX4" fmla="*/ 469376 w 458114"/>
                <a:gd name="connsiteY4" fmla="*/ 12026 h 133616"/>
                <a:gd name="connsiteX5" fmla="*/ 396078 w 458114"/>
                <a:gd name="connsiteY5" fmla="*/ 86278 h 133616"/>
                <a:gd name="connsiteX6" fmla="*/ 155186 w 458114"/>
                <a:gd name="connsiteY6" fmla="*/ 146597 h 133616"/>
                <a:gd name="connsiteX7" fmla="*/ 14125 w 458114"/>
                <a:gd name="connsiteY7" fmla="*/ 116819 h 133616"/>
                <a:gd name="connsiteX8" fmla="*/ 159958 w 458114"/>
                <a:gd name="connsiteY8" fmla="*/ 141825 h 133616"/>
                <a:gd name="connsiteX9" fmla="*/ 385580 w 458114"/>
                <a:gd name="connsiteY9" fmla="*/ 85706 h 133616"/>
                <a:gd name="connsiteX10" fmla="*/ 454488 w 458114"/>
                <a:gd name="connsiteY10" fmla="*/ 16225 h 133616"/>
                <a:gd name="connsiteX11" fmla="*/ 300256 w 458114"/>
                <a:gd name="connsiteY11" fmla="*/ 4390 h 133616"/>
                <a:gd name="connsiteX12" fmla="*/ 86469 w 458114"/>
                <a:gd name="connsiteY12" fmla="*/ 47911 h 133616"/>
                <a:gd name="connsiteX13" fmla="*/ 14125 w 458114"/>
                <a:gd name="connsiteY13" fmla="*/ 11681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155186" y="146597"/>
                  </a:moveTo>
                  <a:cubicBezTo>
                    <a:pt x="91432" y="137625"/>
                    <a:pt x="60127" y="132471"/>
                    <a:pt x="0" y="119491"/>
                  </a:cubicBezTo>
                  <a:cubicBezTo>
                    <a:pt x="31113" y="89905"/>
                    <a:pt x="46575" y="75016"/>
                    <a:pt x="77307" y="45811"/>
                  </a:cubicBezTo>
                  <a:cubicBezTo>
                    <a:pt x="166639" y="29777"/>
                    <a:pt x="212260" y="20615"/>
                    <a:pt x="304837" y="0"/>
                  </a:cubicBezTo>
                  <a:cubicBezTo>
                    <a:pt x="368591" y="7253"/>
                    <a:pt x="401805" y="9353"/>
                    <a:pt x="469376" y="12026"/>
                  </a:cubicBezTo>
                  <a:cubicBezTo>
                    <a:pt x="440935" y="40658"/>
                    <a:pt x="426237" y="55546"/>
                    <a:pt x="396078" y="86278"/>
                  </a:cubicBezTo>
                  <a:cubicBezTo>
                    <a:pt x="298156" y="112811"/>
                    <a:pt x="249863" y="124836"/>
                    <a:pt x="155186" y="146597"/>
                  </a:cubicBezTo>
                  <a:close/>
                  <a:moveTo>
                    <a:pt x="14125" y="116819"/>
                  </a:moveTo>
                  <a:cubicBezTo>
                    <a:pt x="70626" y="128654"/>
                    <a:pt x="100021" y="133426"/>
                    <a:pt x="159958" y="141825"/>
                  </a:cubicBezTo>
                  <a:cubicBezTo>
                    <a:pt x="248909" y="121400"/>
                    <a:pt x="293957" y="110138"/>
                    <a:pt x="385580" y="85706"/>
                  </a:cubicBezTo>
                  <a:cubicBezTo>
                    <a:pt x="413830" y="57073"/>
                    <a:pt x="427764" y="43139"/>
                    <a:pt x="454488" y="16225"/>
                  </a:cubicBezTo>
                  <a:cubicBezTo>
                    <a:pt x="391306" y="13362"/>
                    <a:pt x="360192" y="11262"/>
                    <a:pt x="300256" y="4390"/>
                  </a:cubicBezTo>
                  <a:cubicBezTo>
                    <a:pt x="213405" y="23669"/>
                    <a:pt x="170648" y="32450"/>
                    <a:pt x="86469" y="47911"/>
                  </a:cubicBezTo>
                  <a:cubicBezTo>
                    <a:pt x="57646" y="75207"/>
                    <a:pt x="43330" y="88951"/>
                    <a:pt x="14125" y="1168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CAA489B3-8A7A-47F2-9890-722A3DE7059C}"/>
                </a:ext>
              </a:extLst>
            </p:cNvPr>
            <p:cNvSpPr/>
            <p:nvPr/>
          </p:nvSpPr>
          <p:spPr>
            <a:xfrm>
              <a:off x="-124812" y="3837151"/>
              <a:ext cx="477202" cy="152705"/>
            </a:xfrm>
            <a:custGeom>
              <a:avLst/>
              <a:gdLst>
                <a:gd name="connsiteX0" fmla="*/ 169311 w 477202"/>
                <a:gd name="connsiteY0" fmla="*/ 158813 h 152704"/>
                <a:gd name="connsiteX1" fmla="*/ 0 w 477202"/>
                <a:gd name="connsiteY1" fmla="*/ 149269 h 152704"/>
                <a:gd name="connsiteX2" fmla="*/ 73489 w 477202"/>
                <a:gd name="connsiteY2" fmla="*/ 75207 h 152704"/>
                <a:gd name="connsiteX3" fmla="*/ 314381 w 477202"/>
                <a:gd name="connsiteY3" fmla="*/ 7253 h 152704"/>
                <a:gd name="connsiteX4" fmla="*/ 492473 w 477202"/>
                <a:gd name="connsiteY4" fmla="*/ 0 h 152704"/>
                <a:gd name="connsiteX5" fmla="*/ 420129 w 477202"/>
                <a:gd name="connsiteY5" fmla="*/ 78643 h 152704"/>
                <a:gd name="connsiteX6" fmla="*/ 169311 w 477202"/>
                <a:gd name="connsiteY6" fmla="*/ 158813 h 152704"/>
                <a:gd name="connsiteX7" fmla="*/ 15079 w 477202"/>
                <a:gd name="connsiteY7" fmla="*/ 145260 h 152704"/>
                <a:gd name="connsiteX8" fmla="*/ 174274 w 477202"/>
                <a:gd name="connsiteY8" fmla="*/ 153659 h 152704"/>
                <a:gd name="connsiteX9" fmla="*/ 409249 w 477202"/>
                <a:gd name="connsiteY9" fmla="*/ 78643 h 152704"/>
                <a:gd name="connsiteX10" fmla="*/ 477203 w 477202"/>
                <a:gd name="connsiteY10" fmla="*/ 4963 h 152704"/>
                <a:gd name="connsiteX11" fmla="*/ 310372 w 477202"/>
                <a:gd name="connsiteY11" fmla="*/ 11262 h 152704"/>
                <a:gd name="connsiteX12" fmla="*/ 83988 w 477202"/>
                <a:gd name="connsiteY12" fmla="*/ 75398 h 152704"/>
                <a:gd name="connsiteX13" fmla="*/ 15079 w 477202"/>
                <a:gd name="connsiteY13" fmla="*/ 14526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69311" y="158813"/>
                  </a:moveTo>
                  <a:cubicBezTo>
                    <a:pt x="100976" y="155568"/>
                    <a:pt x="66999" y="154041"/>
                    <a:pt x="0" y="149269"/>
                  </a:cubicBezTo>
                  <a:cubicBezTo>
                    <a:pt x="30159" y="118728"/>
                    <a:pt x="44857" y="103839"/>
                    <a:pt x="73489" y="75207"/>
                  </a:cubicBezTo>
                  <a:cubicBezTo>
                    <a:pt x="168930" y="49820"/>
                    <a:pt x="217222" y="36076"/>
                    <a:pt x="314381" y="7253"/>
                  </a:cubicBezTo>
                  <a:cubicBezTo>
                    <a:pt x="384816" y="5345"/>
                    <a:pt x="420702" y="3627"/>
                    <a:pt x="492473" y="0"/>
                  </a:cubicBezTo>
                  <a:cubicBezTo>
                    <a:pt x="464986" y="29587"/>
                    <a:pt x="450479" y="45430"/>
                    <a:pt x="420129" y="78643"/>
                  </a:cubicBezTo>
                  <a:cubicBezTo>
                    <a:pt x="318771" y="112620"/>
                    <a:pt x="268569" y="128845"/>
                    <a:pt x="169311" y="158813"/>
                  </a:cubicBezTo>
                  <a:close/>
                  <a:moveTo>
                    <a:pt x="15079" y="145260"/>
                  </a:moveTo>
                  <a:cubicBezTo>
                    <a:pt x="78070" y="149460"/>
                    <a:pt x="110138" y="150796"/>
                    <a:pt x="174274" y="153659"/>
                  </a:cubicBezTo>
                  <a:cubicBezTo>
                    <a:pt x="267424" y="125409"/>
                    <a:pt x="314572" y="110329"/>
                    <a:pt x="409249" y="78643"/>
                  </a:cubicBezTo>
                  <a:cubicBezTo>
                    <a:pt x="437690" y="47720"/>
                    <a:pt x="451243" y="32832"/>
                    <a:pt x="477203" y="4963"/>
                  </a:cubicBezTo>
                  <a:cubicBezTo>
                    <a:pt x="410012" y="8208"/>
                    <a:pt x="376417" y="9735"/>
                    <a:pt x="310372" y="11262"/>
                  </a:cubicBezTo>
                  <a:cubicBezTo>
                    <a:pt x="219131" y="38367"/>
                    <a:pt x="173702" y="51347"/>
                    <a:pt x="83988" y="75398"/>
                  </a:cubicBezTo>
                  <a:cubicBezTo>
                    <a:pt x="57073" y="102503"/>
                    <a:pt x="43330" y="116437"/>
                    <a:pt x="15079" y="1452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440B1AA-EA4D-4669-AA89-045CDEC4DE80}"/>
                </a:ext>
              </a:extLst>
            </p:cNvPr>
            <p:cNvSpPr/>
            <p:nvPr/>
          </p:nvSpPr>
          <p:spPr>
            <a:xfrm>
              <a:off x="281956" y="3736939"/>
              <a:ext cx="496291" cy="171793"/>
            </a:xfrm>
            <a:custGeom>
              <a:avLst/>
              <a:gdLst>
                <a:gd name="connsiteX0" fmla="*/ 175038 w 496290"/>
                <a:gd name="connsiteY0" fmla="*/ 181146 h 171792"/>
                <a:gd name="connsiteX1" fmla="*/ 0 w 496290"/>
                <a:gd name="connsiteY1" fmla="*/ 181528 h 171792"/>
                <a:gd name="connsiteX2" fmla="*/ 72344 w 496290"/>
                <a:gd name="connsiteY2" fmla="*/ 103076 h 171792"/>
                <a:gd name="connsiteX3" fmla="*/ 319344 w 496290"/>
                <a:gd name="connsiteY3" fmla="*/ 18134 h 171792"/>
                <a:gd name="connsiteX4" fmla="*/ 502017 w 496290"/>
                <a:gd name="connsiteY4" fmla="*/ 0 h 171792"/>
                <a:gd name="connsiteX5" fmla="*/ 429482 w 496290"/>
                <a:gd name="connsiteY5" fmla="*/ 85515 h 171792"/>
                <a:gd name="connsiteX6" fmla="*/ 175038 w 496290"/>
                <a:gd name="connsiteY6" fmla="*/ 181146 h 171792"/>
                <a:gd name="connsiteX7" fmla="*/ 15652 w 496290"/>
                <a:gd name="connsiteY7" fmla="*/ 176183 h 171792"/>
                <a:gd name="connsiteX8" fmla="*/ 180001 w 496290"/>
                <a:gd name="connsiteY8" fmla="*/ 175420 h 171792"/>
                <a:gd name="connsiteX9" fmla="*/ 418602 w 496290"/>
                <a:gd name="connsiteY9" fmla="*/ 85896 h 171792"/>
                <a:gd name="connsiteX10" fmla="*/ 486555 w 496290"/>
                <a:gd name="connsiteY10" fmla="*/ 5917 h 171792"/>
                <a:gd name="connsiteX11" fmla="*/ 315526 w 496290"/>
                <a:gd name="connsiteY11" fmla="*/ 22333 h 171792"/>
                <a:gd name="connsiteX12" fmla="*/ 83606 w 496290"/>
                <a:gd name="connsiteY12" fmla="*/ 102312 h 171792"/>
                <a:gd name="connsiteX13" fmla="*/ 15652 w 496290"/>
                <a:gd name="connsiteY13" fmla="*/ 17618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75038" y="181146"/>
                  </a:moveTo>
                  <a:cubicBezTo>
                    <a:pt x="105366" y="180955"/>
                    <a:pt x="70244" y="181146"/>
                    <a:pt x="0" y="181528"/>
                  </a:cubicBezTo>
                  <a:cubicBezTo>
                    <a:pt x="30350" y="148314"/>
                    <a:pt x="44857" y="132471"/>
                    <a:pt x="72344" y="103076"/>
                  </a:cubicBezTo>
                  <a:cubicBezTo>
                    <a:pt x="170838" y="70435"/>
                    <a:pt x="220277" y="53256"/>
                    <a:pt x="319344" y="18134"/>
                  </a:cubicBezTo>
                  <a:cubicBezTo>
                    <a:pt x="392642" y="10689"/>
                    <a:pt x="429291" y="6872"/>
                    <a:pt x="502017" y="0"/>
                  </a:cubicBezTo>
                  <a:cubicBezTo>
                    <a:pt x="474912" y="31495"/>
                    <a:pt x="460405" y="48865"/>
                    <a:pt x="429482" y="85515"/>
                  </a:cubicBezTo>
                  <a:cubicBezTo>
                    <a:pt x="327361" y="125218"/>
                    <a:pt x="276396" y="144497"/>
                    <a:pt x="175038" y="181146"/>
                  </a:cubicBezTo>
                  <a:close/>
                  <a:moveTo>
                    <a:pt x="15652" y="176183"/>
                  </a:moveTo>
                  <a:cubicBezTo>
                    <a:pt x="81506" y="175610"/>
                    <a:pt x="114529" y="175229"/>
                    <a:pt x="180001" y="175420"/>
                  </a:cubicBezTo>
                  <a:cubicBezTo>
                    <a:pt x="275060" y="141061"/>
                    <a:pt x="322780" y="123118"/>
                    <a:pt x="418602" y="85896"/>
                  </a:cubicBezTo>
                  <a:cubicBezTo>
                    <a:pt x="447425" y="51729"/>
                    <a:pt x="460978" y="35504"/>
                    <a:pt x="486555" y="5917"/>
                  </a:cubicBezTo>
                  <a:cubicBezTo>
                    <a:pt x="418411" y="12216"/>
                    <a:pt x="384052" y="15652"/>
                    <a:pt x="315526" y="22333"/>
                  </a:cubicBezTo>
                  <a:cubicBezTo>
                    <a:pt x="222567" y="55355"/>
                    <a:pt x="175992" y="71389"/>
                    <a:pt x="83606" y="102312"/>
                  </a:cubicBezTo>
                  <a:cubicBezTo>
                    <a:pt x="57646" y="130181"/>
                    <a:pt x="43903" y="145069"/>
                    <a:pt x="15652" y="1761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B35C600-CD89-4584-B451-2E6BA20E52DC}"/>
                </a:ext>
              </a:extLst>
            </p:cNvPr>
            <p:cNvSpPr/>
            <p:nvPr/>
          </p:nvSpPr>
          <p:spPr>
            <a:xfrm>
              <a:off x="698267" y="3622792"/>
              <a:ext cx="496291" cy="190881"/>
            </a:xfrm>
            <a:custGeom>
              <a:avLst/>
              <a:gdLst>
                <a:gd name="connsiteX0" fmla="*/ 174274 w 496290"/>
                <a:gd name="connsiteY0" fmla="*/ 199661 h 190880"/>
                <a:gd name="connsiteX1" fmla="*/ 0 w 496290"/>
                <a:gd name="connsiteY1" fmla="*/ 202906 h 190880"/>
                <a:gd name="connsiteX2" fmla="*/ 72535 w 496290"/>
                <a:gd name="connsiteY2" fmla="*/ 117583 h 190880"/>
                <a:gd name="connsiteX3" fmla="*/ 318962 w 496290"/>
                <a:gd name="connsiteY3" fmla="*/ 21569 h 190880"/>
                <a:gd name="connsiteX4" fmla="*/ 499536 w 496290"/>
                <a:gd name="connsiteY4" fmla="*/ 0 h 190880"/>
                <a:gd name="connsiteX5" fmla="*/ 427192 w 496290"/>
                <a:gd name="connsiteY5" fmla="*/ 93532 h 190880"/>
                <a:gd name="connsiteX6" fmla="*/ 174274 w 496290"/>
                <a:gd name="connsiteY6" fmla="*/ 199661 h 190880"/>
                <a:gd name="connsiteX7" fmla="*/ 15652 w 496290"/>
                <a:gd name="connsiteY7" fmla="*/ 196798 h 190880"/>
                <a:gd name="connsiteX8" fmla="*/ 179428 w 496290"/>
                <a:gd name="connsiteY8" fmla="*/ 193171 h 190880"/>
                <a:gd name="connsiteX9" fmla="*/ 416502 w 496290"/>
                <a:gd name="connsiteY9" fmla="*/ 93913 h 190880"/>
                <a:gd name="connsiteX10" fmla="*/ 484456 w 496290"/>
                <a:gd name="connsiteY10" fmla="*/ 6490 h 190880"/>
                <a:gd name="connsiteX11" fmla="*/ 315144 w 496290"/>
                <a:gd name="connsiteY11" fmla="*/ 26151 h 190880"/>
                <a:gd name="connsiteX12" fmla="*/ 83606 w 496290"/>
                <a:gd name="connsiteY12" fmla="*/ 116628 h 190880"/>
                <a:gd name="connsiteX13" fmla="*/ 15652 w 496290"/>
                <a:gd name="connsiteY13" fmla="*/ 19679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74274" y="199661"/>
                  </a:moveTo>
                  <a:cubicBezTo>
                    <a:pt x="105366" y="199661"/>
                    <a:pt x="70435" y="200616"/>
                    <a:pt x="0" y="202906"/>
                  </a:cubicBezTo>
                  <a:cubicBezTo>
                    <a:pt x="30732" y="166257"/>
                    <a:pt x="45430" y="149078"/>
                    <a:pt x="72535" y="117583"/>
                  </a:cubicBezTo>
                  <a:cubicBezTo>
                    <a:pt x="171411" y="79788"/>
                    <a:pt x="220849" y="60318"/>
                    <a:pt x="318962" y="21569"/>
                  </a:cubicBezTo>
                  <a:cubicBezTo>
                    <a:pt x="392069" y="11835"/>
                    <a:pt x="428337" y="7444"/>
                    <a:pt x="499536" y="0"/>
                  </a:cubicBezTo>
                  <a:cubicBezTo>
                    <a:pt x="472812" y="33977"/>
                    <a:pt x="458114" y="52874"/>
                    <a:pt x="427192" y="93532"/>
                  </a:cubicBezTo>
                  <a:cubicBezTo>
                    <a:pt x="326216" y="136862"/>
                    <a:pt x="275441" y="158240"/>
                    <a:pt x="174274" y="199661"/>
                  </a:cubicBezTo>
                  <a:close/>
                  <a:moveTo>
                    <a:pt x="15652" y="196798"/>
                  </a:moveTo>
                  <a:cubicBezTo>
                    <a:pt x="81888" y="194317"/>
                    <a:pt x="114719" y="193553"/>
                    <a:pt x="179428" y="193171"/>
                  </a:cubicBezTo>
                  <a:cubicBezTo>
                    <a:pt x="274296" y="154423"/>
                    <a:pt x="321825" y="134380"/>
                    <a:pt x="416502" y="93913"/>
                  </a:cubicBezTo>
                  <a:cubicBezTo>
                    <a:pt x="445516" y="56119"/>
                    <a:pt x="459260" y="38367"/>
                    <a:pt x="484456" y="6490"/>
                  </a:cubicBezTo>
                  <a:cubicBezTo>
                    <a:pt x="417648" y="13171"/>
                    <a:pt x="383671" y="17370"/>
                    <a:pt x="315144" y="26151"/>
                  </a:cubicBezTo>
                  <a:cubicBezTo>
                    <a:pt x="222949" y="62609"/>
                    <a:pt x="176565" y="80933"/>
                    <a:pt x="83606" y="116628"/>
                  </a:cubicBezTo>
                  <a:cubicBezTo>
                    <a:pt x="58028" y="146215"/>
                    <a:pt x="44284" y="162440"/>
                    <a:pt x="15652" y="1967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F810AE7-D0A3-400A-BB25-D212E9AF5C81}"/>
                </a:ext>
              </a:extLst>
            </p:cNvPr>
            <p:cNvSpPr/>
            <p:nvPr/>
          </p:nvSpPr>
          <p:spPr>
            <a:xfrm>
              <a:off x="1112288" y="3506545"/>
              <a:ext cx="477202" cy="209969"/>
            </a:xfrm>
            <a:custGeom>
              <a:avLst/>
              <a:gdLst>
                <a:gd name="connsiteX0" fmla="*/ 169502 w 477202"/>
                <a:gd name="connsiteY0" fmla="*/ 212832 h 209969"/>
                <a:gd name="connsiteX1" fmla="*/ 0 w 477202"/>
                <a:gd name="connsiteY1" fmla="*/ 213405 h 209969"/>
                <a:gd name="connsiteX2" fmla="*/ 72535 w 477202"/>
                <a:gd name="connsiteY2" fmla="*/ 120064 h 209969"/>
                <a:gd name="connsiteX3" fmla="*/ 313427 w 477202"/>
                <a:gd name="connsiteY3" fmla="*/ 18706 h 209969"/>
                <a:gd name="connsiteX4" fmla="*/ 488083 w 477202"/>
                <a:gd name="connsiteY4" fmla="*/ 0 h 209969"/>
                <a:gd name="connsiteX5" fmla="*/ 416502 w 477202"/>
                <a:gd name="connsiteY5" fmla="*/ 101549 h 209969"/>
                <a:gd name="connsiteX6" fmla="*/ 169502 w 477202"/>
                <a:gd name="connsiteY6" fmla="*/ 212832 h 209969"/>
                <a:gd name="connsiteX7" fmla="*/ 15461 w 477202"/>
                <a:gd name="connsiteY7" fmla="*/ 206724 h 209969"/>
                <a:gd name="connsiteX8" fmla="*/ 174656 w 477202"/>
                <a:gd name="connsiteY8" fmla="*/ 205770 h 209969"/>
                <a:gd name="connsiteX9" fmla="*/ 406195 w 477202"/>
                <a:gd name="connsiteY9" fmla="*/ 101549 h 209969"/>
                <a:gd name="connsiteX10" fmla="*/ 473385 w 477202"/>
                <a:gd name="connsiteY10" fmla="*/ 6490 h 209969"/>
                <a:gd name="connsiteX11" fmla="*/ 309800 w 477202"/>
                <a:gd name="connsiteY11" fmla="*/ 23669 h 209969"/>
                <a:gd name="connsiteX12" fmla="*/ 83606 w 477202"/>
                <a:gd name="connsiteY12" fmla="*/ 119110 h 209969"/>
                <a:gd name="connsiteX13" fmla="*/ 15461 w 477202"/>
                <a:gd name="connsiteY13" fmla="*/ 20672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169502" y="212832"/>
                  </a:moveTo>
                  <a:cubicBezTo>
                    <a:pt x="102885" y="211114"/>
                    <a:pt x="68908" y="211305"/>
                    <a:pt x="0" y="213405"/>
                  </a:cubicBezTo>
                  <a:cubicBezTo>
                    <a:pt x="31113" y="172938"/>
                    <a:pt x="45621" y="154041"/>
                    <a:pt x="72535" y="120064"/>
                  </a:cubicBezTo>
                  <a:cubicBezTo>
                    <a:pt x="169693" y="79406"/>
                    <a:pt x="217986" y="58982"/>
                    <a:pt x="313427" y="18706"/>
                  </a:cubicBezTo>
                  <a:cubicBezTo>
                    <a:pt x="384434" y="9353"/>
                    <a:pt x="419557" y="5345"/>
                    <a:pt x="488083" y="0"/>
                  </a:cubicBezTo>
                  <a:cubicBezTo>
                    <a:pt x="461932" y="36458"/>
                    <a:pt x="447425" y="57073"/>
                    <a:pt x="416502" y="101549"/>
                  </a:cubicBezTo>
                  <a:cubicBezTo>
                    <a:pt x="318389" y="146215"/>
                    <a:pt x="268951" y="168739"/>
                    <a:pt x="169502" y="212832"/>
                  </a:cubicBezTo>
                  <a:close/>
                  <a:moveTo>
                    <a:pt x="15461" y="206724"/>
                  </a:moveTo>
                  <a:cubicBezTo>
                    <a:pt x="80170" y="204624"/>
                    <a:pt x="112047" y="204433"/>
                    <a:pt x="174656" y="205770"/>
                  </a:cubicBezTo>
                  <a:cubicBezTo>
                    <a:pt x="267806" y="164348"/>
                    <a:pt x="314190" y="143352"/>
                    <a:pt x="406195" y="101549"/>
                  </a:cubicBezTo>
                  <a:cubicBezTo>
                    <a:pt x="435018" y="60127"/>
                    <a:pt x="448570" y="40849"/>
                    <a:pt x="473385" y="6490"/>
                  </a:cubicBezTo>
                  <a:cubicBezTo>
                    <a:pt x="409058" y="11453"/>
                    <a:pt x="376226" y="15080"/>
                    <a:pt x="309800" y="23669"/>
                  </a:cubicBezTo>
                  <a:cubicBezTo>
                    <a:pt x="220086" y="61464"/>
                    <a:pt x="174847" y="80743"/>
                    <a:pt x="83606" y="119110"/>
                  </a:cubicBezTo>
                  <a:cubicBezTo>
                    <a:pt x="58219" y="150987"/>
                    <a:pt x="44475" y="168739"/>
                    <a:pt x="15461" y="2067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5A14BCD4-A820-4688-9DCF-A0A52A0BADCE}"/>
                </a:ext>
              </a:extLst>
            </p:cNvPr>
            <p:cNvSpPr/>
            <p:nvPr/>
          </p:nvSpPr>
          <p:spPr>
            <a:xfrm>
              <a:off x="1516192" y="3397743"/>
              <a:ext cx="458114" cy="209969"/>
            </a:xfrm>
            <a:custGeom>
              <a:avLst/>
              <a:gdLst>
                <a:gd name="connsiteX0" fmla="*/ 162439 w 458114"/>
                <a:gd name="connsiteY0" fmla="*/ 220467 h 209969"/>
                <a:gd name="connsiteX1" fmla="*/ 0 w 458114"/>
                <a:gd name="connsiteY1" fmla="*/ 213596 h 209969"/>
                <a:gd name="connsiteX2" fmla="*/ 71580 w 458114"/>
                <a:gd name="connsiteY2" fmla="*/ 112429 h 209969"/>
                <a:gd name="connsiteX3" fmla="*/ 303310 w 458114"/>
                <a:gd name="connsiteY3" fmla="*/ 11262 h 209969"/>
                <a:gd name="connsiteX4" fmla="*/ 469758 w 458114"/>
                <a:gd name="connsiteY4" fmla="*/ 0 h 209969"/>
                <a:gd name="connsiteX5" fmla="*/ 400468 w 458114"/>
                <a:gd name="connsiteY5" fmla="*/ 108420 h 209969"/>
                <a:gd name="connsiteX6" fmla="*/ 162439 w 458114"/>
                <a:gd name="connsiteY6" fmla="*/ 220467 h 209969"/>
                <a:gd name="connsiteX7" fmla="*/ 14889 w 458114"/>
                <a:gd name="connsiteY7" fmla="*/ 206915 h 209969"/>
                <a:gd name="connsiteX8" fmla="*/ 167402 w 458114"/>
                <a:gd name="connsiteY8" fmla="*/ 212832 h 209969"/>
                <a:gd name="connsiteX9" fmla="*/ 390351 w 458114"/>
                <a:gd name="connsiteY9" fmla="*/ 108039 h 209969"/>
                <a:gd name="connsiteX10" fmla="*/ 455442 w 458114"/>
                <a:gd name="connsiteY10" fmla="*/ 6490 h 209969"/>
                <a:gd name="connsiteX11" fmla="*/ 299492 w 458114"/>
                <a:gd name="connsiteY11" fmla="*/ 16607 h 209969"/>
                <a:gd name="connsiteX12" fmla="*/ 81888 w 458114"/>
                <a:gd name="connsiteY12" fmla="*/ 111856 h 209969"/>
                <a:gd name="connsiteX13" fmla="*/ 14889 w 458114"/>
                <a:gd name="connsiteY13" fmla="*/ 20691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09969">
                  <a:moveTo>
                    <a:pt x="162439" y="220467"/>
                  </a:moveTo>
                  <a:cubicBezTo>
                    <a:pt x="98685" y="215314"/>
                    <a:pt x="66236" y="213978"/>
                    <a:pt x="0" y="213596"/>
                  </a:cubicBezTo>
                  <a:cubicBezTo>
                    <a:pt x="30923" y="169311"/>
                    <a:pt x="45430" y="148696"/>
                    <a:pt x="71580" y="112429"/>
                  </a:cubicBezTo>
                  <a:cubicBezTo>
                    <a:pt x="165494" y="71008"/>
                    <a:pt x="211878" y="50583"/>
                    <a:pt x="303310" y="11262"/>
                  </a:cubicBezTo>
                  <a:cubicBezTo>
                    <a:pt x="371263" y="4199"/>
                    <a:pt x="404667" y="1909"/>
                    <a:pt x="469758" y="0"/>
                  </a:cubicBezTo>
                  <a:cubicBezTo>
                    <a:pt x="444561" y="38558"/>
                    <a:pt x="430628" y="60700"/>
                    <a:pt x="400468" y="108420"/>
                  </a:cubicBezTo>
                  <a:cubicBezTo>
                    <a:pt x="306173" y="152896"/>
                    <a:pt x="258452" y="175420"/>
                    <a:pt x="162439" y="220467"/>
                  </a:cubicBezTo>
                  <a:close/>
                  <a:moveTo>
                    <a:pt x="14889" y="206915"/>
                  </a:moveTo>
                  <a:cubicBezTo>
                    <a:pt x="77116" y="207106"/>
                    <a:pt x="107657" y="208251"/>
                    <a:pt x="167402" y="212832"/>
                  </a:cubicBezTo>
                  <a:cubicBezTo>
                    <a:pt x="257498" y="170648"/>
                    <a:pt x="302164" y="149460"/>
                    <a:pt x="390351" y="108039"/>
                  </a:cubicBezTo>
                  <a:cubicBezTo>
                    <a:pt x="418411" y="63372"/>
                    <a:pt x="431582" y="42757"/>
                    <a:pt x="455442" y="6490"/>
                  </a:cubicBezTo>
                  <a:cubicBezTo>
                    <a:pt x="394360" y="8208"/>
                    <a:pt x="363055" y="10308"/>
                    <a:pt x="299492" y="16607"/>
                  </a:cubicBezTo>
                  <a:cubicBezTo>
                    <a:pt x="213596" y="53638"/>
                    <a:pt x="170075" y="72917"/>
                    <a:pt x="81888" y="111856"/>
                  </a:cubicBezTo>
                  <a:cubicBezTo>
                    <a:pt x="57264" y="146024"/>
                    <a:pt x="43711" y="165303"/>
                    <a:pt x="14889" y="2069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5977B6E6-7E23-42D1-AE24-F3F6289C63CF}"/>
                </a:ext>
              </a:extLst>
            </p:cNvPr>
            <p:cNvSpPr/>
            <p:nvPr/>
          </p:nvSpPr>
          <p:spPr>
            <a:xfrm>
              <a:off x="1904253" y="3303137"/>
              <a:ext cx="439026" cy="209969"/>
            </a:xfrm>
            <a:custGeom>
              <a:avLst/>
              <a:gdLst>
                <a:gd name="connsiteX0" fmla="*/ 154805 w 439026"/>
                <a:gd name="connsiteY0" fmla="*/ 224023 h 209969"/>
                <a:gd name="connsiteX1" fmla="*/ 0 w 439026"/>
                <a:gd name="connsiteY1" fmla="*/ 206271 h 209969"/>
                <a:gd name="connsiteX2" fmla="*/ 69290 w 439026"/>
                <a:gd name="connsiteY2" fmla="*/ 98042 h 209969"/>
                <a:gd name="connsiteX3" fmla="*/ 289376 w 439026"/>
                <a:gd name="connsiteY3" fmla="*/ 2220 h 209969"/>
                <a:gd name="connsiteX4" fmla="*/ 447234 w 439026"/>
                <a:gd name="connsiteY4" fmla="*/ 2220 h 209969"/>
                <a:gd name="connsiteX5" fmla="*/ 381762 w 439026"/>
                <a:gd name="connsiteY5" fmla="*/ 116175 h 209969"/>
                <a:gd name="connsiteX6" fmla="*/ 154805 w 439026"/>
                <a:gd name="connsiteY6" fmla="*/ 224023 h 209969"/>
                <a:gd name="connsiteX7" fmla="*/ 14507 w 439026"/>
                <a:gd name="connsiteY7" fmla="*/ 199590 h 209969"/>
                <a:gd name="connsiteX8" fmla="*/ 159767 w 439026"/>
                <a:gd name="connsiteY8" fmla="*/ 215624 h 209969"/>
                <a:gd name="connsiteX9" fmla="*/ 372600 w 439026"/>
                <a:gd name="connsiteY9" fmla="*/ 114839 h 209969"/>
                <a:gd name="connsiteX10" fmla="*/ 434064 w 439026"/>
                <a:gd name="connsiteY10" fmla="*/ 7946 h 209969"/>
                <a:gd name="connsiteX11" fmla="*/ 286131 w 439026"/>
                <a:gd name="connsiteY11" fmla="*/ 7373 h 209969"/>
                <a:gd name="connsiteX12" fmla="*/ 79407 w 439026"/>
                <a:gd name="connsiteY12" fmla="*/ 97660 h 209969"/>
                <a:gd name="connsiteX13" fmla="*/ 14507 w 439026"/>
                <a:gd name="connsiteY13" fmla="*/ 19959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154805" y="224023"/>
                  </a:moveTo>
                  <a:cubicBezTo>
                    <a:pt x="94295" y="214097"/>
                    <a:pt x="63182" y="210661"/>
                    <a:pt x="0" y="206271"/>
                  </a:cubicBezTo>
                  <a:cubicBezTo>
                    <a:pt x="30160" y="158551"/>
                    <a:pt x="44093" y="136409"/>
                    <a:pt x="69290" y="98042"/>
                  </a:cubicBezTo>
                  <a:cubicBezTo>
                    <a:pt x="158813" y="58148"/>
                    <a:pt x="203098" y="38678"/>
                    <a:pt x="289376" y="2220"/>
                  </a:cubicBezTo>
                  <a:cubicBezTo>
                    <a:pt x="353894" y="-644"/>
                    <a:pt x="385389" y="-835"/>
                    <a:pt x="447234" y="2220"/>
                  </a:cubicBezTo>
                  <a:cubicBezTo>
                    <a:pt x="423565" y="42305"/>
                    <a:pt x="410394" y="65592"/>
                    <a:pt x="381762" y="116175"/>
                  </a:cubicBezTo>
                  <a:cubicBezTo>
                    <a:pt x="292430" y="157978"/>
                    <a:pt x="247000" y="179930"/>
                    <a:pt x="154805" y="224023"/>
                  </a:cubicBezTo>
                  <a:close/>
                  <a:moveTo>
                    <a:pt x="14507" y="199590"/>
                  </a:moveTo>
                  <a:cubicBezTo>
                    <a:pt x="73680" y="203599"/>
                    <a:pt x="102885" y="206653"/>
                    <a:pt x="159767" y="215624"/>
                  </a:cubicBezTo>
                  <a:cubicBezTo>
                    <a:pt x="246046" y="174394"/>
                    <a:pt x="288612" y="153970"/>
                    <a:pt x="372600" y="114839"/>
                  </a:cubicBezTo>
                  <a:cubicBezTo>
                    <a:pt x="399323" y="67692"/>
                    <a:pt x="411730" y="45931"/>
                    <a:pt x="434064" y="7946"/>
                  </a:cubicBezTo>
                  <a:cubicBezTo>
                    <a:pt x="376226" y="5083"/>
                    <a:pt x="346640" y="5083"/>
                    <a:pt x="286131" y="7373"/>
                  </a:cubicBezTo>
                  <a:cubicBezTo>
                    <a:pt x="204816" y="41732"/>
                    <a:pt x="163394" y="60056"/>
                    <a:pt x="79407" y="97660"/>
                  </a:cubicBezTo>
                  <a:cubicBezTo>
                    <a:pt x="55738" y="134118"/>
                    <a:pt x="42567" y="154924"/>
                    <a:pt x="14507" y="1995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581A3F58-4099-4772-B378-095EA61FFE1D}"/>
                </a:ext>
              </a:extLst>
            </p:cNvPr>
            <p:cNvSpPr/>
            <p:nvPr/>
          </p:nvSpPr>
          <p:spPr>
            <a:xfrm>
              <a:off x="2274562" y="3222706"/>
              <a:ext cx="419938" cy="229057"/>
            </a:xfrm>
            <a:custGeom>
              <a:avLst/>
              <a:gdLst>
                <a:gd name="connsiteX0" fmla="*/ 147360 w 419938"/>
                <a:gd name="connsiteY0" fmla="*/ 230584 h 229057"/>
                <a:gd name="connsiteX1" fmla="*/ 0 w 419938"/>
                <a:gd name="connsiteY1" fmla="*/ 199280 h 229057"/>
                <a:gd name="connsiteX2" fmla="*/ 65663 w 419938"/>
                <a:gd name="connsiteY2" fmla="*/ 85515 h 229057"/>
                <a:gd name="connsiteX3" fmla="*/ 273151 w 419938"/>
                <a:gd name="connsiteY3" fmla="*/ 0 h 229057"/>
                <a:gd name="connsiteX4" fmla="*/ 422992 w 419938"/>
                <a:gd name="connsiteY4" fmla="*/ 14316 h 229057"/>
                <a:gd name="connsiteX5" fmla="*/ 362674 w 419938"/>
                <a:gd name="connsiteY5" fmla="*/ 131708 h 229057"/>
                <a:gd name="connsiteX6" fmla="*/ 147360 w 419938"/>
                <a:gd name="connsiteY6" fmla="*/ 230584 h 229057"/>
                <a:gd name="connsiteX7" fmla="*/ 13743 w 419938"/>
                <a:gd name="connsiteY7" fmla="*/ 192790 h 229057"/>
                <a:gd name="connsiteX8" fmla="*/ 151942 w 419938"/>
                <a:gd name="connsiteY8" fmla="*/ 221804 h 229057"/>
                <a:gd name="connsiteX9" fmla="*/ 353702 w 419938"/>
                <a:gd name="connsiteY9" fmla="*/ 129036 h 229057"/>
                <a:gd name="connsiteX10" fmla="*/ 410394 w 419938"/>
                <a:gd name="connsiteY10" fmla="*/ 18897 h 229057"/>
                <a:gd name="connsiteX11" fmla="*/ 270097 w 419938"/>
                <a:gd name="connsiteY11" fmla="*/ 4963 h 229057"/>
                <a:gd name="connsiteX12" fmla="*/ 75207 w 419938"/>
                <a:gd name="connsiteY12" fmla="*/ 85706 h 229057"/>
                <a:gd name="connsiteX13" fmla="*/ 13743 w 419938"/>
                <a:gd name="connsiteY13" fmla="*/ 192790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29057">
                  <a:moveTo>
                    <a:pt x="147360" y="230584"/>
                  </a:moveTo>
                  <a:cubicBezTo>
                    <a:pt x="89523" y="214932"/>
                    <a:pt x="60128" y="208633"/>
                    <a:pt x="0" y="199280"/>
                  </a:cubicBezTo>
                  <a:cubicBezTo>
                    <a:pt x="28632" y="148696"/>
                    <a:pt x="41994" y="125409"/>
                    <a:pt x="65663" y="85515"/>
                  </a:cubicBezTo>
                  <a:cubicBezTo>
                    <a:pt x="150414" y="48866"/>
                    <a:pt x="192026" y="31495"/>
                    <a:pt x="273151" y="0"/>
                  </a:cubicBezTo>
                  <a:cubicBezTo>
                    <a:pt x="334424" y="2481"/>
                    <a:pt x="364201" y="5154"/>
                    <a:pt x="422992" y="14316"/>
                  </a:cubicBezTo>
                  <a:cubicBezTo>
                    <a:pt x="401423" y="55165"/>
                    <a:pt x="389207" y="79216"/>
                    <a:pt x="362674" y="131708"/>
                  </a:cubicBezTo>
                  <a:cubicBezTo>
                    <a:pt x="278114" y="168930"/>
                    <a:pt x="234974" y="189163"/>
                    <a:pt x="147360" y="230584"/>
                  </a:cubicBezTo>
                  <a:close/>
                  <a:moveTo>
                    <a:pt x="13743" y="192790"/>
                  </a:moveTo>
                  <a:cubicBezTo>
                    <a:pt x="70054" y="201570"/>
                    <a:pt x="97732" y="207488"/>
                    <a:pt x="151942" y="221804"/>
                  </a:cubicBezTo>
                  <a:cubicBezTo>
                    <a:pt x="234020" y="183055"/>
                    <a:pt x="274297" y="164348"/>
                    <a:pt x="353702" y="129036"/>
                  </a:cubicBezTo>
                  <a:cubicBezTo>
                    <a:pt x="378517" y="79979"/>
                    <a:pt x="389970" y="57646"/>
                    <a:pt x="410394" y="18897"/>
                  </a:cubicBezTo>
                  <a:cubicBezTo>
                    <a:pt x="355421" y="10498"/>
                    <a:pt x="327361" y="7635"/>
                    <a:pt x="270097" y="4963"/>
                  </a:cubicBezTo>
                  <a:cubicBezTo>
                    <a:pt x="193745" y="34931"/>
                    <a:pt x="154614" y="51156"/>
                    <a:pt x="75207" y="85706"/>
                  </a:cubicBezTo>
                  <a:cubicBezTo>
                    <a:pt x="52874" y="123691"/>
                    <a:pt x="40467" y="145451"/>
                    <a:pt x="13743" y="1927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128F3E0F-3191-4D5D-B727-27D605162C04}"/>
                </a:ext>
              </a:extLst>
            </p:cNvPr>
            <p:cNvSpPr/>
            <p:nvPr/>
          </p:nvSpPr>
          <p:spPr>
            <a:xfrm>
              <a:off x="2626165" y="3167923"/>
              <a:ext cx="381762" cy="229057"/>
            </a:xfrm>
            <a:custGeom>
              <a:avLst/>
              <a:gdLst>
                <a:gd name="connsiteX0" fmla="*/ 141252 w 381762"/>
                <a:gd name="connsiteY0" fmla="*/ 235165 h 229057"/>
                <a:gd name="connsiteX1" fmla="*/ 0 w 381762"/>
                <a:gd name="connsiteY1" fmla="*/ 187827 h 229057"/>
                <a:gd name="connsiteX2" fmla="*/ 60510 w 381762"/>
                <a:gd name="connsiteY2" fmla="*/ 70435 h 229057"/>
                <a:gd name="connsiteX3" fmla="*/ 255589 w 381762"/>
                <a:gd name="connsiteY3" fmla="*/ 0 h 229057"/>
                <a:gd name="connsiteX4" fmla="*/ 398750 w 381762"/>
                <a:gd name="connsiteY4" fmla="*/ 31114 h 229057"/>
                <a:gd name="connsiteX5" fmla="*/ 344731 w 381762"/>
                <a:gd name="connsiteY5" fmla="*/ 149460 h 229057"/>
                <a:gd name="connsiteX6" fmla="*/ 141252 w 381762"/>
                <a:gd name="connsiteY6" fmla="*/ 235165 h 229057"/>
                <a:gd name="connsiteX7" fmla="*/ 13171 w 381762"/>
                <a:gd name="connsiteY7" fmla="*/ 182100 h 229057"/>
                <a:gd name="connsiteX8" fmla="*/ 145642 w 381762"/>
                <a:gd name="connsiteY8" fmla="*/ 226003 h 229057"/>
                <a:gd name="connsiteX9" fmla="*/ 336332 w 381762"/>
                <a:gd name="connsiteY9" fmla="*/ 145833 h 229057"/>
                <a:gd name="connsiteX10" fmla="*/ 387107 w 381762"/>
                <a:gd name="connsiteY10" fmla="*/ 34740 h 229057"/>
                <a:gd name="connsiteX11" fmla="*/ 252917 w 381762"/>
                <a:gd name="connsiteY11" fmla="*/ 5154 h 229057"/>
                <a:gd name="connsiteX12" fmla="*/ 69671 w 381762"/>
                <a:gd name="connsiteY12" fmla="*/ 71771 h 229057"/>
                <a:gd name="connsiteX13" fmla="*/ 13171 w 381762"/>
                <a:gd name="connsiteY13" fmla="*/ 182100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41252" y="235165"/>
                  </a:moveTo>
                  <a:cubicBezTo>
                    <a:pt x="85705" y="213023"/>
                    <a:pt x="57455" y="203479"/>
                    <a:pt x="0" y="187827"/>
                  </a:cubicBezTo>
                  <a:cubicBezTo>
                    <a:pt x="26532" y="135335"/>
                    <a:pt x="38749" y="111284"/>
                    <a:pt x="60510" y="70435"/>
                  </a:cubicBezTo>
                  <a:cubicBezTo>
                    <a:pt x="140298" y="38940"/>
                    <a:pt x="179428" y="24433"/>
                    <a:pt x="255589" y="0"/>
                  </a:cubicBezTo>
                  <a:cubicBezTo>
                    <a:pt x="313999" y="8781"/>
                    <a:pt x="342632" y="15080"/>
                    <a:pt x="398750" y="31114"/>
                  </a:cubicBezTo>
                  <a:cubicBezTo>
                    <a:pt x="379662" y="71771"/>
                    <a:pt x="368591" y="96013"/>
                    <a:pt x="344731" y="149460"/>
                  </a:cubicBezTo>
                  <a:cubicBezTo>
                    <a:pt x="265133" y="180764"/>
                    <a:pt x="224285" y="198325"/>
                    <a:pt x="141252" y="235165"/>
                  </a:cubicBezTo>
                  <a:close/>
                  <a:moveTo>
                    <a:pt x="13171" y="182100"/>
                  </a:moveTo>
                  <a:cubicBezTo>
                    <a:pt x="66999" y="196798"/>
                    <a:pt x="93532" y="205579"/>
                    <a:pt x="145642" y="226003"/>
                  </a:cubicBezTo>
                  <a:cubicBezTo>
                    <a:pt x="223331" y="191644"/>
                    <a:pt x="261507" y="175229"/>
                    <a:pt x="336332" y="145833"/>
                  </a:cubicBezTo>
                  <a:cubicBezTo>
                    <a:pt x="358666" y="96013"/>
                    <a:pt x="368973" y="73298"/>
                    <a:pt x="387107" y="34740"/>
                  </a:cubicBezTo>
                  <a:cubicBezTo>
                    <a:pt x="334423" y="19661"/>
                    <a:pt x="307509" y="13743"/>
                    <a:pt x="252917" y="5154"/>
                  </a:cubicBezTo>
                  <a:cubicBezTo>
                    <a:pt x="181337" y="28632"/>
                    <a:pt x="144497" y="42185"/>
                    <a:pt x="69671" y="71771"/>
                  </a:cubicBezTo>
                  <a:cubicBezTo>
                    <a:pt x="49247" y="110520"/>
                    <a:pt x="37795" y="133044"/>
                    <a:pt x="13171" y="1821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80B9AFED-70A0-40DA-8DB7-D8F009D32A86}"/>
                </a:ext>
              </a:extLst>
            </p:cNvPr>
            <p:cNvSpPr/>
            <p:nvPr/>
          </p:nvSpPr>
          <p:spPr>
            <a:xfrm>
              <a:off x="2960589" y="3150362"/>
              <a:ext cx="362674" cy="229057"/>
            </a:xfrm>
            <a:custGeom>
              <a:avLst/>
              <a:gdLst>
                <a:gd name="connsiteX0" fmla="*/ 136289 w 362673"/>
                <a:gd name="connsiteY0" fmla="*/ 235165 h 229057"/>
                <a:gd name="connsiteX1" fmla="*/ 0 w 362673"/>
                <a:gd name="connsiteY1" fmla="*/ 167593 h 229057"/>
                <a:gd name="connsiteX2" fmla="*/ 54210 w 362673"/>
                <a:gd name="connsiteY2" fmla="*/ 49247 h 229057"/>
                <a:gd name="connsiteX3" fmla="*/ 237456 w 362673"/>
                <a:gd name="connsiteY3" fmla="*/ 0 h 229057"/>
                <a:gd name="connsiteX4" fmla="*/ 374700 w 362673"/>
                <a:gd name="connsiteY4" fmla="*/ 54210 h 229057"/>
                <a:gd name="connsiteX5" fmla="*/ 327361 w 362673"/>
                <a:gd name="connsiteY5" fmla="*/ 172365 h 229057"/>
                <a:gd name="connsiteX6" fmla="*/ 136289 w 362673"/>
                <a:gd name="connsiteY6" fmla="*/ 235165 h 229057"/>
                <a:gd name="connsiteX7" fmla="*/ 12408 w 362673"/>
                <a:gd name="connsiteY7" fmla="*/ 162821 h 229057"/>
                <a:gd name="connsiteX8" fmla="*/ 140298 w 362673"/>
                <a:gd name="connsiteY8" fmla="*/ 225812 h 229057"/>
                <a:gd name="connsiteX9" fmla="*/ 319153 w 362673"/>
                <a:gd name="connsiteY9" fmla="*/ 167593 h 229057"/>
                <a:gd name="connsiteX10" fmla="*/ 363819 w 362673"/>
                <a:gd name="connsiteY10" fmla="*/ 56692 h 229057"/>
                <a:gd name="connsiteX11" fmla="*/ 235166 w 362673"/>
                <a:gd name="connsiteY11" fmla="*/ 4963 h 229057"/>
                <a:gd name="connsiteX12" fmla="*/ 63182 w 362673"/>
                <a:gd name="connsiteY12" fmla="*/ 51538 h 229057"/>
                <a:gd name="connsiteX13" fmla="*/ 12408 w 362673"/>
                <a:gd name="connsiteY13" fmla="*/ 162821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29057">
                  <a:moveTo>
                    <a:pt x="136289" y="235165"/>
                  </a:moveTo>
                  <a:cubicBezTo>
                    <a:pt x="83224" y="202716"/>
                    <a:pt x="55546" y="190308"/>
                    <a:pt x="0" y="167593"/>
                  </a:cubicBezTo>
                  <a:cubicBezTo>
                    <a:pt x="23860" y="114147"/>
                    <a:pt x="34932" y="89905"/>
                    <a:pt x="54210" y="49247"/>
                  </a:cubicBezTo>
                  <a:cubicBezTo>
                    <a:pt x="129417" y="24815"/>
                    <a:pt x="166258" y="14507"/>
                    <a:pt x="237456" y="0"/>
                  </a:cubicBezTo>
                  <a:cubicBezTo>
                    <a:pt x="293194" y="18134"/>
                    <a:pt x="320489" y="29396"/>
                    <a:pt x="374700" y="54210"/>
                  </a:cubicBezTo>
                  <a:cubicBezTo>
                    <a:pt x="357711" y="95059"/>
                    <a:pt x="347976" y="119301"/>
                    <a:pt x="327361" y="172365"/>
                  </a:cubicBezTo>
                  <a:cubicBezTo>
                    <a:pt x="252345" y="195080"/>
                    <a:pt x="214169" y="207678"/>
                    <a:pt x="136289" y="235165"/>
                  </a:cubicBezTo>
                  <a:close/>
                  <a:moveTo>
                    <a:pt x="12408" y="162821"/>
                  </a:moveTo>
                  <a:cubicBezTo>
                    <a:pt x="64518" y="184200"/>
                    <a:pt x="90287" y="195844"/>
                    <a:pt x="140298" y="225812"/>
                  </a:cubicBezTo>
                  <a:cubicBezTo>
                    <a:pt x="213023" y="200425"/>
                    <a:pt x="248909" y="188590"/>
                    <a:pt x="319153" y="167593"/>
                  </a:cubicBezTo>
                  <a:cubicBezTo>
                    <a:pt x="338623" y="117964"/>
                    <a:pt x="347595" y="95440"/>
                    <a:pt x="363819" y="56692"/>
                  </a:cubicBezTo>
                  <a:cubicBezTo>
                    <a:pt x="313045" y="33213"/>
                    <a:pt x="287276" y="22524"/>
                    <a:pt x="235166" y="4963"/>
                  </a:cubicBezTo>
                  <a:cubicBezTo>
                    <a:pt x="168166" y="18897"/>
                    <a:pt x="133617" y="28823"/>
                    <a:pt x="63182" y="51538"/>
                  </a:cubicBezTo>
                  <a:cubicBezTo>
                    <a:pt x="44857" y="90287"/>
                    <a:pt x="34549" y="113001"/>
                    <a:pt x="12408" y="1628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EE62B578-952A-42A9-B31E-04846AE4DE7E}"/>
                </a:ext>
              </a:extLst>
            </p:cNvPr>
            <p:cNvSpPr/>
            <p:nvPr/>
          </p:nvSpPr>
          <p:spPr>
            <a:xfrm>
              <a:off x="3278024" y="3171931"/>
              <a:ext cx="343586" cy="229057"/>
            </a:xfrm>
            <a:custGeom>
              <a:avLst/>
              <a:gdLst>
                <a:gd name="connsiteX0" fmla="*/ 135335 w 343585"/>
                <a:gd name="connsiteY0" fmla="*/ 232875 h 229057"/>
                <a:gd name="connsiteX1" fmla="*/ 0 w 343585"/>
                <a:gd name="connsiteY1" fmla="*/ 150414 h 229057"/>
                <a:gd name="connsiteX2" fmla="*/ 47529 w 343585"/>
                <a:gd name="connsiteY2" fmla="*/ 32068 h 229057"/>
                <a:gd name="connsiteX3" fmla="*/ 222758 w 343585"/>
                <a:gd name="connsiteY3" fmla="*/ 0 h 229057"/>
                <a:gd name="connsiteX4" fmla="*/ 360002 w 343585"/>
                <a:gd name="connsiteY4" fmla="*/ 66236 h 229057"/>
                <a:gd name="connsiteX5" fmla="*/ 319917 w 343585"/>
                <a:gd name="connsiteY5" fmla="*/ 180764 h 229057"/>
                <a:gd name="connsiteX6" fmla="*/ 135335 w 343585"/>
                <a:gd name="connsiteY6" fmla="*/ 232875 h 229057"/>
                <a:gd name="connsiteX7" fmla="*/ 11644 w 343585"/>
                <a:gd name="connsiteY7" fmla="*/ 146978 h 229057"/>
                <a:gd name="connsiteX8" fmla="*/ 138580 w 343585"/>
                <a:gd name="connsiteY8" fmla="*/ 223903 h 229057"/>
                <a:gd name="connsiteX9" fmla="*/ 311709 w 343585"/>
                <a:gd name="connsiteY9" fmla="*/ 175420 h 229057"/>
                <a:gd name="connsiteX10" fmla="*/ 349503 w 343585"/>
                <a:gd name="connsiteY10" fmla="*/ 67763 h 229057"/>
                <a:gd name="connsiteX11" fmla="*/ 220849 w 343585"/>
                <a:gd name="connsiteY11" fmla="*/ 5154 h 229057"/>
                <a:gd name="connsiteX12" fmla="*/ 56119 w 343585"/>
                <a:gd name="connsiteY12" fmla="*/ 35886 h 229057"/>
                <a:gd name="connsiteX13" fmla="*/ 11644 w 343585"/>
                <a:gd name="connsiteY13" fmla="*/ 14697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229057">
                  <a:moveTo>
                    <a:pt x="135335" y="232875"/>
                  </a:moveTo>
                  <a:cubicBezTo>
                    <a:pt x="81124" y="198707"/>
                    <a:pt x="54210" y="181910"/>
                    <a:pt x="0" y="150414"/>
                  </a:cubicBezTo>
                  <a:cubicBezTo>
                    <a:pt x="20806" y="97158"/>
                    <a:pt x="30541" y="73107"/>
                    <a:pt x="47529" y="32068"/>
                  </a:cubicBezTo>
                  <a:cubicBezTo>
                    <a:pt x="118728" y="16416"/>
                    <a:pt x="153850" y="9926"/>
                    <a:pt x="222758" y="0"/>
                  </a:cubicBezTo>
                  <a:cubicBezTo>
                    <a:pt x="277923" y="23860"/>
                    <a:pt x="305219" y="37413"/>
                    <a:pt x="360002" y="66236"/>
                  </a:cubicBezTo>
                  <a:cubicBezTo>
                    <a:pt x="345304" y="106512"/>
                    <a:pt x="337287" y="129990"/>
                    <a:pt x="319917" y="180764"/>
                  </a:cubicBezTo>
                  <a:cubicBezTo>
                    <a:pt x="247382" y="198707"/>
                    <a:pt x="210351" y="209205"/>
                    <a:pt x="135335" y="232875"/>
                  </a:cubicBezTo>
                  <a:close/>
                  <a:moveTo>
                    <a:pt x="11644" y="146978"/>
                  </a:moveTo>
                  <a:cubicBezTo>
                    <a:pt x="62418" y="176374"/>
                    <a:pt x="87805" y="192026"/>
                    <a:pt x="138580" y="223903"/>
                  </a:cubicBezTo>
                  <a:cubicBezTo>
                    <a:pt x="208824" y="202143"/>
                    <a:pt x="243373" y="192408"/>
                    <a:pt x="311709" y="175420"/>
                  </a:cubicBezTo>
                  <a:cubicBezTo>
                    <a:pt x="327933" y="127890"/>
                    <a:pt x="335569" y="106130"/>
                    <a:pt x="349503" y="67763"/>
                  </a:cubicBezTo>
                  <a:cubicBezTo>
                    <a:pt x="298156" y="40849"/>
                    <a:pt x="272578" y="27869"/>
                    <a:pt x="220849" y="5154"/>
                  </a:cubicBezTo>
                  <a:cubicBezTo>
                    <a:pt x="155950" y="14889"/>
                    <a:pt x="122927" y="21188"/>
                    <a:pt x="56119" y="35886"/>
                  </a:cubicBezTo>
                  <a:cubicBezTo>
                    <a:pt x="39894" y="74634"/>
                    <a:pt x="30923" y="97349"/>
                    <a:pt x="11644" y="1469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6F5829FD-57F5-4D3A-9993-4011CF70E2F3}"/>
                </a:ext>
              </a:extLst>
            </p:cNvPr>
            <p:cNvSpPr/>
            <p:nvPr/>
          </p:nvSpPr>
          <p:spPr>
            <a:xfrm>
              <a:off x="3588205" y="3215070"/>
              <a:ext cx="343586" cy="209969"/>
            </a:xfrm>
            <a:custGeom>
              <a:avLst/>
              <a:gdLst>
                <a:gd name="connsiteX0" fmla="*/ 139343 w 343585"/>
                <a:gd name="connsiteY0" fmla="*/ 221422 h 209969"/>
                <a:gd name="connsiteX1" fmla="*/ 0 w 343585"/>
                <a:gd name="connsiteY1" fmla="*/ 136289 h 209969"/>
                <a:gd name="connsiteX2" fmla="*/ 40276 w 343585"/>
                <a:gd name="connsiteY2" fmla="*/ 21570 h 209969"/>
                <a:gd name="connsiteX3" fmla="*/ 211687 w 343585"/>
                <a:gd name="connsiteY3" fmla="*/ 0 h 209969"/>
                <a:gd name="connsiteX4" fmla="*/ 351794 w 343585"/>
                <a:gd name="connsiteY4" fmla="*/ 73298 h 209969"/>
                <a:gd name="connsiteX5" fmla="*/ 319344 w 343585"/>
                <a:gd name="connsiteY5" fmla="*/ 179810 h 209969"/>
                <a:gd name="connsiteX6" fmla="*/ 139343 w 343585"/>
                <a:gd name="connsiteY6" fmla="*/ 221422 h 209969"/>
                <a:gd name="connsiteX7" fmla="*/ 11262 w 343585"/>
                <a:gd name="connsiteY7" fmla="*/ 133617 h 209969"/>
                <a:gd name="connsiteX8" fmla="*/ 141824 w 343585"/>
                <a:gd name="connsiteY8" fmla="*/ 213214 h 209969"/>
                <a:gd name="connsiteX9" fmla="*/ 310564 w 343585"/>
                <a:gd name="connsiteY9" fmla="*/ 175038 h 209969"/>
                <a:gd name="connsiteX10" fmla="*/ 341295 w 343585"/>
                <a:gd name="connsiteY10" fmla="*/ 74825 h 209969"/>
                <a:gd name="connsiteX11" fmla="*/ 209969 w 343585"/>
                <a:gd name="connsiteY11" fmla="*/ 5536 h 209969"/>
                <a:gd name="connsiteX12" fmla="*/ 48865 w 343585"/>
                <a:gd name="connsiteY12" fmla="*/ 26342 h 209969"/>
                <a:gd name="connsiteX13" fmla="*/ 11262 w 343585"/>
                <a:gd name="connsiteY13" fmla="*/ 13361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209969">
                  <a:moveTo>
                    <a:pt x="139343" y="221422"/>
                  </a:moveTo>
                  <a:cubicBezTo>
                    <a:pt x="83224" y="187063"/>
                    <a:pt x="55546" y="169693"/>
                    <a:pt x="0" y="136289"/>
                  </a:cubicBezTo>
                  <a:cubicBezTo>
                    <a:pt x="17370" y="85324"/>
                    <a:pt x="25578" y="62036"/>
                    <a:pt x="40276" y="21570"/>
                  </a:cubicBezTo>
                  <a:cubicBezTo>
                    <a:pt x="109757" y="10308"/>
                    <a:pt x="143924" y="5917"/>
                    <a:pt x="211687" y="0"/>
                  </a:cubicBezTo>
                  <a:cubicBezTo>
                    <a:pt x="267616" y="27678"/>
                    <a:pt x="295674" y="42757"/>
                    <a:pt x="351794" y="73298"/>
                  </a:cubicBezTo>
                  <a:cubicBezTo>
                    <a:pt x="339769" y="111474"/>
                    <a:pt x="333088" y="133044"/>
                    <a:pt x="319344" y="179810"/>
                  </a:cubicBezTo>
                  <a:cubicBezTo>
                    <a:pt x="248336" y="193744"/>
                    <a:pt x="212260" y="202143"/>
                    <a:pt x="139343" y="221422"/>
                  </a:cubicBezTo>
                  <a:close/>
                  <a:moveTo>
                    <a:pt x="11262" y="133617"/>
                  </a:moveTo>
                  <a:cubicBezTo>
                    <a:pt x="63182" y="164921"/>
                    <a:pt x="89332" y="180955"/>
                    <a:pt x="141824" y="213214"/>
                  </a:cubicBezTo>
                  <a:cubicBezTo>
                    <a:pt x="210160" y="195462"/>
                    <a:pt x="243946" y="187827"/>
                    <a:pt x="310564" y="175038"/>
                  </a:cubicBezTo>
                  <a:cubicBezTo>
                    <a:pt x="323544" y="131326"/>
                    <a:pt x="329652" y="110902"/>
                    <a:pt x="341295" y="74825"/>
                  </a:cubicBezTo>
                  <a:cubicBezTo>
                    <a:pt x="288612" y="46002"/>
                    <a:pt x="262270" y="31877"/>
                    <a:pt x="209969" y="5536"/>
                  </a:cubicBezTo>
                  <a:cubicBezTo>
                    <a:pt x="146215" y="11453"/>
                    <a:pt x="113956" y="15652"/>
                    <a:pt x="48865" y="26342"/>
                  </a:cubicBezTo>
                  <a:cubicBezTo>
                    <a:pt x="34932" y="64327"/>
                    <a:pt x="27296" y="86087"/>
                    <a:pt x="11262" y="1336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75A1E509-B987-48F4-9769-F65CE8A366FC}"/>
                </a:ext>
              </a:extLst>
            </p:cNvPr>
            <p:cNvSpPr/>
            <p:nvPr/>
          </p:nvSpPr>
          <p:spPr>
            <a:xfrm>
              <a:off x="3897814" y="3275198"/>
              <a:ext cx="343586" cy="190881"/>
            </a:xfrm>
            <a:custGeom>
              <a:avLst/>
              <a:gdLst>
                <a:gd name="connsiteX0" fmla="*/ 144688 w 343585"/>
                <a:gd name="connsiteY0" fmla="*/ 202334 h 190880"/>
                <a:gd name="connsiteX1" fmla="*/ 0 w 343585"/>
                <a:gd name="connsiteY1" fmla="*/ 118537 h 190880"/>
                <a:gd name="connsiteX2" fmla="*/ 32640 w 343585"/>
                <a:gd name="connsiteY2" fmla="*/ 11644 h 190880"/>
                <a:gd name="connsiteX3" fmla="*/ 202334 w 343585"/>
                <a:gd name="connsiteY3" fmla="*/ 0 h 190880"/>
                <a:gd name="connsiteX4" fmla="*/ 347404 w 343585"/>
                <a:gd name="connsiteY4" fmla="*/ 76352 h 190880"/>
                <a:gd name="connsiteX5" fmla="*/ 322016 w 343585"/>
                <a:gd name="connsiteY5" fmla="*/ 171793 h 190880"/>
                <a:gd name="connsiteX6" fmla="*/ 144688 w 343585"/>
                <a:gd name="connsiteY6" fmla="*/ 202334 h 190880"/>
                <a:gd name="connsiteX7" fmla="*/ 11071 w 343585"/>
                <a:gd name="connsiteY7" fmla="*/ 116246 h 190880"/>
                <a:gd name="connsiteX8" fmla="*/ 146788 w 343585"/>
                <a:gd name="connsiteY8" fmla="*/ 194699 h 190880"/>
                <a:gd name="connsiteX9" fmla="*/ 312854 w 343585"/>
                <a:gd name="connsiteY9" fmla="*/ 166830 h 190880"/>
                <a:gd name="connsiteX10" fmla="*/ 336905 w 343585"/>
                <a:gd name="connsiteY10" fmla="*/ 76925 h 190880"/>
                <a:gd name="connsiteX11" fmla="*/ 200998 w 343585"/>
                <a:gd name="connsiteY11" fmla="*/ 4963 h 190880"/>
                <a:gd name="connsiteX12" fmla="*/ 41612 w 343585"/>
                <a:gd name="connsiteY12" fmla="*/ 16416 h 190880"/>
                <a:gd name="connsiteX13" fmla="*/ 11071 w 343585"/>
                <a:gd name="connsiteY13" fmla="*/ 11624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0">
                  <a:moveTo>
                    <a:pt x="144688" y="202334"/>
                  </a:moveTo>
                  <a:cubicBezTo>
                    <a:pt x="86278" y="169121"/>
                    <a:pt x="57455" y="152132"/>
                    <a:pt x="0" y="118537"/>
                  </a:cubicBezTo>
                  <a:cubicBezTo>
                    <a:pt x="13935" y="71580"/>
                    <a:pt x="20424" y="49820"/>
                    <a:pt x="32640" y="11644"/>
                  </a:cubicBezTo>
                  <a:cubicBezTo>
                    <a:pt x="101167" y="4390"/>
                    <a:pt x="134953" y="2291"/>
                    <a:pt x="202334" y="0"/>
                  </a:cubicBezTo>
                  <a:cubicBezTo>
                    <a:pt x="259980" y="29777"/>
                    <a:pt x="288994" y="45430"/>
                    <a:pt x="347404" y="76352"/>
                  </a:cubicBezTo>
                  <a:cubicBezTo>
                    <a:pt x="337669" y="111093"/>
                    <a:pt x="332705" y="130563"/>
                    <a:pt x="322016" y="171793"/>
                  </a:cubicBezTo>
                  <a:cubicBezTo>
                    <a:pt x="251772" y="181337"/>
                    <a:pt x="216269" y="187445"/>
                    <a:pt x="144688" y="202334"/>
                  </a:cubicBezTo>
                  <a:close/>
                  <a:moveTo>
                    <a:pt x="11071" y="116246"/>
                  </a:moveTo>
                  <a:cubicBezTo>
                    <a:pt x="64899" y="147742"/>
                    <a:pt x="92005" y="163585"/>
                    <a:pt x="146788" y="194699"/>
                  </a:cubicBezTo>
                  <a:cubicBezTo>
                    <a:pt x="213787" y="181146"/>
                    <a:pt x="247000" y="175610"/>
                    <a:pt x="312854" y="166830"/>
                  </a:cubicBezTo>
                  <a:cubicBezTo>
                    <a:pt x="322971" y="128081"/>
                    <a:pt x="327743" y="109757"/>
                    <a:pt x="336905" y="76925"/>
                  </a:cubicBezTo>
                  <a:cubicBezTo>
                    <a:pt x="282122" y="47720"/>
                    <a:pt x="255017" y="33022"/>
                    <a:pt x="200998" y="4963"/>
                  </a:cubicBezTo>
                  <a:cubicBezTo>
                    <a:pt x="137625" y="7253"/>
                    <a:pt x="105748" y="9544"/>
                    <a:pt x="41612" y="16416"/>
                  </a:cubicBezTo>
                  <a:cubicBezTo>
                    <a:pt x="29968" y="52492"/>
                    <a:pt x="23860" y="72726"/>
                    <a:pt x="11071" y="1162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3520EE49-F580-4093-8CFD-0D8E7800897A}"/>
                </a:ext>
              </a:extLst>
            </p:cNvPr>
            <p:cNvSpPr/>
            <p:nvPr/>
          </p:nvSpPr>
          <p:spPr>
            <a:xfrm>
              <a:off x="4209905" y="3346257"/>
              <a:ext cx="343586" cy="171793"/>
            </a:xfrm>
            <a:custGeom>
              <a:avLst/>
              <a:gdLst>
                <a:gd name="connsiteX0" fmla="*/ 150796 w 343585"/>
                <a:gd name="connsiteY0" fmla="*/ 178422 h 171792"/>
                <a:gd name="connsiteX1" fmla="*/ 0 w 343585"/>
                <a:gd name="connsiteY1" fmla="*/ 99207 h 171792"/>
                <a:gd name="connsiteX2" fmla="*/ 25578 w 343585"/>
                <a:gd name="connsiteY2" fmla="*/ 3385 h 171792"/>
                <a:gd name="connsiteX3" fmla="*/ 195462 w 343585"/>
                <a:gd name="connsiteY3" fmla="*/ 330 h 171792"/>
                <a:gd name="connsiteX4" fmla="*/ 346449 w 343585"/>
                <a:gd name="connsiteY4" fmla="*/ 75919 h 171792"/>
                <a:gd name="connsiteX5" fmla="*/ 326979 w 343585"/>
                <a:gd name="connsiteY5" fmla="*/ 158380 h 171792"/>
                <a:gd name="connsiteX6" fmla="*/ 150796 w 343585"/>
                <a:gd name="connsiteY6" fmla="*/ 178422 h 171792"/>
                <a:gd name="connsiteX7" fmla="*/ 10689 w 343585"/>
                <a:gd name="connsiteY7" fmla="*/ 97680 h 171792"/>
                <a:gd name="connsiteX8" fmla="*/ 152132 w 343585"/>
                <a:gd name="connsiteY8" fmla="*/ 171932 h 171792"/>
                <a:gd name="connsiteX9" fmla="*/ 317244 w 343585"/>
                <a:gd name="connsiteY9" fmla="*/ 153608 h 171792"/>
                <a:gd name="connsiteX10" fmla="*/ 335760 w 343585"/>
                <a:gd name="connsiteY10" fmla="*/ 75728 h 171792"/>
                <a:gd name="connsiteX11" fmla="*/ 194126 w 343585"/>
                <a:gd name="connsiteY11" fmla="*/ 4530 h 171792"/>
                <a:gd name="connsiteX12" fmla="*/ 34549 w 343585"/>
                <a:gd name="connsiteY12" fmla="*/ 7775 h 171792"/>
                <a:gd name="connsiteX13" fmla="*/ 10689 w 343585"/>
                <a:gd name="connsiteY13" fmla="*/ 976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71792">
                  <a:moveTo>
                    <a:pt x="150796" y="178422"/>
                  </a:moveTo>
                  <a:cubicBezTo>
                    <a:pt x="89905" y="147690"/>
                    <a:pt x="59746" y="131657"/>
                    <a:pt x="0" y="99207"/>
                  </a:cubicBezTo>
                  <a:cubicBezTo>
                    <a:pt x="10689" y="57595"/>
                    <a:pt x="15843" y="38125"/>
                    <a:pt x="25578" y="3385"/>
                  </a:cubicBezTo>
                  <a:cubicBezTo>
                    <a:pt x="93913" y="-51"/>
                    <a:pt x="127699" y="-433"/>
                    <a:pt x="195462" y="330"/>
                  </a:cubicBezTo>
                  <a:cubicBezTo>
                    <a:pt x="255399" y="30490"/>
                    <a:pt x="285558" y="45951"/>
                    <a:pt x="346449" y="75919"/>
                  </a:cubicBezTo>
                  <a:cubicBezTo>
                    <a:pt x="338814" y="106460"/>
                    <a:pt x="334996" y="123258"/>
                    <a:pt x="326979" y="158380"/>
                  </a:cubicBezTo>
                  <a:cubicBezTo>
                    <a:pt x="256735" y="163915"/>
                    <a:pt x="221613" y="167924"/>
                    <a:pt x="150796" y="178422"/>
                  </a:cubicBezTo>
                  <a:close/>
                  <a:moveTo>
                    <a:pt x="10689" y="97680"/>
                  </a:moveTo>
                  <a:cubicBezTo>
                    <a:pt x="66808" y="128030"/>
                    <a:pt x="95059" y="143109"/>
                    <a:pt x="152132" y="171932"/>
                  </a:cubicBezTo>
                  <a:cubicBezTo>
                    <a:pt x="218559" y="162388"/>
                    <a:pt x="251581" y="158762"/>
                    <a:pt x="317244" y="153608"/>
                  </a:cubicBezTo>
                  <a:cubicBezTo>
                    <a:pt x="324879" y="120395"/>
                    <a:pt x="328506" y="104742"/>
                    <a:pt x="335760" y="75728"/>
                  </a:cubicBezTo>
                  <a:cubicBezTo>
                    <a:pt x="278686" y="47478"/>
                    <a:pt x="250436" y="33162"/>
                    <a:pt x="194126" y="4530"/>
                  </a:cubicBezTo>
                  <a:cubicBezTo>
                    <a:pt x="130563" y="3957"/>
                    <a:pt x="98685" y="4530"/>
                    <a:pt x="34549" y="7775"/>
                  </a:cubicBezTo>
                  <a:cubicBezTo>
                    <a:pt x="25578" y="40797"/>
                    <a:pt x="20806" y="58931"/>
                    <a:pt x="10689" y="976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7C00B44-F1AD-49EF-84F1-0BA574403582}"/>
                </a:ext>
              </a:extLst>
            </p:cNvPr>
            <p:cNvSpPr/>
            <p:nvPr/>
          </p:nvSpPr>
          <p:spPr>
            <a:xfrm>
              <a:off x="4526576" y="3419424"/>
              <a:ext cx="343586" cy="152705"/>
            </a:xfrm>
            <a:custGeom>
              <a:avLst/>
              <a:gdLst>
                <a:gd name="connsiteX0" fmla="*/ 156904 w 343585"/>
                <a:gd name="connsiteY0" fmla="*/ 155076 h 152704"/>
                <a:gd name="connsiteX1" fmla="*/ 0 w 343585"/>
                <a:gd name="connsiteY1" fmla="*/ 83113 h 152704"/>
                <a:gd name="connsiteX2" fmla="*/ 19661 w 343585"/>
                <a:gd name="connsiteY2" fmla="*/ 80 h 152704"/>
                <a:gd name="connsiteX3" fmla="*/ 191072 w 343585"/>
                <a:gd name="connsiteY3" fmla="*/ 3516 h 152704"/>
                <a:gd name="connsiteX4" fmla="*/ 348358 w 343585"/>
                <a:gd name="connsiteY4" fmla="*/ 74906 h 152704"/>
                <a:gd name="connsiteX5" fmla="*/ 333278 w 343585"/>
                <a:gd name="connsiteY5" fmla="*/ 143814 h 152704"/>
                <a:gd name="connsiteX6" fmla="*/ 156904 w 343585"/>
                <a:gd name="connsiteY6" fmla="*/ 155076 h 152704"/>
                <a:gd name="connsiteX7" fmla="*/ 10880 w 343585"/>
                <a:gd name="connsiteY7" fmla="*/ 82350 h 152704"/>
                <a:gd name="connsiteX8" fmla="*/ 158049 w 343585"/>
                <a:gd name="connsiteY8" fmla="*/ 149922 h 152704"/>
                <a:gd name="connsiteX9" fmla="*/ 323544 w 343585"/>
                <a:gd name="connsiteY9" fmla="*/ 139805 h 152704"/>
                <a:gd name="connsiteX10" fmla="*/ 337669 w 343585"/>
                <a:gd name="connsiteY10" fmla="*/ 74715 h 152704"/>
                <a:gd name="connsiteX11" fmla="*/ 190117 w 343585"/>
                <a:gd name="connsiteY11" fmla="*/ 7715 h 152704"/>
                <a:gd name="connsiteX12" fmla="*/ 29014 w 343585"/>
                <a:gd name="connsiteY12" fmla="*/ 4852 h 152704"/>
                <a:gd name="connsiteX13" fmla="*/ 10880 w 343585"/>
                <a:gd name="connsiteY13" fmla="*/ 8235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52704">
                  <a:moveTo>
                    <a:pt x="156904" y="155076"/>
                  </a:moveTo>
                  <a:cubicBezTo>
                    <a:pt x="93532" y="127780"/>
                    <a:pt x="62227" y="113273"/>
                    <a:pt x="0" y="83113"/>
                  </a:cubicBezTo>
                  <a:cubicBezTo>
                    <a:pt x="8017" y="47610"/>
                    <a:pt x="12026" y="30812"/>
                    <a:pt x="19661" y="80"/>
                  </a:cubicBezTo>
                  <a:cubicBezTo>
                    <a:pt x="88378" y="-302"/>
                    <a:pt x="122546" y="653"/>
                    <a:pt x="191072" y="3516"/>
                  </a:cubicBezTo>
                  <a:cubicBezTo>
                    <a:pt x="253490" y="32721"/>
                    <a:pt x="284985" y="47228"/>
                    <a:pt x="348358" y="74906"/>
                  </a:cubicBezTo>
                  <a:cubicBezTo>
                    <a:pt x="342441" y="101056"/>
                    <a:pt x="339386" y="114991"/>
                    <a:pt x="333278" y="143814"/>
                  </a:cubicBezTo>
                  <a:cubicBezTo>
                    <a:pt x="263034" y="146486"/>
                    <a:pt x="227721" y="148586"/>
                    <a:pt x="156904" y="155076"/>
                  </a:cubicBezTo>
                  <a:close/>
                  <a:moveTo>
                    <a:pt x="10880" y="82350"/>
                  </a:moveTo>
                  <a:cubicBezTo>
                    <a:pt x="69290" y="110600"/>
                    <a:pt x="98686" y="124153"/>
                    <a:pt x="158049" y="149922"/>
                  </a:cubicBezTo>
                  <a:cubicBezTo>
                    <a:pt x="224285" y="144004"/>
                    <a:pt x="257498" y="142096"/>
                    <a:pt x="323544" y="139805"/>
                  </a:cubicBezTo>
                  <a:cubicBezTo>
                    <a:pt x="329270" y="112700"/>
                    <a:pt x="332133" y="99529"/>
                    <a:pt x="337669" y="74715"/>
                  </a:cubicBezTo>
                  <a:cubicBezTo>
                    <a:pt x="278304" y="48755"/>
                    <a:pt x="248718" y="35202"/>
                    <a:pt x="190117" y="7715"/>
                  </a:cubicBezTo>
                  <a:cubicBezTo>
                    <a:pt x="125791" y="5234"/>
                    <a:pt x="93532" y="4470"/>
                    <a:pt x="29014" y="4852"/>
                  </a:cubicBezTo>
                  <a:cubicBezTo>
                    <a:pt x="22142" y="33866"/>
                    <a:pt x="18324" y="49518"/>
                    <a:pt x="10880" y="823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AAA828A3-5E8C-4583-95B0-9D57B277A58C}"/>
                </a:ext>
              </a:extLst>
            </p:cNvPr>
            <p:cNvSpPr/>
            <p:nvPr/>
          </p:nvSpPr>
          <p:spPr>
            <a:xfrm>
              <a:off x="4849738" y="3492229"/>
              <a:ext cx="343586" cy="114529"/>
            </a:xfrm>
            <a:custGeom>
              <a:avLst/>
              <a:gdLst>
                <a:gd name="connsiteX0" fmla="*/ 162440 w 343585"/>
                <a:gd name="connsiteY0" fmla="*/ 131517 h 114528"/>
                <a:gd name="connsiteX1" fmla="*/ 0 w 343585"/>
                <a:gd name="connsiteY1" fmla="*/ 69290 h 114528"/>
                <a:gd name="connsiteX2" fmla="*/ 15080 w 343585"/>
                <a:gd name="connsiteY2" fmla="*/ 0 h 114528"/>
                <a:gd name="connsiteX3" fmla="*/ 189163 w 343585"/>
                <a:gd name="connsiteY3" fmla="*/ 6872 h 114528"/>
                <a:gd name="connsiteX4" fmla="*/ 352367 w 343585"/>
                <a:gd name="connsiteY4" fmla="*/ 70817 h 114528"/>
                <a:gd name="connsiteX5" fmla="*/ 340341 w 343585"/>
                <a:gd name="connsiteY5" fmla="*/ 126936 h 114528"/>
                <a:gd name="connsiteX6" fmla="*/ 162440 w 343585"/>
                <a:gd name="connsiteY6" fmla="*/ 131517 h 114528"/>
                <a:gd name="connsiteX7" fmla="*/ 10880 w 343585"/>
                <a:gd name="connsiteY7" fmla="*/ 68908 h 114528"/>
                <a:gd name="connsiteX8" fmla="*/ 163394 w 343585"/>
                <a:gd name="connsiteY8" fmla="*/ 127508 h 114528"/>
                <a:gd name="connsiteX9" fmla="*/ 330224 w 343585"/>
                <a:gd name="connsiteY9" fmla="*/ 123500 h 114528"/>
                <a:gd name="connsiteX10" fmla="*/ 341486 w 343585"/>
                <a:gd name="connsiteY10" fmla="*/ 70626 h 114528"/>
                <a:gd name="connsiteX11" fmla="*/ 188399 w 343585"/>
                <a:gd name="connsiteY11" fmla="*/ 10689 h 114528"/>
                <a:gd name="connsiteX12" fmla="*/ 25005 w 343585"/>
                <a:gd name="connsiteY12" fmla="*/ 4581 h 114528"/>
                <a:gd name="connsiteX13" fmla="*/ 10880 w 343585"/>
                <a:gd name="connsiteY13" fmla="*/ 6890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62440" y="131517"/>
                  </a:moveTo>
                  <a:cubicBezTo>
                    <a:pt x="96968" y="108420"/>
                    <a:pt x="64518" y="96013"/>
                    <a:pt x="0" y="69290"/>
                  </a:cubicBezTo>
                  <a:cubicBezTo>
                    <a:pt x="6108" y="40276"/>
                    <a:pt x="9162" y="26342"/>
                    <a:pt x="15080" y="0"/>
                  </a:cubicBezTo>
                  <a:cubicBezTo>
                    <a:pt x="84561" y="1718"/>
                    <a:pt x="119492" y="3245"/>
                    <a:pt x="189163" y="6872"/>
                  </a:cubicBezTo>
                  <a:cubicBezTo>
                    <a:pt x="254063" y="33595"/>
                    <a:pt x="286704" y="46575"/>
                    <a:pt x="352367" y="70817"/>
                  </a:cubicBezTo>
                  <a:cubicBezTo>
                    <a:pt x="347595" y="92959"/>
                    <a:pt x="345304" y="104221"/>
                    <a:pt x="340341" y="126936"/>
                  </a:cubicBezTo>
                  <a:cubicBezTo>
                    <a:pt x="269142" y="127318"/>
                    <a:pt x="233639" y="128081"/>
                    <a:pt x="162440" y="131517"/>
                  </a:cubicBezTo>
                  <a:close/>
                  <a:moveTo>
                    <a:pt x="10880" y="68908"/>
                  </a:moveTo>
                  <a:cubicBezTo>
                    <a:pt x="71390" y="93913"/>
                    <a:pt x="101930" y="105557"/>
                    <a:pt x="163394" y="127508"/>
                  </a:cubicBezTo>
                  <a:cubicBezTo>
                    <a:pt x="230202" y="124454"/>
                    <a:pt x="263416" y="123882"/>
                    <a:pt x="330224" y="123500"/>
                  </a:cubicBezTo>
                  <a:cubicBezTo>
                    <a:pt x="334805" y="102121"/>
                    <a:pt x="337096" y="91432"/>
                    <a:pt x="341486" y="70626"/>
                  </a:cubicBezTo>
                  <a:cubicBezTo>
                    <a:pt x="279832" y="47911"/>
                    <a:pt x="249291" y="35695"/>
                    <a:pt x="188399" y="10689"/>
                  </a:cubicBezTo>
                  <a:cubicBezTo>
                    <a:pt x="122927" y="7444"/>
                    <a:pt x="90287" y="6108"/>
                    <a:pt x="25005" y="4581"/>
                  </a:cubicBezTo>
                  <a:cubicBezTo>
                    <a:pt x="19279" y="29014"/>
                    <a:pt x="16607" y="41994"/>
                    <a:pt x="10880" y="689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2AE58126-7C9A-455A-BD0D-92A139820EAE}"/>
                </a:ext>
              </a:extLst>
            </p:cNvPr>
            <p:cNvSpPr/>
            <p:nvPr/>
          </p:nvSpPr>
          <p:spPr>
            <a:xfrm>
              <a:off x="5179580" y="3560946"/>
              <a:ext cx="343586" cy="95440"/>
            </a:xfrm>
            <a:custGeom>
              <a:avLst/>
              <a:gdLst>
                <a:gd name="connsiteX0" fmla="*/ 167021 w 343585"/>
                <a:gd name="connsiteY0" fmla="*/ 107466 h 95440"/>
                <a:gd name="connsiteX1" fmla="*/ 0 w 343585"/>
                <a:gd name="connsiteY1" fmla="*/ 56501 h 95440"/>
                <a:gd name="connsiteX2" fmla="*/ 12026 w 343585"/>
                <a:gd name="connsiteY2" fmla="*/ 0 h 95440"/>
                <a:gd name="connsiteX3" fmla="*/ 188973 w 343585"/>
                <a:gd name="connsiteY3" fmla="*/ 6108 h 95440"/>
                <a:gd name="connsiteX4" fmla="*/ 357139 w 343585"/>
                <a:gd name="connsiteY4" fmla="*/ 60128 h 95440"/>
                <a:gd name="connsiteX5" fmla="*/ 347022 w 343585"/>
                <a:gd name="connsiteY5" fmla="*/ 105939 h 95440"/>
                <a:gd name="connsiteX6" fmla="*/ 167021 w 343585"/>
                <a:gd name="connsiteY6" fmla="*/ 107466 h 95440"/>
                <a:gd name="connsiteX7" fmla="*/ 10880 w 343585"/>
                <a:gd name="connsiteY7" fmla="*/ 56310 h 95440"/>
                <a:gd name="connsiteX8" fmla="*/ 167594 w 343585"/>
                <a:gd name="connsiteY8" fmla="*/ 104412 h 95440"/>
                <a:gd name="connsiteX9" fmla="*/ 336332 w 343585"/>
                <a:gd name="connsiteY9" fmla="*/ 103076 h 95440"/>
                <a:gd name="connsiteX10" fmla="*/ 345876 w 343585"/>
                <a:gd name="connsiteY10" fmla="*/ 59937 h 95440"/>
                <a:gd name="connsiteX11" fmla="*/ 188018 w 343585"/>
                <a:gd name="connsiteY11" fmla="*/ 9353 h 95440"/>
                <a:gd name="connsiteX12" fmla="*/ 21952 w 343585"/>
                <a:gd name="connsiteY12" fmla="*/ 3818 h 95440"/>
                <a:gd name="connsiteX13" fmla="*/ 10880 w 343585"/>
                <a:gd name="connsiteY13" fmla="*/ 5631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67021" y="107466"/>
                  </a:moveTo>
                  <a:cubicBezTo>
                    <a:pt x="99831" y="89141"/>
                    <a:pt x="66427" y="78834"/>
                    <a:pt x="0" y="56501"/>
                  </a:cubicBezTo>
                  <a:cubicBezTo>
                    <a:pt x="4963" y="33595"/>
                    <a:pt x="7254" y="22333"/>
                    <a:pt x="12026" y="0"/>
                  </a:cubicBezTo>
                  <a:cubicBezTo>
                    <a:pt x="82652" y="2291"/>
                    <a:pt x="118155" y="3818"/>
                    <a:pt x="188973" y="6108"/>
                  </a:cubicBezTo>
                  <a:cubicBezTo>
                    <a:pt x="255971" y="29205"/>
                    <a:pt x="289567" y="40085"/>
                    <a:pt x="357139" y="60128"/>
                  </a:cubicBezTo>
                  <a:cubicBezTo>
                    <a:pt x="353321" y="79406"/>
                    <a:pt x="351222" y="88378"/>
                    <a:pt x="347022" y="105939"/>
                  </a:cubicBezTo>
                  <a:cubicBezTo>
                    <a:pt x="274869" y="105939"/>
                    <a:pt x="238792" y="105939"/>
                    <a:pt x="167021" y="107466"/>
                  </a:cubicBezTo>
                  <a:close/>
                  <a:moveTo>
                    <a:pt x="10880" y="56310"/>
                  </a:moveTo>
                  <a:cubicBezTo>
                    <a:pt x="73298" y="77307"/>
                    <a:pt x="104794" y="86851"/>
                    <a:pt x="167594" y="104412"/>
                  </a:cubicBezTo>
                  <a:cubicBezTo>
                    <a:pt x="234974" y="103267"/>
                    <a:pt x="268761" y="103076"/>
                    <a:pt x="336332" y="103076"/>
                  </a:cubicBezTo>
                  <a:cubicBezTo>
                    <a:pt x="340341" y="86469"/>
                    <a:pt x="342250" y="77879"/>
                    <a:pt x="345876" y="59937"/>
                  </a:cubicBezTo>
                  <a:cubicBezTo>
                    <a:pt x="282504" y="41230"/>
                    <a:pt x="251009" y="30923"/>
                    <a:pt x="188018" y="9353"/>
                  </a:cubicBezTo>
                  <a:cubicBezTo>
                    <a:pt x="121591" y="7253"/>
                    <a:pt x="88378" y="5917"/>
                    <a:pt x="21952" y="3818"/>
                  </a:cubicBezTo>
                  <a:cubicBezTo>
                    <a:pt x="17752" y="24624"/>
                    <a:pt x="15461" y="35122"/>
                    <a:pt x="10880" y="563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6EF88BD0-A3BF-457B-9366-D87BD829F483}"/>
                </a:ext>
              </a:extLst>
            </p:cNvPr>
            <p:cNvSpPr/>
            <p:nvPr/>
          </p:nvSpPr>
          <p:spPr>
            <a:xfrm>
              <a:off x="5515722" y="3619165"/>
              <a:ext cx="343586" cy="76352"/>
            </a:xfrm>
            <a:custGeom>
              <a:avLst/>
              <a:gdLst>
                <a:gd name="connsiteX0" fmla="*/ 170457 w 343585"/>
                <a:gd name="connsiteY0" fmla="*/ 85133 h 76352"/>
                <a:gd name="connsiteX1" fmla="*/ 0 w 343585"/>
                <a:gd name="connsiteY1" fmla="*/ 46193 h 76352"/>
                <a:gd name="connsiteX2" fmla="*/ 10117 w 343585"/>
                <a:gd name="connsiteY2" fmla="*/ 191 h 76352"/>
                <a:gd name="connsiteX3" fmla="*/ 188972 w 343585"/>
                <a:gd name="connsiteY3" fmla="*/ 0 h 76352"/>
                <a:gd name="connsiteX4" fmla="*/ 360574 w 343585"/>
                <a:gd name="connsiteY4" fmla="*/ 42185 h 76352"/>
                <a:gd name="connsiteX5" fmla="*/ 351985 w 343585"/>
                <a:gd name="connsiteY5" fmla="*/ 82270 h 76352"/>
                <a:gd name="connsiteX6" fmla="*/ 170457 w 343585"/>
                <a:gd name="connsiteY6" fmla="*/ 85133 h 76352"/>
                <a:gd name="connsiteX7" fmla="*/ 11262 w 343585"/>
                <a:gd name="connsiteY7" fmla="*/ 46193 h 76352"/>
                <a:gd name="connsiteX8" fmla="*/ 171220 w 343585"/>
                <a:gd name="connsiteY8" fmla="*/ 82842 h 76352"/>
                <a:gd name="connsiteX9" fmla="*/ 341486 w 343585"/>
                <a:gd name="connsiteY9" fmla="*/ 80170 h 76352"/>
                <a:gd name="connsiteX10" fmla="*/ 349503 w 343585"/>
                <a:gd name="connsiteY10" fmla="*/ 42566 h 76352"/>
                <a:gd name="connsiteX11" fmla="*/ 188591 w 343585"/>
                <a:gd name="connsiteY11" fmla="*/ 3054 h 76352"/>
                <a:gd name="connsiteX12" fmla="*/ 20615 w 343585"/>
                <a:gd name="connsiteY12" fmla="*/ 3245 h 76352"/>
                <a:gd name="connsiteX13" fmla="*/ 11262 w 343585"/>
                <a:gd name="connsiteY13" fmla="*/ 461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0457" y="85133"/>
                  </a:moveTo>
                  <a:cubicBezTo>
                    <a:pt x="102121" y="71580"/>
                    <a:pt x="68145" y="63754"/>
                    <a:pt x="0" y="46193"/>
                  </a:cubicBezTo>
                  <a:cubicBezTo>
                    <a:pt x="4199" y="28632"/>
                    <a:pt x="6299" y="19470"/>
                    <a:pt x="10117" y="191"/>
                  </a:cubicBezTo>
                  <a:cubicBezTo>
                    <a:pt x="81697" y="1145"/>
                    <a:pt x="117583" y="1527"/>
                    <a:pt x="188972" y="0"/>
                  </a:cubicBezTo>
                  <a:cubicBezTo>
                    <a:pt x="257498" y="18706"/>
                    <a:pt x="291857" y="27105"/>
                    <a:pt x="360574" y="42185"/>
                  </a:cubicBezTo>
                  <a:cubicBezTo>
                    <a:pt x="357520" y="60318"/>
                    <a:pt x="355802" y="67954"/>
                    <a:pt x="351985" y="82270"/>
                  </a:cubicBezTo>
                  <a:cubicBezTo>
                    <a:pt x="279449" y="83797"/>
                    <a:pt x="242991" y="84178"/>
                    <a:pt x="170457" y="85133"/>
                  </a:cubicBezTo>
                  <a:close/>
                  <a:moveTo>
                    <a:pt x="11262" y="46193"/>
                  </a:moveTo>
                  <a:cubicBezTo>
                    <a:pt x="75207" y="62609"/>
                    <a:pt x="107084" y="70053"/>
                    <a:pt x="171220" y="82842"/>
                  </a:cubicBezTo>
                  <a:cubicBezTo>
                    <a:pt x="239365" y="81888"/>
                    <a:pt x="273342" y="81697"/>
                    <a:pt x="341486" y="80170"/>
                  </a:cubicBezTo>
                  <a:cubicBezTo>
                    <a:pt x="344922" y="66617"/>
                    <a:pt x="346640" y="59364"/>
                    <a:pt x="349503" y="42566"/>
                  </a:cubicBezTo>
                  <a:cubicBezTo>
                    <a:pt x="284985" y="28441"/>
                    <a:pt x="252917" y="20424"/>
                    <a:pt x="188591" y="3054"/>
                  </a:cubicBezTo>
                  <a:cubicBezTo>
                    <a:pt x="121591" y="4199"/>
                    <a:pt x="87805" y="4009"/>
                    <a:pt x="20615" y="3245"/>
                  </a:cubicBezTo>
                  <a:cubicBezTo>
                    <a:pt x="16988" y="21188"/>
                    <a:pt x="15080" y="29777"/>
                    <a:pt x="11262" y="461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3C63B2FC-6B57-4925-8579-849B5A68E257}"/>
                </a:ext>
              </a:extLst>
            </p:cNvPr>
            <p:cNvSpPr/>
            <p:nvPr/>
          </p:nvSpPr>
          <p:spPr>
            <a:xfrm>
              <a:off x="5857017" y="3647797"/>
              <a:ext cx="343586" cy="76352"/>
            </a:xfrm>
            <a:custGeom>
              <a:avLst/>
              <a:gdLst>
                <a:gd name="connsiteX0" fmla="*/ 172366 w 343585"/>
                <a:gd name="connsiteY0" fmla="*/ 79788 h 76352"/>
                <a:gd name="connsiteX1" fmla="*/ 0 w 343585"/>
                <a:gd name="connsiteY1" fmla="*/ 52683 h 76352"/>
                <a:gd name="connsiteX2" fmla="*/ 8589 w 343585"/>
                <a:gd name="connsiteY2" fmla="*/ 12598 h 76352"/>
                <a:gd name="connsiteX3" fmla="*/ 187445 w 343585"/>
                <a:gd name="connsiteY3" fmla="*/ 0 h 76352"/>
                <a:gd name="connsiteX4" fmla="*/ 360001 w 343585"/>
                <a:gd name="connsiteY4" fmla="*/ 26533 h 76352"/>
                <a:gd name="connsiteX5" fmla="*/ 353702 w 343585"/>
                <a:gd name="connsiteY5" fmla="*/ 66236 h 76352"/>
                <a:gd name="connsiteX6" fmla="*/ 172366 w 343585"/>
                <a:gd name="connsiteY6" fmla="*/ 79788 h 76352"/>
                <a:gd name="connsiteX7" fmla="*/ 11071 w 343585"/>
                <a:gd name="connsiteY7" fmla="*/ 52492 h 76352"/>
                <a:gd name="connsiteX8" fmla="*/ 172938 w 343585"/>
                <a:gd name="connsiteY8" fmla="*/ 78070 h 76352"/>
                <a:gd name="connsiteX9" fmla="*/ 342822 w 343585"/>
                <a:gd name="connsiteY9" fmla="*/ 65472 h 76352"/>
                <a:gd name="connsiteX10" fmla="*/ 348930 w 343585"/>
                <a:gd name="connsiteY10" fmla="*/ 28250 h 76352"/>
                <a:gd name="connsiteX11" fmla="*/ 187063 w 343585"/>
                <a:gd name="connsiteY11" fmla="*/ 3436 h 76352"/>
                <a:gd name="connsiteX12" fmla="*/ 19279 w 343585"/>
                <a:gd name="connsiteY12" fmla="*/ 15080 h 76352"/>
                <a:gd name="connsiteX13" fmla="*/ 11071 w 343585"/>
                <a:gd name="connsiteY13" fmla="*/ 5249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2366" y="79788"/>
                  </a:moveTo>
                  <a:cubicBezTo>
                    <a:pt x="103457" y="70817"/>
                    <a:pt x="68908" y="65472"/>
                    <a:pt x="0" y="52683"/>
                  </a:cubicBezTo>
                  <a:cubicBezTo>
                    <a:pt x="3817" y="38367"/>
                    <a:pt x="5535" y="30541"/>
                    <a:pt x="8589" y="12598"/>
                  </a:cubicBezTo>
                  <a:cubicBezTo>
                    <a:pt x="80552" y="9735"/>
                    <a:pt x="116246" y="7635"/>
                    <a:pt x="187445" y="0"/>
                  </a:cubicBezTo>
                  <a:cubicBezTo>
                    <a:pt x="256735" y="13553"/>
                    <a:pt x="291094" y="18325"/>
                    <a:pt x="360001" y="26533"/>
                  </a:cubicBezTo>
                  <a:cubicBezTo>
                    <a:pt x="358092" y="45048"/>
                    <a:pt x="356757" y="52683"/>
                    <a:pt x="353702" y="66236"/>
                  </a:cubicBezTo>
                  <a:cubicBezTo>
                    <a:pt x="281358" y="73871"/>
                    <a:pt x="245282" y="77116"/>
                    <a:pt x="172366" y="79788"/>
                  </a:cubicBezTo>
                  <a:close/>
                  <a:moveTo>
                    <a:pt x="11071" y="52492"/>
                  </a:moveTo>
                  <a:cubicBezTo>
                    <a:pt x="75780" y="64327"/>
                    <a:pt x="108229" y="69481"/>
                    <a:pt x="172938" y="78070"/>
                  </a:cubicBezTo>
                  <a:cubicBezTo>
                    <a:pt x="241273" y="75589"/>
                    <a:pt x="275250" y="72726"/>
                    <a:pt x="342822" y="65472"/>
                  </a:cubicBezTo>
                  <a:cubicBezTo>
                    <a:pt x="345685" y="52683"/>
                    <a:pt x="347022" y="45621"/>
                    <a:pt x="348930" y="28250"/>
                  </a:cubicBezTo>
                  <a:cubicBezTo>
                    <a:pt x="284413" y="20615"/>
                    <a:pt x="251963" y="16034"/>
                    <a:pt x="187063" y="3436"/>
                  </a:cubicBezTo>
                  <a:cubicBezTo>
                    <a:pt x="120255" y="10499"/>
                    <a:pt x="86660" y="12407"/>
                    <a:pt x="19279" y="15080"/>
                  </a:cubicBezTo>
                  <a:cubicBezTo>
                    <a:pt x="16224" y="31686"/>
                    <a:pt x="14507" y="38940"/>
                    <a:pt x="11071" y="524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761FF3E-4498-45C0-9892-C11927D6420B}"/>
                </a:ext>
              </a:extLst>
            </p:cNvPr>
            <p:cNvSpPr/>
            <p:nvPr/>
          </p:nvSpPr>
          <p:spPr>
            <a:xfrm>
              <a:off x="6199648" y="3647416"/>
              <a:ext cx="343586" cy="76352"/>
            </a:xfrm>
            <a:custGeom>
              <a:avLst/>
              <a:gdLst>
                <a:gd name="connsiteX0" fmla="*/ 172556 w 343585"/>
                <a:gd name="connsiteY0" fmla="*/ 80934 h 76352"/>
                <a:gd name="connsiteX1" fmla="*/ 0 w 343585"/>
                <a:gd name="connsiteY1" fmla="*/ 66808 h 76352"/>
                <a:gd name="connsiteX2" fmla="*/ 6490 w 343585"/>
                <a:gd name="connsiteY2" fmla="*/ 27105 h 76352"/>
                <a:gd name="connsiteX3" fmla="*/ 182864 w 343585"/>
                <a:gd name="connsiteY3" fmla="*/ 0 h 76352"/>
                <a:gd name="connsiteX4" fmla="*/ 357330 w 343585"/>
                <a:gd name="connsiteY4" fmla="*/ 22333 h 76352"/>
                <a:gd name="connsiteX5" fmla="*/ 353703 w 343585"/>
                <a:gd name="connsiteY5" fmla="*/ 63754 h 76352"/>
                <a:gd name="connsiteX6" fmla="*/ 172556 w 343585"/>
                <a:gd name="connsiteY6" fmla="*/ 80934 h 76352"/>
                <a:gd name="connsiteX7" fmla="*/ 11071 w 343585"/>
                <a:gd name="connsiteY7" fmla="*/ 65472 h 76352"/>
                <a:gd name="connsiteX8" fmla="*/ 173129 w 343585"/>
                <a:gd name="connsiteY8" fmla="*/ 79025 h 76352"/>
                <a:gd name="connsiteX9" fmla="*/ 342632 w 343585"/>
                <a:gd name="connsiteY9" fmla="*/ 62800 h 76352"/>
                <a:gd name="connsiteX10" fmla="*/ 346258 w 343585"/>
                <a:gd name="connsiteY10" fmla="*/ 24051 h 76352"/>
                <a:gd name="connsiteX11" fmla="*/ 182673 w 343585"/>
                <a:gd name="connsiteY11" fmla="*/ 3245 h 76352"/>
                <a:gd name="connsiteX12" fmla="*/ 16989 w 343585"/>
                <a:gd name="connsiteY12" fmla="*/ 28250 h 76352"/>
                <a:gd name="connsiteX13" fmla="*/ 11071 w 343585"/>
                <a:gd name="connsiteY13" fmla="*/ 65472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2556" y="80934"/>
                  </a:moveTo>
                  <a:cubicBezTo>
                    <a:pt x="103267" y="75016"/>
                    <a:pt x="68717" y="72344"/>
                    <a:pt x="0" y="66808"/>
                  </a:cubicBezTo>
                  <a:cubicBezTo>
                    <a:pt x="3245" y="53447"/>
                    <a:pt x="4582" y="45811"/>
                    <a:pt x="6490" y="27105"/>
                  </a:cubicBezTo>
                  <a:cubicBezTo>
                    <a:pt x="77307" y="16798"/>
                    <a:pt x="112429" y="11453"/>
                    <a:pt x="182864" y="0"/>
                  </a:cubicBezTo>
                  <a:cubicBezTo>
                    <a:pt x="252535" y="9735"/>
                    <a:pt x="287467" y="13934"/>
                    <a:pt x="357330" y="22333"/>
                  </a:cubicBezTo>
                  <a:cubicBezTo>
                    <a:pt x="356566" y="41039"/>
                    <a:pt x="355611" y="49056"/>
                    <a:pt x="353703" y="63754"/>
                  </a:cubicBezTo>
                  <a:cubicBezTo>
                    <a:pt x="281167" y="71389"/>
                    <a:pt x="245092" y="74635"/>
                    <a:pt x="172556" y="80934"/>
                  </a:cubicBezTo>
                  <a:close/>
                  <a:moveTo>
                    <a:pt x="11071" y="65472"/>
                  </a:moveTo>
                  <a:cubicBezTo>
                    <a:pt x="75589" y="70817"/>
                    <a:pt x="108039" y="73489"/>
                    <a:pt x="173129" y="79025"/>
                  </a:cubicBezTo>
                  <a:cubicBezTo>
                    <a:pt x="241083" y="73107"/>
                    <a:pt x="275060" y="69862"/>
                    <a:pt x="342632" y="62800"/>
                  </a:cubicBezTo>
                  <a:cubicBezTo>
                    <a:pt x="344540" y="49056"/>
                    <a:pt x="345304" y="41421"/>
                    <a:pt x="346258" y="24051"/>
                  </a:cubicBezTo>
                  <a:cubicBezTo>
                    <a:pt x="280786" y="16225"/>
                    <a:pt x="248145" y="12216"/>
                    <a:pt x="182673" y="3245"/>
                  </a:cubicBezTo>
                  <a:cubicBezTo>
                    <a:pt x="116629" y="13743"/>
                    <a:pt x="83415" y="18706"/>
                    <a:pt x="16989" y="28250"/>
                  </a:cubicBezTo>
                  <a:cubicBezTo>
                    <a:pt x="15271" y="45621"/>
                    <a:pt x="13935" y="52683"/>
                    <a:pt x="11071" y="654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F25F0C93-05CC-419A-816E-39AD67B3D3FA}"/>
                </a:ext>
              </a:extLst>
            </p:cNvPr>
            <p:cNvSpPr/>
            <p:nvPr/>
          </p:nvSpPr>
          <p:spPr>
            <a:xfrm>
              <a:off x="6542089" y="3642834"/>
              <a:ext cx="343586" cy="76352"/>
            </a:xfrm>
            <a:custGeom>
              <a:avLst/>
              <a:gdLst>
                <a:gd name="connsiteX0" fmla="*/ 175993 w 343585"/>
                <a:gd name="connsiteY0" fmla="*/ 87614 h 76352"/>
                <a:gd name="connsiteX1" fmla="*/ 0 w 343585"/>
                <a:gd name="connsiteY1" fmla="*/ 68335 h 76352"/>
                <a:gd name="connsiteX2" fmla="*/ 3818 w 343585"/>
                <a:gd name="connsiteY2" fmla="*/ 27105 h 76352"/>
                <a:gd name="connsiteX3" fmla="*/ 179810 w 343585"/>
                <a:gd name="connsiteY3" fmla="*/ 0 h 76352"/>
                <a:gd name="connsiteX4" fmla="*/ 356757 w 343585"/>
                <a:gd name="connsiteY4" fmla="*/ 23287 h 76352"/>
                <a:gd name="connsiteX5" fmla="*/ 356948 w 343585"/>
                <a:gd name="connsiteY5" fmla="*/ 69862 h 76352"/>
                <a:gd name="connsiteX6" fmla="*/ 175993 w 343585"/>
                <a:gd name="connsiteY6" fmla="*/ 87614 h 76352"/>
                <a:gd name="connsiteX7" fmla="*/ 11071 w 343585"/>
                <a:gd name="connsiteY7" fmla="*/ 67381 h 76352"/>
                <a:gd name="connsiteX8" fmla="*/ 176183 w 343585"/>
                <a:gd name="connsiteY8" fmla="*/ 85515 h 76352"/>
                <a:gd name="connsiteX9" fmla="*/ 345685 w 343585"/>
                <a:gd name="connsiteY9" fmla="*/ 68526 h 76352"/>
                <a:gd name="connsiteX10" fmla="*/ 345685 w 343585"/>
                <a:gd name="connsiteY10" fmla="*/ 25196 h 76352"/>
                <a:gd name="connsiteX11" fmla="*/ 179810 w 343585"/>
                <a:gd name="connsiteY11" fmla="*/ 3627 h 76352"/>
                <a:gd name="connsiteX12" fmla="*/ 14698 w 343585"/>
                <a:gd name="connsiteY12" fmla="*/ 28823 h 76352"/>
                <a:gd name="connsiteX13" fmla="*/ 11071 w 343585"/>
                <a:gd name="connsiteY13" fmla="*/ 6738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75993" y="87614"/>
                  </a:moveTo>
                  <a:cubicBezTo>
                    <a:pt x="105176" y="79406"/>
                    <a:pt x="70053" y="75589"/>
                    <a:pt x="0" y="68335"/>
                  </a:cubicBezTo>
                  <a:cubicBezTo>
                    <a:pt x="2099" y="53638"/>
                    <a:pt x="2864" y="45621"/>
                    <a:pt x="3818" y="27105"/>
                  </a:cubicBezTo>
                  <a:cubicBezTo>
                    <a:pt x="74444" y="16988"/>
                    <a:pt x="109757" y="11644"/>
                    <a:pt x="179810" y="0"/>
                  </a:cubicBezTo>
                  <a:cubicBezTo>
                    <a:pt x="250436" y="9544"/>
                    <a:pt x="285749" y="13934"/>
                    <a:pt x="356757" y="23287"/>
                  </a:cubicBezTo>
                  <a:cubicBezTo>
                    <a:pt x="357520" y="43330"/>
                    <a:pt x="357330" y="52492"/>
                    <a:pt x="356948" y="69862"/>
                  </a:cubicBezTo>
                  <a:cubicBezTo>
                    <a:pt x="284794" y="77879"/>
                    <a:pt x="248719" y="81315"/>
                    <a:pt x="175993" y="87614"/>
                  </a:cubicBezTo>
                  <a:close/>
                  <a:moveTo>
                    <a:pt x="11071" y="67381"/>
                  </a:moveTo>
                  <a:cubicBezTo>
                    <a:pt x="76926" y="74253"/>
                    <a:pt x="109757" y="77689"/>
                    <a:pt x="176183" y="85515"/>
                  </a:cubicBezTo>
                  <a:cubicBezTo>
                    <a:pt x="244327" y="79406"/>
                    <a:pt x="278114" y="76161"/>
                    <a:pt x="345685" y="68526"/>
                  </a:cubicBezTo>
                  <a:cubicBezTo>
                    <a:pt x="346067" y="52301"/>
                    <a:pt x="346067" y="43712"/>
                    <a:pt x="345685" y="25196"/>
                  </a:cubicBezTo>
                  <a:cubicBezTo>
                    <a:pt x="279068" y="16607"/>
                    <a:pt x="246046" y="12407"/>
                    <a:pt x="179810" y="3627"/>
                  </a:cubicBezTo>
                  <a:cubicBezTo>
                    <a:pt x="113957" y="14316"/>
                    <a:pt x="80933" y="19470"/>
                    <a:pt x="14698" y="28823"/>
                  </a:cubicBezTo>
                  <a:cubicBezTo>
                    <a:pt x="13744" y="45811"/>
                    <a:pt x="12980" y="53447"/>
                    <a:pt x="11071" y="673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5C3756D1-9235-45F9-8EA9-C8AE223570EC}"/>
                </a:ext>
              </a:extLst>
            </p:cNvPr>
            <p:cNvSpPr/>
            <p:nvPr/>
          </p:nvSpPr>
          <p:spPr>
            <a:xfrm>
              <a:off x="6887965" y="3637490"/>
              <a:ext cx="343586" cy="95440"/>
            </a:xfrm>
            <a:custGeom>
              <a:avLst/>
              <a:gdLst>
                <a:gd name="connsiteX0" fmla="*/ 180001 w 343585"/>
                <a:gd name="connsiteY0" fmla="*/ 100022 h 95440"/>
                <a:gd name="connsiteX1" fmla="*/ 0 w 343585"/>
                <a:gd name="connsiteY1" fmla="*/ 75016 h 95440"/>
                <a:gd name="connsiteX2" fmla="*/ 0 w 343585"/>
                <a:gd name="connsiteY2" fmla="*/ 28823 h 95440"/>
                <a:gd name="connsiteX3" fmla="*/ 174657 w 343585"/>
                <a:gd name="connsiteY3" fmla="*/ 0 h 95440"/>
                <a:gd name="connsiteX4" fmla="*/ 354275 w 343585"/>
                <a:gd name="connsiteY4" fmla="*/ 25387 h 95440"/>
                <a:gd name="connsiteX5" fmla="*/ 359811 w 343585"/>
                <a:gd name="connsiteY5" fmla="*/ 79216 h 95440"/>
                <a:gd name="connsiteX6" fmla="*/ 180001 w 343585"/>
                <a:gd name="connsiteY6" fmla="*/ 100022 h 95440"/>
                <a:gd name="connsiteX7" fmla="*/ 11071 w 343585"/>
                <a:gd name="connsiteY7" fmla="*/ 73680 h 95440"/>
                <a:gd name="connsiteX8" fmla="*/ 180001 w 343585"/>
                <a:gd name="connsiteY8" fmla="*/ 97158 h 95440"/>
                <a:gd name="connsiteX9" fmla="*/ 348358 w 343585"/>
                <a:gd name="connsiteY9" fmla="*/ 77498 h 95440"/>
                <a:gd name="connsiteX10" fmla="*/ 343204 w 343585"/>
                <a:gd name="connsiteY10" fmla="*/ 27296 h 95440"/>
                <a:gd name="connsiteX11" fmla="*/ 174657 w 343585"/>
                <a:gd name="connsiteY11" fmla="*/ 3436 h 95440"/>
                <a:gd name="connsiteX12" fmla="*/ 10689 w 343585"/>
                <a:gd name="connsiteY12" fmla="*/ 30159 h 95440"/>
                <a:gd name="connsiteX13" fmla="*/ 11071 w 343585"/>
                <a:gd name="connsiteY13" fmla="*/ 7368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95440">
                  <a:moveTo>
                    <a:pt x="180001" y="100022"/>
                  </a:moveTo>
                  <a:cubicBezTo>
                    <a:pt x="107466" y="89141"/>
                    <a:pt x="71580" y="84178"/>
                    <a:pt x="0" y="75016"/>
                  </a:cubicBezTo>
                  <a:cubicBezTo>
                    <a:pt x="573" y="57837"/>
                    <a:pt x="573" y="48675"/>
                    <a:pt x="0" y="28823"/>
                  </a:cubicBezTo>
                  <a:cubicBezTo>
                    <a:pt x="70244" y="18134"/>
                    <a:pt x="105176" y="12407"/>
                    <a:pt x="174657" y="0"/>
                  </a:cubicBezTo>
                  <a:cubicBezTo>
                    <a:pt x="246237" y="9926"/>
                    <a:pt x="282123" y="14889"/>
                    <a:pt x="354275" y="25387"/>
                  </a:cubicBezTo>
                  <a:cubicBezTo>
                    <a:pt x="356948" y="47720"/>
                    <a:pt x="358093" y="58410"/>
                    <a:pt x="359811" y="79216"/>
                  </a:cubicBezTo>
                  <a:cubicBezTo>
                    <a:pt x="288231" y="88569"/>
                    <a:pt x="252345" y="92768"/>
                    <a:pt x="180001" y="100022"/>
                  </a:cubicBezTo>
                  <a:close/>
                  <a:moveTo>
                    <a:pt x="11071" y="73680"/>
                  </a:moveTo>
                  <a:cubicBezTo>
                    <a:pt x="78262" y="82461"/>
                    <a:pt x="111856" y="87042"/>
                    <a:pt x="180001" y="97158"/>
                  </a:cubicBezTo>
                  <a:cubicBezTo>
                    <a:pt x="247763" y="90287"/>
                    <a:pt x="281549" y="86278"/>
                    <a:pt x="348358" y="77498"/>
                  </a:cubicBezTo>
                  <a:cubicBezTo>
                    <a:pt x="346641" y="58028"/>
                    <a:pt x="345685" y="48102"/>
                    <a:pt x="343204" y="27296"/>
                  </a:cubicBezTo>
                  <a:cubicBezTo>
                    <a:pt x="275441" y="17561"/>
                    <a:pt x="241846" y="12789"/>
                    <a:pt x="174657" y="3436"/>
                  </a:cubicBezTo>
                  <a:cubicBezTo>
                    <a:pt x="109374" y="14889"/>
                    <a:pt x="76735" y="20233"/>
                    <a:pt x="10689" y="30159"/>
                  </a:cubicBezTo>
                  <a:cubicBezTo>
                    <a:pt x="11454" y="48865"/>
                    <a:pt x="11454" y="57455"/>
                    <a:pt x="11071" y="736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A033F05-7505-4DCF-8B9E-D04FCF133738}"/>
                </a:ext>
              </a:extLst>
            </p:cNvPr>
            <p:cNvSpPr/>
            <p:nvPr/>
          </p:nvSpPr>
          <p:spPr>
            <a:xfrm>
              <a:off x="7230979" y="3631572"/>
              <a:ext cx="362674" cy="114529"/>
            </a:xfrm>
            <a:custGeom>
              <a:avLst/>
              <a:gdLst>
                <a:gd name="connsiteX0" fmla="*/ 189926 w 362673"/>
                <a:gd name="connsiteY0" fmla="*/ 116056 h 114528"/>
                <a:gd name="connsiteX1" fmla="*/ 5344 w 362673"/>
                <a:gd name="connsiteY1" fmla="*/ 84942 h 114528"/>
                <a:gd name="connsiteX2" fmla="*/ 0 w 362673"/>
                <a:gd name="connsiteY2" fmla="*/ 31304 h 114528"/>
                <a:gd name="connsiteX3" fmla="*/ 172365 w 362673"/>
                <a:gd name="connsiteY3" fmla="*/ 0 h 114528"/>
                <a:gd name="connsiteX4" fmla="*/ 354847 w 362673"/>
                <a:gd name="connsiteY4" fmla="*/ 28250 h 114528"/>
                <a:gd name="connsiteX5" fmla="*/ 367255 w 362673"/>
                <a:gd name="connsiteY5" fmla="*/ 90859 h 114528"/>
                <a:gd name="connsiteX6" fmla="*/ 189926 w 362673"/>
                <a:gd name="connsiteY6" fmla="*/ 116056 h 114528"/>
                <a:gd name="connsiteX7" fmla="*/ 16415 w 362673"/>
                <a:gd name="connsiteY7" fmla="*/ 83415 h 114528"/>
                <a:gd name="connsiteX8" fmla="*/ 189545 w 362673"/>
                <a:gd name="connsiteY8" fmla="*/ 112620 h 114528"/>
                <a:gd name="connsiteX9" fmla="*/ 355801 w 362673"/>
                <a:gd name="connsiteY9" fmla="*/ 88760 h 114528"/>
                <a:gd name="connsiteX10" fmla="*/ 344349 w 362673"/>
                <a:gd name="connsiteY10" fmla="*/ 30350 h 114528"/>
                <a:gd name="connsiteX11" fmla="*/ 173129 w 362673"/>
                <a:gd name="connsiteY11" fmla="*/ 3818 h 114528"/>
                <a:gd name="connsiteX12" fmla="*/ 11261 w 362673"/>
                <a:gd name="connsiteY12" fmla="*/ 33022 h 114528"/>
                <a:gd name="connsiteX13" fmla="*/ 16415 w 362673"/>
                <a:gd name="connsiteY13" fmla="*/ 8341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89926" y="116056"/>
                  </a:moveTo>
                  <a:cubicBezTo>
                    <a:pt x="115483" y="102503"/>
                    <a:pt x="78643" y="96395"/>
                    <a:pt x="5344" y="84942"/>
                  </a:cubicBezTo>
                  <a:cubicBezTo>
                    <a:pt x="3627" y="64327"/>
                    <a:pt x="2482" y="53638"/>
                    <a:pt x="0" y="31304"/>
                  </a:cubicBezTo>
                  <a:cubicBezTo>
                    <a:pt x="69480" y="19661"/>
                    <a:pt x="104029" y="13362"/>
                    <a:pt x="172365" y="0"/>
                  </a:cubicBezTo>
                  <a:cubicBezTo>
                    <a:pt x="244899" y="10880"/>
                    <a:pt x="281358" y="16416"/>
                    <a:pt x="354847" y="28250"/>
                  </a:cubicBezTo>
                  <a:cubicBezTo>
                    <a:pt x="360001" y="53447"/>
                    <a:pt x="362483" y="65854"/>
                    <a:pt x="367255" y="90859"/>
                  </a:cubicBezTo>
                  <a:cubicBezTo>
                    <a:pt x="297011" y="102121"/>
                    <a:pt x="261506" y="107275"/>
                    <a:pt x="189926" y="116056"/>
                  </a:cubicBezTo>
                  <a:close/>
                  <a:moveTo>
                    <a:pt x="16415" y="83415"/>
                  </a:moveTo>
                  <a:cubicBezTo>
                    <a:pt x="85132" y="94104"/>
                    <a:pt x="119682" y="100022"/>
                    <a:pt x="189545" y="112620"/>
                  </a:cubicBezTo>
                  <a:cubicBezTo>
                    <a:pt x="256544" y="104030"/>
                    <a:pt x="289757" y="99258"/>
                    <a:pt x="355801" y="88760"/>
                  </a:cubicBezTo>
                  <a:cubicBezTo>
                    <a:pt x="351411" y="65472"/>
                    <a:pt x="349121" y="53828"/>
                    <a:pt x="344349" y="30350"/>
                  </a:cubicBezTo>
                  <a:cubicBezTo>
                    <a:pt x="275441" y="19088"/>
                    <a:pt x="241273" y="13934"/>
                    <a:pt x="173129" y="3818"/>
                  </a:cubicBezTo>
                  <a:cubicBezTo>
                    <a:pt x="108801" y="16225"/>
                    <a:pt x="76352" y="22142"/>
                    <a:pt x="11261" y="33022"/>
                  </a:cubicBezTo>
                  <a:cubicBezTo>
                    <a:pt x="13743" y="53828"/>
                    <a:pt x="14697" y="63945"/>
                    <a:pt x="16415" y="834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35B7CF90-2B70-4BE2-B2F1-483084EEA307}"/>
                </a:ext>
              </a:extLst>
            </p:cNvPr>
            <p:cNvSpPr/>
            <p:nvPr/>
          </p:nvSpPr>
          <p:spPr>
            <a:xfrm>
              <a:off x="7574755" y="3625464"/>
              <a:ext cx="362674" cy="133617"/>
            </a:xfrm>
            <a:custGeom>
              <a:avLst/>
              <a:gdLst>
                <a:gd name="connsiteX0" fmla="*/ 201761 w 362673"/>
                <a:gd name="connsiteY0" fmla="*/ 133998 h 133616"/>
                <a:gd name="connsiteX1" fmla="*/ 12217 w 362673"/>
                <a:gd name="connsiteY1" fmla="*/ 96777 h 133616"/>
                <a:gd name="connsiteX2" fmla="*/ 0 w 362673"/>
                <a:gd name="connsiteY2" fmla="*/ 34549 h 133616"/>
                <a:gd name="connsiteX3" fmla="*/ 169313 w 362673"/>
                <a:gd name="connsiteY3" fmla="*/ 0 h 133616"/>
                <a:gd name="connsiteX4" fmla="*/ 354848 w 362673"/>
                <a:gd name="connsiteY4" fmla="*/ 31495 h 133616"/>
                <a:gd name="connsiteX5" fmla="*/ 375273 w 362673"/>
                <a:gd name="connsiteY5" fmla="*/ 103267 h 133616"/>
                <a:gd name="connsiteX6" fmla="*/ 201761 w 362673"/>
                <a:gd name="connsiteY6" fmla="*/ 133998 h 133616"/>
                <a:gd name="connsiteX7" fmla="*/ 23288 w 362673"/>
                <a:gd name="connsiteY7" fmla="*/ 95059 h 133616"/>
                <a:gd name="connsiteX8" fmla="*/ 200998 w 362673"/>
                <a:gd name="connsiteY8" fmla="*/ 129799 h 133616"/>
                <a:gd name="connsiteX9" fmla="*/ 363820 w 362673"/>
                <a:gd name="connsiteY9" fmla="*/ 100785 h 133616"/>
                <a:gd name="connsiteX10" fmla="*/ 344922 w 362673"/>
                <a:gd name="connsiteY10" fmla="*/ 33786 h 133616"/>
                <a:gd name="connsiteX11" fmla="*/ 170648 w 362673"/>
                <a:gd name="connsiteY11" fmla="*/ 4008 h 133616"/>
                <a:gd name="connsiteX12" fmla="*/ 11645 w 362673"/>
                <a:gd name="connsiteY12" fmla="*/ 36267 h 133616"/>
                <a:gd name="connsiteX13" fmla="*/ 23288 w 362673"/>
                <a:gd name="connsiteY13" fmla="*/ 9505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201761" y="133998"/>
                  </a:moveTo>
                  <a:cubicBezTo>
                    <a:pt x="125219" y="117964"/>
                    <a:pt x="87233" y="110520"/>
                    <a:pt x="12217" y="96777"/>
                  </a:cubicBezTo>
                  <a:cubicBezTo>
                    <a:pt x="7636" y="71962"/>
                    <a:pt x="5154" y="59555"/>
                    <a:pt x="0" y="34549"/>
                  </a:cubicBezTo>
                  <a:cubicBezTo>
                    <a:pt x="68336" y="21570"/>
                    <a:pt x="102122" y="14507"/>
                    <a:pt x="169313" y="0"/>
                  </a:cubicBezTo>
                  <a:cubicBezTo>
                    <a:pt x="242992" y="11835"/>
                    <a:pt x="280023" y="18134"/>
                    <a:pt x="354848" y="31495"/>
                  </a:cubicBezTo>
                  <a:cubicBezTo>
                    <a:pt x="362865" y="59746"/>
                    <a:pt x="366874" y="74062"/>
                    <a:pt x="375273" y="103267"/>
                  </a:cubicBezTo>
                  <a:cubicBezTo>
                    <a:pt x="306746" y="116628"/>
                    <a:pt x="272197" y="122927"/>
                    <a:pt x="201761" y="133998"/>
                  </a:cubicBezTo>
                  <a:close/>
                  <a:moveTo>
                    <a:pt x="23288" y="95059"/>
                  </a:moveTo>
                  <a:cubicBezTo>
                    <a:pt x="93723" y="108039"/>
                    <a:pt x="129227" y="114910"/>
                    <a:pt x="200998" y="129799"/>
                  </a:cubicBezTo>
                  <a:cubicBezTo>
                    <a:pt x="266852" y="119110"/>
                    <a:pt x="299302" y="113383"/>
                    <a:pt x="363820" y="100785"/>
                  </a:cubicBezTo>
                  <a:cubicBezTo>
                    <a:pt x="356185" y="73680"/>
                    <a:pt x="352367" y="60127"/>
                    <a:pt x="344922" y="33786"/>
                  </a:cubicBezTo>
                  <a:cubicBezTo>
                    <a:pt x="274678" y="21188"/>
                    <a:pt x="239938" y="15270"/>
                    <a:pt x="170648" y="4008"/>
                  </a:cubicBezTo>
                  <a:cubicBezTo>
                    <a:pt x="107466" y="17561"/>
                    <a:pt x="75780" y="24051"/>
                    <a:pt x="11645" y="36267"/>
                  </a:cubicBezTo>
                  <a:cubicBezTo>
                    <a:pt x="16417" y="59937"/>
                    <a:pt x="18707" y="71771"/>
                    <a:pt x="23288" y="950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FE667A5D-7EDA-43FB-BC1B-B19B7195B585}"/>
                </a:ext>
              </a:extLst>
            </p:cNvPr>
            <p:cNvSpPr/>
            <p:nvPr/>
          </p:nvSpPr>
          <p:spPr>
            <a:xfrm>
              <a:off x="7918914" y="3619356"/>
              <a:ext cx="381762" cy="133617"/>
            </a:xfrm>
            <a:custGeom>
              <a:avLst/>
              <a:gdLst>
                <a:gd name="connsiteX0" fmla="*/ 214550 w 381762"/>
                <a:gd name="connsiteY0" fmla="*/ 151941 h 133616"/>
                <a:gd name="connsiteX1" fmla="*/ 20042 w 381762"/>
                <a:gd name="connsiteY1" fmla="*/ 109184 h 133616"/>
                <a:gd name="connsiteX2" fmla="*/ 0 w 381762"/>
                <a:gd name="connsiteY2" fmla="*/ 37794 h 133616"/>
                <a:gd name="connsiteX3" fmla="*/ 165494 w 381762"/>
                <a:gd name="connsiteY3" fmla="*/ 0 h 133616"/>
                <a:gd name="connsiteX4" fmla="*/ 354084 w 381762"/>
                <a:gd name="connsiteY4" fmla="*/ 34549 h 133616"/>
                <a:gd name="connsiteX5" fmla="*/ 383098 w 381762"/>
                <a:gd name="connsiteY5" fmla="*/ 114910 h 133616"/>
                <a:gd name="connsiteX6" fmla="*/ 214550 w 381762"/>
                <a:gd name="connsiteY6" fmla="*/ 151941 h 133616"/>
                <a:gd name="connsiteX7" fmla="*/ 30732 w 381762"/>
                <a:gd name="connsiteY7" fmla="*/ 107084 h 133616"/>
                <a:gd name="connsiteX8" fmla="*/ 213023 w 381762"/>
                <a:gd name="connsiteY8" fmla="*/ 146978 h 133616"/>
                <a:gd name="connsiteX9" fmla="*/ 371264 w 381762"/>
                <a:gd name="connsiteY9" fmla="*/ 112238 h 133616"/>
                <a:gd name="connsiteX10" fmla="*/ 344349 w 381762"/>
                <a:gd name="connsiteY10" fmla="*/ 37031 h 133616"/>
                <a:gd name="connsiteX11" fmla="*/ 167212 w 381762"/>
                <a:gd name="connsiteY11" fmla="*/ 4390 h 133616"/>
                <a:gd name="connsiteX12" fmla="*/ 11835 w 381762"/>
                <a:gd name="connsiteY12" fmla="*/ 39703 h 133616"/>
                <a:gd name="connsiteX13" fmla="*/ 30732 w 381762"/>
                <a:gd name="connsiteY13" fmla="*/ 10708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14550" y="151941"/>
                  </a:moveTo>
                  <a:cubicBezTo>
                    <a:pt x="135907" y="133617"/>
                    <a:pt x="96968" y="125027"/>
                    <a:pt x="20042" y="109184"/>
                  </a:cubicBezTo>
                  <a:cubicBezTo>
                    <a:pt x="12026" y="80170"/>
                    <a:pt x="7826" y="65854"/>
                    <a:pt x="0" y="37794"/>
                  </a:cubicBezTo>
                  <a:cubicBezTo>
                    <a:pt x="66808" y="23287"/>
                    <a:pt x="99830" y="15652"/>
                    <a:pt x="165494" y="0"/>
                  </a:cubicBezTo>
                  <a:cubicBezTo>
                    <a:pt x="240320" y="12980"/>
                    <a:pt x="278114" y="19852"/>
                    <a:pt x="354084" y="34549"/>
                  </a:cubicBezTo>
                  <a:cubicBezTo>
                    <a:pt x="365155" y="65472"/>
                    <a:pt x="371073" y="81697"/>
                    <a:pt x="383098" y="114910"/>
                  </a:cubicBezTo>
                  <a:cubicBezTo>
                    <a:pt x="316672" y="130753"/>
                    <a:pt x="282886" y="138198"/>
                    <a:pt x="214550" y="151941"/>
                  </a:cubicBezTo>
                  <a:close/>
                  <a:moveTo>
                    <a:pt x="30732" y="107084"/>
                  </a:moveTo>
                  <a:cubicBezTo>
                    <a:pt x="102885" y="121973"/>
                    <a:pt x="139343" y="129990"/>
                    <a:pt x="213023" y="146978"/>
                  </a:cubicBezTo>
                  <a:cubicBezTo>
                    <a:pt x="276969" y="133998"/>
                    <a:pt x="308654" y="126936"/>
                    <a:pt x="371264" y="112238"/>
                  </a:cubicBezTo>
                  <a:cubicBezTo>
                    <a:pt x="360001" y="81315"/>
                    <a:pt x="354657" y="66236"/>
                    <a:pt x="344349" y="37031"/>
                  </a:cubicBezTo>
                  <a:cubicBezTo>
                    <a:pt x="272960" y="23097"/>
                    <a:pt x="237647" y="16607"/>
                    <a:pt x="167212" y="4390"/>
                  </a:cubicBezTo>
                  <a:cubicBezTo>
                    <a:pt x="105558" y="18897"/>
                    <a:pt x="74444" y="26151"/>
                    <a:pt x="11835" y="39703"/>
                  </a:cubicBezTo>
                  <a:cubicBezTo>
                    <a:pt x="19279" y="66236"/>
                    <a:pt x="23097" y="79788"/>
                    <a:pt x="30732" y="1070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F749F899-C4FF-421D-8DE0-7F7C9408D449}"/>
                </a:ext>
              </a:extLst>
            </p:cNvPr>
            <p:cNvSpPr/>
            <p:nvPr/>
          </p:nvSpPr>
          <p:spPr>
            <a:xfrm>
              <a:off x="8262117" y="3613439"/>
              <a:ext cx="381762" cy="152705"/>
            </a:xfrm>
            <a:custGeom>
              <a:avLst/>
              <a:gdLst>
                <a:gd name="connsiteX0" fmla="*/ 227912 w 381762"/>
                <a:gd name="connsiteY0" fmla="*/ 167784 h 152704"/>
                <a:gd name="connsiteX1" fmla="*/ 28823 w 381762"/>
                <a:gd name="connsiteY1" fmla="*/ 120637 h 152704"/>
                <a:gd name="connsiteX2" fmla="*/ 0 w 381762"/>
                <a:gd name="connsiteY2" fmla="*/ 40467 h 152704"/>
                <a:gd name="connsiteX3" fmla="*/ 161295 w 381762"/>
                <a:gd name="connsiteY3" fmla="*/ 0 h 152704"/>
                <a:gd name="connsiteX4" fmla="*/ 352558 w 381762"/>
                <a:gd name="connsiteY4" fmla="*/ 37031 h 152704"/>
                <a:gd name="connsiteX5" fmla="*/ 390352 w 381762"/>
                <a:gd name="connsiteY5" fmla="*/ 124454 h 152704"/>
                <a:gd name="connsiteX6" fmla="*/ 227912 w 381762"/>
                <a:gd name="connsiteY6" fmla="*/ 167784 h 152704"/>
                <a:gd name="connsiteX7" fmla="*/ 39132 w 381762"/>
                <a:gd name="connsiteY7" fmla="*/ 118346 h 152704"/>
                <a:gd name="connsiteX8" fmla="*/ 225621 w 381762"/>
                <a:gd name="connsiteY8" fmla="*/ 162249 h 152704"/>
                <a:gd name="connsiteX9" fmla="*/ 378135 w 381762"/>
                <a:gd name="connsiteY9" fmla="*/ 121782 h 152704"/>
                <a:gd name="connsiteX10" fmla="*/ 342823 w 381762"/>
                <a:gd name="connsiteY10" fmla="*/ 39894 h 152704"/>
                <a:gd name="connsiteX11" fmla="*/ 163204 w 381762"/>
                <a:gd name="connsiteY11" fmla="*/ 4772 h 152704"/>
                <a:gd name="connsiteX12" fmla="*/ 11835 w 381762"/>
                <a:gd name="connsiteY12" fmla="*/ 42948 h 152704"/>
                <a:gd name="connsiteX13" fmla="*/ 39132 w 381762"/>
                <a:gd name="connsiteY13" fmla="*/ 11834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227912" y="167784"/>
                  </a:moveTo>
                  <a:cubicBezTo>
                    <a:pt x="147361" y="147742"/>
                    <a:pt x="107657" y="138389"/>
                    <a:pt x="28823" y="120637"/>
                  </a:cubicBezTo>
                  <a:cubicBezTo>
                    <a:pt x="16798" y="87614"/>
                    <a:pt x="11071" y="71389"/>
                    <a:pt x="0" y="40467"/>
                  </a:cubicBezTo>
                  <a:cubicBezTo>
                    <a:pt x="65091" y="24433"/>
                    <a:pt x="97159" y="16225"/>
                    <a:pt x="161295" y="0"/>
                  </a:cubicBezTo>
                  <a:cubicBezTo>
                    <a:pt x="237075" y="13934"/>
                    <a:pt x="275441" y="21379"/>
                    <a:pt x="352558" y="37031"/>
                  </a:cubicBezTo>
                  <a:cubicBezTo>
                    <a:pt x="366874" y="70244"/>
                    <a:pt x="374508" y="87805"/>
                    <a:pt x="390352" y="124454"/>
                  </a:cubicBezTo>
                  <a:cubicBezTo>
                    <a:pt x="326407" y="142588"/>
                    <a:pt x="293957" y="151369"/>
                    <a:pt x="227912" y="167784"/>
                  </a:cubicBezTo>
                  <a:close/>
                  <a:moveTo>
                    <a:pt x="39132" y="118346"/>
                  </a:moveTo>
                  <a:cubicBezTo>
                    <a:pt x="113002" y="134953"/>
                    <a:pt x="150223" y="143733"/>
                    <a:pt x="225621" y="162249"/>
                  </a:cubicBezTo>
                  <a:cubicBezTo>
                    <a:pt x="287277" y="146787"/>
                    <a:pt x="317817" y="138580"/>
                    <a:pt x="378135" y="121782"/>
                  </a:cubicBezTo>
                  <a:cubicBezTo>
                    <a:pt x="363247" y="87614"/>
                    <a:pt x="356185" y="71199"/>
                    <a:pt x="342823" y="39894"/>
                  </a:cubicBezTo>
                  <a:cubicBezTo>
                    <a:pt x="270288" y="25005"/>
                    <a:pt x="234402" y="18134"/>
                    <a:pt x="163204" y="4772"/>
                  </a:cubicBezTo>
                  <a:cubicBezTo>
                    <a:pt x="103076" y="20042"/>
                    <a:pt x="72917" y="27869"/>
                    <a:pt x="11835" y="42948"/>
                  </a:cubicBezTo>
                  <a:cubicBezTo>
                    <a:pt x="22334" y="72153"/>
                    <a:pt x="27869" y="87233"/>
                    <a:pt x="39132" y="1183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738CFA9-717C-47CF-94C6-2C2B4F35ABBC}"/>
                </a:ext>
              </a:extLst>
            </p:cNvPr>
            <p:cNvSpPr/>
            <p:nvPr/>
          </p:nvSpPr>
          <p:spPr>
            <a:xfrm>
              <a:off x="8603795" y="3608285"/>
              <a:ext cx="381762" cy="171793"/>
            </a:xfrm>
            <a:custGeom>
              <a:avLst/>
              <a:gdLst>
                <a:gd name="connsiteX0" fmla="*/ 240510 w 381762"/>
                <a:gd name="connsiteY0" fmla="*/ 179619 h 171792"/>
                <a:gd name="connsiteX1" fmla="*/ 37603 w 381762"/>
                <a:gd name="connsiteY1" fmla="*/ 129799 h 171792"/>
                <a:gd name="connsiteX2" fmla="*/ 0 w 381762"/>
                <a:gd name="connsiteY2" fmla="*/ 42566 h 171792"/>
                <a:gd name="connsiteX3" fmla="*/ 156904 w 381762"/>
                <a:gd name="connsiteY3" fmla="*/ 0 h 171792"/>
                <a:gd name="connsiteX4" fmla="*/ 350075 w 381762"/>
                <a:gd name="connsiteY4" fmla="*/ 38558 h 171792"/>
                <a:gd name="connsiteX5" fmla="*/ 395887 w 381762"/>
                <a:gd name="connsiteY5" fmla="*/ 130563 h 171792"/>
                <a:gd name="connsiteX6" fmla="*/ 240510 w 381762"/>
                <a:gd name="connsiteY6" fmla="*/ 179619 h 171792"/>
                <a:gd name="connsiteX7" fmla="*/ 47529 w 381762"/>
                <a:gd name="connsiteY7" fmla="*/ 126936 h 171792"/>
                <a:gd name="connsiteX8" fmla="*/ 237456 w 381762"/>
                <a:gd name="connsiteY8" fmla="*/ 173320 h 171792"/>
                <a:gd name="connsiteX9" fmla="*/ 383289 w 381762"/>
                <a:gd name="connsiteY9" fmla="*/ 127508 h 171792"/>
                <a:gd name="connsiteX10" fmla="*/ 340531 w 381762"/>
                <a:gd name="connsiteY10" fmla="*/ 41230 h 171792"/>
                <a:gd name="connsiteX11" fmla="*/ 159004 w 381762"/>
                <a:gd name="connsiteY11" fmla="*/ 4772 h 171792"/>
                <a:gd name="connsiteX12" fmla="*/ 11835 w 381762"/>
                <a:gd name="connsiteY12" fmla="*/ 44857 h 171792"/>
                <a:gd name="connsiteX13" fmla="*/ 47529 w 381762"/>
                <a:gd name="connsiteY13" fmla="*/ 12693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240510" y="179619"/>
                  </a:moveTo>
                  <a:cubicBezTo>
                    <a:pt x="158622" y="158622"/>
                    <a:pt x="117964" y="148696"/>
                    <a:pt x="37603" y="129799"/>
                  </a:cubicBezTo>
                  <a:cubicBezTo>
                    <a:pt x="21761" y="93341"/>
                    <a:pt x="14125" y="75589"/>
                    <a:pt x="0" y="42566"/>
                  </a:cubicBezTo>
                  <a:cubicBezTo>
                    <a:pt x="63182" y="25387"/>
                    <a:pt x="94295" y="16798"/>
                    <a:pt x="156904" y="0"/>
                  </a:cubicBezTo>
                  <a:cubicBezTo>
                    <a:pt x="233638" y="14698"/>
                    <a:pt x="272197" y="22333"/>
                    <a:pt x="350075" y="38558"/>
                  </a:cubicBezTo>
                  <a:cubicBezTo>
                    <a:pt x="367064" y="72917"/>
                    <a:pt x="376227" y="91623"/>
                    <a:pt x="395887" y="130563"/>
                  </a:cubicBezTo>
                  <a:cubicBezTo>
                    <a:pt x="334614" y="150605"/>
                    <a:pt x="303501" y="160531"/>
                    <a:pt x="240510" y="179619"/>
                  </a:cubicBezTo>
                  <a:close/>
                  <a:moveTo>
                    <a:pt x="47529" y="126936"/>
                  </a:moveTo>
                  <a:cubicBezTo>
                    <a:pt x="122736" y="144688"/>
                    <a:pt x="160913" y="154041"/>
                    <a:pt x="237456" y="173320"/>
                  </a:cubicBezTo>
                  <a:cubicBezTo>
                    <a:pt x="296438" y="155377"/>
                    <a:pt x="325643" y="146024"/>
                    <a:pt x="383289" y="127508"/>
                  </a:cubicBezTo>
                  <a:cubicBezTo>
                    <a:pt x="364964" y="91050"/>
                    <a:pt x="356375" y="73680"/>
                    <a:pt x="340531" y="41230"/>
                  </a:cubicBezTo>
                  <a:cubicBezTo>
                    <a:pt x="267424" y="25960"/>
                    <a:pt x="231157" y="18706"/>
                    <a:pt x="159004" y="4772"/>
                  </a:cubicBezTo>
                  <a:cubicBezTo>
                    <a:pt x="100404" y="20615"/>
                    <a:pt x="71007" y="28632"/>
                    <a:pt x="11835" y="44857"/>
                  </a:cubicBezTo>
                  <a:cubicBezTo>
                    <a:pt x="25388" y="76162"/>
                    <a:pt x="32641" y="92768"/>
                    <a:pt x="47529" y="1269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AF27C4B-4A67-40F7-A014-5410F89FA047}"/>
                </a:ext>
              </a:extLst>
            </p:cNvPr>
            <p:cNvSpPr/>
            <p:nvPr/>
          </p:nvSpPr>
          <p:spPr>
            <a:xfrm>
              <a:off x="8943180" y="3603704"/>
              <a:ext cx="381762" cy="171793"/>
            </a:xfrm>
            <a:custGeom>
              <a:avLst/>
              <a:gdLst>
                <a:gd name="connsiteX0" fmla="*/ 250627 w 381762"/>
                <a:gd name="connsiteY0" fmla="*/ 185727 h 171792"/>
                <a:gd name="connsiteX1" fmla="*/ 45621 w 381762"/>
                <a:gd name="connsiteY1" fmla="*/ 135144 h 171792"/>
                <a:gd name="connsiteX2" fmla="*/ 0 w 381762"/>
                <a:gd name="connsiteY2" fmla="*/ 43139 h 171792"/>
                <a:gd name="connsiteX3" fmla="*/ 152896 w 381762"/>
                <a:gd name="connsiteY3" fmla="*/ 0 h 171792"/>
                <a:gd name="connsiteX4" fmla="*/ 346832 w 381762"/>
                <a:gd name="connsiteY4" fmla="*/ 38558 h 171792"/>
                <a:gd name="connsiteX5" fmla="*/ 398751 w 381762"/>
                <a:gd name="connsiteY5" fmla="*/ 131708 h 171792"/>
                <a:gd name="connsiteX6" fmla="*/ 250627 w 381762"/>
                <a:gd name="connsiteY6" fmla="*/ 185727 h 171792"/>
                <a:gd name="connsiteX7" fmla="*/ 55165 w 381762"/>
                <a:gd name="connsiteY7" fmla="*/ 132090 h 171792"/>
                <a:gd name="connsiteX8" fmla="*/ 247000 w 381762"/>
                <a:gd name="connsiteY8" fmla="*/ 179046 h 171792"/>
                <a:gd name="connsiteX9" fmla="*/ 385962 w 381762"/>
                <a:gd name="connsiteY9" fmla="*/ 128654 h 171792"/>
                <a:gd name="connsiteX10" fmla="*/ 337479 w 381762"/>
                <a:gd name="connsiteY10" fmla="*/ 41230 h 171792"/>
                <a:gd name="connsiteX11" fmla="*/ 155186 w 381762"/>
                <a:gd name="connsiteY11" fmla="*/ 4772 h 171792"/>
                <a:gd name="connsiteX12" fmla="*/ 12026 w 381762"/>
                <a:gd name="connsiteY12" fmla="*/ 45621 h 171792"/>
                <a:gd name="connsiteX13" fmla="*/ 55165 w 381762"/>
                <a:gd name="connsiteY13" fmla="*/ 1320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250627" y="185727"/>
                  </a:moveTo>
                  <a:cubicBezTo>
                    <a:pt x="167976" y="164921"/>
                    <a:pt x="126936" y="154614"/>
                    <a:pt x="45621" y="135144"/>
                  </a:cubicBezTo>
                  <a:cubicBezTo>
                    <a:pt x="26152" y="96204"/>
                    <a:pt x="16798" y="77498"/>
                    <a:pt x="0" y="43139"/>
                  </a:cubicBezTo>
                  <a:cubicBezTo>
                    <a:pt x="61273" y="25196"/>
                    <a:pt x="91624" y="16416"/>
                    <a:pt x="152896" y="0"/>
                  </a:cubicBezTo>
                  <a:cubicBezTo>
                    <a:pt x="230013" y="14698"/>
                    <a:pt x="268761" y="22524"/>
                    <a:pt x="346832" y="38558"/>
                  </a:cubicBezTo>
                  <a:cubicBezTo>
                    <a:pt x="365538" y="72726"/>
                    <a:pt x="376036" y="91623"/>
                    <a:pt x="398751" y="131708"/>
                  </a:cubicBezTo>
                  <a:cubicBezTo>
                    <a:pt x="339959" y="153277"/>
                    <a:pt x="310373" y="164348"/>
                    <a:pt x="250627" y="185727"/>
                  </a:cubicBezTo>
                  <a:close/>
                  <a:moveTo>
                    <a:pt x="55165" y="132090"/>
                  </a:moveTo>
                  <a:cubicBezTo>
                    <a:pt x="131326" y="150223"/>
                    <a:pt x="169693" y="159767"/>
                    <a:pt x="247000" y="179046"/>
                  </a:cubicBezTo>
                  <a:cubicBezTo>
                    <a:pt x="303119" y="159004"/>
                    <a:pt x="330797" y="148696"/>
                    <a:pt x="385962" y="128654"/>
                  </a:cubicBezTo>
                  <a:cubicBezTo>
                    <a:pt x="364966" y="91241"/>
                    <a:pt x="355039" y="73489"/>
                    <a:pt x="337479" y="41230"/>
                  </a:cubicBezTo>
                  <a:cubicBezTo>
                    <a:pt x="264180" y="26151"/>
                    <a:pt x="227722" y="18897"/>
                    <a:pt x="155186" y="4772"/>
                  </a:cubicBezTo>
                  <a:cubicBezTo>
                    <a:pt x="97922" y="20424"/>
                    <a:pt x="69290" y="28823"/>
                    <a:pt x="12026" y="45621"/>
                  </a:cubicBezTo>
                  <a:cubicBezTo>
                    <a:pt x="28060" y="78261"/>
                    <a:pt x="36841" y="95631"/>
                    <a:pt x="55165" y="1320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63202876-AB00-4B8D-A1FB-D7761B9E98D1}"/>
                </a:ext>
              </a:extLst>
            </p:cNvPr>
            <p:cNvSpPr/>
            <p:nvPr/>
          </p:nvSpPr>
          <p:spPr>
            <a:xfrm>
              <a:off x="9279323" y="3603322"/>
              <a:ext cx="400850" cy="171793"/>
            </a:xfrm>
            <a:custGeom>
              <a:avLst/>
              <a:gdLst>
                <a:gd name="connsiteX0" fmla="*/ 260171 w 400850"/>
                <a:gd name="connsiteY0" fmla="*/ 185918 h 171792"/>
                <a:gd name="connsiteX1" fmla="*/ 51728 w 400850"/>
                <a:gd name="connsiteY1" fmla="*/ 132471 h 171792"/>
                <a:gd name="connsiteX2" fmla="*/ 0 w 400850"/>
                <a:gd name="connsiteY2" fmla="*/ 39131 h 171792"/>
                <a:gd name="connsiteX3" fmla="*/ 151941 w 400850"/>
                <a:gd name="connsiteY3" fmla="*/ 0 h 171792"/>
                <a:gd name="connsiteX4" fmla="*/ 353893 w 400850"/>
                <a:gd name="connsiteY4" fmla="*/ 47148 h 171792"/>
                <a:gd name="connsiteX5" fmla="*/ 410775 w 400850"/>
                <a:gd name="connsiteY5" fmla="*/ 140297 h 171792"/>
                <a:gd name="connsiteX6" fmla="*/ 260171 w 400850"/>
                <a:gd name="connsiteY6" fmla="*/ 185918 h 171792"/>
                <a:gd name="connsiteX7" fmla="*/ 60700 w 400850"/>
                <a:gd name="connsiteY7" fmla="*/ 129035 h 171792"/>
                <a:gd name="connsiteX8" fmla="*/ 256162 w 400850"/>
                <a:gd name="connsiteY8" fmla="*/ 179237 h 171792"/>
                <a:gd name="connsiteX9" fmla="*/ 397414 w 400850"/>
                <a:gd name="connsiteY9" fmla="*/ 136671 h 171792"/>
                <a:gd name="connsiteX10" fmla="*/ 344158 w 400850"/>
                <a:gd name="connsiteY10" fmla="*/ 49247 h 171792"/>
                <a:gd name="connsiteX11" fmla="*/ 154613 w 400850"/>
                <a:gd name="connsiteY11" fmla="*/ 4772 h 171792"/>
                <a:gd name="connsiteX12" fmla="*/ 12215 w 400850"/>
                <a:gd name="connsiteY12" fmla="*/ 41612 h 171792"/>
                <a:gd name="connsiteX13" fmla="*/ 60700 w 400850"/>
                <a:gd name="connsiteY13" fmla="*/ 12903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260171" y="185918"/>
                  </a:moveTo>
                  <a:cubicBezTo>
                    <a:pt x="175229" y="162821"/>
                    <a:pt x="133235" y="151559"/>
                    <a:pt x="51728" y="132471"/>
                  </a:cubicBezTo>
                  <a:cubicBezTo>
                    <a:pt x="29204" y="92386"/>
                    <a:pt x="18706" y="73489"/>
                    <a:pt x="0" y="39131"/>
                  </a:cubicBezTo>
                  <a:cubicBezTo>
                    <a:pt x="59555" y="21188"/>
                    <a:pt x="90095" y="13743"/>
                    <a:pt x="151941" y="0"/>
                  </a:cubicBezTo>
                  <a:cubicBezTo>
                    <a:pt x="231157" y="16988"/>
                    <a:pt x="271623" y="26723"/>
                    <a:pt x="353893" y="47148"/>
                  </a:cubicBezTo>
                  <a:cubicBezTo>
                    <a:pt x="374700" y="81506"/>
                    <a:pt x="386152" y="100403"/>
                    <a:pt x="410775" y="140297"/>
                  </a:cubicBezTo>
                  <a:cubicBezTo>
                    <a:pt x="349694" y="157095"/>
                    <a:pt x="319535" y="166257"/>
                    <a:pt x="260171" y="185918"/>
                  </a:cubicBezTo>
                  <a:close/>
                  <a:moveTo>
                    <a:pt x="60700" y="129035"/>
                  </a:moveTo>
                  <a:cubicBezTo>
                    <a:pt x="137052" y="146787"/>
                    <a:pt x="176565" y="157477"/>
                    <a:pt x="256162" y="179237"/>
                  </a:cubicBezTo>
                  <a:cubicBezTo>
                    <a:pt x="312090" y="160913"/>
                    <a:pt x="340340" y="152323"/>
                    <a:pt x="397414" y="136671"/>
                  </a:cubicBezTo>
                  <a:cubicBezTo>
                    <a:pt x="374508" y="99449"/>
                    <a:pt x="363628" y="81697"/>
                    <a:pt x="344158" y="49247"/>
                  </a:cubicBezTo>
                  <a:cubicBezTo>
                    <a:pt x="267042" y="29968"/>
                    <a:pt x="229057" y="20997"/>
                    <a:pt x="154613" y="4772"/>
                  </a:cubicBezTo>
                  <a:cubicBezTo>
                    <a:pt x="96586" y="17752"/>
                    <a:pt x="67763" y="24624"/>
                    <a:pt x="12215" y="41612"/>
                  </a:cubicBezTo>
                  <a:cubicBezTo>
                    <a:pt x="29777" y="73871"/>
                    <a:pt x="39702" y="91623"/>
                    <a:pt x="60700" y="1290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37EFF8A2-39C6-4D86-9A37-0564FAABF65E}"/>
                </a:ext>
              </a:extLst>
            </p:cNvPr>
            <p:cNvSpPr/>
            <p:nvPr/>
          </p:nvSpPr>
          <p:spPr>
            <a:xfrm>
              <a:off x="9621763" y="3619547"/>
              <a:ext cx="419938" cy="171793"/>
            </a:xfrm>
            <a:custGeom>
              <a:avLst/>
              <a:gdLst>
                <a:gd name="connsiteX0" fmla="*/ 274487 w 419938"/>
                <a:gd name="connsiteY0" fmla="*/ 184773 h 171792"/>
                <a:gd name="connsiteX1" fmla="*/ 56882 w 419938"/>
                <a:gd name="connsiteY1" fmla="*/ 123500 h 171792"/>
                <a:gd name="connsiteX2" fmla="*/ 0 w 419938"/>
                <a:gd name="connsiteY2" fmla="*/ 30350 h 171792"/>
                <a:gd name="connsiteX3" fmla="*/ 156713 w 419938"/>
                <a:gd name="connsiteY3" fmla="*/ 0 h 171792"/>
                <a:gd name="connsiteX4" fmla="*/ 367446 w 419938"/>
                <a:gd name="connsiteY4" fmla="*/ 54592 h 171792"/>
                <a:gd name="connsiteX5" fmla="*/ 428527 w 419938"/>
                <a:gd name="connsiteY5" fmla="*/ 146406 h 171792"/>
                <a:gd name="connsiteX6" fmla="*/ 274487 w 419938"/>
                <a:gd name="connsiteY6" fmla="*/ 184773 h 171792"/>
                <a:gd name="connsiteX7" fmla="*/ 66235 w 419938"/>
                <a:gd name="connsiteY7" fmla="*/ 121019 h 171792"/>
                <a:gd name="connsiteX8" fmla="*/ 270096 w 419938"/>
                <a:gd name="connsiteY8" fmla="*/ 178283 h 171792"/>
                <a:gd name="connsiteX9" fmla="*/ 414784 w 419938"/>
                <a:gd name="connsiteY9" fmla="*/ 142588 h 171792"/>
                <a:gd name="connsiteX10" fmla="*/ 357520 w 419938"/>
                <a:gd name="connsiteY10" fmla="*/ 56310 h 171792"/>
                <a:gd name="connsiteX11" fmla="*/ 159576 w 419938"/>
                <a:gd name="connsiteY11" fmla="*/ 4772 h 171792"/>
                <a:gd name="connsiteX12" fmla="*/ 12789 w 419938"/>
                <a:gd name="connsiteY12" fmla="*/ 33404 h 171792"/>
                <a:gd name="connsiteX13" fmla="*/ 66235 w 419938"/>
                <a:gd name="connsiteY13" fmla="*/ 12101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274487" y="184773"/>
                  </a:moveTo>
                  <a:cubicBezTo>
                    <a:pt x="186299" y="159386"/>
                    <a:pt x="142779" y="146978"/>
                    <a:pt x="56882" y="123500"/>
                  </a:cubicBezTo>
                  <a:cubicBezTo>
                    <a:pt x="32259" y="83606"/>
                    <a:pt x="20805" y="64709"/>
                    <a:pt x="0" y="30350"/>
                  </a:cubicBezTo>
                  <a:cubicBezTo>
                    <a:pt x="61654" y="16607"/>
                    <a:pt x="92959" y="10689"/>
                    <a:pt x="156713" y="0"/>
                  </a:cubicBezTo>
                  <a:cubicBezTo>
                    <a:pt x="239555" y="20424"/>
                    <a:pt x="281930" y="31495"/>
                    <a:pt x="367446" y="54592"/>
                  </a:cubicBezTo>
                  <a:cubicBezTo>
                    <a:pt x="389970" y="88760"/>
                    <a:pt x="402376" y="107275"/>
                    <a:pt x="428527" y="146406"/>
                  </a:cubicBezTo>
                  <a:cubicBezTo>
                    <a:pt x="366110" y="160531"/>
                    <a:pt x="335378" y="168166"/>
                    <a:pt x="274487" y="184773"/>
                  </a:cubicBezTo>
                  <a:close/>
                  <a:moveTo>
                    <a:pt x="66235" y="121019"/>
                  </a:moveTo>
                  <a:cubicBezTo>
                    <a:pt x="146788" y="142970"/>
                    <a:pt x="187635" y="154614"/>
                    <a:pt x="270096" y="178283"/>
                  </a:cubicBezTo>
                  <a:cubicBezTo>
                    <a:pt x="327360" y="162821"/>
                    <a:pt x="356183" y="155568"/>
                    <a:pt x="414784" y="142588"/>
                  </a:cubicBezTo>
                  <a:cubicBezTo>
                    <a:pt x="390351" y="105939"/>
                    <a:pt x="378707" y="88569"/>
                    <a:pt x="357520" y="56310"/>
                  </a:cubicBezTo>
                  <a:cubicBezTo>
                    <a:pt x="277158" y="34549"/>
                    <a:pt x="237456" y="24242"/>
                    <a:pt x="159576" y="4772"/>
                  </a:cubicBezTo>
                  <a:cubicBezTo>
                    <a:pt x="100021" y="14889"/>
                    <a:pt x="70625" y="20615"/>
                    <a:pt x="12789" y="33404"/>
                  </a:cubicBezTo>
                  <a:cubicBezTo>
                    <a:pt x="32449" y="66045"/>
                    <a:pt x="43329" y="83797"/>
                    <a:pt x="66235" y="1210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31F4A92A-B084-4F3A-9A37-F3314F630417}"/>
                </a:ext>
              </a:extLst>
            </p:cNvPr>
            <p:cNvSpPr/>
            <p:nvPr/>
          </p:nvSpPr>
          <p:spPr>
            <a:xfrm>
              <a:off x="9977756" y="3649515"/>
              <a:ext cx="439026" cy="171793"/>
            </a:xfrm>
            <a:custGeom>
              <a:avLst/>
              <a:gdLst>
                <a:gd name="connsiteX0" fmla="*/ 286130 w 439026"/>
                <a:gd name="connsiteY0" fmla="*/ 181337 h 171792"/>
                <a:gd name="connsiteX1" fmla="*/ 61082 w 439026"/>
                <a:gd name="connsiteY1" fmla="*/ 115674 h 171792"/>
                <a:gd name="connsiteX2" fmla="*/ 0 w 439026"/>
                <a:gd name="connsiteY2" fmla="*/ 23669 h 171792"/>
                <a:gd name="connsiteX3" fmla="*/ 160913 w 439026"/>
                <a:gd name="connsiteY3" fmla="*/ 0 h 171792"/>
                <a:gd name="connsiteX4" fmla="*/ 379854 w 439026"/>
                <a:gd name="connsiteY4" fmla="*/ 59555 h 171792"/>
                <a:gd name="connsiteX5" fmla="*/ 444180 w 439026"/>
                <a:gd name="connsiteY5" fmla="*/ 149078 h 171792"/>
                <a:gd name="connsiteX6" fmla="*/ 286130 w 439026"/>
                <a:gd name="connsiteY6" fmla="*/ 181337 h 171792"/>
                <a:gd name="connsiteX7" fmla="*/ 70626 w 439026"/>
                <a:gd name="connsiteY7" fmla="*/ 113574 h 171792"/>
                <a:gd name="connsiteX8" fmla="*/ 281549 w 439026"/>
                <a:gd name="connsiteY8" fmla="*/ 175038 h 171792"/>
                <a:gd name="connsiteX9" fmla="*/ 429864 w 439026"/>
                <a:gd name="connsiteY9" fmla="*/ 145260 h 171792"/>
                <a:gd name="connsiteX10" fmla="*/ 369545 w 439026"/>
                <a:gd name="connsiteY10" fmla="*/ 61082 h 171792"/>
                <a:gd name="connsiteX11" fmla="*/ 163967 w 439026"/>
                <a:gd name="connsiteY11" fmla="*/ 4963 h 171792"/>
                <a:gd name="connsiteX12" fmla="*/ 12980 w 439026"/>
                <a:gd name="connsiteY12" fmla="*/ 27487 h 171792"/>
                <a:gd name="connsiteX13" fmla="*/ 70626 w 439026"/>
                <a:gd name="connsiteY13" fmla="*/ 11357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86130" y="181337"/>
                  </a:moveTo>
                  <a:cubicBezTo>
                    <a:pt x="195272" y="154614"/>
                    <a:pt x="150032" y="141252"/>
                    <a:pt x="61082" y="115674"/>
                  </a:cubicBezTo>
                  <a:cubicBezTo>
                    <a:pt x="34932" y="76543"/>
                    <a:pt x="22524" y="58028"/>
                    <a:pt x="0" y="23669"/>
                  </a:cubicBezTo>
                  <a:cubicBezTo>
                    <a:pt x="63373" y="12789"/>
                    <a:pt x="95632" y="8017"/>
                    <a:pt x="160913" y="0"/>
                  </a:cubicBezTo>
                  <a:cubicBezTo>
                    <a:pt x="247191" y="22906"/>
                    <a:pt x="291094" y="34931"/>
                    <a:pt x="379854" y="59555"/>
                  </a:cubicBezTo>
                  <a:cubicBezTo>
                    <a:pt x="403714" y="93150"/>
                    <a:pt x="416694" y="111284"/>
                    <a:pt x="444180" y="149078"/>
                  </a:cubicBezTo>
                  <a:cubicBezTo>
                    <a:pt x="380045" y="160913"/>
                    <a:pt x="348549" y="167212"/>
                    <a:pt x="286130" y="181337"/>
                  </a:cubicBezTo>
                  <a:close/>
                  <a:moveTo>
                    <a:pt x="70626" y="113574"/>
                  </a:moveTo>
                  <a:cubicBezTo>
                    <a:pt x="154232" y="137434"/>
                    <a:pt x="196417" y="149842"/>
                    <a:pt x="281549" y="175038"/>
                  </a:cubicBezTo>
                  <a:cubicBezTo>
                    <a:pt x="340150" y="162058"/>
                    <a:pt x="369927" y="155950"/>
                    <a:pt x="429864" y="145260"/>
                  </a:cubicBezTo>
                  <a:cubicBezTo>
                    <a:pt x="404286" y="109757"/>
                    <a:pt x="392070" y="92768"/>
                    <a:pt x="369545" y="61082"/>
                  </a:cubicBezTo>
                  <a:cubicBezTo>
                    <a:pt x="286322" y="37794"/>
                    <a:pt x="245092" y="26532"/>
                    <a:pt x="163967" y="4963"/>
                  </a:cubicBezTo>
                  <a:cubicBezTo>
                    <a:pt x="102694" y="12789"/>
                    <a:pt x="72535" y="17179"/>
                    <a:pt x="12980" y="27487"/>
                  </a:cubicBezTo>
                  <a:cubicBezTo>
                    <a:pt x="34549" y="59555"/>
                    <a:pt x="46003" y="77116"/>
                    <a:pt x="70626" y="1135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448544E-4E0F-4EC6-80F4-A0E97D09921B}"/>
                </a:ext>
              </a:extLst>
            </p:cNvPr>
            <p:cNvSpPr/>
            <p:nvPr/>
          </p:nvSpPr>
          <p:spPr>
            <a:xfrm>
              <a:off x="10345775" y="3689409"/>
              <a:ext cx="439026" cy="171793"/>
            </a:xfrm>
            <a:custGeom>
              <a:avLst/>
              <a:gdLst>
                <a:gd name="connsiteX0" fmla="*/ 295674 w 439026"/>
                <a:gd name="connsiteY0" fmla="*/ 175992 h 171792"/>
                <a:gd name="connsiteX1" fmla="*/ 64136 w 439026"/>
                <a:gd name="connsiteY1" fmla="*/ 108230 h 171792"/>
                <a:gd name="connsiteX2" fmla="*/ 0 w 439026"/>
                <a:gd name="connsiteY2" fmla="*/ 18515 h 171792"/>
                <a:gd name="connsiteX3" fmla="*/ 165111 w 439026"/>
                <a:gd name="connsiteY3" fmla="*/ 0 h 171792"/>
                <a:gd name="connsiteX4" fmla="*/ 390924 w 439026"/>
                <a:gd name="connsiteY4" fmla="*/ 62418 h 171792"/>
                <a:gd name="connsiteX5" fmla="*/ 457541 w 439026"/>
                <a:gd name="connsiteY5" fmla="*/ 149078 h 171792"/>
                <a:gd name="connsiteX6" fmla="*/ 295674 w 439026"/>
                <a:gd name="connsiteY6" fmla="*/ 175992 h 171792"/>
                <a:gd name="connsiteX7" fmla="*/ 74062 w 439026"/>
                <a:gd name="connsiteY7" fmla="*/ 106512 h 171792"/>
                <a:gd name="connsiteX8" fmla="*/ 291094 w 439026"/>
                <a:gd name="connsiteY8" fmla="*/ 169884 h 171792"/>
                <a:gd name="connsiteX9" fmla="*/ 443034 w 439026"/>
                <a:gd name="connsiteY9" fmla="*/ 144879 h 171792"/>
                <a:gd name="connsiteX10" fmla="*/ 380617 w 439026"/>
                <a:gd name="connsiteY10" fmla="*/ 63563 h 171792"/>
                <a:gd name="connsiteX11" fmla="*/ 168547 w 439026"/>
                <a:gd name="connsiteY11" fmla="*/ 4772 h 171792"/>
                <a:gd name="connsiteX12" fmla="*/ 13743 w 439026"/>
                <a:gd name="connsiteY12" fmla="*/ 22333 h 171792"/>
                <a:gd name="connsiteX13" fmla="*/ 74062 w 439026"/>
                <a:gd name="connsiteY13" fmla="*/ 10651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95674" y="175992"/>
                  </a:moveTo>
                  <a:cubicBezTo>
                    <a:pt x="202333" y="148696"/>
                    <a:pt x="155949" y="134953"/>
                    <a:pt x="64136" y="108230"/>
                  </a:cubicBezTo>
                  <a:cubicBezTo>
                    <a:pt x="36649" y="70244"/>
                    <a:pt x="23669" y="52110"/>
                    <a:pt x="0" y="18515"/>
                  </a:cubicBezTo>
                  <a:cubicBezTo>
                    <a:pt x="65090" y="9926"/>
                    <a:pt x="98303" y="6299"/>
                    <a:pt x="165111" y="0"/>
                  </a:cubicBezTo>
                  <a:cubicBezTo>
                    <a:pt x="254444" y="24242"/>
                    <a:pt x="299683" y="36840"/>
                    <a:pt x="390924" y="62418"/>
                  </a:cubicBezTo>
                  <a:cubicBezTo>
                    <a:pt x="415738" y="95059"/>
                    <a:pt x="429291" y="112620"/>
                    <a:pt x="457541" y="149078"/>
                  </a:cubicBezTo>
                  <a:cubicBezTo>
                    <a:pt x="391878" y="158813"/>
                    <a:pt x="359619" y="164158"/>
                    <a:pt x="295674" y="175992"/>
                  </a:cubicBezTo>
                  <a:close/>
                  <a:moveTo>
                    <a:pt x="74062" y="106512"/>
                  </a:moveTo>
                  <a:cubicBezTo>
                    <a:pt x="160149" y="131517"/>
                    <a:pt x="203670" y="144306"/>
                    <a:pt x="291094" y="169884"/>
                  </a:cubicBezTo>
                  <a:cubicBezTo>
                    <a:pt x="351220" y="158813"/>
                    <a:pt x="381571" y="153850"/>
                    <a:pt x="443034" y="144879"/>
                  </a:cubicBezTo>
                  <a:cubicBezTo>
                    <a:pt x="416692" y="110711"/>
                    <a:pt x="404095" y="94295"/>
                    <a:pt x="380617" y="63563"/>
                  </a:cubicBezTo>
                  <a:cubicBezTo>
                    <a:pt x="295101" y="39703"/>
                    <a:pt x="252535" y="27869"/>
                    <a:pt x="168547" y="4772"/>
                  </a:cubicBezTo>
                  <a:cubicBezTo>
                    <a:pt x="105939" y="10880"/>
                    <a:pt x="74825" y="14316"/>
                    <a:pt x="13743" y="22333"/>
                  </a:cubicBezTo>
                  <a:cubicBezTo>
                    <a:pt x="36267" y="54019"/>
                    <a:pt x="48292" y="71008"/>
                    <a:pt x="74062" y="1065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E62A327-615C-4642-AF93-15B33F5EA597}"/>
                </a:ext>
              </a:extLst>
            </p:cNvPr>
            <p:cNvSpPr/>
            <p:nvPr/>
          </p:nvSpPr>
          <p:spPr>
            <a:xfrm>
              <a:off x="10724482" y="3735412"/>
              <a:ext cx="458114" cy="152705"/>
            </a:xfrm>
            <a:custGeom>
              <a:avLst/>
              <a:gdLst>
                <a:gd name="connsiteX0" fmla="*/ 302928 w 458114"/>
                <a:gd name="connsiteY0" fmla="*/ 169502 h 152704"/>
                <a:gd name="connsiteX1" fmla="*/ 66427 w 458114"/>
                <a:gd name="connsiteY1" fmla="*/ 101549 h 152704"/>
                <a:gd name="connsiteX2" fmla="*/ 0 w 458114"/>
                <a:gd name="connsiteY2" fmla="*/ 14889 h 152704"/>
                <a:gd name="connsiteX3" fmla="*/ 168739 w 458114"/>
                <a:gd name="connsiteY3" fmla="*/ 0 h 152704"/>
                <a:gd name="connsiteX4" fmla="*/ 399896 w 458114"/>
                <a:gd name="connsiteY4" fmla="*/ 62800 h 152704"/>
                <a:gd name="connsiteX5" fmla="*/ 468041 w 458114"/>
                <a:gd name="connsiteY5" fmla="*/ 146024 h 152704"/>
                <a:gd name="connsiteX6" fmla="*/ 302928 w 458114"/>
                <a:gd name="connsiteY6" fmla="*/ 169502 h 152704"/>
                <a:gd name="connsiteX7" fmla="*/ 76543 w 458114"/>
                <a:gd name="connsiteY7" fmla="*/ 100212 h 152704"/>
                <a:gd name="connsiteX8" fmla="*/ 298347 w 458114"/>
                <a:gd name="connsiteY8" fmla="*/ 163776 h 152704"/>
                <a:gd name="connsiteX9" fmla="*/ 453151 w 458114"/>
                <a:gd name="connsiteY9" fmla="*/ 142015 h 152704"/>
                <a:gd name="connsiteX10" fmla="*/ 389398 w 458114"/>
                <a:gd name="connsiteY10" fmla="*/ 63754 h 152704"/>
                <a:gd name="connsiteX11" fmla="*/ 172366 w 458114"/>
                <a:gd name="connsiteY11" fmla="*/ 4581 h 152704"/>
                <a:gd name="connsiteX12" fmla="*/ 14316 w 458114"/>
                <a:gd name="connsiteY12" fmla="*/ 18897 h 152704"/>
                <a:gd name="connsiteX13" fmla="*/ 76543 w 458114"/>
                <a:gd name="connsiteY13" fmla="*/ 10021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02928" y="169502"/>
                  </a:moveTo>
                  <a:cubicBezTo>
                    <a:pt x="207870" y="142397"/>
                    <a:pt x="160532" y="128654"/>
                    <a:pt x="66427" y="101549"/>
                  </a:cubicBezTo>
                  <a:cubicBezTo>
                    <a:pt x="38176" y="65090"/>
                    <a:pt x="24815" y="47529"/>
                    <a:pt x="0" y="14889"/>
                  </a:cubicBezTo>
                  <a:cubicBezTo>
                    <a:pt x="66617" y="8017"/>
                    <a:pt x="100404" y="4963"/>
                    <a:pt x="168739" y="0"/>
                  </a:cubicBezTo>
                  <a:cubicBezTo>
                    <a:pt x="260553" y="24815"/>
                    <a:pt x="306746" y="37604"/>
                    <a:pt x="399896" y="62800"/>
                  </a:cubicBezTo>
                  <a:cubicBezTo>
                    <a:pt x="425666" y="94486"/>
                    <a:pt x="439408" y="111284"/>
                    <a:pt x="468041" y="146024"/>
                  </a:cubicBezTo>
                  <a:cubicBezTo>
                    <a:pt x="401232" y="154614"/>
                    <a:pt x="368210" y="159195"/>
                    <a:pt x="302928" y="169502"/>
                  </a:cubicBezTo>
                  <a:close/>
                  <a:moveTo>
                    <a:pt x="76543" y="100212"/>
                  </a:moveTo>
                  <a:cubicBezTo>
                    <a:pt x="164730" y="125600"/>
                    <a:pt x="209206" y="138389"/>
                    <a:pt x="298347" y="163776"/>
                  </a:cubicBezTo>
                  <a:cubicBezTo>
                    <a:pt x="359620" y="154232"/>
                    <a:pt x="390543" y="149842"/>
                    <a:pt x="453151" y="142015"/>
                  </a:cubicBezTo>
                  <a:cubicBezTo>
                    <a:pt x="426429" y="109375"/>
                    <a:pt x="413449" y="93723"/>
                    <a:pt x="389398" y="63754"/>
                  </a:cubicBezTo>
                  <a:cubicBezTo>
                    <a:pt x="302165" y="39894"/>
                    <a:pt x="258645" y="28060"/>
                    <a:pt x="172366" y="4581"/>
                  </a:cubicBezTo>
                  <a:cubicBezTo>
                    <a:pt x="108420" y="9544"/>
                    <a:pt x="76735" y="12407"/>
                    <a:pt x="14316" y="18897"/>
                  </a:cubicBezTo>
                  <a:cubicBezTo>
                    <a:pt x="37604" y="49629"/>
                    <a:pt x="50202" y="66045"/>
                    <a:pt x="76543" y="1002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1E284577-45C3-48E4-B76B-3E54D9675238}"/>
                </a:ext>
              </a:extLst>
            </p:cNvPr>
            <p:cNvSpPr/>
            <p:nvPr/>
          </p:nvSpPr>
          <p:spPr>
            <a:xfrm>
              <a:off x="11111780" y="3783514"/>
              <a:ext cx="458114" cy="152705"/>
            </a:xfrm>
            <a:custGeom>
              <a:avLst/>
              <a:gdLst>
                <a:gd name="connsiteX0" fmla="*/ 307700 w 458114"/>
                <a:gd name="connsiteY0" fmla="*/ 162631 h 152704"/>
                <a:gd name="connsiteX1" fmla="*/ 67954 w 458114"/>
                <a:gd name="connsiteY1" fmla="*/ 96586 h 152704"/>
                <a:gd name="connsiteX2" fmla="*/ 0 w 458114"/>
                <a:gd name="connsiteY2" fmla="*/ 13362 h 152704"/>
                <a:gd name="connsiteX3" fmla="*/ 170838 w 458114"/>
                <a:gd name="connsiteY3" fmla="*/ 0 h 152704"/>
                <a:gd name="connsiteX4" fmla="*/ 405049 w 458114"/>
                <a:gd name="connsiteY4" fmla="*/ 61273 h 152704"/>
                <a:gd name="connsiteX5" fmla="*/ 474339 w 458114"/>
                <a:gd name="connsiteY5" fmla="*/ 141061 h 152704"/>
                <a:gd name="connsiteX6" fmla="*/ 307700 w 458114"/>
                <a:gd name="connsiteY6" fmla="*/ 162631 h 152704"/>
                <a:gd name="connsiteX7" fmla="*/ 78261 w 458114"/>
                <a:gd name="connsiteY7" fmla="*/ 95250 h 152704"/>
                <a:gd name="connsiteX8" fmla="*/ 303119 w 458114"/>
                <a:gd name="connsiteY8" fmla="*/ 157095 h 152704"/>
                <a:gd name="connsiteX9" fmla="*/ 459451 w 458114"/>
                <a:gd name="connsiteY9" fmla="*/ 136862 h 152704"/>
                <a:gd name="connsiteX10" fmla="*/ 394551 w 458114"/>
                <a:gd name="connsiteY10" fmla="*/ 61845 h 152704"/>
                <a:gd name="connsiteX11" fmla="*/ 174655 w 458114"/>
                <a:gd name="connsiteY11" fmla="*/ 4199 h 152704"/>
                <a:gd name="connsiteX12" fmla="*/ 14507 w 458114"/>
                <a:gd name="connsiteY12" fmla="*/ 16988 h 152704"/>
                <a:gd name="connsiteX13" fmla="*/ 78261 w 458114"/>
                <a:gd name="connsiteY13" fmla="*/ 9525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07700" y="162631"/>
                  </a:moveTo>
                  <a:cubicBezTo>
                    <a:pt x="211686" y="136480"/>
                    <a:pt x="163585" y="123309"/>
                    <a:pt x="67954" y="96586"/>
                  </a:cubicBezTo>
                  <a:cubicBezTo>
                    <a:pt x="39321" y="61655"/>
                    <a:pt x="25577" y="44857"/>
                    <a:pt x="0" y="13362"/>
                  </a:cubicBezTo>
                  <a:cubicBezTo>
                    <a:pt x="67763" y="7253"/>
                    <a:pt x="101930" y="4772"/>
                    <a:pt x="170838" y="0"/>
                  </a:cubicBezTo>
                  <a:cubicBezTo>
                    <a:pt x="264179" y="24433"/>
                    <a:pt x="311136" y="36840"/>
                    <a:pt x="405049" y="61273"/>
                  </a:cubicBezTo>
                  <a:cubicBezTo>
                    <a:pt x="431391" y="91814"/>
                    <a:pt x="445325" y="107848"/>
                    <a:pt x="474339" y="141061"/>
                  </a:cubicBezTo>
                  <a:cubicBezTo>
                    <a:pt x="407148" y="149078"/>
                    <a:pt x="373744" y="153277"/>
                    <a:pt x="307700" y="162631"/>
                  </a:cubicBezTo>
                  <a:close/>
                  <a:moveTo>
                    <a:pt x="78261" y="95250"/>
                  </a:moveTo>
                  <a:cubicBezTo>
                    <a:pt x="167975" y="120255"/>
                    <a:pt x="213023" y="132662"/>
                    <a:pt x="303119" y="157095"/>
                  </a:cubicBezTo>
                  <a:cubicBezTo>
                    <a:pt x="365155" y="148505"/>
                    <a:pt x="396459" y="144497"/>
                    <a:pt x="459451" y="136862"/>
                  </a:cubicBezTo>
                  <a:cubicBezTo>
                    <a:pt x="432345" y="105748"/>
                    <a:pt x="419365" y="90668"/>
                    <a:pt x="394551" y="61845"/>
                  </a:cubicBezTo>
                  <a:cubicBezTo>
                    <a:pt x="306364" y="38940"/>
                    <a:pt x="262270" y="27296"/>
                    <a:pt x="174655" y="4199"/>
                  </a:cubicBezTo>
                  <a:cubicBezTo>
                    <a:pt x="110138" y="8781"/>
                    <a:pt x="78070" y="11262"/>
                    <a:pt x="14507" y="16988"/>
                  </a:cubicBezTo>
                  <a:cubicBezTo>
                    <a:pt x="38557" y="46957"/>
                    <a:pt x="51537" y="62609"/>
                    <a:pt x="78261" y="952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FFE5ECC4-BDE1-435C-B87B-E4EE4DB39C5F}"/>
                </a:ext>
              </a:extLst>
            </p:cNvPr>
            <p:cNvSpPr/>
            <p:nvPr/>
          </p:nvSpPr>
          <p:spPr>
            <a:xfrm>
              <a:off x="11504232" y="3829134"/>
              <a:ext cx="458114" cy="152705"/>
            </a:xfrm>
            <a:custGeom>
              <a:avLst/>
              <a:gdLst>
                <a:gd name="connsiteX0" fmla="*/ 309991 w 458114"/>
                <a:gd name="connsiteY0" fmla="*/ 156332 h 152704"/>
                <a:gd name="connsiteX1" fmla="*/ 69099 w 458114"/>
                <a:gd name="connsiteY1" fmla="*/ 93913 h 152704"/>
                <a:gd name="connsiteX2" fmla="*/ 0 w 458114"/>
                <a:gd name="connsiteY2" fmla="*/ 13934 h 152704"/>
                <a:gd name="connsiteX3" fmla="*/ 170839 w 458114"/>
                <a:gd name="connsiteY3" fmla="*/ 0 h 152704"/>
                <a:gd name="connsiteX4" fmla="*/ 405813 w 458114"/>
                <a:gd name="connsiteY4" fmla="*/ 57455 h 152704"/>
                <a:gd name="connsiteX5" fmla="*/ 476248 w 458114"/>
                <a:gd name="connsiteY5" fmla="*/ 134189 h 152704"/>
                <a:gd name="connsiteX6" fmla="*/ 309991 w 458114"/>
                <a:gd name="connsiteY6" fmla="*/ 156332 h 152704"/>
                <a:gd name="connsiteX7" fmla="*/ 79597 w 458114"/>
                <a:gd name="connsiteY7" fmla="*/ 92768 h 152704"/>
                <a:gd name="connsiteX8" fmla="*/ 305410 w 458114"/>
                <a:gd name="connsiteY8" fmla="*/ 151178 h 152704"/>
                <a:gd name="connsiteX9" fmla="*/ 461359 w 458114"/>
                <a:gd name="connsiteY9" fmla="*/ 130753 h 152704"/>
                <a:gd name="connsiteX10" fmla="*/ 395314 w 458114"/>
                <a:gd name="connsiteY10" fmla="*/ 58600 h 152704"/>
                <a:gd name="connsiteX11" fmla="*/ 174655 w 458114"/>
                <a:gd name="connsiteY11" fmla="*/ 4581 h 152704"/>
                <a:gd name="connsiteX12" fmla="*/ 14507 w 458114"/>
                <a:gd name="connsiteY12" fmla="*/ 17943 h 152704"/>
                <a:gd name="connsiteX13" fmla="*/ 79597 w 458114"/>
                <a:gd name="connsiteY13" fmla="*/ 9276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09991" y="156332"/>
                  </a:moveTo>
                  <a:cubicBezTo>
                    <a:pt x="213787" y="131899"/>
                    <a:pt x="165494" y="119301"/>
                    <a:pt x="69099" y="93913"/>
                  </a:cubicBezTo>
                  <a:cubicBezTo>
                    <a:pt x="40276" y="60700"/>
                    <a:pt x="26342" y="44666"/>
                    <a:pt x="0" y="13934"/>
                  </a:cubicBezTo>
                  <a:cubicBezTo>
                    <a:pt x="68145" y="8017"/>
                    <a:pt x="102312" y="5345"/>
                    <a:pt x="170839" y="0"/>
                  </a:cubicBezTo>
                  <a:cubicBezTo>
                    <a:pt x="264752" y="23287"/>
                    <a:pt x="311899" y="34931"/>
                    <a:pt x="405813" y="57455"/>
                  </a:cubicBezTo>
                  <a:cubicBezTo>
                    <a:pt x="432918" y="87042"/>
                    <a:pt x="447043" y="102503"/>
                    <a:pt x="476248" y="134189"/>
                  </a:cubicBezTo>
                  <a:cubicBezTo>
                    <a:pt x="409630" y="142779"/>
                    <a:pt x="376226" y="147169"/>
                    <a:pt x="309991" y="156332"/>
                  </a:cubicBezTo>
                  <a:close/>
                  <a:moveTo>
                    <a:pt x="79597" y="92768"/>
                  </a:moveTo>
                  <a:cubicBezTo>
                    <a:pt x="169883" y="116628"/>
                    <a:pt x="215122" y="128272"/>
                    <a:pt x="305410" y="151178"/>
                  </a:cubicBezTo>
                  <a:cubicBezTo>
                    <a:pt x="367637" y="142779"/>
                    <a:pt x="398941" y="138770"/>
                    <a:pt x="461359" y="130753"/>
                  </a:cubicBezTo>
                  <a:cubicBezTo>
                    <a:pt x="434063" y="101167"/>
                    <a:pt x="420892" y="86660"/>
                    <a:pt x="395314" y="58600"/>
                  </a:cubicBezTo>
                  <a:cubicBezTo>
                    <a:pt x="307127" y="37222"/>
                    <a:pt x="262842" y="26342"/>
                    <a:pt x="174655" y="4581"/>
                  </a:cubicBezTo>
                  <a:cubicBezTo>
                    <a:pt x="110520" y="9735"/>
                    <a:pt x="78261" y="12216"/>
                    <a:pt x="14507" y="17943"/>
                  </a:cubicBezTo>
                  <a:cubicBezTo>
                    <a:pt x="39513" y="46575"/>
                    <a:pt x="52492" y="61655"/>
                    <a:pt x="79597" y="927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A6F6E10C-1580-4EEA-A8A8-80053E552439}"/>
                </a:ext>
              </a:extLst>
            </p:cNvPr>
            <p:cNvSpPr/>
            <p:nvPr/>
          </p:nvSpPr>
          <p:spPr>
            <a:xfrm>
              <a:off x="11897637" y="3868647"/>
              <a:ext cx="458114" cy="133617"/>
            </a:xfrm>
            <a:custGeom>
              <a:avLst/>
              <a:gdLst>
                <a:gd name="connsiteX0" fmla="*/ 309800 w 458114"/>
                <a:gd name="connsiteY0" fmla="*/ 150605 h 133616"/>
                <a:gd name="connsiteX1" fmla="*/ 70244 w 458114"/>
                <a:gd name="connsiteY1" fmla="*/ 93723 h 133616"/>
                <a:gd name="connsiteX2" fmla="*/ 0 w 458114"/>
                <a:gd name="connsiteY2" fmla="*/ 16988 h 133616"/>
                <a:gd name="connsiteX3" fmla="*/ 167975 w 458114"/>
                <a:gd name="connsiteY3" fmla="*/ 0 h 133616"/>
                <a:gd name="connsiteX4" fmla="*/ 400850 w 458114"/>
                <a:gd name="connsiteY4" fmla="*/ 51729 h 133616"/>
                <a:gd name="connsiteX5" fmla="*/ 473003 w 458114"/>
                <a:gd name="connsiteY5" fmla="*/ 126172 h 133616"/>
                <a:gd name="connsiteX6" fmla="*/ 309800 w 458114"/>
                <a:gd name="connsiteY6" fmla="*/ 150605 h 133616"/>
                <a:gd name="connsiteX7" fmla="*/ 80551 w 458114"/>
                <a:gd name="connsiteY7" fmla="*/ 92386 h 133616"/>
                <a:gd name="connsiteX8" fmla="*/ 305219 w 458114"/>
                <a:gd name="connsiteY8" fmla="*/ 145642 h 133616"/>
                <a:gd name="connsiteX9" fmla="*/ 458305 w 458114"/>
                <a:gd name="connsiteY9" fmla="*/ 122736 h 133616"/>
                <a:gd name="connsiteX10" fmla="*/ 390733 w 458114"/>
                <a:gd name="connsiteY10" fmla="*/ 52874 h 133616"/>
                <a:gd name="connsiteX11" fmla="*/ 171984 w 458114"/>
                <a:gd name="connsiteY11" fmla="*/ 4199 h 133616"/>
                <a:gd name="connsiteX12" fmla="*/ 14507 w 458114"/>
                <a:gd name="connsiteY12" fmla="*/ 20424 h 133616"/>
                <a:gd name="connsiteX13" fmla="*/ 80551 w 458114"/>
                <a:gd name="connsiteY13" fmla="*/ 9238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309800" y="150605"/>
                  </a:moveTo>
                  <a:cubicBezTo>
                    <a:pt x="214359" y="128463"/>
                    <a:pt x="166448" y="117010"/>
                    <a:pt x="70244" y="93723"/>
                  </a:cubicBezTo>
                  <a:cubicBezTo>
                    <a:pt x="41230" y="62036"/>
                    <a:pt x="26914" y="46575"/>
                    <a:pt x="0" y="16988"/>
                  </a:cubicBezTo>
                  <a:cubicBezTo>
                    <a:pt x="67380" y="10308"/>
                    <a:pt x="100976" y="6872"/>
                    <a:pt x="167975" y="0"/>
                  </a:cubicBezTo>
                  <a:cubicBezTo>
                    <a:pt x="261316" y="21188"/>
                    <a:pt x="308082" y="31686"/>
                    <a:pt x="400850" y="51729"/>
                  </a:cubicBezTo>
                  <a:cubicBezTo>
                    <a:pt x="428909" y="80743"/>
                    <a:pt x="443416" y="95822"/>
                    <a:pt x="473003" y="126172"/>
                  </a:cubicBezTo>
                  <a:cubicBezTo>
                    <a:pt x="407913" y="135907"/>
                    <a:pt x="375082" y="140870"/>
                    <a:pt x="309800" y="150605"/>
                  </a:cubicBezTo>
                  <a:close/>
                  <a:moveTo>
                    <a:pt x="80551" y="92386"/>
                  </a:moveTo>
                  <a:cubicBezTo>
                    <a:pt x="170648" y="114338"/>
                    <a:pt x="215695" y="125027"/>
                    <a:pt x="305219" y="145642"/>
                  </a:cubicBezTo>
                  <a:cubicBezTo>
                    <a:pt x="366683" y="136480"/>
                    <a:pt x="397223" y="132090"/>
                    <a:pt x="458305" y="122736"/>
                  </a:cubicBezTo>
                  <a:cubicBezTo>
                    <a:pt x="430628" y="94104"/>
                    <a:pt x="417075" y="80170"/>
                    <a:pt x="390733" y="52874"/>
                  </a:cubicBezTo>
                  <a:cubicBezTo>
                    <a:pt x="303501" y="33977"/>
                    <a:pt x="259789" y="24051"/>
                    <a:pt x="171984" y="4199"/>
                  </a:cubicBezTo>
                  <a:cubicBezTo>
                    <a:pt x="109374" y="10880"/>
                    <a:pt x="77689" y="13934"/>
                    <a:pt x="14507" y="20424"/>
                  </a:cubicBezTo>
                  <a:cubicBezTo>
                    <a:pt x="40085" y="48293"/>
                    <a:pt x="53255" y="62800"/>
                    <a:pt x="80551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BB914ECA-D089-4813-83C0-36173F4BDC49}"/>
                </a:ext>
              </a:extLst>
            </p:cNvPr>
            <p:cNvSpPr/>
            <p:nvPr/>
          </p:nvSpPr>
          <p:spPr>
            <a:xfrm>
              <a:off x="12286271" y="3896324"/>
              <a:ext cx="458114" cy="133617"/>
            </a:xfrm>
            <a:custGeom>
              <a:avLst/>
              <a:gdLst>
                <a:gd name="connsiteX0" fmla="*/ 307509 w 458114"/>
                <a:gd name="connsiteY0" fmla="*/ 147551 h 133616"/>
                <a:gd name="connsiteX1" fmla="*/ 71963 w 458114"/>
                <a:gd name="connsiteY1" fmla="*/ 97540 h 133616"/>
                <a:gd name="connsiteX2" fmla="*/ 0 w 458114"/>
                <a:gd name="connsiteY2" fmla="*/ 23097 h 133616"/>
                <a:gd name="connsiteX3" fmla="*/ 161104 w 458114"/>
                <a:gd name="connsiteY3" fmla="*/ 0 h 133616"/>
                <a:gd name="connsiteX4" fmla="*/ 388633 w 458114"/>
                <a:gd name="connsiteY4" fmla="*/ 44094 h 133616"/>
                <a:gd name="connsiteX5" fmla="*/ 463651 w 458114"/>
                <a:gd name="connsiteY5" fmla="*/ 117583 h 133616"/>
                <a:gd name="connsiteX6" fmla="*/ 307509 w 458114"/>
                <a:gd name="connsiteY6" fmla="*/ 147551 h 133616"/>
                <a:gd name="connsiteX7" fmla="*/ 81889 w 458114"/>
                <a:gd name="connsiteY7" fmla="*/ 96013 h 133616"/>
                <a:gd name="connsiteX8" fmla="*/ 302737 w 458114"/>
                <a:gd name="connsiteY8" fmla="*/ 142779 h 133616"/>
                <a:gd name="connsiteX9" fmla="*/ 449335 w 458114"/>
                <a:gd name="connsiteY9" fmla="*/ 114910 h 133616"/>
                <a:gd name="connsiteX10" fmla="*/ 379089 w 458114"/>
                <a:gd name="connsiteY10" fmla="*/ 46002 h 133616"/>
                <a:gd name="connsiteX11" fmla="*/ 165304 w 458114"/>
                <a:gd name="connsiteY11" fmla="*/ 4390 h 133616"/>
                <a:gd name="connsiteX12" fmla="*/ 14316 w 458114"/>
                <a:gd name="connsiteY12" fmla="*/ 26151 h 133616"/>
                <a:gd name="connsiteX13" fmla="*/ 81889 w 458114"/>
                <a:gd name="connsiteY13" fmla="*/ 9601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307509" y="147551"/>
                  </a:moveTo>
                  <a:cubicBezTo>
                    <a:pt x="213787" y="128463"/>
                    <a:pt x="166640" y="118346"/>
                    <a:pt x="71963" y="97540"/>
                  </a:cubicBezTo>
                  <a:cubicBezTo>
                    <a:pt x="42376" y="66999"/>
                    <a:pt x="28060" y="52110"/>
                    <a:pt x="0" y="23097"/>
                  </a:cubicBezTo>
                  <a:cubicBezTo>
                    <a:pt x="65281" y="14316"/>
                    <a:pt x="97540" y="9926"/>
                    <a:pt x="161104" y="0"/>
                  </a:cubicBezTo>
                  <a:cubicBezTo>
                    <a:pt x="252726" y="18325"/>
                    <a:pt x="298347" y="27296"/>
                    <a:pt x="388633" y="44094"/>
                  </a:cubicBezTo>
                  <a:cubicBezTo>
                    <a:pt x="418221" y="73107"/>
                    <a:pt x="433300" y="87805"/>
                    <a:pt x="463651" y="117583"/>
                  </a:cubicBezTo>
                  <a:cubicBezTo>
                    <a:pt x="401995" y="130181"/>
                    <a:pt x="370691" y="135907"/>
                    <a:pt x="307509" y="147551"/>
                  </a:cubicBezTo>
                  <a:close/>
                  <a:moveTo>
                    <a:pt x="81889" y="96013"/>
                  </a:moveTo>
                  <a:cubicBezTo>
                    <a:pt x="170648" y="115483"/>
                    <a:pt x="214932" y="124836"/>
                    <a:pt x="302737" y="142779"/>
                  </a:cubicBezTo>
                  <a:cubicBezTo>
                    <a:pt x="362102" y="132090"/>
                    <a:pt x="391497" y="126554"/>
                    <a:pt x="449335" y="114910"/>
                  </a:cubicBezTo>
                  <a:cubicBezTo>
                    <a:pt x="420892" y="87042"/>
                    <a:pt x="406767" y="73298"/>
                    <a:pt x="379089" y="46002"/>
                  </a:cubicBezTo>
                  <a:cubicBezTo>
                    <a:pt x="294148" y="29968"/>
                    <a:pt x="251200" y="21570"/>
                    <a:pt x="165304" y="4390"/>
                  </a:cubicBezTo>
                  <a:cubicBezTo>
                    <a:pt x="105749" y="13743"/>
                    <a:pt x="75398" y="17943"/>
                    <a:pt x="14316" y="26151"/>
                  </a:cubicBezTo>
                  <a:cubicBezTo>
                    <a:pt x="40658" y="53447"/>
                    <a:pt x="54211" y="67381"/>
                    <a:pt x="81889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A7732B03-D2DD-4C24-BE31-885C3022AAC8}"/>
                </a:ext>
              </a:extLst>
            </p:cNvPr>
            <p:cNvSpPr/>
            <p:nvPr/>
          </p:nvSpPr>
          <p:spPr>
            <a:xfrm>
              <a:off x="-434993" y="3982030"/>
              <a:ext cx="477202" cy="152705"/>
            </a:xfrm>
            <a:custGeom>
              <a:avLst/>
              <a:gdLst>
                <a:gd name="connsiteX0" fmla="*/ 160340 w 477202"/>
                <a:gd name="connsiteY0" fmla="*/ 163203 h 152704"/>
                <a:gd name="connsiteX1" fmla="*/ 0 w 477202"/>
                <a:gd name="connsiteY1" fmla="*/ 138198 h 152704"/>
                <a:gd name="connsiteX2" fmla="*/ 79406 w 477202"/>
                <a:gd name="connsiteY2" fmla="*/ 59937 h 152704"/>
                <a:gd name="connsiteX3" fmla="*/ 319916 w 477202"/>
                <a:gd name="connsiteY3" fmla="*/ 0 h 152704"/>
                <a:gd name="connsiteX4" fmla="*/ 489610 w 477202"/>
                <a:gd name="connsiteY4" fmla="*/ 8971 h 152704"/>
                <a:gd name="connsiteX5" fmla="*/ 408676 w 477202"/>
                <a:gd name="connsiteY5" fmla="*/ 95059 h 152704"/>
                <a:gd name="connsiteX6" fmla="*/ 160340 w 477202"/>
                <a:gd name="connsiteY6" fmla="*/ 163203 h 152704"/>
                <a:gd name="connsiteX7" fmla="*/ 14698 w 477202"/>
                <a:gd name="connsiteY7" fmla="*/ 134953 h 152704"/>
                <a:gd name="connsiteX8" fmla="*/ 165494 w 477202"/>
                <a:gd name="connsiteY8" fmla="*/ 157859 h 152704"/>
                <a:gd name="connsiteX9" fmla="*/ 398178 w 477202"/>
                <a:gd name="connsiteY9" fmla="*/ 94295 h 152704"/>
                <a:gd name="connsiteX10" fmla="*/ 474148 w 477202"/>
                <a:gd name="connsiteY10" fmla="*/ 13743 h 152704"/>
                <a:gd name="connsiteX11" fmla="*/ 315335 w 477202"/>
                <a:gd name="connsiteY11" fmla="*/ 4772 h 152704"/>
                <a:gd name="connsiteX12" fmla="*/ 89332 w 477202"/>
                <a:gd name="connsiteY12" fmla="*/ 61273 h 152704"/>
                <a:gd name="connsiteX13" fmla="*/ 14698 w 477202"/>
                <a:gd name="connsiteY13" fmla="*/ 134953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60340" y="163203"/>
                  </a:moveTo>
                  <a:cubicBezTo>
                    <a:pt x="95631" y="153850"/>
                    <a:pt x="63372" y="149078"/>
                    <a:pt x="0" y="138198"/>
                  </a:cubicBezTo>
                  <a:cubicBezTo>
                    <a:pt x="32259" y="106512"/>
                    <a:pt x="48102" y="90668"/>
                    <a:pt x="79406" y="59937"/>
                  </a:cubicBezTo>
                  <a:cubicBezTo>
                    <a:pt x="174083" y="38367"/>
                    <a:pt x="222185" y="26342"/>
                    <a:pt x="319916" y="0"/>
                  </a:cubicBezTo>
                  <a:cubicBezTo>
                    <a:pt x="386916" y="4581"/>
                    <a:pt x="421083" y="6108"/>
                    <a:pt x="489610" y="8971"/>
                  </a:cubicBezTo>
                  <a:cubicBezTo>
                    <a:pt x="458114" y="42376"/>
                    <a:pt x="441699" y="59746"/>
                    <a:pt x="408676" y="95059"/>
                  </a:cubicBezTo>
                  <a:cubicBezTo>
                    <a:pt x="307891" y="124836"/>
                    <a:pt x="258262" y="138389"/>
                    <a:pt x="160340" y="163203"/>
                  </a:cubicBezTo>
                  <a:close/>
                  <a:moveTo>
                    <a:pt x="14698" y="134953"/>
                  </a:moveTo>
                  <a:cubicBezTo>
                    <a:pt x="74253" y="144879"/>
                    <a:pt x="104603" y="149269"/>
                    <a:pt x="165494" y="157859"/>
                  </a:cubicBezTo>
                  <a:cubicBezTo>
                    <a:pt x="257308" y="134571"/>
                    <a:pt x="303883" y="121782"/>
                    <a:pt x="398178" y="94295"/>
                  </a:cubicBezTo>
                  <a:cubicBezTo>
                    <a:pt x="429100" y="61273"/>
                    <a:pt x="444371" y="45048"/>
                    <a:pt x="474148" y="13743"/>
                  </a:cubicBezTo>
                  <a:cubicBezTo>
                    <a:pt x="410203" y="10689"/>
                    <a:pt x="378135" y="9162"/>
                    <a:pt x="315335" y="4772"/>
                  </a:cubicBezTo>
                  <a:cubicBezTo>
                    <a:pt x="223713" y="29396"/>
                    <a:pt x="178474" y="40849"/>
                    <a:pt x="89332" y="61273"/>
                  </a:cubicBezTo>
                  <a:cubicBezTo>
                    <a:pt x="59937" y="90287"/>
                    <a:pt x="45048" y="104985"/>
                    <a:pt x="14698" y="1349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E4AD85C2-9B38-476C-B0A2-0505D0E6D00E}"/>
                </a:ext>
              </a:extLst>
            </p:cNvPr>
            <p:cNvSpPr/>
            <p:nvPr/>
          </p:nvSpPr>
          <p:spPr>
            <a:xfrm>
              <a:off x="-39297" y="3912167"/>
              <a:ext cx="496291" cy="171793"/>
            </a:xfrm>
            <a:custGeom>
              <a:avLst/>
              <a:gdLst>
                <a:gd name="connsiteX0" fmla="*/ 167212 w 496290"/>
                <a:gd name="connsiteY0" fmla="*/ 182864 h 171792"/>
                <a:gd name="connsiteX1" fmla="*/ 0 w 496290"/>
                <a:gd name="connsiteY1" fmla="*/ 166830 h 171792"/>
                <a:gd name="connsiteX2" fmla="*/ 80934 w 496290"/>
                <a:gd name="connsiteY2" fmla="*/ 80933 h 171792"/>
                <a:gd name="connsiteX3" fmla="*/ 331369 w 496290"/>
                <a:gd name="connsiteY3" fmla="*/ 954 h 171792"/>
                <a:gd name="connsiteX4" fmla="*/ 506598 w 496290"/>
                <a:gd name="connsiteY4" fmla="*/ 0 h 171792"/>
                <a:gd name="connsiteX5" fmla="*/ 422801 w 496290"/>
                <a:gd name="connsiteY5" fmla="*/ 97158 h 171792"/>
                <a:gd name="connsiteX6" fmla="*/ 167212 w 496290"/>
                <a:gd name="connsiteY6" fmla="*/ 182864 h 171792"/>
                <a:gd name="connsiteX7" fmla="*/ 15461 w 496290"/>
                <a:gd name="connsiteY7" fmla="*/ 162249 h 171792"/>
                <a:gd name="connsiteX8" fmla="*/ 172556 w 496290"/>
                <a:gd name="connsiteY8" fmla="*/ 176756 h 171792"/>
                <a:gd name="connsiteX9" fmla="*/ 412303 w 496290"/>
                <a:gd name="connsiteY9" fmla="*/ 96586 h 171792"/>
                <a:gd name="connsiteX10" fmla="*/ 490755 w 496290"/>
                <a:gd name="connsiteY10" fmla="*/ 5917 h 171792"/>
                <a:gd name="connsiteX11" fmla="*/ 326597 w 496290"/>
                <a:gd name="connsiteY11" fmla="*/ 6299 h 171792"/>
                <a:gd name="connsiteX12" fmla="*/ 91432 w 496290"/>
                <a:gd name="connsiteY12" fmla="*/ 81506 h 171792"/>
                <a:gd name="connsiteX13" fmla="*/ 15461 w 496290"/>
                <a:gd name="connsiteY13" fmla="*/ 16224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67212" y="182864"/>
                  </a:moveTo>
                  <a:cubicBezTo>
                    <a:pt x="100403" y="175992"/>
                    <a:pt x="66808" y="173129"/>
                    <a:pt x="0" y="166830"/>
                  </a:cubicBezTo>
                  <a:cubicBezTo>
                    <a:pt x="33022" y="131517"/>
                    <a:pt x="49438" y="114338"/>
                    <a:pt x="80934" y="80933"/>
                  </a:cubicBezTo>
                  <a:cubicBezTo>
                    <a:pt x="180192" y="50965"/>
                    <a:pt x="230393" y="34931"/>
                    <a:pt x="331369" y="954"/>
                  </a:cubicBezTo>
                  <a:cubicBezTo>
                    <a:pt x="401614" y="382"/>
                    <a:pt x="436736" y="0"/>
                    <a:pt x="506598" y="0"/>
                  </a:cubicBezTo>
                  <a:cubicBezTo>
                    <a:pt x="474339" y="37222"/>
                    <a:pt x="457351" y="56883"/>
                    <a:pt x="422801" y="97158"/>
                  </a:cubicBezTo>
                  <a:cubicBezTo>
                    <a:pt x="319535" y="133807"/>
                    <a:pt x="268379" y="150796"/>
                    <a:pt x="167212" y="182864"/>
                  </a:cubicBezTo>
                  <a:close/>
                  <a:moveTo>
                    <a:pt x="15461" y="162249"/>
                  </a:moveTo>
                  <a:cubicBezTo>
                    <a:pt x="78452" y="167975"/>
                    <a:pt x="109947" y="170648"/>
                    <a:pt x="172556" y="176756"/>
                  </a:cubicBezTo>
                  <a:cubicBezTo>
                    <a:pt x="267615" y="146597"/>
                    <a:pt x="315526" y="130563"/>
                    <a:pt x="412303" y="96586"/>
                  </a:cubicBezTo>
                  <a:cubicBezTo>
                    <a:pt x="444562" y="58982"/>
                    <a:pt x="460405" y="40849"/>
                    <a:pt x="490755" y="5917"/>
                  </a:cubicBezTo>
                  <a:cubicBezTo>
                    <a:pt x="425283" y="5726"/>
                    <a:pt x="392451" y="5917"/>
                    <a:pt x="326597" y="6299"/>
                  </a:cubicBezTo>
                  <a:cubicBezTo>
                    <a:pt x="231730" y="38176"/>
                    <a:pt x="184582" y="53256"/>
                    <a:pt x="91432" y="81506"/>
                  </a:cubicBezTo>
                  <a:cubicBezTo>
                    <a:pt x="61846" y="112811"/>
                    <a:pt x="46575" y="129226"/>
                    <a:pt x="15461" y="1622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BFE1FB51-6E24-4C37-854A-B18F895EC01F}"/>
                </a:ext>
              </a:extLst>
            </p:cNvPr>
            <p:cNvSpPr/>
            <p:nvPr/>
          </p:nvSpPr>
          <p:spPr>
            <a:xfrm>
              <a:off x="370333" y="3816154"/>
              <a:ext cx="496291" cy="190881"/>
            </a:xfrm>
            <a:custGeom>
              <a:avLst/>
              <a:gdLst>
                <a:gd name="connsiteX0" fmla="*/ 168166 w 496290"/>
                <a:gd name="connsiteY0" fmla="*/ 209206 h 190880"/>
                <a:gd name="connsiteX1" fmla="*/ 0 w 496290"/>
                <a:gd name="connsiteY1" fmla="*/ 195844 h 190880"/>
                <a:gd name="connsiteX2" fmla="*/ 83606 w 496290"/>
                <a:gd name="connsiteY2" fmla="*/ 99067 h 190880"/>
                <a:gd name="connsiteX3" fmla="*/ 337860 w 496290"/>
                <a:gd name="connsiteY3" fmla="*/ 3818 h 190880"/>
                <a:gd name="connsiteX4" fmla="*/ 512325 w 496290"/>
                <a:gd name="connsiteY4" fmla="*/ 0 h 190880"/>
                <a:gd name="connsiteX5" fmla="*/ 425856 w 496290"/>
                <a:gd name="connsiteY5" fmla="*/ 109757 h 190880"/>
                <a:gd name="connsiteX6" fmla="*/ 168166 w 496290"/>
                <a:gd name="connsiteY6" fmla="*/ 209206 h 190880"/>
                <a:gd name="connsiteX7" fmla="*/ 15843 w 496290"/>
                <a:gd name="connsiteY7" fmla="*/ 190117 h 190880"/>
                <a:gd name="connsiteX8" fmla="*/ 173702 w 496290"/>
                <a:gd name="connsiteY8" fmla="*/ 202143 h 190880"/>
                <a:gd name="connsiteX9" fmla="*/ 415548 w 496290"/>
                <a:gd name="connsiteY9" fmla="*/ 108802 h 190880"/>
                <a:gd name="connsiteX10" fmla="*/ 496672 w 496290"/>
                <a:gd name="connsiteY10" fmla="*/ 6299 h 190880"/>
                <a:gd name="connsiteX11" fmla="*/ 333088 w 496290"/>
                <a:gd name="connsiteY11" fmla="*/ 9353 h 190880"/>
                <a:gd name="connsiteX12" fmla="*/ 94295 w 496290"/>
                <a:gd name="connsiteY12" fmla="*/ 99067 h 190880"/>
                <a:gd name="connsiteX13" fmla="*/ 15843 w 496290"/>
                <a:gd name="connsiteY13" fmla="*/ 19011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68166" y="209206"/>
                  </a:moveTo>
                  <a:cubicBezTo>
                    <a:pt x="101549" y="202716"/>
                    <a:pt x="67954" y="200234"/>
                    <a:pt x="0" y="195844"/>
                  </a:cubicBezTo>
                  <a:cubicBezTo>
                    <a:pt x="34550" y="155759"/>
                    <a:pt x="51347" y="136289"/>
                    <a:pt x="83606" y="99067"/>
                  </a:cubicBezTo>
                  <a:cubicBezTo>
                    <a:pt x="184964" y="62609"/>
                    <a:pt x="235929" y="43330"/>
                    <a:pt x="337860" y="3818"/>
                  </a:cubicBezTo>
                  <a:cubicBezTo>
                    <a:pt x="408486" y="1145"/>
                    <a:pt x="443417" y="191"/>
                    <a:pt x="512325" y="0"/>
                  </a:cubicBezTo>
                  <a:cubicBezTo>
                    <a:pt x="479302" y="41803"/>
                    <a:pt x="461741" y="63945"/>
                    <a:pt x="425856" y="109757"/>
                  </a:cubicBezTo>
                  <a:cubicBezTo>
                    <a:pt x="322398" y="151178"/>
                    <a:pt x="270860" y="171220"/>
                    <a:pt x="168166" y="209206"/>
                  </a:cubicBezTo>
                  <a:close/>
                  <a:moveTo>
                    <a:pt x="15843" y="190117"/>
                  </a:moveTo>
                  <a:cubicBezTo>
                    <a:pt x="79598" y="193935"/>
                    <a:pt x="111284" y="196226"/>
                    <a:pt x="173702" y="202143"/>
                  </a:cubicBezTo>
                  <a:cubicBezTo>
                    <a:pt x="269906" y="166448"/>
                    <a:pt x="318390" y="147742"/>
                    <a:pt x="415548" y="108802"/>
                  </a:cubicBezTo>
                  <a:cubicBezTo>
                    <a:pt x="449143" y="66236"/>
                    <a:pt x="465368" y="45430"/>
                    <a:pt x="496672" y="6299"/>
                  </a:cubicBezTo>
                  <a:cubicBezTo>
                    <a:pt x="431964" y="6490"/>
                    <a:pt x="399132" y="7253"/>
                    <a:pt x="333088" y="9353"/>
                  </a:cubicBezTo>
                  <a:cubicBezTo>
                    <a:pt x="237265" y="46575"/>
                    <a:pt x="189545" y="64518"/>
                    <a:pt x="94295" y="99067"/>
                  </a:cubicBezTo>
                  <a:cubicBezTo>
                    <a:pt x="64136" y="134189"/>
                    <a:pt x="48293" y="152514"/>
                    <a:pt x="15843" y="1901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B8DDAB21-CF8F-4521-87B9-A837F3A1CFDD}"/>
                </a:ext>
              </a:extLst>
            </p:cNvPr>
            <p:cNvSpPr/>
            <p:nvPr/>
          </p:nvSpPr>
          <p:spPr>
            <a:xfrm>
              <a:off x="783209" y="3711590"/>
              <a:ext cx="496291" cy="229057"/>
            </a:xfrm>
            <a:custGeom>
              <a:avLst/>
              <a:gdLst>
                <a:gd name="connsiteX0" fmla="*/ 164921 w 496290"/>
                <a:gd name="connsiteY0" fmla="*/ 233027 h 229057"/>
                <a:gd name="connsiteX1" fmla="*/ 0 w 496290"/>
                <a:gd name="connsiteY1" fmla="*/ 216993 h 229057"/>
                <a:gd name="connsiteX2" fmla="*/ 86469 w 496290"/>
                <a:gd name="connsiteY2" fmla="*/ 107810 h 229057"/>
                <a:gd name="connsiteX3" fmla="*/ 339196 w 496290"/>
                <a:gd name="connsiteY3" fmla="*/ 2061 h 229057"/>
                <a:gd name="connsiteX4" fmla="*/ 508889 w 496290"/>
                <a:gd name="connsiteY4" fmla="*/ 916 h 229057"/>
                <a:gd name="connsiteX5" fmla="*/ 420893 w 496290"/>
                <a:gd name="connsiteY5" fmla="*/ 123653 h 229057"/>
                <a:gd name="connsiteX6" fmla="*/ 164921 w 496290"/>
                <a:gd name="connsiteY6" fmla="*/ 233027 h 229057"/>
                <a:gd name="connsiteX7" fmla="*/ 16034 w 496290"/>
                <a:gd name="connsiteY7" fmla="*/ 210694 h 229057"/>
                <a:gd name="connsiteX8" fmla="*/ 170838 w 496290"/>
                <a:gd name="connsiteY8" fmla="*/ 225201 h 229057"/>
                <a:gd name="connsiteX9" fmla="*/ 410967 w 496290"/>
                <a:gd name="connsiteY9" fmla="*/ 122507 h 229057"/>
                <a:gd name="connsiteX10" fmla="*/ 493428 w 496290"/>
                <a:gd name="connsiteY10" fmla="*/ 7788 h 229057"/>
                <a:gd name="connsiteX11" fmla="*/ 334424 w 496290"/>
                <a:gd name="connsiteY11" fmla="*/ 8361 h 229057"/>
                <a:gd name="connsiteX12" fmla="*/ 97349 w 496290"/>
                <a:gd name="connsiteY12" fmla="*/ 107810 h 229057"/>
                <a:gd name="connsiteX13" fmla="*/ 16034 w 496290"/>
                <a:gd name="connsiteY13" fmla="*/ 21069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29057">
                  <a:moveTo>
                    <a:pt x="164921" y="233027"/>
                  </a:moveTo>
                  <a:cubicBezTo>
                    <a:pt x="100022" y="224820"/>
                    <a:pt x="66999" y="221765"/>
                    <a:pt x="0" y="216993"/>
                  </a:cubicBezTo>
                  <a:cubicBezTo>
                    <a:pt x="35886" y="171373"/>
                    <a:pt x="53256" y="149231"/>
                    <a:pt x="86469" y="107810"/>
                  </a:cubicBezTo>
                  <a:cubicBezTo>
                    <a:pt x="187636" y="66579"/>
                    <a:pt x="238219" y="45201"/>
                    <a:pt x="339196" y="2061"/>
                  </a:cubicBezTo>
                  <a:cubicBezTo>
                    <a:pt x="408294" y="-229"/>
                    <a:pt x="442271" y="-611"/>
                    <a:pt x="508889" y="916"/>
                  </a:cubicBezTo>
                  <a:cubicBezTo>
                    <a:pt x="475485" y="47300"/>
                    <a:pt x="457542" y="72115"/>
                    <a:pt x="420893" y="123653"/>
                  </a:cubicBezTo>
                  <a:cubicBezTo>
                    <a:pt x="318580" y="168510"/>
                    <a:pt x="267233" y="190652"/>
                    <a:pt x="164921" y="233027"/>
                  </a:cubicBezTo>
                  <a:close/>
                  <a:moveTo>
                    <a:pt x="16034" y="210694"/>
                  </a:moveTo>
                  <a:cubicBezTo>
                    <a:pt x="78834" y="215085"/>
                    <a:pt x="109947" y="217757"/>
                    <a:pt x="170838" y="225201"/>
                  </a:cubicBezTo>
                  <a:cubicBezTo>
                    <a:pt x="266852" y="185307"/>
                    <a:pt x="314954" y="164692"/>
                    <a:pt x="410967" y="122507"/>
                  </a:cubicBezTo>
                  <a:cubicBezTo>
                    <a:pt x="445325" y="74596"/>
                    <a:pt x="461932" y="51309"/>
                    <a:pt x="493428" y="7788"/>
                  </a:cubicBezTo>
                  <a:cubicBezTo>
                    <a:pt x="430819" y="6261"/>
                    <a:pt x="398941" y="6452"/>
                    <a:pt x="334424" y="8361"/>
                  </a:cubicBezTo>
                  <a:cubicBezTo>
                    <a:pt x="239746" y="48827"/>
                    <a:pt x="192217" y="68870"/>
                    <a:pt x="97349" y="107810"/>
                  </a:cubicBezTo>
                  <a:cubicBezTo>
                    <a:pt x="66045" y="146940"/>
                    <a:pt x="49629" y="167746"/>
                    <a:pt x="16034" y="2106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68E8C2C3-B273-4C29-A72D-0DC4355F3B6F}"/>
                </a:ext>
              </a:extLst>
            </p:cNvPr>
            <p:cNvSpPr/>
            <p:nvPr/>
          </p:nvSpPr>
          <p:spPr>
            <a:xfrm>
              <a:off x="1191313" y="3604849"/>
              <a:ext cx="496291" cy="248145"/>
            </a:xfrm>
            <a:custGeom>
              <a:avLst/>
              <a:gdLst>
                <a:gd name="connsiteX0" fmla="*/ 159195 w 496290"/>
                <a:gd name="connsiteY0" fmla="*/ 256162 h 248145"/>
                <a:gd name="connsiteX1" fmla="*/ 0 w 496290"/>
                <a:gd name="connsiteY1" fmla="*/ 233257 h 248145"/>
                <a:gd name="connsiteX2" fmla="*/ 87805 w 496290"/>
                <a:gd name="connsiteY2" fmla="*/ 111093 h 248145"/>
                <a:gd name="connsiteX3" fmla="*/ 334614 w 496290"/>
                <a:gd name="connsiteY3" fmla="*/ 0 h 248145"/>
                <a:gd name="connsiteX4" fmla="*/ 497245 w 496290"/>
                <a:gd name="connsiteY4" fmla="*/ 6299 h 248145"/>
                <a:gd name="connsiteX5" fmla="*/ 409631 w 496290"/>
                <a:gd name="connsiteY5" fmla="*/ 141252 h 248145"/>
                <a:gd name="connsiteX6" fmla="*/ 159195 w 496290"/>
                <a:gd name="connsiteY6" fmla="*/ 256162 h 248145"/>
                <a:gd name="connsiteX7" fmla="*/ 15652 w 496290"/>
                <a:gd name="connsiteY7" fmla="*/ 226194 h 248145"/>
                <a:gd name="connsiteX8" fmla="*/ 165112 w 496290"/>
                <a:gd name="connsiteY8" fmla="*/ 247382 h 248145"/>
                <a:gd name="connsiteX9" fmla="*/ 400087 w 496290"/>
                <a:gd name="connsiteY9" fmla="*/ 139343 h 248145"/>
                <a:gd name="connsiteX10" fmla="*/ 482165 w 496290"/>
                <a:gd name="connsiteY10" fmla="*/ 13171 h 248145"/>
                <a:gd name="connsiteX11" fmla="*/ 329652 w 496290"/>
                <a:gd name="connsiteY11" fmla="*/ 6681 h 248145"/>
                <a:gd name="connsiteX12" fmla="*/ 98113 w 496290"/>
                <a:gd name="connsiteY12" fmla="*/ 111093 h 248145"/>
                <a:gd name="connsiteX13" fmla="*/ 15652 w 496290"/>
                <a:gd name="connsiteY13" fmla="*/ 22619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48145">
                  <a:moveTo>
                    <a:pt x="159195" y="256162"/>
                  </a:moveTo>
                  <a:cubicBezTo>
                    <a:pt x="96586" y="244709"/>
                    <a:pt x="64709" y="240128"/>
                    <a:pt x="0" y="233257"/>
                  </a:cubicBezTo>
                  <a:cubicBezTo>
                    <a:pt x="36649" y="182100"/>
                    <a:pt x="54401" y="157286"/>
                    <a:pt x="87805" y="111093"/>
                  </a:cubicBezTo>
                  <a:cubicBezTo>
                    <a:pt x="187063" y="66999"/>
                    <a:pt x="236502" y="44475"/>
                    <a:pt x="334614" y="0"/>
                  </a:cubicBezTo>
                  <a:cubicBezTo>
                    <a:pt x="401041" y="191"/>
                    <a:pt x="433491" y="1336"/>
                    <a:pt x="497245" y="6299"/>
                  </a:cubicBezTo>
                  <a:cubicBezTo>
                    <a:pt x="464031" y="57073"/>
                    <a:pt x="446280" y="84369"/>
                    <a:pt x="409631" y="141252"/>
                  </a:cubicBezTo>
                  <a:cubicBezTo>
                    <a:pt x="309991" y="187827"/>
                    <a:pt x="259789" y="210923"/>
                    <a:pt x="159195" y="256162"/>
                  </a:cubicBezTo>
                  <a:close/>
                  <a:moveTo>
                    <a:pt x="15652" y="226194"/>
                  </a:moveTo>
                  <a:cubicBezTo>
                    <a:pt x="76543" y="232684"/>
                    <a:pt x="106321" y="236883"/>
                    <a:pt x="165112" y="247382"/>
                  </a:cubicBezTo>
                  <a:cubicBezTo>
                    <a:pt x="259408" y="205006"/>
                    <a:pt x="306364" y="183246"/>
                    <a:pt x="400087" y="139343"/>
                  </a:cubicBezTo>
                  <a:cubicBezTo>
                    <a:pt x="434445" y="86469"/>
                    <a:pt x="451052" y="60891"/>
                    <a:pt x="482165" y="13171"/>
                  </a:cubicBezTo>
                  <a:cubicBezTo>
                    <a:pt x="422419" y="8399"/>
                    <a:pt x="391878" y="7253"/>
                    <a:pt x="329652" y="6681"/>
                  </a:cubicBezTo>
                  <a:cubicBezTo>
                    <a:pt x="237647" y="48675"/>
                    <a:pt x="191263" y="69672"/>
                    <a:pt x="98113" y="111093"/>
                  </a:cubicBezTo>
                  <a:cubicBezTo>
                    <a:pt x="66617" y="154804"/>
                    <a:pt x="50011" y="178283"/>
                    <a:pt x="15652" y="2261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B4E917D1-3F6D-49D3-BC8B-0E1F02F1EE21}"/>
                </a:ext>
              </a:extLst>
            </p:cNvPr>
            <p:cNvSpPr/>
            <p:nvPr/>
          </p:nvSpPr>
          <p:spPr>
            <a:xfrm>
              <a:off x="1588536" y="3502537"/>
              <a:ext cx="477202" cy="267233"/>
            </a:xfrm>
            <a:custGeom>
              <a:avLst/>
              <a:gdLst>
                <a:gd name="connsiteX0" fmla="*/ 152705 w 477202"/>
                <a:gd name="connsiteY0" fmla="*/ 279450 h 267233"/>
                <a:gd name="connsiteX1" fmla="*/ 0 w 477202"/>
                <a:gd name="connsiteY1" fmla="*/ 246236 h 267233"/>
                <a:gd name="connsiteX2" fmla="*/ 87615 w 477202"/>
                <a:gd name="connsiteY2" fmla="*/ 111665 h 267233"/>
                <a:gd name="connsiteX3" fmla="*/ 325261 w 477202"/>
                <a:gd name="connsiteY3" fmla="*/ 0 h 267233"/>
                <a:gd name="connsiteX4" fmla="*/ 480066 w 477202"/>
                <a:gd name="connsiteY4" fmla="*/ 17179 h 267233"/>
                <a:gd name="connsiteX5" fmla="*/ 394933 w 477202"/>
                <a:gd name="connsiteY5" fmla="*/ 162821 h 267233"/>
                <a:gd name="connsiteX6" fmla="*/ 152705 w 477202"/>
                <a:gd name="connsiteY6" fmla="*/ 279450 h 267233"/>
                <a:gd name="connsiteX7" fmla="*/ 15271 w 477202"/>
                <a:gd name="connsiteY7" fmla="*/ 238983 h 267233"/>
                <a:gd name="connsiteX8" fmla="*/ 158623 w 477202"/>
                <a:gd name="connsiteY8" fmla="*/ 269715 h 267233"/>
                <a:gd name="connsiteX9" fmla="*/ 385961 w 477202"/>
                <a:gd name="connsiteY9" fmla="*/ 160340 h 267233"/>
                <a:gd name="connsiteX10" fmla="*/ 465941 w 477202"/>
                <a:gd name="connsiteY10" fmla="*/ 23860 h 267233"/>
                <a:gd name="connsiteX11" fmla="*/ 320872 w 477202"/>
                <a:gd name="connsiteY11" fmla="*/ 7253 h 267233"/>
                <a:gd name="connsiteX12" fmla="*/ 97732 w 477202"/>
                <a:gd name="connsiteY12" fmla="*/ 112238 h 267233"/>
                <a:gd name="connsiteX13" fmla="*/ 15271 w 477202"/>
                <a:gd name="connsiteY13" fmla="*/ 238983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67233">
                  <a:moveTo>
                    <a:pt x="152705" y="279450"/>
                  </a:moveTo>
                  <a:cubicBezTo>
                    <a:pt x="92768" y="263607"/>
                    <a:pt x="62227" y="256926"/>
                    <a:pt x="0" y="246236"/>
                  </a:cubicBezTo>
                  <a:cubicBezTo>
                    <a:pt x="36649" y="189736"/>
                    <a:pt x="54401" y="162249"/>
                    <a:pt x="87615" y="111665"/>
                  </a:cubicBezTo>
                  <a:cubicBezTo>
                    <a:pt x="183628" y="66617"/>
                    <a:pt x="231348" y="44093"/>
                    <a:pt x="325261" y="0"/>
                  </a:cubicBezTo>
                  <a:cubicBezTo>
                    <a:pt x="388443" y="4009"/>
                    <a:pt x="419557" y="7444"/>
                    <a:pt x="480066" y="17179"/>
                  </a:cubicBezTo>
                  <a:cubicBezTo>
                    <a:pt x="447998" y="71771"/>
                    <a:pt x="430628" y="101358"/>
                    <a:pt x="394933" y="162821"/>
                  </a:cubicBezTo>
                  <a:cubicBezTo>
                    <a:pt x="298920" y="209396"/>
                    <a:pt x="250245" y="233066"/>
                    <a:pt x="152705" y="279450"/>
                  </a:cubicBezTo>
                  <a:close/>
                  <a:moveTo>
                    <a:pt x="15271" y="238983"/>
                  </a:moveTo>
                  <a:cubicBezTo>
                    <a:pt x="73680" y="249100"/>
                    <a:pt x="102313" y="255208"/>
                    <a:pt x="158623" y="269715"/>
                  </a:cubicBezTo>
                  <a:cubicBezTo>
                    <a:pt x="250245" y="226194"/>
                    <a:pt x="295675" y="204052"/>
                    <a:pt x="385961" y="160340"/>
                  </a:cubicBezTo>
                  <a:cubicBezTo>
                    <a:pt x="419366" y="102885"/>
                    <a:pt x="435591" y="75207"/>
                    <a:pt x="465941" y="23860"/>
                  </a:cubicBezTo>
                  <a:cubicBezTo>
                    <a:pt x="409058" y="14698"/>
                    <a:pt x="380044" y="11453"/>
                    <a:pt x="320872" y="7253"/>
                  </a:cubicBezTo>
                  <a:cubicBezTo>
                    <a:pt x="232494" y="48675"/>
                    <a:pt x="187827" y="69862"/>
                    <a:pt x="97732" y="112238"/>
                  </a:cubicBezTo>
                  <a:cubicBezTo>
                    <a:pt x="66236" y="160149"/>
                    <a:pt x="49629" y="185727"/>
                    <a:pt x="15271" y="2389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4D407698-E7D5-4291-A40A-E0A3C814C6C9}"/>
                </a:ext>
              </a:extLst>
            </p:cNvPr>
            <p:cNvSpPr/>
            <p:nvPr/>
          </p:nvSpPr>
          <p:spPr>
            <a:xfrm>
              <a:off x="1971634" y="3414923"/>
              <a:ext cx="458114" cy="286321"/>
            </a:xfrm>
            <a:custGeom>
              <a:avLst/>
              <a:gdLst>
                <a:gd name="connsiteX0" fmla="*/ 146215 w 458114"/>
                <a:gd name="connsiteY0" fmla="*/ 298920 h 286321"/>
                <a:gd name="connsiteX1" fmla="*/ 0 w 458114"/>
                <a:gd name="connsiteY1" fmla="*/ 252726 h 286321"/>
                <a:gd name="connsiteX2" fmla="*/ 85133 w 458114"/>
                <a:gd name="connsiteY2" fmla="*/ 107466 h 286321"/>
                <a:gd name="connsiteX3" fmla="*/ 311899 w 458114"/>
                <a:gd name="connsiteY3" fmla="*/ 0 h 286321"/>
                <a:gd name="connsiteX4" fmla="*/ 459260 w 458114"/>
                <a:gd name="connsiteY4" fmla="*/ 30923 h 286321"/>
                <a:gd name="connsiteX5" fmla="*/ 378708 w 458114"/>
                <a:gd name="connsiteY5" fmla="*/ 185345 h 286321"/>
                <a:gd name="connsiteX6" fmla="*/ 146215 w 458114"/>
                <a:gd name="connsiteY6" fmla="*/ 298920 h 286321"/>
                <a:gd name="connsiteX7" fmla="*/ 14698 w 458114"/>
                <a:gd name="connsiteY7" fmla="*/ 245664 h 286321"/>
                <a:gd name="connsiteX8" fmla="*/ 151942 w 458114"/>
                <a:gd name="connsiteY8" fmla="*/ 288612 h 286321"/>
                <a:gd name="connsiteX9" fmla="*/ 369927 w 458114"/>
                <a:gd name="connsiteY9" fmla="*/ 181910 h 286321"/>
                <a:gd name="connsiteX10" fmla="*/ 445707 w 458114"/>
                <a:gd name="connsiteY10" fmla="*/ 37222 h 286321"/>
                <a:gd name="connsiteX11" fmla="*/ 307510 w 458114"/>
                <a:gd name="connsiteY11" fmla="*/ 7826 h 286321"/>
                <a:gd name="connsiteX12" fmla="*/ 94486 w 458114"/>
                <a:gd name="connsiteY12" fmla="*/ 108993 h 286321"/>
                <a:gd name="connsiteX13" fmla="*/ 14698 w 458114"/>
                <a:gd name="connsiteY13" fmla="*/ 245664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146215" y="298920"/>
                  </a:moveTo>
                  <a:cubicBezTo>
                    <a:pt x="88760" y="277732"/>
                    <a:pt x="59555" y="268379"/>
                    <a:pt x="0" y="252726"/>
                  </a:cubicBezTo>
                  <a:cubicBezTo>
                    <a:pt x="35695" y="191454"/>
                    <a:pt x="53065" y="161867"/>
                    <a:pt x="85133" y="107466"/>
                  </a:cubicBezTo>
                  <a:cubicBezTo>
                    <a:pt x="177138" y="63372"/>
                    <a:pt x="222567" y="41612"/>
                    <a:pt x="311899" y="0"/>
                  </a:cubicBezTo>
                  <a:cubicBezTo>
                    <a:pt x="372027" y="9162"/>
                    <a:pt x="401614" y="15461"/>
                    <a:pt x="459260" y="30923"/>
                  </a:cubicBezTo>
                  <a:cubicBezTo>
                    <a:pt x="428910" y="88569"/>
                    <a:pt x="412494" y="119873"/>
                    <a:pt x="378708" y="185345"/>
                  </a:cubicBezTo>
                  <a:cubicBezTo>
                    <a:pt x="286894" y="230012"/>
                    <a:pt x="240319" y="253108"/>
                    <a:pt x="146215" y="298920"/>
                  </a:cubicBezTo>
                  <a:close/>
                  <a:moveTo>
                    <a:pt x="14698" y="245664"/>
                  </a:moveTo>
                  <a:cubicBezTo>
                    <a:pt x="70435" y="260362"/>
                    <a:pt x="97922" y="268951"/>
                    <a:pt x="151942" y="288612"/>
                  </a:cubicBezTo>
                  <a:cubicBezTo>
                    <a:pt x="240129" y="245473"/>
                    <a:pt x="283840" y="224094"/>
                    <a:pt x="369927" y="181910"/>
                  </a:cubicBezTo>
                  <a:cubicBezTo>
                    <a:pt x="401614" y="120828"/>
                    <a:pt x="417075" y="91432"/>
                    <a:pt x="445707" y="37222"/>
                  </a:cubicBezTo>
                  <a:cubicBezTo>
                    <a:pt x="391497" y="22715"/>
                    <a:pt x="363819" y="16798"/>
                    <a:pt x="307510" y="7826"/>
                  </a:cubicBezTo>
                  <a:cubicBezTo>
                    <a:pt x="223522" y="47148"/>
                    <a:pt x="180764" y="67572"/>
                    <a:pt x="94486" y="108993"/>
                  </a:cubicBezTo>
                  <a:cubicBezTo>
                    <a:pt x="64327" y="160340"/>
                    <a:pt x="48102" y="188018"/>
                    <a:pt x="14698" y="2456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A40F37DA-DFE9-406A-B4DC-47A586E2268D}"/>
                </a:ext>
              </a:extLst>
            </p:cNvPr>
            <p:cNvSpPr/>
            <p:nvPr/>
          </p:nvSpPr>
          <p:spPr>
            <a:xfrm>
              <a:off x="2339080" y="3348878"/>
              <a:ext cx="419938" cy="305409"/>
            </a:xfrm>
            <a:custGeom>
              <a:avLst/>
              <a:gdLst>
                <a:gd name="connsiteX0" fmla="*/ 140870 w 419938"/>
                <a:gd name="connsiteY0" fmla="*/ 314190 h 305409"/>
                <a:gd name="connsiteX1" fmla="*/ 0 w 419938"/>
                <a:gd name="connsiteY1" fmla="*/ 253108 h 305409"/>
                <a:gd name="connsiteX2" fmla="*/ 80743 w 419938"/>
                <a:gd name="connsiteY2" fmla="*/ 98876 h 305409"/>
                <a:gd name="connsiteX3" fmla="*/ 295866 w 419938"/>
                <a:gd name="connsiteY3" fmla="*/ 0 h 305409"/>
                <a:gd name="connsiteX4" fmla="*/ 437117 w 419938"/>
                <a:gd name="connsiteY4" fmla="*/ 46957 h 305409"/>
                <a:gd name="connsiteX5" fmla="*/ 362865 w 419938"/>
                <a:gd name="connsiteY5" fmla="*/ 207488 h 305409"/>
                <a:gd name="connsiteX6" fmla="*/ 140870 w 419938"/>
                <a:gd name="connsiteY6" fmla="*/ 314190 h 305409"/>
                <a:gd name="connsiteX7" fmla="*/ 13935 w 419938"/>
                <a:gd name="connsiteY7" fmla="*/ 246045 h 305409"/>
                <a:gd name="connsiteX8" fmla="*/ 146024 w 419938"/>
                <a:gd name="connsiteY8" fmla="*/ 302928 h 305409"/>
                <a:gd name="connsiteX9" fmla="*/ 354085 w 419938"/>
                <a:gd name="connsiteY9" fmla="*/ 203097 h 305409"/>
                <a:gd name="connsiteX10" fmla="*/ 423947 w 419938"/>
                <a:gd name="connsiteY10" fmla="*/ 52492 h 305409"/>
                <a:gd name="connsiteX11" fmla="*/ 291476 w 419938"/>
                <a:gd name="connsiteY11" fmla="*/ 8017 h 305409"/>
                <a:gd name="connsiteX12" fmla="*/ 89523 w 419938"/>
                <a:gd name="connsiteY12" fmla="*/ 100976 h 305409"/>
                <a:gd name="connsiteX13" fmla="*/ 13935 w 419938"/>
                <a:gd name="connsiteY13" fmla="*/ 24604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05409">
                  <a:moveTo>
                    <a:pt x="140870" y="314190"/>
                  </a:moveTo>
                  <a:cubicBezTo>
                    <a:pt x="85324" y="286894"/>
                    <a:pt x="57074" y="274487"/>
                    <a:pt x="0" y="253108"/>
                  </a:cubicBezTo>
                  <a:cubicBezTo>
                    <a:pt x="33977" y="187827"/>
                    <a:pt x="50393" y="156522"/>
                    <a:pt x="80743" y="98876"/>
                  </a:cubicBezTo>
                  <a:cubicBezTo>
                    <a:pt x="168166" y="57455"/>
                    <a:pt x="211305" y="37413"/>
                    <a:pt x="295866" y="0"/>
                  </a:cubicBezTo>
                  <a:cubicBezTo>
                    <a:pt x="353321" y="15461"/>
                    <a:pt x="381572" y="24815"/>
                    <a:pt x="437117" y="46957"/>
                  </a:cubicBezTo>
                  <a:cubicBezTo>
                    <a:pt x="409249" y="106512"/>
                    <a:pt x="394169" y="139343"/>
                    <a:pt x="362865" y="207488"/>
                  </a:cubicBezTo>
                  <a:cubicBezTo>
                    <a:pt x="275251" y="248718"/>
                    <a:pt x="230775" y="270287"/>
                    <a:pt x="140870" y="314190"/>
                  </a:cubicBezTo>
                  <a:close/>
                  <a:moveTo>
                    <a:pt x="13935" y="246045"/>
                  </a:moveTo>
                  <a:cubicBezTo>
                    <a:pt x="67572" y="266279"/>
                    <a:pt x="93914" y="277732"/>
                    <a:pt x="146024" y="302928"/>
                  </a:cubicBezTo>
                  <a:cubicBezTo>
                    <a:pt x="230394" y="261889"/>
                    <a:pt x="272005" y="241655"/>
                    <a:pt x="354085" y="203097"/>
                  </a:cubicBezTo>
                  <a:cubicBezTo>
                    <a:pt x="383480" y="139343"/>
                    <a:pt x="397605" y="108802"/>
                    <a:pt x="423947" y="52492"/>
                  </a:cubicBezTo>
                  <a:cubicBezTo>
                    <a:pt x="371836" y="31877"/>
                    <a:pt x="345304" y="22906"/>
                    <a:pt x="291476" y="8017"/>
                  </a:cubicBezTo>
                  <a:cubicBezTo>
                    <a:pt x="212069" y="43330"/>
                    <a:pt x="171602" y="62227"/>
                    <a:pt x="89523" y="100976"/>
                  </a:cubicBezTo>
                  <a:cubicBezTo>
                    <a:pt x="61082" y="155568"/>
                    <a:pt x="45621" y="184964"/>
                    <a:pt x="13935" y="2460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79A9A7F-8282-451A-8C71-D0CBFA9076F4}"/>
                </a:ext>
              </a:extLst>
            </p:cNvPr>
            <p:cNvSpPr/>
            <p:nvPr/>
          </p:nvSpPr>
          <p:spPr>
            <a:xfrm>
              <a:off x="2690874" y="3311656"/>
              <a:ext cx="400850" cy="305409"/>
            </a:xfrm>
            <a:custGeom>
              <a:avLst/>
              <a:gdLst>
                <a:gd name="connsiteX0" fmla="*/ 137243 w 400850"/>
                <a:gd name="connsiteY0" fmla="*/ 323543 h 305409"/>
                <a:gd name="connsiteX1" fmla="*/ 0 w 400850"/>
                <a:gd name="connsiteY1" fmla="*/ 245855 h 305409"/>
                <a:gd name="connsiteX2" fmla="*/ 74444 w 400850"/>
                <a:gd name="connsiteY2" fmla="*/ 85324 h 305409"/>
                <a:gd name="connsiteX3" fmla="*/ 277732 w 400850"/>
                <a:gd name="connsiteY3" fmla="*/ 0 h 305409"/>
                <a:gd name="connsiteX4" fmla="*/ 414021 w 400850"/>
                <a:gd name="connsiteY4" fmla="*/ 67381 h 305409"/>
                <a:gd name="connsiteX5" fmla="*/ 347976 w 400850"/>
                <a:gd name="connsiteY5" fmla="*/ 230393 h 305409"/>
                <a:gd name="connsiteX6" fmla="*/ 137243 w 400850"/>
                <a:gd name="connsiteY6" fmla="*/ 323543 h 305409"/>
                <a:gd name="connsiteX7" fmla="*/ 13362 w 400850"/>
                <a:gd name="connsiteY7" fmla="*/ 239556 h 305409"/>
                <a:gd name="connsiteX8" fmla="*/ 142016 w 400850"/>
                <a:gd name="connsiteY8" fmla="*/ 312090 h 305409"/>
                <a:gd name="connsiteX9" fmla="*/ 339577 w 400850"/>
                <a:gd name="connsiteY9" fmla="*/ 224667 h 305409"/>
                <a:gd name="connsiteX10" fmla="*/ 401805 w 400850"/>
                <a:gd name="connsiteY10" fmla="*/ 71580 h 305409"/>
                <a:gd name="connsiteX11" fmla="*/ 273914 w 400850"/>
                <a:gd name="connsiteY11" fmla="*/ 8399 h 305409"/>
                <a:gd name="connsiteX12" fmla="*/ 82843 w 400850"/>
                <a:gd name="connsiteY12" fmla="*/ 88951 h 305409"/>
                <a:gd name="connsiteX13" fmla="*/ 13362 w 400850"/>
                <a:gd name="connsiteY13" fmla="*/ 23955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05409">
                  <a:moveTo>
                    <a:pt x="137243" y="323543"/>
                  </a:moveTo>
                  <a:cubicBezTo>
                    <a:pt x="82843" y="289566"/>
                    <a:pt x="55546" y="273914"/>
                    <a:pt x="0" y="245855"/>
                  </a:cubicBezTo>
                  <a:cubicBezTo>
                    <a:pt x="31305" y="177710"/>
                    <a:pt x="46575" y="145070"/>
                    <a:pt x="74444" y="85324"/>
                  </a:cubicBezTo>
                  <a:cubicBezTo>
                    <a:pt x="157286" y="48484"/>
                    <a:pt x="198135" y="31114"/>
                    <a:pt x="277732" y="0"/>
                  </a:cubicBezTo>
                  <a:cubicBezTo>
                    <a:pt x="333279" y="22524"/>
                    <a:pt x="360766" y="35122"/>
                    <a:pt x="414021" y="67381"/>
                  </a:cubicBezTo>
                  <a:cubicBezTo>
                    <a:pt x="389207" y="127699"/>
                    <a:pt x="375845" y="160913"/>
                    <a:pt x="347976" y="230393"/>
                  </a:cubicBezTo>
                  <a:cubicBezTo>
                    <a:pt x="265516" y="263988"/>
                    <a:pt x="222949" y="283649"/>
                    <a:pt x="137243" y="323543"/>
                  </a:cubicBezTo>
                  <a:close/>
                  <a:moveTo>
                    <a:pt x="13362" y="239556"/>
                  </a:moveTo>
                  <a:cubicBezTo>
                    <a:pt x="65282" y="265897"/>
                    <a:pt x="91051" y="280595"/>
                    <a:pt x="142016" y="312090"/>
                  </a:cubicBezTo>
                  <a:cubicBezTo>
                    <a:pt x="222377" y="274869"/>
                    <a:pt x="262461" y="256162"/>
                    <a:pt x="339577" y="224667"/>
                  </a:cubicBezTo>
                  <a:cubicBezTo>
                    <a:pt x="365728" y="159576"/>
                    <a:pt x="378326" y="128463"/>
                    <a:pt x="401805" y="71580"/>
                  </a:cubicBezTo>
                  <a:cubicBezTo>
                    <a:pt x="351985" y="41230"/>
                    <a:pt x="326025" y="29777"/>
                    <a:pt x="273914" y="8399"/>
                  </a:cubicBezTo>
                  <a:cubicBezTo>
                    <a:pt x="199089" y="37985"/>
                    <a:pt x="160722" y="54401"/>
                    <a:pt x="82843" y="88951"/>
                  </a:cubicBezTo>
                  <a:cubicBezTo>
                    <a:pt x="56692" y="145070"/>
                    <a:pt x="42567" y="175610"/>
                    <a:pt x="13362" y="239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15F286C6-1D83-4609-9C14-2760B097ADA5}"/>
                </a:ext>
              </a:extLst>
            </p:cNvPr>
            <p:cNvSpPr/>
            <p:nvPr/>
          </p:nvSpPr>
          <p:spPr>
            <a:xfrm>
              <a:off x="3028352" y="3316619"/>
              <a:ext cx="381762" cy="305409"/>
            </a:xfrm>
            <a:custGeom>
              <a:avLst/>
              <a:gdLst>
                <a:gd name="connsiteX0" fmla="*/ 135716 w 381762"/>
                <a:gd name="connsiteY0" fmla="*/ 319344 h 305409"/>
                <a:gd name="connsiteX1" fmla="*/ 0 w 381762"/>
                <a:gd name="connsiteY1" fmla="*/ 225239 h 305409"/>
                <a:gd name="connsiteX2" fmla="*/ 66236 w 381762"/>
                <a:gd name="connsiteY2" fmla="*/ 62036 h 305409"/>
                <a:gd name="connsiteX3" fmla="*/ 256926 w 381762"/>
                <a:gd name="connsiteY3" fmla="*/ 0 h 305409"/>
                <a:gd name="connsiteX4" fmla="*/ 392260 w 381762"/>
                <a:gd name="connsiteY4" fmla="*/ 82079 h 305409"/>
                <a:gd name="connsiteX5" fmla="*/ 337096 w 381762"/>
                <a:gd name="connsiteY5" fmla="*/ 238219 h 305409"/>
                <a:gd name="connsiteX6" fmla="*/ 135716 w 381762"/>
                <a:gd name="connsiteY6" fmla="*/ 319344 h 305409"/>
                <a:gd name="connsiteX7" fmla="*/ 12598 w 381762"/>
                <a:gd name="connsiteY7" fmla="*/ 219895 h 305409"/>
                <a:gd name="connsiteX8" fmla="*/ 139916 w 381762"/>
                <a:gd name="connsiteY8" fmla="*/ 308082 h 305409"/>
                <a:gd name="connsiteX9" fmla="*/ 328697 w 381762"/>
                <a:gd name="connsiteY9" fmla="*/ 232493 h 305409"/>
                <a:gd name="connsiteX10" fmla="*/ 380807 w 381762"/>
                <a:gd name="connsiteY10" fmla="*/ 85706 h 305409"/>
                <a:gd name="connsiteX11" fmla="*/ 253872 w 381762"/>
                <a:gd name="connsiteY11" fmla="*/ 8208 h 305409"/>
                <a:gd name="connsiteX12" fmla="*/ 74635 w 381762"/>
                <a:gd name="connsiteY12" fmla="*/ 66999 h 305409"/>
                <a:gd name="connsiteX13" fmla="*/ 12598 w 381762"/>
                <a:gd name="connsiteY13" fmla="*/ 21989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05409">
                  <a:moveTo>
                    <a:pt x="135716" y="319344"/>
                  </a:moveTo>
                  <a:cubicBezTo>
                    <a:pt x="80933" y="281359"/>
                    <a:pt x="54019" y="262270"/>
                    <a:pt x="0" y="225239"/>
                  </a:cubicBezTo>
                  <a:cubicBezTo>
                    <a:pt x="28060" y="155759"/>
                    <a:pt x="41421" y="122355"/>
                    <a:pt x="66236" y="62036"/>
                  </a:cubicBezTo>
                  <a:cubicBezTo>
                    <a:pt x="143924" y="34740"/>
                    <a:pt x="182100" y="22142"/>
                    <a:pt x="256926" y="0"/>
                  </a:cubicBezTo>
                  <a:cubicBezTo>
                    <a:pt x="311136" y="31304"/>
                    <a:pt x="338050" y="47911"/>
                    <a:pt x="392260" y="82079"/>
                  </a:cubicBezTo>
                  <a:cubicBezTo>
                    <a:pt x="371454" y="140297"/>
                    <a:pt x="360192" y="171984"/>
                    <a:pt x="337096" y="238219"/>
                  </a:cubicBezTo>
                  <a:cubicBezTo>
                    <a:pt x="258071" y="268188"/>
                    <a:pt x="217604" y="284603"/>
                    <a:pt x="135716" y="319344"/>
                  </a:cubicBezTo>
                  <a:close/>
                  <a:moveTo>
                    <a:pt x="12598" y="219895"/>
                  </a:moveTo>
                  <a:cubicBezTo>
                    <a:pt x="63182" y="254635"/>
                    <a:pt x="88568" y="272578"/>
                    <a:pt x="139916" y="308082"/>
                  </a:cubicBezTo>
                  <a:cubicBezTo>
                    <a:pt x="216459" y="275823"/>
                    <a:pt x="254253" y="260552"/>
                    <a:pt x="328697" y="232493"/>
                  </a:cubicBezTo>
                  <a:cubicBezTo>
                    <a:pt x="350457" y="170457"/>
                    <a:pt x="360956" y="140679"/>
                    <a:pt x="380807" y="85706"/>
                  </a:cubicBezTo>
                  <a:cubicBezTo>
                    <a:pt x="330033" y="53638"/>
                    <a:pt x="304646" y="37794"/>
                    <a:pt x="253872" y="8208"/>
                  </a:cubicBezTo>
                  <a:cubicBezTo>
                    <a:pt x="183436" y="29396"/>
                    <a:pt x="147551" y="41230"/>
                    <a:pt x="74635" y="66999"/>
                  </a:cubicBezTo>
                  <a:cubicBezTo>
                    <a:pt x="51347" y="123882"/>
                    <a:pt x="38749" y="154995"/>
                    <a:pt x="12598" y="2198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9380FA98-CE5B-4B47-B5DD-54DFA867A2BC}"/>
                </a:ext>
              </a:extLst>
            </p:cNvPr>
            <p:cNvSpPr/>
            <p:nvPr/>
          </p:nvSpPr>
          <p:spPr>
            <a:xfrm>
              <a:off x="3355140" y="3346205"/>
              <a:ext cx="362674" cy="286321"/>
            </a:xfrm>
            <a:custGeom>
              <a:avLst/>
              <a:gdLst>
                <a:gd name="connsiteX0" fmla="*/ 140870 w 362673"/>
                <a:gd name="connsiteY0" fmla="*/ 300065 h 286321"/>
                <a:gd name="connsiteX1" fmla="*/ 0 w 362673"/>
                <a:gd name="connsiteY1" fmla="*/ 207869 h 286321"/>
                <a:gd name="connsiteX2" fmla="*/ 55546 w 362673"/>
                <a:gd name="connsiteY2" fmla="*/ 51538 h 286321"/>
                <a:gd name="connsiteX3" fmla="*/ 239938 w 362673"/>
                <a:gd name="connsiteY3" fmla="*/ 0 h 286321"/>
                <a:gd name="connsiteX4" fmla="*/ 379280 w 362673"/>
                <a:gd name="connsiteY4" fmla="*/ 84751 h 286321"/>
                <a:gd name="connsiteX5" fmla="*/ 335187 w 362673"/>
                <a:gd name="connsiteY5" fmla="*/ 228484 h 286321"/>
                <a:gd name="connsiteX6" fmla="*/ 140870 w 362673"/>
                <a:gd name="connsiteY6" fmla="*/ 300065 h 286321"/>
                <a:gd name="connsiteX7" fmla="*/ 12216 w 362673"/>
                <a:gd name="connsiteY7" fmla="*/ 203288 h 286321"/>
                <a:gd name="connsiteX8" fmla="*/ 144306 w 362673"/>
                <a:gd name="connsiteY8" fmla="*/ 289566 h 286321"/>
                <a:gd name="connsiteX9" fmla="*/ 326407 w 362673"/>
                <a:gd name="connsiteY9" fmla="*/ 222949 h 286321"/>
                <a:gd name="connsiteX10" fmla="*/ 368019 w 362673"/>
                <a:gd name="connsiteY10" fmla="*/ 87614 h 286321"/>
                <a:gd name="connsiteX11" fmla="*/ 237456 w 362673"/>
                <a:gd name="connsiteY11" fmla="*/ 7826 h 286321"/>
                <a:gd name="connsiteX12" fmla="*/ 64136 w 362673"/>
                <a:gd name="connsiteY12" fmla="*/ 56883 h 286321"/>
                <a:gd name="connsiteX13" fmla="*/ 12216 w 362673"/>
                <a:gd name="connsiteY13" fmla="*/ 203288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86321">
                  <a:moveTo>
                    <a:pt x="140870" y="300065"/>
                  </a:moveTo>
                  <a:cubicBezTo>
                    <a:pt x="83988" y="263797"/>
                    <a:pt x="55737" y="245091"/>
                    <a:pt x="0" y="207869"/>
                  </a:cubicBezTo>
                  <a:cubicBezTo>
                    <a:pt x="23288" y="141634"/>
                    <a:pt x="34549" y="109757"/>
                    <a:pt x="55546" y="51538"/>
                  </a:cubicBezTo>
                  <a:cubicBezTo>
                    <a:pt x="130563" y="28250"/>
                    <a:pt x="167402" y="17752"/>
                    <a:pt x="239938" y="0"/>
                  </a:cubicBezTo>
                  <a:cubicBezTo>
                    <a:pt x="295293" y="33213"/>
                    <a:pt x="323161" y="50393"/>
                    <a:pt x="379280" y="84751"/>
                  </a:cubicBezTo>
                  <a:cubicBezTo>
                    <a:pt x="362483" y="138770"/>
                    <a:pt x="353511" y="167975"/>
                    <a:pt x="335187" y="228484"/>
                  </a:cubicBezTo>
                  <a:cubicBezTo>
                    <a:pt x="258644" y="254444"/>
                    <a:pt x="219704" y="268951"/>
                    <a:pt x="140870" y="300065"/>
                  </a:cubicBezTo>
                  <a:close/>
                  <a:moveTo>
                    <a:pt x="12216" y="203288"/>
                  </a:moveTo>
                  <a:cubicBezTo>
                    <a:pt x="64518" y="238029"/>
                    <a:pt x="90860" y="255590"/>
                    <a:pt x="144306" y="289566"/>
                  </a:cubicBezTo>
                  <a:cubicBezTo>
                    <a:pt x="218177" y="260743"/>
                    <a:pt x="254635" y="247191"/>
                    <a:pt x="326407" y="222949"/>
                  </a:cubicBezTo>
                  <a:cubicBezTo>
                    <a:pt x="343777" y="166066"/>
                    <a:pt x="352175" y="138580"/>
                    <a:pt x="368019" y="87614"/>
                  </a:cubicBezTo>
                  <a:cubicBezTo>
                    <a:pt x="315335" y="55355"/>
                    <a:pt x="289376" y="39131"/>
                    <a:pt x="237456" y="7826"/>
                  </a:cubicBezTo>
                  <a:cubicBezTo>
                    <a:pt x="169120" y="25005"/>
                    <a:pt x="134380" y="34740"/>
                    <a:pt x="64136" y="56883"/>
                  </a:cubicBezTo>
                  <a:cubicBezTo>
                    <a:pt x="44285" y="111665"/>
                    <a:pt x="33977" y="141443"/>
                    <a:pt x="12216" y="2032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10750550-B3BF-4A90-A8EF-FCF0E97D5C99}"/>
                </a:ext>
              </a:extLst>
            </p:cNvPr>
            <p:cNvSpPr/>
            <p:nvPr/>
          </p:nvSpPr>
          <p:spPr>
            <a:xfrm>
              <a:off x="3680019" y="3388963"/>
              <a:ext cx="362674" cy="267233"/>
            </a:xfrm>
            <a:custGeom>
              <a:avLst/>
              <a:gdLst>
                <a:gd name="connsiteX0" fmla="*/ 146596 w 362673"/>
                <a:gd name="connsiteY0" fmla="*/ 271624 h 267233"/>
                <a:gd name="connsiteX1" fmla="*/ 0 w 362673"/>
                <a:gd name="connsiteY1" fmla="*/ 184964 h 267233"/>
                <a:gd name="connsiteX2" fmla="*/ 44476 w 362673"/>
                <a:gd name="connsiteY2" fmla="*/ 40658 h 267233"/>
                <a:gd name="connsiteX3" fmla="*/ 224476 w 362673"/>
                <a:gd name="connsiteY3" fmla="*/ 0 h 267233"/>
                <a:gd name="connsiteX4" fmla="*/ 369164 w 362673"/>
                <a:gd name="connsiteY4" fmla="*/ 83606 h 267233"/>
                <a:gd name="connsiteX5" fmla="*/ 335378 w 362673"/>
                <a:gd name="connsiteY5" fmla="*/ 211114 h 267233"/>
                <a:gd name="connsiteX6" fmla="*/ 146596 w 362673"/>
                <a:gd name="connsiteY6" fmla="*/ 271624 h 267233"/>
                <a:gd name="connsiteX7" fmla="*/ 11835 w 362673"/>
                <a:gd name="connsiteY7" fmla="*/ 180955 h 267233"/>
                <a:gd name="connsiteX8" fmla="*/ 149269 w 362673"/>
                <a:gd name="connsiteY8" fmla="*/ 262270 h 267233"/>
                <a:gd name="connsiteX9" fmla="*/ 325834 w 362673"/>
                <a:gd name="connsiteY9" fmla="*/ 206151 h 267233"/>
                <a:gd name="connsiteX10" fmla="*/ 357902 w 362673"/>
                <a:gd name="connsiteY10" fmla="*/ 85896 h 267233"/>
                <a:gd name="connsiteX11" fmla="*/ 222186 w 362673"/>
                <a:gd name="connsiteY11" fmla="*/ 7253 h 267233"/>
                <a:gd name="connsiteX12" fmla="*/ 53065 w 362673"/>
                <a:gd name="connsiteY12" fmla="*/ 46002 h 267233"/>
                <a:gd name="connsiteX13" fmla="*/ 11835 w 362673"/>
                <a:gd name="connsiteY13" fmla="*/ 18095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67233">
                  <a:moveTo>
                    <a:pt x="146596" y="271624"/>
                  </a:moveTo>
                  <a:cubicBezTo>
                    <a:pt x="87233" y="238219"/>
                    <a:pt x="57837" y="220658"/>
                    <a:pt x="0" y="184964"/>
                  </a:cubicBezTo>
                  <a:cubicBezTo>
                    <a:pt x="18515" y="124073"/>
                    <a:pt x="27487" y="94868"/>
                    <a:pt x="44476" y="40658"/>
                  </a:cubicBezTo>
                  <a:cubicBezTo>
                    <a:pt x="117392" y="21570"/>
                    <a:pt x="153277" y="13362"/>
                    <a:pt x="224476" y="0"/>
                  </a:cubicBezTo>
                  <a:cubicBezTo>
                    <a:pt x="281932" y="33595"/>
                    <a:pt x="310754" y="50583"/>
                    <a:pt x="369164" y="83606"/>
                  </a:cubicBezTo>
                  <a:cubicBezTo>
                    <a:pt x="356184" y="131899"/>
                    <a:pt x="349313" y="157668"/>
                    <a:pt x="335378" y="211114"/>
                  </a:cubicBezTo>
                  <a:cubicBezTo>
                    <a:pt x="260744" y="232684"/>
                    <a:pt x="222949" y="244709"/>
                    <a:pt x="146596" y="271624"/>
                  </a:cubicBezTo>
                  <a:close/>
                  <a:moveTo>
                    <a:pt x="11835" y="180955"/>
                  </a:moveTo>
                  <a:cubicBezTo>
                    <a:pt x="66236" y="214359"/>
                    <a:pt x="93723" y="230775"/>
                    <a:pt x="149269" y="262270"/>
                  </a:cubicBezTo>
                  <a:cubicBezTo>
                    <a:pt x="220849" y="237456"/>
                    <a:pt x="256163" y="226194"/>
                    <a:pt x="325834" y="206151"/>
                  </a:cubicBezTo>
                  <a:cubicBezTo>
                    <a:pt x="339005" y="155950"/>
                    <a:pt x="345495" y="131517"/>
                    <a:pt x="357902" y="85896"/>
                  </a:cubicBezTo>
                  <a:cubicBezTo>
                    <a:pt x="303119" y="54783"/>
                    <a:pt x="276014" y="38749"/>
                    <a:pt x="222186" y="7253"/>
                  </a:cubicBezTo>
                  <a:cubicBezTo>
                    <a:pt x="155377" y="20233"/>
                    <a:pt x="121591" y="28060"/>
                    <a:pt x="53065" y="46002"/>
                  </a:cubicBezTo>
                  <a:cubicBezTo>
                    <a:pt x="37413" y="96968"/>
                    <a:pt x="29014" y="124263"/>
                    <a:pt x="11835" y="1809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A9D57A13-6205-4D8D-AA9F-ED7817F2CA9D}"/>
                </a:ext>
              </a:extLst>
            </p:cNvPr>
            <p:cNvSpPr/>
            <p:nvPr/>
          </p:nvSpPr>
          <p:spPr>
            <a:xfrm>
              <a:off x="4004899" y="3441646"/>
              <a:ext cx="343586" cy="229057"/>
            </a:xfrm>
            <a:custGeom>
              <a:avLst/>
              <a:gdLst>
                <a:gd name="connsiteX0" fmla="*/ 152705 w 343585"/>
                <a:gd name="connsiteY0" fmla="*/ 236120 h 229057"/>
                <a:gd name="connsiteX1" fmla="*/ 0 w 343585"/>
                <a:gd name="connsiteY1" fmla="*/ 157859 h 229057"/>
                <a:gd name="connsiteX2" fmla="*/ 34167 w 343585"/>
                <a:gd name="connsiteY2" fmla="*/ 29777 h 229057"/>
                <a:gd name="connsiteX3" fmla="*/ 211305 w 343585"/>
                <a:gd name="connsiteY3" fmla="*/ 0 h 229057"/>
                <a:gd name="connsiteX4" fmla="*/ 362101 w 343585"/>
                <a:gd name="connsiteY4" fmla="*/ 79216 h 229057"/>
                <a:gd name="connsiteX5" fmla="*/ 337095 w 343585"/>
                <a:gd name="connsiteY5" fmla="*/ 187636 h 229057"/>
                <a:gd name="connsiteX6" fmla="*/ 152705 w 343585"/>
                <a:gd name="connsiteY6" fmla="*/ 236120 h 229057"/>
                <a:gd name="connsiteX7" fmla="*/ 11452 w 343585"/>
                <a:gd name="connsiteY7" fmla="*/ 154423 h 229057"/>
                <a:gd name="connsiteX8" fmla="*/ 154613 w 343585"/>
                <a:gd name="connsiteY8" fmla="*/ 228103 h 229057"/>
                <a:gd name="connsiteX9" fmla="*/ 327170 w 343585"/>
                <a:gd name="connsiteY9" fmla="*/ 183055 h 229057"/>
                <a:gd name="connsiteX10" fmla="*/ 350839 w 343585"/>
                <a:gd name="connsiteY10" fmla="*/ 80743 h 229057"/>
                <a:gd name="connsiteX11" fmla="*/ 209396 w 343585"/>
                <a:gd name="connsiteY11" fmla="*/ 6299 h 229057"/>
                <a:gd name="connsiteX12" fmla="*/ 42948 w 343585"/>
                <a:gd name="connsiteY12" fmla="*/ 34740 h 229057"/>
                <a:gd name="connsiteX13" fmla="*/ 11452 w 343585"/>
                <a:gd name="connsiteY13" fmla="*/ 15442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229057">
                  <a:moveTo>
                    <a:pt x="152705" y="236120"/>
                  </a:moveTo>
                  <a:cubicBezTo>
                    <a:pt x="90859" y="206533"/>
                    <a:pt x="60509" y="190690"/>
                    <a:pt x="0" y="157859"/>
                  </a:cubicBezTo>
                  <a:cubicBezTo>
                    <a:pt x="14125" y="104221"/>
                    <a:pt x="20996" y="78261"/>
                    <a:pt x="34167" y="29777"/>
                  </a:cubicBezTo>
                  <a:cubicBezTo>
                    <a:pt x="105748" y="15080"/>
                    <a:pt x="141061" y="9162"/>
                    <a:pt x="211305" y="0"/>
                  </a:cubicBezTo>
                  <a:cubicBezTo>
                    <a:pt x="271051" y="32450"/>
                    <a:pt x="301210" y="48484"/>
                    <a:pt x="362101" y="79216"/>
                  </a:cubicBezTo>
                  <a:cubicBezTo>
                    <a:pt x="352366" y="120637"/>
                    <a:pt x="347403" y="142588"/>
                    <a:pt x="337095" y="187636"/>
                  </a:cubicBezTo>
                  <a:cubicBezTo>
                    <a:pt x="263797" y="204052"/>
                    <a:pt x="226957" y="213787"/>
                    <a:pt x="152705" y="236120"/>
                  </a:cubicBezTo>
                  <a:close/>
                  <a:moveTo>
                    <a:pt x="11452" y="154423"/>
                  </a:moveTo>
                  <a:cubicBezTo>
                    <a:pt x="68144" y="185155"/>
                    <a:pt x="96776" y="200043"/>
                    <a:pt x="154613" y="228103"/>
                  </a:cubicBezTo>
                  <a:cubicBezTo>
                    <a:pt x="224285" y="207678"/>
                    <a:pt x="258835" y="198707"/>
                    <a:pt x="327170" y="183055"/>
                  </a:cubicBezTo>
                  <a:cubicBezTo>
                    <a:pt x="336905" y="140488"/>
                    <a:pt x="341677" y="119873"/>
                    <a:pt x="350839" y="80743"/>
                  </a:cubicBezTo>
                  <a:cubicBezTo>
                    <a:pt x="293766" y="51920"/>
                    <a:pt x="265515" y="36840"/>
                    <a:pt x="209396" y="6299"/>
                  </a:cubicBezTo>
                  <a:cubicBezTo>
                    <a:pt x="143351" y="15270"/>
                    <a:pt x="110138" y="20997"/>
                    <a:pt x="42948" y="34740"/>
                  </a:cubicBezTo>
                  <a:cubicBezTo>
                    <a:pt x="30923" y="80170"/>
                    <a:pt x="24433" y="104412"/>
                    <a:pt x="11452" y="1544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1444475-910E-4298-B1A9-9FB9A8C10612}"/>
                </a:ext>
              </a:extLst>
            </p:cNvPr>
            <p:cNvSpPr/>
            <p:nvPr/>
          </p:nvSpPr>
          <p:spPr>
            <a:xfrm>
              <a:off x="4331305" y="3499865"/>
              <a:ext cx="343586" cy="190881"/>
            </a:xfrm>
            <a:custGeom>
              <a:avLst/>
              <a:gdLst>
                <a:gd name="connsiteX0" fmla="*/ 158241 w 343585"/>
                <a:gd name="connsiteY0" fmla="*/ 196416 h 190880"/>
                <a:gd name="connsiteX1" fmla="*/ 0 w 343585"/>
                <a:gd name="connsiteY1" fmla="*/ 128463 h 190880"/>
                <a:gd name="connsiteX2" fmla="*/ 25388 w 343585"/>
                <a:gd name="connsiteY2" fmla="*/ 19470 h 190880"/>
                <a:gd name="connsiteX3" fmla="*/ 201380 w 343585"/>
                <a:gd name="connsiteY3" fmla="*/ 0 h 190880"/>
                <a:gd name="connsiteX4" fmla="*/ 358284 w 343585"/>
                <a:gd name="connsiteY4" fmla="*/ 71962 h 190880"/>
                <a:gd name="connsiteX5" fmla="*/ 339959 w 343585"/>
                <a:gd name="connsiteY5" fmla="*/ 159958 h 190880"/>
                <a:gd name="connsiteX6" fmla="*/ 158241 w 343585"/>
                <a:gd name="connsiteY6" fmla="*/ 196416 h 190880"/>
                <a:gd name="connsiteX7" fmla="*/ 11262 w 343585"/>
                <a:gd name="connsiteY7" fmla="*/ 125790 h 190880"/>
                <a:gd name="connsiteX8" fmla="*/ 159577 w 343585"/>
                <a:gd name="connsiteY8" fmla="*/ 189736 h 190880"/>
                <a:gd name="connsiteX9" fmla="*/ 329842 w 343585"/>
                <a:gd name="connsiteY9" fmla="*/ 155759 h 190880"/>
                <a:gd name="connsiteX10" fmla="*/ 347213 w 343585"/>
                <a:gd name="connsiteY10" fmla="*/ 72535 h 190880"/>
                <a:gd name="connsiteX11" fmla="*/ 200044 w 343585"/>
                <a:gd name="connsiteY11" fmla="*/ 5154 h 190880"/>
                <a:gd name="connsiteX12" fmla="*/ 34740 w 343585"/>
                <a:gd name="connsiteY12" fmla="*/ 23860 h 190880"/>
                <a:gd name="connsiteX13" fmla="*/ 11262 w 343585"/>
                <a:gd name="connsiteY13" fmla="*/ 12579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90880">
                  <a:moveTo>
                    <a:pt x="158241" y="196416"/>
                  </a:moveTo>
                  <a:cubicBezTo>
                    <a:pt x="94295" y="171411"/>
                    <a:pt x="62609" y="157668"/>
                    <a:pt x="0" y="128463"/>
                  </a:cubicBezTo>
                  <a:cubicBezTo>
                    <a:pt x="10308" y="83033"/>
                    <a:pt x="15461" y="60891"/>
                    <a:pt x="25388" y="19470"/>
                  </a:cubicBezTo>
                  <a:cubicBezTo>
                    <a:pt x="96204" y="9162"/>
                    <a:pt x="131326" y="5345"/>
                    <a:pt x="201380" y="0"/>
                  </a:cubicBezTo>
                  <a:cubicBezTo>
                    <a:pt x="263607" y="30159"/>
                    <a:pt x="294911" y="44666"/>
                    <a:pt x="358284" y="71962"/>
                  </a:cubicBezTo>
                  <a:cubicBezTo>
                    <a:pt x="351030" y="105939"/>
                    <a:pt x="347404" y="123691"/>
                    <a:pt x="339959" y="159958"/>
                  </a:cubicBezTo>
                  <a:cubicBezTo>
                    <a:pt x="267616" y="171602"/>
                    <a:pt x="231348" y="179046"/>
                    <a:pt x="158241" y="196416"/>
                  </a:cubicBezTo>
                  <a:close/>
                  <a:moveTo>
                    <a:pt x="11262" y="125790"/>
                  </a:moveTo>
                  <a:cubicBezTo>
                    <a:pt x="70054" y="153086"/>
                    <a:pt x="99831" y="166066"/>
                    <a:pt x="159577" y="189736"/>
                  </a:cubicBezTo>
                  <a:cubicBezTo>
                    <a:pt x="228103" y="173893"/>
                    <a:pt x="262080" y="167021"/>
                    <a:pt x="329842" y="155759"/>
                  </a:cubicBezTo>
                  <a:cubicBezTo>
                    <a:pt x="336905" y="121400"/>
                    <a:pt x="340341" y="104794"/>
                    <a:pt x="347213" y="72535"/>
                  </a:cubicBezTo>
                  <a:cubicBezTo>
                    <a:pt x="287849" y="46957"/>
                    <a:pt x="258453" y="33213"/>
                    <a:pt x="200044" y="5154"/>
                  </a:cubicBezTo>
                  <a:cubicBezTo>
                    <a:pt x="134189" y="10498"/>
                    <a:pt x="101167" y="14125"/>
                    <a:pt x="34740" y="23860"/>
                  </a:cubicBezTo>
                  <a:cubicBezTo>
                    <a:pt x="25579" y="62991"/>
                    <a:pt x="20807" y="83606"/>
                    <a:pt x="11262" y="1257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B96AEEB7-42A9-48FF-A9D6-38D9213E3575}"/>
                </a:ext>
              </a:extLst>
            </p:cNvPr>
            <p:cNvSpPr/>
            <p:nvPr/>
          </p:nvSpPr>
          <p:spPr>
            <a:xfrm>
              <a:off x="4660575" y="3559419"/>
              <a:ext cx="343586" cy="152705"/>
            </a:xfrm>
            <a:custGeom>
              <a:avLst/>
              <a:gdLst>
                <a:gd name="connsiteX0" fmla="*/ 163013 w 343585"/>
                <a:gd name="connsiteY0" fmla="*/ 155568 h 152704"/>
                <a:gd name="connsiteX1" fmla="*/ 0 w 343585"/>
                <a:gd name="connsiteY1" fmla="*/ 99258 h 152704"/>
                <a:gd name="connsiteX2" fmla="*/ 18515 w 343585"/>
                <a:gd name="connsiteY2" fmla="*/ 10689 h 152704"/>
                <a:gd name="connsiteX3" fmla="*/ 194890 w 343585"/>
                <a:gd name="connsiteY3" fmla="*/ 0 h 152704"/>
                <a:gd name="connsiteX4" fmla="*/ 357329 w 343585"/>
                <a:gd name="connsiteY4" fmla="*/ 62418 h 152704"/>
                <a:gd name="connsiteX5" fmla="*/ 343395 w 343585"/>
                <a:gd name="connsiteY5" fmla="*/ 130181 h 152704"/>
                <a:gd name="connsiteX6" fmla="*/ 163013 w 343585"/>
                <a:gd name="connsiteY6" fmla="*/ 155568 h 152704"/>
                <a:gd name="connsiteX7" fmla="*/ 11071 w 343585"/>
                <a:gd name="connsiteY7" fmla="*/ 97349 h 152704"/>
                <a:gd name="connsiteX8" fmla="*/ 163967 w 343585"/>
                <a:gd name="connsiteY8" fmla="*/ 150414 h 152704"/>
                <a:gd name="connsiteX9" fmla="*/ 333088 w 343585"/>
                <a:gd name="connsiteY9" fmla="*/ 126745 h 152704"/>
                <a:gd name="connsiteX10" fmla="*/ 346258 w 343585"/>
                <a:gd name="connsiteY10" fmla="*/ 62609 h 152704"/>
                <a:gd name="connsiteX11" fmla="*/ 193745 w 343585"/>
                <a:gd name="connsiteY11" fmla="*/ 4199 h 152704"/>
                <a:gd name="connsiteX12" fmla="*/ 28060 w 343585"/>
                <a:gd name="connsiteY12" fmla="*/ 14698 h 152704"/>
                <a:gd name="connsiteX13" fmla="*/ 11071 w 343585"/>
                <a:gd name="connsiteY13" fmla="*/ 9734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52704">
                  <a:moveTo>
                    <a:pt x="163013" y="155568"/>
                  </a:moveTo>
                  <a:cubicBezTo>
                    <a:pt x="97349" y="135335"/>
                    <a:pt x="64709" y="124073"/>
                    <a:pt x="0" y="99258"/>
                  </a:cubicBezTo>
                  <a:cubicBezTo>
                    <a:pt x="7636" y="62609"/>
                    <a:pt x="11262" y="44857"/>
                    <a:pt x="18515" y="10689"/>
                  </a:cubicBezTo>
                  <a:cubicBezTo>
                    <a:pt x="89142" y="4199"/>
                    <a:pt x="124455" y="2291"/>
                    <a:pt x="194890" y="0"/>
                  </a:cubicBezTo>
                  <a:cubicBezTo>
                    <a:pt x="259408" y="26723"/>
                    <a:pt x="292048" y="39321"/>
                    <a:pt x="357329" y="62418"/>
                  </a:cubicBezTo>
                  <a:cubicBezTo>
                    <a:pt x="351794" y="88951"/>
                    <a:pt x="348930" y="102503"/>
                    <a:pt x="343395" y="130181"/>
                  </a:cubicBezTo>
                  <a:cubicBezTo>
                    <a:pt x="271433" y="137816"/>
                    <a:pt x="235357" y="142779"/>
                    <a:pt x="163013" y="155568"/>
                  </a:cubicBezTo>
                  <a:close/>
                  <a:moveTo>
                    <a:pt x="11071" y="97349"/>
                  </a:moveTo>
                  <a:cubicBezTo>
                    <a:pt x="71771" y="120637"/>
                    <a:pt x="102504" y="131135"/>
                    <a:pt x="163967" y="150414"/>
                  </a:cubicBezTo>
                  <a:cubicBezTo>
                    <a:pt x="231730" y="138770"/>
                    <a:pt x="265516" y="134189"/>
                    <a:pt x="333088" y="126745"/>
                  </a:cubicBezTo>
                  <a:cubicBezTo>
                    <a:pt x="338432" y="100594"/>
                    <a:pt x="341105" y="87805"/>
                    <a:pt x="346258" y="62609"/>
                  </a:cubicBezTo>
                  <a:cubicBezTo>
                    <a:pt x="284986" y="40849"/>
                    <a:pt x="254445" y="29205"/>
                    <a:pt x="193745" y="4199"/>
                  </a:cubicBezTo>
                  <a:cubicBezTo>
                    <a:pt x="127509" y="6681"/>
                    <a:pt x="94486" y="8590"/>
                    <a:pt x="28060" y="14698"/>
                  </a:cubicBezTo>
                  <a:cubicBezTo>
                    <a:pt x="21570" y="46575"/>
                    <a:pt x="18134" y="63372"/>
                    <a:pt x="11071" y="973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D1FD7EF1-AB40-4557-8717-86CA1CF73D86}"/>
                </a:ext>
              </a:extLst>
            </p:cNvPr>
            <p:cNvSpPr/>
            <p:nvPr/>
          </p:nvSpPr>
          <p:spPr>
            <a:xfrm>
              <a:off x="4993281" y="3615729"/>
              <a:ext cx="343586" cy="114529"/>
            </a:xfrm>
            <a:custGeom>
              <a:avLst/>
              <a:gdLst>
                <a:gd name="connsiteX0" fmla="*/ 166830 w 343585"/>
                <a:gd name="connsiteY0" fmla="*/ 116819 h 114528"/>
                <a:gd name="connsiteX1" fmla="*/ 0 w 343585"/>
                <a:gd name="connsiteY1" fmla="*/ 72726 h 114528"/>
                <a:gd name="connsiteX2" fmla="*/ 14125 w 343585"/>
                <a:gd name="connsiteY2" fmla="*/ 4390 h 114528"/>
                <a:gd name="connsiteX3" fmla="*/ 192026 w 343585"/>
                <a:gd name="connsiteY3" fmla="*/ 0 h 114528"/>
                <a:gd name="connsiteX4" fmla="*/ 359238 w 343585"/>
                <a:gd name="connsiteY4" fmla="*/ 51156 h 114528"/>
                <a:gd name="connsiteX5" fmla="*/ 347594 w 343585"/>
                <a:gd name="connsiteY5" fmla="*/ 100403 h 114528"/>
                <a:gd name="connsiteX6" fmla="*/ 166830 w 343585"/>
                <a:gd name="connsiteY6" fmla="*/ 116819 h 114528"/>
                <a:gd name="connsiteX7" fmla="*/ 11262 w 343585"/>
                <a:gd name="connsiteY7" fmla="*/ 71389 h 114528"/>
                <a:gd name="connsiteX8" fmla="*/ 167784 w 343585"/>
                <a:gd name="connsiteY8" fmla="*/ 113002 h 114528"/>
                <a:gd name="connsiteX9" fmla="*/ 337286 w 343585"/>
                <a:gd name="connsiteY9" fmla="*/ 97922 h 114528"/>
                <a:gd name="connsiteX10" fmla="*/ 348167 w 343585"/>
                <a:gd name="connsiteY10" fmla="*/ 51156 h 114528"/>
                <a:gd name="connsiteX11" fmla="*/ 191454 w 343585"/>
                <a:gd name="connsiteY11" fmla="*/ 3245 h 114528"/>
                <a:gd name="connsiteX12" fmla="*/ 24433 w 343585"/>
                <a:gd name="connsiteY12" fmla="*/ 7635 h 114528"/>
                <a:gd name="connsiteX13" fmla="*/ 11262 w 343585"/>
                <a:gd name="connsiteY13" fmla="*/ 7138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114528">
                  <a:moveTo>
                    <a:pt x="166830" y="116819"/>
                  </a:moveTo>
                  <a:cubicBezTo>
                    <a:pt x="99830" y="101549"/>
                    <a:pt x="66426" y="92577"/>
                    <a:pt x="0" y="72726"/>
                  </a:cubicBezTo>
                  <a:cubicBezTo>
                    <a:pt x="5726" y="44857"/>
                    <a:pt x="8589" y="31114"/>
                    <a:pt x="14125" y="4390"/>
                  </a:cubicBezTo>
                  <a:cubicBezTo>
                    <a:pt x="85324" y="1145"/>
                    <a:pt x="120827" y="382"/>
                    <a:pt x="192026" y="0"/>
                  </a:cubicBezTo>
                  <a:cubicBezTo>
                    <a:pt x="258644" y="22524"/>
                    <a:pt x="292048" y="32832"/>
                    <a:pt x="359238" y="51156"/>
                  </a:cubicBezTo>
                  <a:cubicBezTo>
                    <a:pt x="354657" y="71008"/>
                    <a:pt x="352366" y="80934"/>
                    <a:pt x="347594" y="100403"/>
                  </a:cubicBezTo>
                  <a:cubicBezTo>
                    <a:pt x="275250" y="105175"/>
                    <a:pt x="239174" y="108230"/>
                    <a:pt x="166830" y="116819"/>
                  </a:cubicBezTo>
                  <a:close/>
                  <a:moveTo>
                    <a:pt x="11262" y="71389"/>
                  </a:moveTo>
                  <a:cubicBezTo>
                    <a:pt x="73680" y="90096"/>
                    <a:pt x="104985" y="98495"/>
                    <a:pt x="167784" y="113002"/>
                  </a:cubicBezTo>
                  <a:cubicBezTo>
                    <a:pt x="235547" y="105175"/>
                    <a:pt x="269333" y="102312"/>
                    <a:pt x="337286" y="97922"/>
                  </a:cubicBezTo>
                  <a:cubicBezTo>
                    <a:pt x="341677" y="79216"/>
                    <a:pt x="343967" y="70053"/>
                    <a:pt x="348167" y="51156"/>
                  </a:cubicBezTo>
                  <a:cubicBezTo>
                    <a:pt x="285176" y="33786"/>
                    <a:pt x="253872" y="24242"/>
                    <a:pt x="191454" y="3245"/>
                  </a:cubicBezTo>
                  <a:cubicBezTo>
                    <a:pt x="124645" y="3818"/>
                    <a:pt x="91241" y="4581"/>
                    <a:pt x="24433" y="7635"/>
                  </a:cubicBezTo>
                  <a:cubicBezTo>
                    <a:pt x="19088" y="32832"/>
                    <a:pt x="16607" y="45430"/>
                    <a:pt x="11262" y="713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9D67792-B960-44AD-AA26-C490A446A273}"/>
                </a:ext>
              </a:extLst>
            </p:cNvPr>
            <p:cNvSpPr/>
            <p:nvPr/>
          </p:nvSpPr>
          <p:spPr>
            <a:xfrm>
              <a:off x="5329994" y="3664213"/>
              <a:ext cx="343586" cy="76352"/>
            </a:xfrm>
            <a:custGeom>
              <a:avLst/>
              <a:gdLst>
                <a:gd name="connsiteX0" fmla="*/ 169502 w 343585"/>
                <a:gd name="connsiteY0" fmla="*/ 83415 h 76352"/>
                <a:gd name="connsiteX1" fmla="*/ 0 w 343585"/>
                <a:gd name="connsiteY1" fmla="*/ 51156 h 76352"/>
                <a:gd name="connsiteX2" fmla="*/ 11644 w 343585"/>
                <a:gd name="connsiteY2" fmla="*/ 1336 h 76352"/>
                <a:gd name="connsiteX3" fmla="*/ 191645 w 343585"/>
                <a:gd name="connsiteY3" fmla="*/ 0 h 76352"/>
                <a:gd name="connsiteX4" fmla="*/ 362101 w 343585"/>
                <a:gd name="connsiteY4" fmla="*/ 39131 h 76352"/>
                <a:gd name="connsiteX5" fmla="*/ 351221 w 343585"/>
                <a:gd name="connsiteY5" fmla="*/ 73871 h 76352"/>
                <a:gd name="connsiteX6" fmla="*/ 169502 w 343585"/>
                <a:gd name="connsiteY6" fmla="*/ 83415 h 76352"/>
                <a:gd name="connsiteX7" fmla="*/ 11262 w 343585"/>
                <a:gd name="connsiteY7" fmla="*/ 50393 h 76352"/>
                <a:gd name="connsiteX8" fmla="*/ 170266 w 343585"/>
                <a:gd name="connsiteY8" fmla="*/ 80934 h 76352"/>
                <a:gd name="connsiteX9" fmla="*/ 340723 w 343585"/>
                <a:gd name="connsiteY9" fmla="*/ 71962 h 76352"/>
                <a:gd name="connsiteX10" fmla="*/ 350839 w 343585"/>
                <a:gd name="connsiteY10" fmla="*/ 39131 h 76352"/>
                <a:gd name="connsiteX11" fmla="*/ 190881 w 343585"/>
                <a:gd name="connsiteY11" fmla="*/ 2481 h 76352"/>
                <a:gd name="connsiteX12" fmla="*/ 21951 w 343585"/>
                <a:gd name="connsiteY12" fmla="*/ 4008 h 76352"/>
                <a:gd name="connsiteX13" fmla="*/ 11262 w 343585"/>
                <a:gd name="connsiteY13" fmla="*/ 503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585" h="76352">
                  <a:moveTo>
                    <a:pt x="169502" y="83415"/>
                  </a:moveTo>
                  <a:cubicBezTo>
                    <a:pt x="101549" y="72535"/>
                    <a:pt x="67763" y="66236"/>
                    <a:pt x="0" y="51156"/>
                  </a:cubicBezTo>
                  <a:cubicBezTo>
                    <a:pt x="4772" y="31304"/>
                    <a:pt x="7063" y="21379"/>
                    <a:pt x="11644" y="1336"/>
                  </a:cubicBezTo>
                  <a:cubicBezTo>
                    <a:pt x="83415" y="0"/>
                    <a:pt x="119492" y="0"/>
                    <a:pt x="191645" y="0"/>
                  </a:cubicBezTo>
                  <a:cubicBezTo>
                    <a:pt x="259789" y="17752"/>
                    <a:pt x="293766" y="25578"/>
                    <a:pt x="362101" y="39131"/>
                  </a:cubicBezTo>
                  <a:cubicBezTo>
                    <a:pt x="357902" y="53828"/>
                    <a:pt x="355802" y="60700"/>
                    <a:pt x="351221" y="73871"/>
                  </a:cubicBezTo>
                  <a:cubicBezTo>
                    <a:pt x="278495" y="76352"/>
                    <a:pt x="242037" y="78070"/>
                    <a:pt x="169502" y="83415"/>
                  </a:cubicBezTo>
                  <a:close/>
                  <a:moveTo>
                    <a:pt x="11262" y="50393"/>
                  </a:moveTo>
                  <a:cubicBezTo>
                    <a:pt x="74826" y="64518"/>
                    <a:pt x="106512" y="70626"/>
                    <a:pt x="170266" y="80934"/>
                  </a:cubicBezTo>
                  <a:cubicBezTo>
                    <a:pt x="238410" y="76162"/>
                    <a:pt x="272388" y="74634"/>
                    <a:pt x="340723" y="71962"/>
                  </a:cubicBezTo>
                  <a:cubicBezTo>
                    <a:pt x="344922" y="59364"/>
                    <a:pt x="347022" y="52874"/>
                    <a:pt x="350839" y="39131"/>
                  </a:cubicBezTo>
                  <a:cubicBezTo>
                    <a:pt x="286704" y="26342"/>
                    <a:pt x="254826" y="19088"/>
                    <a:pt x="190881" y="2481"/>
                  </a:cubicBezTo>
                  <a:cubicBezTo>
                    <a:pt x="123309" y="2672"/>
                    <a:pt x="89523" y="2672"/>
                    <a:pt x="21951" y="4008"/>
                  </a:cubicBezTo>
                  <a:cubicBezTo>
                    <a:pt x="17752" y="22715"/>
                    <a:pt x="15652" y="31877"/>
                    <a:pt x="11262" y="503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2B78CBD8-DFE0-4F6A-B14E-8F186E9DB260}"/>
                </a:ext>
              </a:extLst>
            </p:cNvPr>
            <p:cNvSpPr/>
            <p:nvPr/>
          </p:nvSpPr>
          <p:spPr>
            <a:xfrm>
              <a:off x="5670526" y="3699144"/>
              <a:ext cx="362674" cy="57264"/>
            </a:xfrm>
            <a:custGeom>
              <a:avLst/>
              <a:gdLst>
                <a:gd name="connsiteX0" fmla="*/ 171030 w 362673"/>
                <a:gd name="connsiteY0" fmla="*/ 59746 h 57264"/>
                <a:gd name="connsiteX1" fmla="*/ 0 w 362673"/>
                <a:gd name="connsiteY1" fmla="*/ 37985 h 57264"/>
                <a:gd name="connsiteX2" fmla="*/ 10880 w 362673"/>
                <a:gd name="connsiteY2" fmla="*/ 2863 h 57264"/>
                <a:gd name="connsiteX3" fmla="*/ 192408 w 362673"/>
                <a:gd name="connsiteY3" fmla="*/ 0 h 57264"/>
                <a:gd name="connsiteX4" fmla="*/ 364774 w 362673"/>
                <a:gd name="connsiteY4" fmla="*/ 27105 h 57264"/>
                <a:gd name="connsiteX5" fmla="*/ 354275 w 362673"/>
                <a:gd name="connsiteY5" fmla="*/ 52683 h 57264"/>
                <a:gd name="connsiteX6" fmla="*/ 171030 w 362673"/>
                <a:gd name="connsiteY6" fmla="*/ 59746 h 57264"/>
                <a:gd name="connsiteX7" fmla="*/ 11071 w 362673"/>
                <a:gd name="connsiteY7" fmla="*/ 37603 h 57264"/>
                <a:gd name="connsiteX8" fmla="*/ 171602 w 362673"/>
                <a:gd name="connsiteY8" fmla="*/ 58219 h 57264"/>
                <a:gd name="connsiteX9" fmla="*/ 343395 w 362673"/>
                <a:gd name="connsiteY9" fmla="*/ 51920 h 57264"/>
                <a:gd name="connsiteX10" fmla="*/ 353321 w 362673"/>
                <a:gd name="connsiteY10" fmla="*/ 27678 h 57264"/>
                <a:gd name="connsiteX11" fmla="*/ 191645 w 362673"/>
                <a:gd name="connsiteY11" fmla="*/ 2291 h 57264"/>
                <a:gd name="connsiteX12" fmla="*/ 21188 w 362673"/>
                <a:gd name="connsiteY12" fmla="*/ 5154 h 57264"/>
                <a:gd name="connsiteX13" fmla="*/ 11071 w 362673"/>
                <a:gd name="connsiteY13" fmla="*/ 3760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1030" y="59746"/>
                  </a:moveTo>
                  <a:cubicBezTo>
                    <a:pt x="102503" y="52683"/>
                    <a:pt x="68336" y="48484"/>
                    <a:pt x="0" y="37985"/>
                  </a:cubicBezTo>
                  <a:cubicBezTo>
                    <a:pt x="4390" y="24624"/>
                    <a:pt x="6681" y="17752"/>
                    <a:pt x="10880" y="2863"/>
                  </a:cubicBezTo>
                  <a:cubicBezTo>
                    <a:pt x="83415" y="1909"/>
                    <a:pt x="119873" y="1527"/>
                    <a:pt x="192408" y="0"/>
                  </a:cubicBezTo>
                  <a:cubicBezTo>
                    <a:pt x="261507" y="12789"/>
                    <a:pt x="295866" y="18134"/>
                    <a:pt x="364774" y="27105"/>
                  </a:cubicBezTo>
                  <a:cubicBezTo>
                    <a:pt x="360956" y="38940"/>
                    <a:pt x="358666" y="43712"/>
                    <a:pt x="354275" y="52683"/>
                  </a:cubicBezTo>
                  <a:cubicBezTo>
                    <a:pt x="280786" y="55355"/>
                    <a:pt x="244137" y="56501"/>
                    <a:pt x="171030" y="59746"/>
                  </a:cubicBezTo>
                  <a:close/>
                  <a:moveTo>
                    <a:pt x="11071" y="37603"/>
                  </a:moveTo>
                  <a:cubicBezTo>
                    <a:pt x="75398" y="47529"/>
                    <a:pt x="107466" y="51538"/>
                    <a:pt x="171602" y="58219"/>
                  </a:cubicBezTo>
                  <a:cubicBezTo>
                    <a:pt x="240129" y="55165"/>
                    <a:pt x="274678" y="54210"/>
                    <a:pt x="343395" y="51920"/>
                  </a:cubicBezTo>
                  <a:cubicBezTo>
                    <a:pt x="347595" y="43330"/>
                    <a:pt x="349694" y="38749"/>
                    <a:pt x="353321" y="27678"/>
                  </a:cubicBezTo>
                  <a:cubicBezTo>
                    <a:pt x="288612" y="19088"/>
                    <a:pt x="256354" y="14125"/>
                    <a:pt x="191645" y="2291"/>
                  </a:cubicBezTo>
                  <a:cubicBezTo>
                    <a:pt x="123500" y="3818"/>
                    <a:pt x="89333" y="4008"/>
                    <a:pt x="21188" y="5154"/>
                  </a:cubicBezTo>
                  <a:cubicBezTo>
                    <a:pt x="17370" y="18897"/>
                    <a:pt x="15271" y="25196"/>
                    <a:pt x="11071" y="376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56D8868C-C442-4CDA-8F9F-7A5C1CB56151}"/>
                </a:ext>
              </a:extLst>
            </p:cNvPr>
            <p:cNvSpPr/>
            <p:nvPr/>
          </p:nvSpPr>
          <p:spPr>
            <a:xfrm>
              <a:off x="6013539" y="3712506"/>
              <a:ext cx="362674" cy="38176"/>
            </a:xfrm>
            <a:custGeom>
              <a:avLst/>
              <a:gdLst>
                <a:gd name="connsiteX0" fmla="*/ 171984 w 362673"/>
                <a:gd name="connsiteY0" fmla="*/ 51347 h 38176"/>
                <a:gd name="connsiteX1" fmla="*/ 0 w 362673"/>
                <a:gd name="connsiteY1" fmla="*/ 39131 h 38176"/>
                <a:gd name="connsiteX2" fmla="*/ 10689 w 362673"/>
                <a:gd name="connsiteY2" fmla="*/ 13362 h 38176"/>
                <a:gd name="connsiteX3" fmla="*/ 191836 w 362673"/>
                <a:gd name="connsiteY3" fmla="*/ 0 h 38176"/>
                <a:gd name="connsiteX4" fmla="*/ 364583 w 362673"/>
                <a:gd name="connsiteY4" fmla="*/ 14507 h 38176"/>
                <a:gd name="connsiteX5" fmla="*/ 355802 w 362673"/>
                <a:gd name="connsiteY5" fmla="*/ 41803 h 38176"/>
                <a:gd name="connsiteX6" fmla="*/ 171984 w 362673"/>
                <a:gd name="connsiteY6" fmla="*/ 51347 h 38176"/>
                <a:gd name="connsiteX7" fmla="*/ 11453 w 362673"/>
                <a:gd name="connsiteY7" fmla="*/ 38940 h 38176"/>
                <a:gd name="connsiteX8" fmla="*/ 172748 w 362673"/>
                <a:gd name="connsiteY8" fmla="*/ 50202 h 38176"/>
                <a:gd name="connsiteX9" fmla="*/ 344922 w 362673"/>
                <a:gd name="connsiteY9" fmla="*/ 41039 h 38176"/>
                <a:gd name="connsiteX10" fmla="*/ 353321 w 362673"/>
                <a:gd name="connsiteY10" fmla="*/ 15461 h 38176"/>
                <a:gd name="connsiteX11" fmla="*/ 191454 w 362673"/>
                <a:gd name="connsiteY11" fmla="*/ 2100 h 38176"/>
                <a:gd name="connsiteX12" fmla="*/ 21570 w 362673"/>
                <a:gd name="connsiteY12" fmla="*/ 14889 h 38176"/>
                <a:gd name="connsiteX13" fmla="*/ 11453 w 362673"/>
                <a:gd name="connsiteY13" fmla="*/ 38940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1984" y="51347"/>
                  </a:moveTo>
                  <a:cubicBezTo>
                    <a:pt x="103076" y="47148"/>
                    <a:pt x="68908" y="45811"/>
                    <a:pt x="0" y="39131"/>
                  </a:cubicBezTo>
                  <a:cubicBezTo>
                    <a:pt x="4582" y="29968"/>
                    <a:pt x="6681" y="25196"/>
                    <a:pt x="10689" y="13362"/>
                  </a:cubicBezTo>
                  <a:cubicBezTo>
                    <a:pt x="83606" y="10689"/>
                    <a:pt x="119873" y="7826"/>
                    <a:pt x="191836" y="0"/>
                  </a:cubicBezTo>
                  <a:cubicBezTo>
                    <a:pt x="260744" y="5726"/>
                    <a:pt x="295102" y="8399"/>
                    <a:pt x="364583" y="14507"/>
                  </a:cubicBezTo>
                  <a:cubicBezTo>
                    <a:pt x="361529" y="26914"/>
                    <a:pt x="359620" y="32068"/>
                    <a:pt x="355802" y="41803"/>
                  </a:cubicBezTo>
                  <a:cubicBezTo>
                    <a:pt x="282313" y="45811"/>
                    <a:pt x="245473" y="47529"/>
                    <a:pt x="171984" y="51347"/>
                  </a:cubicBezTo>
                  <a:close/>
                  <a:moveTo>
                    <a:pt x="11453" y="38940"/>
                  </a:moveTo>
                  <a:cubicBezTo>
                    <a:pt x="76162" y="45239"/>
                    <a:pt x="108230" y="46384"/>
                    <a:pt x="172748" y="50202"/>
                  </a:cubicBezTo>
                  <a:cubicBezTo>
                    <a:pt x="241655" y="46575"/>
                    <a:pt x="276014" y="44857"/>
                    <a:pt x="344922" y="41039"/>
                  </a:cubicBezTo>
                  <a:cubicBezTo>
                    <a:pt x="348549" y="31877"/>
                    <a:pt x="350267" y="26914"/>
                    <a:pt x="353321" y="15461"/>
                  </a:cubicBezTo>
                  <a:cubicBezTo>
                    <a:pt x="288230" y="9926"/>
                    <a:pt x="255971" y="7444"/>
                    <a:pt x="191454" y="2100"/>
                  </a:cubicBezTo>
                  <a:cubicBezTo>
                    <a:pt x="123882" y="9353"/>
                    <a:pt x="89905" y="12407"/>
                    <a:pt x="21570" y="14889"/>
                  </a:cubicBezTo>
                  <a:cubicBezTo>
                    <a:pt x="17752" y="25769"/>
                    <a:pt x="15652" y="30350"/>
                    <a:pt x="11453" y="389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6FD638BE-0F1A-4ADF-B8E1-8D8944DF6C93}"/>
                </a:ext>
              </a:extLst>
            </p:cNvPr>
            <p:cNvSpPr/>
            <p:nvPr/>
          </p:nvSpPr>
          <p:spPr>
            <a:xfrm>
              <a:off x="6358270" y="3709452"/>
              <a:ext cx="362674" cy="57264"/>
            </a:xfrm>
            <a:custGeom>
              <a:avLst/>
              <a:gdLst>
                <a:gd name="connsiteX0" fmla="*/ 175229 w 362673"/>
                <a:gd name="connsiteY0" fmla="*/ 61655 h 57264"/>
                <a:gd name="connsiteX1" fmla="*/ 0 w 362673"/>
                <a:gd name="connsiteY1" fmla="*/ 44666 h 57264"/>
                <a:gd name="connsiteX2" fmla="*/ 8781 w 362673"/>
                <a:gd name="connsiteY2" fmla="*/ 17370 h 57264"/>
                <a:gd name="connsiteX3" fmla="*/ 189545 w 362673"/>
                <a:gd name="connsiteY3" fmla="*/ 0 h 57264"/>
                <a:gd name="connsiteX4" fmla="*/ 365538 w 362673"/>
                <a:gd name="connsiteY4" fmla="*/ 19279 h 57264"/>
                <a:gd name="connsiteX5" fmla="*/ 360192 w 362673"/>
                <a:gd name="connsiteY5" fmla="*/ 53638 h 57264"/>
                <a:gd name="connsiteX6" fmla="*/ 175229 w 362673"/>
                <a:gd name="connsiteY6" fmla="*/ 61655 h 57264"/>
                <a:gd name="connsiteX7" fmla="*/ 11262 w 362673"/>
                <a:gd name="connsiteY7" fmla="*/ 44094 h 57264"/>
                <a:gd name="connsiteX8" fmla="*/ 175611 w 362673"/>
                <a:gd name="connsiteY8" fmla="*/ 59937 h 57264"/>
                <a:gd name="connsiteX9" fmla="*/ 349122 w 362673"/>
                <a:gd name="connsiteY9" fmla="*/ 52301 h 57264"/>
                <a:gd name="connsiteX10" fmla="*/ 354275 w 362673"/>
                <a:gd name="connsiteY10" fmla="*/ 20233 h 57264"/>
                <a:gd name="connsiteX11" fmla="*/ 189164 w 362673"/>
                <a:gd name="connsiteY11" fmla="*/ 2291 h 57264"/>
                <a:gd name="connsiteX12" fmla="*/ 19470 w 362673"/>
                <a:gd name="connsiteY12" fmla="*/ 18325 h 57264"/>
                <a:gd name="connsiteX13" fmla="*/ 11262 w 362673"/>
                <a:gd name="connsiteY13" fmla="*/ 4409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5229" y="61655"/>
                  </a:moveTo>
                  <a:cubicBezTo>
                    <a:pt x="104602" y="53638"/>
                    <a:pt x="69672" y="50393"/>
                    <a:pt x="0" y="44666"/>
                  </a:cubicBezTo>
                  <a:cubicBezTo>
                    <a:pt x="3818" y="34931"/>
                    <a:pt x="5726" y="29777"/>
                    <a:pt x="8781" y="17370"/>
                  </a:cubicBezTo>
                  <a:cubicBezTo>
                    <a:pt x="81315" y="11071"/>
                    <a:pt x="117392" y="7635"/>
                    <a:pt x="189545" y="0"/>
                  </a:cubicBezTo>
                  <a:cubicBezTo>
                    <a:pt x="259599" y="7253"/>
                    <a:pt x="294720" y="11071"/>
                    <a:pt x="365538" y="19279"/>
                  </a:cubicBezTo>
                  <a:cubicBezTo>
                    <a:pt x="363819" y="33977"/>
                    <a:pt x="362674" y="40658"/>
                    <a:pt x="360192" y="53638"/>
                  </a:cubicBezTo>
                  <a:cubicBezTo>
                    <a:pt x="286322" y="57646"/>
                    <a:pt x="249291" y="58982"/>
                    <a:pt x="175229" y="61655"/>
                  </a:cubicBezTo>
                  <a:close/>
                  <a:moveTo>
                    <a:pt x="11262" y="44094"/>
                  </a:moveTo>
                  <a:cubicBezTo>
                    <a:pt x="76543" y="49629"/>
                    <a:pt x="109566" y="52683"/>
                    <a:pt x="175611" y="59937"/>
                  </a:cubicBezTo>
                  <a:cubicBezTo>
                    <a:pt x="245092" y="57455"/>
                    <a:pt x="279832" y="55928"/>
                    <a:pt x="349122" y="52301"/>
                  </a:cubicBezTo>
                  <a:cubicBezTo>
                    <a:pt x="351413" y="40276"/>
                    <a:pt x="352558" y="33977"/>
                    <a:pt x="354275" y="20233"/>
                  </a:cubicBezTo>
                  <a:cubicBezTo>
                    <a:pt x="287849" y="12598"/>
                    <a:pt x="254827" y="8971"/>
                    <a:pt x="189164" y="2291"/>
                  </a:cubicBezTo>
                  <a:cubicBezTo>
                    <a:pt x="121400" y="9353"/>
                    <a:pt x="87424" y="12407"/>
                    <a:pt x="19470" y="18325"/>
                  </a:cubicBezTo>
                  <a:cubicBezTo>
                    <a:pt x="16607" y="29968"/>
                    <a:pt x="14889" y="34740"/>
                    <a:pt x="11262" y="440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178A19D2-F5C3-4C10-80AB-998167EFA9D0}"/>
                </a:ext>
              </a:extLst>
            </p:cNvPr>
            <p:cNvSpPr/>
            <p:nvPr/>
          </p:nvSpPr>
          <p:spPr>
            <a:xfrm>
              <a:off x="6707392" y="3710597"/>
              <a:ext cx="362674" cy="76352"/>
            </a:xfrm>
            <a:custGeom>
              <a:avLst/>
              <a:gdLst>
                <a:gd name="connsiteX0" fmla="*/ 180382 w 362673"/>
                <a:gd name="connsiteY0" fmla="*/ 78261 h 76352"/>
                <a:gd name="connsiteX1" fmla="*/ 0 w 362673"/>
                <a:gd name="connsiteY1" fmla="*/ 52301 h 76352"/>
                <a:gd name="connsiteX2" fmla="*/ 5344 w 362673"/>
                <a:gd name="connsiteY2" fmla="*/ 18134 h 76352"/>
                <a:gd name="connsiteX3" fmla="*/ 186109 w 362673"/>
                <a:gd name="connsiteY3" fmla="*/ 0 h 76352"/>
                <a:gd name="connsiteX4" fmla="*/ 366110 w 362673"/>
                <a:gd name="connsiteY4" fmla="*/ 25005 h 76352"/>
                <a:gd name="connsiteX5" fmla="*/ 366110 w 362673"/>
                <a:gd name="connsiteY5" fmla="*/ 69290 h 76352"/>
                <a:gd name="connsiteX6" fmla="*/ 180382 w 362673"/>
                <a:gd name="connsiteY6" fmla="*/ 78261 h 76352"/>
                <a:gd name="connsiteX7" fmla="*/ 11452 w 362673"/>
                <a:gd name="connsiteY7" fmla="*/ 51729 h 76352"/>
                <a:gd name="connsiteX8" fmla="*/ 180573 w 362673"/>
                <a:gd name="connsiteY8" fmla="*/ 76162 h 76352"/>
                <a:gd name="connsiteX9" fmla="*/ 354656 w 362673"/>
                <a:gd name="connsiteY9" fmla="*/ 67381 h 76352"/>
                <a:gd name="connsiteX10" fmla="*/ 354847 w 362673"/>
                <a:gd name="connsiteY10" fmla="*/ 26151 h 76352"/>
                <a:gd name="connsiteX11" fmla="*/ 185918 w 362673"/>
                <a:gd name="connsiteY11" fmla="*/ 2672 h 76352"/>
                <a:gd name="connsiteX12" fmla="*/ 16224 w 362673"/>
                <a:gd name="connsiteY12" fmla="*/ 19470 h 76352"/>
                <a:gd name="connsiteX13" fmla="*/ 11452 w 362673"/>
                <a:gd name="connsiteY13" fmla="*/ 5172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80382" y="78261"/>
                  </a:moveTo>
                  <a:cubicBezTo>
                    <a:pt x="107656" y="66427"/>
                    <a:pt x="71580" y="61273"/>
                    <a:pt x="0" y="52301"/>
                  </a:cubicBezTo>
                  <a:cubicBezTo>
                    <a:pt x="2480" y="39512"/>
                    <a:pt x="3626" y="32832"/>
                    <a:pt x="5344" y="18134"/>
                  </a:cubicBezTo>
                  <a:cubicBezTo>
                    <a:pt x="77879" y="11644"/>
                    <a:pt x="114146" y="8208"/>
                    <a:pt x="186109" y="0"/>
                  </a:cubicBezTo>
                  <a:cubicBezTo>
                    <a:pt x="257689" y="9162"/>
                    <a:pt x="293574" y="14125"/>
                    <a:pt x="366110" y="25005"/>
                  </a:cubicBezTo>
                  <a:cubicBezTo>
                    <a:pt x="366300" y="43330"/>
                    <a:pt x="366300" y="52110"/>
                    <a:pt x="366110" y="69290"/>
                  </a:cubicBezTo>
                  <a:cubicBezTo>
                    <a:pt x="292048" y="73871"/>
                    <a:pt x="254826" y="75589"/>
                    <a:pt x="180382" y="78261"/>
                  </a:cubicBezTo>
                  <a:close/>
                  <a:moveTo>
                    <a:pt x="11452" y="51729"/>
                  </a:moveTo>
                  <a:cubicBezTo>
                    <a:pt x="78643" y="60318"/>
                    <a:pt x="112428" y="65090"/>
                    <a:pt x="180573" y="76162"/>
                  </a:cubicBezTo>
                  <a:cubicBezTo>
                    <a:pt x="250436" y="73489"/>
                    <a:pt x="285366" y="71771"/>
                    <a:pt x="354656" y="67381"/>
                  </a:cubicBezTo>
                  <a:cubicBezTo>
                    <a:pt x="355038" y="51347"/>
                    <a:pt x="355038" y="43139"/>
                    <a:pt x="354847" y="26151"/>
                  </a:cubicBezTo>
                  <a:cubicBezTo>
                    <a:pt x="286894" y="16034"/>
                    <a:pt x="253107" y="11453"/>
                    <a:pt x="185918" y="2672"/>
                  </a:cubicBezTo>
                  <a:cubicBezTo>
                    <a:pt x="118345" y="10117"/>
                    <a:pt x="84369" y="13553"/>
                    <a:pt x="16224" y="19470"/>
                  </a:cubicBezTo>
                  <a:cubicBezTo>
                    <a:pt x="14697" y="33213"/>
                    <a:pt x="13552" y="39512"/>
                    <a:pt x="11452" y="517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FF613B42-7048-4A14-B584-66725C44AB91}"/>
                </a:ext>
              </a:extLst>
            </p:cNvPr>
            <p:cNvSpPr/>
            <p:nvPr/>
          </p:nvSpPr>
          <p:spPr>
            <a:xfrm>
              <a:off x="7062048" y="3714415"/>
              <a:ext cx="362674" cy="95440"/>
            </a:xfrm>
            <a:custGeom>
              <a:avLst/>
              <a:gdLst>
                <a:gd name="connsiteX0" fmla="*/ 186300 w 362673"/>
                <a:gd name="connsiteY0" fmla="*/ 100022 h 95440"/>
                <a:gd name="connsiteX1" fmla="*/ 0 w 362673"/>
                <a:gd name="connsiteY1" fmla="*/ 64900 h 95440"/>
                <a:gd name="connsiteX2" fmla="*/ 191 w 362673"/>
                <a:gd name="connsiteY2" fmla="*/ 20997 h 95440"/>
                <a:gd name="connsiteX3" fmla="*/ 179811 w 362673"/>
                <a:gd name="connsiteY3" fmla="*/ 0 h 95440"/>
                <a:gd name="connsiteX4" fmla="*/ 364392 w 362673"/>
                <a:gd name="connsiteY4" fmla="*/ 31114 h 95440"/>
                <a:gd name="connsiteX5" fmla="*/ 371455 w 362673"/>
                <a:gd name="connsiteY5" fmla="*/ 87423 h 95440"/>
                <a:gd name="connsiteX6" fmla="*/ 186300 w 362673"/>
                <a:gd name="connsiteY6" fmla="*/ 100022 h 95440"/>
                <a:gd name="connsiteX7" fmla="*/ 11454 w 362673"/>
                <a:gd name="connsiteY7" fmla="*/ 64136 h 95440"/>
                <a:gd name="connsiteX8" fmla="*/ 186109 w 362673"/>
                <a:gd name="connsiteY8" fmla="*/ 96967 h 95440"/>
                <a:gd name="connsiteX9" fmla="*/ 359620 w 362673"/>
                <a:gd name="connsiteY9" fmla="*/ 84751 h 95440"/>
                <a:gd name="connsiteX10" fmla="*/ 353130 w 362673"/>
                <a:gd name="connsiteY10" fmla="*/ 32259 h 95440"/>
                <a:gd name="connsiteX11" fmla="*/ 180001 w 362673"/>
                <a:gd name="connsiteY11" fmla="*/ 3054 h 95440"/>
                <a:gd name="connsiteX12" fmla="*/ 11454 w 362673"/>
                <a:gd name="connsiteY12" fmla="*/ 22524 h 95440"/>
                <a:gd name="connsiteX13" fmla="*/ 11454 w 362673"/>
                <a:gd name="connsiteY13" fmla="*/ 6413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86300" y="100022"/>
                  </a:moveTo>
                  <a:cubicBezTo>
                    <a:pt x="110902" y="84369"/>
                    <a:pt x="73680" y="77498"/>
                    <a:pt x="0" y="64900"/>
                  </a:cubicBezTo>
                  <a:cubicBezTo>
                    <a:pt x="382" y="47911"/>
                    <a:pt x="382" y="39131"/>
                    <a:pt x="191" y="20997"/>
                  </a:cubicBezTo>
                  <a:cubicBezTo>
                    <a:pt x="72535" y="13553"/>
                    <a:pt x="108420" y="9353"/>
                    <a:pt x="179811" y="0"/>
                  </a:cubicBezTo>
                  <a:cubicBezTo>
                    <a:pt x="252917" y="11453"/>
                    <a:pt x="289948" y="17561"/>
                    <a:pt x="364392" y="31114"/>
                  </a:cubicBezTo>
                  <a:cubicBezTo>
                    <a:pt x="367446" y="53828"/>
                    <a:pt x="368782" y="65090"/>
                    <a:pt x="371455" y="87423"/>
                  </a:cubicBezTo>
                  <a:cubicBezTo>
                    <a:pt x="297965" y="93532"/>
                    <a:pt x="260744" y="96013"/>
                    <a:pt x="186300" y="100022"/>
                  </a:cubicBezTo>
                  <a:close/>
                  <a:moveTo>
                    <a:pt x="11454" y="64136"/>
                  </a:moveTo>
                  <a:cubicBezTo>
                    <a:pt x="80743" y="75971"/>
                    <a:pt x="115674" y="82461"/>
                    <a:pt x="186109" y="96967"/>
                  </a:cubicBezTo>
                  <a:cubicBezTo>
                    <a:pt x="255972" y="93150"/>
                    <a:pt x="290713" y="90668"/>
                    <a:pt x="359620" y="84751"/>
                  </a:cubicBezTo>
                  <a:cubicBezTo>
                    <a:pt x="357139" y="63945"/>
                    <a:pt x="355994" y="53447"/>
                    <a:pt x="353130" y="32259"/>
                  </a:cubicBezTo>
                  <a:cubicBezTo>
                    <a:pt x="283268" y="19661"/>
                    <a:pt x="248719" y="13743"/>
                    <a:pt x="180001" y="3054"/>
                  </a:cubicBezTo>
                  <a:cubicBezTo>
                    <a:pt x="113002" y="11835"/>
                    <a:pt x="79216" y="15652"/>
                    <a:pt x="11454" y="22524"/>
                  </a:cubicBezTo>
                  <a:cubicBezTo>
                    <a:pt x="11643" y="39703"/>
                    <a:pt x="11643" y="47911"/>
                    <a:pt x="11454" y="641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12E0F1F3-D288-4C03-948E-B032AEFCF1C0}"/>
                </a:ext>
              </a:extLst>
            </p:cNvPr>
            <p:cNvSpPr/>
            <p:nvPr/>
          </p:nvSpPr>
          <p:spPr>
            <a:xfrm>
              <a:off x="7414987" y="3719569"/>
              <a:ext cx="381762" cy="114529"/>
            </a:xfrm>
            <a:custGeom>
              <a:avLst/>
              <a:gdLst>
                <a:gd name="connsiteX0" fmla="*/ 199853 w 381762"/>
                <a:gd name="connsiteY0" fmla="*/ 125027 h 114528"/>
                <a:gd name="connsiteX1" fmla="*/ 6873 w 381762"/>
                <a:gd name="connsiteY1" fmla="*/ 81315 h 114528"/>
                <a:gd name="connsiteX2" fmla="*/ 0 w 381762"/>
                <a:gd name="connsiteY2" fmla="*/ 25387 h 114528"/>
                <a:gd name="connsiteX3" fmla="*/ 177138 w 381762"/>
                <a:gd name="connsiteY3" fmla="*/ 0 h 114528"/>
                <a:gd name="connsiteX4" fmla="*/ 366492 w 381762"/>
                <a:gd name="connsiteY4" fmla="*/ 37031 h 114528"/>
                <a:gd name="connsiteX5" fmla="*/ 382717 w 381762"/>
                <a:gd name="connsiteY5" fmla="*/ 106321 h 114528"/>
                <a:gd name="connsiteX6" fmla="*/ 199853 w 381762"/>
                <a:gd name="connsiteY6" fmla="*/ 125027 h 114528"/>
                <a:gd name="connsiteX7" fmla="*/ 18325 w 381762"/>
                <a:gd name="connsiteY7" fmla="*/ 80361 h 114528"/>
                <a:gd name="connsiteX8" fmla="*/ 199280 w 381762"/>
                <a:gd name="connsiteY8" fmla="*/ 121209 h 114528"/>
                <a:gd name="connsiteX9" fmla="*/ 370692 w 381762"/>
                <a:gd name="connsiteY9" fmla="*/ 103457 h 114528"/>
                <a:gd name="connsiteX10" fmla="*/ 355802 w 381762"/>
                <a:gd name="connsiteY10" fmla="*/ 38940 h 114528"/>
                <a:gd name="connsiteX11" fmla="*/ 178092 w 381762"/>
                <a:gd name="connsiteY11" fmla="*/ 4008 h 114528"/>
                <a:gd name="connsiteX12" fmla="*/ 11645 w 381762"/>
                <a:gd name="connsiteY12" fmla="*/ 27678 h 114528"/>
                <a:gd name="connsiteX13" fmla="*/ 18325 w 381762"/>
                <a:gd name="connsiteY13" fmla="*/ 8036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199853" y="125027"/>
                  </a:moveTo>
                  <a:cubicBezTo>
                    <a:pt x="121782" y="105939"/>
                    <a:pt x="83225" y="97158"/>
                    <a:pt x="6873" y="81315"/>
                  </a:cubicBezTo>
                  <a:cubicBezTo>
                    <a:pt x="4200" y="59173"/>
                    <a:pt x="2864" y="48102"/>
                    <a:pt x="0" y="25387"/>
                  </a:cubicBezTo>
                  <a:cubicBezTo>
                    <a:pt x="71580" y="16416"/>
                    <a:pt x="106894" y="11262"/>
                    <a:pt x="177138" y="0"/>
                  </a:cubicBezTo>
                  <a:cubicBezTo>
                    <a:pt x="252154" y="13743"/>
                    <a:pt x="289948" y="20997"/>
                    <a:pt x="366492" y="37031"/>
                  </a:cubicBezTo>
                  <a:cubicBezTo>
                    <a:pt x="372982" y="64518"/>
                    <a:pt x="376227" y="78452"/>
                    <a:pt x="382717" y="106321"/>
                  </a:cubicBezTo>
                  <a:cubicBezTo>
                    <a:pt x="310373" y="115292"/>
                    <a:pt x="273724" y="118919"/>
                    <a:pt x="199853" y="125027"/>
                  </a:cubicBezTo>
                  <a:close/>
                  <a:moveTo>
                    <a:pt x="18325" y="80361"/>
                  </a:moveTo>
                  <a:cubicBezTo>
                    <a:pt x="89905" y="95440"/>
                    <a:pt x="125982" y="103457"/>
                    <a:pt x="199280" y="121209"/>
                  </a:cubicBezTo>
                  <a:cubicBezTo>
                    <a:pt x="268570" y="115292"/>
                    <a:pt x="302738" y="111856"/>
                    <a:pt x="370692" y="103457"/>
                  </a:cubicBezTo>
                  <a:cubicBezTo>
                    <a:pt x="364774" y="77498"/>
                    <a:pt x="361720" y="64518"/>
                    <a:pt x="355802" y="38940"/>
                  </a:cubicBezTo>
                  <a:cubicBezTo>
                    <a:pt x="284031" y="23860"/>
                    <a:pt x="248527" y="16988"/>
                    <a:pt x="178092" y="4008"/>
                  </a:cubicBezTo>
                  <a:cubicBezTo>
                    <a:pt x="112047" y="14507"/>
                    <a:pt x="78834" y="19279"/>
                    <a:pt x="11645" y="27678"/>
                  </a:cubicBezTo>
                  <a:cubicBezTo>
                    <a:pt x="14316" y="48865"/>
                    <a:pt x="15652" y="59364"/>
                    <a:pt x="18325" y="803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AB1BF874-9766-43F8-95F1-C82586C8103B}"/>
                </a:ext>
              </a:extLst>
            </p:cNvPr>
            <p:cNvSpPr/>
            <p:nvPr/>
          </p:nvSpPr>
          <p:spPr>
            <a:xfrm>
              <a:off x="7770218" y="3725104"/>
              <a:ext cx="381762" cy="133617"/>
            </a:xfrm>
            <a:custGeom>
              <a:avLst/>
              <a:gdLst>
                <a:gd name="connsiteX0" fmla="*/ 215695 w 381762"/>
                <a:gd name="connsiteY0" fmla="*/ 151369 h 133616"/>
                <a:gd name="connsiteX1" fmla="*/ 15842 w 381762"/>
                <a:gd name="connsiteY1" fmla="*/ 99831 h 133616"/>
                <a:gd name="connsiteX2" fmla="*/ 0 w 381762"/>
                <a:gd name="connsiteY2" fmla="*/ 30923 h 133616"/>
                <a:gd name="connsiteX3" fmla="*/ 173510 w 381762"/>
                <a:gd name="connsiteY3" fmla="*/ 0 h 133616"/>
                <a:gd name="connsiteX4" fmla="*/ 367827 w 381762"/>
                <a:gd name="connsiteY4" fmla="*/ 42566 h 133616"/>
                <a:gd name="connsiteX5" fmla="*/ 394551 w 381762"/>
                <a:gd name="connsiteY5" fmla="*/ 124836 h 133616"/>
                <a:gd name="connsiteX6" fmla="*/ 215695 w 381762"/>
                <a:gd name="connsiteY6" fmla="*/ 151369 h 133616"/>
                <a:gd name="connsiteX7" fmla="*/ 26914 w 381762"/>
                <a:gd name="connsiteY7" fmla="*/ 98685 h 133616"/>
                <a:gd name="connsiteX8" fmla="*/ 214359 w 381762"/>
                <a:gd name="connsiteY8" fmla="*/ 146787 h 133616"/>
                <a:gd name="connsiteX9" fmla="*/ 381952 w 381762"/>
                <a:gd name="connsiteY9" fmla="*/ 121973 h 133616"/>
                <a:gd name="connsiteX10" fmla="*/ 357329 w 381762"/>
                <a:gd name="connsiteY10" fmla="*/ 45048 h 133616"/>
                <a:gd name="connsiteX11" fmla="*/ 174846 w 381762"/>
                <a:gd name="connsiteY11" fmla="*/ 4963 h 133616"/>
                <a:gd name="connsiteX12" fmla="*/ 11835 w 381762"/>
                <a:gd name="connsiteY12" fmla="*/ 33786 h 133616"/>
                <a:gd name="connsiteX13" fmla="*/ 26914 w 381762"/>
                <a:gd name="connsiteY13" fmla="*/ 9868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33616">
                  <a:moveTo>
                    <a:pt x="215695" y="151369"/>
                  </a:moveTo>
                  <a:cubicBezTo>
                    <a:pt x="134762" y="129226"/>
                    <a:pt x="94676" y="118919"/>
                    <a:pt x="15842" y="99831"/>
                  </a:cubicBezTo>
                  <a:cubicBezTo>
                    <a:pt x="9544" y="72153"/>
                    <a:pt x="6298" y="58410"/>
                    <a:pt x="0" y="30923"/>
                  </a:cubicBezTo>
                  <a:cubicBezTo>
                    <a:pt x="70244" y="19661"/>
                    <a:pt x="104793" y="13362"/>
                    <a:pt x="173510" y="0"/>
                  </a:cubicBezTo>
                  <a:cubicBezTo>
                    <a:pt x="250436" y="15843"/>
                    <a:pt x="289184" y="24242"/>
                    <a:pt x="367827" y="42566"/>
                  </a:cubicBezTo>
                  <a:cubicBezTo>
                    <a:pt x="378326" y="74825"/>
                    <a:pt x="383670" y="91432"/>
                    <a:pt x="394551" y="124836"/>
                  </a:cubicBezTo>
                  <a:cubicBezTo>
                    <a:pt x="323925" y="137052"/>
                    <a:pt x="288230" y="142397"/>
                    <a:pt x="215695" y="151369"/>
                  </a:cubicBezTo>
                  <a:close/>
                  <a:moveTo>
                    <a:pt x="26914" y="98685"/>
                  </a:moveTo>
                  <a:cubicBezTo>
                    <a:pt x="100976" y="116628"/>
                    <a:pt x="138389" y="126172"/>
                    <a:pt x="214359" y="146787"/>
                  </a:cubicBezTo>
                  <a:cubicBezTo>
                    <a:pt x="282313" y="138198"/>
                    <a:pt x="315717" y="133044"/>
                    <a:pt x="381952" y="121973"/>
                  </a:cubicBezTo>
                  <a:cubicBezTo>
                    <a:pt x="371836" y="90668"/>
                    <a:pt x="366873" y="75398"/>
                    <a:pt x="357329" y="45048"/>
                  </a:cubicBezTo>
                  <a:cubicBezTo>
                    <a:pt x="283649" y="27869"/>
                    <a:pt x="247190" y="19852"/>
                    <a:pt x="174846" y="4963"/>
                  </a:cubicBezTo>
                  <a:cubicBezTo>
                    <a:pt x="110329" y="17561"/>
                    <a:pt x="77689" y="23287"/>
                    <a:pt x="11835" y="33786"/>
                  </a:cubicBezTo>
                  <a:cubicBezTo>
                    <a:pt x="17943" y="59364"/>
                    <a:pt x="20996" y="72535"/>
                    <a:pt x="26914" y="98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B8260ACD-7410-458E-AAED-49423328D353}"/>
                </a:ext>
              </a:extLst>
            </p:cNvPr>
            <p:cNvSpPr/>
            <p:nvPr/>
          </p:nvSpPr>
          <p:spPr>
            <a:xfrm>
              <a:off x="8126592" y="3730449"/>
              <a:ext cx="400850" cy="171793"/>
            </a:xfrm>
            <a:custGeom>
              <a:avLst/>
              <a:gdLst>
                <a:gd name="connsiteX0" fmla="*/ 232875 w 400850"/>
                <a:gd name="connsiteY0" fmla="*/ 176565 h 171792"/>
                <a:gd name="connsiteX1" fmla="*/ 26342 w 400850"/>
                <a:gd name="connsiteY1" fmla="*/ 118919 h 171792"/>
                <a:gd name="connsiteX2" fmla="*/ 0 w 400850"/>
                <a:gd name="connsiteY2" fmla="*/ 37031 h 171792"/>
                <a:gd name="connsiteX3" fmla="*/ 168548 w 400850"/>
                <a:gd name="connsiteY3" fmla="*/ 0 h 171792"/>
                <a:gd name="connsiteX4" fmla="*/ 367446 w 400850"/>
                <a:gd name="connsiteY4" fmla="*/ 46766 h 171792"/>
                <a:gd name="connsiteX5" fmla="*/ 405622 w 400850"/>
                <a:gd name="connsiteY5" fmla="*/ 141252 h 171792"/>
                <a:gd name="connsiteX6" fmla="*/ 232875 w 400850"/>
                <a:gd name="connsiteY6" fmla="*/ 176565 h 171792"/>
                <a:gd name="connsiteX7" fmla="*/ 37222 w 400850"/>
                <a:gd name="connsiteY7" fmla="*/ 117010 h 171792"/>
                <a:gd name="connsiteX8" fmla="*/ 230774 w 400850"/>
                <a:gd name="connsiteY8" fmla="*/ 170648 h 171792"/>
                <a:gd name="connsiteX9" fmla="*/ 392833 w 400850"/>
                <a:gd name="connsiteY9" fmla="*/ 137434 h 171792"/>
                <a:gd name="connsiteX10" fmla="*/ 357329 w 400850"/>
                <a:gd name="connsiteY10" fmla="*/ 49247 h 171792"/>
                <a:gd name="connsiteX11" fmla="*/ 170457 w 400850"/>
                <a:gd name="connsiteY11" fmla="*/ 4963 h 171792"/>
                <a:gd name="connsiteX12" fmla="*/ 12217 w 400850"/>
                <a:gd name="connsiteY12" fmla="*/ 39703 h 171792"/>
                <a:gd name="connsiteX13" fmla="*/ 37222 w 400850"/>
                <a:gd name="connsiteY13" fmla="*/ 11701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232875" y="176565"/>
                  </a:moveTo>
                  <a:cubicBezTo>
                    <a:pt x="149269" y="152132"/>
                    <a:pt x="107848" y="140679"/>
                    <a:pt x="26342" y="118919"/>
                  </a:cubicBezTo>
                  <a:cubicBezTo>
                    <a:pt x="15652" y="85515"/>
                    <a:pt x="10307" y="69099"/>
                    <a:pt x="0" y="37031"/>
                  </a:cubicBezTo>
                  <a:cubicBezTo>
                    <a:pt x="68336" y="23287"/>
                    <a:pt x="101930" y="15843"/>
                    <a:pt x="168548" y="0"/>
                  </a:cubicBezTo>
                  <a:cubicBezTo>
                    <a:pt x="247191" y="17561"/>
                    <a:pt x="287085" y="26914"/>
                    <a:pt x="367446" y="46766"/>
                  </a:cubicBezTo>
                  <a:cubicBezTo>
                    <a:pt x="382144" y="83415"/>
                    <a:pt x="389970" y="102503"/>
                    <a:pt x="405622" y="141252"/>
                  </a:cubicBezTo>
                  <a:cubicBezTo>
                    <a:pt x="337669" y="156904"/>
                    <a:pt x="303119" y="163967"/>
                    <a:pt x="232875" y="176565"/>
                  </a:cubicBezTo>
                  <a:close/>
                  <a:moveTo>
                    <a:pt x="37222" y="117010"/>
                  </a:moveTo>
                  <a:cubicBezTo>
                    <a:pt x="113765" y="137243"/>
                    <a:pt x="152323" y="148124"/>
                    <a:pt x="230774" y="170648"/>
                  </a:cubicBezTo>
                  <a:cubicBezTo>
                    <a:pt x="296629" y="158622"/>
                    <a:pt x="328888" y="151941"/>
                    <a:pt x="392833" y="137434"/>
                  </a:cubicBezTo>
                  <a:cubicBezTo>
                    <a:pt x="378326" y="101358"/>
                    <a:pt x="371073" y="83606"/>
                    <a:pt x="357329" y="49247"/>
                  </a:cubicBezTo>
                  <a:cubicBezTo>
                    <a:pt x="281932" y="30541"/>
                    <a:pt x="244519" y="21760"/>
                    <a:pt x="170457" y="4963"/>
                  </a:cubicBezTo>
                  <a:cubicBezTo>
                    <a:pt x="107848" y="19661"/>
                    <a:pt x="76352" y="26723"/>
                    <a:pt x="12217" y="39703"/>
                  </a:cubicBezTo>
                  <a:cubicBezTo>
                    <a:pt x="22142" y="70244"/>
                    <a:pt x="27105" y="85705"/>
                    <a:pt x="37222" y="1170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6B214A97-891F-48AE-A01D-76F315D07BB3}"/>
                </a:ext>
              </a:extLst>
            </p:cNvPr>
            <p:cNvSpPr/>
            <p:nvPr/>
          </p:nvSpPr>
          <p:spPr>
            <a:xfrm>
              <a:off x="8482776" y="3733885"/>
              <a:ext cx="400850" cy="190881"/>
            </a:xfrm>
            <a:custGeom>
              <a:avLst/>
              <a:gdLst>
                <a:gd name="connsiteX0" fmla="*/ 249864 w 400850"/>
                <a:gd name="connsiteY0" fmla="*/ 198898 h 190880"/>
                <a:gd name="connsiteX1" fmla="*/ 37795 w 400850"/>
                <a:gd name="connsiteY1" fmla="*/ 137243 h 190880"/>
                <a:gd name="connsiteX2" fmla="*/ 0 w 400850"/>
                <a:gd name="connsiteY2" fmla="*/ 43139 h 190880"/>
                <a:gd name="connsiteX3" fmla="*/ 162440 w 400850"/>
                <a:gd name="connsiteY3" fmla="*/ 0 h 190880"/>
                <a:gd name="connsiteX4" fmla="*/ 364964 w 400850"/>
                <a:gd name="connsiteY4" fmla="*/ 49629 h 190880"/>
                <a:gd name="connsiteX5" fmla="*/ 414594 w 400850"/>
                <a:gd name="connsiteY5" fmla="*/ 154041 h 190880"/>
                <a:gd name="connsiteX6" fmla="*/ 249864 w 400850"/>
                <a:gd name="connsiteY6" fmla="*/ 198898 h 190880"/>
                <a:gd name="connsiteX7" fmla="*/ 48293 w 400850"/>
                <a:gd name="connsiteY7" fmla="*/ 134762 h 190880"/>
                <a:gd name="connsiteX8" fmla="*/ 247000 w 400850"/>
                <a:gd name="connsiteY8" fmla="*/ 192217 h 190880"/>
                <a:gd name="connsiteX9" fmla="*/ 401614 w 400850"/>
                <a:gd name="connsiteY9" fmla="*/ 150223 h 190880"/>
                <a:gd name="connsiteX10" fmla="*/ 355230 w 400850"/>
                <a:gd name="connsiteY10" fmla="*/ 52492 h 190880"/>
                <a:gd name="connsiteX11" fmla="*/ 164921 w 400850"/>
                <a:gd name="connsiteY11" fmla="*/ 5726 h 190880"/>
                <a:gd name="connsiteX12" fmla="*/ 12408 w 400850"/>
                <a:gd name="connsiteY12" fmla="*/ 46193 h 190880"/>
                <a:gd name="connsiteX13" fmla="*/ 48293 w 400850"/>
                <a:gd name="connsiteY13" fmla="*/ 13476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249864" y="198898"/>
                  </a:moveTo>
                  <a:cubicBezTo>
                    <a:pt x="164158" y="173129"/>
                    <a:pt x="121591" y="160722"/>
                    <a:pt x="37795" y="137243"/>
                  </a:cubicBezTo>
                  <a:cubicBezTo>
                    <a:pt x="22334" y="98685"/>
                    <a:pt x="14698" y="79788"/>
                    <a:pt x="0" y="43139"/>
                  </a:cubicBezTo>
                  <a:cubicBezTo>
                    <a:pt x="65854" y="26723"/>
                    <a:pt x="98304" y="17943"/>
                    <a:pt x="162440" y="0"/>
                  </a:cubicBezTo>
                  <a:cubicBezTo>
                    <a:pt x="242610" y="18897"/>
                    <a:pt x="283077" y="28823"/>
                    <a:pt x="364964" y="49629"/>
                  </a:cubicBezTo>
                  <a:cubicBezTo>
                    <a:pt x="384052" y="89905"/>
                    <a:pt x="394170" y="111093"/>
                    <a:pt x="414594" y="154041"/>
                  </a:cubicBezTo>
                  <a:cubicBezTo>
                    <a:pt x="349885" y="173129"/>
                    <a:pt x="317054" y="182291"/>
                    <a:pt x="249864" y="198898"/>
                  </a:cubicBezTo>
                  <a:close/>
                  <a:moveTo>
                    <a:pt x="48293" y="134762"/>
                  </a:moveTo>
                  <a:cubicBezTo>
                    <a:pt x="126936" y="156713"/>
                    <a:pt x="166640" y="168357"/>
                    <a:pt x="247000" y="192217"/>
                  </a:cubicBezTo>
                  <a:cubicBezTo>
                    <a:pt x="309992" y="176565"/>
                    <a:pt x="340723" y="168166"/>
                    <a:pt x="401614" y="150223"/>
                  </a:cubicBezTo>
                  <a:cubicBezTo>
                    <a:pt x="382526" y="109947"/>
                    <a:pt x="373173" y="90287"/>
                    <a:pt x="355230" y="52492"/>
                  </a:cubicBezTo>
                  <a:cubicBezTo>
                    <a:pt x="278496" y="32831"/>
                    <a:pt x="240320" y="23478"/>
                    <a:pt x="164921" y="5726"/>
                  </a:cubicBezTo>
                  <a:cubicBezTo>
                    <a:pt x="104604" y="22524"/>
                    <a:pt x="74253" y="30732"/>
                    <a:pt x="12408" y="46193"/>
                  </a:cubicBezTo>
                  <a:cubicBezTo>
                    <a:pt x="26342" y="80743"/>
                    <a:pt x="33595" y="98495"/>
                    <a:pt x="48293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BB2C3337-F6C1-4AA7-97C5-F3A0182C4249}"/>
                </a:ext>
              </a:extLst>
            </p:cNvPr>
            <p:cNvSpPr/>
            <p:nvPr/>
          </p:nvSpPr>
          <p:spPr>
            <a:xfrm>
              <a:off x="8836479" y="3734457"/>
              <a:ext cx="419938" cy="209969"/>
            </a:xfrm>
            <a:custGeom>
              <a:avLst/>
              <a:gdLst>
                <a:gd name="connsiteX0" fmla="*/ 265324 w 419938"/>
                <a:gd name="connsiteY0" fmla="*/ 215886 h 209969"/>
                <a:gd name="connsiteX1" fmla="*/ 49438 w 419938"/>
                <a:gd name="connsiteY1" fmla="*/ 153087 h 209969"/>
                <a:gd name="connsiteX2" fmla="*/ 0 w 419938"/>
                <a:gd name="connsiteY2" fmla="*/ 48866 h 209969"/>
                <a:gd name="connsiteX3" fmla="*/ 155567 w 419938"/>
                <a:gd name="connsiteY3" fmla="*/ 0 h 209969"/>
                <a:gd name="connsiteX4" fmla="*/ 360192 w 419938"/>
                <a:gd name="connsiteY4" fmla="*/ 50202 h 209969"/>
                <a:gd name="connsiteX5" fmla="*/ 420320 w 419938"/>
                <a:gd name="connsiteY5" fmla="*/ 161485 h 209969"/>
                <a:gd name="connsiteX6" fmla="*/ 265324 w 419938"/>
                <a:gd name="connsiteY6" fmla="*/ 215886 h 209969"/>
                <a:gd name="connsiteX7" fmla="*/ 59364 w 419938"/>
                <a:gd name="connsiteY7" fmla="*/ 150032 h 209969"/>
                <a:gd name="connsiteX8" fmla="*/ 261507 w 419938"/>
                <a:gd name="connsiteY8" fmla="*/ 208633 h 209969"/>
                <a:gd name="connsiteX9" fmla="*/ 407150 w 419938"/>
                <a:gd name="connsiteY9" fmla="*/ 157668 h 209969"/>
                <a:gd name="connsiteX10" fmla="*/ 351030 w 419938"/>
                <a:gd name="connsiteY10" fmla="*/ 53447 h 209969"/>
                <a:gd name="connsiteX11" fmla="*/ 158813 w 419938"/>
                <a:gd name="connsiteY11" fmla="*/ 6108 h 209969"/>
                <a:gd name="connsiteX12" fmla="*/ 12980 w 419938"/>
                <a:gd name="connsiteY12" fmla="*/ 52110 h 209969"/>
                <a:gd name="connsiteX13" fmla="*/ 59364 w 419938"/>
                <a:gd name="connsiteY13" fmla="*/ 15003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265324" y="215886"/>
                  </a:moveTo>
                  <a:cubicBezTo>
                    <a:pt x="178282" y="190117"/>
                    <a:pt x="135144" y="177519"/>
                    <a:pt x="49438" y="153087"/>
                  </a:cubicBezTo>
                  <a:cubicBezTo>
                    <a:pt x="29014" y="110138"/>
                    <a:pt x="19088" y="89141"/>
                    <a:pt x="0" y="48866"/>
                  </a:cubicBezTo>
                  <a:cubicBezTo>
                    <a:pt x="62990" y="29777"/>
                    <a:pt x="94104" y="19852"/>
                    <a:pt x="155567" y="0"/>
                  </a:cubicBezTo>
                  <a:cubicBezTo>
                    <a:pt x="236692" y="19279"/>
                    <a:pt x="277732" y="29396"/>
                    <a:pt x="360192" y="50202"/>
                  </a:cubicBezTo>
                  <a:cubicBezTo>
                    <a:pt x="383098" y="92768"/>
                    <a:pt x="395315" y="115292"/>
                    <a:pt x="420320" y="161485"/>
                  </a:cubicBezTo>
                  <a:cubicBezTo>
                    <a:pt x="359619" y="184200"/>
                    <a:pt x="328507" y="195271"/>
                    <a:pt x="265324" y="215886"/>
                  </a:cubicBezTo>
                  <a:close/>
                  <a:moveTo>
                    <a:pt x="59364" y="150032"/>
                  </a:moveTo>
                  <a:cubicBezTo>
                    <a:pt x="139534" y="172747"/>
                    <a:pt x="180001" y="184582"/>
                    <a:pt x="261507" y="208633"/>
                  </a:cubicBezTo>
                  <a:cubicBezTo>
                    <a:pt x="320871" y="189163"/>
                    <a:pt x="349885" y="178855"/>
                    <a:pt x="407150" y="157668"/>
                  </a:cubicBezTo>
                  <a:cubicBezTo>
                    <a:pt x="383861" y="114529"/>
                    <a:pt x="372409" y="93532"/>
                    <a:pt x="351030" y="53447"/>
                  </a:cubicBezTo>
                  <a:cubicBezTo>
                    <a:pt x="273533" y="33977"/>
                    <a:pt x="235166" y="24433"/>
                    <a:pt x="158813" y="6108"/>
                  </a:cubicBezTo>
                  <a:cubicBezTo>
                    <a:pt x="101167" y="24815"/>
                    <a:pt x="71963" y="34168"/>
                    <a:pt x="12980" y="52110"/>
                  </a:cubicBezTo>
                  <a:cubicBezTo>
                    <a:pt x="30732" y="89905"/>
                    <a:pt x="40085" y="109757"/>
                    <a:pt x="59364" y="1500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092AB76D-D1B5-4A60-BCB3-CEEE016427D7}"/>
                </a:ext>
              </a:extLst>
            </p:cNvPr>
            <p:cNvSpPr/>
            <p:nvPr/>
          </p:nvSpPr>
          <p:spPr>
            <a:xfrm>
              <a:off x="9185600" y="3731021"/>
              <a:ext cx="419938" cy="209969"/>
            </a:xfrm>
            <a:custGeom>
              <a:avLst/>
              <a:gdLst>
                <a:gd name="connsiteX0" fmla="*/ 276586 w 419938"/>
                <a:gd name="connsiteY0" fmla="*/ 225430 h 209969"/>
                <a:gd name="connsiteX1" fmla="*/ 59937 w 419938"/>
                <a:gd name="connsiteY1" fmla="*/ 164730 h 209969"/>
                <a:gd name="connsiteX2" fmla="*/ 0 w 419938"/>
                <a:gd name="connsiteY2" fmla="*/ 53638 h 209969"/>
                <a:gd name="connsiteX3" fmla="*/ 148124 w 419938"/>
                <a:gd name="connsiteY3" fmla="*/ 0 h 209969"/>
                <a:gd name="connsiteX4" fmla="*/ 356376 w 419938"/>
                <a:gd name="connsiteY4" fmla="*/ 53447 h 209969"/>
                <a:gd name="connsiteX5" fmla="*/ 423947 w 419938"/>
                <a:gd name="connsiteY5" fmla="*/ 166448 h 209969"/>
                <a:gd name="connsiteX6" fmla="*/ 276586 w 419938"/>
                <a:gd name="connsiteY6" fmla="*/ 225430 h 209969"/>
                <a:gd name="connsiteX7" fmla="*/ 69290 w 419938"/>
                <a:gd name="connsiteY7" fmla="*/ 161294 h 209969"/>
                <a:gd name="connsiteX8" fmla="*/ 272197 w 419938"/>
                <a:gd name="connsiteY8" fmla="*/ 217795 h 209969"/>
                <a:gd name="connsiteX9" fmla="*/ 410585 w 419938"/>
                <a:gd name="connsiteY9" fmla="*/ 162440 h 209969"/>
                <a:gd name="connsiteX10" fmla="*/ 347213 w 419938"/>
                <a:gd name="connsiteY10" fmla="*/ 56501 h 209969"/>
                <a:gd name="connsiteX11" fmla="*/ 151560 w 419938"/>
                <a:gd name="connsiteY11" fmla="*/ 6299 h 209969"/>
                <a:gd name="connsiteX12" fmla="*/ 12790 w 419938"/>
                <a:gd name="connsiteY12" fmla="*/ 56883 h 209969"/>
                <a:gd name="connsiteX13" fmla="*/ 69290 w 419938"/>
                <a:gd name="connsiteY13" fmla="*/ 16129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276586" y="225430"/>
                  </a:moveTo>
                  <a:cubicBezTo>
                    <a:pt x="189545" y="200998"/>
                    <a:pt x="146216" y="188781"/>
                    <a:pt x="59937" y="164730"/>
                  </a:cubicBezTo>
                  <a:cubicBezTo>
                    <a:pt x="34932" y="118537"/>
                    <a:pt x="22906" y="96204"/>
                    <a:pt x="0" y="53638"/>
                  </a:cubicBezTo>
                  <a:cubicBezTo>
                    <a:pt x="59937" y="32259"/>
                    <a:pt x="89332" y="21379"/>
                    <a:pt x="148124" y="0"/>
                  </a:cubicBezTo>
                  <a:cubicBezTo>
                    <a:pt x="229439" y="18897"/>
                    <a:pt x="271624" y="30350"/>
                    <a:pt x="356376" y="53447"/>
                  </a:cubicBezTo>
                  <a:cubicBezTo>
                    <a:pt x="381953" y="96586"/>
                    <a:pt x="395697" y="119301"/>
                    <a:pt x="423947" y="166448"/>
                  </a:cubicBezTo>
                  <a:cubicBezTo>
                    <a:pt x="364583" y="188590"/>
                    <a:pt x="335569" y="200807"/>
                    <a:pt x="276586" y="225430"/>
                  </a:cubicBezTo>
                  <a:close/>
                  <a:moveTo>
                    <a:pt x="69290" y="161294"/>
                  </a:moveTo>
                  <a:cubicBezTo>
                    <a:pt x="150032" y="183627"/>
                    <a:pt x="190881" y="195080"/>
                    <a:pt x="272197" y="217795"/>
                  </a:cubicBezTo>
                  <a:cubicBezTo>
                    <a:pt x="327361" y="194699"/>
                    <a:pt x="354657" y="183246"/>
                    <a:pt x="410585" y="162440"/>
                  </a:cubicBezTo>
                  <a:cubicBezTo>
                    <a:pt x="384244" y="118346"/>
                    <a:pt x="371455" y="96968"/>
                    <a:pt x="347213" y="56501"/>
                  </a:cubicBezTo>
                  <a:cubicBezTo>
                    <a:pt x="267616" y="34740"/>
                    <a:pt x="228103" y="24242"/>
                    <a:pt x="151560" y="6299"/>
                  </a:cubicBezTo>
                  <a:cubicBezTo>
                    <a:pt x="96395" y="26532"/>
                    <a:pt x="68718" y="36649"/>
                    <a:pt x="12790" y="56883"/>
                  </a:cubicBezTo>
                  <a:cubicBezTo>
                    <a:pt x="34358" y="96968"/>
                    <a:pt x="45812" y="118155"/>
                    <a:pt x="69290" y="1612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4CD04DD8-46A2-4751-B933-B0656ADC8DBF}"/>
                </a:ext>
              </a:extLst>
            </p:cNvPr>
            <p:cNvSpPr/>
            <p:nvPr/>
          </p:nvSpPr>
          <p:spPr>
            <a:xfrm>
              <a:off x="9530904" y="3738657"/>
              <a:ext cx="439026" cy="209969"/>
            </a:xfrm>
            <a:custGeom>
              <a:avLst/>
              <a:gdLst>
                <a:gd name="connsiteX0" fmla="*/ 290139 w 439026"/>
                <a:gd name="connsiteY0" fmla="*/ 223331 h 209969"/>
                <a:gd name="connsiteX1" fmla="*/ 67571 w 439026"/>
                <a:gd name="connsiteY1" fmla="*/ 158431 h 209969"/>
                <a:gd name="connsiteX2" fmla="*/ 0 w 439026"/>
                <a:gd name="connsiteY2" fmla="*/ 45430 h 209969"/>
                <a:gd name="connsiteX3" fmla="*/ 150605 w 439026"/>
                <a:gd name="connsiteY3" fmla="*/ 0 h 209969"/>
                <a:gd name="connsiteX4" fmla="*/ 368018 w 439026"/>
                <a:gd name="connsiteY4" fmla="*/ 61082 h 209969"/>
                <a:gd name="connsiteX5" fmla="*/ 440172 w 439026"/>
                <a:gd name="connsiteY5" fmla="*/ 171602 h 209969"/>
                <a:gd name="connsiteX6" fmla="*/ 290139 w 439026"/>
                <a:gd name="connsiteY6" fmla="*/ 223331 h 209969"/>
                <a:gd name="connsiteX7" fmla="*/ 76733 w 439026"/>
                <a:gd name="connsiteY7" fmla="*/ 154995 h 209969"/>
                <a:gd name="connsiteX8" fmla="*/ 285367 w 439026"/>
                <a:gd name="connsiteY8" fmla="*/ 215695 h 209969"/>
                <a:gd name="connsiteX9" fmla="*/ 426238 w 439026"/>
                <a:gd name="connsiteY9" fmla="*/ 167593 h 209969"/>
                <a:gd name="connsiteX10" fmla="*/ 358665 w 439026"/>
                <a:gd name="connsiteY10" fmla="*/ 63754 h 209969"/>
                <a:gd name="connsiteX11" fmla="*/ 154613 w 439026"/>
                <a:gd name="connsiteY11" fmla="*/ 6299 h 209969"/>
                <a:gd name="connsiteX12" fmla="*/ 13362 w 439026"/>
                <a:gd name="connsiteY12" fmla="*/ 49056 h 209969"/>
                <a:gd name="connsiteX13" fmla="*/ 76733 w 439026"/>
                <a:gd name="connsiteY13" fmla="*/ 15499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290139" y="223331"/>
                  </a:moveTo>
                  <a:cubicBezTo>
                    <a:pt x="200234" y="196798"/>
                    <a:pt x="155567" y="183627"/>
                    <a:pt x="67571" y="158431"/>
                  </a:cubicBezTo>
                  <a:cubicBezTo>
                    <a:pt x="39321" y="111474"/>
                    <a:pt x="25768" y="88569"/>
                    <a:pt x="0" y="45430"/>
                  </a:cubicBezTo>
                  <a:cubicBezTo>
                    <a:pt x="59555" y="25769"/>
                    <a:pt x="89714" y="16798"/>
                    <a:pt x="150605" y="0"/>
                  </a:cubicBezTo>
                  <a:cubicBezTo>
                    <a:pt x="236311" y="23287"/>
                    <a:pt x="279831" y="35695"/>
                    <a:pt x="368018" y="61082"/>
                  </a:cubicBezTo>
                  <a:cubicBezTo>
                    <a:pt x="395505" y="103457"/>
                    <a:pt x="410203" y="125791"/>
                    <a:pt x="440172" y="171602"/>
                  </a:cubicBezTo>
                  <a:cubicBezTo>
                    <a:pt x="379663" y="191263"/>
                    <a:pt x="349503" y="201570"/>
                    <a:pt x="290139" y="223331"/>
                  </a:cubicBezTo>
                  <a:close/>
                  <a:moveTo>
                    <a:pt x="76733" y="154995"/>
                  </a:moveTo>
                  <a:cubicBezTo>
                    <a:pt x="159385" y="178665"/>
                    <a:pt x="201188" y="190881"/>
                    <a:pt x="285367" y="215695"/>
                  </a:cubicBezTo>
                  <a:cubicBezTo>
                    <a:pt x="341295" y="195271"/>
                    <a:pt x="369354" y="185727"/>
                    <a:pt x="426238" y="167593"/>
                  </a:cubicBezTo>
                  <a:cubicBezTo>
                    <a:pt x="398178" y="124645"/>
                    <a:pt x="384435" y="103648"/>
                    <a:pt x="358665" y="63754"/>
                  </a:cubicBezTo>
                  <a:cubicBezTo>
                    <a:pt x="276013" y="39894"/>
                    <a:pt x="235166" y="28250"/>
                    <a:pt x="154613" y="6299"/>
                  </a:cubicBezTo>
                  <a:cubicBezTo>
                    <a:pt x="97540" y="22142"/>
                    <a:pt x="69290" y="30732"/>
                    <a:pt x="13362" y="49056"/>
                  </a:cubicBezTo>
                  <a:cubicBezTo>
                    <a:pt x="37412" y="89714"/>
                    <a:pt x="50202" y="111093"/>
                    <a:pt x="76733" y="1549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BC42BBE1-DE8A-4C8F-B967-FAB84CFED8F6}"/>
                </a:ext>
              </a:extLst>
            </p:cNvPr>
            <p:cNvSpPr/>
            <p:nvPr/>
          </p:nvSpPr>
          <p:spPr>
            <a:xfrm>
              <a:off x="9887278" y="3761371"/>
              <a:ext cx="439026" cy="209969"/>
            </a:xfrm>
            <a:custGeom>
              <a:avLst/>
              <a:gdLst>
                <a:gd name="connsiteX0" fmla="*/ 301592 w 439026"/>
                <a:gd name="connsiteY0" fmla="*/ 217223 h 209969"/>
                <a:gd name="connsiteX1" fmla="*/ 72154 w 439026"/>
                <a:gd name="connsiteY1" fmla="*/ 148696 h 209969"/>
                <a:gd name="connsiteX2" fmla="*/ 0 w 439026"/>
                <a:gd name="connsiteY2" fmla="*/ 37985 h 209969"/>
                <a:gd name="connsiteX3" fmla="*/ 154232 w 439026"/>
                <a:gd name="connsiteY3" fmla="*/ 0 h 209969"/>
                <a:gd name="connsiteX4" fmla="*/ 379089 w 439026"/>
                <a:gd name="connsiteY4" fmla="*/ 65472 h 209969"/>
                <a:gd name="connsiteX5" fmla="*/ 454488 w 439026"/>
                <a:gd name="connsiteY5" fmla="*/ 172365 h 209969"/>
                <a:gd name="connsiteX6" fmla="*/ 301592 w 439026"/>
                <a:gd name="connsiteY6" fmla="*/ 217223 h 209969"/>
                <a:gd name="connsiteX7" fmla="*/ 81507 w 439026"/>
                <a:gd name="connsiteY7" fmla="*/ 145642 h 209969"/>
                <a:gd name="connsiteX8" fmla="*/ 296629 w 439026"/>
                <a:gd name="connsiteY8" fmla="*/ 209969 h 209969"/>
                <a:gd name="connsiteX9" fmla="*/ 440172 w 439026"/>
                <a:gd name="connsiteY9" fmla="*/ 168166 h 209969"/>
                <a:gd name="connsiteX10" fmla="*/ 369545 w 439026"/>
                <a:gd name="connsiteY10" fmla="*/ 67763 h 209969"/>
                <a:gd name="connsiteX11" fmla="*/ 158431 w 439026"/>
                <a:gd name="connsiteY11" fmla="*/ 6299 h 209969"/>
                <a:gd name="connsiteX12" fmla="*/ 13744 w 439026"/>
                <a:gd name="connsiteY12" fmla="*/ 42185 h 209969"/>
                <a:gd name="connsiteX13" fmla="*/ 81507 w 439026"/>
                <a:gd name="connsiteY13" fmla="*/ 14564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301592" y="217223"/>
                  </a:moveTo>
                  <a:cubicBezTo>
                    <a:pt x="209206" y="189545"/>
                    <a:pt x="163203" y="175610"/>
                    <a:pt x="72154" y="148696"/>
                  </a:cubicBezTo>
                  <a:cubicBezTo>
                    <a:pt x="42185" y="102694"/>
                    <a:pt x="27487" y="80361"/>
                    <a:pt x="0" y="37985"/>
                  </a:cubicBezTo>
                  <a:cubicBezTo>
                    <a:pt x="60891" y="21379"/>
                    <a:pt x="91814" y="13743"/>
                    <a:pt x="154232" y="0"/>
                  </a:cubicBezTo>
                  <a:cubicBezTo>
                    <a:pt x="243182" y="25387"/>
                    <a:pt x="288230" y="38749"/>
                    <a:pt x="379089" y="65472"/>
                  </a:cubicBezTo>
                  <a:cubicBezTo>
                    <a:pt x="407913" y="106512"/>
                    <a:pt x="423183" y="128081"/>
                    <a:pt x="454488" y="172365"/>
                  </a:cubicBezTo>
                  <a:cubicBezTo>
                    <a:pt x="392833" y="188972"/>
                    <a:pt x="362102" y="197944"/>
                    <a:pt x="301592" y="217223"/>
                  </a:cubicBezTo>
                  <a:close/>
                  <a:moveTo>
                    <a:pt x="81507" y="145642"/>
                  </a:moveTo>
                  <a:cubicBezTo>
                    <a:pt x="166830" y="171029"/>
                    <a:pt x="209969" y="184009"/>
                    <a:pt x="296629" y="209969"/>
                  </a:cubicBezTo>
                  <a:cubicBezTo>
                    <a:pt x="353512" y="192217"/>
                    <a:pt x="382144" y="183818"/>
                    <a:pt x="440172" y="168166"/>
                  </a:cubicBezTo>
                  <a:cubicBezTo>
                    <a:pt x="410967" y="126745"/>
                    <a:pt x="396651" y="106321"/>
                    <a:pt x="369545" y="67763"/>
                  </a:cubicBezTo>
                  <a:cubicBezTo>
                    <a:pt x="284222" y="42566"/>
                    <a:pt x="242037" y="30159"/>
                    <a:pt x="158431" y="6299"/>
                  </a:cubicBezTo>
                  <a:cubicBezTo>
                    <a:pt x="99830" y="19470"/>
                    <a:pt x="71008" y="26532"/>
                    <a:pt x="13744" y="42185"/>
                  </a:cubicBezTo>
                  <a:cubicBezTo>
                    <a:pt x="39704" y="81697"/>
                    <a:pt x="53255" y="102694"/>
                    <a:pt x="81507" y="1456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D823248-98AD-4AD5-96E5-20B0A493D0B7}"/>
                </a:ext>
              </a:extLst>
            </p:cNvPr>
            <p:cNvSpPr/>
            <p:nvPr/>
          </p:nvSpPr>
          <p:spPr>
            <a:xfrm>
              <a:off x="10254533" y="3794012"/>
              <a:ext cx="458114" cy="190881"/>
            </a:xfrm>
            <a:custGeom>
              <a:avLst/>
              <a:gdLst>
                <a:gd name="connsiteX0" fmla="*/ 310755 w 458114"/>
                <a:gd name="connsiteY0" fmla="*/ 209015 h 190880"/>
                <a:gd name="connsiteX1" fmla="*/ 75398 w 458114"/>
                <a:gd name="connsiteY1" fmla="*/ 138770 h 190880"/>
                <a:gd name="connsiteX2" fmla="*/ 0 w 458114"/>
                <a:gd name="connsiteY2" fmla="*/ 31686 h 190880"/>
                <a:gd name="connsiteX3" fmla="*/ 158241 w 458114"/>
                <a:gd name="connsiteY3" fmla="*/ 0 h 190880"/>
                <a:gd name="connsiteX4" fmla="*/ 389589 w 458114"/>
                <a:gd name="connsiteY4" fmla="*/ 67572 h 190880"/>
                <a:gd name="connsiteX5" fmla="*/ 466895 w 458114"/>
                <a:gd name="connsiteY5" fmla="*/ 170075 h 190880"/>
                <a:gd name="connsiteX6" fmla="*/ 310755 w 458114"/>
                <a:gd name="connsiteY6" fmla="*/ 209015 h 190880"/>
                <a:gd name="connsiteX7" fmla="*/ 84942 w 458114"/>
                <a:gd name="connsiteY7" fmla="*/ 136289 h 190880"/>
                <a:gd name="connsiteX8" fmla="*/ 305601 w 458114"/>
                <a:gd name="connsiteY8" fmla="*/ 202143 h 190880"/>
                <a:gd name="connsiteX9" fmla="*/ 452197 w 458114"/>
                <a:gd name="connsiteY9" fmla="*/ 165685 h 190880"/>
                <a:gd name="connsiteX10" fmla="*/ 379663 w 458114"/>
                <a:gd name="connsiteY10" fmla="*/ 69481 h 190880"/>
                <a:gd name="connsiteX11" fmla="*/ 162440 w 458114"/>
                <a:gd name="connsiteY11" fmla="*/ 5917 h 190880"/>
                <a:gd name="connsiteX12" fmla="*/ 14125 w 458114"/>
                <a:gd name="connsiteY12" fmla="*/ 35886 h 190880"/>
                <a:gd name="connsiteX13" fmla="*/ 84942 w 458114"/>
                <a:gd name="connsiteY13" fmla="*/ 13628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310755" y="209015"/>
                  </a:moveTo>
                  <a:cubicBezTo>
                    <a:pt x="216077" y="180955"/>
                    <a:pt x="168930" y="166830"/>
                    <a:pt x="75398" y="138770"/>
                  </a:cubicBezTo>
                  <a:cubicBezTo>
                    <a:pt x="44093" y="94486"/>
                    <a:pt x="28823" y="72726"/>
                    <a:pt x="0" y="31686"/>
                  </a:cubicBezTo>
                  <a:cubicBezTo>
                    <a:pt x="62418" y="17752"/>
                    <a:pt x="94104" y="11262"/>
                    <a:pt x="158241" y="0"/>
                  </a:cubicBezTo>
                  <a:cubicBezTo>
                    <a:pt x="250055" y="26723"/>
                    <a:pt x="296439" y="40276"/>
                    <a:pt x="389589" y="67572"/>
                  </a:cubicBezTo>
                  <a:cubicBezTo>
                    <a:pt x="419366" y="107084"/>
                    <a:pt x="435019" y="127699"/>
                    <a:pt x="466895" y="170075"/>
                  </a:cubicBezTo>
                  <a:cubicBezTo>
                    <a:pt x="403905" y="184391"/>
                    <a:pt x="372600" y="192217"/>
                    <a:pt x="310755" y="209015"/>
                  </a:cubicBezTo>
                  <a:close/>
                  <a:moveTo>
                    <a:pt x="84942" y="136289"/>
                  </a:moveTo>
                  <a:cubicBezTo>
                    <a:pt x="172747" y="162631"/>
                    <a:pt x="216841" y="175801"/>
                    <a:pt x="305601" y="202143"/>
                  </a:cubicBezTo>
                  <a:cubicBezTo>
                    <a:pt x="363628" y="186491"/>
                    <a:pt x="393025" y="179237"/>
                    <a:pt x="452197" y="165685"/>
                  </a:cubicBezTo>
                  <a:cubicBezTo>
                    <a:pt x="422229" y="125981"/>
                    <a:pt x="407532" y="106702"/>
                    <a:pt x="379663" y="69481"/>
                  </a:cubicBezTo>
                  <a:cubicBezTo>
                    <a:pt x="292239" y="43903"/>
                    <a:pt x="248719" y="31114"/>
                    <a:pt x="162440" y="5917"/>
                  </a:cubicBezTo>
                  <a:cubicBezTo>
                    <a:pt x="102312" y="16798"/>
                    <a:pt x="72726" y="22715"/>
                    <a:pt x="14125" y="35886"/>
                  </a:cubicBezTo>
                  <a:cubicBezTo>
                    <a:pt x="41422" y="74444"/>
                    <a:pt x="55738" y="94677"/>
                    <a:pt x="84942" y="1362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FB779CD9-B1FA-4CC3-9B37-91FB2F4D22E0}"/>
                </a:ext>
              </a:extLst>
            </p:cNvPr>
            <p:cNvSpPr/>
            <p:nvPr/>
          </p:nvSpPr>
          <p:spPr>
            <a:xfrm>
              <a:off x="10632096" y="3833715"/>
              <a:ext cx="458114" cy="190881"/>
            </a:xfrm>
            <a:custGeom>
              <a:avLst/>
              <a:gdLst>
                <a:gd name="connsiteX0" fmla="*/ 317244 w 458114"/>
                <a:gd name="connsiteY0" fmla="*/ 199280 h 190880"/>
                <a:gd name="connsiteX1" fmla="*/ 77307 w 458114"/>
                <a:gd name="connsiteY1" fmla="*/ 129226 h 190880"/>
                <a:gd name="connsiteX2" fmla="*/ 0 w 458114"/>
                <a:gd name="connsiteY2" fmla="*/ 26723 h 190880"/>
                <a:gd name="connsiteX3" fmla="*/ 161867 w 458114"/>
                <a:gd name="connsiteY3" fmla="*/ 0 h 190880"/>
                <a:gd name="connsiteX4" fmla="*/ 398369 w 458114"/>
                <a:gd name="connsiteY4" fmla="*/ 67763 h 190880"/>
                <a:gd name="connsiteX5" fmla="*/ 476629 w 458114"/>
                <a:gd name="connsiteY5" fmla="*/ 164921 h 190880"/>
                <a:gd name="connsiteX6" fmla="*/ 317244 w 458114"/>
                <a:gd name="connsiteY6" fmla="*/ 199280 h 190880"/>
                <a:gd name="connsiteX7" fmla="*/ 87042 w 458114"/>
                <a:gd name="connsiteY7" fmla="*/ 126936 h 190880"/>
                <a:gd name="connsiteX8" fmla="*/ 312090 w 458114"/>
                <a:gd name="connsiteY8" fmla="*/ 192599 h 190880"/>
                <a:gd name="connsiteX9" fmla="*/ 461550 w 458114"/>
                <a:gd name="connsiteY9" fmla="*/ 160531 h 190880"/>
                <a:gd name="connsiteX10" fmla="*/ 388060 w 458114"/>
                <a:gd name="connsiteY10" fmla="*/ 69099 h 190880"/>
                <a:gd name="connsiteX11" fmla="*/ 166067 w 458114"/>
                <a:gd name="connsiteY11" fmla="*/ 5345 h 190880"/>
                <a:gd name="connsiteX12" fmla="*/ 14316 w 458114"/>
                <a:gd name="connsiteY12" fmla="*/ 30732 h 190880"/>
                <a:gd name="connsiteX13" fmla="*/ 87042 w 458114"/>
                <a:gd name="connsiteY13" fmla="*/ 12693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317244" y="199280"/>
                  </a:moveTo>
                  <a:cubicBezTo>
                    <a:pt x="221039" y="171411"/>
                    <a:pt x="172938" y="157477"/>
                    <a:pt x="77307" y="129226"/>
                  </a:cubicBezTo>
                  <a:cubicBezTo>
                    <a:pt x="45239" y="86851"/>
                    <a:pt x="29586" y="66236"/>
                    <a:pt x="0" y="26723"/>
                  </a:cubicBezTo>
                  <a:cubicBezTo>
                    <a:pt x="63945" y="14889"/>
                    <a:pt x="96395" y="9544"/>
                    <a:pt x="161867" y="0"/>
                  </a:cubicBezTo>
                  <a:cubicBezTo>
                    <a:pt x="255971" y="27105"/>
                    <a:pt x="303310" y="40658"/>
                    <a:pt x="398369" y="67763"/>
                  </a:cubicBezTo>
                  <a:cubicBezTo>
                    <a:pt x="428528" y="105366"/>
                    <a:pt x="444370" y="125027"/>
                    <a:pt x="476629" y="164921"/>
                  </a:cubicBezTo>
                  <a:cubicBezTo>
                    <a:pt x="412111" y="177710"/>
                    <a:pt x="380235" y="184582"/>
                    <a:pt x="317244" y="199280"/>
                  </a:cubicBezTo>
                  <a:close/>
                  <a:moveTo>
                    <a:pt x="87042" y="126936"/>
                  </a:moveTo>
                  <a:cubicBezTo>
                    <a:pt x="176756" y="153468"/>
                    <a:pt x="221804" y="166639"/>
                    <a:pt x="312090" y="192599"/>
                  </a:cubicBezTo>
                  <a:cubicBezTo>
                    <a:pt x="371264" y="178855"/>
                    <a:pt x="401231" y="172556"/>
                    <a:pt x="461550" y="160531"/>
                  </a:cubicBezTo>
                  <a:cubicBezTo>
                    <a:pt x="431391" y="122927"/>
                    <a:pt x="416502" y="104603"/>
                    <a:pt x="388060" y="69099"/>
                  </a:cubicBezTo>
                  <a:cubicBezTo>
                    <a:pt x="298919" y="43712"/>
                    <a:pt x="254444" y="30923"/>
                    <a:pt x="166067" y="5345"/>
                  </a:cubicBezTo>
                  <a:cubicBezTo>
                    <a:pt x="104602" y="14507"/>
                    <a:pt x="74253" y="19470"/>
                    <a:pt x="14316" y="30732"/>
                  </a:cubicBezTo>
                  <a:cubicBezTo>
                    <a:pt x="42375" y="67954"/>
                    <a:pt x="56882" y="87423"/>
                    <a:pt x="87042" y="1269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5463AB78-74F3-46B6-8E75-48B1FDE59A54}"/>
                </a:ext>
              </a:extLst>
            </p:cNvPr>
            <p:cNvSpPr/>
            <p:nvPr/>
          </p:nvSpPr>
          <p:spPr>
            <a:xfrm>
              <a:off x="11017866" y="3876854"/>
              <a:ext cx="477202" cy="171793"/>
            </a:xfrm>
            <a:custGeom>
              <a:avLst/>
              <a:gdLst>
                <a:gd name="connsiteX0" fmla="*/ 321253 w 477202"/>
                <a:gd name="connsiteY0" fmla="*/ 188781 h 171792"/>
                <a:gd name="connsiteX1" fmla="*/ 78262 w 477202"/>
                <a:gd name="connsiteY1" fmla="*/ 120637 h 171792"/>
                <a:gd name="connsiteX2" fmla="*/ 0 w 477202"/>
                <a:gd name="connsiteY2" fmla="*/ 23287 h 171792"/>
                <a:gd name="connsiteX3" fmla="*/ 164921 w 477202"/>
                <a:gd name="connsiteY3" fmla="*/ 0 h 171792"/>
                <a:gd name="connsiteX4" fmla="*/ 404477 w 477202"/>
                <a:gd name="connsiteY4" fmla="*/ 66045 h 171792"/>
                <a:gd name="connsiteX5" fmla="*/ 482739 w 477202"/>
                <a:gd name="connsiteY5" fmla="*/ 157859 h 171792"/>
                <a:gd name="connsiteX6" fmla="*/ 321253 w 477202"/>
                <a:gd name="connsiteY6" fmla="*/ 188781 h 171792"/>
                <a:gd name="connsiteX7" fmla="*/ 88187 w 477202"/>
                <a:gd name="connsiteY7" fmla="*/ 118537 h 171792"/>
                <a:gd name="connsiteX8" fmla="*/ 316099 w 477202"/>
                <a:gd name="connsiteY8" fmla="*/ 182482 h 171792"/>
                <a:gd name="connsiteX9" fmla="*/ 467850 w 477202"/>
                <a:gd name="connsiteY9" fmla="*/ 153659 h 171792"/>
                <a:gd name="connsiteX10" fmla="*/ 394361 w 477202"/>
                <a:gd name="connsiteY10" fmla="*/ 67381 h 171792"/>
                <a:gd name="connsiteX11" fmla="*/ 169502 w 477202"/>
                <a:gd name="connsiteY11" fmla="*/ 5345 h 171792"/>
                <a:gd name="connsiteX12" fmla="*/ 14889 w 477202"/>
                <a:gd name="connsiteY12" fmla="*/ 27296 h 171792"/>
                <a:gd name="connsiteX13" fmla="*/ 88187 w 477202"/>
                <a:gd name="connsiteY13" fmla="*/ 11853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1253" y="188781"/>
                  </a:moveTo>
                  <a:cubicBezTo>
                    <a:pt x="224095" y="162058"/>
                    <a:pt x="175420" y="148314"/>
                    <a:pt x="78262" y="120637"/>
                  </a:cubicBezTo>
                  <a:cubicBezTo>
                    <a:pt x="46003" y="80552"/>
                    <a:pt x="30160" y="60891"/>
                    <a:pt x="0" y="23287"/>
                  </a:cubicBezTo>
                  <a:cubicBezTo>
                    <a:pt x="65282" y="12980"/>
                    <a:pt x="98304" y="8399"/>
                    <a:pt x="164921" y="0"/>
                  </a:cubicBezTo>
                  <a:cubicBezTo>
                    <a:pt x="260553" y="26533"/>
                    <a:pt x="308464" y="39894"/>
                    <a:pt x="404477" y="66045"/>
                  </a:cubicBezTo>
                  <a:cubicBezTo>
                    <a:pt x="434827" y="101740"/>
                    <a:pt x="450671" y="120255"/>
                    <a:pt x="482739" y="157859"/>
                  </a:cubicBezTo>
                  <a:cubicBezTo>
                    <a:pt x="417648" y="169311"/>
                    <a:pt x="385199" y="175420"/>
                    <a:pt x="321253" y="188781"/>
                  </a:cubicBezTo>
                  <a:close/>
                  <a:moveTo>
                    <a:pt x="88187" y="118537"/>
                  </a:moveTo>
                  <a:cubicBezTo>
                    <a:pt x="179238" y="144497"/>
                    <a:pt x="224858" y="157286"/>
                    <a:pt x="316099" y="182482"/>
                  </a:cubicBezTo>
                  <a:cubicBezTo>
                    <a:pt x="376227" y="170266"/>
                    <a:pt x="406577" y="164348"/>
                    <a:pt x="467850" y="153659"/>
                  </a:cubicBezTo>
                  <a:cubicBezTo>
                    <a:pt x="437691" y="118346"/>
                    <a:pt x="422802" y="100976"/>
                    <a:pt x="394361" y="67381"/>
                  </a:cubicBezTo>
                  <a:cubicBezTo>
                    <a:pt x="304264" y="42757"/>
                    <a:pt x="259217" y="30350"/>
                    <a:pt x="169502" y="5345"/>
                  </a:cubicBezTo>
                  <a:cubicBezTo>
                    <a:pt x="107085" y="13362"/>
                    <a:pt x="76163" y="17752"/>
                    <a:pt x="14889" y="27296"/>
                  </a:cubicBezTo>
                  <a:cubicBezTo>
                    <a:pt x="43139" y="62800"/>
                    <a:pt x="57838" y="81124"/>
                    <a:pt x="88187" y="1185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299DD871-FB80-42CA-90D4-2E08E7431CD7}"/>
                </a:ext>
              </a:extLst>
            </p:cNvPr>
            <p:cNvSpPr/>
            <p:nvPr/>
          </p:nvSpPr>
          <p:spPr>
            <a:xfrm>
              <a:off x="11409936" y="3919803"/>
              <a:ext cx="477202" cy="171793"/>
            </a:xfrm>
            <a:custGeom>
              <a:avLst/>
              <a:gdLst>
                <a:gd name="connsiteX0" fmla="*/ 322398 w 477202"/>
                <a:gd name="connsiteY0" fmla="*/ 178092 h 171792"/>
                <a:gd name="connsiteX1" fmla="*/ 78261 w 477202"/>
                <a:gd name="connsiteY1" fmla="*/ 113574 h 171792"/>
                <a:gd name="connsiteX2" fmla="*/ 0 w 477202"/>
                <a:gd name="connsiteY2" fmla="*/ 21570 h 171792"/>
                <a:gd name="connsiteX3" fmla="*/ 166639 w 477202"/>
                <a:gd name="connsiteY3" fmla="*/ 0 h 171792"/>
                <a:gd name="connsiteX4" fmla="*/ 407339 w 477202"/>
                <a:gd name="connsiteY4" fmla="*/ 62227 h 171792"/>
                <a:gd name="connsiteX5" fmla="*/ 485219 w 477202"/>
                <a:gd name="connsiteY5" fmla="*/ 148696 h 171792"/>
                <a:gd name="connsiteX6" fmla="*/ 322398 w 477202"/>
                <a:gd name="connsiteY6" fmla="*/ 178092 h 171792"/>
                <a:gd name="connsiteX7" fmla="*/ 88187 w 477202"/>
                <a:gd name="connsiteY7" fmla="*/ 111856 h 171792"/>
                <a:gd name="connsiteX8" fmla="*/ 317244 w 477202"/>
                <a:gd name="connsiteY8" fmla="*/ 172366 h 171792"/>
                <a:gd name="connsiteX9" fmla="*/ 469949 w 477202"/>
                <a:gd name="connsiteY9" fmla="*/ 145070 h 171792"/>
                <a:gd name="connsiteX10" fmla="*/ 396841 w 477202"/>
                <a:gd name="connsiteY10" fmla="*/ 63754 h 171792"/>
                <a:gd name="connsiteX11" fmla="*/ 170839 w 477202"/>
                <a:gd name="connsiteY11" fmla="*/ 5154 h 171792"/>
                <a:gd name="connsiteX12" fmla="*/ 14697 w 477202"/>
                <a:gd name="connsiteY12" fmla="*/ 25578 h 171792"/>
                <a:gd name="connsiteX13" fmla="*/ 88187 w 477202"/>
                <a:gd name="connsiteY13" fmla="*/ 11185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2398" y="178092"/>
                  </a:moveTo>
                  <a:cubicBezTo>
                    <a:pt x="224857" y="152896"/>
                    <a:pt x="175992" y="139916"/>
                    <a:pt x="78261" y="113574"/>
                  </a:cubicBezTo>
                  <a:cubicBezTo>
                    <a:pt x="46002" y="75780"/>
                    <a:pt x="30349" y="57264"/>
                    <a:pt x="0" y="21570"/>
                  </a:cubicBezTo>
                  <a:cubicBezTo>
                    <a:pt x="66044" y="12216"/>
                    <a:pt x="99448" y="8017"/>
                    <a:pt x="166639" y="0"/>
                  </a:cubicBezTo>
                  <a:cubicBezTo>
                    <a:pt x="263033" y="25387"/>
                    <a:pt x="311136" y="37794"/>
                    <a:pt x="407339" y="62227"/>
                  </a:cubicBezTo>
                  <a:cubicBezTo>
                    <a:pt x="437690" y="96013"/>
                    <a:pt x="453342" y="113383"/>
                    <a:pt x="485219" y="148696"/>
                  </a:cubicBezTo>
                  <a:cubicBezTo>
                    <a:pt x="419747" y="160149"/>
                    <a:pt x="387106" y="165876"/>
                    <a:pt x="322398" y="178092"/>
                  </a:cubicBezTo>
                  <a:close/>
                  <a:moveTo>
                    <a:pt x="88187" y="111856"/>
                  </a:moveTo>
                  <a:cubicBezTo>
                    <a:pt x="180001" y="136671"/>
                    <a:pt x="225811" y="148696"/>
                    <a:pt x="317244" y="172366"/>
                  </a:cubicBezTo>
                  <a:cubicBezTo>
                    <a:pt x="377944" y="160913"/>
                    <a:pt x="408485" y="155568"/>
                    <a:pt x="469949" y="145070"/>
                  </a:cubicBezTo>
                  <a:cubicBezTo>
                    <a:pt x="439980" y="111856"/>
                    <a:pt x="425282" y="95631"/>
                    <a:pt x="396841" y="63754"/>
                  </a:cubicBezTo>
                  <a:cubicBezTo>
                    <a:pt x="306555" y="40849"/>
                    <a:pt x="261316" y="29014"/>
                    <a:pt x="170839" y="5154"/>
                  </a:cubicBezTo>
                  <a:cubicBezTo>
                    <a:pt x="108038" y="12789"/>
                    <a:pt x="76733" y="16798"/>
                    <a:pt x="14697" y="25578"/>
                  </a:cubicBezTo>
                  <a:cubicBezTo>
                    <a:pt x="43329" y="59173"/>
                    <a:pt x="58027" y="76543"/>
                    <a:pt x="88187" y="1118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20FAB53-0688-4383-B02F-B39A6093976F}"/>
                </a:ext>
              </a:extLst>
            </p:cNvPr>
            <p:cNvSpPr/>
            <p:nvPr/>
          </p:nvSpPr>
          <p:spPr>
            <a:xfrm>
              <a:off x="11804487" y="3959315"/>
              <a:ext cx="477202" cy="152705"/>
            </a:xfrm>
            <a:custGeom>
              <a:avLst/>
              <a:gdLst>
                <a:gd name="connsiteX0" fmla="*/ 321444 w 477202"/>
                <a:gd name="connsiteY0" fmla="*/ 167975 h 152704"/>
                <a:gd name="connsiteX1" fmla="*/ 77880 w 477202"/>
                <a:gd name="connsiteY1" fmla="*/ 108420 h 152704"/>
                <a:gd name="connsiteX2" fmla="*/ 0 w 477202"/>
                <a:gd name="connsiteY2" fmla="*/ 21760 h 152704"/>
                <a:gd name="connsiteX3" fmla="*/ 166258 w 477202"/>
                <a:gd name="connsiteY3" fmla="*/ 0 h 152704"/>
                <a:gd name="connsiteX4" fmla="*/ 405622 w 477202"/>
                <a:gd name="connsiteY4" fmla="*/ 56883 h 152704"/>
                <a:gd name="connsiteX5" fmla="*/ 483120 w 477202"/>
                <a:gd name="connsiteY5" fmla="*/ 138770 h 152704"/>
                <a:gd name="connsiteX6" fmla="*/ 321444 w 477202"/>
                <a:gd name="connsiteY6" fmla="*/ 167975 h 152704"/>
                <a:gd name="connsiteX7" fmla="*/ 87996 w 477202"/>
                <a:gd name="connsiteY7" fmla="*/ 106702 h 152704"/>
                <a:gd name="connsiteX8" fmla="*/ 316290 w 477202"/>
                <a:gd name="connsiteY8" fmla="*/ 162631 h 152704"/>
                <a:gd name="connsiteX9" fmla="*/ 468232 w 477202"/>
                <a:gd name="connsiteY9" fmla="*/ 135335 h 152704"/>
                <a:gd name="connsiteX10" fmla="*/ 395506 w 477202"/>
                <a:gd name="connsiteY10" fmla="*/ 58410 h 152704"/>
                <a:gd name="connsiteX11" fmla="*/ 170839 w 477202"/>
                <a:gd name="connsiteY11" fmla="*/ 4963 h 152704"/>
                <a:gd name="connsiteX12" fmla="*/ 14889 w 477202"/>
                <a:gd name="connsiteY12" fmla="*/ 25578 h 152704"/>
                <a:gd name="connsiteX13" fmla="*/ 87996 w 477202"/>
                <a:gd name="connsiteY13" fmla="*/ 10670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321444" y="167975"/>
                  </a:moveTo>
                  <a:cubicBezTo>
                    <a:pt x="224476" y="144879"/>
                    <a:pt x="175802" y="133044"/>
                    <a:pt x="77880" y="108420"/>
                  </a:cubicBezTo>
                  <a:cubicBezTo>
                    <a:pt x="46002" y="72917"/>
                    <a:pt x="30351" y="55546"/>
                    <a:pt x="0" y="21760"/>
                  </a:cubicBezTo>
                  <a:cubicBezTo>
                    <a:pt x="66236" y="12789"/>
                    <a:pt x="99640" y="8399"/>
                    <a:pt x="166258" y="0"/>
                  </a:cubicBezTo>
                  <a:cubicBezTo>
                    <a:pt x="262270" y="23478"/>
                    <a:pt x="310182" y="34740"/>
                    <a:pt x="405622" y="56883"/>
                  </a:cubicBezTo>
                  <a:cubicBezTo>
                    <a:pt x="435973" y="88951"/>
                    <a:pt x="451624" y="105366"/>
                    <a:pt x="483120" y="138770"/>
                  </a:cubicBezTo>
                  <a:cubicBezTo>
                    <a:pt x="418411" y="150032"/>
                    <a:pt x="386152" y="155950"/>
                    <a:pt x="321444" y="167975"/>
                  </a:cubicBezTo>
                  <a:close/>
                  <a:moveTo>
                    <a:pt x="87996" y="106702"/>
                  </a:moveTo>
                  <a:cubicBezTo>
                    <a:pt x="179619" y="129608"/>
                    <a:pt x="225430" y="140870"/>
                    <a:pt x="316290" y="162631"/>
                  </a:cubicBezTo>
                  <a:cubicBezTo>
                    <a:pt x="376990" y="151369"/>
                    <a:pt x="407341" y="146024"/>
                    <a:pt x="468232" y="135335"/>
                  </a:cubicBezTo>
                  <a:cubicBezTo>
                    <a:pt x="438644" y="104030"/>
                    <a:pt x="423947" y="88569"/>
                    <a:pt x="395506" y="58410"/>
                  </a:cubicBezTo>
                  <a:cubicBezTo>
                    <a:pt x="305983" y="37604"/>
                    <a:pt x="260934" y="26914"/>
                    <a:pt x="170839" y="4963"/>
                  </a:cubicBezTo>
                  <a:cubicBezTo>
                    <a:pt x="108420" y="12980"/>
                    <a:pt x="77116" y="16988"/>
                    <a:pt x="14889" y="25578"/>
                  </a:cubicBezTo>
                  <a:cubicBezTo>
                    <a:pt x="43521" y="57264"/>
                    <a:pt x="58218" y="73489"/>
                    <a:pt x="87996" y="1067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101D122-AA7C-4563-ABD2-C006312FF60D}"/>
                </a:ext>
              </a:extLst>
            </p:cNvPr>
            <p:cNvSpPr/>
            <p:nvPr/>
          </p:nvSpPr>
          <p:spPr>
            <a:xfrm>
              <a:off x="12197702" y="3990810"/>
              <a:ext cx="458114" cy="152705"/>
            </a:xfrm>
            <a:custGeom>
              <a:avLst/>
              <a:gdLst>
                <a:gd name="connsiteX0" fmla="*/ 318199 w 458114"/>
                <a:gd name="connsiteY0" fmla="*/ 159576 h 152704"/>
                <a:gd name="connsiteX1" fmla="*/ 77498 w 458114"/>
                <a:gd name="connsiteY1" fmla="*/ 106321 h 152704"/>
                <a:gd name="connsiteX2" fmla="*/ 0 w 458114"/>
                <a:gd name="connsiteY2" fmla="*/ 24433 h 152704"/>
                <a:gd name="connsiteX3" fmla="*/ 163204 w 458114"/>
                <a:gd name="connsiteY3" fmla="*/ 0 h 152704"/>
                <a:gd name="connsiteX4" fmla="*/ 398560 w 458114"/>
                <a:gd name="connsiteY4" fmla="*/ 49820 h 152704"/>
                <a:gd name="connsiteX5" fmla="*/ 476630 w 458114"/>
                <a:gd name="connsiteY5" fmla="*/ 128081 h 152704"/>
                <a:gd name="connsiteX6" fmla="*/ 318199 w 458114"/>
                <a:gd name="connsiteY6" fmla="*/ 159576 h 152704"/>
                <a:gd name="connsiteX7" fmla="*/ 87615 w 458114"/>
                <a:gd name="connsiteY7" fmla="*/ 104603 h 152704"/>
                <a:gd name="connsiteX8" fmla="*/ 313236 w 458114"/>
                <a:gd name="connsiteY8" fmla="*/ 154614 h 152704"/>
                <a:gd name="connsiteX9" fmla="*/ 461932 w 458114"/>
                <a:gd name="connsiteY9" fmla="*/ 125218 h 152704"/>
                <a:gd name="connsiteX10" fmla="*/ 388826 w 458114"/>
                <a:gd name="connsiteY10" fmla="*/ 51729 h 152704"/>
                <a:gd name="connsiteX11" fmla="*/ 167785 w 458114"/>
                <a:gd name="connsiteY11" fmla="*/ 4772 h 152704"/>
                <a:gd name="connsiteX12" fmla="*/ 14889 w 458114"/>
                <a:gd name="connsiteY12" fmla="*/ 27869 h 152704"/>
                <a:gd name="connsiteX13" fmla="*/ 87615 w 458114"/>
                <a:gd name="connsiteY13" fmla="*/ 104603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18199" y="159576"/>
                  </a:moveTo>
                  <a:cubicBezTo>
                    <a:pt x="222568" y="139152"/>
                    <a:pt x="174466" y="128463"/>
                    <a:pt x="77498" y="106321"/>
                  </a:cubicBezTo>
                  <a:cubicBezTo>
                    <a:pt x="45812" y="72917"/>
                    <a:pt x="30351" y="56501"/>
                    <a:pt x="0" y="24433"/>
                  </a:cubicBezTo>
                  <a:cubicBezTo>
                    <a:pt x="65473" y="14698"/>
                    <a:pt x="98113" y="9926"/>
                    <a:pt x="163204" y="0"/>
                  </a:cubicBezTo>
                  <a:cubicBezTo>
                    <a:pt x="257880" y="20806"/>
                    <a:pt x="305029" y="30732"/>
                    <a:pt x="398560" y="49820"/>
                  </a:cubicBezTo>
                  <a:cubicBezTo>
                    <a:pt x="429292" y="80743"/>
                    <a:pt x="444944" y="96395"/>
                    <a:pt x="476630" y="128081"/>
                  </a:cubicBezTo>
                  <a:cubicBezTo>
                    <a:pt x="413640" y="140679"/>
                    <a:pt x="381762" y="146978"/>
                    <a:pt x="318199" y="159576"/>
                  </a:cubicBezTo>
                  <a:close/>
                  <a:moveTo>
                    <a:pt x="87615" y="104603"/>
                  </a:moveTo>
                  <a:cubicBezTo>
                    <a:pt x="178474" y="125409"/>
                    <a:pt x="223522" y="135335"/>
                    <a:pt x="313236" y="154614"/>
                  </a:cubicBezTo>
                  <a:cubicBezTo>
                    <a:pt x="372982" y="142779"/>
                    <a:pt x="402760" y="137052"/>
                    <a:pt x="461932" y="125218"/>
                  </a:cubicBezTo>
                  <a:cubicBezTo>
                    <a:pt x="432346" y="95440"/>
                    <a:pt x="417648" y="80743"/>
                    <a:pt x="388826" y="51729"/>
                  </a:cubicBezTo>
                  <a:cubicBezTo>
                    <a:pt x="301020" y="33786"/>
                    <a:pt x="256735" y="24242"/>
                    <a:pt x="167785" y="4772"/>
                  </a:cubicBezTo>
                  <a:cubicBezTo>
                    <a:pt x="106894" y="14125"/>
                    <a:pt x="76163" y="18706"/>
                    <a:pt x="14889" y="27869"/>
                  </a:cubicBezTo>
                  <a:cubicBezTo>
                    <a:pt x="43330" y="58028"/>
                    <a:pt x="58029" y="73298"/>
                    <a:pt x="87615" y="1046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AECEBF1-C64E-464D-8BE5-5B9CB8FFCB94}"/>
                </a:ext>
              </a:extLst>
            </p:cNvPr>
            <p:cNvSpPr/>
            <p:nvPr/>
          </p:nvSpPr>
          <p:spPr>
            <a:xfrm>
              <a:off x="12584236" y="4010280"/>
              <a:ext cx="458114" cy="152705"/>
            </a:xfrm>
            <a:custGeom>
              <a:avLst/>
              <a:gdLst>
                <a:gd name="connsiteX0" fmla="*/ 313619 w 458114"/>
                <a:gd name="connsiteY0" fmla="*/ 154041 h 152704"/>
                <a:gd name="connsiteX1" fmla="*/ 77880 w 458114"/>
                <a:gd name="connsiteY1" fmla="*/ 108039 h 152704"/>
                <a:gd name="connsiteX2" fmla="*/ 0 w 458114"/>
                <a:gd name="connsiteY2" fmla="*/ 29777 h 152704"/>
                <a:gd name="connsiteX3" fmla="*/ 156332 w 458114"/>
                <a:gd name="connsiteY3" fmla="*/ 0 h 152704"/>
                <a:gd name="connsiteX4" fmla="*/ 385008 w 458114"/>
                <a:gd name="connsiteY4" fmla="*/ 41421 h 152704"/>
                <a:gd name="connsiteX5" fmla="*/ 464987 w 458114"/>
                <a:gd name="connsiteY5" fmla="*/ 117583 h 152704"/>
                <a:gd name="connsiteX6" fmla="*/ 313619 w 458114"/>
                <a:gd name="connsiteY6" fmla="*/ 154041 h 152704"/>
                <a:gd name="connsiteX7" fmla="*/ 87615 w 458114"/>
                <a:gd name="connsiteY7" fmla="*/ 106130 h 152704"/>
                <a:gd name="connsiteX8" fmla="*/ 308464 w 458114"/>
                <a:gd name="connsiteY8" fmla="*/ 149078 h 152704"/>
                <a:gd name="connsiteX9" fmla="*/ 450671 w 458114"/>
                <a:gd name="connsiteY9" fmla="*/ 115292 h 152704"/>
                <a:gd name="connsiteX10" fmla="*/ 375845 w 458114"/>
                <a:gd name="connsiteY10" fmla="*/ 43712 h 152704"/>
                <a:gd name="connsiteX11" fmla="*/ 160914 w 458114"/>
                <a:gd name="connsiteY11" fmla="*/ 4581 h 152704"/>
                <a:gd name="connsiteX12" fmla="*/ 14507 w 458114"/>
                <a:gd name="connsiteY12" fmla="*/ 32641 h 152704"/>
                <a:gd name="connsiteX13" fmla="*/ 87615 w 458114"/>
                <a:gd name="connsiteY13" fmla="*/ 10613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13619" y="154041"/>
                  </a:moveTo>
                  <a:cubicBezTo>
                    <a:pt x="220086" y="136480"/>
                    <a:pt x="172938" y="127318"/>
                    <a:pt x="77880" y="108039"/>
                  </a:cubicBezTo>
                  <a:cubicBezTo>
                    <a:pt x="46194" y="76352"/>
                    <a:pt x="30733" y="60700"/>
                    <a:pt x="0" y="29777"/>
                  </a:cubicBezTo>
                  <a:cubicBezTo>
                    <a:pt x="63182" y="18325"/>
                    <a:pt x="94677" y="12598"/>
                    <a:pt x="156332" y="0"/>
                  </a:cubicBezTo>
                  <a:cubicBezTo>
                    <a:pt x="248527" y="17561"/>
                    <a:pt x="294339" y="25769"/>
                    <a:pt x="385008" y="41421"/>
                  </a:cubicBezTo>
                  <a:cubicBezTo>
                    <a:pt x="416694" y="71580"/>
                    <a:pt x="432728" y="86851"/>
                    <a:pt x="464987" y="117583"/>
                  </a:cubicBezTo>
                  <a:cubicBezTo>
                    <a:pt x="405241" y="132662"/>
                    <a:pt x="374700" y="139916"/>
                    <a:pt x="313619" y="154041"/>
                  </a:cubicBezTo>
                  <a:close/>
                  <a:moveTo>
                    <a:pt x="87615" y="106130"/>
                  </a:moveTo>
                  <a:cubicBezTo>
                    <a:pt x="176565" y="124073"/>
                    <a:pt x="220849" y="132662"/>
                    <a:pt x="308464" y="149078"/>
                  </a:cubicBezTo>
                  <a:cubicBezTo>
                    <a:pt x="365920" y="135907"/>
                    <a:pt x="394552" y="129226"/>
                    <a:pt x="450671" y="115292"/>
                  </a:cubicBezTo>
                  <a:cubicBezTo>
                    <a:pt x="420511" y="86469"/>
                    <a:pt x="405622" y="72153"/>
                    <a:pt x="375845" y="43712"/>
                  </a:cubicBezTo>
                  <a:cubicBezTo>
                    <a:pt x="290522" y="28823"/>
                    <a:pt x="247573" y="20997"/>
                    <a:pt x="160914" y="4581"/>
                  </a:cubicBezTo>
                  <a:cubicBezTo>
                    <a:pt x="103076" y="16225"/>
                    <a:pt x="73681" y="21760"/>
                    <a:pt x="14507" y="32641"/>
                  </a:cubicBezTo>
                  <a:cubicBezTo>
                    <a:pt x="43330" y="61655"/>
                    <a:pt x="58029" y="76352"/>
                    <a:pt x="87615" y="1061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E8486E1F-FEB1-49D6-A903-41CB6B0B5CF8}"/>
                </a:ext>
              </a:extLst>
            </p:cNvPr>
            <p:cNvSpPr/>
            <p:nvPr/>
          </p:nvSpPr>
          <p:spPr>
            <a:xfrm>
              <a:off x="-743266" y="4116028"/>
              <a:ext cx="477202" cy="152705"/>
            </a:xfrm>
            <a:custGeom>
              <a:avLst/>
              <a:gdLst>
                <a:gd name="connsiteX0" fmla="*/ 151750 w 477202"/>
                <a:gd name="connsiteY0" fmla="*/ 164348 h 152704"/>
                <a:gd name="connsiteX1" fmla="*/ 0 w 477202"/>
                <a:gd name="connsiteY1" fmla="*/ 125981 h 152704"/>
                <a:gd name="connsiteX2" fmla="*/ 82652 w 477202"/>
                <a:gd name="connsiteY2" fmla="*/ 47148 h 152704"/>
                <a:gd name="connsiteX3" fmla="*/ 318008 w 477202"/>
                <a:gd name="connsiteY3" fmla="*/ 0 h 152704"/>
                <a:gd name="connsiteX4" fmla="*/ 478730 w 477202"/>
                <a:gd name="connsiteY4" fmla="*/ 24433 h 152704"/>
                <a:gd name="connsiteX5" fmla="*/ 393978 w 477202"/>
                <a:gd name="connsiteY5" fmla="*/ 111474 h 152704"/>
                <a:gd name="connsiteX6" fmla="*/ 151750 w 477202"/>
                <a:gd name="connsiteY6" fmla="*/ 164348 h 152704"/>
                <a:gd name="connsiteX7" fmla="*/ 14316 w 477202"/>
                <a:gd name="connsiteY7" fmla="*/ 123500 h 152704"/>
                <a:gd name="connsiteX8" fmla="*/ 156904 w 477202"/>
                <a:gd name="connsiteY8" fmla="*/ 159195 h 152704"/>
                <a:gd name="connsiteX9" fmla="*/ 384053 w 477202"/>
                <a:gd name="connsiteY9" fmla="*/ 109757 h 152704"/>
                <a:gd name="connsiteX10" fmla="*/ 463459 w 477202"/>
                <a:gd name="connsiteY10" fmla="*/ 28441 h 152704"/>
                <a:gd name="connsiteX11" fmla="*/ 313045 w 477202"/>
                <a:gd name="connsiteY11" fmla="*/ 4963 h 152704"/>
                <a:gd name="connsiteX12" fmla="*/ 92005 w 477202"/>
                <a:gd name="connsiteY12" fmla="*/ 49438 h 152704"/>
                <a:gd name="connsiteX13" fmla="*/ 14316 w 477202"/>
                <a:gd name="connsiteY13" fmla="*/ 123500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51750" y="164348"/>
                  </a:moveTo>
                  <a:cubicBezTo>
                    <a:pt x="90287" y="149651"/>
                    <a:pt x="59746" y="142206"/>
                    <a:pt x="0" y="125981"/>
                  </a:cubicBezTo>
                  <a:cubicBezTo>
                    <a:pt x="33404" y="94295"/>
                    <a:pt x="49820" y="78452"/>
                    <a:pt x="82652" y="47148"/>
                  </a:cubicBezTo>
                  <a:cubicBezTo>
                    <a:pt x="175038" y="30732"/>
                    <a:pt x="222185" y="21379"/>
                    <a:pt x="318008" y="0"/>
                  </a:cubicBezTo>
                  <a:cubicBezTo>
                    <a:pt x="381380" y="10689"/>
                    <a:pt x="413830" y="15270"/>
                    <a:pt x="478730" y="24433"/>
                  </a:cubicBezTo>
                  <a:cubicBezTo>
                    <a:pt x="445135" y="58791"/>
                    <a:pt x="428146" y="76352"/>
                    <a:pt x="393978" y="111474"/>
                  </a:cubicBezTo>
                  <a:cubicBezTo>
                    <a:pt x="295675" y="135144"/>
                    <a:pt x="247191" y="145451"/>
                    <a:pt x="151750" y="164348"/>
                  </a:cubicBezTo>
                  <a:close/>
                  <a:moveTo>
                    <a:pt x="14316" y="123500"/>
                  </a:moveTo>
                  <a:cubicBezTo>
                    <a:pt x="70435" y="138580"/>
                    <a:pt x="99258" y="145451"/>
                    <a:pt x="156904" y="159195"/>
                  </a:cubicBezTo>
                  <a:cubicBezTo>
                    <a:pt x="246427" y="141443"/>
                    <a:pt x="291857" y="131517"/>
                    <a:pt x="384053" y="109757"/>
                  </a:cubicBezTo>
                  <a:cubicBezTo>
                    <a:pt x="416121" y="76925"/>
                    <a:pt x="431964" y="60509"/>
                    <a:pt x="463459" y="28441"/>
                  </a:cubicBezTo>
                  <a:cubicBezTo>
                    <a:pt x="402759" y="19661"/>
                    <a:pt x="372409" y="15080"/>
                    <a:pt x="313045" y="4963"/>
                  </a:cubicBezTo>
                  <a:cubicBezTo>
                    <a:pt x="223140" y="25005"/>
                    <a:pt x="178856" y="33786"/>
                    <a:pt x="92005" y="49438"/>
                  </a:cubicBezTo>
                  <a:cubicBezTo>
                    <a:pt x="61082" y="78834"/>
                    <a:pt x="45621" y="93722"/>
                    <a:pt x="14316" y="1235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CD8F3269-9E8A-4E02-8F97-5475C43F280E}"/>
                </a:ext>
              </a:extLst>
            </p:cNvPr>
            <p:cNvSpPr/>
            <p:nvPr/>
          </p:nvSpPr>
          <p:spPr>
            <a:xfrm>
              <a:off x="-361695" y="4074034"/>
              <a:ext cx="496291" cy="171793"/>
            </a:xfrm>
            <a:custGeom>
              <a:avLst/>
              <a:gdLst>
                <a:gd name="connsiteX0" fmla="*/ 159767 w 496290"/>
                <a:gd name="connsiteY0" fmla="*/ 184773 h 171792"/>
                <a:gd name="connsiteX1" fmla="*/ 0 w 496290"/>
                <a:gd name="connsiteY1" fmla="*/ 154423 h 171792"/>
                <a:gd name="connsiteX2" fmla="*/ 84560 w 496290"/>
                <a:gd name="connsiteY2" fmla="*/ 67763 h 171792"/>
                <a:gd name="connsiteX3" fmla="*/ 332705 w 496290"/>
                <a:gd name="connsiteY3" fmla="*/ 0 h 171792"/>
                <a:gd name="connsiteX4" fmla="*/ 500299 w 496290"/>
                <a:gd name="connsiteY4" fmla="*/ 15461 h 171792"/>
                <a:gd name="connsiteX5" fmla="*/ 411349 w 496290"/>
                <a:gd name="connsiteY5" fmla="*/ 114910 h 171792"/>
                <a:gd name="connsiteX6" fmla="*/ 159767 w 496290"/>
                <a:gd name="connsiteY6" fmla="*/ 184773 h 171792"/>
                <a:gd name="connsiteX7" fmla="*/ 15079 w 496290"/>
                <a:gd name="connsiteY7" fmla="*/ 150796 h 171792"/>
                <a:gd name="connsiteX8" fmla="*/ 165303 w 496290"/>
                <a:gd name="connsiteY8" fmla="*/ 178855 h 171792"/>
                <a:gd name="connsiteX9" fmla="*/ 401041 w 496290"/>
                <a:gd name="connsiteY9" fmla="*/ 113383 h 171792"/>
                <a:gd name="connsiteX10" fmla="*/ 484456 w 496290"/>
                <a:gd name="connsiteY10" fmla="*/ 20424 h 171792"/>
                <a:gd name="connsiteX11" fmla="*/ 327552 w 496290"/>
                <a:gd name="connsiteY11" fmla="*/ 5345 h 171792"/>
                <a:gd name="connsiteX12" fmla="*/ 94677 w 496290"/>
                <a:gd name="connsiteY12" fmla="*/ 69099 h 171792"/>
                <a:gd name="connsiteX13" fmla="*/ 15079 w 496290"/>
                <a:gd name="connsiteY13" fmla="*/ 15079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59767" y="184773"/>
                  </a:moveTo>
                  <a:cubicBezTo>
                    <a:pt x="95822" y="172366"/>
                    <a:pt x="63754" y="166639"/>
                    <a:pt x="0" y="154423"/>
                  </a:cubicBezTo>
                  <a:cubicBezTo>
                    <a:pt x="34168" y="119491"/>
                    <a:pt x="51156" y="101930"/>
                    <a:pt x="84560" y="67763"/>
                  </a:cubicBezTo>
                  <a:cubicBezTo>
                    <a:pt x="182291" y="43139"/>
                    <a:pt x="231920" y="29587"/>
                    <a:pt x="332705" y="0"/>
                  </a:cubicBezTo>
                  <a:cubicBezTo>
                    <a:pt x="399705" y="6108"/>
                    <a:pt x="433491" y="8971"/>
                    <a:pt x="500299" y="15461"/>
                  </a:cubicBezTo>
                  <a:cubicBezTo>
                    <a:pt x="465177" y="54592"/>
                    <a:pt x="447234" y="74634"/>
                    <a:pt x="411349" y="114910"/>
                  </a:cubicBezTo>
                  <a:cubicBezTo>
                    <a:pt x="309227" y="145260"/>
                    <a:pt x="259025" y="159195"/>
                    <a:pt x="159767" y="184773"/>
                  </a:cubicBezTo>
                  <a:close/>
                  <a:moveTo>
                    <a:pt x="15079" y="150796"/>
                  </a:moveTo>
                  <a:cubicBezTo>
                    <a:pt x="75016" y="161867"/>
                    <a:pt x="105175" y="167403"/>
                    <a:pt x="165303" y="178855"/>
                  </a:cubicBezTo>
                  <a:cubicBezTo>
                    <a:pt x="258453" y="154804"/>
                    <a:pt x="305600" y="141634"/>
                    <a:pt x="401041" y="113383"/>
                  </a:cubicBezTo>
                  <a:cubicBezTo>
                    <a:pt x="434636" y="75780"/>
                    <a:pt x="451433" y="57073"/>
                    <a:pt x="484456" y="20424"/>
                  </a:cubicBezTo>
                  <a:cubicBezTo>
                    <a:pt x="421847" y="14125"/>
                    <a:pt x="390352" y="11262"/>
                    <a:pt x="327552" y="5345"/>
                  </a:cubicBezTo>
                  <a:cubicBezTo>
                    <a:pt x="233066" y="33022"/>
                    <a:pt x="186491" y="45811"/>
                    <a:pt x="94677" y="69099"/>
                  </a:cubicBezTo>
                  <a:cubicBezTo>
                    <a:pt x="63182" y="101549"/>
                    <a:pt x="47148" y="117964"/>
                    <a:pt x="15079" y="1507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B23F53DF-0E54-42DC-A2C2-F42EA5862B37}"/>
                </a:ext>
              </a:extLst>
            </p:cNvPr>
            <p:cNvSpPr/>
            <p:nvPr/>
          </p:nvSpPr>
          <p:spPr>
            <a:xfrm>
              <a:off x="36673" y="4006081"/>
              <a:ext cx="496291" cy="209969"/>
            </a:xfrm>
            <a:custGeom>
              <a:avLst/>
              <a:gdLst>
                <a:gd name="connsiteX0" fmla="*/ 162249 w 496290"/>
                <a:gd name="connsiteY0" fmla="*/ 212260 h 209969"/>
                <a:gd name="connsiteX1" fmla="*/ 0 w 496290"/>
                <a:gd name="connsiteY1" fmla="*/ 184582 h 209969"/>
                <a:gd name="connsiteX2" fmla="*/ 88760 w 496290"/>
                <a:gd name="connsiteY2" fmla="*/ 85515 h 209969"/>
                <a:gd name="connsiteX3" fmla="*/ 344350 w 496290"/>
                <a:gd name="connsiteY3" fmla="*/ 0 h 209969"/>
                <a:gd name="connsiteX4" fmla="*/ 512706 w 496290"/>
                <a:gd name="connsiteY4" fmla="*/ 12789 h 209969"/>
                <a:gd name="connsiteX5" fmla="*/ 418984 w 496290"/>
                <a:gd name="connsiteY5" fmla="*/ 127318 h 209969"/>
                <a:gd name="connsiteX6" fmla="*/ 162249 w 496290"/>
                <a:gd name="connsiteY6" fmla="*/ 212260 h 209969"/>
                <a:gd name="connsiteX7" fmla="*/ 15652 w 496290"/>
                <a:gd name="connsiteY7" fmla="*/ 179810 h 209969"/>
                <a:gd name="connsiteX8" fmla="*/ 167975 w 496290"/>
                <a:gd name="connsiteY8" fmla="*/ 205388 h 209969"/>
                <a:gd name="connsiteX9" fmla="*/ 408867 w 496290"/>
                <a:gd name="connsiteY9" fmla="*/ 125600 h 209969"/>
                <a:gd name="connsiteX10" fmla="*/ 496672 w 496290"/>
                <a:gd name="connsiteY10" fmla="*/ 18515 h 209969"/>
                <a:gd name="connsiteX11" fmla="*/ 339005 w 496290"/>
                <a:gd name="connsiteY11" fmla="*/ 5917 h 209969"/>
                <a:gd name="connsiteX12" fmla="*/ 99258 w 496290"/>
                <a:gd name="connsiteY12" fmla="*/ 86087 h 209969"/>
                <a:gd name="connsiteX13" fmla="*/ 15652 w 496290"/>
                <a:gd name="connsiteY13" fmla="*/ 17981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09969">
                  <a:moveTo>
                    <a:pt x="162249" y="212260"/>
                  </a:moveTo>
                  <a:cubicBezTo>
                    <a:pt x="97922" y="200234"/>
                    <a:pt x="65281" y="194699"/>
                    <a:pt x="0" y="184582"/>
                  </a:cubicBezTo>
                  <a:cubicBezTo>
                    <a:pt x="35886" y="144497"/>
                    <a:pt x="53829" y="124645"/>
                    <a:pt x="88760" y="85515"/>
                  </a:cubicBezTo>
                  <a:cubicBezTo>
                    <a:pt x="189927" y="53638"/>
                    <a:pt x="241083" y="36458"/>
                    <a:pt x="344350" y="0"/>
                  </a:cubicBezTo>
                  <a:cubicBezTo>
                    <a:pt x="412303" y="4008"/>
                    <a:pt x="446089" y="6490"/>
                    <a:pt x="512706" y="12789"/>
                  </a:cubicBezTo>
                  <a:cubicBezTo>
                    <a:pt x="475867" y="57837"/>
                    <a:pt x="456969" y="80934"/>
                    <a:pt x="418984" y="127318"/>
                  </a:cubicBezTo>
                  <a:cubicBezTo>
                    <a:pt x="315145" y="163585"/>
                    <a:pt x="263798" y="180573"/>
                    <a:pt x="162249" y="212260"/>
                  </a:cubicBezTo>
                  <a:close/>
                  <a:moveTo>
                    <a:pt x="15652" y="179810"/>
                  </a:moveTo>
                  <a:cubicBezTo>
                    <a:pt x="76925" y="189354"/>
                    <a:pt x="107466" y="194317"/>
                    <a:pt x="167975" y="205388"/>
                  </a:cubicBezTo>
                  <a:cubicBezTo>
                    <a:pt x="263416" y="175611"/>
                    <a:pt x="311518" y="159576"/>
                    <a:pt x="408867" y="125600"/>
                  </a:cubicBezTo>
                  <a:cubicBezTo>
                    <a:pt x="444371" y="82270"/>
                    <a:pt x="462123" y="60700"/>
                    <a:pt x="496672" y="18515"/>
                  </a:cubicBezTo>
                  <a:cubicBezTo>
                    <a:pt x="434254" y="12407"/>
                    <a:pt x="402568" y="10117"/>
                    <a:pt x="339005" y="5917"/>
                  </a:cubicBezTo>
                  <a:cubicBezTo>
                    <a:pt x="242228" y="39894"/>
                    <a:pt x="194317" y="56119"/>
                    <a:pt x="99258" y="86087"/>
                  </a:cubicBezTo>
                  <a:cubicBezTo>
                    <a:pt x="66236" y="123309"/>
                    <a:pt x="49438" y="142015"/>
                    <a:pt x="15652" y="1798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E93FA5-4CF7-4857-B1E1-3D35A6D25EAA}"/>
                </a:ext>
              </a:extLst>
            </p:cNvPr>
            <p:cNvSpPr/>
            <p:nvPr/>
          </p:nvSpPr>
          <p:spPr>
            <a:xfrm>
              <a:off x="442677" y="3921902"/>
              <a:ext cx="515379" cy="229057"/>
            </a:xfrm>
            <a:custGeom>
              <a:avLst/>
              <a:gdLst>
                <a:gd name="connsiteX0" fmla="*/ 160722 w 515378"/>
                <a:gd name="connsiteY0" fmla="*/ 243564 h 229057"/>
                <a:gd name="connsiteX1" fmla="*/ 0 w 515378"/>
                <a:gd name="connsiteY1" fmla="*/ 213405 h 229057"/>
                <a:gd name="connsiteX2" fmla="*/ 93532 w 515378"/>
                <a:gd name="connsiteY2" fmla="*/ 99449 h 229057"/>
                <a:gd name="connsiteX3" fmla="*/ 351412 w 515378"/>
                <a:gd name="connsiteY3" fmla="*/ 0 h 229057"/>
                <a:gd name="connsiteX4" fmla="*/ 516524 w 515378"/>
                <a:gd name="connsiteY4" fmla="*/ 15461 h 229057"/>
                <a:gd name="connsiteX5" fmla="*/ 418984 w 515378"/>
                <a:gd name="connsiteY5" fmla="*/ 146215 h 229057"/>
                <a:gd name="connsiteX6" fmla="*/ 160722 w 515378"/>
                <a:gd name="connsiteY6" fmla="*/ 243564 h 229057"/>
                <a:gd name="connsiteX7" fmla="*/ 15843 w 515378"/>
                <a:gd name="connsiteY7" fmla="*/ 207869 h 229057"/>
                <a:gd name="connsiteX8" fmla="*/ 166639 w 515378"/>
                <a:gd name="connsiteY8" fmla="*/ 235738 h 229057"/>
                <a:gd name="connsiteX9" fmla="*/ 409058 w 515378"/>
                <a:gd name="connsiteY9" fmla="*/ 144306 h 229057"/>
                <a:gd name="connsiteX10" fmla="*/ 500490 w 515378"/>
                <a:gd name="connsiteY10" fmla="*/ 21951 h 229057"/>
                <a:gd name="connsiteX11" fmla="*/ 345876 w 515378"/>
                <a:gd name="connsiteY11" fmla="*/ 6872 h 229057"/>
                <a:gd name="connsiteX12" fmla="*/ 103839 w 515378"/>
                <a:gd name="connsiteY12" fmla="*/ 100212 h 229057"/>
                <a:gd name="connsiteX13" fmla="*/ 15843 w 515378"/>
                <a:gd name="connsiteY13" fmla="*/ 207869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229057">
                  <a:moveTo>
                    <a:pt x="160722" y="243564"/>
                  </a:moveTo>
                  <a:cubicBezTo>
                    <a:pt x="97158" y="230012"/>
                    <a:pt x="65090" y="224094"/>
                    <a:pt x="0" y="213405"/>
                  </a:cubicBezTo>
                  <a:cubicBezTo>
                    <a:pt x="37794" y="167212"/>
                    <a:pt x="56692" y="144115"/>
                    <a:pt x="93532" y="99449"/>
                  </a:cubicBezTo>
                  <a:cubicBezTo>
                    <a:pt x="196035" y="61464"/>
                    <a:pt x="247763" y="41612"/>
                    <a:pt x="351412" y="0"/>
                  </a:cubicBezTo>
                  <a:cubicBezTo>
                    <a:pt x="418411" y="4581"/>
                    <a:pt x="451433" y="7444"/>
                    <a:pt x="516524" y="15461"/>
                  </a:cubicBezTo>
                  <a:cubicBezTo>
                    <a:pt x="478348" y="66617"/>
                    <a:pt x="458687" y="93150"/>
                    <a:pt x="418984" y="146215"/>
                  </a:cubicBezTo>
                  <a:cubicBezTo>
                    <a:pt x="314954" y="187254"/>
                    <a:pt x="263225" y="206915"/>
                    <a:pt x="160722" y="243564"/>
                  </a:cubicBezTo>
                  <a:close/>
                  <a:moveTo>
                    <a:pt x="15843" y="207869"/>
                  </a:moveTo>
                  <a:cubicBezTo>
                    <a:pt x="76925" y="217795"/>
                    <a:pt x="107084" y="223331"/>
                    <a:pt x="166639" y="235738"/>
                  </a:cubicBezTo>
                  <a:cubicBezTo>
                    <a:pt x="263034" y="200998"/>
                    <a:pt x="311518" y="182673"/>
                    <a:pt x="409058" y="144306"/>
                  </a:cubicBezTo>
                  <a:cubicBezTo>
                    <a:pt x="446089" y="94677"/>
                    <a:pt x="464604" y="70053"/>
                    <a:pt x="500490" y="21951"/>
                  </a:cubicBezTo>
                  <a:cubicBezTo>
                    <a:pt x="439599" y="14316"/>
                    <a:pt x="408485" y="11453"/>
                    <a:pt x="345876" y="6872"/>
                  </a:cubicBezTo>
                  <a:cubicBezTo>
                    <a:pt x="248718" y="45811"/>
                    <a:pt x="200234" y="64518"/>
                    <a:pt x="103839" y="100212"/>
                  </a:cubicBezTo>
                  <a:cubicBezTo>
                    <a:pt x="69290" y="142588"/>
                    <a:pt x="51538" y="164348"/>
                    <a:pt x="15843" y="2078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2E690B06-B5B8-43D4-A0F4-3BEECE23DAC3}"/>
                </a:ext>
              </a:extLst>
            </p:cNvPr>
            <p:cNvSpPr/>
            <p:nvPr/>
          </p:nvSpPr>
          <p:spPr>
            <a:xfrm>
              <a:off x="848872" y="3830661"/>
              <a:ext cx="496291" cy="267233"/>
            </a:xfrm>
            <a:custGeom>
              <a:avLst/>
              <a:gdLst>
                <a:gd name="connsiteX0" fmla="*/ 156713 w 496290"/>
                <a:gd name="connsiteY0" fmla="*/ 276205 h 267233"/>
                <a:gd name="connsiteX1" fmla="*/ 0 w 496290"/>
                <a:gd name="connsiteY1" fmla="*/ 239746 h 267233"/>
                <a:gd name="connsiteX2" fmla="*/ 97349 w 496290"/>
                <a:gd name="connsiteY2" fmla="*/ 109375 h 267233"/>
                <a:gd name="connsiteX3" fmla="*/ 353321 w 496290"/>
                <a:gd name="connsiteY3" fmla="*/ 0 h 267233"/>
                <a:gd name="connsiteX4" fmla="*/ 512706 w 496290"/>
                <a:gd name="connsiteY4" fmla="*/ 22524 h 267233"/>
                <a:gd name="connsiteX5" fmla="*/ 413448 w 496290"/>
                <a:gd name="connsiteY5" fmla="*/ 169502 h 267233"/>
                <a:gd name="connsiteX6" fmla="*/ 156713 w 496290"/>
                <a:gd name="connsiteY6" fmla="*/ 276205 h 267233"/>
                <a:gd name="connsiteX7" fmla="*/ 15843 w 496290"/>
                <a:gd name="connsiteY7" fmla="*/ 233447 h 267233"/>
                <a:gd name="connsiteX8" fmla="*/ 163012 w 496290"/>
                <a:gd name="connsiteY8" fmla="*/ 267233 h 267233"/>
                <a:gd name="connsiteX9" fmla="*/ 403713 w 496290"/>
                <a:gd name="connsiteY9" fmla="*/ 167021 h 267233"/>
                <a:gd name="connsiteX10" fmla="*/ 496863 w 496290"/>
                <a:gd name="connsiteY10" fmla="*/ 29587 h 267233"/>
                <a:gd name="connsiteX11" fmla="*/ 347403 w 496290"/>
                <a:gd name="connsiteY11" fmla="*/ 8017 h 267233"/>
                <a:gd name="connsiteX12" fmla="*/ 107275 w 496290"/>
                <a:gd name="connsiteY12" fmla="*/ 110711 h 267233"/>
                <a:gd name="connsiteX13" fmla="*/ 15843 w 496290"/>
                <a:gd name="connsiteY13" fmla="*/ 233447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67233">
                  <a:moveTo>
                    <a:pt x="156713" y="276205"/>
                  </a:moveTo>
                  <a:cubicBezTo>
                    <a:pt x="94868" y="259789"/>
                    <a:pt x="63563" y="252535"/>
                    <a:pt x="0" y="239746"/>
                  </a:cubicBezTo>
                  <a:cubicBezTo>
                    <a:pt x="39512" y="186872"/>
                    <a:pt x="59173" y="160531"/>
                    <a:pt x="97349" y="109375"/>
                  </a:cubicBezTo>
                  <a:cubicBezTo>
                    <a:pt x="199662" y="66999"/>
                    <a:pt x="250818" y="45048"/>
                    <a:pt x="353321" y="0"/>
                  </a:cubicBezTo>
                  <a:cubicBezTo>
                    <a:pt x="418220" y="6872"/>
                    <a:pt x="450097" y="11262"/>
                    <a:pt x="512706" y="22524"/>
                  </a:cubicBezTo>
                  <a:cubicBezTo>
                    <a:pt x="473958" y="79979"/>
                    <a:pt x="453724" y="109757"/>
                    <a:pt x="413448" y="169502"/>
                  </a:cubicBezTo>
                  <a:cubicBezTo>
                    <a:pt x="310372" y="213787"/>
                    <a:pt x="258835" y="235356"/>
                    <a:pt x="156713" y="276205"/>
                  </a:cubicBezTo>
                  <a:close/>
                  <a:moveTo>
                    <a:pt x="15843" y="233447"/>
                  </a:moveTo>
                  <a:cubicBezTo>
                    <a:pt x="75589" y="245282"/>
                    <a:pt x="104985" y="252154"/>
                    <a:pt x="163012" y="267233"/>
                  </a:cubicBezTo>
                  <a:cubicBezTo>
                    <a:pt x="259025" y="228675"/>
                    <a:pt x="307127" y="208633"/>
                    <a:pt x="403713" y="167021"/>
                  </a:cubicBezTo>
                  <a:cubicBezTo>
                    <a:pt x="441508" y="111093"/>
                    <a:pt x="460405" y="83224"/>
                    <a:pt x="496863" y="29587"/>
                  </a:cubicBezTo>
                  <a:cubicBezTo>
                    <a:pt x="438072" y="18897"/>
                    <a:pt x="408294" y="14698"/>
                    <a:pt x="347403" y="8017"/>
                  </a:cubicBezTo>
                  <a:cubicBezTo>
                    <a:pt x="251390" y="50202"/>
                    <a:pt x="203288" y="70817"/>
                    <a:pt x="107275" y="110711"/>
                  </a:cubicBezTo>
                  <a:cubicBezTo>
                    <a:pt x="71390" y="158813"/>
                    <a:pt x="52874" y="183627"/>
                    <a:pt x="15843" y="2334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35215308-959B-45FF-AA60-96D5FBF3B82A}"/>
                </a:ext>
              </a:extLst>
            </p:cNvPr>
            <p:cNvSpPr/>
            <p:nvPr/>
          </p:nvSpPr>
          <p:spPr>
            <a:xfrm>
              <a:off x="1249340" y="3740756"/>
              <a:ext cx="496291" cy="305409"/>
            </a:xfrm>
            <a:custGeom>
              <a:avLst/>
              <a:gdLst>
                <a:gd name="connsiteX0" fmla="*/ 151750 w 496290"/>
                <a:gd name="connsiteY0" fmla="*/ 307509 h 305409"/>
                <a:gd name="connsiteX1" fmla="*/ 0 w 496290"/>
                <a:gd name="connsiteY1" fmla="*/ 261698 h 305409"/>
                <a:gd name="connsiteX2" fmla="*/ 99258 w 496290"/>
                <a:gd name="connsiteY2" fmla="*/ 115101 h 305409"/>
                <a:gd name="connsiteX3" fmla="*/ 349694 w 496290"/>
                <a:gd name="connsiteY3" fmla="*/ 0 h 305409"/>
                <a:gd name="connsiteX4" fmla="*/ 502399 w 496290"/>
                <a:gd name="connsiteY4" fmla="*/ 32831 h 305409"/>
                <a:gd name="connsiteX5" fmla="*/ 403523 w 496290"/>
                <a:gd name="connsiteY5" fmla="*/ 194889 h 305409"/>
                <a:gd name="connsiteX6" fmla="*/ 151750 w 496290"/>
                <a:gd name="connsiteY6" fmla="*/ 307509 h 305409"/>
                <a:gd name="connsiteX7" fmla="*/ 15843 w 496290"/>
                <a:gd name="connsiteY7" fmla="*/ 254635 h 305409"/>
                <a:gd name="connsiteX8" fmla="*/ 158241 w 496290"/>
                <a:gd name="connsiteY8" fmla="*/ 297392 h 305409"/>
                <a:gd name="connsiteX9" fmla="*/ 394551 w 496290"/>
                <a:gd name="connsiteY9" fmla="*/ 191644 h 305409"/>
                <a:gd name="connsiteX10" fmla="*/ 487319 w 496290"/>
                <a:gd name="connsiteY10" fmla="*/ 39894 h 305409"/>
                <a:gd name="connsiteX11" fmla="*/ 344158 w 496290"/>
                <a:gd name="connsiteY11" fmla="*/ 8590 h 305409"/>
                <a:gd name="connsiteX12" fmla="*/ 109184 w 496290"/>
                <a:gd name="connsiteY12" fmla="*/ 116628 h 305409"/>
                <a:gd name="connsiteX13" fmla="*/ 15843 w 496290"/>
                <a:gd name="connsiteY13" fmla="*/ 25463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305409">
                  <a:moveTo>
                    <a:pt x="151750" y="307509"/>
                  </a:moveTo>
                  <a:cubicBezTo>
                    <a:pt x="92005" y="287085"/>
                    <a:pt x="61655" y="277732"/>
                    <a:pt x="0" y="261698"/>
                  </a:cubicBezTo>
                  <a:cubicBezTo>
                    <a:pt x="40467" y="202143"/>
                    <a:pt x="60509" y="172365"/>
                    <a:pt x="99258" y="115101"/>
                  </a:cubicBezTo>
                  <a:cubicBezTo>
                    <a:pt x="199661" y="69862"/>
                    <a:pt x="249863" y="46766"/>
                    <a:pt x="349694" y="0"/>
                  </a:cubicBezTo>
                  <a:cubicBezTo>
                    <a:pt x="411922" y="10498"/>
                    <a:pt x="442462" y="17179"/>
                    <a:pt x="502399" y="32831"/>
                  </a:cubicBezTo>
                  <a:cubicBezTo>
                    <a:pt x="463841" y="96013"/>
                    <a:pt x="443798" y="128845"/>
                    <a:pt x="403523" y="194889"/>
                  </a:cubicBezTo>
                  <a:cubicBezTo>
                    <a:pt x="302928" y="241083"/>
                    <a:pt x="252536" y="263797"/>
                    <a:pt x="151750" y="307509"/>
                  </a:cubicBezTo>
                  <a:close/>
                  <a:moveTo>
                    <a:pt x="15843" y="254635"/>
                  </a:moveTo>
                  <a:cubicBezTo>
                    <a:pt x="73680" y="269906"/>
                    <a:pt x="101930" y="278495"/>
                    <a:pt x="158241" y="297392"/>
                  </a:cubicBezTo>
                  <a:cubicBezTo>
                    <a:pt x="252917" y="256353"/>
                    <a:pt x="300065" y="234974"/>
                    <a:pt x="394551" y="191644"/>
                  </a:cubicBezTo>
                  <a:cubicBezTo>
                    <a:pt x="432345" y="129799"/>
                    <a:pt x="451052" y="99067"/>
                    <a:pt x="487319" y="39894"/>
                  </a:cubicBezTo>
                  <a:cubicBezTo>
                    <a:pt x="431010" y="25196"/>
                    <a:pt x="402377" y="18897"/>
                    <a:pt x="344158" y="8590"/>
                  </a:cubicBezTo>
                  <a:cubicBezTo>
                    <a:pt x="250627" y="52492"/>
                    <a:pt x="203479" y="74253"/>
                    <a:pt x="109184" y="116628"/>
                  </a:cubicBezTo>
                  <a:cubicBezTo>
                    <a:pt x="72535" y="170648"/>
                    <a:pt x="53638" y="198707"/>
                    <a:pt x="15843" y="2546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00D308DC-3A5A-434F-A11E-94E11B80A2A5}"/>
                </a:ext>
              </a:extLst>
            </p:cNvPr>
            <p:cNvSpPr/>
            <p:nvPr/>
          </p:nvSpPr>
          <p:spPr>
            <a:xfrm>
              <a:off x="1640647" y="3659250"/>
              <a:ext cx="477202" cy="324498"/>
            </a:xfrm>
            <a:custGeom>
              <a:avLst/>
              <a:gdLst>
                <a:gd name="connsiteX0" fmla="*/ 146596 w 477202"/>
                <a:gd name="connsiteY0" fmla="*/ 335950 h 324497"/>
                <a:gd name="connsiteX1" fmla="*/ 0 w 477202"/>
                <a:gd name="connsiteY1" fmla="*/ 278304 h 324497"/>
                <a:gd name="connsiteX2" fmla="*/ 98876 w 477202"/>
                <a:gd name="connsiteY2" fmla="*/ 116628 h 324497"/>
                <a:gd name="connsiteX3" fmla="*/ 341104 w 477202"/>
                <a:gd name="connsiteY3" fmla="*/ 0 h 324497"/>
                <a:gd name="connsiteX4" fmla="*/ 487319 w 477202"/>
                <a:gd name="connsiteY4" fmla="*/ 45811 h 324497"/>
                <a:gd name="connsiteX5" fmla="*/ 391497 w 477202"/>
                <a:gd name="connsiteY5" fmla="*/ 221040 h 324497"/>
                <a:gd name="connsiteX6" fmla="*/ 146596 w 477202"/>
                <a:gd name="connsiteY6" fmla="*/ 335950 h 324497"/>
                <a:gd name="connsiteX7" fmla="*/ 15461 w 477202"/>
                <a:gd name="connsiteY7" fmla="*/ 271242 h 324497"/>
                <a:gd name="connsiteX8" fmla="*/ 152896 w 477202"/>
                <a:gd name="connsiteY8" fmla="*/ 325070 h 324497"/>
                <a:gd name="connsiteX9" fmla="*/ 382717 w 477202"/>
                <a:gd name="connsiteY9" fmla="*/ 217222 h 324497"/>
                <a:gd name="connsiteX10" fmla="*/ 472622 w 477202"/>
                <a:gd name="connsiteY10" fmla="*/ 53065 h 324497"/>
                <a:gd name="connsiteX11" fmla="*/ 335378 w 477202"/>
                <a:gd name="connsiteY11" fmla="*/ 9735 h 324497"/>
                <a:gd name="connsiteX12" fmla="*/ 108039 w 477202"/>
                <a:gd name="connsiteY12" fmla="*/ 119110 h 324497"/>
                <a:gd name="connsiteX13" fmla="*/ 15461 w 477202"/>
                <a:gd name="connsiteY13" fmla="*/ 27124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24497">
                  <a:moveTo>
                    <a:pt x="146596" y="335950"/>
                  </a:moveTo>
                  <a:cubicBezTo>
                    <a:pt x="88760" y="310754"/>
                    <a:pt x="59364" y="299110"/>
                    <a:pt x="0" y="278304"/>
                  </a:cubicBezTo>
                  <a:cubicBezTo>
                    <a:pt x="40276" y="212450"/>
                    <a:pt x="60318" y="179619"/>
                    <a:pt x="98876" y="116628"/>
                  </a:cubicBezTo>
                  <a:cubicBezTo>
                    <a:pt x="196417" y="70244"/>
                    <a:pt x="245091" y="46766"/>
                    <a:pt x="341104" y="0"/>
                  </a:cubicBezTo>
                  <a:cubicBezTo>
                    <a:pt x="400659" y="15461"/>
                    <a:pt x="429864" y="24624"/>
                    <a:pt x="487319" y="45811"/>
                  </a:cubicBezTo>
                  <a:cubicBezTo>
                    <a:pt x="450098" y="113956"/>
                    <a:pt x="430628" y="149651"/>
                    <a:pt x="391497" y="221040"/>
                  </a:cubicBezTo>
                  <a:cubicBezTo>
                    <a:pt x="294148" y="267806"/>
                    <a:pt x="245091" y="290902"/>
                    <a:pt x="146596" y="335950"/>
                  </a:cubicBezTo>
                  <a:close/>
                  <a:moveTo>
                    <a:pt x="15461" y="271242"/>
                  </a:moveTo>
                  <a:cubicBezTo>
                    <a:pt x="71199" y="290712"/>
                    <a:pt x="98686" y="301592"/>
                    <a:pt x="152896" y="325070"/>
                  </a:cubicBezTo>
                  <a:cubicBezTo>
                    <a:pt x="245282" y="282695"/>
                    <a:pt x="291285" y="260934"/>
                    <a:pt x="382717" y="217222"/>
                  </a:cubicBezTo>
                  <a:cubicBezTo>
                    <a:pt x="419366" y="150223"/>
                    <a:pt x="437690" y="117010"/>
                    <a:pt x="472622" y="53065"/>
                  </a:cubicBezTo>
                  <a:cubicBezTo>
                    <a:pt x="418602" y="33213"/>
                    <a:pt x="391115" y="24624"/>
                    <a:pt x="335378" y="9735"/>
                  </a:cubicBezTo>
                  <a:cubicBezTo>
                    <a:pt x="245091" y="53447"/>
                    <a:pt x="199661" y="75589"/>
                    <a:pt x="108039" y="119110"/>
                  </a:cubicBezTo>
                  <a:cubicBezTo>
                    <a:pt x="71962" y="178474"/>
                    <a:pt x="53256" y="209205"/>
                    <a:pt x="15461" y="2712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791035D-77B2-4A4B-BE5B-649AA7C1394F}"/>
                </a:ext>
              </a:extLst>
            </p:cNvPr>
            <p:cNvSpPr/>
            <p:nvPr/>
          </p:nvSpPr>
          <p:spPr>
            <a:xfrm>
              <a:off x="2020309" y="3593587"/>
              <a:ext cx="458114" cy="343586"/>
            </a:xfrm>
            <a:custGeom>
              <a:avLst/>
              <a:gdLst>
                <a:gd name="connsiteX0" fmla="*/ 142397 w 458114"/>
                <a:gd name="connsiteY0" fmla="*/ 359429 h 343585"/>
                <a:gd name="connsiteX1" fmla="*/ 0 w 458114"/>
                <a:gd name="connsiteY1" fmla="*/ 288421 h 343585"/>
                <a:gd name="connsiteX2" fmla="*/ 95822 w 458114"/>
                <a:gd name="connsiteY2" fmla="*/ 113574 h 343585"/>
                <a:gd name="connsiteX3" fmla="*/ 328315 w 458114"/>
                <a:gd name="connsiteY3" fmla="*/ 0 h 343585"/>
                <a:gd name="connsiteX4" fmla="*/ 469185 w 458114"/>
                <a:gd name="connsiteY4" fmla="*/ 60700 h 343585"/>
                <a:gd name="connsiteX5" fmla="*/ 378898 w 458114"/>
                <a:gd name="connsiteY5" fmla="*/ 246618 h 343585"/>
                <a:gd name="connsiteX6" fmla="*/ 142397 w 458114"/>
                <a:gd name="connsiteY6" fmla="*/ 359429 h 343585"/>
                <a:gd name="connsiteX7" fmla="*/ 15079 w 458114"/>
                <a:gd name="connsiteY7" fmla="*/ 281168 h 343585"/>
                <a:gd name="connsiteX8" fmla="*/ 148505 w 458114"/>
                <a:gd name="connsiteY8" fmla="*/ 347594 h 343585"/>
                <a:gd name="connsiteX9" fmla="*/ 370309 w 458114"/>
                <a:gd name="connsiteY9" fmla="*/ 241464 h 343585"/>
                <a:gd name="connsiteX10" fmla="*/ 455251 w 458114"/>
                <a:gd name="connsiteY10" fmla="*/ 67381 h 343585"/>
                <a:gd name="connsiteX11" fmla="*/ 322970 w 458114"/>
                <a:gd name="connsiteY11" fmla="*/ 10117 h 343585"/>
                <a:gd name="connsiteX12" fmla="*/ 104793 w 458114"/>
                <a:gd name="connsiteY12" fmla="*/ 116819 h 343585"/>
                <a:gd name="connsiteX13" fmla="*/ 15079 w 458114"/>
                <a:gd name="connsiteY13" fmla="*/ 281168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142397" y="359429"/>
                  </a:moveTo>
                  <a:cubicBezTo>
                    <a:pt x="86087" y="328697"/>
                    <a:pt x="57646" y="314381"/>
                    <a:pt x="0" y="288421"/>
                  </a:cubicBezTo>
                  <a:cubicBezTo>
                    <a:pt x="39130" y="217032"/>
                    <a:pt x="58600" y="181528"/>
                    <a:pt x="95822" y="113574"/>
                  </a:cubicBezTo>
                  <a:cubicBezTo>
                    <a:pt x="189736" y="67572"/>
                    <a:pt x="236310" y="44666"/>
                    <a:pt x="328315" y="0"/>
                  </a:cubicBezTo>
                  <a:cubicBezTo>
                    <a:pt x="385579" y="21379"/>
                    <a:pt x="413639" y="33595"/>
                    <a:pt x="469185" y="60700"/>
                  </a:cubicBezTo>
                  <a:cubicBezTo>
                    <a:pt x="434063" y="132853"/>
                    <a:pt x="415739" y="170648"/>
                    <a:pt x="378898" y="246618"/>
                  </a:cubicBezTo>
                  <a:cubicBezTo>
                    <a:pt x="285176" y="291666"/>
                    <a:pt x="237838" y="314381"/>
                    <a:pt x="142397" y="359429"/>
                  </a:cubicBezTo>
                  <a:close/>
                  <a:moveTo>
                    <a:pt x="15079" y="281168"/>
                  </a:moveTo>
                  <a:cubicBezTo>
                    <a:pt x="69099" y="305600"/>
                    <a:pt x="95631" y="318962"/>
                    <a:pt x="148505" y="347594"/>
                  </a:cubicBezTo>
                  <a:cubicBezTo>
                    <a:pt x="237838" y="305219"/>
                    <a:pt x="282313" y="283840"/>
                    <a:pt x="370309" y="241464"/>
                  </a:cubicBezTo>
                  <a:cubicBezTo>
                    <a:pt x="404858" y="170457"/>
                    <a:pt x="422038" y="134953"/>
                    <a:pt x="455251" y="67381"/>
                  </a:cubicBezTo>
                  <a:cubicBezTo>
                    <a:pt x="403141" y="41994"/>
                    <a:pt x="376608" y="30350"/>
                    <a:pt x="322970" y="10117"/>
                  </a:cubicBezTo>
                  <a:cubicBezTo>
                    <a:pt x="236692" y="52301"/>
                    <a:pt x="192980" y="73871"/>
                    <a:pt x="104793" y="116819"/>
                  </a:cubicBezTo>
                  <a:cubicBezTo>
                    <a:pt x="69863" y="180764"/>
                    <a:pt x="51729" y="214168"/>
                    <a:pt x="15079" y="2811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86CD872F-E13C-4CCD-BBA2-97D937B978D6}"/>
                </a:ext>
              </a:extLst>
            </p:cNvPr>
            <p:cNvSpPr/>
            <p:nvPr/>
          </p:nvSpPr>
          <p:spPr>
            <a:xfrm>
              <a:off x="2387946" y="3548921"/>
              <a:ext cx="439026" cy="362674"/>
            </a:xfrm>
            <a:custGeom>
              <a:avLst/>
              <a:gdLst>
                <a:gd name="connsiteX0" fmla="*/ 139534 w 439026"/>
                <a:gd name="connsiteY0" fmla="*/ 377753 h 362673"/>
                <a:gd name="connsiteX1" fmla="*/ 0 w 439026"/>
                <a:gd name="connsiteY1" fmla="*/ 292048 h 362673"/>
                <a:gd name="connsiteX2" fmla="*/ 90478 w 439026"/>
                <a:gd name="connsiteY2" fmla="*/ 106512 h 362673"/>
                <a:gd name="connsiteX3" fmla="*/ 312282 w 439026"/>
                <a:gd name="connsiteY3" fmla="*/ 0 h 362673"/>
                <a:gd name="connsiteX4" fmla="*/ 449525 w 439026"/>
                <a:gd name="connsiteY4" fmla="*/ 77307 h 362673"/>
                <a:gd name="connsiteX5" fmla="*/ 367064 w 439026"/>
                <a:gd name="connsiteY5" fmla="*/ 270669 h 362673"/>
                <a:gd name="connsiteX6" fmla="*/ 139534 w 439026"/>
                <a:gd name="connsiteY6" fmla="*/ 377753 h 362673"/>
                <a:gd name="connsiteX7" fmla="*/ 14316 w 439026"/>
                <a:gd name="connsiteY7" fmla="*/ 285176 h 362673"/>
                <a:gd name="connsiteX8" fmla="*/ 145070 w 439026"/>
                <a:gd name="connsiteY8" fmla="*/ 365537 h 362673"/>
                <a:gd name="connsiteX9" fmla="*/ 358284 w 439026"/>
                <a:gd name="connsiteY9" fmla="*/ 264943 h 362673"/>
                <a:gd name="connsiteX10" fmla="*/ 435782 w 439026"/>
                <a:gd name="connsiteY10" fmla="*/ 83606 h 362673"/>
                <a:gd name="connsiteX11" fmla="*/ 307127 w 439026"/>
                <a:gd name="connsiteY11" fmla="*/ 10689 h 362673"/>
                <a:gd name="connsiteX12" fmla="*/ 98877 w 439026"/>
                <a:gd name="connsiteY12" fmla="*/ 110711 h 362673"/>
                <a:gd name="connsiteX13" fmla="*/ 14316 w 439026"/>
                <a:gd name="connsiteY13" fmla="*/ 285176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62673">
                  <a:moveTo>
                    <a:pt x="139534" y="377753"/>
                  </a:moveTo>
                  <a:cubicBezTo>
                    <a:pt x="83988" y="341295"/>
                    <a:pt x="56119" y="323925"/>
                    <a:pt x="0" y="292048"/>
                  </a:cubicBezTo>
                  <a:cubicBezTo>
                    <a:pt x="36840" y="216268"/>
                    <a:pt x="55356" y="178474"/>
                    <a:pt x="90478" y="106512"/>
                  </a:cubicBezTo>
                  <a:cubicBezTo>
                    <a:pt x="180383" y="62800"/>
                    <a:pt x="224858" y="41230"/>
                    <a:pt x="312282" y="0"/>
                  </a:cubicBezTo>
                  <a:cubicBezTo>
                    <a:pt x="367828" y="27869"/>
                    <a:pt x="395124" y="43521"/>
                    <a:pt x="449525" y="77307"/>
                  </a:cubicBezTo>
                  <a:cubicBezTo>
                    <a:pt x="417457" y="152132"/>
                    <a:pt x="400850" y="191644"/>
                    <a:pt x="367064" y="270669"/>
                  </a:cubicBezTo>
                  <a:cubicBezTo>
                    <a:pt x="276969" y="312854"/>
                    <a:pt x="231348" y="334614"/>
                    <a:pt x="139534" y="377753"/>
                  </a:cubicBezTo>
                  <a:close/>
                  <a:moveTo>
                    <a:pt x="14316" y="285176"/>
                  </a:moveTo>
                  <a:cubicBezTo>
                    <a:pt x="66999" y="315144"/>
                    <a:pt x="93150" y="331369"/>
                    <a:pt x="145070" y="365537"/>
                  </a:cubicBezTo>
                  <a:cubicBezTo>
                    <a:pt x="231157" y="324879"/>
                    <a:pt x="273914" y="304646"/>
                    <a:pt x="358284" y="264943"/>
                  </a:cubicBezTo>
                  <a:cubicBezTo>
                    <a:pt x="389970" y="190881"/>
                    <a:pt x="405622" y="154041"/>
                    <a:pt x="435782" y="83606"/>
                  </a:cubicBezTo>
                  <a:cubicBezTo>
                    <a:pt x="384816" y="51920"/>
                    <a:pt x="359047" y="37222"/>
                    <a:pt x="307127" y="10689"/>
                  </a:cubicBezTo>
                  <a:cubicBezTo>
                    <a:pt x="225049" y="49438"/>
                    <a:pt x="183246" y="69672"/>
                    <a:pt x="98877" y="110711"/>
                  </a:cubicBezTo>
                  <a:cubicBezTo>
                    <a:pt x="66045" y="178474"/>
                    <a:pt x="48865" y="213978"/>
                    <a:pt x="14316" y="2851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2D5DF047-DD9C-4AA5-9A01-81B57CF0507A}"/>
                </a:ext>
              </a:extLst>
            </p:cNvPr>
            <p:cNvSpPr/>
            <p:nvPr/>
          </p:nvSpPr>
          <p:spPr>
            <a:xfrm>
              <a:off x="2743748" y="3533651"/>
              <a:ext cx="419938" cy="381762"/>
            </a:xfrm>
            <a:custGeom>
              <a:avLst/>
              <a:gdLst>
                <a:gd name="connsiteX0" fmla="*/ 138961 w 419938"/>
                <a:gd name="connsiteY0" fmla="*/ 386343 h 381761"/>
                <a:gd name="connsiteX1" fmla="*/ 0 w 419938"/>
                <a:gd name="connsiteY1" fmla="*/ 286321 h 381761"/>
                <a:gd name="connsiteX2" fmla="*/ 82651 w 419938"/>
                <a:gd name="connsiteY2" fmla="*/ 93150 h 381761"/>
                <a:gd name="connsiteX3" fmla="*/ 293193 w 419938"/>
                <a:gd name="connsiteY3" fmla="*/ 0 h 381761"/>
                <a:gd name="connsiteX4" fmla="*/ 428910 w 419938"/>
                <a:gd name="connsiteY4" fmla="*/ 93913 h 381761"/>
                <a:gd name="connsiteX5" fmla="*/ 358475 w 419938"/>
                <a:gd name="connsiteY5" fmla="*/ 283458 h 381761"/>
                <a:gd name="connsiteX6" fmla="*/ 138961 w 419938"/>
                <a:gd name="connsiteY6" fmla="*/ 386343 h 381761"/>
                <a:gd name="connsiteX7" fmla="*/ 13552 w 419938"/>
                <a:gd name="connsiteY7" fmla="*/ 279831 h 381761"/>
                <a:gd name="connsiteX8" fmla="*/ 143924 w 419938"/>
                <a:gd name="connsiteY8" fmla="*/ 373554 h 381761"/>
                <a:gd name="connsiteX9" fmla="*/ 349503 w 419938"/>
                <a:gd name="connsiteY9" fmla="*/ 277541 h 381761"/>
                <a:gd name="connsiteX10" fmla="*/ 416120 w 419938"/>
                <a:gd name="connsiteY10" fmla="*/ 99258 h 381761"/>
                <a:gd name="connsiteX11" fmla="*/ 288803 w 419938"/>
                <a:gd name="connsiteY11" fmla="*/ 10880 h 381761"/>
                <a:gd name="connsiteX12" fmla="*/ 91050 w 419938"/>
                <a:gd name="connsiteY12" fmla="*/ 98304 h 381761"/>
                <a:gd name="connsiteX13" fmla="*/ 13552 w 419938"/>
                <a:gd name="connsiteY13" fmla="*/ 279831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1">
                  <a:moveTo>
                    <a:pt x="138961" y="386343"/>
                  </a:moveTo>
                  <a:cubicBezTo>
                    <a:pt x="82651" y="346640"/>
                    <a:pt x="55355" y="324688"/>
                    <a:pt x="0" y="286321"/>
                  </a:cubicBezTo>
                  <a:cubicBezTo>
                    <a:pt x="33786" y="207297"/>
                    <a:pt x="50583" y="167975"/>
                    <a:pt x="82651" y="93150"/>
                  </a:cubicBezTo>
                  <a:cubicBezTo>
                    <a:pt x="168357" y="53447"/>
                    <a:pt x="210923" y="33404"/>
                    <a:pt x="293193" y="0"/>
                  </a:cubicBezTo>
                  <a:cubicBezTo>
                    <a:pt x="347213" y="37031"/>
                    <a:pt x="374127" y="56119"/>
                    <a:pt x="428910" y="93913"/>
                  </a:cubicBezTo>
                  <a:cubicBezTo>
                    <a:pt x="401423" y="167403"/>
                    <a:pt x="387107" y="205961"/>
                    <a:pt x="358475" y="283458"/>
                  </a:cubicBezTo>
                  <a:cubicBezTo>
                    <a:pt x="271814" y="323543"/>
                    <a:pt x="227721" y="344349"/>
                    <a:pt x="138961" y="386343"/>
                  </a:cubicBezTo>
                  <a:close/>
                  <a:moveTo>
                    <a:pt x="13552" y="279831"/>
                  </a:moveTo>
                  <a:cubicBezTo>
                    <a:pt x="65663" y="315908"/>
                    <a:pt x="91050" y="336332"/>
                    <a:pt x="143924" y="373554"/>
                  </a:cubicBezTo>
                  <a:cubicBezTo>
                    <a:pt x="227148" y="334423"/>
                    <a:pt x="268379" y="314954"/>
                    <a:pt x="349503" y="277541"/>
                  </a:cubicBezTo>
                  <a:cubicBezTo>
                    <a:pt x="376608" y="204815"/>
                    <a:pt x="390161" y="168548"/>
                    <a:pt x="416120" y="99258"/>
                  </a:cubicBezTo>
                  <a:cubicBezTo>
                    <a:pt x="364773" y="63754"/>
                    <a:pt x="339386" y="45811"/>
                    <a:pt x="288803" y="10880"/>
                  </a:cubicBezTo>
                  <a:cubicBezTo>
                    <a:pt x="211496" y="42566"/>
                    <a:pt x="171602" y="61082"/>
                    <a:pt x="91050" y="98304"/>
                  </a:cubicBezTo>
                  <a:cubicBezTo>
                    <a:pt x="60891" y="168930"/>
                    <a:pt x="45239" y="205770"/>
                    <a:pt x="13552" y="2798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37CD325C-1126-4A64-BC2F-D3795D7A84B7}"/>
                </a:ext>
              </a:extLst>
            </p:cNvPr>
            <p:cNvSpPr/>
            <p:nvPr/>
          </p:nvSpPr>
          <p:spPr>
            <a:xfrm>
              <a:off x="3091151" y="3546630"/>
              <a:ext cx="400850" cy="362674"/>
            </a:xfrm>
            <a:custGeom>
              <a:avLst/>
              <a:gdLst>
                <a:gd name="connsiteX0" fmla="*/ 144879 w 400850"/>
                <a:gd name="connsiteY0" fmla="*/ 365155 h 362673"/>
                <a:gd name="connsiteX1" fmla="*/ 0 w 400850"/>
                <a:gd name="connsiteY1" fmla="*/ 270669 h 362673"/>
                <a:gd name="connsiteX2" fmla="*/ 71008 w 400850"/>
                <a:gd name="connsiteY2" fmla="*/ 80743 h 362673"/>
                <a:gd name="connsiteX3" fmla="*/ 272197 w 400850"/>
                <a:gd name="connsiteY3" fmla="*/ 0 h 362673"/>
                <a:gd name="connsiteX4" fmla="*/ 412876 w 400850"/>
                <a:gd name="connsiteY4" fmla="*/ 92005 h 362673"/>
                <a:gd name="connsiteX5" fmla="*/ 356184 w 400850"/>
                <a:gd name="connsiteY5" fmla="*/ 267424 h 362673"/>
                <a:gd name="connsiteX6" fmla="*/ 144879 w 400850"/>
                <a:gd name="connsiteY6" fmla="*/ 365155 h 362673"/>
                <a:gd name="connsiteX7" fmla="*/ 13171 w 400850"/>
                <a:gd name="connsiteY7" fmla="*/ 264561 h 362673"/>
                <a:gd name="connsiteX8" fmla="*/ 149079 w 400850"/>
                <a:gd name="connsiteY8" fmla="*/ 353321 h 362673"/>
                <a:gd name="connsiteX9" fmla="*/ 346831 w 400850"/>
                <a:gd name="connsiteY9" fmla="*/ 262080 h 362673"/>
                <a:gd name="connsiteX10" fmla="*/ 400469 w 400850"/>
                <a:gd name="connsiteY10" fmla="*/ 96968 h 362673"/>
                <a:gd name="connsiteX11" fmla="*/ 268379 w 400850"/>
                <a:gd name="connsiteY11" fmla="*/ 10498 h 362673"/>
                <a:gd name="connsiteX12" fmla="*/ 79407 w 400850"/>
                <a:gd name="connsiteY12" fmla="*/ 86660 h 362673"/>
                <a:gd name="connsiteX13" fmla="*/ 13171 w 400850"/>
                <a:gd name="connsiteY13" fmla="*/ 264561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144879" y="365155"/>
                  </a:moveTo>
                  <a:cubicBezTo>
                    <a:pt x="85896" y="328888"/>
                    <a:pt x="57074" y="309800"/>
                    <a:pt x="0" y="270669"/>
                  </a:cubicBezTo>
                  <a:cubicBezTo>
                    <a:pt x="29014" y="192981"/>
                    <a:pt x="43330" y="154423"/>
                    <a:pt x="71008" y="80743"/>
                  </a:cubicBezTo>
                  <a:cubicBezTo>
                    <a:pt x="152705" y="46384"/>
                    <a:pt x="192981" y="29968"/>
                    <a:pt x="272197" y="0"/>
                  </a:cubicBezTo>
                  <a:cubicBezTo>
                    <a:pt x="327934" y="37031"/>
                    <a:pt x="355994" y="55737"/>
                    <a:pt x="412876" y="92005"/>
                  </a:cubicBezTo>
                  <a:cubicBezTo>
                    <a:pt x="390733" y="160149"/>
                    <a:pt x="379281" y="195844"/>
                    <a:pt x="356184" y="267424"/>
                  </a:cubicBezTo>
                  <a:cubicBezTo>
                    <a:pt x="272769" y="304837"/>
                    <a:pt x="230394" y="324498"/>
                    <a:pt x="144879" y="365155"/>
                  </a:cubicBezTo>
                  <a:close/>
                  <a:moveTo>
                    <a:pt x="13171" y="264561"/>
                  </a:moveTo>
                  <a:cubicBezTo>
                    <a:pt x="66808" y="301210"/>
                    <a:pt x="93914" y="319153"/>
                    <a:pt x="149079" y="353321"/>
                  </a:cubicBezTo>
                  <a:cubicBezTo>
                    <a:pt x="229248" y="315526"/>
                    <a:pt x="268952" y="297011"/>
                    <a:pt x="346831" y="262080"/>
                  </a:cubicBezTo>
                  <a:cubicBezTo>
                    <a:pt x="368592" y="194699"/>
                    <a:pt x="379472" y="161294"/>
                    <a:pt x="400469" y="96968"/>
                  </a:cubicBezTo>
                  <a:cubicBezTo>
                    <a:pt x="347022" y="62800"/>
                    <a:pt x="320680" y="45430"/>
                    <a:pt x="268379" y="10498"/>
                  </a:cubicBezTo>
                  <a:cubicBezTo>
                    <a:pt x="193935" y="38940"/>
                    <a:pt x="156141" y="54401"/>
                    <a:pt x="79407" y="86660"/>
                  </a:cubicBezTo>
                  <a:cubicBezTo>
                    <a:pt x="53638" y="155759"/>
                    <a:pt x="40085" y="191835"/>
                    <a:pt x="13171" y="2645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CFB187B8-B439-4267-B9AD-C04B8141357E}"/>
                </a:ext>
              </a:extLst>
            </p:cNvPr>
            <p:cNvSpPr/>
            <p:nvPr/>
          </p:nvSpPr>
          <p:spPr>
            <a:xfrm>
              <a:off x="3436264" y="3567246"/>
              <a:ext cx="381762" cy="324498"/>
            </a:xfrm>
            <a:custGeom>
              <a:avLst/>
              <a:gdLst>
                <a:gd name="connsiteX0" fmla="*/ 151177 w 381762"/>
                <a:gd name="connsiteY0" fmla="*/ 331751 h 324497"/>
                <a:gd name="connsiteX1" fmla="*/ 0 w 381762"/>
                <a:gd name="connsiteY1" fmla="*/ 247000 h 324497"/>
                <a:gd name="connsiteX2" fmla="*/ 57073 w 381762"/>
                <a:gd name="connsiteY2" fmla="*/ 71008 h 324497"/>
                <a:gd name="connsiteX3" fmla="*/ 251199 w 381762"/>
                <a:gd name="connsiteY3" fmla="*/ 0 h 324497"/>
                <a:gd name="connsiteX4" fmla="*/ 397796 w 381762"/>
                <a:gd name="connsiteY4" fmla="*/ 86660 h 324497"/>
                <a:gd name="connsiteX5" fmla="*/ 354275 w 381762"/>
                <a:gd name="connsiteY5" fmla="*/ 242800 h 324497"/>
                <a:gd name="connsiteX6" fmla="*/ 151177 w 381762"/>
                <a:gd name="connsiteY6" fmla="*/ 331751 h 324497"/>
                <a:gd name="connsiteX7" fmla="*/ 12598 w 381762"/>
                <a:gd name="connsiteY7" fmla="*/ 241273 h 324497"/>
                <a:gd name="connsiteX8" fmla="*/ 154232 w 381762"/>
                <a:gd name="connsiteY8" fmla="*/ 320871 h 324497"/>
                <a:gd name="connsiteX9" fmla="*/ 344540 w 381762"/>
                <a:gd name="connsiteY9" fmla="*/ 237838 h 324497"/>
                <a:gd name="connsiteX10" fmla="*/ 385770 w 381762"/>
                <a:gd name="connsiteY10" fmla="*/ 90668 h 324497"/>
                <a:gd name="connsiteX11" fmla="*/ 248145 w 381762"/>
                <a:gd name="connsiteY11" fmla="*/ 9353 h 324497"/>
                <a:gd name="connsiteX12" fmla="*/ 65854 w 381762"/>
                <a:gd name="connsiteY12" fmla="*/ 76543 h 324497"/>
                <a:gd name="connsiteX13" fmla="*/ 12598 w 381762"/>
                <a:gd name="connsiteY13" fmla="*/ 24127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24497">
                  <a:moveTo>
                    <a:pt x="151177" y="331751"/>
                  </a:moveTo>
                  <a:cubicBezTo>
                    <a:pt x="89714" y="299874"/>
                    <a:pt x="59555" y="282886"/>
                    <a:pt x="0" y="247000"/>
                  </a:cubicBezTo>
                  <a:cubicBezTo>
                    <a:pt x="23288" y="175229"/>
                    <a:pt x="34931" y="139343"/>
                    <a:pt x="57073" y="71008"/>
                  </a:cubicBezTo>
                  <a:cubicBezTo>
                    <a:pt x="135907" y="40085"/>
                    <a:pt x="174656" y="25769"/>
                    <a:pt x="251199" y="0"/>
                  </a:cubicBezTo>
                  <a:cubicBezTo>
                    <a:pt x="309227" y="35695"/>
                    <a:pt x="338432" y="53256"/>
                    <a:pt x="397796" y="86660"/>
                  </a:cubicBezTo>
                  <a:cubicBezTo>
                    <a:pt x="380807" y="147551"/>
                    <a:pt x="372027" y="179237"/>
                    <a:pt x="354275" y="242800"/>
                  </a:cubicBezTo>
                  <a:cubicBezTo>
                    <a:pt x="274105" y="276014"/>
                    <a:pt x="233448" y="294148"/>
                    <a:pt x="151177" y="331751"/>
                  </a:cubicBezTo>
                  <a:close/>
                  <a:moveTo>
                    <a:pt x="12598" y="241273"/>
                  </a:moveTo>
                  <a:cubicBezTo>
                    <a:pt x="68526" y="274868"/>
                    <a:pt x="96777" y="290902"/>
                    <a:pt x="154232" y="320871"/>
                  </a:cubicBezTo>
                  <a:cubicBezTo>
                    <a:pt x="231348" y="285749"/>
                    <a:pt x="269333" y="268951"/>
                    <a:pt x="344540" y="237838"/>
                  </a:cubicBezTo>
                  <a:cubicBezTo>
                    <a:pt x="361338" y="177901"/>
                    <a:pt x="369545" y="148124"/>
                    <a:pt x="385770" y="90668"/>
                  </a:cubicBezTo>
                  <a:cubicBezTo>
                    <a:pt x="330033" y="59173"/>
                    <a:pt x="302547" y="42757"/>
                    <a:pt x="248145" y="9353"/>
                  </a:cubicBezTo>
                  <a:cubicBezTo>
                    <a:pt x="176183" y="33786"/>
                    <a:pt x="139725" y="47338"/>
                    <a:pt x="65854" y="76543"/>
                  </a:cubicBezTo>
                  <a:cubicBezTo>
                    <a:pt x="45048" y="140870"/>
                    <a:pt x="34358" y="174274"/>
                    <a:pt x="12598" y="2412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B9312E94-23A0-4919-AB63-E86DF263A487}"/>
                </a:ext>
              </a:extLst>
            </p:cNvPr>
            <p:cNvSpPr/>
            <p:nvPr/>
          </p:nvSpPr>
          <p:spPr>
            <a:xfrm>
              <a:off x="3779277" y="3593587"/>
              <a:ext cx="381762" cy="286321"/>
            </a:xfrm>
            <a:custGeom>
              <a:avLst/>
              <a:gdLst>
                <a:gd name="connsiteX0" fmla="*/ 157095 w 381762"/>
                <a:gd name="connsiteY0" fmla="*/ 289566 h 286321"/>
                <a:gd name="connsiteX1" fmla="*/ 0 w 381762"/>
                <a:gd name="connsiteY1" fmla="*/ 216650 h 286321"/>
                <a:gd name="connsiteX2" fmla="*/ 43902 w 381762"/>
                <a:gd name="connsiteY2" fmla="*/ 59746 h 286321"/>
                <a:gd name="connsiteX3" fmla="*/ 232302 w 381762"/>
                <a:gd name="connsiteY3" fmla="*/ 0 h 286321"/>
                <a:gd name="connsiteX4" fmla="*/ 384816 w 381762"/>
                <a:gd name="connsiteY4" fmla="*/ 78452 h 286321"/>
                <a:gd name="connsiteX5" fmla="*/ 352748 w 381762"/>
                <a:gd name="connsiteY5" fmla="*/ 211687 h 286321"/>
                <a:gd name="connsiteX6" fmla="*/ 157095 w 381762"/>
                <a:gd name="connsiteY6" fmla="*/ 289566 h 286321"/>
                <a:gd name="connsiteX7" fmla="*/ 12407 w 381762"/>
                <a:gd name="connsiteY7" fmla="*/ 211496 h 286321"/>
                <a:gd name="connsiteX8" fmla="*/ 159576 w 381762"/>
                <a:gd name="connsiteY8" fmla="*/ 280213 h 286321"/>
                <a:gd name="connsiteX9" fmla="*/ 343013 w 381762"/>
                <a:gd name="connsiteY9" fmla="*/ 207678 h 286321"/>
                <a:gd name="connsiteX10" fmla="*/ 373363 w 381762"/>
                <a:gd name="connsiteY10" fmla="*/ 81888 h 286321"/>
                <a:gd name="connsiteX11" fmla="*/ 230202 w 381762"/>
                <a:gd name="connsiteY11" fmla="*/ 8399 h 286321"/>
                <a:gd name="connsiteX12" fmla="*/ 53256 w 381762"/>
                <a:gd name="connsiteY12" fmla="*/ 65090 h 286321"/>
                <a:gd name="connsiteX13" fmla="*/ 12407 w 381762"/>
                <a:gd name="connsiteY13" fmla="*/ 21149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157095" y="289566"/>
                  </a:moveTo>
                  <a:cubicBezTo>
                    <a:pt x="93532" y="262843"/>
                    <a:pt x="62036" y="248145"/>
                    <a:pt x="0" y="216650"/>
                  </a:cubicBezTo>
                  <a:cubicBezTo>
                    <a:pt x="17943" y="152705"/>
                    <a:pt x="26723" y="121019"/>
                    <a:pt x="43902" y="59746"/>
                  </a:cubicBezTo>
                  <a:cubicBezTo>
                    <a:pt x="120255" y="33022"/>
                    <a:pt x="157858" y="20997"/>
                    <a:pt x="232302" y="0"/>
                  </a:cubicBezTo>
                  <a:cubicBezTo>
                    <a:pt x="292620" y="33022"/>
                    <a:pt x="323161" y="48866"/>
                    <a:pt x="384816" y="78452"/>
                  </a:cubicBezTo>
                  <a:cubicBezTo>
                    <a:pt x="372218" y="130563"/>
                    <a:pt x="365728" y="157668"/>
                    <a:pt x="352748" y="211687"/>
                  </a:cubicBezTo>
                  <a:cubicBezTo>
                    <a:pt x="275632" y="240128"/>
                    <a:pt x="236501" y="255780"/>
                    <a:pt x="157095" y="289566"/>
                  </a:cubicBezTo>
                  <a:close/>
                  <a:moveTo>
                    <a:pt x="12407" y="211496"/>
                  </a:moveTo>
                  <a:cubicBezTo>
                    <a:pt x="70435" y="241083"/>
                    <a:pt x="100021" y="254826"/>
                    <a:pt x="159576" y="280213"/>
                  </a:cubicBezTo>
                  <a:cubicBezTo>
                    <a:pt x="233829" y="248909"/>
                    <a:pt x="270478" y="234402"/>
                    <a:pt x="343013" y="207678"/>
                  </a:cubicBezTo>
                  <a:cubicBezTo>
                    <a:pt x="355420" y="156522"/>
                    <a:pt x="361529" y="131135"/>
                    <a:pt x="373363" y="81888"/>
                  </a:cubicBezTo>
                  <a:cubicBezTo>
                    <a:pt x="315526" y="54019"/>
                    <a:pt x="286894" y="39131"/>
                    <a:pt x="230202" y="8399"/>
                  </a:cubicBezTo>
                  <a:cubicBezTo>
                    <a:pt x="160340" y="28632"/>
                    <a:pt x="124836" y="39894"/>
                    <a:pt x="53256" y="65090"/>
                  </a:cubicBezTo>
                  <a:cubicBezTo>
                    <a:pt x="37413" y="122164"/>
                    <a:pt x="29014" y="151941"/>
                    <a:pt x="12407" y="2114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FB2D776-9910-4B9B-8FCC-AB332EF69DC2}"/>
                </a:ext>
              </a:extLst>
            </p:cNvPr>
            <p:cNvSpPr/>
            <p:nvPr/>
          </p:nvSpPr>
          <p:spPr>
            <a:xfrm>
              <a:off x="4121336" y="3623365"/>
              <a:ext cx="362674" cy="229057"/>
            </a:xfrm>
            <a:custGeom>
              <a:avLst/>
              <a:gdLst>
                <a:gd name="connsiteX0" fmla="*/ 161867 w 362673"/>
                <a:gd name="connsiteY0" fmla="*/ 241846 h 229057"/>
                <a:gd name="connsiteX1" fmla="*/ 0 w 362673"/>
                <a:gd name="connsiteY1" fmla="*/ 181910 h 229057"/>
                <a:gd name="connsiteX2" fmla="*/ 32450 w 362673"/>
                <a:gd name="connsiteY2" fmla="*/ 47911 h 229057"/>
                <a:gd name="connsiteX3" fmla="*/ 216460 w 362673"/>
                <a:gd name="connsiteY3" fmla="*/ 0 h 229057"/>
                <a:gd name="connsiteX4" fmla="*/ 374700 w 362673"/>
                <a:gd name="connsiteY4" fmla="*/ 68144 h 229057"/>
                <a:gd name="connsiteX5" fmla="*/ 351603 w 362673"/>
                <a:gd name="connsiteY5" fmla="*/ 176565 h 229057"/>
                <a:gd name="connsiteX6" fmla="*/ 161867 w 362673"/>
                <a:gd name="connsiteY6" fmla="*/ 241846 h 229057"/>
                <a:gd name="connsiteX7" fmla="*/ 11835 w 362673"/>
                <a:gd name="connsiteY7" fmla="*/ 177710 h 229057"/>
                <a:gd name="connsiteX8" fmla="*/ 163585 w 362673"/>
                <a:gd name="connsiteY8" fmla="*/ 234211 h 229057"/>
                <a:gd name="connsiteX9" fmla="*/ 341486 w 362673"/>
                <a:gd name="connsiteY9" fmla="*/ 173511 h 229057"/>
                <a:gd name="connsiteX10" fmla="*/ 363247 w 362673"/>
                <a:gd name="connsiteY10" fmla="*/ 71008 h 229057"/>
                <a:gd name="connsiteX11" fmla="*/ 214741 w 362673"/>
                <a:gd name="connsiteY11" fmla="*/ 7253 h 229057"/>
                <a:gd name="connsiteX12" fmla="*/ 41803 w 362673"/>
                <a:gd name="connsiteY12" fmla="*/ 52683 h 229057"/>
                <a:gd name="connsiteX13" fmla="*/ 11835 w 362673"/>
                <a:gd name="connsiteY13" fmla="*/ 177710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29057">
                  <a:moveTo>
                    <a:pt x="161867" y="241846"/>
                  </a:moveTo>
                  <a:cubicBezTo>
                    <a:pt x="96395" y="220658"/>
                    <a:pt x="64136" y="208633"/>
                    <a:pt x="0" y="181910"/>
                  </a:cubicBezTo>
                  <a:cubicBezTo>
                    <a:pt x="13171" y="127508"/>
                    <a:pt x="19661" y="100212"/>
                    <a:pt x="32450" y="47911"/>
                  </a:cubicBezTo>
                  <a:cubicBezTo>
                    <a:pt x="106703" y="25960"/>
                    <a:pt x="143543" y="16416"/>
                    <a:pt x="216460" y="0"/>
                  </a:cubicBezTo>
                  <a:cubicBezTo>
                    <a:pt x="279069" y="29205"/>
                    <a:pt x="310754" y="42948"/>
                    <a:pt x="374700" y="68144"/>
                  </a:cubicBezTo>
                  <a:cubicBezTo>
                    <a:pt x="365538" y="110711"/>
                    <a:pt x="360956" y="132662"/>
                    <a:pt x="351603" y="176565"/>
                  </a:cubicBezTo>
                  <a:cubicBezTo>
                    <a:pt x="276396" y="200043"/>
                    <a:pt x="238411" y="213214"/>
                    <a:pt x="161867" y="241846"/>
                  </a:cubicBezTo>
                  <a:close/>
                  <a:moveTo>
                    <a:pt x="11835" y="177710"/>
                  </a:moveTo>
                  <a:cubicBezTo>
                    <a:pt x="71963" y="202525"/>
                    <a:pt x="102313" y="213978"/>
                    <a:pt x="163585" y="234211"/>
                  </a:cubicBezTo>
                  <a:cubicBezTo>
                    <a:pt x="235357" y="207488"/>
                    <a:pt x="270860" y="195271"/>
                    <a:pt x="341486" y="173511"/>
                  </a:cubicBezTo>
                  <a:cubicBezTo>
                    <a:pt x="350267" y="131899"/>
                    <a:pt x="354657" y="111284"/>
                    <a:pt x="363247" y="71008"/>
                  </a:cubicBezTo>
                  <a:cubicBezTo>
                    <a:pt x="303310" y="47338"/>
                    <a:pt x="273724" y="34549"/>
                    <a:pt x="214741" y="7253"/>
                  </a:cubicBezTo>
                  <a:cubicBezTo>
                    <a:pt x="146215" y="22906"/>
                    <a:pt x="111666" y="32068"/>
                    <a:pt x="41803" y="52683"/>
                  </a:cubicBezTo>
                  <a:cubicBezTo>
                    <a:pt x="30160" y="101549"/>
                    <a:pt x="24051" y="126936"/>
                    <a:pt x="11835" y="1777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3C6741FC-2204-4152-9439-5ED480FAF7CF}"/>
                </a:ext>
              </a:extLst>
            </p:cNvPr>
            <p:cNvSpPr/>
            <p:nvPr/>
          </p:nvSpPr>
          <p:spPr>
            <a:xfrm>
              <a:off x="4462059" y="3654860"/>
              <a:ext cx="362674" cy="190881"/>
            </a:xfrm>
            <a:custGeom>
              <a:avLst/>
              <a:gdLst>
                <a:gd name="connsiteX0" fmla="*/ 165494 w 362673"/>
                <a:gd name="connsiteY0" fmla="*/ 192026 h 190880"/>
                <a:gd name="connsiteX1" fmla="*/ 0 w 362673"/>
                <a:gd name="connsiteY1" fmla="*/ 145451 h 190880"/>
                <a:gd name="connsiteX2" fmla="*/ 23288 w 362673"/>
                <a:gd name="connsiteY2" fmla="*/ 36076 h 190880"/>
                <a:gd name="connsiteX3" fmla="*/ 204624 w 362673"/>
                <a:gd name="connsiteY3" fmla="*/ 0 h 190880"/>
                <a:gd name="connsiteX4" fmla="*/ 367637 w 362673"/>
                <a:gd name="connsiteY4" fmla="*/ 56501 h 190880"/>
                <a:gd name="connsiteX5" fmla="*/ 351030 w 362673"/>
                <a:gd name="connsiteY5" fmla="*/ 140107 h 190880"/>
                <a:gd name="connsiteX6" fmla="*/ 165494 w 362673"/>
                <a:gd name="connsiteY6" fmla="*/ 192026 h 190880"/>
                <a:gd name="connsiteX7" fmla="*/ 11644 w 362673"/>
                <a:gd name="connsiteY7" fmla="*/ 141825 h 190880"/>
                <a:gd name="connsiteX8" fmla="*/ 166830 w 362673"/>
                <a:gd name="connsiteY8" fmla="*/ 185918 h 190880"/>
                <a:gd name="connsiteX9" fmla="*/ 340723 w 362673"/>
                <a:gd name="connsiteY9" fmla="*/ 137625 h 190880"/>
                <a:gd name="connsiteX10" fmla="*/ 356566 w 362673"/>
                <a:gd name="connsiteY10" fmla="*/ 58600 h 190880"/>
                <a:gd name="connsiteX11" fmla="*/ 203670 w 362673"/>
                <a:gd name="connsiteY11" fmla="*/ 5726 h 190880"/>
                <a:gd name="connsiteX12" fmla="*/ 33404 w 362673"/>
                <a:gd name="connsiteY12" fmla="*/ 40085 h 190880"/>
                <a:gd name="connsiteX13" fmla="*/ 11644 w 362673"/>
                <a:gd name="connsiteY13" fmla="*/ 14182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65494" y="192026"/>
                  </a:moveTo>
                  <a:cubicBezTo>
                    <a:pt x="98876" y="175992"/>
                    <a:pt x="65663" y="166830"/>
                    <a:pt x="0" y="145451"/>
                  </a:cubicBezTo>
                  <a:cubicBezTo>
                    <a:pt x="9354" y="101167"/>
                    <a:pt x="14126" y="79025"/>
                    <a:pt x="23288" y="36076"/>
                  </a:cubicBezTo>
                  <a:cubicBezTo>
                    <a:pt x="96204" y="18897"/>
                    <a:pt x="132471" y="11835"/>
                    <a:pt x="204624" y="0"/>
                  </a:cubicBezTo>
                  <a:cubicBezTo>
                    <a:pt x="269333" y="24815"/>
                    <a:pt x="301974" y="36267"/>
                    <a:pt x="367637" y="56501"/>
                  </a:cubicBezTo>
                  <a:cubicBezTo>
                    <a:pt x="360956" y="89523"/>
                    <a:pt x="357711" y="106321"/>
                    <a:pt x="351030" y="140107"/>
                  </a:cubicBezTo>
                  <a:cubicBezTo>
                    <a:pt x="277160" y="158049"/>
                    <a:pt x="240129" y="168548"/>
                    <a:pt x="165494" y="192026"/>
                  </a:cubicBezTo>
                  <a:close/>
                  <a:moveTo>
                    <a:pt x="11644" y="141825"/>
                  </a:moveTo>
                  <a:cubicBezTo>
                    <a:pt x="73298" y="161867"/>
                    <a:pt x="104412" y="170648"/>
                    <a:pt x="166830" y="185918"/>
                  </a:cubicBezTo>
                  <a:cubicBezTo>
                    <a:pt x="236692" y="164158"/>
                    <a:pt x="271624" y="154614"/>
                    <a:pt x="340723" y="137625"/>
                  </a:cubicBezTo>
                  <a:cubicBezTo>
                    <a:pt x="347022" y="105748"/>
                    <a:pt x="350267" y="89714"/>
                    <a:pt x="356566" y="58600"/>
                  </a:cubicBezTo>
                  <a:cubicBezTo>
                    <a:pt x="294911" y="39512"/>
                    <a:pt x="264370" y="28823"/>
                    <a:pt x="203670" y="5726"/>
                  </a:cubicBezTo>
                  <a:cubicBezTo>
                    <a:pt x="135907" y="17179"/>
                    <a:pt x="101930" y="24051"/>
                    <a:pt x="33404" y="40085"/>
                  </a:cubicBezTo>
                  <a:cubicBezTo>
                    <a:pt x="24624" y="79979"/>
                    <a:pt x="20233" y="100594"/>
                    <a:pt x="11644" y="1418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DFC482FF-00A6-42C1-8525-5862782F9CC5}"/>
                </a:ext>
              </a:extLst>
            </p:cNvPr>
            <p:cNvSpPr/>
            <p:nvPr/>
          </p:nvSpPr>
          <p:spPr>
            <a:xfrm>
              <a:off x="4802209" y="3685401"/>
              <a:ext cx="362674" cy="133617"/>
            </a:xfrm>
            <a:custGeom>
              <a:avLst/>
              <a:gdLst>
                <a:gd name="connsiteX0" fmla="*/ 167975 w 362673"/>
                <a:gd name="connsiteY0" fmla="*/ 143542 h 133616"/>
                <a:gd name="connsiteX1" fmla="*/ 0 w 362673"/>
                <a:gd name="connsiteY1" fmla="*/ 109566 h 133616"/>
                <a:gd name="connsiteX2" fmla="*/ 16798 w 362673"/>
                <a:gd name="connsiteY2" fmla="*/ 25196 h 133616"/>
                <a:gd name="connsiteX3" fmla="*/ 197180 w 362673"/>
                <a:gd name="connsiteY3" fmla="*/ 0 h 133616"/>
                <a:gd name="connsiteX4" fmla="*/ 364010 w 362673"/>
                <a:gd name="connsiteY4" fmla="*/ 44475 h 133616"/>
                <a:gd name="connsiteX5" fmla="*/ 351030 w 362673"/>
                <a:gd name="connsiteY5" fmla="*/ 104603 h 133616"/>
                <a:gd name="connsiteX6" fmla="*/ 167975 w 362673"/>
                <a:gd name="connsiteY6" fmla="*/ 143542 h 133616"/>
                <a:gd name="connsiteX7" fmla="*/ 11262 w 362673"/>
                <a:gd name="connsiteY7" fmla="*/ 106893 h 133616"/>
                <a:gd name="connsiteX8" fmla="*/ 168739 w 362673"/>
                <a:gd name="connsiteY8" fmla="*/ 139152 h 133616"/>
                <a:gd name="connsiteX9" fmla="*/ 340341 w 362673"/>
                <a:gd name="connsiteY9" fmla="*/ 102885 h 133616"/>
                <a:gd name="connsiteX10" fmla="*/ 352557 w 362673"/>
                <a:gd name="connsiteY10" fmla="*/ 45811 h 133616"/>
                <a:gd name="connsiteX11" fmla="*/ 196035 w 362673"/>
                <a:gd name="connsiteY11" fmla="*/ 4390 h 133616"/>
                <a:gd name="connsiteX12" fmla="*/ 26723 w 362673"/>
                <a:gd name="connsiteY12" fmla="*/ 28441 h 133616"/>
                <a:gd name="connsiteX13" fmla="*/ 11262 w 362673"/>
                <a:gd name="connsiteY13" fmla="*/ 10689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167975" y="143542"/>
                  </a:moveTo>
                  <a:cubicBezTo>
                    <a:pt x="100594" y="132471"/>
                    <a:pt x="66808" y="125600"/>
                    <a:pt x="0" y="109566"/>
                  </a:cubicBezTo>
                  <a:cubicBezTo>
                    <a:pt x="6871" y="75589"/>
                    <a:pt x="10117" y="58600"/>
                    <a:pt x="16798" y="25196"/>
                  </a:cubicBezTo>
                  <a:cubicBezTo>
                    <a:pt x="89142" y="12789"/>
                    <a:pt x="125218" y="7826"/>
                    <a:pt x="197180" y="0"/>
                  </a:cubicBezTo>
                  <a:cubicBezTo>
                    <a:pt x="263607" y="20042"/>
                    <a:pt x="297011" y="29014"/>
                    <a:pt x="364010" y="44475"/>
                  </a:cubicBezTo>
                  <a:cubicBezTo>
                    <a:pt x="358856" y="68335"/>
                    <a:pt x="356184" y="80361"/>
                    <a:pt x="351030" y="104603"/>
                  </a:cubicBezTo>
                  <a:cubicBezTo>
                    <a:pt x="277923" y="117774"/>
                    <a:pt x="241273" y="125409"/>
                    <a:pt x="167975" y="143542"/>
                  </a:cubicBezTo>
                  <a:close/>
                  <a:moveTo>
                    <a:pt x="11262" y="106893"/>
                  </a:moveTo>
                  <a:cubicBezTo>
                    <a:pt x="74062" y="121973"/>
                    <a:pt x="105557" y="128463"/>
                    <a:pt x="168739" y="139152"/>
                  </a:cubicBezTo>
                  <a:cubicBezTo>
                    <a:pt x="237456" y="122355"/>
                    <a:pt x="271814" y="115292"/>
                    <a:pt x="340341" y="102885"/>
                  </a:cubicBezTo>
                  <a:cubicBezTo>
                    <a:pt x="345304" y="79979"/>
                    <a:pt x="347785" y="68526"/>
                    <a:pt x="352557" y="45811"/>
                  </a:cubicBezTo>
                  <a:cubicBezTo>
                    <a:pt x="289757" y="31304"/>
                    <a:pt x="258453" y="22906"/>
                    <a:pt x="196035" y="4390"/>
                  </a:cubicBezTo>
                  <a:cubicBezTo>
                    <a:pt x="128463" y="12026"/>
                    <a:pt x="94677" y="16607"/>
                    <a:pt x="26723" y="28441"/>
                  </a:cubicBezTo>
                  <a:cubicBezTo>
                    <a:pt x="20806" y="59555"/>
                    <a:pt x="17752" y="75207"/>
                    <a:pt x="11262" y="1068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1BC07312-9BAE-417E-90E8-1BEDDA4738F5}"/>
                </a:ext>
              </a:extLst>
            </p:cNvPr>
            <p:cNvSpPr/>
            <p:nvPr/>
          </p:nvSpPr>
          <p:spPr>
            <a:xfrm>
              <a:off x="5142359" y="3713460"/>
              <a:ext cx="362674" cy="95440"/>
            </a:xfrm>
            <a:custGeom>
              <a:avLst/>
              <a:gdLst>
                <a:gd name="connsiteX0" fmla="*/ 169502 w 362673"/>
                <a:gd name="connsiteY0" fmla="*/ 99640 h 95440"/>
                <a:gd name="connsiteX1" fmla="*/ 0 w 362673"/>
                <a:gd name="connsiteY1" fmla="*/ 76734 h 95440"/>
                <a:gd name="connsiteX2" fmla="*/ 13171 w 362673"/>
                <a:gd name="connsiteY2" fmla="*/ 16034 h 95440"/>
                <a:gd name="connsiteX3" fmla="*/ 193744 w 362673"/>
                <a:gd name="connsiteY3" fmla="*/ 0 h 95440"/>
                <a:gd name="connsiteX4" fmla="*/ 363247 w 362673"/>
                <a:gd name="connsiteY4" fmla="*/ 32641 h 95440"/>
                <a:gd name="connsiteX5" fmla="*/ 351602 w 362673"/>
                <a:gd name="connsiteY5" fmla="*/ 72535 h 95440"/>
                <a:gd name="connsiteX6" fmla="*/ 169502 w 362673"/>
                <a:gd name="connsiteY6" fmla="*/ 99640 h 95440"/>
                <a:gd name="connsiteX7" fmla="*/ 11262 w 362673"/>
                <a:gd name="connsiteY7" fmla="*/ 74634 h 95440"/>
                <a:gd name="connsiteX8" fmla="*/ 170266 w 362673"/>
                <a:gd name="connsiteY8" fmla="*/ 96395 h 95440"/>
                <a:gd name="connsiteX9" fmla="*/ 341104 w 362673"/>
                <a:gd name="connsiteY9" fmla="*/ 71199 h 95440"/>
                <a:gd name="connsiteX10" fmla="*/ 351985 w 362673"/>
                <a:gd name="connsiteY10" fmla="*/ 33213 h 95440"/>
                <a:gd name="connsiteX11" fmla="*/ 192980 w 362673"/>
                <a:gd name="connsiteY11" fmla="*/ 2863 h 95440"/>
                <a:gd name="connsiteX12" fmla="*/ 23478 w 362673"/>
                <a:gd name="connsiteY12" fmla="*/ 18325 h 95440"/>
                <a:gd name="connsiteX13" fmla="*/ 11262 w 362673"/>
                <a:gd name="connsiteY13" fmla="*/ 7463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69502" y="99640"/>
                  </a:moveTo>
                  <a:cubicBezTo>
                    <a:pt x="101548" y="92577"/>
                    <a:pt x="67763" y="87996"/>
                    <a:pt x="0" y="76734"/>
                  </a:cubicBezTo>
                  <a:cubicBezTo>
                    <a:pt x="5345" y="52301"/>
                    <a:pt x="7826" y="40085"/>
                    <a:pt x="13171" y="16034"/>
                  </a:cubicBezTo>
                  <a:cubicBezTo>
                    <a:pt x="85324" y="7635"/>
                    <a:pt x="121400" y="4581"/>
                    <a:pt x="193744" y="0"/>
                  </a:cubicBezTo>
                  <a:cubicBezTo>
                    <a:pt x="261507" y="15270"/>
                    <a:pt x="295293" y="21760"/>
                    <a:pt x="363247" y="32641"/>
                  </a:cubicBezTo>
                  <a:cubicBezTo>
                    <a:pt x="358665" y="48675"/>
                    <a:pt x="356375" y="56501"/>
                    <a:pt x="351602" y="72535"/>
                  </a:cubicBezTo>
                  <a:cubicBezTo>
                    <a:pt x="278495" y="81315"/>
                    <a:pt x="242228" y="86660"/>
                    <a:pt x="169502" y="99640"/>
                  </a:cubicBezTo>
                  <a:close/>
                  <a:moveTo>
                    <a:pt x="11262" y="74634"/>
                  </a:moveTo>
                  <a:cubicBezTo>
                    <a:pt x="74825" y="85324"/>
                    <a:pt x="106511" y="89523"/>
                    <a:pt x="170266" y="96395"/>
                  </a:cubicBezTo>
                  <a:cubicBezTo>
                    <a:pt x="238601" y="84369"/>
                    <a:pt x="272578" y="79406"/>
                    <a:pt x="341104" y="71199"/>
                  </a:cubicBezTo>
                  <a:cubicBezTo>
                    <a:pt x="345495" y="55928"/>
                    <a:pt x="347785" y="48484"/>
                    <a:pt x="351985" y="33213"/>
                  </a:cubicBezTo>
                  <a:cubicBezTo>
                    <a:pt x="288230" y="22906"/>
                    <a:pt x="256544" y="16988"/>
                    <a:pt x="192980" y="2863"/>
                  </a:cubicBezTo>
                  <a:cubicBezTo>
                    <a:pt x="125218" y="7444"/>
                    <a:pt x="91241" y="10308"/>
                    <a:pt x="23478" y="18325"/>
                  </a:cubicBezTo>
                  <a:cubicBezTo>
                    <a:pt x="18515" y="40849"/>
                    <a:pt x="16034" y="52110"/>
                    <a:pt x="11262" y="746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9BB168B-2140-468F-9EB4-2A7BF7E9195A}"/>
                </a:ext>
              </a:extLst>
            </p:cNvPr>
            <p:cNvSpPr/>
            <p:nvPr/>
          </p:nvSpPr>
          <p:spPr>
            <a:xfrm>
              <a:off x="5482890" y="3735984"/>
              <a:ext cx="362674" cy="57264"/>
            </a:xfrm>
            <a:custGeom>
              <a:avLst/>
              <a:gdLst>
                <a:gd name="connsiteX0" fmla="*/ 170457 w 362673"/>
                <a:gd name="connsiteY0" fmla="*/ 64327 h 57264"/>
                <a:gd name="connsiteX1" fmla="*/ 0 w 362673"/>
                <a:gd name="connsiteY1" fmla="*/ 50011 h 57264"/>
                <a:gd name="connsiteX2" fmla="*/ 11643 w 362673"/>
                <a:gd name="connsiteY2" fmla="*/ 9544 h 57264"/>
                <a:gd name="connsiteX3" fmla="*/ 193363 w 362673"/>
                <a:gd name="connsiteY3" fmla="*/ 0 h 57264"/>
                <a:gd name="connsiteX4" fmla="*/ 364583 w 362673"/>
                <a:gd name="connsiteY4" fmla="*/ 21951 h 57264"/>
                <a:gd name="connsiteX5" fmla="*/ 352939 w 362673"/>
                <a:gd name="connsiteY5" fmla="*/ 46957 h 57264"/>
                <a:gd name="connsiteX6" fmla="*/ 170457 w 362673"/>
                <a:gd name="connsiteY6" fmla="*/ 64327 h 57264"/>
                <a:gd name="connsiteX7" fmla="*/ 11262 w 362673"/>
                <a:gd name="connsiteY7" fmla="*/ 48675 h 57264"/>
                <a:gd name="connsiteX8" fmla="*/ 171220 w 362673"/>
                <a:gd name="connsiteY8" fmla="*/ 62418 h 57264"/>
                <a:gd name="connsiteX9" fmla="*/ 342441 w 362673"/>
                <a:gd name="connsiteY9" fmla="*/ 46193 h 57264"/>
                <a:gd name="connsiteX10" fmla="*/ 353321 w 362673"/>
                <a:gd name="connsiteY10" fmla="*/ 22524 h 57264"/>
                <a:gd name="connsiteX11" fmla="*/ 192790 w 362673"/>
                <a:gd name="connsiteY11" fmla="*/ 2100 h 57264"/>
                <a:gd name="connsiteX12" fmla="*/ 22333 w 362673"/>
                <a:gd name="connsiteY12" fmla="*/ 11262 h 57264"/>
                <a:gd name="connsiteX13" fmla="*/ 11262 w 362673"/>
                <a:gd name="connsiteY13" fmla="*/ 48675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0457" y="64327"/>
                  </a:moveTo>
                  <a:cubicBezTo>
                    <a:pt x="102312" y="59937"/>
                    <a:pt x="68145" y="57264"/>
                    <a:pt x="0" y="50011"/>
                  </a:cubicBezTo>
                  <a:cubicBezTo>
                    <a:pt x="4772" y="33786"/>
                    <a:pt x="7063" y="25769"/>
                    <a:pt x="11643" y="9544"/>
                  </a:cubicBezTo>
                  <a:cubicBezTo>
                    <a:pt x="84179" y="4390"/>
                    <a:pt x="120637" y="2672"/>
                    <a:pt x="193363" y="0"/>
                  </a:cubicBezTo>
                  <a:cubicBezTo>
                    <a:pt x="261889" y="10689"/>
                    <a:pt x="296057" y="14889"/>
                    <a:pt x="364583" y="21951"/>
                  </a:cubicBezTo>
                  <a:cubicBezTo>
                    <a:pt x="360001" y="32259"/>
                    <a:pt x="357520" y="37031"/>
                    <a:pt x="352939" y="46957"/>
                  </a:cubicBezTo>
                  <a:cubicBezTo>
                    <a:pt x="279641" y="52301"/>
                    <a:pt x="243182" y="55737"/>
                    <a:pt x="170457" y="64327"/>
                  </a:cubicBezTo>
                  <a:close/>
                  <a:moveTo>
                    <a:pt x="11262" y="48675"/>
                  </a:moveTo>
                  <a:cubicBezTo>
                    <a:pt x="75207" y="55546"/>
                    <a:pt x="107084" y="58219"/>
                    <a:pt x="171220" y="62418"/>
                  </a:cubicBezTo>
                  <a:cubicBezTo>
                    <a:pt x="239555" y="54401"/>
                    <a:pt x="273723" y="51347"/>
                    <a:pt x="342441" y="46193"/>
                  </a:cubicBezTo>
                  <a:cubicBezTo>
                    <a:pt x="346830" y="36840"/>
                    <a:pt x="349122" y="32259"/>
                    <a:pt x="353321" y="22524"/>
                  </a:cubicBezTo>
                  <a:cubicBezTo>
                    <a:pt x="289185" y="15843"/>
                    <a:pt x="256926" y="11835"/>
                    <a:pt x="192790" y="2100"/>
                  </a:cubicBezTo>
                  <a:cubicBezTo>
                    <a:pt x="124454" y="4772"/>
                    <a:pt x="90286" y="6490"/>
                    <a:pt x="22333" y="11262"/>
                  </a:cubicBezTo>
                  <a:cubicBezTo>
                    <a:pt x="17943" y="26342"/>
                    <a:pt x="15652" y="33595"/>
                    <a:pt x="11262" y="486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13DAA340-1D40-4C55-A7F3-B51CBF345800}"/>
                </a:ext>
              </a:extLst>
            </p:cNvPr>
            <p:cNvSpPr/>
            <p:nvPr/>
          </p:nvSpPr>
          <p:spPr>
            <a:xfrm>
              <a:off x="5824949" y="3750873"/>
              <a:ext cx="362674" cy="38176"/>
            </a:xfrm>
            <a:custGeom>
              <a:avLst/>
              <a:gdLst>
                <a:gd name="connsiteX0" fmla="*/ 171220 w 362673"/>
                <a:gd name="connsiteY0" fmla="*/ 41039 h 38176"/>
                <a:gd name="connsiteX1" fmla="*/ 0 w 362673"/>
                <a:gd name="connsiteY1" fmla="*/ 32068 h 38176"/>
                <a:gd name="connsiteX2" fmla="*/ 11644 w 362673"/>
                <a:gd name="connsiteY2" fmla="*/ 6681 h 38176"/>
                <a:gd name="connsiteX3" fmla="*/ 194699 w 362673"/>
                <a:gd name="connsiteY3" fmla="*/ 0 h 38176"/>
                <a:gd name="connsiteX4" fmla="*/ 366683 w 362673"/>
                <a:gd name="connsiteY4" fmla="*/ 12026 h 38176"/>
                <a:gd name="connsiteX5" fmla="*/ 355230 w 362673"/>
                <a:gd name="connsiteY5" fmla="*/ 31304 h 38176"/>
                <a:gd name="connsiteX6" fmla="*/ 171220 w 362673"/>
                <a:gd name="connsiteY6" fmla="*/ 41039 h 38176"/>
                <a:gd name="connsiteX7" fmla="*/ 11262 w 362673"/>
                <a:gd name="connsiteY7" fmla="*/ 31114 h 38176"/>
                <a:gd name="connsiteX8" fmla="*/ 171984 w 362673"/>
                <a:gd name="connsiteY8" fmla="*/ 39703 h 38176"/>
                <a:gd name="connsiteX9" fmla="*/ 344541 w 362673"/>
                <a:gd name="connsiteY9" fmla="*/ 30541 h 38176"/>
                <a:gd name="connsiteX10" fmla="*/ 355421 w 362673"/>
                <a:gd name="connsiteY10" fmla="*/ 12598 h 38176"/>
                <a:gd name="connsiteX11" fmla="*/ 194126 w 362673"/>
                <a:gd name="connsiteY11" fmla="*/ 1336 h 38176"/>
                <a:gd name="connsiteX12" fmla="*/ 22333 w 362673"/>
                <a:gd name="connsiteY12" fmla="*/ 7826 h 38176"/>
                <a:gd name="connsiteX13" fmla="*/ 11262 w 362673"/>
                <a:gd name="connsiteY13" fmla="*/ 31114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1220" y="41039"/>
                  </a:moveTo>
                  <a:cubicBezTo>
                    <a:pt x="102694" y="38176"/>
                    <a:pt x="68527" y="36458"/>
                    <a:pt x="0" y="32068"/>
                  </a:cubicBezTo>
                  <a:cubicBezTo>
                    <a:pt x="4772" y="21951"/>
                    <a:pt x="7063" y="17179"/>
                    <a:pt x="11644" y="6681"/>
                  </a:cubicBezTo>
                  <a:cubicBezTo>
                    <a:pt x="84751" y="3436"/>
                    <a:pt x="121401" y="2481"/>
                    <a:pt x="194699" y="0"/>
                  </a:cubicBezTo>
                  <a:cubicBezTo>
                    <a:pt x="263607" y="6681"/>
                    <a:pt x="297774" y="7826"/>
                    <a:pt x="366683" y="12026"/>
                  </a:cubicBezTo>
                  <a:cubicBezTo>
                    <a:pt x="362101" y="20042"/>
                    <a:pt x="359811" y="23669"/>
                    <a:pt x="355230" y="31304"/>
                  </a:cubicBezTo>
                  <a:cubicBezTo>
                    <a:pt x="281168" y="33977"/>
                    <a:pt x="244328" y="35695"/>
                    <a:pt x="171220" y="41039"/>
                  </a:cubicBezTo>
                  <a:close/>
                  <a:moveTo>
                    <a:pt x="11262" y="31114"/>
                  </a:moveTo>
                  <a:cubicBezTo>
                    <a:pt x="75398" y="35313"/>
                    <a:pt x="107657" y="36840"/>
                    <a:pt x="171984" y="39703"/>
                  </a:cubicBezTo>
                  <a:cubicBezTo>
                    <a:pt x="240701" y="34740"/>
                    <a:pt x="275251" y="33213"/>
                    <a:pt x="344541" y="30541"/>
                  </a:cubicBezTo>
                  <a:cubicBezTo>
                    <a:pt x="348930" y="23478"/>
                    <a:pt x="351222" y="20042"/>
                    <a:pt x="355421" y="12598"/>
                  </a:cubicBezTo>
                  <a:cubicBezTo>
                    <a:pt x="290903" y="8781"/>
                    <a:pt x="258835" y="7444"/>
                    <a:pt x="194126" y="1336"/>
                  </a:cubicBezTo>
                  <a:cubicBezTo>
                    <a:pt x="125218" y="3627"/>
                    <a:pt x="90860" y="4772"/>
                    <a:pt x="22333" y="7826"/>
                  </a:cubicBezTo>
                  <a:cubicBezTo>
                    <a:pt x="17943" y="17370"/>
                    <a:pt x="15652" y="21951"/>
                    <a:pt x="11262" y="311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2122D85-B47C-466D-BC76-2B29D24D2F00}"/>
                </a:ext>
              </a:extLst>
            </p:cNvPr>
            <p:cNvSpPr/>
            <p:nvPr/>
          </p:nvSpPr>
          <p:spPr>
            <a:xfrm>
              <a:off x="6168917" y="3752973"/>
              <a:ext cx="362674" cy="38176"/>
            </a:xfrm>
            <a:custGeom>
              <a:avLst/>
              <a:gdLst>
                <a:gd name="connsiteX0" fmla="*/ 174655 w 362673"/>
                <a:gd name="connsiteY0" fmla="*/ 45048 h 38176"/>
                <a:gd name="connsiteX1" fmla="*/ 0 w 362673"/>
                <a:gd name="connsiteY1" fmla="*/ 29014 h 38176"/>
                <a:gd name="connsiteX2" fmla="*/ 11643 w 362673"/>
                <a:gd name="connsiteY2" fmla="*/ 9926 h 38176"/>
                <a:gd name="connsiteX3" fmla="*/ 195271 w 362673"/>
                <a:gd name="connsiteY3" fmla="*/ 0 h 38176"/>
                <a:gd name="connsiteX4" fmla="*/ 370500 w 362673"/>
                <a:gd name="connsiteY4" fmla="*/ 16988 h 38176"/>
                <a:gd name="connsiteX5" fmla="*/ 361720 w 362673"/>
                <a:gd name="connsiteY5" fmla="*/ 42948 h 38176"/>
                <a:gd name="connsiteX6" fmla="*/ 174655 w 362673"/>
                <a:gd name="connsiteY6" fmla="*/ 45048 h 38176"/>
                <a:gd name="connsiteX7" fmla="*/ 11643 w 362673"/>
                <a:gd name="connsiteY7" fmla="*/ 28632 h 38176"/>
                <a:gd name="connsiteX8" fmla="*/ 175420 w 362673"/>
                <a:gd name="connsiteY8" fmla="*/ 43712 h 38176"/>
                <a:gd name="connsiteX9" fmla="*/ 350839 w 362673"/>
                <a:gd name="connsiteY9" fmla="*/ 41612 h 38176"/>
                <a:gd name="connsiteX10" fmla="*/ 359238 w 362673"/>
                <a:gd name="connsiteY10" fmla="*/ 17561 h 38176"/>
                <a:gd name="connsiteX11" fmla="*/ 194890 w 362673"/>
                <a:gd name="connsiteY11" fmla="*/ 1718 h 38176"/>
                <a:gd name="connsiteX12" fmla="*/ 22524 w 362673"/>
                <a:gd name="connsiteY12" fmla="*/ 10689 h 38176"/>
                <a:gd name="connsiteX13" fmla="*/ 11643 w 362673"/>
                <a:gd name="connsiteY13" fmla="*/ 2863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4655" y="45048"/>
                  </a:moveTo>
                  <a:cubicBezTo>
                    <a:pt x="104221" y="37031"/>
                    <a:pt x="69290" y="33786"/>
                    <a:pt x="0" y="29014"/>
                  </a:cubicBezTo>
                  <a:cubicBezTo>
                    <a:pt x="4581" y="21379"/>
                    <a:pt x="7063" y="17943"/>
                    <a:pt x="11643" y="9926"/>
                  </a:cubicBezTo>
                  <a:cubicBezTo>
                    <a:pt x="84942" y="6108"/>
                    <a:pt x="121782" y="4199"/>
                    <a:pt x="195271" y="0"/>
                  </a:cubicBezTo>
                  <a:cubicBezTo>
                    <a:pt x="264943" y="5726"/>
                    <a:pt x="299874" y="8971"/>
                    <a:pt x="370500" y="16988"/>
                  </a:cubicBezTo>
                  <a:cubicBezTo>
                    <a:pt x="367064" y="27678"/>
                    <a:pt x="365347" y="32641"/>
                    <a:pt x="361720" y="42948"/>
                  </a:cubicBezTo>
                  <a:cubicBezTo>
                    <a:pt x="286894" y="43903"/>
                    <a:pt x="249291" y="44093"/>
                    <a:pt x="174655" y="45048"/>
                  </a:cubicBezTo>
                  <a:close/>
                  <a:moveTo>
                    <a:pt x="11643" y="28632"/>
                  </a:moveTo>
                  <a:cubicBezTo>
                    <a:pt x="76734" y="33213"/>
                    <a:pt x="109374" y="36267"/>
                    <a:pt x="175420" y="43712"/>
                  </a:cubicBezTo>
                  <a:cubicBezTo>
                    <a:pt x="245473" y="42757"/>
                    <a:pt x="280595" y="42376"/>
                    <a:pt x="350839" y="41612"/>
                  </a:cubicBezTo>
                  <a:cubicBezTo>
                    <a:pt x="354275" y="32068"/>
                    <a:pt x="355992" y="27296"/>
                    <a:pt x="359238" y="17561"/>
                  </a:cubicBezTo>
                  <a:cubicBezTo>
                    <a:pt x="293002" y="10117"/>
                    <a:pt x="260171" y="7063"/>
                    <a:pt x="194890" y="1718"/>
                  </a:cubicBezTo>
                  <a:cubicBezTo>
                    <a:pt x="125982" y="5536"/>
                    <a:pt x="91432" y="7063"/>
                    <a:pt x="22524" y="10689"/>
                  </a:cubicBezTo>
                  <a:cubicBezTo>
                    <a:pt x="18133" y="18134"/>
                    <a:pt x="15843" y="21570"/>
                    <a:pt x="11643" y="286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F24A66F4-B091-4DA9-A234-835B9FF64DA8}"/>
                </a:ext>
              </a:extLst>
            </p:cNvPr>
            <p:cNvSpPr/>
            <p:nvPr/>
          </p:nvSpPr>
          <p:spPr>
            <a:xfrm>
              <a:off x="6519374" y="3761562"/>
              <a:ext cx="362674" cy="57264"/>
            </a:xfrm>
            <a:custGeom>
              <a:avLst/>
              <a:gdLst>
                <a:gd name="connsiteX0" fmla="*/ 180383 w 362673"/>
                <a:gd name="connsiteY0" fmla="*/ 61845 h 57264"/>
                <a:gd name="connsiteX1" fmla="*/ 0 w 362673"/>
                <a:gd name="connsiteY1" fmla="*/ 33786 h 57264"/>
                <a:gd name="connsiteX2" fmla="*/ 8972 w 362673"/>
                <a:gd name="connsiteY2" fmla="*/ 8017 h 57264"/>
                <a:gd name="connsiteX3" fmla="*/ 193936 w 362673"/>
                <a:gd name="connsiteY3" fmla="*/ 0 h 57264"/>
                <a:gd name="connsiteX4" fmla="*/ 374317 w 362673"/>
                <a:gd name="connsiteY4" fmla="*/ 25960 h 57264"/>
                <a:gd name="connsiteX5" fmla="*/ 370119 w 362673"/>
                <a:gd name="connsiteY5" fmla="*/ 62227 h 57264"/>
                <a:gd name="connsiteX6" fmla="*/ 180383 w 362673"/>
                <a:gd name="connsiteY6" fmla="*/ 61845 h 57264"/>
                <a:gd name="connsiteX7" fmla="*/ 11643 w 362673"/>
                <a:gd name="connsiteY7" fmla="*/ 33786 h 57264"/>
                <a:gd name="connsiteX8" fmla="*/ 180955 w 362673"/>
                <a:gd name="connsiteY8" fmla="*/ 59937 h 57264"/>
                <a:gd name="connsiteX9" fmla="*/ 358665 w 362673"/>
                <a:gd name="connsiteY9" fmla="*/ 60127 h 57264"/>
                <a:gd name="connsiteX10" fmla="*/ 362865 w 362673"/>
                <a:gd name="connsiteY10" fmla="*/ 26532 h 57264"/>
                <a:gd name="connsiteX11" fmla="*/ 193745 w 362673"/>
                <a:gd name="connsiteY11" fmla="*/ 2100 h 57264"/>
                <a:gd name="connsiteX12" fmla="*/ 20042 w 362673"/>
                <a:gd name="connsiteY12" fmla="*/ 9353 h 57264"/>
                <a:gd name="connsiteX13" fmla="*/ 11643 w 362673"/>
                <a:gd name="connsiteY13" fmla="*/ 3378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80383" y="61845"/>
                  </a:moveTo>
                  <a:cubicBezTo>
                    <a:pt x="107466" y="48865"/>
                    <a:pt x="71389" y="43330"/>
                    <a:pt x="0" y="33786"/>
                  </a:cubicBezTo>
                  <a:cubicBezTo>
                    <a:pt x="3627" y="23478"/>
                    <a:pt x="5345" y="18706"/>
                    <a:pt x="8972" y="8017"/>
                  </a:cubicBezTo>
                  <a:cubicBezTo>
                    <a:pt x="83034" y="5345"/>
                    <a:pt x="120064" y="3818"/>
                    <a:pt x="193936" y="0"/>
                  </a:cubicBezTo>
                  <a:cubicBezTo>
                    <a:pt x="265516" y="9162"/>
                    <a:pt x="301401" y="14125"/>
                    <a:pt x="374317" y="25960"/>
                  </a:cubicBezTo>
                  <a:cubicBezTo>
                    <a:pt x="372791" y="40658"/>
                    <a:pt x="371836" y="47720"/>
                    <a:pt x="370119" y="62227"/>
                  </a:cubicBezTo>
                  <a:cubicBezTo>
                    <a:pt x="294148" y="62609"/>
                    <a:pt x="256162" y="62418"/>
                    <a:pt x="180383" y="61845"/>
                  </a:cubicBezTo>
                  <a:close/>
                  <a:moveTo>
                    <a:pt x="11643" y="33786"/>
                  </a:moveTo>
                  <a:cubicBezTo>
                    <a:pt x="78643" y="42757"/>
                    <a:pt x="112429" y="47911"/>
                    <a:pt x="180955" y="59937"/>
                  </a:cubicBezTo>
                  <a:cubicBezTo>
                    <a:pt x="251963" y="60318"/>
                    <a:pt x="287658" y="60509"/>
                    <a:pt x="358665" y="60127"/>
                  </a:cubicBezTo>
                  <a:cubicBezTo>
                    <a:pt x="360383" y="46766"/>
                    <a:pt x="361147" y="40085"/>
                    <a:pt x="362865" y="26532"/>
                  </a:cubicBezTo>
                  <a:cubicBezTo>
                    <a:pt x="294529" y="15461"/>
                    <a:pt x="260744" y="10689"/>
                    <a:pt x="193745" y="2100"/>
                  </a:cubicBezTo>
                  <a:cubicBezTo>
                    <a:pt x="124455" y="5535"/>
                    <a:pt x="89714" y="6872"/>
                    <a:pt x="20042" y="9353"/>
                  </a:cubicBezTo>
                  <a:cubicBezTo>
                    <a:pt x="16607" y="19279"/>
                    <a:pt x="14889" y="24051"/>
                    <a:pt x="11643" y="337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C0E6FF0F-098F-4172-ABFC-A0266BFB7A3A}"/>
                </a:ext>
              </a:extLst>
            </p:cNvPr>
            <p:cNvSpPr/>
            <p:nvPr/>
          </p:nvSpPr>
          <p:spPr>
            <a:xfrm>
              <a:off x="6877658" y="3777405"/>
              <a:ext cx="362674" cy="76352"/>
            </a:xfrm>
            <a:custGeom>
              <a:avLst/>
              <a:gdLst>
                <a:gd name="connsiteX0" fmla="*/ 187636 w 362673"/>
                <a:gd name="connsiteY0" fmla="*/ 84942 h 76352"/>
                <a:gd name="connsiteX1" fmla="*/ 0 w 362673"/>
                <a:gd name="connsiteY1" fmla="*/ 45239 h 76352"/>
                <a:gd name="connsiteX2" fmla="*/ 4390 w 362673"/>
                <a:gd name="connsiteY2" fmla="*/ 9353 h 76352"/>
                <a:gd name="connsiteX3" fmla="*/ 189927 w 362673"/>
                <a:gd name="connsiteY3" fmla="*/ 0 h 76352"/>
                <a:gd name="connsiteX4" fmla="*/ 376226 w 362673"/>
                <a:gd name="connsiteY4" fmla="*/ 34931 h 76352"/>
                <a:gd name="connsiteX5" fmla="*/ 378517 w 362673"/>
                <a:gd name="connsiteY5" fmla="*/ 83988 h 76352"/>
                <a:gd name="connsiteX6" fmla="*/ 187636 w 362673"/>
                <a:gd name="connsiteY6" fmla="*/ 84942 h 76352"/>
                <a:gd name="connsiteX7" fmla="*/ 11835 w 362673"/>
                <a:gd name="connsiteY7" fmla="*/ 45239 h 76352"/>
                <a:gd name="connsiteX8" fmla="*/ 187826 w 362673"/>
                <a:gd name="connsiteY8" fmla="*/ 82270 h 76352"/>
                <a:gd name="connsiteX9" fmla="*/ 366873 w 362673"/>
                <a:gd name="connsiteY9" fmla="*/ 81315 h 76352"/>
                <a:gd name="connsiteX10" fmla="*/ 364964 w 362673"/>
                <a:gd name="connsiteY10" fmla="*/ 35695 h 76352"/>
                <a:gd name="connsiteX11" fmla="*/ 190117 w 362673"/>
                <a:gd name="connsiteY11" fmla="*/ 2672 h 76352"/>
                <a:gd name="connsiteX12" fmla="*/ 15843 w 362673"/>
                <a:gd name="connsiteY12" fmla="*/ 11071 h 76352"/>
                <a:gd name="connsiteX13" fmla="*/ 11835 w 362673"/>
                <a:gd name="connsiteY13" fmla="*/ 4523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87636" y="84942"/>
                  </a:moveTo>
                  <a:cubicBezTo>
                    <a:pt x="111665" y="67190"/>
                    <a:pt x="74253" y="59364"/>
                    <a:pt x="0" y="45239"/>
                  </a:cubicBezTo>
                  <a:cubicBezTo>
                    <a:pt x="1717" y="30923"/>
                    <a:pt x="2673" y="23860"/>
                    <a:pt x="4390" y="9353"/>
                  </a:cubicBezTo>
                  <a:cubicBezTo>
                    <a:pt x="78834" y="6490"/>
                    <a:pt x="116056" y="4772"/>
                    <a:pt x="189927" y="0"/>
                  </a:cubicBezTo>
                  <a:cubicBezTo>
                    <a:pt x="263607" y="12598"/>
                    <a:pt x="300829" y="19470"/>
                    <a:pt x="376226" y="34931"/>
                  </a:cubicBezTo>
                  <a:cubicBezTo>
                    <a:pt x="377181" y="54592"/>
                    <a:pt x="377753" y="64327"/>
                    <a:pt x="378517" y="83988"/>
                  </a:cubicBezTo>
                  <a:cubicBezTo>
                    <a:pt x="302546" y="85515"/>
                    <a:pt x="264370" y="85515"/>
                    <a:pt x="187636" y="84942"/>
                  </a:cubicBezTo>
                  <a:close/>
                  <a:moveTo>
                    <a:pt x="11835" y="45239"/>
                  </a:moveTo>
                  <a:cubicBezTo>
                    <a:pt x="81315" y="58410"/>
                    <a:pt x="116628" y="65854"/>
                    <a:pt x="187826" y="82270"/>
                  </a:cubicBezTo>
                  <a:cubicBezTo>
                    <a:pt x="259598" y="82651"/>
                    <a:pt x="295483" y="82651"/>
                    <a:pt x="366873" y="81315"/>
                  </a:cubicBezTo>
                  <a:cubicBezTo>
                    <a:pt x="366110" y="62991"/>
                    <a:pt x="365727" y="54019"/>
                    <a:pt x="364964" y="35695"/>
                  </a:cubicBezTo>
                  <a:cubicBezTo>
                    <a:pt x="294338" y="21188"/>
                    <a:pt x="259407" y="14698"/>
                    <a:pt x="190117" y="2672"/>
                  </a:cubicBezTo>
                  <a:cubicBezTo>
                    <a:pt x="120637" y="6872"/>
                    <a:pt x="85896" y="8590"/>
                    <a:pt x="15843" y="11071"/>
                  </a:cubicBezTo>
                  <a:cubicBezTo>
                    <a:pt x="14316" y="25005"/>
                    <a:pt x="13362" y="31686"/>
                    <a:pt x="11835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D0EF426C-D9CE-45E2-83AE-A79741121ADD}"/>
                </a:ext>
              </a:extLst>
            </p:cNvPr>
            <p:cNvSpPr/>
            <p:nvPr/>
          </p:nvSpPr>
          <p:spPr>
            <a:xfrm>
              <a:off x="7242431" y="3798784"/>
              <a:ext cx="381762" cy="95440"/>
            </a:xfrm>
            <a:custGeom>
              <a:avLst/>
              <a:gdLst>
                <a:gd name="connsiteX0" fmla="*/ 197752 w 381762"/>
                <a:gd name="connsiteY0" fmla="*/ 112238 h 95440"/>
                <a:gd name="connsiteX1" fmla="*/ 2099 w 381762"/>
                <a:gd name="connsiteY1" fmla="*/ 61655 h 95440"/>
                <a:gd name="connsiteX2" fmla="*/ 0 w 381762"/>
                <a:gd name="connsiteY2" fmla="*/ 12980 h 95440"/>
                <a:gd name="connsiteX3" fmla="*/ 184964 w 381762"/>
                <a:gd name="connsiteY3" fmla="*/ 0 h 95440"/>
                <a:gd name="connsiteX4" fmla="*/ 377753 w 381762"/>
                <a:gd name="connsiteY4" fmla="*/ 43521 h 95440"/>
                <a:gd name="connsiteX5" fmla="*/ 389016 w 381762"/>
                <a:gd name="connsiteY5" fmla="*/ 107275 h 95440"/>
                <a:gd name="connsiteX6" fmla="*/ 197752 w 381762"/>
                <a:gd name="connsiteY6" fmla="*/ 112238 h 95440"/>
                <a:gd name="connsiteX7" fmla="*/ 13934 w 381762"/>
                <a:gd name="connsiteY7" fmla="*/ 61464 h 95440"/>
                <a:gd name="connsiteX8" fmla="*/ 197371 w 381762"/>
                <a:gd name="connsiteY8" fmla="*/ 108802 h 95440"/>
                <a:gd name="connsiteX9" fmla="*/ 376608 w 381762"/>
                <a:gd name="connsiteY9" fmla="*/ 103839 h 95440"/>
                <a:gd name="connsiteX10" fmla="*/ 366301 w 381762"/>
                <a:gd name="connsiteY10" fmla="*/ 44475 h 95440"/>
                <a:gd name="connsiteX11" fmla="*/ 185346 w 381762"/>
                <a:gd name="connsiteY11" fmla="*/ 3436 h 95440"/>
                <a:gd name="connsiteX12" fmla="*/ 11643 w 381762"/>
                <a:gd name="connsiteY12" fmla="*/ 15461 h 95440"/>
                <a:gd name="connsiteX13" fmla="*/ 13934 w 381762"/>
                <a:gd name="connsiteY13" fmla="*/ 61464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97752" y="112238"/>
                  </a:moveTo>
                  <a:cubicBezTo>
                    <a:pt x="118346" y="90096"/>
                    <a:pt x="79216" y="79979"/>
                    <a:pt x="2099" y="61655"/>
                  </a:cubicBezTo>
                  <a:cubicBezTo>
                    <a:pt x="1336" y="42185"/>
                    <a:pt x="954" y="32450"/>
                    <a:pt x="0" y="12980"/>
                  </a:cubicBezTo>
                  <a:cubicBezTo>
                    <a:pt x="74444" y="8971"/>
                    <a:pt x="111475" y="6299"/>
                    <a:pt x="184964" y="0"/>
                  </a:cubicBezTo>
                  <a:cubicBezTo>
                    <a:pt x="261125" y="15843"/>
                    <a:pt x="299683" y="24624"/>
                    <a:pt x="377753" y="43521"/>
                  </a:cubicBezTo>
                  <a:cubicBezTo>
                    <a:pt x="382335" y="68908"/>
                    <a:pt x="384435" y="81697"/>
                    <a:pt x="389016" y="107275"/>
                  </a:cubicBezTo>
                  <a:cubicBezTo>
                    <a:pt x="313045" y="110520"/>
                    <a:pt x="274869" y="111474"/>
                    <a:pt x="197752" y="112238"/>
                  </a:cubicBezTo>
                  <a:close/>
                  <a:moveTo>
                    <a:pt x="13934" y="61464"/>
                  </a:moveTo>
                  <a:cubicBezTo>
                    <a:pt x="86470" y="78834"/>
                    <a:pt x="123118" y="88187"/>
                    <a:pt x="197371" y="108802"/>
                  </a:cubicBezTo>
                  <a:cubicBezTo>
                    <a:pt x="269524" y="108039"/>
                    <a:pt x="305410" y="107084"/>
                    <a:pt x="376608" y="103839"/>
                  </a:cubicBezTo>
                  <a:cubicBezTo>
                    <a:pt x="372409" y="79979"/>
                    <a:pt x="370500" y="68144"/>
                    <a:pt x="366301" y="44475"/>
                  </a:cubicBezTo>
                  <a:cubicBezTo>
                    <a:pt x="293002" y="26723"/>
                    <a:pt x="256926" y="18515"/>
                    <a:pt x="185346" y="3436"/>
                  </a:cubicBezTo>
                  <a:cubicBezTo>
                    <a:pt x="116437" y="9353"/>
                    <a:pt x="81698" y="11644"/>
                    <a:pt x="11643" y="15461"/>
                  </a:cubicBezTo>
                  <a:cubicBezTo>
                    <a:pt x="12598" y="33786"/>
                    <a:pt x="12980" y="42948"/>
                    <a:pt x="13934" y="614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3A2A8508-A9F2-4F05-ADF9-3664784EBED2}"/>
                </a:ext>
              </a:extLst>
            </p:cNvPr>
            <p:cNvSpPr/>
            <p:nvPr/>
          </p:nvSpPr>
          <p:spPr>
            <a:xfrm>
              <a:off x="7608350" y="3822263"/>
              <a:ext cx="400850" cy="133617"/>
            </a:xfrm>
            <a:custGeom>
              <a:avLst/>
              <a:gdLst>
                <a:gd name="connsiteX0" fmla="*/ 215314 w 400850"/>
                <a:gd name="connsiteY0" fmla="*/ 142588 h 133616"/>
                <a:gd name="connsiteX1" fmla="*/ 10880 w 400850"/>
                <a:gd name="connsiteY1" fmla="*/ 82270 h 133616"/>
                <a:gd name="connsiteX2" fmla="*/ 0 w 400850"/>
                <a:gd name="connsiteY2" fmla="*/ 18897 h 133616"/>
                <a:gd name="connsiteX3" fmla="*/ 182673 w 400850"/>
                <a:gd name="connsiteY3" fmla="*/ 0 h 133616"/>
                <a:gd name="connsiteX4" fmla="*/ 382335 w 400850"/>
                <a:gd name="connsiteY4" fmla="*/ 51156 h 133616"/>
                <a:gd name="connsiteX5" fmla="*/ 404477 w 400850"/>
                <a:gd name="connsiteY5" fmla="*/ 130562 h 133616"/>
                <a:gd name="connsiteX6" fmla="*/ 215314 w 400850"/>
                <a:gd name="connsiteY6" fmla="*/ 142588 h 133616"/>
                <a:gd name="connsiteX7" fmla="*/ 22715 w 400850"/>
                <a:gd name="connsiteY7" fmla="*/ 81697 h 133616"/>
                <a:gd name="connsiteX8" fmla="*/ 214360 w 400850"/>
                <a:gd name="connsiteY8" fmla="*/ 138007 h 133616"/>
                <a:gd name="connsiteX9" fmla="*/ 391688 w 400850"/>
                <a:gd name="connsiteY9" fmla="*/ 126554 h 133616"/>
                <a:gd name="connsiteX10" fmla="*/ 371264 w 400850"/>
                <a:gd name="connsiteY10" fmla="*/ 52683 h 133616"/>
                <a:gd name="connsiteX11" fmla="*/ 183819 w 400850"/>
                <a:gd name="connsiteY11" fmla="*/ 4390 h 133616"/>
                <a:gd name="connsiteX12" fmla="*/ 12217 w 400850"/>
                <a:gd name="connsiteY12" fmla="*/ 21951 h 133616"/>
                <a:gd name="connsiteX13" fmla="*/ 22715 w 400850"/>
                <a:gd name="connsiteY13" fmla="*/ 8169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15314" y="142588"/>
                  </a:moveTo>
                  <a:cubicBezTo>
                    <a:pt x="132471" y="116819"/>
                    <a:pt x="91624" y="104603"/>
                    <a:pt x="10880" y="82270"/>
                  </a:cubicBezTo>
                  <a:cubicBezTo>
                    <a:pt x="6490" y="56883"/>
                    <a:pt x="4391" y="44093"/>
                    <a:pt x="0" y="18897"/>
                  </a:cubicBezTo>
                  <a:cubicBezTo>
                    <a:pt x="73871" y="12789"/>
                    <a:pt x="110330" y="8971"/>
                    <a:pt x="182673" y="0"/>
                  </a:cubicBezTo>
                  <a:cubicBezTo>
                    <a:pt x="261507" y="18897"/>
                    <a:pt x="301402" y="29205"/>
                    <a:pt x="382335" y="51156"/>
                  </a:cubicBezTo>
                  <a:cubicBezTo>
                    <a:pt x="391115" y="82651"/>
                    <a:pt x="395506" y="98495"/>
                    <a:pt x="404477" y="130562"/>
                  </a:cubicBezTo>
                  <a:cubicBezTo>
                    <a:pt x="329843" y="136862"/>
                    <a:pt x="291858" y="139343"/>
                    <a:pt x="215314" y="142588"/>
                  </a:cubicBezTo>
                  <a:close/>
                  <a:moveTo>
                    <a:pt x="22715" y="81697"/>
                  </a:moveTo>
                  <a:cubicBezTo>
                    <a:pt x="98304" y="102694"/>
                    <a:pt x="136671" y="113956"/>
                    <a:pt x="214360" y="138007"/>
                  </a:cubicBezTo>
                  <a:cubicBezTo>
                    <a:pt x="285941" y="134762"/>
                    <a:pt x="321444" y="132471"/>
                    <a:pt x="391688" y="126554"/>
                  </a:cubicBezTo>
                  <a:cubicBezTo>
                    <a:pt x="383480" y="96777"/>
                    <a:pt x="379472" y="81888"/>
                    <a:pt x="371264" y="52683"/>
                  </a:cubicBezTo>
                  <a:cubicBezTo>
                    <a:pt x="295294" y="32068"/>
                    <a:pt x="257880" y="22333"/>
                    <a:pt x="183819" y="4390"/>
                  </a:cubicBezTo>
                  <a:cubicBezTo>
                    <a:pt x="115865" y="12598"/>
                    <a:pt x="81507" y="16225"/>
                    <a:pt x="12217" y="21951"/>
                  </a:cubicBezTo>
                  <a:cubicBezTo>
                    <a:pt x="16417" y="45811"/>
                    <a:pt x="18516" y="57646"/>
                    <a:pt x="22715" y="816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08A9A4D9-8CD0-4E0A-ABF8-017769FE8713}"/>
                </a:ext>
              </a:extLst>
            </p:cNvPr>
            <p:cNvSpPr/>
            <p:nvPr/>
          </p:nvSpPr>
          <p:spPr>
            <a:xfrm>
              <a:off x="7979042" y="3845932"/>
              <a:ext cx="400850" cy="171793"/>
            </a:xfrm>
            <a:custGeom>
              <a:avLst/>
              <a:gdLst>
                <a:gd name="connsiteX0" fmla="*/ 234592 w 400850"/>
                <a:gd name="connsiteY0" fmla="*/ 173320 h 171792"/>
                <a:gd name="connsiteX1" fmla="*/ 21760 w 400850"/>
                <a:gd name="connsiteY1" fmla="*/ 105366 h 171792"/>
                <a:gd name="connsiteX2" fmla="*/ 0 w 400850"/>
                <a:gd name="connsiteY2" fmla="*/ 26532 h 171792"/>
                <a:gd name="connsiteX3" fmla="*/ 178664 w 400850"/>
                <a:gd name="connsiteY3" fmla="*/ 0 h 171792"/>
                <a:gd name="connsiteX4" fmla="*/ 385007 w 400850"/>
                <a:gd name="connsiteY4" fmla="*/ 57264 h 171792"/>
                <a:gd name="connsiteX5" fmla="*/ 419747 w 400850"/>
                <a:gd name="connsiteY5" fmla="*/ 151750 h 171792"/>
                <a:gd name="connsiteX6" fmla="*/ 234592 w 400850"/>
                <a:gd name="connsiteY6" fmla="*/ 173320 h 171792"/>
                <a:gd name="connsiteX7" fmla="*/ 33213 w 400850"/>
                <a:gd name="connsiteY7" fmla="*/ 104412 h 171792"/>
                <a:gd name="connsiteX8" fmla="*/ 232684 w 400850"/>
                <a:gd name="connsiteY8" fmla="*/ 167975 h 171792"/>
                <a:gd name="connsiteX9" fmla="*/ 406003 w 400850"/>
                <a:gd name="connsiteY9" fmla="*/ 147551 h 171792"/>
                <a:gd name="connsiteX10" fmla="*/ 373935 w 400850"/>
                <a:gd name="connsiteY10" fmla="*/ 59173 h 171792"/>
                <a:gd name="connsiteX11" fmla="*/ 180192 w 400850"/>
                <a:gd name="connsiteY11" fmla="*/ 5154 h 171792"/>
                <a:gd name="connsiteX12" fmla="*/ 12407 w 400850"/>
                <a:gd name="connsiteY12" fmla="*/ 29968 h 171792"/>
                <a:gd name="connsiteX13" fmla="*/ 33213 w 400850"/>
                <a:gd name="connsiteY13" fmla="*/ 10441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234592" y="173320"/>
                  </a:moveTo>
                  <a:cubicBezTo>
                    <a:pt x="148314" y="144688"/>
                    <a:pt x="105748" y="130944"/>
                    <a:pt x="21760" y="105366"/>
                  </a:cubicBezTo>
                  <a:cubicBezTo>
                    <a:pt x="12980" y="73680"/>
                    <a:pt x="8589" y="57837"/>
                    <a:pt x="0" y="26532"/>
                  </a:cubicBezTo>
                  <a:cubicBezTo>
                    <a:pt x="72343" y="17370"/>
                    <a:pt x="108038" y="12026"/>
                    <a:pt x="178664" y="0"/>
                  </a:cubicBezTo>
                  <a:cubicBezTo>
                    <a:pt x="260171" y="21570"/>
                    <a:pt x="301401" y="33022"/>
                    <a:pt x="385007" y="57264"/>
                  </a:cubicBezTo>
                  <a:cubicBezTo>
                    <a:pt x="398750" y="94677"/>
                    <a:pt x="405622" y="113574"/>
                    <a:pt x="419747" y="151750"/>
                  </a:cubicBezTo>
                  <a:cubicBezTo>
                    <a:pt x="346639" y="162249"/>
                    <a:pt x="309608" y="166448"/>
                    <a:pt x="234592" y="173320"/>
                  </a:cubicBezTo>
                  <a:close/>
                  <a:moveTo>
                    <a:pt x="33213" y="104412"/>
                  </a:moveTo>
                  <a:cubicBezTo>
                    <a:pt x="112047" y="128463"/>
                    <a:pt x="151941" y="141252"/>
                    <a:pt x="232684" y="167975"/>
                  </a:cubicBezTo>
                  <a:cubicBezTo>
                    <a:pt x="302928" y="161485"/>
                    <a:pt x="337669" y="157286"/>
                    <a:pt x="406003" y="147551"/>
                  </a:cubicBezTo>
                  <a:cubicBezTo>
                    <a:pt x="393023" y="111856"/>
                    <a:pt x="386534" y="94104"/>
                    <a:pt x="373935" y="59173"/>
                  </a:cubicBezTo>
                  <a:cubicBezTo>
                    <a:pt x="295483" y="36458"/>
                    <a:pt x="256734" y="25578"/>
                    <a:pt x="180192" y="5154"/>
                  </a:cubicBezTo>
                  <a:cubicBezTo>
                    <a:pt x="113955" y="16416"/>
                    <a:pt x="80360" y="21379"/>
                    <a:pt x="12407" y="29968"/>
                  </a:cubicBezTo>
                  <a:cubicBezTo>
                    <a:pt x="20805" y="59364"/>
                    <a:pt x="24814" y="74253"/>
                    <a:pt x="33213" y="104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0E5BA755-8812-4EE9-B474-43920F595432}"/>
                </a:ext>
              </a:extLst>
            </p:cNvPr>
            <p:cNvSpPr/>
            <p:nvPr/>
          </p:nvSpPr>
          <p:spPr>
            <a:xfrm>
              <a:off x="8352023" y="3866929"/>
              <a:ext cx="419938" cy="190881"/>
            </a:xfrm>
            <a:custGeom>
              <a:avLst/>
              <a:gdLst>
                <a:gd name="connsiteX0" fmla="*/ 254636 w 419938"/>
                <a:gd name="connsiteY0" fmla="*/ 202525 h 190880"/>
                <a:gd name="connsiteX1" fmla="*/ 34167 w 419938"/>
                <a:gd name="connsiteY1" fmla="*/ 129417 h 190880"/>
                <a:gd name="connsiteX2" fmla="*/ 0 w 419938"/>
                <a:gd name="connsiteY2" fmla="*/ 35313 h 190880"/>
                <a:gd name="connsiteX3" fmla="*/ 172556 w 419938"/>
                <a:gd name="connsiteY3" fmla="*/ 0 h 190880"/>
                <a:gd name="connsiteX4" fmla="*/ 384435 w 419938"/>
                <a:gd name="connsiteY4" fmla="*/ 61273 h 190880"/>
                <a:gd name="connsiteX5" fmla="*/ 432536 w 419938"/>
                <a:gd name="connsiteY5" fmla="*/ 169693 h 190880"/>
                <a:gd name="connsiteX6" fmla="*/ 254636 w 419938"/>
                <a:gd name="connsiteY6" fmla="*/ 202525 h 190880"/>
                <a:gd name="connsiteX7" fmla="*/ 45430 w 419938"/>
                <a:gd name="connsiteY7" fmla="*/ 127890 h 190880"/>
                <a:gd name="connsiteX8" fmla="*/ 251963 w 419938"/>
                <a:gd name="connsiteY8" fmla="*/ 196226 h 190880"/>
                <a:gd name="connsiteX9" fmla="*/ 418602 w 419938"/>
                <a:gd name="connsiteY9" fmla="*/ 165112 h 190880"/>
                <a:gd name="connsiteX10" fmla="*/ 373936 w 419938"/>
                <a:gd name="connsiteY10" fmla="*/ 63754 h 190880"/>
                <a:gd name="connsiteX11" fmla="*/ 175038 w 419938"/>
                <a:gd name="connsiteY11" fmla="*/ 5917 h 190880"/>
                <a:gd name="connsiteX12" fmla="*/ 12980 w 419938"/>
                <a:gd name="connsiteY12" fmla="*/ 38940 h 190880"/>
                <a:gd name="connsiteX13" fmla="*/ 45430 w 419938"/>
                <a:gd name="connsiteY13" fmla="*/ 12789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254636" y="202525"/>
                  </a:moveTo>
                  <a:cubicBezTo>
                    <a:pt x="165494" y="172175"/>
                    <a:pt x="121400" y="157477"/>
                    <a:pt x="34167" y="129417"/>
                  </a:cubicBezTo>
                  <a:cubicBezTo>
                    <a:pt x="20233" y="91432"/>
                    <a:pt x="13362" y="72535"/>
                    <a:pt x="0" y="35313"/>
                  </a:cubicBezTo>
                  <a:cubicBezTo>
                    <a:pt x="70244" y="22715"/>
                    <a:pt x="104602" y="15461"/>
                    <a:pt x="172556" y="0"/>
                  </a:cubicBezTo>
                  <a:cubicBezTo>
                    <a:pt x="256353" y="23287"/>
                    <a:pt x="298729" y="35695"/>
                    <a:pt x="384435" y="61273"/>
                  </a:cubicBezTo>
                  <a:cubicBezTo>
                    <a:pt x="403332" y="104030"/>
                    <a:pt x="413067" y="125791"/>
                    <a:pt x="432536" y="169693"/>
                  </a:cubicBezTo>
                  <a:cubicBezTo>
                    <a:pt x="362674" y="184582"/>
                    <a:pt x="327170" y="191263"/>
                    <a:pt x="254636" y="202525"/>
                  </a:cubicBezTo>
                  <a:close/>
                  <a:moveTo>
                    <a:pt x="45430" y="127890"/>
                  </a:moveTo>
                  <a:cubicBezTo>
                    <a:pt x="127126" y="154232"/>
                    <a:pt x="168548" y="167975"/>
                    <a:pt x="251963" y="196226"/>
                  </a:cubicBezTo>
                  <a:cubicBezTo>
                    <a:pt x="319917" y="185536"/>
                    <a:pt x="353130" y="179237"/>
                    <a:pt x="418602" y="165112"/>
                  </a:cubicBezTo>
                  <a:cubicBezTo>
                    <a:pt x="400468" y="124073"/>
                    <a:pt x="391497" y="103839"/>
                    <a:pt x="373936" y="63754"/>
                  </a:cubicBezTo>
                  <a:cubicBezTo>
                    <a:pt x="293575" y="39703"/>
                    <a:pt x="253680" y="28060"/>
                    <a:pt x="175038" y="5917"/>
                  </a:cubicBezTo>
                  <a:cubicBezTo>
                    <a:pt x="111093" y="20424"/>
                    <a:pt x="78834" y="27105"/>
                    <a:pt x="12980" y="38940"/>
                  </a:cubicBezTo>
                  <a:cubicBezTo>
                    <a:pt x="25768" y="74253"/>
                    <a:pt x="32259" y="92005"/>
                    <a:pt x="45430" y="1278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BF4112D8-D25C-4B96-8904-BB54BB676CCA}"/>
                </a:ext>
              </a:extLst>
            </p:cNvPr>
            <p:cNvSpPr/>
            <p:nvPr/>
          </p:nvSpPr>
          <p:spPr>
            <a:xfrm>
              <a:off x="8724432" y="3882963"/>
              <a:ext cx="439026" cy="209969"/>
            </a:xfrm>
            <a:custGeom>
              <a:avLst/>
              <a:gdLst>
                <a:gd name="connsiteX0" fmla="*/ 273533 w 439026"/>
                <a:gd name="connsiteY0" fmla="*/ 227339 h 209969"/>
                <a:gd name="connsiteX1" fmla="*/ 47720 w 439026"/>
                <a:gd name="connsiteY1" fmla="*/ 152514 h 209969"/>
                <a:gd name="connsiteX2" fmla="*/ 0 w 439026"/>
                <a:gd name="connsiteY2" fmla="*/ 44666 h 209969"/>
                <a:gd name="connsiteX3" fmla="*/ 164730 w 439026"/>
                <a:gd name="connsiteY3" fmla="*/ 0 h 209969"/>
                <a:gd name="connsiteX4" fmla="*/ 380235 w 439026"/>
                <a:gd name="connsiteY4" fmla="*/ 62418 h 209969"/>
                <a:gd name="connsiteX5" fmla="*/ 441508 w 439026"/>
                <a:gd name="connsiteY5" fmla="*/ 181719 h 209969"/>
                <a:gd name="connsiteX6" fmla="*/ 273533 w 439026"/>
                <a:gd name="connsiteY6" fmla="*/ 227339 h 209969"/>
                <a:gd name="connsiteX7" fmla="*/ 58601 w 439026"/>
                <a:gd name="connsiteY7" fmla="*/ 150223 h 209969"/>
                <a:gd name="connsiteX8" fmla="*/ 270287 w 439026"/>
                <a:gd name="connsiteY8" fmla="*/ 220086 h 209969"/>
                <a:gd name="connsiteX9" fmla="*/ 427764 w 439026"/>
                <a:gd name="connsiteY9" fmla="*/ 177138 h 209969"/>
                <a:gd name="connsiteX10" fmla="*/ 370691 w 439026"/>
                <a:gd name="connsiteY10" fmla="*/ 65472 h 209969"/>
                <a:gd name="connsiteX11" fmla="*/ 168166 w 439026"/>
                <a:gd name="connsiteY11" fmla="*/ 6490 h 209969"/>
                <a:gd name="connsiteX12" fmla="*/ 13552 w 439026"/>
                <a:gd name="connsiteY12" fmla="*/ 48484 h 209969"/>
                <a:gd name="connsiteX13" fmla="*/ 58601 w 439026"/>
                <a:gd name="connsiteY13" fmla="*/ 150223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09969">
                  <a:moveTo>
                    <a:pt x="273533" y="227339"/>
                  </a:moveTo>
                  <a:cubicBezTo>
                    <a:pt x="182482" y="196798"/>
                    <a:pt x="137243" y="181719"/>
                    <a:pt x="47720" y="152514"/>
                  </a:cubicBezTo>
                  <a:cubicBezTo>
                    <a:pt x="28441" y="108802"/>
                    <a:pt x="18897" y="87042"/>
                    <a:pt x="0" y="44666"/>
                  </a:cubicBezTo>
                  <a:cubicBezTo>
                    <a:pt x="67189" y="28060"/>
                    <a:pt x="100021" y="19088"/>
                    <a:pt x="164730" y="0"/>
                  </a:cubicBezTo>
                  <a:cubicBezTo>
                    <a:pt x="250245" y="24242"/>
                    <a:pt x="293384" y="36840"/>
                    <a:pt x="380235" y="62418"/>
                  </a:cubicBezTo>
                  <a:cubicBezTo>
                    <a:pt x="404286" y="109375"/>
                    <a:pt x="416694" y="133426"/>
                    <a:pt x="441508" y="181719"/>
                  </a:cubicBezTo>
                  <a:cubicBezTo>
                    <a:pt x="376036" y="201570"/>
                    <a:pt x="342441" y="210923"/>
                    <a:pt x="273533" y="227339"/>
                  </a:cubicBezTo>
                  <a:close/>
                  <a:moveTo>
                    <a:pt x="58601" y="150223"/>
                  </a:moveTo>
                  <a:cubicBezTo>
                    <a:pt x="142588" y="177519"/>
                    <a:pt x="184964" y="191644"/>
                    <a:pt x="270287" y="220086"/>
                  </a:cubicBezTo>
                  <a:cubicBezTo>
                    <a:pt x="334614" y="204624"/>
                    <a:pt x="366110" y="195844"/>
                    <a:pt x="427764" y="177138"/>
                  </a:cubicBezTo>
                  <a:cubicBezTo>
                    <a:pt x="404668" y="131899"/>
                    <a:pt x="393023" y="109375"/>
                    <a:pt x="370691" y="65472"/>
                  </a:cubicBezTo>
                  <a:cubicBezTo>
                    <a:pt x="288994" y="41421"/>
                    <a:pt x="248526" y="29396"/>
                    <a:pt x="168166" y="6490"/>
                  </a:cubicBezTo>
                  <a:cubicBezTo>
                    <a:pt x="107275" y="24433"/>
                    <a:pt x="76543" y="32832"/>
                    <a:pt x="13552" y="48484"/>
                  </a:cubicBezTo>
                  <a:cubicBezTo>
                    <a:pt x="31114" y="88569"/>
                    <a:pt x="40276" y="108993"/>
                    <a:pt x="58601" y="1502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2FDD31D3-1877-450E-8D9D-72C25E20B09B}"/>
                </a:ext>
              </a:extLst>
            </p:cNvPr>
            <p:cNvSpPr/>
            <p:nvPr/>
          </p:nvSpPr>
          <p:spPr>
            <a:xfrm>
              <a:off x="9093214" y="3890407"/>
              <a:ext cx="439026" cy="229057"/>
            </a:xfrm>
            <a:custGeom>
              <a:avLst/>
              <a:gdLst>
                <a:gd name="connsiteX0" fmla="*/ 288803 w 439026"/>
                <a:gd name="connsiteY0" fmla="*/ 245664 h 229057"/>
                <a:gd name="connsiteX1" fmla="*/ 60891 w 439026"/>
                <a:gd name="connsiteY1" fmla="*/ 173320 h 229057"/>
                <a:gd name="connsiteX2" fmla="*/ 0 w 439026"/>
                <a:gd name="connsiteY2" fmla="*/ 54210 h 229057"/>
                <a:gd name="connsiteX3" fmla="*/ 155186 w 439026"/>
                <a:gd name="connsiteY3" fmla="*/ 0 h 229057"/>
                <a:gd name="connsiteX4" fmla="*/ 371454 w 439026"/>
                <a:gd name="connsiteY4" fmla="*/ 60318 h 229057"/>
                <a:gd name="connsiteX5" fmla="*/ 444179 w 439026"/>
                <a:gd name="connsiteY5" fmla="*/ 186491 h 229057"/>
                <a:gd name="connsiteX6" fmla="*/ 288803 w 439026"/>
                <a:gd name="connsiteY6" fmla="*/ 245664 h 229057"/>
                <a:gd name="connsiteX7" fmla="*/ 70816 w 439026"/>
                <a:gd name="connsiteY7" fmla="*/ 170266 h 229057"/>
                <a:gd name="connsiteX8" fmla="*/ 284412 w 439026"/>
                <a:gd name="connsiteY8" fmla="*/ 237838 h 229057"/>
                <a:gd name="connsiteX9" fmla="*/ 430245 w 439026"/>
                <a:gd name="connsiteY9" fmla="*/ 182482 h 229057"/>
                <a:gd name="connsiteX10" fmla="*/ 362292 w 439026"/>
                <a:gd name="connsiteY10" fmla="*/ 64136 h 229057"/>
                <a:gd name="connsiteX11" fmla="*/ 159003 w 439026"/>
                <a:gd name="connsiteY11" fmla="*/ 7253 h 229057"/>
                <a:gd name="connsiteX12" fmla="*/ 13361 w 439026"/>
                <a:gd name="connsiteY12" fmla="*/ 58410 h 229057"/>
                <a:gd name="connsiteX13" fmla="*/ 70816 w 439026"/>
                <a:gd name="connsiteY13" fmla="*/ 17026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88803" y="245664"/>
                  </a:moveTo>
                  <a:cubicBezTo>
                    <a:pt x="197370" y="216841"/>
                    <a:pt x="151560" y="202143"/>
                    <a:pt x="60891" y="173320"/>
                  </a:cubicBezTo>
                  <a:cubicBezTo>
                    <a:pt x="36267" y="125027"/>
                    <a:pt x="23860" y="100976"/>
                    <a:pt x="0" y="54210"/>
                  </a:cubicBezTo>
                  <a:cubicBezTo>
                    <a:pt x="63373" y="33595"/>
                    <a:pt x="94295" y="22524"/>
                    <a:pt x="155186" y="0"/>
                  </a:cubicBezTo>
                  <a:cubicBezTo>
                    <a:pt x="241273" y="23860"/>
                    <a:pt x="284603" y="36076"/>
                    <a:pt x="371454" y="60318"/>
                  </a:cubicBezTo>
                  <a:cubicBezTo>
                    <a:pt x="399895" y="109757"/>
                    <a:pt x="414593" y="135335"/>
                    <a:pt x="444179" y="186491"/>
                  </a:cubicBezTo>
                  <a:cubicBezTo>
                    <a:pt x="383670" y="211687"/>
                    <a:pt x="352748" y="223712"/>
                    <a:pt x="288803" y="245664"/>
                  </a:cubicBezTo>
                  <a:close/>
                  <a:moveTo>
                    <a:pt x="70816" y="170266"/>
                  </a:moveTo>
                  <a:cubicBezTo>
                    <a:pt x="155949" y="197180"/>
                    <a:pt x="198707" y="210923"/>
                    <a:pt x="284412" y="237838"/>
                  </a:cubicBezTo>
                  <a:cubicBezTo>
                    <a:pt x="344158" y="217222"/>
                    <a:pt x="373363" y="205960"/>
                    <a:pt x="430245" y="182482"/>
                  </a:cubicBezTo>
                  <a:cubicBezTo>
                    <a:pt x="402758" y="134571"/>
                    <a:pt x="389016" y="110711"/>
                    <a:pt x="362292" y="64136"/>
                  </a:cubicBezTo>
                  <a:cubicBezTo>
                    <a:pt x="280594" y="41230"/>
                    <a:pt x="239938" y="29777"/>
                    <a:pt x="159003" y="7253"/>
                  </a:cubicBezTo>
                  <a:cubicBezTo>
                    <a:pt x="101739" y="28441"/>
                    <a:pt x="72726" y="38940"/>
                    <a:pt x="13361" y="58410"/>
                  </a:cubicBezTo>
                  <a:cubicBezTo>
                    <a:pt x="36076" y="102312"/>
                    <a:pt x="47529" y="125027"/>
                    <a:pt x="70816" y="1702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687B5F69-664A-43A8-BE7F-218DE42764AF}"/>
                </a:ext>
              </a:extLst>
            </p:cNvPr>
            <p:cNvSpPr/>
            <p:nvPr/>
          </p:nvSpPr>
          <p:spPr>
            <a:xfrm>
              <a:off x="9453406" y="3891934"/>
              <a:ext cx="439026" cy="248145"/>
            </a:xfrm>
            <a:custGeom>
              <a:avLst/>
              <a:gdLst>
                <a:gd name="connsiteX0" fmla="*/ 298538 w 439026"/>
                <a:gd name="connsiteY0" fmla="*/ 250627 h 248145"/>
                <a:gd name="connsiteX1" fmla="*/ 72343 w 439026"/>
                <a:gd name="connsiteY1" fmla="*/ 184964 h 248145"/>
                <a:gd name="connsiteX2" fmla="*/ 0 w 439026"/>
                <a:gd name="connsiteY2" fmla="*/ 58982 h 248145"/>
                <a:gd name="connsiteX3" fmla="*/ 147551 w 439026"/>
                <a:gd name="connsiteY3" fmla="*/ 0 h 248145"/>
                <a:gd name="connsiteX4" fmla="*/ 369927 w 439026"/>
                <a:gd name="connsiteY4" fmla="*/ 64709 h 248145"/>
                <a:gd name="connsiteX5" fmla="*/ 448379 w 439026"/>
                <a:gd name="connsiteY5" fmla="*/ 189163 h 248145"/>
                <a:gd name="connsiteX6" fmla="*/ 298538 w 439026"/>
                <a:gd name="connsiteY6" fmla="*/ 250627 h 248145"/>
                <a:gd name="connsiteX7" fmla="*/ 81696 w 439026"/>
                <a:gd name="connsiteY7" fmla="*/ 180955 h 248145"/>
                <a:gd name="connsiteX8" fmla="*/ 293766 w 439026"/>
                <a:gd name="connsiteY8" fmla="*/ 242419 h 248145"/>
                <a:gd name="connsiteX9" fmla="*/ 434063 w 439026"/>
                <a:gd name="connsiteY9" fmla="*/ 184582 h 248145"/>
                <a:gd name="connsiteX10" fmla="*/ 360575 w 439026"/>
                <a:gd name="connsiteY10" fmla="*/ 67763 h 248145"/>
                <a:gd name="connsiteX11" fmla="*/ 151751 w 439026"/>
                <a:gd name="connsiteY11" fmla="*/ 6872 h 248145"/>
                <a:gd name="connsiteX12" fmla="*/ 13362 w 439026"/>
                <a:gd name="connsiteY12" fmla="*/ 62418 h 248145"/>
                <a:gd name="connsiteX13" fmla="*/ 81696 w 439026"/>
                <a:gd name="connsiteY13" fmla="*/ 18095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48145">
                  <a:moveTo>
                    <a:pt x="298538" y="250627"/>
                  </a:moveTo>
                  <a:cubicBezTo>
                    <a:pt x="207488" y="224285"/>
                    <a:pt x="162630" y="211496"/>
                    <a:pt x="72343" y="184964"/>
                  </a:cubicBezTo>
                  <a:cubicBezTo>
                    <a:pt x="42948" y="133808"/>
                    <a:pt x="28250" y="108420"/>
                    <a:pt x="0" y="58982"/>
                  </a:cubicBezTo>
                  <a:cubicBezTo>
                    <a:pt x="58791" y="34359"/>
                    <a:pt x="87996" y="22142"/>
                    <a:pt x="147551" y="0"/>
                  </a:cubicBezTo>
                  <a:cubicBezTo>
                    <a:pt x="235547" y="25196"/>
                    <a:pt x="280213" y="38176"/>
                    <a:pt x="369927" y="64709"/>
                  </a:cubicBezTo>
                  <a:cubicBezTo>
                    <a:pt x="400659" y="113574"/>
                    <a:pt x="416502" y="138580"/>
                    <a:pt x="448379" y="189163"/>
                  </a:cubicBezTo>
                  <a:cubicBezTo>
                    <a:pt x="388251" y="212641"/>
                    <a:pt x="358283" y="225049"/>
                    <a:pt x="298538" y="250627"/>
                  </a:cubicBezTo>
                  <a:close/>
                  <a:moveTo>
                    <a:pt x="81696" y="180955"/>
                  </a:moveTo>
                  <a:cubicBezTo>
                    <a:pt x="166448" y="205770"/>
                    <a:pt x="208442" y="217795"/>
                    <a:pt x="293766" y="242419"/>
                  </a:cubicBezTo>
                  <a:cubicBezTo>
                    <a:pt x="349694" y="218559"/>
                    <a:pt x="377753" y="206915"/>
                    <a:pt x="434063" y="184582"/>
                  </a:cubicBezTo>
                  <a:cubicBezTo>
                    <a:pt x="404286" y="137243"/>
                    <a:pt x="389397" y="113574"/>
                    <a:pt x="360575" y="67763"/>
                  </a:cubicBezTo>
                  <a:cubicBezTo>
                    <a:pt x="276204" y="42948"/>
                    <a:pt x="234401" y="30541"/>
                    <a:pt x="151751" y="6872"/>
                  </a:cubicBezTo>
                  <a:cubicBezTo>
                    <a:pt x="96013" y="27869"/>
                    <a:pt x="68526" y="39131"/>
                    <a:pt x="13362" y="62418"/>
                  </a:cubicBezTo>
                  <a:cubicBezTo>
                    <a:pt x="40276" y="109184"/>
                    <a:pt x="54018" y="133044"/>
                    <a:pt x="81696" y="1809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B6AFB7B0-5BA3-43A3-87BA-030D3D76405D}"/>
                </a:ext>
              </a:extLst>
            </p:cNvPr>
            <p:cNvSpPr/>
            <p:nvPr/>
          </p:nvSpPr>
          <p:spPr>
            <a:xfrm>
              <a:off x="9811689" y="3904723"/>
              <a:ext cx="458114" cy="229057"/>
            </a:xfrm>
            <a:custGeom>
              <a:avLst/>
              <a:gdLst>
                <a:gd name="connsiteX0" fmla="*/ 310373 w 458114"/>
                <a:gd name="connsiteY0" fmla="*/ 244327 h 229057"/>
                <a:gd name="connsiteX1" fmla="*/ 78262 w 458114"/>
                <a:gd name="connsiteY1" fmla="*/ 175801 h 229057"/>
                <a:gd name="connsiteX2" fmla="*/ 0 w 458114"/>
                <a:gd name="connsiteY2" fmla="*/ 51347 h 229057"/>
                <a:gd name="connsiteX3" fmla="*/ 150033 w 458114"/>
                <a:gd name="connsiteY3" fmla="*/ 0 h 229057"/>
                <a:gd name="connsiteX4" fmla="*/ 379472 w 458114"/>
                <a:gd name="connsiteY4" fmla="*/ 68526 h 229057"/>
                <a:gd name="connsiteX5" fmla="*/ 461741 w 458114"/>
                <a:gd name="connsiteY5" fmla="*/ 188781 h 229057"/>
                <a:gd name="connsiteX6" fmla="*/ 310373 w 458114"/>
                <a:gd name="connsiteY6" fmla="*/ 244327 h 229057"/>
                <a:gd name="connsiteX7" fmla="*/ 87615 w 458114"/>
                <a:gd name="connsiteY7" fmla="*/ 172365 h 229057"/>
                <a:gd name="connsiteX8" fmla="*/ 305220 w 458114"/>
                <a:gd name="connsiteY8" fmla="*/ 236692 h 229057"/>
                <a:gd name="connsiteX9" fmla="*/ 447044 w 458114"/>
                <a:gd name="connsiteY9" fmla="*/ 184773 h 229057"/>
                <a:gd name="connsiteX10" fmla="*/ 369927 w 458114"/>
                <a:gd name="connsiteY10" fmla="*/ 71771 h 229057"/>
                <a:gd name="connsiteX11" fmla="*/ 154614 w 458114"/>
                <a:gd name="connsiteY11" fmla="*/ 7444 h 229057"/>
                <a:gd name="connsiteX12" fmla="*/ 13744 w 458114"/>
                <a:gd name="connsiteY12" fmla="*/ 55737 h 229057"/>
                <a:gd name="connsiteX13" fmla="*/ 87615 w 458114"/>
                <a:gd name="connsiteY13" fmla="*/ 172365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10373" y="244327"/>
                  </a:moveTo>
                  <a:cubicBezTo>
                    <a:pt x="217033" y="216841"/>
                    <a:pt x="170648" y="203097"/>
                    <a:pt x="78262" y="175801"/>
                  </a:cubicBezTo>
                  <a:cubicBezTo>
                    <a:pt x="46575" y="125409"/>
                    <a:pt x="30542" y="100212"/>
                    <a:pt x="0" y="51347"/>
                  </a:cubicBezTo>
                  <a:cubicBezTo>
                    <a:pt x="59556" y="29587"/>
                    <a:pt x="89523" y="19279"/>
                    <a:pt x="150033" y="0"/>
                  </a:cubicBezTo>
                  <a:cubicBezTo>
                    <a:pt x="241083" y="26914"/>
                    <a:pt x="286895" y="40849"/>
                    <a:pt x="379472" y="68526"/>
                  </a:cubicBezTo>
                  <a:cubicBezTo>
                    <a:pt x="411730" y="115674"/>
                    <a:pt x="428337" y="140107"/>
                    <a:pt x="461741" y="188781"/>
                  </a:cubicBezTo>
                  <a:cubicBezTo>
                    <a:pt x="400850" y="210160"/>
                    <a:pt x="370501" y="221231"/>
                    <a:pt x="310373" y="244327"/>
                  </a:cubicBezTo>
                  <a:close/>
                  <a:moveTo>
                    <a:pt x="87615" y="172365"/>
                  </a:moveTo>
                  <a:cubicBezTo>
                    <a:pt x="174274" y="197944"/>
                    <a:pt x="217796" y="210923"/>
                    <a:pt x="305220" y="236692"/>
                  </a:cubicBezTo>
                  <a:cubicBezTo>
                    <a:pt x="361720" y="215123"/>
                    <a:pt x="389971" y="204624"/>
                    <a:pt x="447044" y="184773"/>
                  </a:cubicBezTo>
                  <a:cubicBezTo>
                    <a:pt x="415739" y="138961"/>
                    <a:pt x="400278" y="116246"/>
                    <a:pt x="369927" y="71771"/>
                  </a:cubicBezTo>
                  <a:cubicBezTo>
                    <a:pt x="283268" y="45811"/>
                    <a:pt x="240129" y="32831"/>
                    <a:pt x="154614" y="7444"/>
                  </a:cubicBezTo>
                  <a:cubicBezTo>
                    <a:pt x="97732" y="25578"/>
                    <a:pt x="69672" y="35313"/>
                    <a:pt x="13744" y="55737"/>
                  </a:cubicBezTo>
                  <a:cubicBezTo>
                    <a:pt x="42758" y="101358"/>
                    <a:pt x="57646" y="125027"/>
                    <a:pt x="87615" y="1723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E3DB49AA-2C27-4F0A-BFD8-5D644C64859C}"/>
                </a:ext>
              </a:extLst>
            </p:cNvPr>
            <p:cNvSpPr/>
            <p:nvPr/>
          </p:nvSpPr>
          <p:spPr>
            <a:xfrm>
              <a:off x="10179326" y="3928010"/>
              <a:ext cx="458114" cy="229057"/>
            </a:xfrm>
            <a:custGeom>
              <a:avLst/>
              <a:gdLst>
                <a:gd name="connsiteX0" fmla="*/ 319345 w 458114"/>
                <a:gd name="connsiteY0" fmla="*/ 234974 h 229057"/>
                <a:gd name="connsiteX1" fmla="*/ 82079 w 458114"/>
                <a:gd name="connsiteY1" fmla="*/ 165112 h 229057"/>
                <a:gd name="connsiteX2" fmla="*/ 0 w 458114"/>
                <a:gd name="connsiteY2" fmla="*/ 44666 h 229057"/>
                <a:gd name="connsiteX3" fmla="*/ 153087 w 458114"/>
                <a:gd name="connsiteY3" fmla="*/ 0 h 229057"/>
                <a:gd name="connsiteX4" fmla="*/ 388252 w 458114"/>
                <a:gd name="connsiteY4" fmla="*/ 70244 h 229057"/>
                <a:gd name="connsiteX5" fmla="*/ 472813 w 458114"/>
                <a:gd name="connsiteY5" fmla="*/ 185155 h 229057"/>
                <a:gd name="connsiteX6" fmla="*/ 319345 w 458114"/>
                <a:gd name="connsiteY6" fmla="*/ 234974 h 229057"/>
                <a:gd name="connsiteX7" fmla="*/ 91433 w 458114"/>
                <a:gd name="connsiteY7" fmla="*/ 161867 h 229057"/>
                <a:gd name="connsiteX8" fmla="*/ 313999 w 458114"/>
                <a:gd name="connsiteY8" fmla="*/ 227530 h 229057"/>
                <a:gd name="connsiteX9" fmla="*/ 457923 w 458114"/>
                <a:gd name="connsiteY9" fmla="*/ 180955 h 229057"/>
                <a:gd name="connsiteX10" fmla="*/ 378708 w 458114"/>
                <a:gd name="connsiteY10" fmla="*/ 72917 h 229057"/>
                <a:gd name="connsiteX11" fmla="*/ 157859 w 458114"/>
                <a:gd name="connsiteY11" fmla="*/ 7063 h 229057"/>
                <a:gd name="connsiteX12" fmla="*/ 14316 w 458114"/>
                <a:gd name="connsiteY12" fmla="*/ 49056 h 229057"/>
                <a:gd name="connsiteX13" fmla="*/ 91433 w 458114"/>
                <a:gd name="connsiteY13" fmla="*/ 16186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19345" y="234974"/>
                  </a:moveTo>
                  <a:cubicBezTo>
                    <a:pt x="224094" y="207297"/>
                    <a:pt x="176565" y="193172"/>
                    <a:pt x="82079" y="165112"/>
                  </a:cubicBezTo>
                  <a:cubicBezTo>
                    <a:pt x="48865" y="116246"/>
                    <a:pt x="32068" y="92005"/>
                    <a:pt x="0" y="44666"/>
                  </a:cubicBezTo>
                  <a:cubicBezTo>
                    <a:pt x="60510" y="25578"/>
                    <a:pt x="91242" y="16607"/>
                    <a:pt x="153087" y="0"/>
                  </a:cubicBezTo>
                  <a:cubicBezTo>
                    <a:pt x="246619" y="28060"/>
                    <a:pt x="293766" y="42185"/>
                    <a:pt x="388252" y="70244"/>
                  </a:cubicBezTo>
                  <a:cubicBezTo>
                    <a:pt x="421466" y="115483"/>
                    <a:pt x="438454" y="138580"/>
                    <a:pt x="472813" y="185155"/>
                  </a:cubicBezTo>
                  <a:cubicBezTo>
                    <a:pt x="410967" y="204243"/>
                    <a:pt x="380236" y="214168"/>
                    <a:pt x="319345" y="234974"/>
                  </a:cubicBezTo>
                  <a:close/>
                  <a:moveTo>
                    <a:pt x="91433" y="161867"/>
                  </a:moveTo>
                  <a:cubicBezTo>
                    <a:pt x="180192" y="188209"/>
                    <a:pt x="224667" y="201379"/>
                    <a:pt x="313999" y="227530"/>
                  </a:cubicBezTo>
                  <a:cubicBezTo>
                    <a:pt x="371264" y="208060"/>
                    <a:pt x="399896" y="198707"/>
                    <a:pt x="457923" y="180955"/>
                  </a:cubicBezTo>
                  <a:cubicBezTo>
                    <a:pt x="425855" y="137243"/>
                    <a:pt x="409822" y="115483"/>
                    <a:pt x="378708" y="72917"/>
                  </a:cubicBezTo>
                  <a:cubicBezTo>
                    <a:pt x="289948" y="46575"/>
                    <a:pt x="245664" y="33213"/>
                    <a:pt x="157859" y="7063"/>
                  </a:cubicBezTo>
                  <a:cubicBezTo>
                    <a:pt x="99832" y="22906"/>
                    <a:pt x="71199" y="31304"/>
                    <a:pt x="14316" y="49056"/>
                  </a:cubicBezTo>
                  <a:cubicBezTo>
                    <a:pt x="44476" y="93341"/>
                    <a:pt x="60128" y="116246"/>
                    <a:pt x="91433" y="1618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9CDC2322-C6FE-412A-B0A6-125DEC13140A}"/>
                </a:ext>
              </a:extLst>
            </p:cNvPr>
            <p:cNvSpPr/>
            <p:nvPr/>
          </p:nvSpPr>
          <p:spPr>
            <a:xfrm>
              <a:off x="10555362" y="3958551"/>
              <a:ext cx="477202" cy="209969"/>
            </a:xfrm>
            <a:custGeom>
              <a:avLst/>
              <a:gdLst>
                <a:gd name="connsiteX0" fmla="*/ 325834 w 477202"/>
                <a:gd name="connsiteY0" fmla="*/ 223522 h 209969"/>
                <a:gd name="connsiteX1" fmla="*/ 84369 w 477202"/>
                <a:gd name="connsiteY1" fmla="*/ 154041 h 209969"/>
                <a:gd name="connsiteX2" fmla="*/ 0 w 477202"/>
                <a:gd name="connsiteY2" fmla="*/ 38940 h 209969"/>
                <a:gd name="connsiteX3" fmla="*/ 156332 w 477202"/>
                <a:gd name="connsiteY3" fmla="*/ 0 h 209969"/>
                <a:gd name="connsiteX4" fmla="*/ 396269 w 477202"/>
                <a:gd name="connsiteY4" fmla="*/ 70053 h 209969"/>
                <a:gd name="connsiteX5" fmla="*/ 481592 w 477202"/>
                <a:gd name="connsiteY5" fmla="*/ 178855 h 209969"/>
                <a:gd name="connsiteX6" fmla="*/ 325834 w 477202"/>
                <a:gd name="connsiteY6" fmla="*/ 223522 h 209969"/>
                <a:gd name="connsiteX7" fmla="*/ 93913 w 477202"/>
                <a:gd name="connsiteY7" fmla="*/ 151178 h 209969"/>
                <a:gd name="connsiteX8" fmla="*/ 320489 w 477202"/>
                <a:gd name="connsiteY8" fmla="*/ 216459 h 209969"/>
                <a:gd name="connsiteX9" fmla="*/ 466513 w 477202"/>
                <a:gd name="connsiteY9" fmla="*/ 174656 h 209969"/>
                <a:gd name="connsiteX10" fmla="*/ 386343 w 477202"/>
                <a:gd name="connsiteY10" fmla="*/ 72344 h 209969"/>
                <a:gd name="connsiteX11" fmla="*/ 161295 w 477202"/>
                <a:gd name="connsiteY11" fmla="*/ 6681 h 209969"/>
                <a:gd name="connsiteX12" fmla="*/ 14698 w 477202"/>
                <a:gd name="connsiteY12" fmla="*/ 43330 h 209969"/>
                <a:gd name="connsiteX13" fmla="*/ 93913 w 477202"/>
                <a:gd name="connsiteY13" fmla="*/ 15117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5834" y="223522"/>
                  </a:moveTo>
                  <a:cubicBezTo>
                    <a:pt x="229248" y="196226"/>
                    <a:pt x="180765" y="182291"/>
                    <a:pt x="84369" y="154041"/>
                  </a:cubicBezTo>
                  <a:cubicBezTo>
                    <a:pt x="50202" y="107466"/>
                    <a:pt x="33022" y="84178"/>
                    <a:pt x="0" y="38940"/>
                  </a:cubicBezTo>
                  <a:cubicBezTo>
                    <a:pt x="61845" y="22333"/>
                    <a:pt x="93150" y="14507"/>
                    <a:pt x="156332" y="0"/>
                  </a:cubicBezTo>
                  <a:cubicBezTo>
                    <a:pt x="251963" y="28250"/>
                    <a:pt x="300066" y="42185"/>
                    <a:pt x="396269" y="70053"/>
                  </a:cubicBezTo>
                  <a:cubicBezTo>
                    <a:pt x="429864" y="112811"/>
                    <a:pt x="447043" y="134762"/>
                    <a:pt x="481592" y="178855"/>
                  </a:cubicBezTo>
                  <a:cubicBezTo>
                    <a:pt x="418793" y="195844"/>
                    <a:pt x="387679" y="204624"/>
                    <a:pt x="325834" y="223522"/>
                  </a:cubicBezTo>
                  <a:close/>
                  <a:moveTo>
                    <a:pt x="93913" y="151178"/>
                  </a:moveTo>
                  <a:cubicBezTo>
                    <a:pt x="184392" y="177519"/>
                    <a:pt x="229820" y="190690"/>
                    <a:pt x="320489" y="216459"/>
                  </a:cubicBezTo>
                  <a:cubicBezTo>
                    <a:pt x="378517" y="198898"/>
                    <a:pt x="407722" y="190690"/>
                    <a:pt x="466513" y="174656"/>
                  </a:cubicBezTo>
                  <a:cubicBezTo>
                    <a:pt x="434063" y="133235"/>
                    <a:pt x="418030" y="112620"/>
                    <a:pt x="386343" y="72344"/>
                  </a:cubicBezTo>
                  <a:cubicBezTo>
                    <a:pt x="296057" y="46193"/>
                    <a:pt x="251009" y="33022"/>
                    <a:pt x="161295" y="6681"/>
                  </a:cubicBezTo>
                  <a:cubicBezTo>
                    <a:pt x="102121" y="20424"/>
                    <a:pt x="72726" y="27678"/>
                    <a:pt x="14698" y="43330"/>
                  </a:cubicBezTo>
                  <a:cubicBezTo>
                    <a:pt x="46003" y="85705"/>
                    <a:pt x="61845" y="107466"/>
                    <a:pt x="93913" y="1511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E071696B-F868-47DA-89D9-1F092E9BEC3B}"/>
                </a:ext>
              </a:extLst>
            </p:cNvPr>
            <p:cNvSpPr/>
            <p:nvPr/>
          </p:nvSpPr>
          <p:spPr>
            <a:xfrm>
              <a:off x="10939414" y="3993292"/>
              <a:ext cx="477202" cy="209969"/>
            </a:xfrm>
            <a:custGeom>
              <a:avLst/>
              <a:gdLst>
                <a:gd name="connsiteX0" fmla="*/ 329461 w 477202"/>
                <a:gd name="connsiteY0" fmla="*/ 210733 h 209969"/>
                <a:gd name="connsiteX1" fmla="*/ 85324 w 477202"/>
                <a:gd name="connsiteY1" fmla="*/ 143161 h 209969"/>
                <a:gd name="connsiteX2" fmla="*/ 0 w 477202"/>
                <a:gd name="connsiteY2" fmla="*/ 34168 h 209969"/>
                <a:gd name="connsiteX3" fmla="*/ 159386 w 477202"/>
                <a:gd name="connsiteY3" fmla="*/ 0 h 209969"/>
                <a:gd name="connsiteX4" fmla="*/ 402377 w 477202"/>
                <a:gd name="connsiteY4" fmla="*/ 68144 h 209969"/>
                <a:gd name="connsiteX5" fmla="*/ 487511 w 477202"/>
                <a:gd name="connsiteY5" fmla="*/ 170266 h 209969"/>
                <a:gd name="connsiteX6" fmla="*/ 329461 w 477202"/>
                <a:gd name="connsiteY6" fmla="*/ 210733 h 209969"/>
                <a:gd name="connsiteX7" fmla="*/ 94868 w 477202"/>
                <a:gd name="connsiteY7" fmla="*/ 140679 h 209969"/>
                <a:gd name="connsiteX8" fmla="*/ 323926 w 477202"/>
                <a:gd name="connsiteY8" fmla="*/ 204052 h 209969"/>
                <a:gd name="connsiteX9" fmla="*/ 472048 w 477202"/>
                <a:gd name="connsiteY9" fmla="*/ 166257 h 209969"/>
                <a:gd name="connsiteX10" fmla="*/ 392070 w 477202"/>
                <a:gd name="connsiteY10" fmla="*/ 70244 h 209969"/>
                <a:gd name="connsiteX11" fmla="*/ 164158 w 477202"/>
                <a:gd name="connsiteY11" fmla="*/ 6299 h 209969"/>
                <a:gd name="connsiteX12" fmla="*/ 14698 w 477202"/>
                <a:gd name="connsiteY12" fmla="*/ 38558 h 209969"/>
                <a:gd name="connsiteX13" fmla="*/ 94868 w 477202"/>
                <a:gd name="connsiteY13" fmla="*/ 140679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9461" y="210733"/>
                  </a:moveTo>
                  <a:cubicBezTo>
                    <a:pt x="231921" y="184391"/>
                    <a:pt x="183055" y="170838"/>
                    <a:pt x="85324" y="143161"/>
                  </a:cubicBezTo>
                  <a:cubicBezTo>
                    <a:pt x="50775" y="99067"/>
                    <a:pt x="33595" y="77116"/>
                    <a:pt x="0" y="34168"/>
                  </a:cubicBezTo>
                  <a:cubicBezTo>
                    <a:pt x="62990" y="19470"/>
                    <a:pt x="94868" y="12598"/>
                    <a:pt x="159386" y="0"/>
                  </a:cubicBezTo>
                  <a:cubicBezTo>
                    <a:pt x="256544" y="27678"/>
                    <a:pt x="305027" y="41421"/>
                    <a:pt x="402377" y="68144"/>
                  </a:cubicBezTo>
                  <a:cubicBezTo>
                    <a:pt x="435973" y="108420"/>
                    <a:pt x="453151" y="129036"/>
                    <a:pt x="487511" y="170266"/>
                  </a:cubicBezTo>
                  <a:cubicBezTo>
                    <a:pt x="423565" y="185727"/>
                    <a:pt x="392070" y="193744"/>
                    <a:pt x="329461" y="210733"/>
                  </a:cubicBezTo>
                  <a:close/>
                  <a:moveTo>
                    <a:pt x="94868" y="140679"/>
                  </a:moveTo>
                  <a:cubicBezTo>
                    <a:pt x="186491" y="166639"/>
                    <a:pt x="232493" y="179237"/>
                    <a:pt x="323926" y="204052"/>
                  </a:cubicBezTo>
                  <a:cubicBezTo>
                    <a:pt x="382716" y="188209"/>
                    <a:pt x="412304" y="180573"/>
                    <a:pt x="472048" y="166257"/>
                  </a:cubicBezTo>
                  <a:cubicBezTo>
                    <a:pt x="439791" y="127508"/>
                    <a:pt x="423565" y="108039"/>
                    <a:pt x="392070" y="70244"/>
                  </a:cubicBezTo>
                  <a:cubicBezTo>
                    <a:pt x="300829" y="45048"/>
                    <a:pt x="255208" y="32259"/>
                    <a:pt x="164158" y="6299"/>
                  </a:cubicBezTo>
                  <a:cubicBezTo>
                    <a:pt x="103839" y="18325"/>
                    <a:pt x="73871" y="24815"/>
                    <a:pt x="14698" y="38558"/>
                  </a:cubicBezTo>
                  <a:cubicBezTo>
                    <a:pt x="46193" y="78834"/>
                    <a:pt x="62418" y="99449"/>
                    <a:pt x="94868" y="1406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26D6755D-035B-4CE4-976E-4463C5B9A550}"/>
                </a:ext>
              </a:extLst>
            </p:cNvPr>
            <p:cNvSpPr/>
            <p:nvPr/>
          </p:nvSpPr>
          <p:spPr>
            <a:xfrm>
              <a:off x="11329003" y="4029750"/>
              <a:ext cx="477202" cy="190881"/>
            </a:xfrm>
            <a:custGeom>
              <a:avLst/>
              <a:gdLst>
                <a:gd name="connsiteX0" fmla="*/ 330605 w 477202"/>
                <a:gd name="connsiteY0" fmla="*/ 197180 h 190880"/>
                <a:gd name="connsiteX1" fmla="*/ 85132 w 477202"/>
                <a:gd name="connsiteY1" fmla="*/ 133044 h 190880"/>
                <a:gd name="connsiteX2" fmla="*/ 0 w 477202"/>
                <a:gd name="connsiteY2" fmla="*/ 30732 h 190880"/>
                <a:gd name="connsiteX3" fmla="*/ 161676 w 477202"/>
                <a:gd name="connsiteY3" fmla="*/ 0 h 190880"/>
                <a:gd name="connsiteX4" fmla="*/ 405812 w 477202"/>
                <a:gd name="connsiteY4" fmla="*/ 64518 h 190880"/>
                <a:gd name="connsiteX5" fmla="*/ 489991 w 477202"/>
                <a:gd name="connsiteY5" fmla="*/ 159958 h 190880"/>
                <a:gd name="connsiteX6" fmla="*/ 330605 w 477202"/>
                <a:gd name="connsiteY6" fmla="*/ 197180 h 190880"/>
                <a:gd name="connsiteX7" fmla="*/ 94867 w 477202"/>
                <a:gd name="connsiteY7" fmla="*/ 130753 h 190880"/>
                <a:gd name="connsiteX8" fmla="*/ 325261 w 477202"/>
                <a:gd name="connsiteY8" fmla="*/ 191072 h 190880"/>
                <a:gd name="connsiteX9" fmla="*/ 474721 w 477202"/>
                <a:gd name="connsiteY9" fmla="*/ 156141 h 190880"/>
                <a:gd name="connsiteX10" fmla="*/ 395696 w 477202"/>
                <a:gd name="connsiteY10" fmla="*/ 66236 h 190880"/>
                <a:gd name="connsiteX11" fmla="*/ 166639 w 477202"/>
                <a:gd name="connsiteY11" fmla="*/ 5726 h 190880"/>
                <a:gd name="connsiteX12" fmla="*/ 15079 w 477202"/>
                <a:gd name="connsiteY12" fmla="*/ 34740 h 190880"/>
                <a:gd name="connsiteX13" fmla="*/ 94867 w 477202"/>
                <a:gd name="connsiteY13" fmla="*/ 13075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30605" y="197180"/>
                  </a:moveTo>
                  <a:cubicBezTo>
                    <a:pt x="232684" y="172175"/>
                    <a:pt x="183627" y="159386"/>
                    <a:pt x="85132" y="133044"/>
                  </a:cubicBezTo>
                  <a:cubicBezTo>
                    <a:pt x="50774" y="91623"/>
                    <a:pt x="33594" y="71008"/>
                    <a:pt x="0" y="30732"/>
                  </a:cubicBezTo>
                  <a:cubicBezTo>
                    <a:pt x="64136" y="17561"/>
                    <a:pt x="96395" y="11453"/>
                    <a:pt x="161676" y="0"/>
                  </a:cubicBezTo>
                  <a:cubicBezTo>
                    <a:pt x="259598" y="26342"/>
                    <a:pt x="308463" y="39321"/>
                    <a:pt x="405812" y="64518"/>
                  </a:cubicBezTo>
                  <a:cubicBezTo>
                    <a:pt x="439026" y="102312"/>
                    <a:pt x="456014" y="121400"/>
                    <a:pt x="489991" y="159958"/>
                  </a:cubicBezTo>
                  <a:cubicBezTo>
                    <a:pt x="425855" y="174083"/>
                    <a:pt x="393978" y="181719"/>
                    <a:pt x="330605" y="197180"/>
                  </a:cubicBezTo>
                  <a:close/>
                  <a:moveTo>
                    <a:pt x="94867" y="130753"/>
                  </a:moveTo>
                  <a:cubicBezTo>
                    <a:pt x="187254" y="155568"/>
                    <a:pt x="233256" y="167594"/>
                    <a:pt x="325261" y="191072"/>
                  </a:cubicBezTo>
                  <a:cubicBezTo>
                    <a:pt x="384625" y="176565"/>
                    <a:pt x="414593" y="169502"/>
                    <a:pt x="474721" y="156141"/>
                  </a:cubicBezTo>
                  <a:cubicBezTo>
                    <a:pt x="442843" y="119873"/>
                    <a:pt x="427001" y="101739"/>
                    <a:pt x="395696" y="66236"/>
                  </a:cubicBezTo>
                  <a:cubicBezTo>
                    <a:pt x="304264" y="42566"/>
                    <a:pt x="258452" y="30350"/>
                    <a:pt x="166639" y="5726"/>
                  </a:cubicBezTo>
                  <a:cubicBezTo>
                    <a:pt x="105557" y="16607"/>
                    <a:pt x="75207" y="22524"/>
                    <a:pt x="15079" y="34740"/>
                  </a:cubicBezTo>
                  <a:cubicBezTo>
                    <a:pt x="46575" y="72726"/>
                    <a:pt x="62608" y="92005"/>
                    <a:pt x="94867" y="1307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CB802464-4969-4A9D-8D18-4033C4A02559}"/>
                </a:ext>
              </a:extLst>
            </p:cNvPr>
            <p:cNvSpPr/>
            <p:nvPr/>
          </p:nvSpPr>
          <p:spPr>
            <a:xfrm>
              <a:off x="11722217" y="4064109"/>
              <a:ext cx="477202" cy="171793"/>
            </a:xfrm>
            <a:custGeom>
              <a:avLst/>
              <a:gdLst>
                <a:gd name="connsiteX0" fmla="*/ 329461 w 477202"/>
                <a:gd name="connsiteY0" fmla="*/ 184391 h 171792"/>
                <a:gd name="connsiteX1" fmla="*/ 84178 w 477202"/>
                <a:gd name="connsiteY1" fmla="*/ 124645 h 171792"/>
                <a:gd name="connsiteX2" fmla="*/ 0 w 477202"/>
                <a:gd name="connsiteY2" fmla="*/ 29014 h 171792"/>
                <a:gd name="connsiteX3" fmla="*/ 162822 w 477202"/>
                <a:gd name="connsiteY3" fmla="*/ 0 h 171792"/>
                <a:gd name="connsiteX4" fmla="*/ 406195 w 477202"/>
                <a:gd name="connsiteY4" fmla="*/ 59555 h 171792"/>
                <a:gd name="connsiteX5" fmla="*/ 489037 w 477202"/>
                <a:gd name="connsiteY5" fmla="*/ 148887 h 171792"/>
                <a:gd name="connsiteX6" fmla="*/ 329461 w 477202"/>
                <a:gd name="connsiteY6" fmla="*/ 184391 h 171792"/>
                <a:gd name="connsiteX7" fmla="*/ 94104 w 477202"/>
                <a:gd name="connsiteY7" fmla="*/ 122546 h 171792"/>
                <a:gd name="connsiteX8" fmla="*/ 324116 w 477202"/>
                <a:gd name="connsiteY8" fmla="*/ 178665 h 171792"/>
                <a:gd name="connsiteX9" fmla="*/ 473958 w 477202"/>
                <a:gd name="connsiteY9" fmla="*/ 145451 h 171792"/>
                <a:gd name="connsiteX10" fmla="*/ 396269 w 477202"/>
                <a:gd name="connsiteY10" fmla="*/ 61464 h 171792"/>
                <a:gd name="connsiteX11" fmla="*/ 167784 w 477202"/>
                <a:gd name="connsiteY11" fmla="*/ 5536 h 171792"/>
                <a:gd name="connsiteX12" fmla="*/ 15079 w 477202"/>
                <a:gd name="connsiteY12" fmla="*/ 33022 h 171792"/>
                <a:gd name="connsiteX13" fmla="*/ 94104 w 477202"/>
                <a:gd name="connsiteY13" fmla="*/ 12254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9461" y="184391"/>
                  </a:moveTo>
                  <a:cubicBezTo>
                    <a:pt x="231921" y="161294"/>
                    <a:pt x="182673" y="149460"/>
                    <a:pt x="84178" y="124645"/>
                  </a:cubicBezTo>
                  <a:cubicBezTo>
                    <a:pt x="50202" y="85896"/>
                    <a:pt x="33213" y="66617"/>
                    <a:pt x="0" y="29014"/>
                  </a:cubicBezTo>
                  <a:cubicBezTo>
                    <a:pt x="64709" y="16798"/>
                    <a:pt x="97349" y="11071"/>
                    <a:pt x="162822" y="0"/>
                  </a:cubicBezTo>
                  <a:cubicBezTo>
                    <a:pt x="260553" y="24624"/>
                    <a:pt x="309227" y="36458"/>
                    <a:pt x="406195" y="59555"/>
                  </a:cubicBezTo>
                  <a:cubicBezTo>
                    <a:pt x="438835" y="94868"/>
                    <a:pt x="455633" y="112811"/>
                    <a:pt x="489037" y="148887"/>
                  </a:cubicBezTo>
                  <a:cubicBezTo>
                    <a:pt x="424901" y="162630"/>
                    <a:pt x="393025" y="169693"/>
                    <a:pt x="329461" y="184391"/>
                  </a:cubicBezTo>
                  <a:close/>
                  <a:moveTo>
                    <a:pt x="94104" y="122546"/>
                  </a:moveTo>
                  <a:cubicBezTo>
                    <a:pt x="186491" y="145642"/>
                    <a:pt x="232493" y="156904"/>
                    <a:pt x="324116" y="178665"/>
                  </a:cubicBezTo>
                  <a:cubicBezTo>
                    <a:pt x="383861" y="164921"/>
                    <a:pt x="413830" y="158240"/>
                    <a:pt x="473958" y="145451"/>
                  </a:cubicBezTo>
                  <a:cubicBezTo>
                    <a:pt x="442653" y="111665"/>
                    <a:pt x="427001" y="94677"/>
                    <a:pt x="396269" y="61464"/>
                  </a:cubicBezTo>
                  <a:cubicBezTo>
                    <a:pt x="305219" y="39894"/>
                    <a:pt x="259598" y="28632"/>
                    <a:pt x="167784" y="5536"/>
                  </a:cubicBezTo>
                  <a:cubicBezTo>
                    <a:pt x="106321" y="16034"/>
                    <a:pt x="75779" y="21379"/>
                    <a:pt x="15079" y="33022"/>
                  </a:cubicBezTo>
                  <a:cubicBezTo>
                    <a:pt x="46384" y="68335"/>
                    <a:pt x="62227" y="86278"/>
                    <a:pt x="94104" y="122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3576ABAC-C021-46A7-B0E2-76CEE6476CCA}"/>
                </a:ext>
              </a:extLst>
            </p:cNvPr>
            <p:cNvSpPr/>
            <p:nvPr/>
          </p:nvSpPr>
          <p:spPr>
            <a:xfrm>
              <a:off x="12115814" y="4093695"/>
              <a:ext cx="477202" cy="171793"/>
            </a:xfrm>
            <a:custGeom>
              <a:avLst/>
              <a:gdLst>
                <a:gd name="connsiteX0" fmla="*/ 326216 w 477202"/>
                <a:gd name="connsiteY0" fmla="*/ 172747 h 171792"/>
                <a:gd name="connsiteX1" fmla="*/ 82843 w 477202"/>
                <a:gd name="connsiteY1" fmla="*/ 118537 h 171792"/>
                <a:gd name="connsiteX2" fmla="*/ 0 w 477202"/>
                <a:gd name="connsiteY2" fmla="*/ 29014 h 171792"/>
                <a:gd name="connsiteX3" fmla="*/ 162058 w 477202"/>
                <a:gd name="connsiteY3" fmla="*/ 0 h 171792"/>
                <a:gd name="connsiteX4" fmla="*/ 402569 w 477202"/>
                <a:gd name="connsiteY4" fmla="*/ 53256 h 171792"/>
                <a:gd name="connsiteX5" fmla="*/ 484456 w 477202"/>
                <a:gd name="connsiteY5" fmla="*/ 137243 h 171792"/>
                <a:gd name="connsiteX6" fmla="*/ 326216 w 477202"/>
                <a:gd name="connsiteY6" fmla="*/ 172747 h 171792"/>
                <a:gd name="connsiteX7" fmla="*/ 92768 w 477202"/>
                <a:gd name="connsiteY7" fmla="*/ 116437 h 171792"/>
                <a:gd name="connsiteX8" fmla="*/ 321062 w 477202"/>
                <a:gd name="connsiteY8" fmla="*/ 167403 h 171792"/>
                <a:gd name="connsiteX9" fmla="*/ 469567 w 477202"/>
                <a:gd name="connsiteY9" fmla="*/ 133998 h 171792"/>
                <a:gd name="connsiteX10" fmla="*/ 392833 w 477202"/>
                <a:gd name="connsiteY10" fmla="*/ 55165 h 171792"/>
                <a:gd name="connsiteX11" fmla="*/ 167021 w 477202"/>
                <a:gd name="connsiteY11" fmla="*/ 5154 h 171792"/>
                <a:gd name="connsiteX12" fmla="*/ 15270 w 477202"/>
                <a:gd name="connsiteY12" fmla="*/ 32641 h 171792"/>
                <a:gd name="connsiteX13" fmla="*/ 92768 w 477202"/>
                <a:gd name="connsiteY13" fmla="*/ 11643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216" y="172747"/>
                  </a:moveTo>
                  <a:cubicBezTo>
                    <a:pt x="229439" y="151941"/>
                    <a:pt x="180765" y="141061"/>
                    <a:pt x="82843" y="118537"/>
                  </a:cubicBezTo>
                  <a:cubicBezTo>
                    <a:pt x="49439" y="82461"/>
                    <a:pt x="32832" y="64518"/>
                    <a:pt x="0" y="29014"/>
                  </a:cubicBezTo>
                  <a:cubicBezTo>
                    <a:pt x="64709" y="16988"/>
                    <a:pt x="97159" y="11262"/>
                    <a:pt x="162058" y="0"/>
                  </a:cubicBezTo>
                  <a:cubicBezTo>
                    <a:pt x="258835" y="22142"/>
                    <a:pt x="306937" y="32831"/>
                    <a:pt x="402569" y="53256"/>
                  </a:cubicBezTo>
                  <a:cubicBezTo>
                    <a:pt x="435017" y="86469"/>
                    <a:pt x="451434" y="103267"/>
                    <a:pt x="484456" y="137243"/>
                  </a:cubicBezTo>
                  <a:cubicBezTo>
                    <a:pt x="421275" y="151178"/>
                    <a:pt x="389589" y="158240"/>
                    <a:pt x="326216" y="172747"/>
                  </a:cubicBezTo>
                  <a:close/>
                  <a:moveTo>
                    <a:pt x="92768" y="116437"/>
                  </a:moveTo>
                  <a:cubicBezTo>
                    <a:pt x="184582" y="137625"/>
                    <a:pt x="230202" y="147742"/>
                    <a:pt x="321062" y="167403"/>
                  </a:cubicBezTo>
                  <a:cubicBezTo>
                    <a:pt x="380426" y="153850"/>
                    <a:pt x="410203" y="147169"/>
                    <a:pt x="469567" y="133998"/>
                  </a:cubicBezTo>
                  <a:cubicBezTo>
                    <a:pt x="438644" y="102121"/>
                    <a:pt x="423183" y="86278"/>
                    <a:pt x="392833" y="55165"/>
                  </a:cubicBezTo>
                  <a:cubicBezTo>
                    <a:pt x="303119" y="35886"/>
                    <a:pt x="257880" y="25960"/>
                    <a:pt x="167021" y="5154"/>
                  </a:cubicBezTo>
                  <a:cubicBezTo>
                    <a:pt x="106130" y="15843"/>
                    <a:pt x="75780" y="21379"/>
                    <a:pt x="15270" y="32641"/>
                  </a:cubicBezTo>
                  <a:cubicBezTo>
                    <a:pt x="45812" y="65854"/>
                    <a:pt x="61464" y="82651"/>
                    <a:pt x="92768" y="1164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E0DA0FE2-79A7-46EE-846E-F745972217D7}"/>
                </a:ext>
              </a:extLst>
            </p:cNvPr>
            <p:cNvSpPr/>
            <p:nvPr/>
          </p:nvSpPr>
          <p:spPr>
            <a:xfrm>
              <a:off x="12505975" y="4114883"/>
              <a:ext cx="458114" cy="152705"/>
            </a:xfrm>
            <a:custGeom>
              <a:avLst/>
              <a:gdLst>
                <a:gd name="connsiteX0" fmla="*/ 321825 w 458114"/>
                <a:gd name="connsiteY0" fmla="*/ 163585 h 152704"/>
                <a:gd name="connsiteX1" fmla="*/ 81888 w 458114"/>
                <a:gd name="connsiteY1" fmla="*/ 115483 h 152704"/>
                <a:gd name="connsiteX2" fmla="*/ 0 w 458114"/>
                <a:gd name="connsiteY2" fmla="*/ 31305 h 152704"/>
                <a:gd name="connsiteX3" fmla="*/ 158431 w 458114"/>
                <a:gd name="connsiteY3" fmla="*/ 0 h 152704"/>
                <a:gd name="connsiteX4" fmla="*/ 393979 w 458114"/>
                <a:gd name="connsiteY4" fmla="*/ 45811 h 152704"/>
                <a:gd name="connsiteX5" fmla="*/ 475866 w 458114"/>
                <a:gd name="connsiteY5" fmla="*/ 125791 h 152704"/>
                <a:gd name="connsiteX6" fmla="*/ 321825 w 458114"/>
                <a:gd name="connsiteY6" fmla="*/ 163585 h 152704"/>
                <a:gd name="connsiteX7" fmla="*/ 91623 w 458114"/>
                <a:gd name="connsiteY7" fmla="*/ 113383 h 152704"/>
                <a:gd name="connsiteX8" fmla="*/ 316481 w 458114"/>
                <a:gd name="connsiteY8" fmla="*/ 158431 h 152704"/>
                <a:gd name="connsiteX9" fmla="*/ 461168 w 458114"/>
                <a:gd name="connsiteY9" fmla="*/ 123309 h 152704"/>
                <a:gd name="connsiteX10" fmla="*/ 384244 w 458114"/>
                <a:gd name="connsiteY10" fmla="*/ 48102 h 152704"/>
                <a:gd name="connsiteX11" fmla="*/ 163203 w 458114"/>
                <a:gd name="connsiteY11" fmla="*/ 4963 h 152704"/>
                <a:gd name="connsiteX12" fmla="*/ 14698 w 458114"/>
                <a:gd name="connsiteY12" fmla="*/ 34549 h 152704"/>
                <a:gd name="connsiteX13" fmla="*/ 91623 w 458114"/>
                <a:gd name="connsiteY13" fmla="*/ 113383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21825" y="163585"/>
                  </a:moveTo>
                  <a:cubicBezTo>
                    <a:pt x="226576" y="145260"/>
                    <a:pt x="178473" y="135526"/>
                    <a:pt x="81888" y="115483"/>
                  </a:cubicBezTo>
                  <a:cubicBezTo>
                    <a:pt x="48865" y="81506"/>
                    <a:pt x="32450" y="64709"/>
                    <a:pt x="0" y="31305"/>
                  </a:cubicBezTo>
                  <a:cubicBezTo>
                    <a:pt x="63564" y="18706"/>
                    <a:pt x="95441" y="12598"/>
                    <a:pt x="158431" y="0"/>
                  </a:cubicBezTo>
                  <a:cubicBezTo>
                    <a:pt x="253299" y="19279"/>
                    <a:pt x="300447" y="28441"/>
                    <a:pt x="393979" y="45811"/>
                  </a:cubicBezTo>
                  <a:cubicBezTo>
                    <a:pt x="426429" y="77498"/>
                    <a:pt x="442844" y="93532"/>
                    <a:pt x="475866" y="125791"/>
                  </a:cubicBezTo>
                  <a:cubicBezTo>
                    <a:pt x="414784" y="141061"/>
                    <a:pt x="383861" y="148505"/>
                    <a:pt x="321825" y="163585"/>
                  </a:cubicBezTo>
                  <a:close/>
                  <a:moveTo>
                    <a:pt x="91623" y="113383"/>
                  </a:moveTo>
                  <a:cubicBezTo>
                    <a:pt x="182100" y="132280"/>
                    <a:pt x="227149" y="141252"/>
                    <a:pt x="316481" y="158431"/>
                  </a:cubicBezTo>
                  <a:cubicBezTo>
                    <a:pt x="374700" y="144306"/>
                    <a:pt x="403714" y="137434"/>
                    <a:pt x="461168" y="123309"/>
                  </a:cubicBezTo>
                  <a:cubicBezTo>
                    <a:pt x="430245" y="92959"/>
                    <a:pt x="414784" y="77879"/>
                    <a:pt x="384244" y="48102"/>
                  </a:cubicBezTo>
                  <a:cubicBezTo>
                    <a:pt x="296439" y="31686"/>
                    <a:pt x="252154" y="23097"/>
                    <a:pt x="163203" y="4963"/>
                  </a:cubicBezTo>
                  <a:cubicBezTo>
                    <a:pt x="104030" y="16798"/>
                    <a:pt x="74253" y="22715"/>
                    <a:pt x="14698" y="34549"/>
                  </a:cubicBezTo>
                  <a:cubicBezTo>
                    <a:pt x="45430" y="65854"/>
                    <a:pt x="60700" y="81506"/>
                    <a:pt x="91623" y="1133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FB02483B-49FE-42BC-8B46-3C3E6DF41915}"/>
                </a:ext>
              </a:extLst>
            </p:cNvPr>
            <p:cNvSpPr/>
            <p:nvPr/>
          </p:nvSpPr>
          <p:spPr>
            <a:xfrm>
              <a:off x="-679703" y="4224067"/>
              <a:ext cx="477202" cy="171793"/>
            </a:xfrm>
            <a:custGeom>
              <a:avLst/>
              <a:gdLst>
                <a:gd name="connsiteX0" fmla="*/ 153850 w 477202"/>
                <a:gd name="connsiteY0" fmla="*/ 178474 h 171792"/>
                <a:gd name="connsiteX1" fmla="*/ 0 w 477202"/>
                <a:gd name="connsiteY1" fmla="*/ 137434 h 171792"/>
                <a:gd name="connsiteX2" fmla="*/ 85896 w 477202"/>
                <a:gd name="connsiteY2" fmla="*/ 52683 h 171792"/>
                <a:gd name="connsiteX3" fmla="*/ 328125 w 477202"/>
                <a:gd name="connsiteY3" fmla="*/ 0 h 171792"/>
                <a:gd name="connsiteX4" fmla="*/ 488274 w 477202"/>
                <a:gd name="connsiteY4" fmla="*/ 29778 h 171792"/>
                <a:gd name="connsiteX5" fmla="*/ 398941 w 477202"/>
                <a:gd name="connsiteY5" fmla="*/ 125218 h 171792"/>
                <a:gd name="connsiteX6" fmla="*/ 153850 w 477202"/>
                <a:gd name="connsiteY6" fmla="*/ 178474 h 171792"/>
                <a:gd name="connsiteX7" fmla="*/ 14698 w 477202"/>
                <a:gd name="connsiteY7" fmla="*/ 134762 h 171792"/>
                <a:gd name="connsiteX8" fmla="*/ 159195 w 477202"/>
                <a:gd name="connsiteY8" fmla="*/ 172938 h 171792"/>
                <a:gd name="connsiteX9" fmla="*/ 389016 w 477202"/>
                <a:gd name="connsiteY9" fmla="*/ 122927 h 171792"/>
                <a:gd name="connsiteX10" fmla="*/ 472621 w 477202"/>
                <a:gd name="connsiteY10" fmla="*/ 33786 h 171792"/>
                <a:gd name="connsiteX11" fmla="*/ 322589 w 477202"/>
                <a:gd name="connsiteY11" fmla="*/ 5345 h 171792"/>
                <a:gd name="connsiteX12" fmla="*/ 95250 w 477202"/>
                <a:gd name="connsiteY12" fmla="*/ 54974 h 171792"/>
                <a:gd name="connsiteX13" fmla="*/ 14698 w 477202"/>
                <a:gd name="connsiteY13" fmla="*/ 1347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53850" y="178474"/>
                  </a:moveTo>
                  <a:cubicBezTo>
                    <a:pt x="92005" y="162249"/>
                    <a:pt x="61082" y="154041"/>
                    <a:pt x="0" y="137434"/>
                  </a:cubicBezTo>
                  <a:cubicBezTo>
                    <a:pt x="34549" y="103458"/>
                    <a:pt x="51729" y="86469"/>
                    <a:pt x="85896" y="52683"/>
                  </a:cubicBezTo>
                  <a:cubicBezTo>
                    <a:pt x="181337" y="33786"/>
                    <a:pt x="229630" y="23478"/>
                    <a:pt x="328125" y="0"/>
                  </a:cubicBezTo>
                  <a:cubicBezTo>
                    <a:pt x="392070" y="11835"/>
                    <a:pt x="424138" y="17752"/>
                    <a:pt x="488274" y="29778"/>
                  </a:cubicBezTo>
                  <a:cubicBezTo>
                    <a:pt x="452579" y="67954"/>
                    <a:pt x="434636" y="87233"/>
                    <a:pt x="398941" y="125218"/>
                  </a:cubicBezTo>
                  <a:cubicBezTo>
                    <a:pt x="299683" y="148505"/>
                    <a:pt x="250818" y="159004"/>
                    <a:pt x="153850" y="178474"/>
                  </a:cubicBezTo>
                  <a:close/>
                  <a:moveTo>
                    <a:pt x="14698" y="134762"/>
                  </a:moveTo>
                  <a:cubicBezTo>
                    <a:pt x="72153" y="150223"/>
                    <a:pt x="101167" y="157668"/>
                    <a:pt x="159195" y="172938"/>
                  </a:cubicBezTo>
                  <a:cubicBezTo>
                    <a:pt x="250054" y="154614"/>
                    <a:pt x="296056" y="144688"/>
                    <a:pt x="389016" y="122927"/>
                  </a:cubicBezTo>
                  <a:cubicBezTo>
                    <a:pt x="422420" y="87423"/>
                    <a:pt x="439217" y="69481"/>
                    <a:pt x="472621" y="33786"/>
                  </a:cubicBezTo>
                  <a:cubicBezTo>
                    <a:pt x="412685" y="22333"/>
                    <a:pt x="382526" y="16607"/>
                    <a:pt x="322589" y="5345"/>
                  </a:cubicBezTo>
                  <a:cubicBezTo>
                    <a:pt x="230394" y="27296"/>
                    <a:pt x="184964" y="37031"/>
                    <a:pt x="95250" y="54974"/>
                  </a:cubicBezTo>
                  <a:cubicBezTo>
                    <a:pt x="63373" y="86851"/>
                    <a:pt x="47148" y="102694"/>
                    <a:pt x="14698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E88BAE9C-55BA-450A-A4E0-B4EE91955EC4}"/>
                </a:ext>
              </a:extLst>
            </p:cNvPr>
            <p:cNvSpPr/>
            <p:nvPr/>
          </p:nvSpPr>
          <p:spPr>
            <a:xfrm>
              <a:off x="-293360" y="4185127"/>
              <a:ext cx="496291" cy="190881"/>
            </a:xfrm>
            <a:custGeom>
              <a:avLst/>
              <a:gdLst>
                <a:gd name="connsiteX0" fmla="*/ 157858 w 496290"/>
                <a:gd name="connsiteY0" fmla="*/ 203097 h 190880"/>
                <a:gd name="connsiteX1" fmla="*/ 0 w 496290"/>
                <a:gd name="connsiteY1" fmla="*/ 164730 h 190880"/>
                <a:gd name="connsiteX2" fmla="*/ 89141 w 496290"/>
                <a:gd name="connsiteY2" fmla="*/ 69862 h 190880"/>
                <a:gd name="connsiteX3" fmla="*/ 340532 w 496290"/>
                <a:gd name="connsiteY3" fmla="*/ 0 h 190880"/>
                <a:gd name="connsiteX4" fmla="*/ 502971 w 496290"/>
                <a:gd name="connsiteY4" fmla="*/ 27296 h 190880"/>
                <a:gd name="connsiteX5" fmla="*/ 408676 w 496290"/>
                <a:gd name="connsiteY5" fmla="*/ 137053 h 190880"/>
                <a:gd name="connsiteX6" fmla="*/ 157858 w 496290"/>
                <a:gd name="connsiteY6" fmla="*/ 203097 h 190880"/>
                <a:gd name="connsiteX7" fmla="*/ 15271 w 496290"/>
                <a:gd name="connsiteY7" fmla="*/ 161294 h 190880"/>
                <a:gd name="connsiteX8" fmla="*/ 163394 w 496290"/>
                <a:gd name="connsiteY8" fmla="*/ 196989 h 190880"/>
                <a:gd name="connsiteX9" fmla="*/ 398750 w 496290"/>
                <a:gd name="connsiteY9" fmla="*/ 134953 h 190880"/>
                <a:gd name="connsiteX10" fmla="*/ 487128 w 496290"/>
                <a:gd name="connsiteY10" fmla="*/ 32450 h 190880"/>
                <a:gd name="connsiteX11" fmla="*/ 334805 w 496290"/>
                <a:gd name="connsiteY11" fmla="*/ 6490 h 190880"/>
                <a:gd name="connsiteX12" fmla="*/ 98876 w 496290"/>
                <a:gd name="connsiteY12" fmla="*/ 71962 h 190880"/>
                <a:gd name="connsiteX13" fmla="*/ 15271 w 496290"/>
                <a:gd name="connsiteY13" fmla="*/ 161294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57858" y="203097"/>
                  </a:moveTo>
                  <a:cubicBezTo>
                    <a:pt x="94868" y="187254"/>
                    <a:pt x="63182" y="179619"/>
                    <a:pt x="0" y="164730"/>
                  </a:cubicBezTo>
                  <a:cubicBezTo>
                    <a:pt x="35504" y="126936"/>
                    <a:pt x="53447" y="107848"/>
                    <a:pt x="89141" y="69862"/>
                  </a:cubicBezTo>
                  <a:cubicBezTo>
                    <a:pt x="188399" y="44285"/>
                    <a:pt x="238601" y="30350"/>
                    <a:pt x="340532" y="0"/>
                  </a:cubicBezTo>
                  <a:cubicBezTo>
                    <a:pt x="406004" y="10117"/>
                    <a:pt x="438454" y="15461"/>
                    <a:pt x="502971" y="27296"/>
                  </a:cubicBezTo>
                  <a:cubicBezTo>
                    <a:pt x="465177" y="71390"/>
                    <a:pt x="446089" y="93723"/>
                    <a:pt x="408676" y="137053"/>
                  </a:cubicBezTo>
                  <a:cubicBezTo>
                    <a:pt x="307127" y="165876"/>
                    <a:pt x="257117" y="179046"/>
                    <a:pt x="157858" y="203097"/>
                  </a:cubicBezTo>
                  <a:close/>
                  <a:moveTo>
                    <a:pt x="15271" y="161294"/>
                  </a:moveTo>
                  <a:cubicBezTo>
                    <a:pt x="74634" y="175229"/>
                    <a:pt x="104412" y="182291"/>
                    <a:pt x="163394" y="196989"/>
                  </a:cubicBezTo>
                  <a:cubicBezTo>
                    <a:pt x="256544" y="174083"/>
                    <a:pt x="303501" y="161867"/>
                    <a:pt x="398750" y="134953"/>
                  </a:cubicBezTo>
                  <a:cubicBezTo>
                    <a:pt x="433872" y="94486"/>
                    <a:pt x="451624" y="73680"/>
                    <a:pt x="487128" y="32450"/>
                  </a:cubicBezTo>
                  <a:cubicBezTo>
                    <a:pt x="426619" y="21188"/>
                    <a:pt x="396078" y="16034"/>
                    <a:pt x="334805" y="6490"/>
                  </a:cubicBezTo>
                  <a:cubicBezTo>
                    <a:pt x="239365" y="34740"/>
                    <a:pt x="192217" y="47911"/>
                    <a:pt x="98876" y="71962"/>
                  </a:cubicBezTo>
                  <a:cubicBezTo>
                    <a:pt x="65663" y="107657"/>
                    <a:pt x="48675" y="125600"/>
                    <a:pt x="15271" y="1612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AD0AC7F6-7A43-4023-8B54-4CC35B72D3A4}"/>
                </a:ext>
              </a:extLst>
            </p:cNvPr>
            <p:cNvSpPr/>
            <p:nvPr/>
          </p:nvSpPr>
          <p:spPr>
            <a:xfrm>
              <a:off x="102718" y="4129199"/>
              <a:ext cx="496291" cy="229057"/>
            </a:xfrm>
            <a:custGeom>
              <a:avLst/>
              <a:gdLst>
                <a:gd name="connsiteX0" fmla="*/ 158049 w 496290"/>
                <a:gd name="connsiteY0" fmla="*/ 234211 h 229057"/>
                <a:gd name="connsiteX1" fmla="*/ 0 w 496290"/>
                <a:gd name="connsiteY1" fmla="*/ 194126 h 229057"/>
                <a:gd name="connsiteX2" fmla="*/ 94104 w 496290"/>
                <a:gd name="connsiteY2" fmla="*/ 84942 h 229057"/>
                <a:gd name="connsiteX3" fmla="*/ 350839 w 496290"/>
                <a:gd name="connsiteY3" fmla="*/ 0 h 229057"/>
                <a:gd name="connsiteX4" fmla="*/ 511752 w 496290"/>
                <a:gd name="connsiteY4" fmla="*/ 29777 h 229057"/>
                <a:gd name="connsiteX5" fmla="*/ 412494 w 496290"/>
                <a:gd name="connsiteY5" fmla="*/ 156331 h 229057"/>
                <a:gd name="connsiteX6" fmla="*/ 158049 w 496290"/>
                <a:gd name="connsiteY6" fmla="*/ 234211 h 229057"/>
                <a:gd name="connsiteX7" fmla="*/ 15652 w 496290"/>
                <a:gd name="connsiteY7" fmla="*/ 189736 h 229057"/>
                <a:gd name="connsiteX8" fmla="*/ 163967 w 496290"/>
                <a:gd name="connsiteY8" fmla="*/ 227148 h 229057"/>
                <a:gd name="connsiteX9" fmla="*/ 402759 w 496290"/>
                <a:gd name="connsiteY9" fmla="*/ 153659 h 229057"/>
                <a:gd name="connsiteX10" fmla="*/ 495718 w 496290"/>
                <a:gd name="connsiteY10" fmla="*/ 35504 h 229057"/>
                <a:gd name="connsiteX11" fmla="*/ 344922 w 496290"/>
                <a:gd name="connsiteY11" fmla="*/ 7253 h 229057"/>
                <a:gd name="connsiteX12" fmla="*/ 104030 w 496290"/>
                <a:gd name="connsiteY12" fmla="*/ 86851 h 229057"/>
                <a:gd name="connsiteX13" fmla="*/ 15652 w 496290"/>
                <a:gd name="connsiteY13" fmla="*/ 18973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29057">
                  <a:moveTo>
                    <a:pt x="158049" y="234211"/>
                  </a:moveTo>
                  <a:cubicBezTo>
                    <a:pt x="95249" y="217222"/>
                    <a:pt x="63563" y="209205"/>
                    <a:pt x="0" y="194126"/>
                  </a:cubicBezTo>
                  <a:cubicBezTo>
                    <a:pt x="37413" y="150987"/>
                    <a:pt x="56310" y="128845"/>
                    <a:pt x="94104" y="84942"/>
                  </a:cubicBezTo>
                  <a:cubicBezTo>
                    <a:pt x="195653" y="53256"/>
                    <a:pt x="247191" y="36267"/>
                    <a:pt x="350839" y="0"/>
                  </a:cubicBezTo>
                  <a:cubicBezTo>
                    <a:pt x="415930" y="10498"/>
                    <a:pt x="448189" y="16416"/>
                    <a:pt x="511752" y="29777"/>
                  </a:cubicBezTo>
                  <a:cubicBezTo>
                    <a:pt x="471858" y="80743"/>
                    <a:pt x="451815" y="106511"/>
                    <a:pt x="412494" y="156331"/>
                  </a:cubicBezTo>
                  <a:cubicBezTo>
                    <a:pt x="309609" y="189736"/>
                    <a:pt x="258644" y="205388"/>
                    <a:pt x="158049" y="234211"/>
                  </a:cubicBezTo>
                  <a:close/>
                  <a:moveTo>
                    <a:pt x="15652" y="189736"/>
                  </a:moveTo>
                  <a:cubicBezTo>
                    <a:pt x="75398" y="203861"/>
                    <a:pt x="104985" y="211305"/>
                    <a:pt x="163967" y="227148"/>
                  </a:cubicBezTo>
                  <a:cubicBezTo>
                    <a:pt x="258453" y="199852"/>
                    <a:pt x="306173" y="185154"/>
                    <a:pt x="402759" y="153659"/>
                  </a:cubicBezTo>
                  <a:cubicBezTo>
                    <a:pt x="439599" y="107084"/>
                    <a:pt x="458305" y="83033"/>
                    <a:pt x="495718" y="35504"/>
                  </a:cubicBezTo>
                  <a:cubicBezTo>
                    <a:pt x="436163" y="22906"/>
                    <a:pt x="406004" y="17370"/>
                    <a:pt x="344922" y="7253"/>
                  </a:cubicBezTo>
                  <a:cubicBezTo>
                    <a:pt x="247763" y="41230"/>
                    <a:pt x="199471" y="57073"/>
                    <a:pt x="104030" y="86851"/>
                  </a:cubicBezTo>
                  <a:cubicBezTo>
                    <a:pt x="68526" y="128081"/>
                    <a:pt x="50583" y="148887"/>
                    <a:pt x="15652" y="189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8AB5792D-6887-4D78-A972-C8478E5A3D57}"/>
                </a:ext>
              </a:extLst>
            </p:cNvPr>
            <p:cNvSpPr/>
            <p:nvPr/>
          </p:nvSpPr>
          <p:spPr>
            <a:xfrm>
              <a:off x="502423" y="4063154"/>
              <a:ext cx="496291" cy="267233"/>
            </a:xfrm>
            <a:custGeom>
              <a:avLst/>
              <a:gdLst>
                <a:gd name="connsiteX0" fmla="*/ 155950 w 496290"/>
                <a:gd name="connsiteY0" fmla="*/ 268760 h 267233"/>
                <a:gd name="connsiteX1" fmla="*/ 0 w 496290"/>
                <a:gd name="connsiteY1" fmla="*/ 223522 h 267233"/>
                <a:gd name="connsiteX2" fmla="*/ 99067 w 496290"/>
                <a:gd name="connsiteY2" fmla="*/ 97540 h 267233"/>
                <a:gd name="connsiteX3" fmla="*/ 357329 w 496290"/>
                <a:gd name="connsiteY3" fmla="*/ 0 h 267233"/>
                <a:gd name="connsiteX4" fmla="*/ 514042 w 496290"/>
                <a:gd name="connsiteY4" fmla="*/ 36076 h 267233"/>
                <a:gd name="connsiteX5" fmla="*/ 411158 w 496290"/>
                <a:gd name="connsiteY5" fmla="*/ 180382 h 267233"/>
                <a:gd name="connsiteX6" fmla="*/ 155950 w 496290"/>
                <a:gd name="connsiteY6" fmla="*/ 268760 h 267233"/>
                <a:gd name="connsiteX7" fmla="*/ 15652 w 496290"/>
                <a:gd name="connsiteY7" fmla="*/ 218368 h 267233"/>
                <a:gd name="connsiteX8" fmla="*/ 161867 w 496290"/>
                <a:gd name="connsiteY8" fmla="*/ 260743 h 267233"/>
                <a:gd name="connsiteX9" fmla="*/ 401614 w 496290"/>
                <a:gd name="connsiteY9" fmla="*/ 177519 h 267233"/>
                <a:gd name="connsiteX10" fmla="*/ 498008 w 496290"/>
                <a:gd name="connsiteY10" fmla="*/ 42566 h 267233"/>
                <a:gd name="connsiteX11" fmla="*/ 351030 w 496290"/>
                <a:gd name="connsiteY11" fmla="*/ 8399 h 267233"/>
                <a:gd name="connsiteX12" fmla="*/ 108802 w 496290"/>
                <a:gd name="connsiteY12" fmla="*/ 99640 h 267233"/>
                <a:gd name="connsiteX13" fmla="*/ 15652 w 496290"/>
                <a:gd name="connsiteY13" fmla="*/ 218368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67233">
                  <a:moveTo>
                    <a:pt x="155950" y="268760"/>
                  </a:moveTo>
                  <a:cubicBezTo>
                    <a:pt x="94104" y="249481"/>
                    <a:pt x="62990" y="240319"/>
                    <a:pt x="0" y="223522"/>
                  </a:cubicBezTo>
                  <a:cubicBezTo>
                    <a:pt x="39130" y="173892"/>
                    <a:pt x="59173" y="148314"/>
                    <a:pt x="99067" y="97540"/>
                  </a:cubicBezTo>
                  <a:cubicBezTo>
                    <a:pt x="201761" y="60700"/>
                    <a:pt x="253490" y="41039"/>
                    <a:pt x="357329" y="0"/>
                  </a:cubicBezTo>
                  <a:cubicBezTo>
                    <a:pt x="420892" y="12598"/>
                    <a:pt x="452388" y="19852"/>
                    <a:pt x="514042" y="36076"/>
                  </a:cubicBezTo>
                  <a:cubicBezTo>
                    <a:pt x="472621" y="94295"/>
                    <a:pt x="451815" y="123500"/>
                    <a:pt x="411158" y="180382"/>
                  </a:cubicBezTo>
                  <a:cubicBezTo>
                    <a:pt x="308273" y="218177"/>
                    <a:pt x="257116" y="235929"/>
                    <a:pt x="155950" y="268760"/>
                  </a:cubicBezTo>
                  <a:close/>
                  <a:moveTo>
                    <a:pt x="15652" y="218368"/>
                  </a:moveTo>
                  <a:cubicBezTo>
                    <a:pt x="74634" y="234211"/>
                    <a:pt x="103839" y="242610"/>
                    <a:pt x="161867" y="260743"/>
                  </a:cubicBezTo>
                  <a:cubicBezTo>
                    <a:pt x="256926" y="229439"/>
                    <a:pt x="305028" y="212832"/>
                    <a:pt x="401614" y="177519"/>
                  </a:cubicBezTo>
                  <a:cubicBezTo>
                    <a:pt x="439790" y="124263"/>
                    <a:pt x="459260" y="96967"/>
                    <a:pt x="498008" y="42566"/>
                  </a:cubicBezTo>
                  <a:cubicBezTo>
                    <a:pt x="439980" y="27296"/>
                    <a:pt x="410585" y="20424"/>
                    <a:pt x="351030" y="8399"/>
                  </a:cubicBezTo>
                  <a:cubicBezTo>
                    <a:pt x="253490" y="46766"/>
                    <a:pt x="205006" y="65090"/>
                    <a:pt x="108802" y="99640"/>
                  </a:cubicBezTo>
                  <a:cubicBezTo>
                    <a:pt x="71389" y="147551"/>
                    <a:pt x="52683" y="171411"/>
                    <a:pt x="15652" y="2183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B67AF7C7-689A-4B3E-88EE-66BED6DCD6CD}"/>
                </a:ext>
              </a:extLst>
            </p:cNvPr>
            <p:cNvSpPr/>
            <p:nvPr/>
          </p:nvSpPr>
          <p:spPr>
            <a:xfrm>
              <a:off x="900983" y="3994246"/>
              <a:ext cx="496291" cy="286321"/>
            </a:xfrm>
            <a:custGeom>
              <a:avLst/>
              <a:gdLst>
                <a:gd name="connsiteX0" fmla="*/ 152705 w 496290"/>
                <a:gd name="connsiteY0" fmla="*/ 303882 h 286321"/>
                <a:gd name="connsiteX1" fmla="*/ 0 w 496290"/>
                <a:gd name="connsiteY1" fmla="*/ 250627 h 286321"/>
                <a:gd name="connsiteX2" fmla="*/ 102694 w 496290"/>
                <a:gd name="connsiteY2" fmla="*/ 106893 h 286321"/>
                <a:gd name="connsiteX3" fmla="*/ 359238 w 496290"/>
                <a:gd name="connsiteY3" fmla="*/ 0 h 286321"/>
                <a:gd name="connsiteX4" fmla="*/ 510989 w 496290"/>
                <a:gd name="connsiteY4" fmla="*/ 45621 h 286321"/>
                <a:gd name="connsiteX5" fmla="*/ 406767 w 496290"/>
                <a:gd name="connsiteY5" fmla="*/ 207297 h 286321"/>
                <a:gd name="connsiteX6" fmla="*/ 152705 w 496290"/>
                <a:gd name="connsiteY6" fmla="*/ 303882 h 286321"/>
                <a:gd name="connsiteX7" fmla="*/ 15843 w 496290"/>
                <a:gd name="connsiteY7" fmla="*/ 244900 h 286321"/>
                <a:gd name="connsiteX8" fmla="*/ 159004 w 496290"/>
                <a:gd name="connsiteY8" fmla="*/ 294720 h 286321"/>
                <a:gd name="connsiteX9" fmla="*/ 397414 w 496290"/>
                <a:gd name="connsiteY9" fmla="*/ 203670 h 286321"/>
                <a:gd name="connsiteX10" fmla="*/ 495336 w 496290"/>
                <a:gd name="connsiteY10" fmla="*/ 52492 h 286321"/>
                <a:gd name="connsiteX11" fmla="*/ 353130 w 496290"/>
                <a:gd name="connsiteY11" fmla="*/ 9353 h 286321"/>
                <a:gd name="connsiteX12" fmla="*/ 112429 w 496290"/>
                <a:gd name="connsiteY12" fmla="*/ 109375 h 286321"/>
                <a:gd name="connsiteX13" fmla="*/ 15843 w 496290"/>
                <a:gd name="connsiteY13" fmla="*/ 24490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152705" y="303882"/>
                  </a:moveTo>
                  <a:cubicBezTo>
                    <a:pt x="92196" y="281168"/>
                    <a:pt x="61655" y="270478"/>
                    <a:pt x="0" y="250627"/>
                  </a:cubicBezTo>
                  <a:cubicBezTo>
                    <a:pt x="40658" y="193935"/>
                    <a:pt x="61464" y="164921"/>
                    <a:pt x="102694" y="106893"/>
                  </a:cubicBezTo>
                  <a:cubicBezTo>
                    <a:pt x="205006" y="66045"/>
                    <a:pt x="256353" y="44475"/>
                    <a:pt x="359238" y="0"/>
                  </a:cubicBezTo>
                  <a:cubicBezTo>
                    <a:pt x="420893" y="16034"/>
                    <a:pt x="451243" y="25196"/>
                    <a:pt x="510989" y="45621"/>
                  </a:cubicBezTo>
                  <a:cubicBezTo>
                    <a:pt x="468995" y="110902"/>
                    <a:pt x="447998" y="143733"/>
                    <a:pt x="406767" y="207297"/>
                  </a:cubicBezTo>
                  <a:cubicBezTo>
                    <a:pt x="304646" y="248145"/>
                    <a:pt x="253872" y="267615"/>
                    <a:pt x="152705" y="303882"/>
                  </a:cubicBezTo>
                  <a:close/>
                  <a:moveTo>
                    <a:pt x="15843" y="244900"/>
                  </a:moveTo>
                  <a:cubicBezTo>
                    <a:pt x="73680" y="263416"/>
                    <a:pt x="102121" y="273532"/>
                    <a:pt x="159004" y="294720"/>
                  </a:cubicBezTo>
                  <a:cubicBezTo>
                    <a:pt x="253872" y="260171"/>
                    <a:pt x="301592" y="242037"/>
                    <a:pt x="397414" y="203670"/>
                  </a:cubicBezTo>
                  <a:cubicBezTo>
                    <a:pt x="436163" y="144115"/>
                    <a:pt x="456015" y="113383"/>
                    <a:pt x="495336" y="52492"/>
                  </a:cubicBezTo>
                  <a:cubicBezTo>
                    <a:pt x="439217" y="33404"/>
                    <a:pt x="410776" y="24815"/>
                    <a:pt x="353130" y="9353"/>
                  </a:cubicBezTo>
                  <a:cubicBezTo>
                    <a:pt x="256735" y="50965"/>
                    <a:pt x="208442" y="71008"/>
                    <a:pt x="112429" y="109375"/>
                  </a:cubicBezTo>
                  <a:cubicBezTo>
                    <a:pt x="73680" y="164158"/>
                    <a:pt x="54019" y="191644"/>
                    <a:pt x="15843" y="2449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C1B5E1E8-D9EB-4D1E-BEFB-E71B78ED0278}"/>
                </a:ext>
              </a:extLst>
            </p:cNvPr>
            <p:cNvSpPr/>
            <p:nvPr/>
          </p:nvSpPr>
          <p:spPr>
            <a:xfrm>
              <a:off x="1295343" y="3928965"/>
              <a:ext cx="496291" cy="324498"/>
            </a:xfrm>
            <a:custGeom>
              <a:avLst/>
              <a:gdLst>
                <a:gd name="connsiteX0" fmla="*/ 149269 w 496290"/>
                <a:gd name="connsiteY0" fmla="*/ 337096 h 324497"/>
                <a:gd name="connsiteX1" fmla="*/ 0 w 496290"/>
                <a:gd name="connsiteY1" fmla="*/ 273914 h 324497"/>
                <a:gd name="connsiteX2" fmla="*/ 104221 w 496290"/>
                <a:gd name="connsiteY2" fmla="*/ 112811 h 324497"/>
                <a:gd name="connsiteX3" fmla="*/ 356184 w 496290"/>
                <a:gd name="connsiteY3" fmla="*/ 0 h 324497"/>
                <a:gd name="connsiteX4" fmla="*/ 502780 w 496290"/>
                <a:gd name="connsiteY4" fmla="*/ 57264 h 324497"/>
                <a:gd name="connsiteX5" fmla="*/ 399705 w 496290"/>
                <a:gd name="connsiteY5" fmla="*/ 234784 h 324497"/>
                <a:gd name="connsiteX6" fmla="*/ 149269 w 496290"/>
                <a:gd name="connsiteY6" fmla="*/ 337096 h 324497"/>
                <a:gd name="connsiteX7" fmla="*/ 15652 w 496290"/>
                <a:gd name="connsiteY7" fmla="*/ 267615 h 324497"/>
                <a:gd name="connsiteX8" fmla="*/ 155568 w 496290"/>
                <a:gd name="connsiteY8" fmla="*/ 326788 h 324497"/>
                <a:gd name="connsiteX9" fmla="*/ 390542 w 496290"/>
                <a:gd name="connsiteY9" fmla="*/ 230584 h 324497"/>
                <a:gd name="connsiteX10" fmla="*/ 487319 w 496290"/>
                <a:gd name="connsiteY10" fmla="*/ 64327 h 324497"/>
                <a:gd name="connsiteX11" fmla="*/ 349694 w 496290"/>
                <a:gd name="connsiteY11" fmla="*/ 10308 h 324497"/>
                <a:gd name="connsiteX12" fmla="*/ 113383 w 496290"/>
                <a:gd name="connsiteY12" fmla="*/ 115865 h 324497"/>
                <a:gd name="connsiteX13" fmla="*/ 15652 w 496290"/>
                <a:gd name="connsiteY13" fmla="*/ 267615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324497">
                  <a:moveTo>
                    <a:pt x="149269" y="337096"/>
                  </a:moveTo>
                  <a:cubicBezTo>
                    <a:pt x="89905" y="310372"/>
                    <a:pt x="60127" y="297774"/>
                    <a:pt x="0" y="273914"/>
                  </a:cubicBezTo>
                  <a:cubicBezTo>
                    <a:pt x="41230" y="210542"/>
                    <a:pt x="62418" y="177710"/>
                    <a:pt x="104221" y="112811"/>
                  </a:cubicBezTo>
                  <a:cubicBezTo>
                    <a:pt x="205006" y="69099"/>
                    <a:pt x="255590" y="46384"/>
                    <a:pt x="356184" y="0"/>
                  </a:cubicBezTo>
                  <a:cubicBezTo>
                    <a:pt x="415548" y="20615"/>
                    <a:pt x="444944" y="32068"/>
                    <a:pt x="502780" y="57264"/>
                  </a:cubicBezTo>
                  <a:cubicBezTo>
                    <a:pt x="461360" y="128845"/>
                    <a:pt x="440553" y="164921"/>
                    <a:pt x="399705" y="234784"/>
                  </a:cubicBezTo>
                  <a:cubicBezTo>
                    <a:pt x="299301" y="277541"/>
                    <a:pt x="249099" y="298156"/>
                    <a:pt x="149269" y="337096"/>
                  </a:cubicBezTo>
                  <a:close/>
                  <a:moveTo>
                    <a:pt x="15652" y="267615"/>
                  </a:moveTo>
                  <a:cubicBezTo>
                    <a:pt x="71962" y="289948"/>
                    <a:pt x="99831" y="301783"/>
                    <a:pt x="155568" y="326788"/>
                  </a:cubicBezTo>
                  <a:cubicBezTo>
                    <a:pt x="249291" y="289948"/>
                    <a:pt x="296438" y="270669"/>
                    <a:pt x="390542" y="230584"/>
                  </a:cubicBezTo>
                  <a:cubicBezTo>
                    <a:pt x="428910" y="165112"/>
                    <a:pt x="448379" y="131326"/>
                    <a:pt x="487319" y="64327"/>
                  </a:cubicBezTo>
                  <a:cubicBezTo>
                    <a:pt x="432918" y="40658"/>
                    <a:pt x="405431" y="29777"/>
                    <a:pt x="349694" y="10308"/>
                  </a:cubicBezTo>
                  <a:cubicBezTo>
                    <a:pt x="255208" y="53638"/>
                    <a:pt x="208060" y="74825"/>
                    <a:pt x="113383" y="115865"/>
                  </a:cubicBezTo>
                  <a:cubicBezTo>
                    <a:pt x="74062" y="177138"/>
                    <a:pt x="54401" y="207869"/>
                    <a:pt x="15652" y="2676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B36C68FA-9B40-4BEF-BA61-33CC90A4D474}"/>
                </a:ext>
              </a:extLst>
            </p:cNvPr>
            <p:cNvSpPr/>
            <p:nvPr/>
          </p:nvSpPr>
          <p:spPr>
            <a:xfrm>
              <a:off x="1682831" y="3873037"/>
              <a:ext cx="477202" cy="362674"/>
            </a:xfrm>
            <a:custGeom>
              <a:avLst/>
              <a:gdLst>
                <a:gd name="connsiteX0" fmla="*/ 146406 w 477202"/>
                <a:gd name="connsiteY0" fmla="*/ 366300 h 362673"/>
                <a:gd name="connsiteX1" fmla="*/ 0 w 477202"/>
                <a:gd name="connsiteY1" fmla="*/ 292048 h 362673"/>
                <a:gd name="connsiteX2" fmla="*/ 103076 w 477202"/>
                <a:gd name="connsiteY2" fmla="*/ 114910 h 362673"/>
                <a:gd name="connsiteX3" fmla="*/ 347976 w 477202"/>
                <a:gd name="connsiteY3" fmla="*/ 0 h 362673"/>
                <a:gd name="connsiteX4" fmla="*/ 490183 w 477202"/>
                <a:gd name="connsiteY4" fmla="*/ 70817 h 362673"/>
                <a:gd name="connsiteX5" fmla="*/ 391306 w 477202"/>
                <a:gd name="connsiteY5" fmla="*/ 261889 h 362673"/>
                <a:gd name="connsiteX6" fmla="*/ 146406 w 477202"/>
                <a:gd name="connsiteY6" fmla="*/ 366300 h 362673"/>
                <a:gd name="connsiteX7" fmla="*/ 15271 w 477202"/>
                <a:gd name="connsiteY7" fmla="*/ 285367 h 362673"/>
                <a:gd name="connsiteX8" fmla="*/ 152514 w 477202"/>
                <a:gd name="connsiteY8" fmla="*/ 355038 h 362673"/>
                <a:gd name="connsiteX9" fmla="*/ 382335 w 477202"/>
                <a:gd name="connsiteY9" fmla="*/ 256544 h 362673"/>
                <a:gd name="connsiteX10" fmla="*/ 475294 w 477202"/>
                <a:gd name="connsiteY10" fmla="*/ 77689 h 362673"/>
                <a:gd name="connsiteX11" fmla="*/ 341677 w 477202"/>
                <a:gd name="connsiteY11" fmla="*/ 11071 h 362673"/>
                <a:gd name="connsiteX12" fmla="*/ 111857 w 477202"/>
                <a:gd name="connsiteY12" fmla="*/ 118728 h 362673"/>
                <a:gd name="connsiteX13" fmla="*/ 15271 w 477202"/>
                <a:gd name="connsiteY13" fmla="*/ 285367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62673">
                  <a:moveTo>
                    <a:pt x="146406" y="366300"/>
                  </a:moveTo>
                  <a:cubicBezTo>
                    <a:pt x="87996" y="335378"/>
                    <a:pt x="58792" y="320298"/>
                    <a:pt x="0" y="292048"/>
                  </a:cubicBezTo>
                  <a:cubicBezTo>
                    <a:pt x="40849" y="222376"/>
                    <a:pt x="61655" y="186300"/>
                    <a:pt x="103076" y="114910"/>
                  </a:cubicBezTo>
                  <a:cubicBezTo>
                    <a:pt x="201570" y="69671"/>
                    <a:pt x="250627" y="46575"/>
                    <a:pt x="347976" y="0"/>
                  </a:cubicBezTo>
                  <a:cubicBezTo>
                    <a:pt x="405432" y="25960"/>
                    <a:pt x="433873" y="40276"/>
                    <a:pt x="490183" y="70817"/>
                  </a:cubicBezTo>
                  <a:cubicBezTo>
                    <a:pt x="450479" y="147933"/>
                    <a:pt x="430437" y="186682"/>
                    <a:pt x="391306" y="261889"/>
                  </a:cubicBezTo>
                  <a:cubicBezTo>
                    <a:pt x="293385" y="305028"/>
                    <a:pt x="244328" y="326025"/>
                    <a:pt x="146406" y="366300"/>
                  </a:cubicBezTo>
                  <a:close/>
                  <a:moveTo>
                    <a:pt x="15271" y="285367"/>
                  </a:moveTo>
                  <a:cubicBezTo>
                    <a:pt x="70435" y="311899"/>
                    <a:pt x="97732" y="326025"/>
                    <a:pt x="152514" y="355038"/>
                  </a:cubicBezTo>
                  <a:cubicBezTo>
                    <a:pt x="244519" y="316862"/>
                    <a:pt x="290521" y="297011"/>
                    <a:pt x="382335" y="256544"/>
                  </a:cubicBezTo>
                  <a:cubicBezTo>
                    <a:pt x="419175" y="186109"/>
                    <a:pt x="438072" y="149651"/>
                    <a:pt x="475294" y="77689"/>
                  </a:cubicBezTo>
                  <a:cubicBezTo>
                    <a:pt x="422420" y="49056"/>
                    <a:pt x="395697" y="35695"/>
                    <a:pt x="341677" y="11071"/>
                  </a:cubicBezTo>
                  <a:cubicBezTo>
                    <a:pt x="250245" y="54783"/>
                    <a:pt x="204052" y="76352"/>
                    <a:pt x="111857" y="118728"/>
                  </a:cubicBezTo>
                  <a:cubicBezTo>
                    <a:pt x="73108" y="185918"/>
                    <a:pt x="53638" y="219704"/>
                    <a:pt x="15271" y="2853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4237AAE9-C6C9-46E8-9E04-581D57D7EA84}"/>
                </a:ext>
              </a:extLst>
            </p:cNvPr>
            <p:cNvSpPr/>
            <p:nvPr/>
          </p:nvSpPr>
          <p:spPr>
            <a:xfrm>
              <a:off x="2062112" y="3831807"/>
              <a:ext cx="458114" cy="381762"/>
            </a:xfrm>
            <a:custGeom>
              <a:avLst/>
              <a:gdLst>
                <a:gd name="connsiteX0" fmla="*/ 144879 w 458114"/>
                <a:gd name="connsiteY0" fmla="*/ 389970 h 381761"/>
                <a:gd name="connsiteX1" fmla="*/ 0 w 458114"/>
                <a:gd name="connsiteY1" fmla="*/ 303882 h 381761"/>
                <a:gd name="connsiteX2" fmla="*/ 99067 w 458114"/>
                <a:gd name="connsiteY2" fmla="*/ 113192 h 381761"/>
                <a:gd name="connsiteX3" fmla="*/ 335569 w 458114"/>
                <a:gd name="connsiteY3" fmla="*/ 0 h 381761"/>
                <a:gd name="connsiteX4" fmla="*/ 475103 w 458114"/>
                <a:gd name="connsiteY4" fmla="*/ 85515 h 381761"/>
                <a:gd name="connsiteX5" fmla="*/ 382907 w 458114"/>
                <a:gd name="connsiteY5" fmla="*/ 286703 h 381761"/>
                <a:gd name="connsiteX6" fmla="*/ 144879 w 458114"/>
                <a:gd name="connsiteY6" fmla="*/ 389970 h 381761"/>
                <a:gd name="connsiteX7" fmla="*/ 15079 w 458114"/>
                <a:gd name="connsiteY7" fmla="*/ 297202 h 381761"/>
                <a:gd name="connsiteX8" fmla="*/ 150796 w 458114"/>
                <a:gd name="connsiteY8" fmla="*/ 378135 h 381761"/>
                <a:gd name="connsiteX9" fmla="*/ 374126 w 458114"/>
                <a:gd name="connsiteY9" fmla="*/ 280786 h 381761"/>
                <a:gd name="connsiteX10" fmla="*/ 460786 w 458114"/>
                <a:gd name="connsiteY10" fmla="*/ 92195 h 381761"/>
                <a:gd name="connsiteX11" fmla="*/ 329842 w 458114"/>
                <a:gd name="connsiteY11" fmla="*/ 11835 h 381761"/>
                <a:gd name="connsiteX12" fmla="*/ 107848 w 458114"/>
                <a:gd name="connsiteY12" fmla="*/ 117964 h 381761"/>
                <a:gd name="connsiteX13" fmla="*/ 15079 w 458114"/>
                <a:gd name="connsiteY13" fmla="*/ 297202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81761">
                  <a:moveTo>
                    <a:pt x="144879" y="389970"/>
                  </a:moveTo>
                  <a:cubicBezTo>
                    <a:pt x="86851" y="354466"/>
                    <a:pt x="57837" y="337096"/>
                    <a:pt x="0" y="303882"/>
                  </a:cubicBezTo>
                  <a:cubicBezTo>
                    <a:pt x="39130" y="228866"/>
                    <a:pt x="59364" y="190117"/>
                    <a:pt x="99067" y="113192"/>
                  </a:cubicBezTo>
                  <a:cubicBezTo>
                    <a:pt x="194317" y="68144"/>
                    <a:pt x="241846" y="45239"/>
                    <a:pt x="335569" y="0"/>
                  </a:cubicBezTo>
                  <a:cubicBezTo>
                    <a:pt x="391688" y="31877"/>
                    <a:pt x="419556" y="49247"/>
                    <a:pt x="475103" y="85515"/>
                  </a:cubicBezTo>
                  <a:cubicBezTo>
                    <a:pt x="438072" y="166639"/>
                    <a:pt x="419366" y="207678"/>
                    <a:pt x="382907" y="286703"/>
                  </a:cubicBezTo>
                  <a:cubicBezTo>
                    <a:pt x="288230" y="328697"/>
                    <a:pt x="240510" y="349694"/>
                    <a:pt x="144879" y="389970"/>
                  </a:cubicBezTo>
                  <a:close/>
                  <a:moveTo>
                    <a:pt x="15079" y="297202"/>
                  </a:moveTo>
                  <a:cubicBezTo>
                    <a:pt x="69289" y="328506"/>
                    <a:pt x="96395" y="344731"/>
                    <a:pt x="150796" y="378135"/>
                  </a:cubicBezTo>
                  <a:cubicBezTo>
                    <a:pt x="240510" y="340150"/>
                    <a:pt x="285176" y="320489"/>
                    <a:pt x="374126" y="280786"/>
                  </a:cubicBezTo>
                  <a:cubicBezTo>
                    <a:pt x="408485" y="206533"/>
                    <a:pt x="426046" y="168166"/>
                    <a:pt x="460786" y="92195"/>
                  </a:cubicBezTo>
                  <a:cubicBezTo>
                    <a:pt x="408676" y="58219"/>
                    <a:pt x="382525" y="41994"/>
                    <a:pt x="329842" y="11835"/>
                  </a:cubicBezTo>
                  <a:cubicBezTo>
                    <a:pt x="241846" y="54210"/>
                    <a:pt x="197180" y="75589"/>
                    <a:pt x="107848" y="117964"/>
                  </a:cubicBezTo>
                  <a:cubicBezTo>
                    <a:pt x="70626" y="190117"/>
                    <a:pt x="51920" y="226576"/>
                    <a:pt x="15079" y="2972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4B3EDC3F-4E5E-4CD1-BF88-77F0159A69AC}"/>
                </a:ext>
              </a:extLst>
            </p:cNvPr>
            <p:cNvSpPr/>
            <p:nvPr/>
          </p:nvSpPr>
          <p:spPr>
            <a:xfrm>
              <a:off x="2433375" y="3810810"/>
              <a:ext cx="458114" cy="400850"/>
            </a:xfrm>
            <a:custGeom>
              <a:avLst/>
              <a:gdLst>
                <a:gd name="connsiteX0" fmla="*/ 144879 w 458114"/>
                <a:gd name="connsiteY0" fmla="*/ 406195 h 400849"/>
                <a:gd name="connsiteX1" fmla="*/ 0 w 458114"/>
                <a:gd name="connsiteY1" fmla="*/ 308082 h 400849"/>
                <a:gd name="connsiteX2" fmla="*/ 92386 w 458114"/>
                <a:gd name="connsiteY2" fmla="*/ 107084 h 400849"/>
                <a:gd name="connsiteX3" fmla="*/ 319535 w 458114"/>
                <a:gd name="connsiteY3" fmla="*/ 0 h 400849"/>
                <a:gd name="connsiteX4" fmla="*/ 458497 w 458114"/>
                <a:gd name="connsiteY4" fmla="*/ 99831 h 400849"/>
                <a:gd name="connsiteX5" fmla="*/ 376226 w 458114"/>
                <a:gd name="connsiteY5" fmla="*/ 305409 h 400849"/>
                <a:gd name="connsiteX6" fmla="*/ 144879 w 458114"/>
                <a:gd name="connsiteY6" fmla="*/ 406195 h 400849"/>
                <a:gd name="connsiteX7" fmla="*/ 14698 w 458114"/>
                <a:gd name="connsiteY7" fmla="*/ 301592 h 400849"/>
                <a:gd name="connsiteX8" fmla="*/ 150414 w 458114"/>
                <a:gd name="connsiteY8" fmla="*/ 393978 h 400849"/>
                <a:gd name="connsiteX9" fmla="*/ 367255 w 458114"/>
                <a:gd name="connsiteY9" fmla="*/ 299492 h 400849"/>
                <a:gd name="connsiteX10" fmla="*/ 444944 w 458114"/>
                <a:gd name="connsiteY10" fmla="*/ 106321 h 400849"/>
                <a:gd name="connsiteX11" fmla="*/ 314572 w 458114"/>
                <a:gd name="connsiteY11" fmla="*/ 12407 h 400849"/>
                <a:gd name="connsiteX12" fmla="*/ 101358 w 458114"/>
                <a:gd name="connsiteY12" fmla="*/ 112811 h 400849"/>
                <a:gd name="connsiteX13" fmla="*/ 14698 w 458114"/>
                <a:gd name="connsiteY13" fmla="*/ 301592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400849">
                  <a:moveTo>
                    <a:pt x="144879" y="406195"/>
                  </a:moveTo>
                  <a:cubicBezTo>
                    <a:pt x="86469" y="366300"/>
                    <a:pt x="57646" y="346449"/>
                    <a:pt x="0" y="308082"/>
                  </a:cubicBezTo>
                  <a:cubicBezTo>
                    <a:pt x="36458" y="229057"/>
                    <a:pt x="55355" y="188209"/>
                    <a:pt x="92386" y="107084"/>
                  </a:cubicBezTo>
                  <a:cubicBezTo>
                    <a:pt x="184200" y="63754"/>
                    <a:pt x="229821" y="41994"/>
                    <a:pt x="319535" y="0"/>
                  </a:cubicBezTo>
                  <a:cubicBezTo>
                    <a:pt x="375081" y="38367"/>
                    <a:pt x="402186" y="60128"/>
                    <a:pt x="458497" y="99831"/>
                  </a:cubicBezTo>
                  <a:cubicBezTo>
                    <a:pt x="425474" y="182864"/>
                    <a:pt x="408676" y="224858"/>
                    <a:pt x="376226" y="305409"/>
                  </a:cubicBezTo>
                  <a:cubicBezTo>
                    <a:pt x="283267" y="349121"/>
                    <a:pt x="237647" y="367446"/>
                    <a:pt x="144879" y="406195"/>
                  </a:cubicBezTo>
                  <a:close/>
                  <a:moveTo>
                    <a:pt x="14698" y="301592"/>
                  </a:moveTo>
                  <a:cubicBezTo>
                    <a:pt x="68717" y="337668"/>
                    <a:pt x="95823" y="356375"/>
                    <a:pt x="150414" y="393978"/>
                  </a:cubicBezTo>
                  <a:cubicBezTo>
                    <a:pt x="237456" y="357329"/>
                    <a:pt x="280023" y="340532"/>
                    <a:pt x="367255" y="299492"/>
                  </a:cubicBezTo>
                  <a:cubicBezTo>
                    <a:pt x="397987" y="223522"/>
                    <a:pt x="413830" y="184200"/>
                    <a:pt x="444944" y="106321"/>
                  </a:cubicBezTo>
                  <a:cubicBezTo>
                    <a:pt x="392070" y="69099"/>
                    <a:pt x="366682" y="48484"/>
                    <a:pt x="314572" y="12407"/>
                  </a:cubicBezTo>
                  <a:cubicBezTo>
                    <a:pt x="230202" y="51920"/>
                    <a:pt x="187445" y="72153"/>
                    <a:pt x="101358" y="112811"/>
                  </a:cubicBezTo>
                  <a:cubicBezTo>
                    <a:pt x="66427" y="188972"/>
                    <a:pt x="48865" y="227339"/>
                    <a:pt x="14698" y="3015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4CD0A383-2CE4-46ED-AA76-952B0DBEB843}"/>
                </a:ext>
              </a:extLst>
            </p:cNvPr>
            <p:cNvSpPr/>
            <p:nvPr/>
          </p:nvSpPr>
          <p:spPr>
            <a:xfrm>
              <a:off x="2797767" y="3808328"/>
              <a:ext cx="439026" cy="381762"/>
            </a:xfrm>
            <a:custGeom>
              <a:avLst/>
              <a:gdLst>
                <a:gd name="connsiteX0" fmla="*/ 152132 w 439026"/>
                <a:gd name="connsiteY0" fmla="*/ 398750 h 381761"/>
                <a:gd name="connsiteX1" fmla="*/ 0 w 439026"/>
                <a:gd name="connsiteY1" fmla="*/ 308273 h 381761"/>
                <a:gd name="connsiteX2" fmla="*/ 82842 w 439026"/>
                <a:gd name="connsiteY2" fmla="*/ 102312 h 381761"/>
                <a:gd name="connsiteX3" fmla="*/ 301974 w 439026"/>
                <a:gd name="connsiteY3" fmla="*/ 0 h 381761"/>
                <a:gd name="connsiteX4" fmla="*/ 446853 w 439026"/>
                <a:gd name="connsiteY4" fmla="*/ 94486 h 381761"/>
                <a:gd name="connsiteX5" fmla="*/ 379090 w 439026"/>
                <a:gd name="connsiteY5" fmla="*/ 288421 h 381761"/>
                <a:gd name="connsiteX6" fmla="*/ 152132 w 439026"/>
                <a:gd name="connsiteY6" fmla="*/ 398750 h 381761"/>
                <a:gd name="connsiteX7" fmla="*/ 14507 w 439026"/>
                <a:gd name="connsiteY7" fmla="*/ 301592 h 381761"/>
                <a:gd name="connsiteX8" fmla="*/ 156904 w 439026"/>
                <a:gd name="connsiteY8" fmla="*/ 386725 h 381761"/>
                <a:gd name="connsiteX9" fmla="*/ 369546 w 439026"/>
                <a:gd name="connsiteY9" fmla="*/ 283267 h 381761"/>
                <a:gd name="connsiteX10" fmla="*/ 433491 w 439026"/>
                <a:gd name="connsiteY10" fmla="*/ 100976 h 381761"/>
                <a:gd name="connsiteX11" fmla="*/ 297583 w 439026"/>
                <a:gd name="connsiteY11" fmla="*/ 12216 h 381761"/>
                <a:gd name="connsiteX12" fmla="*/ 91814 w 439026"/>
                <a:gd name="connsiteY12" fmla="*/ 108611 h 381761"/>
                <a:gd name="connsiteX13" fmla="*/ 14507 w 439026"/>
                <a:gd name="connsiteY13" fmla="*/ 301592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1">
                  <a:moveTo>
                    <a:pt x="152132" y="398750"/>
                  </a:moveTo>
                  <a:cubicBezTo>
                    <a:pt x="90096" y="365155"/>
                    <a:pt x="59746" y="346831"/>
                    <a:pt x="0" y="308273"/>
                  </a:cubicBezTo>
                  <a:cubicBezTo>
                    <a:pt x="32641" y="227530"/>
                    <a:pt x="49438" y="185536"/>
                    <a:pt x="82842" y="102312"/>
                  </a:cubicBezTo>
                  <a:cubicBezTo>
                    <a:pt x="171602" y="60509"/>
                    <a:pt x="215505" y="39703"/>
                    <a:pt x="301974" y="0"/>
                  </a:cubicBezTo>
                  <a:cubicBezTo>
                    <a:pt x="359047" y="39131"/>
                    <a:pt x="387870" y="58219"/>
                    <a:pt x="446853" y="94486"/>
                  </a:cubicBezTo>
                  <a:cubicBezTo>
                    <a:pt x="419748" y="172556"/>
                    <a:pt x="406004" y="212069"/>
                    <a:pt x="379090" y="288421"/>
                  </a:cubicBezTo>
                  <a:cubicBezTo>
                    <a:pt x="289185" y="332515"/>
                    <a:pt x="243755" y="355038"/>
                    <a:pt x="152132" y="398750"/>
                  </a:cubicBezTo>
                  <a:close/>
                  <a:moveTo>
                    <a:pt x="14507" y="301592"/>
                  </a:moveTo>
                  <a:cubicBezTo>
                    <a:pt x="70435" y="337668"/>
                    <a:pt x="98877" y="354848"/>
                    <a:pt x="156904" y="386725"/>
                  </a:cubicBezTo>
                  <a:cubicBezTo>
                    <a:pt x="242610" y="345685"/>
                    <a:pt x="285367" y="324498"/>
                    <a:pt x="369546" y="283267"/>
                  </a:cubicBezTo>
                  <a:cubicBezTo>
                    <a:pt x="394933" y="211496"/>
                    <a:pt x="407913" y="174465"/>
                    <a:pt x="433491" y="100976"/>
                  </a:cubicBezTo>
                  <a:cubicBezTo>
                    <a:pt x="378326" y="66808"/>
                    <a:pt x="351030" y="48866"/>
                    <a:pt x="297583" y="12216"/>
                  </a:cubicBezTo>
                  <a:cubicBezTo>
                    <a:pt x="216269" y="49820"/>
                    <a:pt x="175038" y="69290"/>
                    <a:pt x="91814" y="108611"/>
                  </a:cubicBezTo>
                  <a:cubicBezTo>
                    <a:pt x="60701" y="186491"/>
                    <a:pt x="45048" y="225812"/>
                    <a:pt x="14507" y="3015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15865761-5211-47D7-A9F1-BB5504E1E1C7}"/>
                </a:ext>
              </a:extLst>
            </p:cNvPr>
            <p:cNvSpPr/>
            <p:nvPr/>
          </p:nvSpPr>
          <p:spPr>
            <a:xfrm>
              <a:off x="3165213" y="3806038"/>
              <a:ext cx="419938" cy="362674"/>
            </a:xfrm>
            <a:custGeom>
              <a:avLst/>
              <a:gdLst>
                <a:gd name="connsiteX0" fmla="*/ 158813 w 419938"/>
                <a:gd name="connsiteY0" fmla="*/ 368400 h 362673"/>
                <a:gd name="connsiteX1" fmla="*/ 0 w 419938"/>
                <a:gd name="connsiteY1" fmla="*/ 291475 h 362673"/>
                <a:gd name="connsiteX2" fmla="*/ 68145 w 419938"/>
                <a:gd name="connsiteY2" fmla="*/ 97158 h 362673"/>
                <a:gd name="connsiteX3" fmla="*/ 279068 w 419938"/>
                <a:gd name="connsiteY3" fmla="*/ 0 h 362673"/>
                <a:gd name="connsiteX4" fmla="*/ 430055 w 419938"/>
                <a:gd name="connsiteY4" fmla="*/ 84942 h 362673"/>
                <a:gd name="connsiteX5" fmla="*/ 377181 w 419938"/>
                <a:gd name="connsiteY5" fmla="*/ 259980 h 362673"/>
                <a:gd name="connsiteX6" fmla="*/ 158813 w 419938"/>
                <a:gd name="connsiteY6" fmla="*/ 368400 h 362673"/>
                <a:gd name="connsiteX7" fmla="*/ 13743 w 419938"/>
                <a:gd name="connsiteY7" fmla="*/ 284603 h 362673"/>
                <a:gd name="connsiteX8" fmla="*/ 162440 w 419938"/>
                <a:gd name="connsiteY8" fmla="*/ 357138 h 362673"/>
                <a:gd name="connsiteX9" fmla="*/ 367255 w 419938"/>
                <a:gd name="connsiteY9" fmla="*/ 255590 h 362673"/>
                <a:gd name="connsiteX10" fmla="*/ 417457 w 419938"/>
                <a:gd name="connsiteY10" fmla="*/ 90668 h 362673"/>
                <a:gd name="connsiteX11" fmla="*/ 275632 w 419938"/>
                <a:gd name="connsiteY11" fmla="*/ 11071 h 362673"/>
                <a:gd name="connsiteX12" fmla="*/ 77498 w 419938"/>
                <a:gd name="connsiteY12" fmla="*/ 102694 h 362673"/>
                <a:gd name="connsiteX13" fmla="*/ 13743 w 419938"/>
                <a:gd name="connsiteY13" fmla="*/ 284603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62673">
                  <a:moveTo>
                    <a:pt x="158813" y="368400"/>
                  </a:moveTo>
                  <a:cubicBezTo>
                    <a:pt x="94105" y="340532"/>
                    <a:pt x="62418" y="325070"/>
                    <a:pt x="0" y="291475"/>
                  </a:cubicBezTo>
                  <a:cubicBezTo>
                    <a:pt x="27105" y="215123"/>
                    <a:pt x="40849" y="175420"/>
                    <a:pt x="68145" y="97158"/>
                  </a:cubicBezTo>
                  <a:cubicBezTo>
                    <a:pt x="153660" y="56692"/>
                    <a:pt x="195844" y="37031"/>
                    <a:pt x="279068" y="0"/>
                  </a:cubicBezTo>
                  <a:cubicBezTo>
                    <a:pt x="338623" y="35886"/>
                    <a:pt x="368782" y="53065"/>
                    <a:pt x="430055" y="84942"/>
                  </a:cubicBezTo>
                  <a:cubicBezTo>
                    <a:pt x="408867" y="155377"/>
                    <a:pt x="398178" y="191072"/>
                    <a:pt x="377181" y="259980"/>
                  </a:cubicBezTo>
                  <a:cubicBezTo>
                    <a:pt x="290903" y="302355"/>
                    <a:pt x="247191" y="324307"/>
                    <a:pt x="158813" y="368400"/>
                  </a:cubicBezTo>
                  <a:close/>
                  <a:moveTo>
                    <a:pt x="13743" y="284603"/>
                  </a:moveTo>
                  <a:cubicBezTo>
                    <a:pt x="72153" y="316099"/>
                    <a:pt x="101930" y="330797"/>
                    <a:pt x="162440" y="357138"/>
                  </a:cubicBezTo>
                  <a:cubicBezTo>
                    <a:pt x="245282" y="315908"/>
                    <a:pt x="286322" y="295293"/>
                    <a:pt x="367255" y="255590"/>
                  </a:cubicBezTo>
                  <a:cubicBezTo>
                    <a:pt x="387107" y="190499"/>
                    <a:pt x="397223" y="157095"/>
                    <a:pt x="417457" y="90668"/>
                  </a:cubicBezTo>
                  <a:cubicBezTo>
                    <a:pt x="359811" y="60700"/>
                    <a:pt x="331560" y="44666"/>
                    <a:pt x="275632" y="11071"/>
                  </a:cubicBezTo>
                  <a:cubicBezTo>
                    <a:pt x="197562" y="46002"/>
                    <a:pt x="157859" y="64709"/>
                    <a:pt x="77498" y="102694"/>
                  </a:cubicBezTo>
                  <a:cubicBezTo>
                    <a:pt x="51920" y="175992"/>
                    <a:pt x="38940" y="213023"/>
                    <a:pt x="13743" y="2846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75FFC749-922C-4094-98B3-1E3CF13C6FB3}"/>
                </a:ext>
              </a:extLst>
            </p:cNvPr>
            <p:cNvSpPr/>
            <p:nvPr/>
          </p:nvSpPr>
          <p:spPr>
            <a:xfrm>
              <a:off x="3530750" y="3802602"/>
              <a:ext cx="400850" cy="324498"/>
            </a:xfrm>
            <a:custGeom>
              <a:avLst/>
              <a:gdLst>
                <a:gd name="connsiteX0" fmla="*/ 164158 w 400850"/>
                <a:gd name="connsiteY0" fmla="*/ 326406 h 324497"/>
                <a:gd name="connsiteX1" fmla="*/ 0 w 400850"/>
                <a:gd name="connsiteY1" fmla="*/ 264370 h 324497"/>
                <a:gd name="connsiteX2" fmla="*/ 53447 w 400850"/>
                <a:gd name="connsiteY2" fmla="*/ 88569 h 324497"/>
                <a:gd name="connsiteX3" fmla="*/ 256163 w 400850"/>
                <a:gd name="connsiteY3" fmla="*/ 0 h 324497"/>
                <a:gd name="connsiteX4" fmla="*/ 413067 w 400850"/>
                <a:gd name="connsiteY4" fmla="*/ 73107 h 324497"/>
                <a:gd name="connsiteX5" fmla="*/ 373554 w 400850"/>
                <a:gd name="connsiteY5" fmla="*/ 224667 h 324497"/>
                <a:gd name="connsiteX6" fmla="*/ 164158 w 400850"/>
                <a:gd name="connsiteY6" fmla="*/ 326406 h 324497"/>
                <a:gd name="connsiteX7" fmla="*/ 13362 w 400850"/>
                <a:gd name="connsiteY7" fmla="*/ 257880 h 324497"/>
                <a:gd name="connsiteX8" fmla="*/ 167021 w 400850"/>
                <a:gd name="connsiteY8" fmla="*/ 316481 h 324497"/>
                <a:gd name="connsiteX9" fmla="*/ 363247 w 400850"/>
                <a:gd name="connsiteY9" fmla="*/ 221422 h 324497"/>
                <a:gd name="connsiteX10" fmla="*/ 400660 w 400850"/>
                <a:gd name="connsiteY10" fmla="*/ 78452 h 324497"/>
                <a:gd name="connsiteX11" fmla="*/ 253299 w 400850"/>
                <a:gd name="connsiteY11" fmla="*/ 10117 h 324497"/>
                <a:gd name="connsiteX12" fmla="*/ 62800 w 400850"/>
                <a:gd name="connsiteY12" fmla="*/ 93532 h 324497"/>
                <a:gd name="connsiteX13" fmla="*/ 13362 w 400850"/>
                <a:gd name="connsiteY13" fmla="*/ 257880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24497">
                  <a:moveTo>
                    <a:pt x="164158" y="326406"/>
                  </a:moveTo>
                  <a:cubicBezTo>
                    <a:pt x="97540" y="304837"/>
                    <a:pt x="64709" y="292239"/>
                    <a:pt x="0" y="264370"/>
                  </a:cubicBezTo>
                  <a:cubicBezTo>
                    <a:pt x="21188" y="195080"/>
                    <a:pt x="32068" y="159386"/>
                    <a:pt x="53447" y="88569"/>
                  </a:cubicBezTo>
                  <a:cubicBezTo>
                    <a:pt x="135717" y="50965"/>
                    <a:pt x="176183" y="33213"/>
                    <a:pt x="256163" y="0"/>
                  </a:cubicBezTo>
                  <a:cubicBezTo>
                    <a:pt x="318008" y="31495"/>
                    <a:pt x="349504" y="46384"/>
                    <a:pt x="413067" y="73107"/>
                  </a:cubicBezTo>
                  <a:cubicBezTo>
                    <a:pt x="397224" y="134189"/>
                    <a:pt x="389207" y="164921"/>
                    <a:pt x="373554" y="224667"/>
                  </a:cubicBezTo>
                  <a:cubicBezTo>
                    <a:pt x="290712" y="263797"/>
                    <a:pt x="248909" y="284413"/>
                    <a:pt x="164158" y="326406"/>
                  </a:cubicBezTo>
                  <a:close/>
                  <a:moveTo>
                    <a:pt x="13362" y="257880"/>
                  </a:moveTo>
                  <a:cubicBezTo>
                    <a:pt x="74062" y="284031"/>
                    <a:pt x="104794" y="295865"/>
                    <a:pt x="167021" y="316481"/>
                  </a:cubicBezTo>
                  <a:cubicBezTo>
                    <a:pt x="246427" y="277159"/>
                    <a:pt x="285749" y="257880"/>
                    <a:pt x="363247" y="221422"/>
                  </a:cubicBezTo>
                  <a:cubicBezTo>
                    <a:pt x="378136" y="164921"/>
                    <a:pt x="385771" y="136098"/>
                    <a:pt x="400660" y="78452"/>
                  </a:cubicBezTo>
                  <a:cubicBezTo>
                    <a:pt x="340914" y="53256"/>
                    <a:pt x="311518" y="39512"/>
                    <a:pt x="253299" y="10117"/>
                  </a:cubicBezTo>
                  <a:cubicBezTo>
                    <a:pt x="178092" y="41421"/>
                    <a:pt x="140107" y="58219"/>
                    <a:pt x="62800" y="93532"/>
                  </a:cubicBezTo>
                  <a:cubicBezTo>
                    <a:pt x="43139" y="159767"/>
                    <a:pt x="33023" y="193171"/>
                    <a:pt x="13362" y="2578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BD8C5CE-C1F9-4489-9A6C-A7C922E31018}"/>
                </a:ext>
              </a:extLst>
            </p:cNvPr>
            <p:cNvSpPr/>
            <p:nvPr/>
          </p:nvSpPr>
          <p:spPr>
            <a:xfrm>
              <a:off x="3892661" y="3799166"/>
              <a:ext cx="381762" cy="267233"/>
            </a:xfrm>
            <a:custGeom>
              <a:avLst/>
              <a:gdLst>
                <a:gd name="connsiteX0" fmla="*/ 167975 w 381762"/>
                <a:gd name="connsiteY0" fmla="*/ 276586 h 267233"/>
                <a:gd name="connsiteX1" fmla="*/ 0 w 381762"/>
                <a:gd name="connsiteY1" fmla="*/ 229630 h 267233"/>
                <a:gd name="connsiteX2" fmla="*/ 39894 w 381762"/>
                <a:gd name="connsiteY2" fmla="*/ 77307 h 267233"/>
                <a:gd name="connsiteX3" fmla="*/ 235356 w 381762"/>
                <a:gd name="connsiteY3" fmla="*/ 0 h 267233"/>
                <a:gd name="connsiteX4" fmla="*/ 397032 w 381762"/>
                <a:gd name="connsiteY4" fmla="*/ 60128 h 267233"/>
                <a:gd name="connsiteX5" fmla="*/ 368591 w 381762"/>
                <a:gd name="connsiteY5" fmla="*/ 185536 h 267233"/>
                <a:gd name="connsiteX6" fmla="*/ 167975 w 381762"/>
                <a:gd name="connsiteY6" fmla="*/ 276586 h 267233"/>
                <a:gd name="connsiteX7" fmla="*/ 12789 w 381762"/>
                <a:gd name="connsiteY7" fmla="*/ 223712 h 267233"/>
                <a:gd name="connsiteX8" fmla="*/ 170075 w 381762"/>
                <a:gd name="connsiteY8" fmla="*/ 268188 h 267233"/>
                <a:gd name="connsiteX9" fmla="*/ 358283 w 381762"/>
                <a:gd name="connsiteY9" fmla="*/ 183055 h 267233"/>
                <a:gd name="connsiteX10" fmla="*/ 385389 w 381762"/>
                <a:gd name="connsiteY10" fmla="*/ 64709 h 267233"/>
                <a:gd name="connsiteX11" fmla="*/ 233638 w 381762"/>
                <a:gd name="connsiteY11" fmla="*/ 8590 h 267233"/>
                <a:gd name="connsiteX12" fmla="*/ 50011 w 381762"/>
                <a:gd name="connsiteY12" fmla="*/ 81697 h 267233"/>
                <a:gd name="connsiteX13" fmla="*/ 12789 w 381762"/>
                <a:gd name="connsiteY13" fmla="*/ 223712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67233">
                  <a:moveTo>
                    <a:pt x="167975" y="276586"/>
                  </a:moveTo>
                  <a:cubicBezTo>
                    <a:pt x="100021" y="260934"/>
                    <a:pt x="66426" y="251581"/>
                    <a:pt x="0" y="229630"/>
                  </a:cubicBezTo>
                  <a:cubicBezTo>
                    <a:pt x="15843" y="169502"/>
                    <a:pt x="24051" y="138580"/>
                    <a:pt x="39894" y="77307"/>
                  </a:cubicBezTo>
                  <a:cubicBezTo>
                    <a:pt x="119110" y="43903"/>
                    <a:pt x="158240" y="28250"/>
                    <a:pt x="235356" y="0"/>
                  </a:cubicBezTo>
                  <a:cubicBezTo>
                    <a:pt x="299301" y="26723"/>
                    <a:pt x="331751" y="38749"/>
                    <a:pt x="397032" y="60128"/>
                  </a:cubicBezTo>
                  <a:cubicBezTo>
                    <a:pt x="385579" y="110520"/>
                    <a:pt x="379853" y="135907"/>
                    <a:pt x="368591" y="185536"/>
                  </a:cubicBezTo>
                  <a:cubicBezTo>
                    <a:pt x="289376" y="219704"/>
                    <a:pt x="249291" y="238029"/>
                    <a:pt x="167975" y="276586"/>
                  </a:cubicBezTo>
                  <a:close/>
                  <a:moveTo>
                    <a:pt x="12789" y="223712"/>
                  </a:moveTo>
                  <a:cubicBezTo>
                    <a:pt x="75016" y="244328"/>
                    <a:pt x="106511" y="253108"/>
                    <a:pt x="170075" y="268188"/>
                  </a:cubicBezTo>
                  <a:cubicBezTo>
                    <a:pt x="246236" y="232302"/>
                    <a:pt x="283840" y="215123"/>
                    <a:pt x="358283" y="183055"/>
                  </a:cubicBezTo>
                  <a:cubicBezTo>
                    <a:pt x="369164" y="136289"/>
                    <a:pt x="374508" y="112238"/>
                    <a:pt x="385389" y="64709"/>
                  </a:cubicBezTo>
                  <a:cubicBezTo>
                    <a:pt x="324116" y="44666"/>
                    <a:pt x="293766" y="33404"/>
                    <a:pt x="233638" y="8590"/>
                  </a:cubicBezTo>
                  <a:cubicBezTo>
                    <a:pt x="161104" y="35504"/>
                    <a:pt x="124263" y="50202"/>
                    <a:pt x="50011" y="81697"/>
                  </a:cubicBezTo>
                  <a:cubicBezTo>
                    <a:pt x="35122" y="138770"/>
                    <a:pt x="27677" y="167594"/>
                    <a:pt x="12789" y="2237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30F24066-51EA-44EB-8296-D6CCF358612F}"/>
                </a:ext>
              </a:extLst>
            </p:cNvPr>
            <p:cNvSpPr/>
            <p:nvPr/>
          </p:nvSpPr>
          <p:spPr>
            <a:xfrm>
              <a:off x="4249990" y="3795157"/>
              <a:ext cx="381762" cy="209969"/>
            </a:xfrm>
            <a:custGeom>
              <a:avLst/>
              <a:gdLst>
                <a:gd name="connsiteX0" fmla="*/ 170266 w 381762"/>
                <a:gd name="connsiteY0" fmla="*/ 223712 h 209969"/>
                <a:gd name="connsiteX1" fmla="*/ 0 w 381762"/>
                <a:gd name="connsiteY1" fmla="*/ 190881 h 209969"/>
                <a:gd name="connsiteX2" fmla="*/ 28823 w 381762"/>
                <a:gd name="connsiteY2" fmla="*/ 64709 h 209969"/>
                <a:gd name="connsiteX3" fmla="*/ 218368 w 381762"/>
                <a:gd name="connsiteY3" fmla="*/ 0 h 209969"/>
                <a:gd name="connsiteX4" fmla="*/ 383671 w 381762"/>
                <a:gd name="connsiteY4" fmla="*/ 46957 h 209969"/>
                <a:gd name="connsiteX5" fmla="*/ 363437 w 381762"/>
                <a:gd name="connsiteY5" fmla="*/ 145642 h 209969"/>
                <a:gd name="connsiteX6" fmla="*/ 170266 w 381762"/>
                <a:gd name="connsiteY6" fmla="*/ 223712 h 209969"/>
                <a:gd name="connsiteX7" fmla="*/ 12216 w 381762"/>
                <a:gd name="connsiteY7" fmla="*/ 185536 h 209969"/>
                <a:gd name="connsiteX8" fmla="*/ 171793 w 381762"/>
                <a:gd name="connsiteY8" fmla="*/ 216841 h 209969"/>
                <a:gd name="connsiteX9" fmla="*/ 353130 w 381762"/>
                <a:gd name="connsiteY9" fmla="*/ 143733 h 209969"/>
                <a:gd name="connsiteX10" fmla="*/ 372408 w 381762"/>
                <a:gd name="connsiteY10" fmla="*/ 50393 h 209969"/>
                <a:gd name="connsiteX11" fmla="*/ 217223 w 381762"/>
                <a:gd name="connsiteY11" fmla="*/ 6681 h 209969"/>
                <a:gd name="connsiteX12" fmla="*/ 39130 w 381762"/>
                <a:gd name="connsiteY12" fmla="*/ 67763 h 209969"/>
                <a:gd name="connsiteX13" fmla="*/ 12216 w 381762"/>
                <a:gd name="connsiteY13" fmla="*/ 18553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09969">
                  <a:moveTo>
                    <a:pt x="170266" y="223712"/>
                  </a:moveTo>
                  <a:cubicBezTo>
                    <a:pt x="101739" y="213405"/>
                    <a:pt x="67571" y="206915"/>
                    <a:pt x="0" y="190881"/>
                  </a:cubicBezTo>
                  <a:cubicBezTo>
                    <a:pt x="11453" y="141061"/>
                    <a:pt x="17370" y="115483"/>
                    <a:pt x="28823" y="64709"/>
                  </a:cubicBezTo>
                  <a:cubicBezTo>
                    <a:pt x="105366" y="36076"/>
                    <a:pt x="143351" y="23097"/>
                    <a:pt x="218368" y="0"/>
                  </a:cubicBezTo>
                  <a:cubicBezTo>
                    <a:pt x="284031" y="21379"/>
                    <a:pt x="317053" y="30732"/>
                    <a:pt x="383671" y="46957"/>
                  </a:cubicBezTo>
                  <a:cubicBezTo>
                    <a:pt x="375654" y="86660"/>
                    <a:pt x="371454" y="106512"/>
                    <a:pt x="363437" y="145642"/>
                  </a:cubicBezTo>
                  <a:cubicBezTo>
                    <a:pt x="287085" y="174274"/>
                    <a:pt x="248336" y="190117"/>
                    <a:pt x="170266" y="223712"/>
                  </a:cubicBezTo>
                  <a:close/>
                  <a:moveTo>
                    <a:pt x="12216" y="185536"/>
                  </a:moveTo>
                  <a:cubicBezTo>
                    <a:pt x="75589" y="200616"/>
                    <a:pt x="107466" y="206915"/>
                    <a:pt x="171793" y="216841"/>
                  </a:cubicBezTo>
                  <a:cubicBezTo>
                    <a:pt x="244900" y="185536"/>
                    <a:pt x="281167" y="170838"/>
                    <a:pt x="353130" y="143733"/>
                  </a:cubicBezTo>
                  <a:cubicBezTo>
                    <a:pt x="360765" y="106702"/>
                    <a:pt x="364773" y="87805"/>
                    <a:pt x="372408" y="50393"/>
                  </a:cubicBezTo>
                  <a:cubicBezTo>
                    <a:pt x="309800" y="35313"/>
                    <a:pt x="278877" y="26532"/>
                    <a:pt x="217223" y="6681"/>
                  </a:cubicBezTo>
                  <a:cubicBezTo>
                    <a:pt x="146596" y="28632"/>
                    <a:pt x="111092" y="41039"/>
                    <a:pt x="39130" y="67763"/>
                  </a:cubicBezTo>
                  <a:cubicBezTo>
                    <a:pt x="28441" y="115292"/>
                    <a:pt x="22905" y="139152"/>
                    <a:pt x="12216" y="1855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1409B48C-6F35-4F69-BB3D-D4A18C17D4AD}"/>
                </a:ext>
              </a:extLst>
            </p:cNvPr>
            <p:cNvSpPr/>
            <p:nvPr/>
          </p:nvSpPr>
          <p:spPr>
            <a:xfrm>
              <a:off x="4602356" y="3790958"/>
              <a:ext cx="362674" cy="171793"/>
            </a:xfrm>
            <a:custGeom>
              <a:avLst/>
              <a:gdLst>
                <a:gd name="connsiteX0" fmla="*/ 171220 w 362673"/>
                <a:gd name="connsiteY0" fmla="*/ 171793 h 171792"/>
                <a:gd name="connsiteX1" fmla="*/ 0 w 362673"/>
                <a:gd name="connsiteY1" fmla="*/ 150987 h 171792"/>
                <a:gd name="connsiteX2" fmla="*/ 20424 w 362673"/>
                <a:gd name="connsiteY2" fmla="*/ 51538 h 171792"/>
                <a:gd name="connsiteX3" fmla="*/ 205770 w 362673"/>
                <a:gd name="connsiteY3" fmla="*/ 0 h 171792"/>
                <a:gd name="connsiteX4" fmla="*/ 373745 w 362673"/>
                <a:gd name="connsiteY4" fmla="*/ 34359 h 171792"/>
                <a:gd name="connsiteX5" fmla="*/ 358666 w 362673"/>
                <a:gd name="connsiteY5" fmla="*/ 107657 h 171792"/>
                <a:gd name="connsiteX6" fmla="*/ 171220 w 362673"/>
                <a:gd name="connsiteY6" fmla="*/ 171793 h 171792"/>
                <a:gd name="connsiteX7" fmla="*/ 11835 w 362673"/>
                <a:gd name="connsiteY7" fmla="*/ 146787 h 171792"/>
                <a:gd name="connsiteX8" fmla="*/ 172366 w 362673"/>
                <a:gd name="connsiteY8" fmla="*/ 166639 h 171792"/>
                <a:gd name="connsiteX9" fmla="*/ 348358 w 362673"/>
                <a:gd name="connsiteY9" fmla="*/ 106893 h 171792"/>
                <a:gd name="connsiteX10" fmla="*/ 362483 w 362673"/>
                <a:gd name="connsiteY10" fmla="*/ 37413 h 171792"/>
                <a:gd name="connsiteX11" fmla="*/ 204816 w 362673"/>
                <a:gd name="connsiteY11" fmla="*/ 5536 h 171792"/>
                <a:gd name="connsiteX12" fmla="*/ 30732 w 362673"/>
                <a:gd name="connsiteY12" fmla="*/ 54210 h 171792"/>
                <a:gd name="connsiteX13" fmla="*/ 11835 w 362673"/>
                <a:gd name="connsiteY13" fmla="*/ 14678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71792">
                  <a:moveTo>
                    <a:pt x="171220" y="171793"/>
                  </a:moveTo>
                  <a:cubicBezTo>
                    <a:pt x="102503" y="165876"/>
                    <a:pt x="68335" y="161867"/>
                    <a:pt x="0" y="150987"/>
                  </a:cubicBezTo>
                  <a:cubicBezTo>
                    <a:pt x="8208" y="111665"/>
                    <a:pt x="12407" y="91432"/>
                    <a:pt x="20424" y="51538"/>
                  </a:cubicBezTo>
                  <a:cubicBezTo>
                    <a:pt x="95059" y="28250"/>
                    <a:pt x="132090" y="17943"/>
                    <a:pt x="205770" y="0"/>
                  </a:cubicBezTo>
                  <a:cubicBezTo>
                    <a:pt x="272578" y="16225"/>
                    <a:pt x="306173" y="23097"/>
                    <a:pt x="373745" y="34359"/>
                  </a:cubicBezTo>
                  <a:cubicBezTo>
                    <a:pt x="367827" y="63754"/>
                    <a:pt x="364773" y="78452"/>
                    <a:pt x="358666" y="107657"/>
                  </a:cubicBezTo>
                  <a:cubicBezTo>
                    <a:pt x="284222" y="130753"/>
                    <a:pt x="246809" y="143733"/>
                    <a:pt x="171220" y="171793"/>
                  </a:cubicBezTo>
                  <a:close/>
                  <a:moveTo>
                    <a:pt x="11835" y="146787"/>
                  </a:moveTo>
                  <a:cubicBezTo>
                    <a:pt x="75780" y="157095"/>
                    <a:pt x="107848" y="160913"/>
                    <a:pt x="172366" y="166639"/>
                  </a:cubicBezTo>
                  <a:cubicBezTo>
                    <a:pt x="243182" y="140488"/>
                    <a:pt x="278304" y="128463"/>
                    <a:pt x="348358" y="106893"/>
                  </a:cubicBezTo>
                  <a:cubicBezTo>
                    <a:pt x="354084" y="79216"/>
                    <a:pt x="356948" y="65281"/>
                    <a:pt x="362483" y="37413"/>
                  </a:cubicBezTo>
                  <a:cubicBezTo>
                    <a:pt x="299111" y="26914"/>
                    <a:pt x="267615" y="20424"/>
                    <a:pt x="204816" y="5536"/>
                  </a:cubicBezTo>
                  <a:cubicBezTo>
                    <a:pt x="135526" y="22715"/>
                    <a:pt x="100785" y="32450"/>
                    <a:pt x="30732" y="54210"/>
                  </a:cubicBezTo>
                  <a:cubicBezTo>
                    <a:pt x="23288" y="91241"/>
                    <a:pt x="19470" y="109947"/>
                    <a:pt x="11835" y="1467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405CEFE5-4E9F-4407-B3FE-6A917D29007B}"/>
                </a:ext>
              </a:extLst>
            </p:cNvPr>
            <p:cNvSpPr/>
            <p:nvPr/>
          </p:nvSpPr>
          <p:spPr>
            <a:xfrm>
              <a:off x="4950332" y="3787331"/>
              <a:ext cx="362674" cy="114529"/>
            </a:xfrm>
            <a:custGeom>
              <a:avLst/>
              <a:gdLst>
                <a:gd name="connsiteX0" fmla="*/ 171220 w 362673"/>
                <a:gd name="connsiteY0" fmla="*/ 124073 h 114528"/>
                <a:gd name="connsiteX1" fmla="*/ 0 w 362673"/>
                <a:gd name="connsiteY1" fmla="*/ 112620 h 114528"/>
                <a:gd name="connsiteX2" fmla="*/ 15079 w 362673"/>
                <a:gd name="connsiteY2" fmla="*/ 38558 h 114528"/>
                <a:gd name="connsiteX3" fmla="*/ 197944 w 362673"/>
                <a:gd name="connsiteY3" fmla="*/ 0 h 114528"/>
                <a:gd name="connsiteX4" fmla="*/ 367446 w 362673"/>
                <a:gd name="connsiteY4" fmla="*/ 23287 h 114528"/>
                <a:gd name="connsiteX5" fmla="*/ 355229 w 362673"/>
                <a:gd name="connsiteY5" fmla="*/ 74444 h 114528"/>
                <a:gd name="connsiteX6" fmla="*/ 171220 w 362673"/>
                <a:gd name="connsiteY6" fmla="*/ 124073 h 114528"/>
                <a:gd name="connsiteX7" fmla="*/ 11452 w 362673"/>
                <a:gd name="connsiteY7" fmla="*/ 109184 h 114528"/>
                <a:gd name="connsiteX8" fmla="*/ 171983 w 362673"/>
                <a:gd name="connsiteY8" fmla="*/ 120255 h 114528"/>
                <a:gd name="connsiteX9" fmla="*/ 344540 w 362673"/>
                <a:gd name="connsiteY9" fmla="*/ 73871 h 114528"/>
                <a:gd name="connsiteX10" fmla="*/ 356184 w 362673"/>
                <a:gd name="connsiteY10" fmla="*/ 25387 h 114528"/>
                <a:gd name="connsiteX11" fmla="*/ 197180 w 362673"/>
                <a:gd name="connsiteY11" fmla="*/ 3818 h 114528"/>
                <a:gd name="connsiteX12" fmla="*/ 25578 w 362673"/>
                <a:gd name="connsiteY12" fmla="*/ 40467 h 114528"/>
                <a:gd name="connsiteX13" fmla="*/ 11452 w 362673"/>
                <a:gd name="connsiteY13" fmla="*/ 1091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71220" y="124073"/>
                  </a:moveTo>
                  <a:cubicBezTo>
                    <a:pt x="102693" y="121400"/>
                    <a:pt x="68335" y="119301"/>
                    <a:pt x="0" y="112620"/>
                  </a:cubicBezTo>
                  <a:cubicBezTo>
                    <a:pt x="6108" y="83033"/>
                    <a:pt x="9162" y="68144"/>
                    <a:pt x="15079" y="38558"/>
                  </a:cubicBezTo>
                  <a:cubicBezTo>
                    <a:pt x="88377" y="20615"/>
                    <a:pt x="125027" y="12980"/>
                    <a:pt x="197944" y="0"/>
                  </a:cubicBezTo>
                  <a:cubicBezTo>
                    <a:pt x="265706" y="11453"/>
                    <a:pt x="299492" y="16034"/>
                    <a:pt x="367446" y="23287"/>
                  </a:cubicBezTo>
                  <a:cubicBezTo>
                    <a:pt x="362483" y="43521"/>
                    <a:pt x="360001" y="53638"/>
                    <a:pt x="355229" y="74444"/>
                  </a:cubicBezTo>
                  <a:cubicBezTo>
                    <a:pt x="281740" y="91814"/>
                    <a:pt x="244900" y="101740"/>
                    <a:pt x="171220" y="124073"/>
                  </a:cubicBezTo>
                  <a:close/>
                  <a:moveTo>
                    <a:pt x="11452" y="109184"/>
                  </a:moveTo>
                  <a:cubicBezTo>
                    <a:pt x="75589" y="115292"/>
                    <a:pt x="107657" y="117392"/>
                    <a:pt x="171983" y="120255"/>
                  </a:cubicBezTo>
                  <a:cubicBezTo>
                    <a:pt x="241082" y="99449"/>
                    <a:pt x="275632" y="90287"/>
                    <a:pt x="344540" y="73871"/>
                  </a:cubicBezTo>
                  <a:cubicBezTo>
                    <a:pt x="349121" y="54210"/>
                    <a:pt x="351412" y="44475"/>
                    <a:pt x="356184" y="25387"/>
                  </a:cubicBezTo>
                  <a:cubicBezTo>
                    <a:pt x="292429" y="18515"/>
                    <a:pt x="260744" y="14316"/>
                    <a:pt x="197180" y="3818"/>
                  </a:cubicBezTo>
                  <a:cubicBezTo>
                    <a:pt x="128654" y="16225"/>
                    <a:pt x="94295" y="23478"/>
                    <a:pt x="25578" y="40467"/>
                  </a:cubicBezTo>
                  <a:cubicBezTo>
                    <a:pt x="19851" y="67954"/>
                    <a:pt x="17179" y="81697"/>
                    <a:pt x="11452" y="1091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0DE89A9E-2DD1-4F1C-AF30-627623085F23}"/>
                </a:ext>
              </a:extLst>
            </p:cNvPr>
            <p:cNvSpPr/>
            <p:nvPr/>
          </p:nvSpPr>
          <p:spPr>
            <a:xfrm>
              <a:off x="5294491" y="3784086"/>
              <a:ext cx="362674" cy="76352"/>
            </a:xfrm>
            <a:custGeom>
              <a:avLst/>
              <a:gdLst>
                <a:gd name="connsiteX0" fmla="*/ 171029 w 362673"/>
                <a:gd name="connsiteY0" fmla="*/ 84369 h 76352"/>
                <a:gd name="connsiteX1" fmla="*/ 0 w 362673"/>
                <a:gd name="connsiteY1" fmla="*/ 78643 h 76352"/>
                <a:gd name="connsiteX2" fmla="*/ 12407 w 362673"/>
                <a:gd name="connsiteY2" fmla="*/ 26914 h 76352"/>
                <a:gd name="connsiteX3" fmla="*/ 194508 w 362673"/>
                <a:gd name="connsiteY3" fmla="*/ 0 h 76352"/>
                <a:gd name="connsiteX4" fmla="*/ 364964 w 362673"/>
                <a:gd name="connsiteY4" fmla="*/ 14698 h 76352"/>
                <a:gd name="connsiteX5" fmla="*/ 353511 w 362673"/>
                <a:gd name="connsiteY5" fmla="*/ 48293 h 76352"/>
                <a:gd name="connsiteX6" fmla="*/ 171029 w 362673"/>
                <a:gd name="connsiteY6" fmla="*/ 84369 h 76352"/>
                <a:gd name="connsiteX7" fmla="*/ 11452 w 362673"/>
                <a:gd name="connsiteY7" fmla="*/ 75971 h 76352"/>
                <a:gd name="connsiteX8" fmla="*/ 171793 w 362673"/>
                <a:gd name="connsiteY8" fmla="*/ 81506 h 76352"/>
                <a:gd name="connsiteX9" fmla="*/ 342822 w 362673"/>
                <a:gd name="connsiteY9" fmla="*/ 47911 h 76352"/>
                <a:gd name="connsiteX10" fmla="*/ 353702 w 362673"/>
                <a:gd name="connsiteY10" fmla="*/ 15843 h 76352"/>
                <a:gd name="connsiteX11" fmla="*/ 193744 w 362673"/>
                <a:gd name="connsiteY11" fmla="*/ 2481 h 76352"/>
                <a:gd name="connsiteX12" fmla="*/ 22905 w 362673"/>
                <a:gd name="connsiteY12" fmla="*/ 28059 h 76352"/>
                <a:gd name="connsiteX13" fmla="*/ 11452 w 362673"/>
                <a:gd name="connsiteY13" fmla="*/ 7597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71029" y="84369"/>
                  </a:moveTo>
                  <a:cubicBezTo>
                    <a:pt x="102694" y="83033"/>
                    <a:pt x="68526" y="82270"/>
                    <a:pt x="0" y="78643"/>
                  </a:cubicBezTo>
                  <a:cubicBezTo>
                    <a:pt x="4963" y="57646"/>
                    <a:pt x="7444" y="47338"/>
                    <a:pt x="12407" y="26914"/>
                  </a:cubicBezTo>
                  <a:cubicBezTo>
                    <a:pt x="85133" y="13934"/>
                    <a:pt x="121591" y="8590"/>
                    <a:pt x="194508" y="0"/>
                  </a:cubicBezTo>
                  <a:cubicBezTo>
                    <a:pt x="262652" y="7444"/>
                    <a:pt x="296629" y="10308"/>
                    <a:pt x="364964" y="14698"/>
                  </a:cubicBezTo>
                  <a:cubicBezTo>
                    <a:pt x="360383" y="27678"/>
                    <a:pt x="357902" y="34168"/>
                    <a:pt x="353511" y="48293"/>
                  </a:cubicBezTo>
                  <a:cubicBezTo>
                    <a:pt x="280213" y="60509"/>
                    <a:pt x="243755" y="67572"/>
                    <a:pt x="171029" y="84369"/>
                  </a:cubicBezTo>
                  <a:close/>
                  <a:moveTo>
                    <a:pt x="11452" y="75971"/>
                  </a:moveTo>
                  <a:cubicBezTo>
                    <a:pt x="75589" y="79406"/>
                    <a:pt x="107657" y="80170"/>
                    <a:pt x="171793" y="81506"/>
                  </a:cubicBezTo>
                  <a:cubicBezTo>
                    <a:pt x="240128" y="66045"/>
                    <a:pt x="274296" y="59364"/>
                    <a:pt x="342822" y="47911"/>
                  </a:cubicBezTo>
                  <a:cubicBezTo>
                    <a:pt x="347022" y="34549"/>
                    <a:pt x="349312" y="28250"/>
                    <a:pt x="353702" y="15843"/>
                  </a:cubicBezTo>
                  <a:cubicBezTo>
                    <a:pt x="289757" y="11835"/>
                    <a:pt x="257689" y="9162"/>
                    <a:pt x="193744" y="2481"/>
                  </a:cubicBezTo>
                  <a:cubicBezTo>
                    <a:pt x="125408" y="10880"/>
                    <a:pt x="91241" y="15843"/>
                    <a:pt x="22905" y="28059"/>
                  </a:cubicBezTo>
                  <a:cubicBezTo>
                    <a:pt x="18324" y="47148"/>
                    <a:pt x="16034" y="56692"/>
                    <a:pt x="11452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AF3EA4CA-2C6E-4D38-9C53-2310075DE751}"/>
                </a:ext>
              </a:extLst>
            </p:cNvPr>
            <p:cNvSpPr/>
            <p:nvPr/>
          </p:nvSpPr>
          <p:spPr>
            <a:xfrm>
              <a:off x="5636740" y="3781796"/>
              <a:ext cx="362674" cy="38176"/>
            </a:xfrm>
            <a:custGeom>
              <a:avLst/>
              <a:gdLst>
                <a:gd name="connsiteX0" fmla="*/ 171220 w 362673"/>
                <a:gd name="connsiteY0" fmla="*/ 55737 h 38176"/>
                <a:gd name="connsiteX1" fmla="*/ 0 w 362673"/>
                <a:gd name="connsiteY1" fmla="*/ 51538 h 38176"/>
                <a:gd name="connsiteX2" fmla="*/ 11453 w 362673"/>
                <a:gd name="connsiteY2" fmla="*/ 17370 h 38176"/>
                <a:gd name="connsiteX3" fmla="*/ 193935 w 362673"/>
                <a:gd name="connsiteY3" fmla="*/ 0 h 38176"/>
                <a:gd name="connsiteX4" fmla="*/ 365155 w 362673"/>
                <a:gd name="connsiteY4" fmla="*/ 9162 h 38176"/>
                <a:gd name="connsiteX5" fmla="*/ 353702 w 362673"/>
                <a:gd name="connsiteY5" fmla="*/ 31877 h 38176"/>
                <a:gd name="connsiteX6" fmla="*/ 171220 w 362673"/>
                <a:gd name="connsiteY6" fmla="*/ 55737 h 38176"/>
                <a:gd name="connsiteX7" fmla="*/ 11453 w 362673"/>
                <a:gd name="connsiteY7" fmla="*/ 49438 h 38176"/>
                <a:gd name="connsiteX8" fmla="*/ 171984 w 362673"/>
                <a:gd name="connsiteY8" fmla="*/ 53447 h 38176"/>
                <a:gd name="connsiteX9" fmla="*/ 343204 w 362673"/>
                <a:gd name="connsiteY9" fmla="*/ 31114 h 38176"/>
                <a:gd name="connsiteX10" fmla="*/ 354084 w 362673"/>
                <a:gd name="connsiteY10" fmla="*/ 9735 h 38176"/>
                <a:gd name="connsiteX11" fmla="*/ 193553 w 362673"/>
                <a:gd name="connsiteY11" fmla="*/ 1336 h 38176"/>
                <a:gd name="connsiteX12" fmla="*/ 22333 w 362673"/>
                <a:gd name="connsiteY12" fmla="*/ 17752 h 38176"/>
                <a:gd name="connsiteX13" fmla="*/ 11453 w 362673"/>
                <a:gd name="connsiteY13" fmla="*/ 49438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1220" y="55737"/>
                  </a:moveTo>
                  <a:cubicBezTo>
                    <a:pt x="102694" y="54019"/>
                    <a:pt x="68526" y="53447"/>
                    <a:pt x="0" y="51538"/>
                  </a:cubicBezTo>
                  <a:cubicBezTo>
                    <a:pt x="4581" y="37222"/>
                    <a:pt x="6871" y="30541"/>
                    <a:pt x="11453" y="17370"/>
                  </a:cubicBezTo>
                  <a:cubicBezTo>
                    <a:pt x="84179" y="8781"/>
                    <a:pt x="120827" y="5345"/>
                    <a:pt x="193935" y="0"/>
                  </a:cubicBezTo>
                  <a:cubicBezTo>
                    <a:pt x="262461" y="4581"/>
                    <a:pt x="296629" y="6108"/>
                    <a:pt x="365155" y="9162"/>
                  </a:cubicBezTo>
                  <a:cubicBezTo>
                    <a:pt x="360383" y="17370"/>
                    <a:pt x="358093" y="21570"/>
                    <a:pt x="353702" y="31877"/>
                  </a:cubicBezTo>
                  <a:cubicBezTo>
                    <a:pt x="280595" y="39512"/>
                    <a:pt x="244137" y="44094"/>
                    <a:pt x="171220" y="55737"/>
                  </a:cubicBezTo>
                  <a:close/>
                  <a:moveTo>
                    <a:pt x="11453" y="49438"/>
                  </a:moveTo>
                  <a:cubicBezTo>
                    <a:pt x="75589" y="51347"/>
                    <a:pt x="107657" y="51920"/>
                    <a:pt x="171984" y="53447"/>
                  </a:cubicBezTo>
                  <a:cubicBezTo>
                    <a:pt x="240319" y="42757"/>
                    <a:pt x="274487" y="38558"/>
                    <a:pt x="343204" y="31114"/>
                  </a:cubicBezTo>
                  <a:cubicBezTo>
                    <a:pt x="347404" y="21570"/>
                    <a:pt x="349503" y="17561"/>
                    <a:pt x="354084" y="9735"/>
                  </a:cubicBezTo>
                  <a:cubicBezTo>
                    <a:pt x="289757" y="6872"/>
                    <a:pt x="257689" y="5536"/>
                    <a:pt x="193553" y="1336"/>
                  </a:cubicBezTo>
                  <a:cubicBezTo>
                    <a:pt x="124836" y="6490"/>
                    <a:pt x="90668" y="9735"/>
                    <a:pt x="22333" y="17752"/>
                  </a:cubicBezTo>
                  <a:cubicBezTo>
                    <a:pt x="17752" y="30159"/>
                    <a:pt x="15652" y="36267"/>
                    <a:pt x="11453" y="494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5167FE91-C93F-453D-97E6-E365CF3EEDE9}"/>
                </a:ext>
              </a:extLst>
            </p:cNvPr>
            <p:cNvSpPr/>
            <p:nvPr/>
          </p:nvSpPr>
          <p:spPr>
            <a:xfrm>
              <a:off x="5979562" y="3781223"/>
              <a:ext cx="362674" cy="38176"/>
            </a:xfrm>
            <a:custGeom>
              <a:avLst/>
              <a:gdLst>
                <a:gd name="connsiteX0" fmla="*/ 173702 w 362673"/>
                <a:gd name="connsiteY0" fmla="*/ 45239 h 38176"/>
                <a:gd name="connsiteX1" fmla="*/ 0 w 362673"/>
                <a:gd name="connsiteY1" fmla="*/ 32641 h 38176"/>
                <a:gd name="connsiteX2" fmla="*/ 11453 w 362673"/>
                <a:gd name="connsiteY2" fmla="*/ 9735 h 38176"/>
                <a:gd name="connsiteX3" fmla="*/ 195463 w 362673"/>
                <a:gd name="connsiteY3" fmla="*/ 0 h 38176"/>
                <a:gd name="connsiteX4" fmla="*/ 370118 w 362673"/>
                <a:gd name="connsiteY4" fmla="*/ 16034 h 38176"/>
                <a:gd name="connsiteX5" fmla="*/ 360193 w 362673"/>
                <a:gd name="connsiteY5" fmla="*/ 40849 h 38176"/>
                <a:gd name="connsiteX6" fmla="*/ 173702 w 362673"/>
                <a:gd name="connsiteY6" fmla="*/ 45239 h 38176"/>
                <a:gd name="connsiteX7" fmla="*/ 11453 w 362673"/>
                <a:gd name="connsiteY7" fmla="*/ 31495 h 38176"/>
                <a:gd name="connsiteX8" fmla="*/ 174466 w 362673"/>
                <a:gd name="connsiteY8" fmla="*/ 43521 h 38176"/>
                <a:gd name="connsiteX9" fmla="*/ 349504 w 362673"/>
                <a:gd name="connsiteY9" fmla="*/ 39321 h 38176"/>
                <a:gd name="connsiteX10" fmla="*/ 358857 w 362673"/>
                <a:gd name="connsiteY10" fmla="*/ 16225 h 38176"/>
                <a:gd name="connsiteX11" fmla="*/ 195080 w 362673"/>
                <a:gd name="connsiteY11" fmla="*/ 1145 h 38176"/>
                <a:gd name="connsiteX12" fmla="*/ 22333 w 362673"/>
                <a:gd name="connsiteY12" fmla="*/ 10117 h 38176"/>
                <a:gd name="connsiteX13" fmla="*/ 11453 w 362673"/>
                <a:gd name="connsiteY13" fmla="*/ 31495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38176">
                  <a:moveTo>
                    <a:pt x="173702" y="45239"/>
                  </a:moveTo>
                  <a:cubicBezTo>
                    <a:pt x="103267" y="36649"/>
                    <a:pt x="68717" y="35122"/>
                    <a:pt x="0" y="32641"/>
                  </a:cubicBezTo>
                  <a:cubicBezTo>
                    <a:pt x="4390" y="22333"/>
                    <a:pt x="6681" y="18134"/>
                    <a:pt x="11453" y="9735"/>
                  </a:cubicBezTo>
                  <a:cubicBezTo>
                    <a:pt x="84751" y="4390"/>
                    <a:pt x="121591" y="2672"/>
                    <a:pt x="195463" y="0"/>
                  </a:cubicBezTo>
                  <a:cubicBezTo>
                    <a:pt x="264752" y="4772"/>
                    <a:pt x="299683" y="8017"/>
                    <a:pt x="370118" y="16034"/>
                  </a:cubicBezTo>
                  <a:cubicBezTo>
                    <a:pt x="365919" y="25196"/>
                    <a:pt x="364010" y="29777"/>
                    <a:pt x="360193" y="40849"/>
                  </a:cubicBezTo>
                  <a:cubicBezTo>
                    <a:pt x="285367" y="41612"/>
                    <a:pt x="247955" y="42185"/>
                    <a:pt x="173702" y="45239"/>
                  </a:cubicBezTo>
                  <a:close/>
                  <a:moveTo>
                    <a:pt x="11453" y="31495"/>
                  </a:moveTo>
                  <a:cubicBezTo>
                    <a:pt x="75971" y="33786"/>
                    <a:pt x="108420" y="35695"/>
                    <a:pt x="174466" y="43521"/>
                  </a:cubicBezTo>
                  <a:cubicBezTo>
                    <a:pt x="244137" y="40658"/>
                    <a:pt x="279068" y="40085"/>
                    <a:pt x="349504" y="39321"/>
                  </a:cubicBezTo>
                  <a:cubicBezTo>
                    <a:pt x="352939" y="29205"/>
                    <a:pt x="354848" y="24815"/>
                    <a:pt x="358857" y="16225"/>
                  </a:cubicBezTo>
                  <a:cubicBezTo>
                    <a:pt x="292811" y="8781"/>
                    <a:pt x="260171" y="5917"/>
                    <a:pt x="195080" y="1145"/>
                  </a:cubicBezTo>
                  <a:cubicBezTo>
                    <a:pt x="125791" y="3627"/>
                    <a:pt x="91241" y="5154"/>
                    <a:pt x="22333" y="10117"/>
                  </a:cubicBezTo>
                  <a:cubicBezTo>
                    <a:pt x="17752" y="18134"/>
                    <a:pt x="15461" y="22142"/>
                    <a:pt x="11453" y="314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CA8006E2-0E02-41C6-BA4E-E6D6D6AA1DDA}"/>
                </a:ext>
              </a:extLst>
            </p:cNvPr>
            <p:cNvSpPr/>
            <p:nvPr/>
          </p:nvSpPr>
          <p:spPr>
            <a:xfrm>
              <a:off x="6328684" y="3794585"/>
              <a:ext cx="362674" cy="57264"/>
            </a:xfrm>
            <a:custGeom>
              <a:avLst/>
              <a:gdLst>
                <a:gd name="connsiteX0" fmla="*/ 180383 w 362673"/>
                <a:gd name="connsiteY0" fmla="*/ 57455 h 57264"/>
                <a:gd name="connsiteX1" fmla="*/ 0 w 362673"/>
                <a:gd name="connsiteY1" fmla="*/ 26914 h 57264"/>
                <a:gd name="connsiteX2" fmla="*/ 9926 w 362673"/>
                <a:gd name="connsiteY2" fmla="*/ 2291 h 57264"/>
                <a:gd name="connsiteX3" fmla="*/ 196798 w 362673"/>
                <a:gd name="connsiteY3" fmla="*/ 0 h 57264"/>
                <a:gd name="connsiteX4" fmla="*/ 377181 w 362673"/>
                <a:gd name="connsiteY4" fmla="*/ 27869 h 57264"/>
                <a:gd name="connsiteX5" fmla="*/ 370882 w 362673"/>
                <a:gd name="connsiteY5" fmla="*/ 60891 h 57264"/>
                <a:gd name="connsiteX6" fmla="*/ 180383 w 362673"/>
                <a:gd name="connsiteY6" fmla="*/ 57455 h 57264"/>
                <a:gd name="connsiteX7" fmla="*/ 11452 w 362673"/>
                <a:gd name="connsiteY7" fmla="*/ 26723 h 57264"/>
                <a:gd name="connsiteX8" fmla="*/ 180764 w 362673"/>
                <a:gd name="connsiteY8" fmla="*/ 55355 h 57264"/>
                <a:gd name="connsiteX9" fmla="*/ 359429 w 362673"/>
                <a:gd name="connsiteY9" fmla="*/ 58600 h 57264"/>
                <a:gd name="connsiteX10" fmla="*/ 365538 w 362673"/>
                <a:gd name="connsiteY10" fmla="*/ 28059 h 57264"/>
                <a:gd name="connsiteX11" fmla="*/ 196225 w 362673"/>
                <a:gd name="connsiteY11" fmla="*/ 1718 h 57264"/>
                <a:gd name="connsiteX12" fmla="*/ 20807 w 362673"/>
                <a:gd name="connsiteY12" fmla="*/ 3627 h 57264"/>
                <a:gd name="connsiteX13" fmla="*/ 11452 w 362673"/>
                <a:gd name="connsiteY13" fmla="*/ 2672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80383" y="57455"/>
                  </a:moveTo>
                  <a:cubicBezTo>
                    <a:pt x="107466" y="43139"/>
                    <a:pt x="71389" y="37031"/>
                    <a:pt x="0" y="26914"/>
                  </a:cubicBezTo>
                  <a:cubicBezTo>
                    <a:pt x="3818" y="16034"/>
                    <a:pt x="5726" y="11453"/>
                    <a:pt x="9926" y="2291"/>
                  </a:cubicBezTo>
                  <a:cubicBezTo>
                    <a:pt x="84560" y="1145"/>
                    <a:pt x="121973" y="954"/>
                    <a:pt x="196798" y="0"/>
                  </a:cubicBezTo>
                  <a:cubicBezTo>
                    <a:pt x="268188" y="9353"/>
                    <a:pt x="304264" y="14889"/>
                    <a:pt x="377181" y="27869"/>
                  </a:cubicBezTo>
                  <a:cubicBezTo>
                    <a:pt x="374508" y="40467"/>
                    <a:pt x="373172" y="46766"/>
                    <a:pt x="370882" y="60891"/>
                  </a:cubicBezTo>
                  <a:cubicBezTo>
                    <a:pt x="294338" y="59173"/>
                    <a:pt x="256162" y="58219"/>
                    <a:pt x="180383" y="57455"/>
                  </a:cubicBezTo>
                  <a:close/>
                  <a:moveTo>
                    <a:pt x="11452" y="26723"/>
                  </a:moveTo>
                  <a:cubicBezTo>
                    <a:pt x="78452" y="36267"/>
                    <a:pt x="112238" y="41994"/>
                    <a:pt x="180764" y="55355"/>
                  </a:cubicBezTo>
                  <a:cubicBezTo>
                    <a:pt x="251963" y="56119"/>
                    <a:pt x="287849" y="56883"/>
                    <a:pt x="359429" y="58600"/>
                  </a:cubicBezTo>
                  <a:cubicBezTo>
                    <a:pt x="361720" y="45621"/>
                    <a:pt x="362865" y="39703"/>
                    <a:pt x="365538" y="28059"/>
                  </a:cubicBezTo>
                  <a:cubicBezTo>
                    <a:pt x="297202" y="16034"/>
                    <a:pt x="263416" y="10689"/>
                    <a:pt x="196225" y="1718"/>
                  </a:cubicBezTo>
                  <a:cubicBezTo>
                    <a:pt x="125981" y="2481"/>
                    <a:pt x="90860" y="2672"/>
                    <a:pt x="20807" y="3627"/>
                  </a:cubicBezTo>
                  <a:cubicBezTo>
                    <a:pt x="16798" y="12025"/>
                    <a:pt x="15079" y="16416"/>
                    <a:pt x="11452" y="267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4A3095FD-BA3C-417C-9F3C-EE116A02CE22}"/>
                </a:ext>
              </a:extLst>
            </p:cNvPr>
            <p:cNvSpPr/>
            <p:nvPr/>
          </p:nvSpPr>
          <p:spPr>
            <a:xfrm>
              <a:off x="6688113" y="3821499"/>
              <a:ext cx="381762" cy="76352"/>
            </a:xfrm>
            <a:custGeom>
              <a:avLst/>
              <a:gdLst>
                <a:gd name="connsiteX0" fmla="*/ 188208 w 381762"/>
                <a:gd name="connsiteY0" fmla="*/ 77116 h 76352"/>
                <a:gd name="connsiteX1" fmla="*/ 0 w 381762"/>
                <a:gd name="connsiteY1" fmla="*/ 32641 h 76352"/>
                <a:gd name="connsiteX2" fmla="*/ 6489 w 381762"/>
                <a:gd name="connsiteY2" fmla="*/ 0 h 76352"/>
                <a:gd name="connsiteX3" fmla="*/ 195844 w 381762"/>
                <a:gd name="connsiteY3" fmla="*/ 191 h 76352"/>
                <a:gd name="connsiteX4" fmla="*/ 383288 w 381762"/>
                <a:gd name="connsiteY4" fmla="*/ 39703 h 76352"/>
                <a:gd name="connsiteX5" fmla="*/ 382525 w 381762"/>
                <a:gd name="connsiteY5" fmla="*/ 84178 h 76352"/>
                <a:gd name="connsiteX6" fmla="*/ 188208 w 381762"/>
                <a:gd name="connsiteY6" fmla="*/ 77116 h 76352"/>
                <a:gd name="connsiteX7" fmla="*/ 11643 w 381762"/>
                <a:gd name="connsiteY7" fmla="*/ 32831 h 76352"/>
                <a:gd name="connsiteX8" fmla="*/ 188208 w 381762"/>
                <a:gd name="connsiteY8" fmla="*/ 74444 h 76352"/>
                <a:gd name="connsiteX9" fmla="*/ 370308 w 381762"/>
                <a:gd name="connsiteY9" fmla="*/ 80933 h 76352"/>
                <a:gd name="connsiteX10" fmla="*/ 371263 w 381762"/>
                <a:gd name="connsiteY10" fmla="*/ 39512 h 76352"/>
                <a:gd name="connsiteX11" fmla="*/ 195271 w 381762"/>
                <a:gd name="connsiteY11" fmla="*/ 2291 h 76352"/>
                <a:gd name="connsiteX12" fmla="*/ 17370 w 381762"/>
                <a:gd name="connsiteY12" fmla="*/ 1909 h 76352"/>
                <a:gd name="connsiteX13" fmla="*/ 11643 w 381762"/>
                <a:gd name="connsiteY13" fmla="*/ 3283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88208" y="77116"/>
                  </a:moveTo>
                  <a:cubicBezTo>
                    <a:pt x="111856" y="57264"/>
                    <a:pt x="74252" y="48293"/>
                    <a:pt x="0" y="32641"/>
                  </a:cubicBezTo>
                  <a:cubicBezTo>
                    <a:pt x="2290" y="18706"/>
                    <a:pt x="3627" y="12407"/>
                    <a:pt x="6489" y="0"/>
                  </a:cubicBezTo>
                  <a:cubicBezTo>
                    <a:pt x="82270" y="382"/>
                    <a:pt x="120255" y="573"/>
                    <a:pt x="195844" y="191"/>
                  </a:cubicBezTo>
                  <a:cubicBezTo>
                    <a:pt x="269905" y="14125"/>
                    <a:pt x="307509" y="22142"/>
                    <a:pt x="383288" y="39703"/>
                  </a:cubicBezTo>
                  <a:cubicBezTo>
                    <a:pt x="382907" y="57073"/>
                    <a:pt x="382716" y="65854"/>
                    <a:pt x="382525" y="84178"/>
                  </a:cubicBezTo>
                  <a:cubicBezTo>
                    <a:pt x="304645" y="81697"/>
                    <a:pt x="265706" y="79979"/>
                    <a:pt x="188208" y="77116"/>
                  </a:cubicBezTo>
                  <a:close/>
                  <a:moveTo>
                    <a:pt x="11643" y="32831"/>
                  </a:moveTo>
                  <a:cubicBezTo>
                    <a:pt x="81315" y="47529"/>
                    <a:pt x="116819" y="55928"/>
                    <a:pt x="188208" y="74444"/>
                  </a:cubicBezTo>
                  <a:cubicBezTo>
                    <a:pt x="260934" y="77116"/>
                    <a:pt x="297392" y="78643"/>
                    <a:pt x="370308" y="80933"/>
                  </a:cubicBezTo>
                  <a:cubicBezTo>
                    <a:pt x="370500" y="63945"/>
                    <a:pt x="370691" y="55737"/>
                    <a:pt x="371263" y="39512"/>
                  </a:cubicBezTo>
                  <a:cubicBezTo>
                    <a:pt x="300064" y="22906"/>
                    <a:pt x="264943" y="15461"/>
                    <a:pt x="195271" y="2291"/>
                  </a:cubicBezTo>
                  <a:cubicBezTo>
                    <a:pt x="124264" y="2672"/>
                    <a:pt x="88568" y="2481"/>
                    <a:pt x="17370" y="1909"/>
                  </a:cubicBezTo>
                  <a:cubicBezTo>
                    <a:pt x="15079" y="13743"/>
                    <a:pt x="13743" y="19852"/>
                    <a:pt x="11643" y="328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7511AC0C-A309-49C4-AFB8-429FF0223B2F}"/>
                </a:ext>
              </a:extLst>
            </p:cNvPr>
            <p:cNvSpPr/>
            <p:nvPr/>
          </p:nvSpPr>
          <p:spPr>
            <a:xfrm>
              <a:off x="7058422" y="3858912"/>
              <a:ext cx="381762" cy="95440"/>
            </a:xfrm>
            <a:custGeom>
              <a:avLst/>
              <a:gdLst>
                <a:gd name="connsiteX0" fmla="*/ 197563 w 381762"/>
                <a:gd name="connsiteY0" fmla="*/ 102312 h 95440"/>
                <a:gd name="connsiteX1" fmla="*/ 0 w 381762"/>
                <a:gd name="connsiteY1" fmla="*/ 45048 h 95440"/>
                <a:gd name="connsiteX2" fmla="*/ 954 w 381762"/>
                <a:gd name="connsiteY2" fmla="*/ 954 h 95440"/>
                <a:gd name="connsiteX3" fmla="*/ 191835 w 381762"/>
                <a:gd name="connsiteY3" fmla="*/ 0 h 95440"/>
                <a:gd name="connsiteX4" fmla="*/ 387488 w 381762"/>
                <a:gd name="connsiteY4" fmla="*/ 50393 h 95440"/>
                <a:gd name="connsiteX5" fmla="*/ 394552 w 381762"/>
                <a:gd name="connsiteY5" fmla="*/ 108802 h 95440"/>
                <a:gd name="connsiteX6" fmla="*/ 197563 w 381762"/>
                <a:gd name="connsiteY6" fmla="*/ 102312 h 95440"/>
                <a:gd name="connsiteX7" fmla="*/ 12026 w 381762"/>
                <a:gd name="connsiteY7" fmla="*/ 45239 h 95440"/>
                <a:gd name="connsiteX8" fmla="*/ 197371 w 381762"/>
                <a:gd name="connsiteY8" fmla="*/ 98876 h 95440"/>
                <a:gd name="connsiteX9" fmla="*/ 381953 w 381762"/>
                <a:gd name="connsiteY9" fmla="*/ 104794 h 95440"/>
                <a:gd name="connsiteX10" fmla="*/ 375654 w 381762"/>
                <a:gd name="connsiteY10" fmla="*/ 50393 h 95440"/>
                <a:gd name="connsiteX11" fmla="*/ 192026 w 381762"/>
                <a:gd name="connsiteY11" fmla="*/ 2863 h 95440"/>
                <a:gd name="connsiteX12" fmla="*/ 12790 w 381762"/>
                <a:gd name="connsiteY12" fmla="*/ 3627 h 95440"/>
                <a:gd name="connsiteX13" fmla="*/ 12026 w 381762"/>
                <a:gd name="connsiteY13" fmla="*/ 4523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95440">
                  <a:moveTo>
                    <a:pt x="197563" y="102312"/>
                  </a:moveTo>
                  <a:cubicBezTo>
                    <a:pt x="117392" y="77307"/>
                    <a:pt x="77880" y="65854"/>
                    <a:pt x="0" y="45048"/>
                  </a:cubicBezTo>
                  <a:cubicBezTo>
                    <a:pt x="191" y="26723"/>
                    <a:pt x="382" y="18134"/>
                    <a:pt x="954" y="954"/>
                  </a:cubicBezTo>
                  <a:cubicBezTo>
                    <a:pt x="77498" y="1336"/>
                    <a:pt x="115865" y="1336"/>
                    <a:pt x="191835" y="0"/>
                  </a:cubicBezTo>
                  <a:cubicBezTo>
                    <a:pt x="268952" y="18325"/>
                    <a:pt x="308082" y="28441"/>
                    <a:pt x="387488" y="50393"/>
                  </a:cubicBezTo>
                  <a:cubicBezTo>
                    <a:pt x="390161" y="73489"/>
                    <a:pt x="391497" y="85133"/>
                    <a:pt x="394552" y="108802"/>
                  </a:cubicBezTo>
                  <a:cubicBezTo>
                    <a:pt x="316099" y="107084"/>
                    <a:pt x="276586" y="105557"/>
                    <a:pt x="197563" y="102312"/>
                  </a:cubicBezTo>
                  <a:close/>
                  <a:moveTo>
                    <a:pt x="12026" y="45239"/>
                  </a:moveTo>
                  <a:cubicBezTo>
                    <a:pt x="85133" y="64900"/>
                    <a:pt x="122164" y="75589"/>
                    <a:pt x="197371" y="98876"/>
                  </a:cubicBezTo>
                  <a:cubicBezTo>
                    <a:pt x="271433" y="101930"/>
                    <a:pt x="308273" y="103267"/>
                    <a:pt x="381953" y="104794"/>
                  </a:cubicBezTo>
                  <a:cubicBezTo>
                    <a:pt x="379280" y="82651"/>
                    <a:pt x="377944" y="71771"/>
                    <a:pt x="375654" y="50393"/>
                  </a:cubicBezTo>
                  <a:cubicBezTo>
                    <a:pt x="301211" y="29777"/>
                    <a:pt x="264562" y="20233"/>
                    <a:pt x="192026" y="2863"/>
                  </a:cubicBezTo>
                  <a:cubicBezTo>
                    <a:pt x="120637" y="4008"/>
                    <a:pt x="84751" y="4008"/>
                    <a:pt x="12790" y="3627"/>
                  </a:cubicBezTo>
                  <a:cubicBezTo>
                    <a:pt x="12408" y="19852"/>
                    <a:pt x="12217" y="28060"/>
                    <a:pt x="12026" y="452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582823E2-7AA6-4102-845F-30443B9B7DC2}"/>
                </a:ext>
              </a:extLst>
            </p:cNvPr>
            <p:cNvSpPr/>
            <p:nvPr/>
          </p:nvSpPr>
          <p:spPr>
            <a:xfrm>
              <a:off x="7433885" y="3902432"/>
              <a:ext cx="400850" cy="133617"/>
            </a:xfrm>
            <a:custGeom>
              <a:avLst/>
              <a:gdLst>
                <a:gd name="connsiteX0" fmla="*/ 214359 w 400850"/>
                <a:gd name="connsiteY0" fmla="*/ 131708 h 133616"/>
                <a:gd name="connsiteX1" fmla="*/ 6680 w 400850"/>
                <a:gd name="connsiteY1" fmla="*/ 63182 h 133616"/>
                <a:gd name="connsiteX2" fmla="*/ 0 w 400850"/>
                <a:gd name="connsiteY2" fmla="*/ 5154 h 133616"/>
                <a:gd name="connsiteX3" fmla="*/ 191071 w 400850"/>
                <a:gd name="connsiteY3" fmla="*/ 0 h 133616"/>
                <a:gd name="connsiteX4" fmla="*/ 395314 w 400850"/>
                <a:gd name="connsiteY4" fmla="*/ 60128 h 133616"/>
                <a:gd name="connsiteX5" fmla="*/ 412494 w 400850"/>
                <a:gd name="connsiteY5" fmla="*/ 134189 h 133616"/>
                <a:gd name="connsiteX6" fmla="*/ 214359 w 400850"/>
                <a:gd name="connsiteY6" fmla="*/ 131708 h 133616"/>
                <a:gd name="connsiteX7" fmla="*/ 18897 w 400850"/>
                <a:gd name="connsiteY7" fmla="*/ 63372 h 133616"/>
                <a:gd name="connsiteX8" fmla="*/ 213596 w 400850"/>
                <a:gd name="connsiteY8" fmla="*/ 127508 h 133616"/>
                <a:gd name="connsiteX9" fmla="*/ 399132 w 400850"/>
                <a:gd name="connsiteY9" fmla="*/ 129417 h 133616"/>
                <a:gd name="connsiteX10" fmla="*/ 383479 w 400850"/>
                <a:gd name="connsiteY10" fmla="*/ 60509 h 133616"/>
                <a:gd name="connsiteX11" fmla="*/ 191835 w 400850"/>
                <a:gd name="connsiteY11" fmla="*/ 4009 h 133616"/>
                <a:gd name="connsiteX12" fmla="*/ 12407 w 400850"/>
                <a:gd name="connsiteY12" fmla="*/ 8781 h 133616"/>
                <a:gd name="connsiteX13" fmla="*/ 18897 w 400850"/>
                <a:gd name="connsiteY13" fmla="*/ 6337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14359" y="131708"/>
                  </a:moveTo>
                  <a:cubicBezTo>
                    <a:pt x="130180" y="102503"/>
                    <a:pt x="88568" y="88760"/>
                    <a:pt x="6680" y="63182"/>
                  </a:cubicBezTo>
                  <a:cubicBezTo>
                    <a:pt x="3817" y="39512"/>
                    <a:pt x="2480" y="28060"/>
                    <a:pt x="0" y="5154"/>
                  </a:cubicBezTo>
                  <a:cubicBezTo>
                    <a:pt x="76924" y="4390"/>
                    <a:pt x="115101" y="3436"/>
                    <a:pt x="191071" y="0"/>
                  </a:cubicBezTo>
                  <a:cubicBezTo>
                    <a:pt x="271623" y="22333"/>
                    <a:pt x="312472" y="34359"/>
                    <a:pt x="395314" y="60128"/>
                  </a:cubicBezTo>
                  <a:cubicBezTo>
                    <a:pt x="401995" y="89523"/>
                    <a:pt x="405431" y="104221"/>
                    <a:pt x="412494" y="134189"/>
                  </a:cubicBezTo>
                  <a:cubicBezTo>
                    <a:pt x="333660" y="134380"/>
                    <a:pt x="294147" y="133808"/>
                    <a:pt x="214359" y="131708"/>
                  </a:cubicBezTo>
                  <a:close/>
                  <a:moveTo>
                    <a:pt x="18897" y="63372"/>
                  </a:moveTo>
                  <a:cubicBezTo>
                    <a:pt x="95630" y="87423"/>
                    <a:pt x="134571" y="100212"/>
                    <a:pt x="213596" y="127508"/>
                  </a:cubicBezTo>
                  <a:cubicBezTo>
                    <a:pt x="288230" y="129417"/>
                    <a:pt x="325452" y="129799"/>
                    <a:pt x="399132" y="129417"/>
                  </a:cubicBezTo>
                  <a:cubicBezTo>
                    <a:pt x="392832" y="101740"/>
                    <a:pt x="389588" y="87805"/>
                    <a:pt x="383479" y="60509"/>
                  </a:cubicBezTo>
                  <a:cubicBezTo>
                    <a:pt x="305791" y="36458"/>
                    <a:pt x="267423" y="25005"/>
                    <a:pt x="191835" y="4009"/>
                  </a:cubicBezTo>
                  <a:cubicBezTo>
                    <a:pt x="120636" y="7063"/>
                    <a:pt x="84751" y="8017"/>
                    <a:pt x="12407" y="8781"/>
                  </a:cubicBezTo>
                  <a:cubicBezTo>
                    <a:pt x="14888" y="30159"/>
                    <a:pt x="16224" y="41230"/>
                    <a:pt x="18897" y="633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545B6DE0-C28F-44E5-A5E4-EA74FD197933}"/>
                </a:ext>
              </a:extLst>
            </p:cNvPr>
            <p:cNvSpPr/>
            <p:nvPr/>
          </p:nvSpPr>
          <p:spPr>
            <a:xfrm>
              <a:off x="7816793" y="3948435"/>
              <a:ext cx="419938" cy="152705"/>
            </a:xfrm>
            <a:custGeom>
              <a:avLst/>
              <a:gdLst>
                <a:gd name="connsiteX0" fmla="*/ 234592 w 419938"/>
                <a:gd name="connsiteY0" fmla="*/ 163394 h 152704"/>
                <a:gd name="connsiteX1" fmla="*/ 16798 w 419938"/>
                <a:gd name="connsiteY1" fmla="*/ 85706 h 152704"/>
                <a:gd name="connsiteX2" fmla="*/ 0 w 419938"/>
                <a:gd name="connsiteY2" fmla="*/ 12216 h 152704"/>
                <a:gd name="connsiteX3" fmla="*/ 188971 w 419938"/>
                <a:gd name="connsiteY3" fmla="*/ 0 h 152704"/>
                <a:gd name="connsiteX4" fmla="*/ 401613 w 419938"/>
                <a:gd name="connsiteY4" fmla="*/ 67763 h 152704"/>
                <a:gd name="connsiteX5" fmla="*/ 430817 w 419938"/>
                <a:gd name="connsiteY5" fmla="*/ 157859 h 152704"/>
                <a:gd name="connsiteX6" fmla="*/ 234592 w 419938"/>
                <a:gd name="connsiteY6" fmla="*/ 163394 h 152704"/>
                <a:gd name="connsiteX7" fmla="*/ 28822 w 419938"/>
                <a:gd name="connsiteY7" fmla="*/ 85706 h 152704"/>
                <a:gd name="connsiteX8" fmla="*/ 233065 w 419938"/>
                <a:gd name="connsiteY8" fmla="*/ 158240 h 152704"/>
                <a:gd name="connsiteX9" fmla="*/ 417075 w 419938"/>
                <a:gd name="connsiteY9" fmla="*/ 152705 h 152704"/>
                <a:gd name="connsiteX10" fmla="*/ 390161 w 419938"/>
                <a:gd name="connsiteY10" fmla="*/ 68717 h 152704"/>
                <a:gd name="connsiteX11" fmla="*/ 190499 w 419938"/>
                <a:gd name="connsiteY11" fmla="*/ 4963 h 152704"/>
                <a:gd name="connsiteX12" fmla="*/ 12980 w 419938"/>
                <a:gd name="connsiteY12" fmla="*/ 16225 h 152704"/>
                <a:gd name="connsiteX13" fmla="*/ 28822 w 419938"/>
                <a:gd name="connsiteY13" fmla="*/ 8570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52704">
                  <a:moveTo>
                    <a:pt x="234592" y="163394"/>
                  </a:moveTo>
                  <a:cubicBezTo>
                    <a:pt x="146214" y="130944"/>
                    <a:pt x="102694" y="115292"/>
                    <a:pt x="16798" y="85706"/>
                  </a:cubicBezTo>
                  <a:cubicBezTo>
                    <a:pt x="9925" y="56119"/>
                    <a:pt x="6680" y="41421"/>
                    <a:pt x="0" y="12216"/>
                  </a:cubicBezTo>
                  <a:cubicBezTo>
                    <a:pt x="76352" y="8971"/>
                    <a:pt x="114338" y="6490"/>
                    <a:pt x="188971" y="0"/>
                  </a:cubicBezTo>
                  <a:cubicBezTo>
                    <a:pt x="272960" y="25578"/>
                    <a:pt x="315526" y="39131"/>
                    <a:pt x="401613" y="67763"/>
                  </a:cubicBezTo>
                  <a:cubicBezTo>
                    <a:pt x="413257" y="103648"/>
                    <a:pt x="419174" y="121782"/>
                    <a:pt x="430817" y="157859"/>
                  </a:cubicBezTo>
                  <a:cubicBezTo>
                    <a:pt x="353320" y="161676"/>
                    <a:pt x="313998" y="162821"/>
                    <a:pt x="234592" y="163394"/>
                  </a:cubicBezTo>
                  <a:close/>
                  <a:moveTo>
                    <a:pt x="28822" y="85706"/>
                  </a:moveTo>
                  <a:cubicBezTo>
                    <a:pt x="109374" y="113383"/>
                    <a:pt x="150223" y="127890"/>
                    <a:pt x="233065" y="158240"/>
                  </a:cubicBezTo>
                  <a:cubicBezTo>
                    <a:pt x="307509" y="157477"/>
                    <a:pt x="344349" y="156522"/>
                    <a:pt x="417075" y="152705"/>
                  </a:cubicBezTo>
                  <a:cubicBezTo>
                    <a:pt x="406194" y="119110"/>
                    <a:pt x="400850" y="102121"/>
                    <a:pt x="390161" y="68717"/>
                  </a:cubicBezTo>
                  <a:cubicBezTo>
                    <a:pt x="309226" y="41994"/>
                    <a:pt x="269333" y="29014"/>
                    <a:pt x="190499" y="4963"/>
                  </a:cubicBezTo>
                  <a:cubicBezTo>
                    <a:pt x="120255" y="10880"/>
                    <a:pt x="84751" y="13171"/>
                    <a:pt x="12980" y="16225"/>
                  </a:cubicBezTo>
                  <a:cubicBezTo>
                    <a:pt x="19278" y="43712"/>
                    <a:pt x="22333" y="57646"/>
                    <a:pt x="28822" y="857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AD97CB77-CF71-4BE2-9174-BE1796C396F7}"/>
                </a:ext>
              </a:extLst>
            </p:cNvPr>
            <p:cNvSpPr/>
            <p:nvPr/>
          </p:nvSpPr>
          <p:spPr>
            <a:xfrm>
              <a:off x="8205998" y="3992719"/>
              <a:ext cx="439026" cy="190881"/>
            </a:xfrm>
            <a:custGeom>
              <a:avLst/>
              <a:gdLst>
                <a:gd name="connsiteX0" fmla="*/ 255781 w 439026"/>
                <a:gd name="connsiteY0" fmla="*/ 194889 h 190880"/>
                <a:gd name="connsiteX1" fmla="*/ 28823 w 439026"/>
                <a:gd name="connsiteY1" fmla="*/ 111284 h 190880"/>
                <a:gd name="connsiteX2" fmla="*/ 0 w 439026"/>
                <a:gd name="connsiteY2" fmla="*/ 21760 h 190880"/>
                <a:gd name="connsiteX3" fmla="*/ 184773 w 439026"/>
                <a:gd name="connsiteY3" fmla="*/ 0 h 190880"/>
                <a:gd name="connsiteX4" fmla="*/ 404859 w 439026"/>
                <a:gd name="connsiteY4" fmla="*/ 72726 h 190880"/>
                <a:gd name="connsiteX5" fmla="*/ 447616 w 439026"/>
                <a:gd name="connsiteY5" fmla="*/ 178092 h 190880"/>
                <a:gd name="connsiteX6" fmla="*/ 255781 w 439026"/>
                <a:gd name="connsiteY6" fmla="*/ 194889 h 190880"/>
                <a:gd name="connsiteX7" fmla="*/ 40849 w 439026"/>
                <a:gd name="connsiteY7" fmla="*/ 110520 h 190880"/>
                <a:gd name="connsiteX8" fmla="*/ 253682 w 439026"/>
                <a:gd name="connsiteY8" fmla="*/ 188590 h 190880"/>
                <a:gd name="connsiteX9" fmla="*/ 433491 w 439026"/>
                <a:gd name="connsiteY9" fmla="*/ 172747 h 190880"/>
                <a:gd name="connsiteX10" fmla="*/ 393788 w 439026"/>
                <a:gd name="connsiteY10" fmla="*/ 74444 h 190880"/>
                <a:gd name="connsiteX11" fmla="*/ 187064 w 439026"/>
                <a:gd name="connsiteY11" fmla="*/ 5726 h 190880"/>
                <a:gd name="connsiteX12" fmla="*/ 13553 w 439026"/>
                <a:gd name="connsiteY12" fmla="*/ 25960 h 190880"/>
                <a:gd name="connsiteX13" fmla="*/ 40849 w 439026"/>
                <a:gd name="connsiteY13" fmla="*/ 11052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90880">
                  <a:moveTo>
                    <a:pt x="255781" y="194889"/>
                  </a:moveTo>
                  <a:cubicBezTo>
                    <a:pt x="163967" y="160531"/>
                    <a:pt x="118538" y="143542"/>
                    <a:pt x="28823" y="111284"/>
                  </a:cubicBezTo>
                  <a:cubicBezTo>
                    <a:pt x="17371" y="75398"/>
                    <a:pt x="11454" y="57455"/>
                    <a:pt x="0" y="21760"/>
                  </a:cubicBezTo>
                  <a:cubicBezTo>
                    <a:pt x="75016" y="14889"/>
                    <a:pt x="112047" y="10499"/>
                    <a:pt x="184773" y="0"/>
                  </a:cubicBezTo>
                  <a:cubicBezTo>
                    <a:pt x="271816" y="27869"/>
                    <a:pt x="315909" y="42567"/>
                    <a:pt x="404859" y="72726"/>
                  </a:cubicBezTo>
                  <a:cubicBezTo>
                    <a:pt x="422039" y="114910"/>
                    <a:pt x="430628" y="136098"/>
                    <a:pt x="447616" y="178092"/>
                  </a:cubicBezTo>
                  <a:cubicBezTo>
                    <a:pt x="372218" y="186873"/>
                    <a:pt x="333852" y="190117"/>
                    <a:pt x="255781" y="194889"/>
                  </a:cubicBezTo>
                  <a:close/>
                  <a:moveTo>
                    <a:pt x="40849" y="110520"/>
                  </a:moveTo>
                  <a:cubicBezTo>
                    <a:pt x="125028" y="140870"/>
                    <a:pt x="167594" y="156522"/>
                    <a:pt x="253682" y="188590"/>
                  </a:cubicBezTo>
                  <a:cubicBezTo>
                    <a:pt x="326598" y="184009"/>
                    <a:pt x="362674" y="180955"/>
                    <a:pt x="433491" y="172747"/>
                  </a:cubicBezTo>
                  <a:cubicBezTo>
                    <a:pt x="417648" y="133426"/>
                    <a:pt x="409631" y="113765"/>
                    <a:pt x="393788" y="74444"/>
                  </a:cubicBezTo>
                  <a:cubicBezTo>
                    <a:pt x="310182" y="46002"/>
                    <a:pt x="268761" y="32259"/>
                    <a:pt x="187064" y="5726"/>
                  </a:cubicBezTo>
                  <a:cubicBezTo>
                    <a:pt x="118729" y="15461"/>
                    <a:pt x="83988" y="19470"/>
                    <a:pt x="13553" y="25960"/>
                  </a:cubicBezTo>
                  <a:cubicBezTo>
                    <a:pt x="24433" y="59746"/>
                    <a:pt x="29968" y="76734"/>
                    <a:pt x="40849" y="1105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3D8F0AD1-FF08-40B4-BA4C-57A29614F3C4}"/>
                </a:ext>
              </a:extLst>
            </p:cNvPr>
            <p:cNvSpPr/>
            <p:nvPr/>
          </p:nvSpPr>
          <p:spPr>
            <a:xfrm>
              <a:off x="8598449" y="4031086"/>
              <a:ext cx="458114" cy="209969"/>
            </a:xfrm>
            <a:custGeom>
              <a:avLst/>
              <a:gdLst>
                <a:gd name="connsiteX0" fmla="*/ 276205 w 458114"/>
                <a:gd name="connsiteY0" fmla="*/ 223331 h 209969"/>
                <a:gd name="connsiteX1" fmla="*/ 42185 w 458114"/>
                <a:gd name="connsiteY1" fmla="*/ 137816 h 209969"/>
                <a:gd name="connsiteX2" fmla="*/ 0 w 458114"/>
                <a:gd name="connsiteY2" fmla="*/ 33022 h 209969"/>
                <a:gd name="connsiteX3" fmla="*/ 177710 w 458114"/>
                <a:gd name="connsiteY3" fmla="*/ 0 h 209969"/>
                <a:gd name="connsiteX4" fmla="*/ 403332 w 458114"/>
                <a:gd name="connsiteY4" fmla="*/ 74444 h 209969"/>
                <a:gd name="connsiteX5" fmla="*/ 460024 w 458114"/>
                <a:gd name="connsiteY5" fmla="*/ 192981 h 209969"/>
                <a:gd name="connsiteX6" fmla="*/ 276205 w 458114"/>
                <a:gd name="connsiteY6" fmla="*/ 223331 h 209969"/>
                <a:gd name="connsiteX7" fmla="*/ 53829 w 458114"/>
                <a:gd name="connsiteY7" fmla="*/ 136480 h 209969"/>
                <a:gd name="connsiteX8" fmla="*/ 273151 w 458114"/>
                <a:gd name="connsiteY8" fmla="*/ 216459 h 209969"/>
                <a:gd name="connsiteX9" fmla="*/ 445135 w 458114"/>
                <a:gd name="connsiteY9" fmla="*/ 187827 h 209969"/>
                <a:gd name="connsiteX10" fmla="*/ 392451 w 458114"/>
                <a:gd name="connsiteY10" fmla="*/ 76925 h 209969"/>
                <a:gd name="connsiteX11" fmla="*/ 180574 w 458114"/>
                <a:gd name="connsiteY11" fmla="*/ 6681 h 209969"/>
                <a:gd name="connsiteX12" fmla="*/ 13744 w 458114"/>
                <a:gd name="connsiteY12" fmla="*/ 37604 h 209969"/>
                <a:gd name="connsiteX13" fmla="*/ 53829 w 458114"/>
                <a:gd name="connsiteY13" fmla="*/ 13648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09969">
                  <a:moveTo>
                    <a:pt x="276205" y="223331"/>
                  </a:moveTo>
                  <a:cubicBezTo>
                    <a:pt x="181910" y="188781"/>
                    <a:pt x="134953" y="171411"/>
                    <a:pt x="42185" y="137816"/>
                  </a:cubicBezTo>
                  <a:cubicBezTo>
                    <a:pt x="25388" y="96013"/>
                    <a:pt x="16798" y="74825"/>
                    <a:pt x="0" y="33022"/>
                  </a:cubicBezTo>
                  <a:cubicBezTo>
                    <a:pt x="72536" y="21760"/>
                    <a:pt x="108039" y="15080"/>
                    <a:pt x="177710" y="0"/>
                  </a:cubicBezTo>
                  <a:cubicBezTo>
                    <a:pt x="267044" y="29014"/>
                    <a:pt x="312282" y="44094"/>
                    <a:pt x="403332" y="74444"/>
                  </a:cubicBezTo>
                  <a:cubicBezTo>
                    <a:pt x="426047" y="121973"/>
                    <a:pt x="437500" y="145833"/>
                    <a:pt x="460024" y="192981"/>
                  </a:cubicBezTo>
                  <a:cubicBezTo>
                    <a:pt x="388061" y="207297"/>
                    <a:pt x="351413" y="213405"/>
                    <a:pt x="276205" y="223331"/>
                  </a:cubicBezTo>
                  <a:close/>
                  <a:moveTo>
                    <a:pt x="53829" y="136480"/>
                  </a:moveTo>
                  <a:cubicBezTo>
                    <a:pt x="140870" y="167975"/>
                    <a:pt x="184774" y="184200"/>
                    <a:pt x="273151" y="216459"/>
                  </a:cubicBezTo>
                  <a:cubicBezTo>
                    <a:pt x="343396" y="206915"/>
                    <a:pt x="377945" y="201188"/>
                    <a:pt x="445135" y="187827"/>
                  </a:cubicBezTo>
                  <a:cubicBezTo>
                    <a:pt x="424138" y="143733"/>
                    <a:pt x="413640" y="121400"/>
                    <a:pt x="392451" y="76925"/>
                  </a:cubicBezTo>
                  <a:cubicBezTo>
                    <a:pt x="307128" y="48293"/>
                    <a:pt x="264562" y="34168"/>
                    <a:pt x="180574" y="6681"/>
                  </a:cubicBezTo>
                  <a:cubicBezTo>
                    <a:pt x="115102" y="20615"/>
                    <a:pt x="81698" y="26914"/>
                    <a:pt x="13744" y="37604"/>
                  </a:cubicBezTo>
                  <a:cubicBezTo>
                    <a:pt x="29777" y="77116"/>
                    <a:pt x="37986" y="96967"/>
                    <a:pt x="53829" y="136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60586C08-9082-4649-A559-23189660BD2D}"/>
                </a:ext>
              </a:extLst>
            </p:cNvPr>
            <p:cNvSpPr/>
            <p:nvPr/>
          </p:nvSpPr>
          <p:spPr>
            <a:xfrm>
              <a:off x="8989375" y="4058382"/>
              <a:ext cx="458114" cy="229057"/>
            </a:xfrm>
            <a:custGeom>
              <a:avLst/>
              <a:gdLst>
                <a:gd name="connsiteX0" fmla="*/ 293384 w 458114"/>
                <a:gd name="connsiteY0" fmla="*/ 246427 h 229057"/>
                <a:gd name="connsiteX1" fmla="*/ 56119 w 458114"/>
                <a:gd name="connsiteY1" fmla="*/ 163967 h 229057"/>
                <a:gd name="connsiteX2" fmla="*/ 0 w 458114"/>
                <a:gd name="connsiteY2" fmla="*/ 45811 h 229057"/>
                <a:gd name="connsiteX3" fmla="*/ 167975 w 458114"/>
                <a:gd name="connsiteY3" fmla="*/ 0 h 229057"/>
                <a:gd name="connsiteX4" fmla="*/ 395696 w 458114"/>
                <a:gd name="connsiteY4" fmla="*/ 71962 h 229057"/>
                <a:gd name="connsiteX5" fmla="*/ 465177 w 458114"/>
                <a:gd name="connsiteY5" fmla="*/ 199852 h 229057"/>
                <a:gd name="connsiteX6" fmla="*/ 293384 w 458114"/>
                <a:gd name="connsiteY6" fmla="*/ 246427 h 229057"/>
                <a:gd name="connsiteX7" fmla="*/ 67189 w 458114"/>
                <a:gd name="connsiteY7" fmla="*/ 161867 h 229057"/>
                <a:gd name="connsiteX8" fmla="*/ 289566 w 458114"/>
                <a:gd name="connsiteY8" fmla="*/ 238983 h 229057"/>
                <a:gd name="connsiteX9" fmla="*/ 450479 w 458114"/>
                <a:gd name="connsiteY9" fmla="*/ 195462 h 229057"/>
                <a:gd name="connsiteX10" fmla="*/ 385580 w 458114"/>
                <a:gd name="connsiteY10" fmla="*/ 75589 h 229057"/>
                <a:gd name="connsiteX11" fmla="*/ 171602 w 458114"/>
                <a:gd name="connsiteY11" fmla="*/ 7635 h 229057"/>
                <a:gd name="connsiteX12" fmla="*/ 13934 w 458114"/>
                <a:gd name="connsiteY12" fmla="*/ 50583 h 229057"/>
                <a:gd name="connsiteX13" fmla="*/ 67189 w 458114"/>
                <a:gd name="connsiteY13" fmla="*/ 16186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293384" y="246427"/>
                  </a:moveTo>
                  <a:cubicBezTo>
                    <a:pt x="198324" y="213978"/>
                    <a:pt x="150604" y="197180"/>
                    <a:pt x="56119" y="163967"/>
                  </a:cubicBezTo>
                  <a:cubicBezTo>
                    <a:pt x="33785" y="117010"/>
                    <a:pt x="22524" y="93150"/>
                    <a:pt x="0" y="45811"/>
                  </a:cubicBezTo>
                  <a:cubicBezTo>
                    <a:pt x="68717" y="29396"/>
                    <a:pt x="102312" y="20042"/>
                    <a:pt x="167975" y="0"/>
                  </a:cubicBezTo>
                  <a:cubicBezTo>
                    <a:pt x="258644" y="28632"/>
                    <a:pt x="304264" y="43330"/>
                    <a:pt x="395696" y="71962"/>
                  </a:cubicBezTo>
                  <a:cubicBezTo>
                    <a:pt x="423756" y="123309"/>
                    <a:pt x="437881" y="149269"/>
                    <a:pt x="465177" y="199852"/>
                  </a:cubicBezTo>
                  <a:cubicBezTo>
                    <a:pt x="398369" y="220849"/>
                    <a:pt x="364010" y="230202"/>
                    <a:pt x="293384" y="246427"/>
                  </a:cubicBezTo>
                  <a:close/>
                  <a:moveTo>
                    <a:pt x="67189" y="161867"/>
                  </a:moveTo>
                  <a:cubicBezTo>
                    <a:pt x="155949" y="192981"/>
                    <a:pt x="200616" y="208442"/>
                    <a:pt x="289566" y="238983"/>
                  </a:cubicBezTo>
                  <a:cubicBezTo>
                    <a:pt x="355611" y="223712"/>
                    <a:pt x="387870" y="214932"/>
                    <a:pt x="450479" y="195462"/>
                  </a:cubicBezTo>
                  <a:cubicBezTo>
                    <a:pt x="424901" y="147933"/>
                    <a:pt x="411730" y="123882"/>
                    <a:pt x="385580" y="75589"/>
                  </a:cubicBezTo>
                  <a:cubicBezTo>
                    <a:pt x="299873" y="48484"/>
                    <a:pt x="256925" y="34740"/>
                    <a:pt x="171602" y="7635"/>
                  </a:cubicBezTo>
                  <a:cubicBezTo>
                    <a:pt x="109948" y="26342"/>
                    <a:pt x="78452" y="35122"/>
                    <a:pt x="13934" y="50583"/>
                  </a:cubicBezTo>
                  <a:cubicBezTo>
                    <a:pt x="35313" y="95250"/>
                    <a:pt x="46193" y="117583"/>
                    <a:pt x="67189" y="1618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333C209D-8A3C-4964-953F-5FE2BCEBEA38}"/>
                </a:ext>
              </a:extLst>
            </p:cNvPr>
            <p:cNvSpPr/>
            <p:nvPr/>
          </p:nvSpPr>
          <p:spPr>
            <a:xfrm>
              <a:off x="9372854" y="4071171"/>
              <a:ext cx="458114" cy="248145"/>
            </a:xfrm>
            <a:custGeom>
              <a:avLst/>
              <a:gdLst>
                <a:gd name="connsiteX0" fmla="*/ 304264 w 458114"/>
                <a:gd name="connsiteY0" fmla="*/ 259980 h 248145"/>
                <a:gd name="connsiteX1" fmla="*/ 69099 w 458114"/>
                <a:gd name="connsiteY1" fmla="*/ 186682 h 248145"/>
                <a:gd name="connsiteX2" fmla="*/ 0 w 458114"/>
                <a:gd name="connsiteY2" fmla="*/ 58982 h 248145"/>
                <a:gd name="connsiteX3" fmla="*/ 155377 w 458114"/>
                <a:gd name="connsiteY3" fmla="*/ 0 h 248145"/>
                <a:gd name="connsiteX4" fmla="*/ 381381 w 458114"/>
                <a:gd name="connsiteY4" fmla="*/ 65663 h 248145"/>
                <a:gd name="connsiteX5" fmla="*/ 459833 w 458114"/>
                <a:gd name="connsiteY5" fmla="*/ 196035 h 248145"/>
                <a:gd name="connsiteX6" fmla="*/ 304264 w 458114"/>
                <a:gd name="connsiteY6" fmla="*/ 259980 h 248145"/>
                <a:gd name="connsiteX7" fmla="*/ 79407 w 458114"/>
                <a:gd name="connsiteY7" fmla="*/ 183437 h 248145"/>
                <a:gd name="connsiteX8" fmla="*/ 299874 w 458114"/>
                <a:gd name="connsiteY8" fmla="*/ 252154 h 248145"/>
                <a:gd name="connsiteX9" fmla="*/ 445708 w 458114"/>
                <a:gd name="connsiteY9" fmla="*/ 192026 h 248145"/>
                <a:gd name="connsiteX10" fmla="*/ 372218 w 458114"/>
                <a:gd name="connsiteY10" fmla="*/ 69671 h 248145"/>
                <a:gd name="connsiteX11" fmla="*/ 159958 w 458114"/>
                <a:gd name="connsiteY11" fmla="*/ 8017 h 248145"/>
                <a:gd name="connsiteX12" fmla="*/ 14125 w 458114"/>
                <a:gd name="connsiteY12" fmla="*/ 63563 h 248145"/>
                <a:gd name="connsiteX13" fmla="*/ 79407 w 458114"/>
                <a:gd name="connsiteY13" fmla="*/ 183437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304264" y="259980"/>
                  </a:moveTo>
                  <a:cubicBezTo>
                    <a:pt x="210923" y="232111"/>
                    <a:pt x="163585" y="217223"/>
                    <a:pt x="69099" y="186682"/>
                  </a:cubicBezTo>
                  <a:cubicBezTo>
                    <a:pt x="41803" y="136098"/>
                    <a:pt x="27869" y="110329"/>
                    <a:pt x="0" y="58982"/>
                  </a:cubicBezTo>
                  <a:cubicBezTo>
                    <a:pt x="63946" y="37031"/>
                    <a:pt x="94868" y="25196"/>
                    <a:pt x="155377" y="0"/>
                  </a:cubicBezTo>
                  <a:cubicBezTo>
                    <a:pt x="245664" y="26532"/>
                    <a:pt x="290522" y="39131"/>
                    <a:pt x="381381" y="65663"/>
                  </a:cubicBezTo>
                  <a:cubicBezTo>
                    <a:pt x="413067" y="118155"/>
                    <a:pt x="428910" y="144497"/>
                    <a:pt x="459833" y="196035"/>
                  </a:cubicBezTo>
                  <a:cubicBezTo>
                    <a:pt x="398560" y="221995"/>
                    <a:pt x="368973" y="236883"/>
                    <a:pt x="304264" y="259980"/>
                  </a:cubicBezTo>
                  <a:close/>
                  <a:moveTo>
                    <a:pt x="79407" y="183437"/>
                  </a:moveTo>
                  <a:cubicBezTo>
                    <a:pt x="167975" y="211878"/>
                    <a:pt x="212260" y="225812"/>
                    <a:pt x="299874" y="252154"/>
                  </a:cubicBezTo>
                  <a:cubicBezTo>
                    <a:pt x="360192" y="230393"/>
                    <a:pt x="388061" y="216459"/>
                    <a:pt x="445708" y="192026"/>
                  </a:cubicBezTo>
                  <a:cubicBezTo>
                    <a:pt x="416694" y="143542"/>
                    <a:pt x="401804" y="118919"/>
                    <a:pt x="372218" y="69671"/>
                  </a:cubicBezTo>
                  <a:cubicBezTo>
                    <a:pt x="286895" y="44857"/>
                    <a:pt x="244901" y="33022"/>
                    <a:pt x="159958" y="8017"/>
                  </a:cubicBezTo>
                  <a:cubicBezTo>
                    <a:pt x="103076" y="31686"/>
                    <a:pt x="74062" y="42757"/>
                    <a:pt x="14125" y="63563"/>
                  </a:cubicBezTo>
                  <a:cubicBezTo>
                    <a:pt x="40467" y="111665"/>
                    <a:pt x="53638" y="135716"/>
                    <a:pt x="79407" y="1834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E4B9A89F-9142-4BA2-A215-19A8AC218E59}"/>
                </a:ext>
              </a:extLst>
            </p:cNvPr>
            <p:cNvSpPr/>
            <p:nvPr/>
          </p:nvSpPr>
          <p:spPr>
            <a:xfrm>
              <a:off x="9742590" y="4074989"/>
              <a:ext cx="458114" cy="248145"/>
            </a:xfrm>
            <a:custGeom>
              <a:avLst/>
              <a:gdLst>
                <a:gd name="connsiteX0" fmla="*/ 310755 w 458114"/>
                <a:gd name="connsiteY0" fmla="*/ 256735 h 248145"/>
                <a:gd name="connsiteX1" fmla="*/ 78262 w 458114"/>
                <a:gd name="connsiteY1" fmla="*/ 192026 h 248145"/>
                <a:gd name="connsiteX2" fmla="*/ 0 w 458114"/>
                <a:gd name="connsiteY2" fmla="*/ 61655 h 248145"/>
                <a:gd name="connsiteX3" fmla="*/ 149651 w 458114"/>
                <a:gd name="connsiteY3" fmla="*/ 0 h 248145"/>
                <a:gd name="connsiteX4" fmla="*/ 381572 w 458114"/>
                <a:gd name="connsiteY4" fmla="*/ 68526 h 248145"/>
                <a:gd name="connsiteX5" fmla="*/ 464796 w 458114"/>
                <a:gd name="connsiteY5" fmla="*/ 195462 h 248145"/>
                <a:gd name="connsiteX6" fmla="*/ 310755 w 458114"/>
                <a:gd name="connsiteY6" fmla="*/ 256735 h 248145"/>
                <a:gd name="connsiteX7" fmla="*/ 87806 w 458114"/>
                <a:gd name="connsiteY7" fmla="*/ 188018 h 248145"/>
                <a:gd name="connsiteX8" fmla="*/ 305983 w 458114"/>
                <a:gd name="connsiteY8" fmla="*/ 248909 h 248145"/>
                <a:gd name="connsiteX9" fmla="*/ 450289 w 458114"/>
                <a:gd name="connsiteY9" fmla="*/ 191454 h 248145"/>
                <a:gd name="connsiteX10" fmla="*/ 372218 w 458114"/>
                <a:gd name="connsiteY10" fmla="*/ 72153 h 248145"/>
                <a:gd name="connsiteX11" fmla="*/ 154423 w 458114"/>
                <a:gd name="connsiteY11" fmla="*/ 7826 h 248145"/>
                <a:gd name="connsiteX12" fmla="*/ 13935 w 458114"/>
                <a:gd name="connsiteY12" fmla="*/ 65663 h 248145"/>
                <a:gd name="connsiteX13" fmla="*/ 87806 w 458114"/>
                <a:gd name="connsiteY13" fmla="*/ 188018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310755" y="256735"/>
                  </a:moveTo>
                  <a:cubicBezTo>
                    <a:pt x="217605" y="231157"/>
                    <a:pt x="171030" y="218177"/>
                    <a:pt x="78262" y="192026"/>
                  </a:cubicBezTo>
                  <a:cubicBezTo>
                    <a:pt x="47339" y="140488"/>
                    <a:pt x="31496" y="114147"/>
                    <a:pt x="0" y="61655"/>
                  </a:cubicBezTo>
                  <a:cubicBezTo>
                    <a:pt x="59746" y="36267"/>
                    <a:pt x="89523" y="23860"/>
                    <a:pt x="149651" y="0"/>
                  </a:cubicBezTo>
                  <a:cubicBezTo>
                    <a:pt x="241847" y="27296"/>
                    <a:pt x="288422" y="41039"/>
                    <a:pt x="381572" y="68526"/>
                  </a:cubicBezTo>
                  <a:cubicBezTo>
                    <a:pt x="415166" y="119491"/>
                    <a:pt x="431964" y="145260"/>
                    <a:pt x="464796" y="195462"/>
                  </a:cubicBezTo>
                  <a:cubicBezTo>
                    <a:pt x="403332" y="219513"/>
                    <a:pt x="372600" y="231920"/>
                    <a:pt x="310755" y="256735"/>
                  </a:cubicBezTo>
                  <a:close/>
                  <a:moveTo>
                    <a:pt x="87806" y="188018"/>
                  </a:moveTo>
                  <a:cubicBezTo>
                    <a:pt x="174848" y="212450"/>
                    <a:pt x="218368" y="224667"/>
                    <a:pt x="305983" y="248909"/>
                  </a:cubicBezTo>
                  <a:cubicBezTo>
                    <a:pt x="363819" y="225621"/>
                    <a:pt x="392642" y="213978"/>
                    <a:pt x="450289" y="191454"/>
                  </a:cubicBezTo>
                  <a:cubicBezTo>
                    <a:pt x="419557" y="144115"/>
                    <a:pt x="403714" y="120064"/>
                    <a:pt x="372218" y="72153"/>
                  </a:cubicBezTo>
                  <a:cubicBezTo>
                    <a:pt x="284795" y="46384"/>
                    <a:pt x="241083" y="33595"/>
                    <a:pt x="154423" y="7826"/>
                  </a:cubicBezTo>
                  <a:cubicBezTo>
                    <a:pt x="98113" y="30159"/>
                    <a:pt x="70054" y="41803"/>
                    <a:pt x="13935" y="65663"/>
                  </a:cubicBezTo>
                  <a:cubicBezTo>
                    <a:pt x="43904" y="114910"/>
                    <a:pt x="58792" y="139534"/>
                    <a:pt x="87806" y="1880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FB6AA142-09DC-498A-96F0-6EC4E5E6CC26}"/>
                </a:ext>
              </a:extLst>
            </p:cNvPr>
            <p:cNvSpPr/>
            <p:nvPr/>
          </p:nvSpPr>
          <p:spPr>
            <a:xfrm>
              <a:off x="10112518" y="4087969"/>
              <a:ext cx="458114" cy="248145"/>
            </a:xfrm>
            <a:custGeom>
              <a:avLst/>
              <a:gdLst>
                <a:gd name="connsiteX0" fmla="*/ 320108 w 458114"/>
                <a:gd name="connsiteY0" fmla="*/ 248336 h 248145"/>
                <a:gd name="connsiteX1" fmla="*/ 83034 w 458114"/>
                <a:gd name="connsiteY1" fmla="*/ 182482 h 248145"/>
                <a:gd name="connsiteX2" fmla="*/ 0 w 458114"/>
                <a:gd name="connsiteY2" fmla="*/ 55355 h 248145"/>
                <a:gd name="connsiteX3" fmla="*/ 151179 w 458114"/>
                <a:gd name="connsiteY3" fmla="*/ 0 h 248145"/>
                <a:gd name="connsiteX4" fmla="*/ 388444 w 458114"/>
                <a:gd name="connsiteY4" fmla="*/ 69862 h 248145"/>
                <a:gd name="connsiteX5" fmla="*/ 474721 w 458114"/>
                <a:gd name="connsiteY5" fmla="*/ 191835 h 248145"/>
                <a:gd name="connsiteX6" fmla="*/ 320108 w 458114"/>
                <a:gd name="connsiteY6" fmla="*/ 248336 h 248145"/>
                <a:gd name="connsiteX7" fmla="*/ 92387 w 458114"/>
                <a:gd name="connsiteY7" fmla="*/ 178665 h 248145"/>
                <a:gd name="connsiteX8" fmla="*/ 314954 w 458114"/>
                <a:gd name="connsiteY8" fmla="*/ 240701 h 248145"/>
                <a:gd name="connsiteX9" fmla="*/ 459833 w 458114"/>
                <a:gd name="connsiteY9" fmla="*/ 187636 h 248145"/>
                <a:gd name="connsiteX10" fmla="*/ 378899 w 458114"/>
                <a:gd name="connsiteY10" fmla="*/ 73107 h 248145"/>
                <a:gd name="connsiteX11" fmla="*/ 156332 w 458114"/>
                <a:gd name="connsiteY11" fmla="*/ 7635 h 248145"/>
                <a:gd name="connsiteX12" fmla="*/ 14507 w 458114"/>
                <a:gd name="connsiteY12" fmla="*/ 59555 h 248145"/>
                <a:gd name="connsiteX13" fmla="*/ 92387 w 458114"/>
                <a:gd name="connsiteY13" fmla="*/ 17866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320108" y="248336"/>
                  </a:moveTo>
                  <a:cubicBezTo>
                    <a:pt x="225239" y="222376"/>
                    <a:pt x="177710" y="209205"/>
                    <a:pt x="83034" y="182482"/>
                  </a:cubicBezTo>
                  <a:cubicBezTo>
                    <a:pt x="50202" y="132090"/>
                    <a:pt x="33404" y="106512"/>
                    <a:pt x="0" y="55355"/>
                  </a:cubicBezTo>
                  <a:cubicBezTo>
                    <a:pt x="60128" y="32259"/>
                    <a:pt x="90288" y="21188"/>
                    <a:pt x="151179" y="0"/>
                  </a:cubicBezTo>
                  <a:cubicBezTo>
                    <a:pt x="245664" y="28060"/>
                    <a:pt x="293194" y="42185"/>
                    <a:pt x="388444" y="69862"/>
                  </a:cubicBezTo>
                  <a:cubicBezTo>
                    <a:pt x="423184" y="118919"/>
                    <a:pt x="440554" y="143542"/>
                    <a:pt x="474721" y="191835"/>
                  </a:cubicBezTo>
                  <a:cubicBezTo>
                    <a:pt x="412685" y="213787"/>
                    <a:pt x="381953" y="225240"/>
                    <a:pt x="320108" y="248336"/>
                  </a:cubicBezTo>
                  <a:close/>
                  <a:moveTo>
                    <a:pt x="92387" y="178665"/>
                  </a:moveTo>
                  <a:cubicBezTo>
                    <a:pt x="181337" y="203861"/>
                    <a:pt x="225813" y="216268"/>
                    <a:pt x="314954" y="240701"/>
                  </a:cubicBezTo>
                  <a:cubicBezTo>
                    <a:pt x="372982" y="219131"/>
                    <a:pt x="401804" y="208442"/>
                    <a:pt x="459833" y="187636"/>
                  </a:cubicBezTo>
                  <a:cubicBezTo>
                    <a:pt x="427765" y="142206"/>
                    <a:pt x="411539" y="119110"/>
                    <a:pt x="378899" y="73107"/>
                  </a:cubicBezTo>
                  <a:cubicBezTo>
                    <a:pt x="289567" y="47148"/>
                    <a:pt x="245092" y="33977"/>
                    <a:pt x="156332" y="7635"/>
                  </a:cubicBezTo>
                  <a:cubicBezTo>
                    <a:pt x="99258" y="27678"/>
                    <a:pt x="71008" y="37985"/>
                    <a:pt x="14507" y="59555"/>
                  </a:cubicBezTo>
                  <a:cubicBezTo>
                    <a:pt x="45812" y="107275"/>
                    <a:pt x="61464" y="131326"/>
                    <a:pt x="92387" y="1786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6A1D8385-5D4C-4E0B-ABF2-182B3DB0C54C}"/>
                </a:ext>
              </a:extLst>
            </p:cNvPr>
            <p:cNvSpPr/>
            <p:nvPr/>
          </p:nvSpPr>
          <p:spPr>
            <a:xfrm>
              <a:off x="10488553" y="4107439"/>
              <a:ext cx="477202" cy="229057"/>
            </a:xfrm>
            <a:custGeom>
              <a:avLst/>
              <a:gdLst>
                <a:gd name="connsiteX0" fmla="*/ 327170 w 477202"/>
                <a:gd name="connsiteY0" fmla="*/ 237456 h 229057"/>
                <a:gd name="connsiteX1" fmla="*/ 86279 w 477202"/>
                <a:gd name="connsiteY1" fmla="*/ 171793 h 229057"/>
                <a:gd name="connsiteX2" fmla="*/ 0 w 477202"/>
                <a:gd name="connsiteY2" fmla="*/ 49629 h 229057"/>
                <a:gd name="connsiteX3" fmla="*/ 153278 w 477202"/>
                <a:gd name="connsiteY3" fmla="*/ 0 h 229057"/>
                <a:gd name="connsiteX4" fmla="*/ 394742 w 477202"/>
                <a:gd name="connsiteY4" fmla="*/ 69481 h 229057"/>
                <a:gd name="connsiteX5" fmla="*/ 482548 w 477202"/>
                <a:gd name="connsiteY5" fmla="*/ 185345 h 229057"/>
                <a:gd name="connsiteX6" fmla="*/ 327170 w 477202"/>
                <a:gd name="connsiteY6" fmla="*/ 237456 h 229057"/>
                <a:gd name="connsiteX7" fmla="*/ 95823 w 477202"/>
                <a:gd name="connsiteY7" fmla="*/ 168548 h 229057"/>
                <a:gd name="connsiteX8" fmla="*/ 321825 w 477202"/>
                <a:gd name="connsiteY8" fmla="*/ 230202 h 229057"/>
                <a:gd name="connsiteX9" fmla="*/ 467658 w 477202"/>
                <a:gd name="connsiteY9" fmla="*/ 181528 h 229057"/>
                <a:gd name="connsiteX10" fmla="*/ 385198 w 477202"/>
                <a:gd name="connsiteY10" fmla="*/ 72726 h 229057"/>
                <a:gd name="connsiteX11" fmla="*/ 158622 w 477202"/>
                <a:gd name="connsiteY11" fmla="*/ 7635 h 229057"/>
                <a:gd name="connsiteX12" fmla="*/ 14698 w 477202"/>
                <a:gd name="connsiteY12" fmla="*/ 54210 h 229057"/>
                <a:gd name="connsiteX13" fmla="*/ 95823 w 477202"/>
                <a:gd name="connsiteY13" fmla="*/ 16854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327170" y="237456"/>
                  </a:moveTo>
                  <a:cubicBezTo>
                    <a:pt x="230966" y="211878"/>
                    <a:pt x="182673" y="198707"/>
                    <a:pt x="86279" y="171793"/>
                  </a:cubicBezTo>
                  <a:cubicBezTo>
                    <a:pt x="52110" y="123309"/>
                    <a:pt x="34740" y="98685"/>
                    <a:pt x="0" y="49629"/>
                  </a:cubicBezTo>
                  <a:cubicBezTo>
                    <a:pt x="60891" y="28823"/>
                    <a:pt x="91623" y="18897"/>
                    <a:pt x="153278" y="0"/>
                  </a:cubicBezTo>
                  <a:cubicBezTo>
                    <a:pt x="249673" y="28250"/>
                    <a:pt x="297965" y="42185"/>
                    <a:pt x="394742" y="69481"/>
                  </a:cubicBezTo>
                  <a:cubicBezTo>
                    <a:pt x="430055" y="115865"/>
                    <a:pt x="447807" y="139343"/>
                    <a:pt x="482548" y="185345"/>
                  </a:cubicBezTo>
                  <a:cubicBezTo>
                    <a:pt x="420320" y="205770"/>
                    <a:pt x="389207" y="216077"/>
                    <a:pt x="327170" y="237456"/>
                  </a:cubicBezTo>
                  <a:close/>
                  <a:moveTo>
                    <a:pt x="95823" y="168548"/>
                  </a:moveTo>
                  <a:cubicBezTo>
                    <a:pt x="186300" y="193744"/>
                    <a:pt x="231539" y="206151"/>
                    <a:pt x="321825" y="230202"/>
                  </a:cubicBezTo>
                  <a:cubicBezTo>
                    <a:pt x="380045" y="210160"/>
                    <a:pt x="409249" y="200425"/>
                    <a:pt x="467658" y="181528"/>
                  </a:cubicBezTo>
                  <a:cubicBezTo>
                    <a:pt x="435017" y="138198"/>
                    <a:pt x="418411" y="116246"/>
                    <a:pt x="385198" y="72726"/>
                  </a:cubicBezTo>
                  <a:cubicBezTo>
                    <a:pt x="294529" y="47148"/>
                    <a:pt x="249099" y="33977"/>
                    <a:pt x="158622" y="7635"/>
                  </a:cubicBezTo>
                  <a:cubicBezTo>
                    <a:pt x="100595" y="25387"/>
                    <a:pt x="71963" y="34740"/>
                    <a:pt x="14698" y="54210"/>
                  </a:cubicBezTo>
                  <a:cubicBezTo>
                    <a:pt x="47529" y="100022"/>
                    <a:pt x="63945" y="123118"/>
                    <a:pt x="95823" y="1685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F57B0534-AC24-4CCD-9671-434AF572A258}"/>
                </a:ext>
              </a:extLst>
            </p:cNvPr>
            <p:cNvSpPr/>
            <p:nvPr/>
          </p:nvSpPr>
          <p:spPr>
            <a:xfrm>
              <a:off x="10871079" y="4131871"/>
              <a:ext cx="477202" cy="209969"/>
            </a:xfrm>
            <a:custGeom>
              <a:avLst/>
              <a:gdLst>
                <a:gd name="connsiteX0" fmla="*/ 331179 w 477202"/>
                <a:gd name="connsiteY0" fmla="*/ 224476 h 209969"/>
                <a:gd name="connsiteX1" fmla="*/ 87806 w 477202"/>
                <a:gd name="connsiteY1" fmla="*/ 160531 h 209969"/>
                <a:gd name="connsiteX2" fmla="*/ 0 w 477202"/>
                <a:gd name="connsiteY2" fmla="*/ 44475 h 209969"/>
                <a:gd name="connsiteX3" fmla="*/ 155760 w 477202"/>
                <a:gd name="connsiteY3" fmla="*/ 0 h 209969"/>
                <a:gd name="connsiteX4" fmla="*/ 399896 w 477202"/>
                <a:gd name="connsiteY4" fmla="*/ 67572 h 209969"/>
                <a:gd name="connsiteX5" fmla="*/ 487892 w 477202"/>
                <a:gd name="connsiteY5" fmla="*/ 176565 h 209969"/>
                <a:gd name="connsiteX6" fmla="*/ 331179 w 477202"/>
                <a:gd name="connsiteY6" fmla="*/ 224476 h 209969"/>
                <a:gd name="connsiteX7" fmla="*/ 97541 w 477202"/>
                <a:gd name="connsiteY7" fmla="*/ 157477 h 209969"/>
                <a:gd name="connsiteX8" fmla="*/ 325834 w 477202"/>
                <a:gd name="connsiteY8" fmla="*/ 217604 h 209969"/>
                <a:gd name="connsiteX9" fmla="*/ 472813 w 477202"/>
                <a:gd name="connsiteY9" fmla="*/ 172747 h 209969"/>
                <a:gd name="connsiteX10" fmla="*/ 390161 w 477202"/>
                <a:gd name="connsiteY10" fmla="*/ 70244 h 209969"/>
                <a:gd name="connsiteX11" fmla="*/ 161104 w 477202"/>
                <a:gd name="connsiteY11" fmla="*/ 6872 h 209969"/>
                <a:gd name="connsiteX12" fmla="*/ 15080 w 477202"/>
                <a:gd name="connsiteY12" fmla="*/ 48675 h 209969"/>
                <a:gd name="connsiteX13" fmla="*/ 97541 w 477202"/>
                <a:gd name="connsiteY13" fmla="*/ 15747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31179" y="224476"/>
                  </a:moveTo>
                  <a:cubicBezTo>
                    <a:pt x="234020" y="199661"/>
                    <a:pt x="185346" y="186872"/>
                    <a:pt x="87806" y="160531"/>
                  </a:cubicBezTo>
                  <a:cubicBezTo>
                    <a:pt x="53065" y="114529"/>
                    <a:pt x="35314" y="91050"/>
                    <a:pt x="0" y="44475"/>
                  </a:cubicBezTo>
                  <a:cubicBezTo>
                    <a:pt x="61846" y="25769"/>
                    <a:pt x="92960" y="16797"/>
                    <a:pt x="155760" y="0"/>
                  </a:cubicBezTo>
                  <a:cubicBezTo>
                    <a:pt x="253491" y="27678"/>
                    <a:pt x="302356" y="41230"/>
                    <a:pt x="399896" y="67572"/>
                  </a:cubicBezTo>
                  <a:cubicBezTo>
                    <a:pt x="435210" y="111283"/>
                    <a:pt x="452961" y="133235"/>
                    <a:pt x="487892" y="176565"/>
                  </a:cubicBezTo>
                  <a:cubicBezTo>
                    <a:pt x="425092" y="195271"/>
                    <a:pt x="393788" y="204815"/>
                    <a:pt x="331179" y="224476"/>
                  </a:cubicBezTo>
                  <a:close/>
                  <a:moveTo>
                    <a:pt x="97541" y="157477"/>
                  </a:moveTo>
                  <a:cubicBezTo>
                    <a:pt x="189164" y="182100"/>
                    <a:pt x="234785" y="194317"/>
                    <a:pt x="325834" y="217604"/>
                  </a:cubicBezTo>
                  <a:cubicBezTo>
                    <a:pt x="384435" y="199089"/>
                    <a:pt x="413831" y="190117"/>
                    <a:pt x="472813" y="172747"/>
                  </a:cubicBezTo>
                  <a:cubicBezTo>
                    <a:pt x="439982" y="131899"/>
                    <a:pt x="423375" y="111283"/>
                    <a:pt x="390161" y="70244"/>
                  </a:cubicBezTo>
                  <a:cubicBezTo>
                    <a:pt x="298538" y="45430"/>
                    <a:pt x="252727" y="32831"/>
                    <a:pt x="161104" y="6872"/>
                  </a:cubicBezTo>
                  <a:cubicBezTo>
                    <a:pt x="102313" y="22906"/>
                    <a:pt x="73108" y="31114"/>
                    <a:pt x="15080" y="48675"/>
                  </a:cubicBezTo>
                  <a:cubicBezTo>
                    <a:pt x="48102" y="92386"/>
                    <a:pt x="64900" y="114338"/>
                    <a:pt x="97541" y="1574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AB726001-FEF5-498E-A93B-50AFF6642123}"/>
                </a:ext>
              </a:extLst>
            </p:cNvPr>
            <p:cNvSpPr/>
            <p:nvPr/>
          </p:nvSpPr>
          <p:spPr>
            <a:xfrm>
              <a:off x="11258568" y="4158595"/>
              <a:ext cx="477202" cy="209969"/>
            </a:xfrm>
            <a:custGeom>
              <a:avLst/>
              <a:gdLst>
                <a:gd name="connsiteX0" fmla="*/ 332705 w 477202"/>
                <a:gd name="connsiteY0" fmla="*/ 210542 h 209969"/>
                <a:gd name="connsiteX1" fmla="*/ 87996 w 477202"/>
                <a:gd name="connsiteY1" fmla="*/ 149460 h 209969"/>
                <a:gd name="connsiteX2" fmla="*/ 0 w 477202"/>
                <a:gd name="connsiteY2" fmla="*/ 40276 h 209969"/>
                <a:gd name="connsiteX3" fmla="*/ 157858 w 477202"/>
                <a:gd name="connsiteY3" fmla="*/ 0 h 209969"/>
                <a:gd name="connsiteX4" fmla="*/ 403332 w 477202"/>
                <a:gd name="connsiteY4" fmla="*/ 64327 h 209969"/>
                <a:gd name="connsiteX5" fmla="*/ 490563 w 477202"/>
                <a:gd name="connsiteY5" fmla="*/ 166257 h 209969"/>
                <a:gd name="connsiteX6" fmla="*/ 332705 w 477202"/>
                <a:gd name="connsiteY6" fmla="*/ 210542 h 209969"/>
                <a:gd name="connsiteX7" fmla="*/ 97731 w 477202"/>
                <a:gd name="connsiteY7" fmla="*/ 146597 h 209969"/>
                <a:gd name="connsiteX8" fmla="*/ 327360 w 477202"/>
                <a:gd name="connsiteY8" fmla="*/ 204052 h 209969"/>
                <a:gd name="connsiteX9" fmla="*/ 475484 w 477202"/>
                <a:gd name="connsiteY9" fmla="*/ 162440 h 209969"/>
                <a:gd name="connsiteX10" fmla="*/ 393597 w 477202"/>
                <a:gd name="connsiteY10" fmla="*/ 66618 h 209969"/>
                <a:gd name="connsiteX11" fmla="*/ 163203 w 477202"/>
                <a:gd name="connsiteY11" fmla="*/ 6299 h 209969"/>
                <a:gd name="connsiteX12" fmla="*/ 15079 w 477202"/>
                <a:gd name="connsiteY12" fmla="*/ 44284 h 209969"/>
                <a:gd name="connsiteX13" fmla="*/ 97731 w 477202"/>
                <a:gd name="connsiteY13" fmla="*/ 14659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32705" y="210542"/>
                  </a:moveTo>
                  <a:cubicBezTo>
                    <a:pt x="235166" y="186872"/>
                    <a:pt x="186299" y="174656"/>
                    <a:pt x="87996" y="149460"/>
                  </a:cubicBezTo>
                  <a:cubicBezTo>
                    <a:pt x="53064" y="105939"/>
                    <a:pt x="35313" y="83988"/>
                    <a:pt x="0" y="40276"/>
                  </a:cubicBezTo>
                  <a:cubicBezTo>
                    <a:pt x="62608" y="23287"/>
                    <a:pt x="94295" y="15271"/>
                    <a:pt x="157858" y="0"/>
                  </a:cubicBezTo>
                  <a:cubicBezTo>
                    <a:pt x="256353" y="26532"/>
                    <a:pt x="305410" y="39322"/>
                    <a:pt x="403332" y="64327"/>
                  </a:cubicBezTo>
                  <a:cubicBezTo>
                    <a:pt x="438262" y="105175"/>
                    <a:pt x="455824" y="125791"/>
                    <a:pt x="490563" y="166257"/>
                  </a:cubicBezTo>
                  <a:cubicBezTo>
                    <a:pt x="427192" y="183246"/>
                    <a:pt x="395696" y="192217"/>
                    <a:pt x="332705" y="210542"/>
                  </a:cubicBezTo>
                  <a:close/>
                  <a:moveTo>
                    <a:pt x="97731" y="146597"/>
                  </a:moveTo>
                  <a:cubicBezTo>
                    <a:pt x="189926" y="170266"/>
                    <a:pt x="235929" y="181910"/>
                    <a:pt x="327360" y="204052"/>
                  </a:cubicBezTo>
                  <a:cubicBezTo>
                    <a:pt x="386343" y="186872"/>
                    <a:pt x="415929" y="178665"/>
                    <a:pt x="475484" y="162440"/>
                  </a:cubicBezTo>
                  <a:cubicBezTo>
                    <a:pt x="442843" y="124264"/>
                    <a:pt x="426428" y="104985"/>
                    <a:pt x="393597" y="66618"/>
                  </a:cubicBezTo>
                  <a:cubicBezTo>
                    <a:pt x="301783" y="43139"/>
                    <a:pt x="255589" y="31114"/>
                    <a:pt x="163203" y="6299"/>
                  </a:cubicBezTo>
                  <a:cubicBezTo>
                    <a:pt x="103648" y="20806"/>
                    <a:pt x="74062" y="28250"/>
                    <a:pt x="15079" y="44284"/>
                  </a:cubicBezTo>
                  <a:cubicBezTo>
                    <a:pt x="48292" y="85324"/>
                    <a:pt x="64899" y="105939"/>
                    <a:pt x="97731" y="1465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8DAB4496-173E-4D0D-BAC9-91AB54539284}"/>
                </a:ext>
              </a:extLst>
            </p:cNvPr>
            <p:cNvSpPr/>
            <p:nvPr/>
          </p:nvSpPr>
          <p:spPr>
            <a:xfrm>
              <a:off x="11649492" y="4184745"/>
              <a:ext cx="477202" cy="190881"/>
            </a:xfrm>
            <a:custGeom>
              <a:avLst/>
              <a:gdLst>
                <a:gd name="connsiteX0" fmla="*/ 332133 w 477202"/>
                <a:gd name="connsiteY0" fmla="*/ 196798 h 190880"/>
                <a:gd name="connsiteX1" fmla="*/ 87233 w 477202"/>
                <a:gd name="connsiteY1" fmla="*/ 139343 h 190880"/>
                <a:gd name="connsiteX2" fmla="*/ 0 w 477202"/>
                <a:gd name="connsiteY2" fmla="*/ 37222 h 190880"/>
                <a:gd name="connsiteX3" fmla="*/ 159385 w 477202"/>
                <a:gd name="connsiteY3" fmla="*/ 0 h 190880"/>
                <a:gd name="connsiteX4" fmla="*/ 404668 w 477202"/>
                <a:gd name="connsiteY4" fmla="*/ 59746 h 190880"/>
                <a:gd name="connsiteX5" fmla="*/ 490564 w 477202"/>
                <a:gd name="connsiteY5" fmla="*/ 154995 h 190880"/>
                <a:gd name="connsiteX6" fmla="*/ 332133 w 477202"/>
                <a:gd name="connsiteY6" fmla="*/ 196798 h 190880"/>
                <a:gd name="connsiteX7" fmla="*/ 96968 w 477202"/>
                <a:gd name="connsiteY7" fmla="*/ 136862 h 190880"/>
                <a:gd name="connsiteX8" fmla="*/ 326788 w 477202"/>
                <a:gd name="connsiteY8" fmla="*/ 190881 h 190880"/>
                <a:gd name="connsiteX9" fmla="*/ 475294 w 477202"/>
                <a:gd name="connsiteY9" fmla="*/ 151750 h 190880"/>
                <a:gd name="connsiteX10" fmla="*/ 394551 w 477202"/>
                <a:gd name="connsiteY10" fmla="*/ 62227 h 190880"/>
                <a:gd name="connsiteX11" fmla="*/ 164539 w 477202"/>
                <a:gd name="connsiteY11" fmla="*/ 6108 h 190880"/>
                <a:gd name="connsiteX12" fmla="*/ 15079 w 477202"/>
                <a:gd name="connsiteY12" fmla="*/ 41230 h 190880"/>
                <a:gd name="connsiteX13" fmla="*/ 96968 w 477202"/>
                <a:gd name="connsiteY13" fmla="*/ 13686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32133" y="196798"/>
                  </a:moveTo>
                  <a:cubicBezTo>
                    <a:pt x="234592" y="174656"/>
                    <a:pt x="185727" y="163203"/>
                    <a:pt x="87233" y="139343"/>
                  </a:cubicBezTo>
                  <a:cubicBezTo>
                    <a:pt x="52492" y="98685"/>
                    <a:pt x="34932" y="78070"/>
                    <a:pt x="0" y="37222"/>
                  </a:cubicBezTo>
                  <a:cubicBezTo>
                    <a:pt x="63373" y="21569"/>
                    <a:pt x="95249" y="14316"/>
                    <a:pt x="159385" y="0"/>
                  </a:cubicBezTo>
                  <a:cubicBezTo>
                    <a:pt x="257880" y="24815"/>
                    <a:pt x="306937" y="36649"/>
                    <a:pt x="404668" y="59746"/>
                  </a:cubicBezTo>
                  <a:cubicBezTo>
                    <a:pt x="439026" y="97731"/>
                    <a:pt x="456396" y="117010"/>
                    <a:pt x="490564" y="154995"/>
                  </a:cubicBezTo>
                  <a:cubicBezTo>
                    <a:pt x="427001" y="171220"/>
                    <a:pt x="395315" y="179619"/>
                    <a:pt x="332133" y="196798"/>
                  </a:cubicBezTo>
                  <a:close/>
                  <a:moveTo>
                    <a:pt x="96968" y="136862"/>
                  </a:moveTo>
                  <a:cubicBezTo>
                    <a:pt x="189354" y="159195"/>
                    <a:pt x="235166" y="170075"/>
                    <a:pt x="326788" y="190881"/>
                  </a:cubicBezTo>
                  <a:cubicBezTo>
                    <a:pt x="385961" y="174847"/>
                    <a:pt x="415738" y="167021"/>
                    <a:pt x="475294" y="151750"/>
                  </a:cubicBezTo>
                  <a:cubicBezTo>
                    <a:pt x="443225" y="116056"/>
                    <a:pt x="427001" y="98113"/>
                    <a:pt x="394551" y="62227"/>
                  </a:cubicBezTo>
                  <a:cubicBezTo>
                    <a:pt x="302928" y="40658"/>
                    <a:pt x="256926" y="29396"/>
                    <a:pt x="164539" y="6108"/>
                  </a:cubicBezTo>
                  <a:cubicBezTo>
                    <a:pt x="104411" y="19470"/>
                    <a:pt x="74444" y="26532"/>
                    <a:pt x="15079" y="41230"/>
                  </a:cubicBezTo>
                  <a:cubicBezTo>
                    <a:pt x="47911" y="79407"/>
                    <a:pt x="64518" y="98685"/>
                    <a:pt x="96968" y="1368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2FBEF450-E847-40D7-BBDA-F6B8E7B81569}"/>
                </a:ext>
              </a:extLst>
            </p:cNvPr>
            <p:cNvSpPr/>
            <p:nvPr/>
          </p:nvSpPr>
          <p:spPr>
            <a:xfrm>
              <a:off x="12041561" y="4208415"/>
              <a:ext cx="477202" cy="171793"/>
            </a:xfrm>
            <a:custGeom>
              <a:avLst/>
              <a:gdLst>
                <a:gd name="connsiteX0" fmla="*/ 329843 w 477202"/>
                <a:gd name="connsiteY0" fmla="*/ 184009 h 171792"/>
                <a:gd name="connsiteX1" fmla="*/ 85896 w 477202"/>
                <a:gd name="connsiteY1" fmla="*/ 130944 h 171792"/>
                <a:gd name="connsiteX2" fmla="*/ 0 w 477202"/>
                <a:gd name="connsiteY2" fmla="*/ 35504 h 171792"/>
                <a:gd name="connsiteX3" fmla="*/ 159767 w 477202"/>
                <a:gd name="connsiteY3" fmla="*/ 0 h 171792"/>
                <a:gd name="connsiteX4" fmla="*/ 403141 w 477202"/>
                <a:gd name="connsiteY4" fmla="*/ 54210 h 171792"/>
                <a:gd name="connsiteX5" fmla="*/ 487892 w 477202"/>
                <a:gd name="connsiteY5" fmla="*/ 143352 h 171792"/>
                <a:gd name="connsiteX6" fmla="*/ 329843 w 477202"/>
                <a:gd name="connsiteY6" fmla="*/ 184009 h 171792"/>
                <a:gd name="connsiteX7" fmla="*/ 95632 w 477202"/>
                <a:gd name="connsiteY7" fmla="*/ 128463 h 171792"/>
                <a:gd name="connsiteX8" fmla="*/ 324498 w 477202"/>
                <a:gd name="connsiteY8" fmla="*/ 178283 h 171792"/>
                <a:gd name="connsiteX9" fmla="*/ 472622 w 477202"/>
                <a:gd name="connsiteY9" fmla="*/ 140488 h 171792"/>
                <a:gd name="connsiteX10" fmla="*/ 393025 w 477202"/>
                <a:gd name="connsiteY10" fmla="*/ 56692 h 171792"/>
                <a:gd name="connsiteX11" fmla="*/ 164730 w 477202"/>
                <a:gd name="connsiteY11" fmla="*/ 5726 h 171792"/>
                <a:gd name="connsiteX12" fmla="*/ 15080 w 477202"/>
                <a:gd name="connsiteY12" fmla="*/ 39131 h 171792"/>
                <a:gd name="connsiteX13" fmla="*/ 95632 w 477202"/>
                <a:gd name="connsiteY13" fmla="*/ 12846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9843" y="184009"/>
                  </a:moveTo>
                  <a:cubicBezTo>
                    <a:pt x="232875" y="163585"/>
                    <a:pt x="184010" y="153087"/>
                    <a:pt x="85896" y="130944"/>
                  </a:cubicBezTo>
                  <a:cubicBezTo>
                    <a:pt x="51729" y="92959"/>
                    <a:pt x="34360" y="73680"/>
                    <a:pt x="0" y="35504"/>
                  </a:cubicBezTo>
                  <a:cubicBezTo>
                    <a:pt x="63564" y="20806"/>
                    <a:pt x="95632" y="13743"/>
                    <a:pt x="159767" y="0"/>
                  </a:cubicBezTo>
                  <a:cubicBezTo>
                    <a:pt x="257689" y="22524"/>
                    <a:pt x="306365" y="33404"/>
                    <a:pt x="403141" y="54210"/>
                  </a:cubicBezTo>
                  <a:cubicBezTo>
                    <a:pt x="436927" y="89905"/>
                    <a:pt x="453916" y="107657"/>
                    <a:pt x="487892" y="143352"/>
                  </a:cubicBezTo>
                  <a:cubicBezTo>
                    <a:pt x="424519" y="159386"/>
                    <a:pt x="392833" y="167403"/>
                    <a:pt x="329843" y="184009"/>
                  </a:cubicBezTo>
                  <a:close/>
                  <a:moveTo>
                    <a:pt x="95632" y="128463"/>
                  </a:moveTo>
                  <a:cubicBezTo>
                    <a:pt x="187636" y="149078"/>
                    <a:pt x="233448" y="159195"/>
                    <a:pt x="324498" y="178283"/>
                  </a:cubicBezTo>
                  <a:cubicBezTo>
                    <a:pt x="383672" y="162821"/>
                    <a:pt x="413258" y="155377"/>
                    <a:pt x="472622" y="140488"/>
                  </a:cubicBezTo>
                  <a:cubicBezTo>
                    <a:pt x="440936" y="106893"/>
                    <a:pt x="424901" y="90096"/>
                    <a:pt x="393025" y="56692"/>
                  </a:cubicBezTo>
                  <a:cubicBezTo>
                    <a:pt x="302165" y="37031"/>
                    <a:pt x="256544" y="26914"/>
                    <a:pt x="164730" y="5726"/>
                  </a:cubicBezTo>
                  <a:cubicBezTo>
                    <a:pt x="104604" y="18706"/>
                    <a:pt x="74635" y="25387"/>
                    <a:pt x="15080" y="39131"/>
                  </a:cubicBezTo>
                  <a:cubicBezTo>
                    <a:pt x="47339" y="74825"/>
                    <a:pt x="63564" y="92768"/>
                    <a:pt x="95632" y="1284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3894AA91-96B5-4456-8045-68E03E741DAB}"/>
                </a:ext>
              </a:extLst>
            </p:cNvPr>
            <p:cNvSpPr/>
            <p:nvPr/>
          </p:nvSpPr>
          <p:spPr>
            <a:xfrm>
              <a:off x="12432104" y="4226739"/>
              <a:ext cx="477202" cy="171793"/>
            </a:xfrm>
            <a:custGeom>
              <a:avLst/>
              <a:gdLst>
                <a:gd name="connsiteX0" fmla="*/ 326788 w 477202"/>
                <a:gd name="connsiteY0" fmla="*/ 173129 h 171792"/>
                <a:gd name="connsiteX1" fmla="*/ 84751 w 477202"/>
                <a:gd name="connsiteY1" fmla="*/ 124836 h 171792"/>
                <a:gd name="connsiteX2" fmla="*/ 0 w 477202"/>
                <a:gd name="connsiteY2" fmla="*/ 35504 h 171792"/>
                <a:gd name="connsiteX3" fmla="*/ 158240 w 477202"/>
                <a:gd name="connsiteY3" fmla="*/ 0 h 171792"/>
                <a:gd name="connsiteX4" fmla="*/ 397986 w 477202"/>
                <a:gd name="connsiteY4" fmla="*/ 48102 h 171792"/>
                <a:gd name="connsiteX5" fmla="*/ 482357 w 477202"/>
                <a:gd name="connsiteY5" fmla="*/ 132662 h 171792"/>
                <a:gd name="connsiteX6" fmla="*/ 326788 w 477202"/>
                <a:gd name="connsiteY6" fmla="*/ 173129 h 171792"/>
                <a:gd name="connsiteX7" fmla="*/ 94486 w 477202"/>
                <a:gd name="connsiteY7" fmla="*/ 122355 h 171792"/>
                <a:gd name="connsiteX8" fmla="*/ 321444 w 477202"/>
                <a:gd name="connsiteY8" fmla="*/ 167784 h 171792"/>
                <a:gd name="connsiteX9" fmla="*/ 467467 w 477202"/>
                <a:gd name="connsiteY9" fmla="*/ 129799 h 171792"/>
                <a:gd name="connsiteX10" fmla="*/ 388442 w 477202"/>
                <a:gd name="connsiteY10" fmla="*/ 50393 h 171792"/>
                <a:gd name="connsiteX11" fmla="*/ 163394 w 477202"/>
                <a:gd name="connsiteY11" fmla="*/ 5154 h 171792"/>
                <a:gd name="connsiteX12" fmla="*/ 15079 w 477202"/>
                <a:gd name="connsiteY12" fmla="*/ 38558 h 171792"/>
                <a:gd name="connsiteX13" fmla="*/ 94486 w 477202"/>
                <a:gd name="connsiteY13" fmla="*/ 12235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788" y="173129"/>
                  </a:moveTo>
                  <a:cubicBezTo>
                    <a:pt x="230394" y="154614"/>
                    <a:pt x="182100" y="144879"/>
                    <a:pt x="84751" y="124836"/>
                  </a:cubicBezTo>
                  <a:cubicBezTo>
                    <a:pt x="50965" y="89142"/>
                    <a:pt x="33786" y="71199"/>
                    <a:pt x="0" y="35504"/>
                  </a:cubicBezTo>
                  <a:cubicBezTo>
                    <a:pt x="63182" y="20997"/>
                    <a:pt x="95058" y="13934"/>
                    <a:pt x="158240" y="0"/>
                  </a:cubicBezTo>
                  <a:cubicBezTo>
                    <a:pt x="254826" y="20043"/>
                    <a:pt x="302737" y="29778"/>
                    <a:pt x="397986" y="48102"/>
                  </a:cubicBezTo>
                  <a:cubicBezTo>
                    <a:pt x="431582" y="81697"/>
                    <a:pt x="448570" y="98686"/>
                    <a:pt x="482357" y="132662"/>
                  </a:cubicBezTo>
                  <a:cubicBezTo>
                    <a:pt x="420320" y="148696"/>
                    <a:pt x="389207" y="156904"/>
                    <a:pt x="326788" y="173129"/>
                  </a:cubicBezTo>
                  <a:close/>
                  <a:moveTo>
                    <a:pt x="94486" y="122355"/>
                  </a:moveTo>
                  <a:cubicBezTo>
                    <a:pt x="185727" y="141252"/>
                    <a:pt x="231157" y="150223"/>
                    <a:pt x="321444" y="167784"/>
                  </a:cubicBezTo>
                  <a:cubicBezTo>
                    <a:pt x="380044" y="152514"/>
                    <a:pt x="409249" y="144879"/>
                    <a:pt x="467467" y="129799"/>
                  </a:cubicBezTo>
                  <a:cubicBezTo>
                    <a:pt x="435782" y="97922"/>
                    <a:pt x="419938" y="82079"/>
                    <a:pt x="388442" y="50393"/>
                  </a:cubicBezTo>
                  <a:cubicBezTo>
                    <a:pt x="298919" y="33022"/>
                    <a:pt x="254063" y="24051"/>
                    <a:pt x="163394" y="5154"/>
                  </a:cubicBezTo>
                  <a:cubicBezTo>
                    <a:pt x="104030" y="18325"/>
                    <a:pt x="74444" y="25006"/>
                    <a:pt x="15079" y="38558"/>
                  </a:cubicBezTo>
                  <a:cubicBezTo>
                    <a:pt x="46766" y="72153"/>
                    <a:pt x="62608" y="88951"/>
                    <a:pt x="94486" y="1223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07A41619-6DBE-47B0-AEAD-3C2D254050D1}"/>
                </a:ext>
              </a:extLst>
            </p:cNvPr>
            <p:cNvSpPr/>
            <p:nvPr/>
          </p:nvSpPr>
          <p:spPr>
            <a:xfrm>
              <a:off x="12817875" y="4237047"/>
              <a:ext cx="458114" cy="152705"/>
            </a:xfrm>
            <a:custGeom>
              <a:avLst/>
              <a:gdLst>
                <a:gd name="connsiteX0" fmla="*/ 323733 w 458114"/>
                <a:gd name="connsiteY0" fmla="*/ 165685 h 152704"/>
                <a:gd name="connsiteX1" fmla="*/ 84369 w 458114"/>
                <a:gd name="connsiteY1" fmla="*/ 122164 h 152704"/>
                <a:gd name="connsiteX2" fmla="*/ 0 w 458114"/>
                <a:gd name="connsiteY2" fmla="*/ 37604 h 152704"/>
                <a:gd name="connsiteX3" fmla="*/ 154231 w 458114"/>
                <a:gd name="connsiteY3" fmla="*/ 0 h 152704"/>
                <a:gd name="connsiteX4" fmla="*/ 389016 w 458114"/>
                <a:gd name="connsiteY4" fmla="*/ 41421 h 152704"/>
                <a:gd name="connsiteX5" fmla="*/ 474721 w 458114"/>
                <a:gd name="connsiteY5" fmla="*/ 123118 h 152704"/>
                <a:gd name="connsiteX6" fmla="*/ 323733 w 458114"/>
                <a:gd name="connsiteY6" fmla="*/ 165685 h 152704"/>
                <a:gd name="connsiteX7" fmla="*/ 93913 w 458114"/>
                <a:gd name="connsiteY7" fmla="*/ 119682 h 152704"/>
                <a:gd name="connsiteX8" fmla="*/ 318389 w 458114"/>
                <a:gd name="connsiteY8" fmla="*/ 160531 h 152704"/>
                <a:gd name="connsiteX9" fmla="*/ 460214 w 458114"/>
                <a:gd name="connsiteY9" fmla="*/ 120828 h 152704"/>
                <a:gd name="connsiteX10" fmla="*/ 379853 w 458114"/>
                <a:gd name="connsiteY10" fmla="*/ 44094 h 152704"/>
                <a:gd name="connsiteX11" fmla="*/ 159385 w 458114"/>
                <a:gd name="connsiteY11" fmla="*/ 5154 h 152704"/>
                <a:gd name="connsiteX12" fmla="*/ 14697 w 458114"/>
                <a:gd name="connsiteY12" fmla="*/ 40467 h 152704"/>
                <a:gd name="connsiteX13" fmla="*/ 93913 w 458114"/>
                <a:gd name="connsiteY13" fmla="*/ 11968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323733" y="165685"/>
                  </a:moveTo>
                  <a:cubicBezTo>
                    <a:pt x="228484" y="148887"/>
                    <a:pt x="180573" y="140298"/>
                    <a:pt x="84369" y="122164"/>
                  </a:cubicBezTo>
                  <a:cubicBezTo>
                    <a:pt x="50583" y="88187"/>
                    <a:pt x="33594" y="71199"/>
                    <a:pt x="0" y="37604"/>
                  </a:cubicBezTo>
                  <a:cubicBezTo>
                    <a:pt x="62036" y="22715"/>
                    <a:pt x="92959" y="15271"/>
                    <a:pt x="154231" y="0"/>
                  </a:cubicBezTo>
                  <a:cubicBezTo>
                    <a:pt x="248908" y="17370"/>
                    <a:pt x="295674" y="25578"/>
                    <a:pt x="389016" y="41421"/>
                  </a:cubicBezTo>
                  <a:cubicBezTo>
                    <a:pt x="422992" y="73871"/>
                    <a:pt x="440172" y="90096"/>
                    <a:pt x="474721" y="123118"/>
                  </a:cubicBezTo>
                  <a:cubicBezTo>
                    <a:pt x="414784" y="140298"/>
                    <a:pt x="384625" y="148696"/>
                    <a:pt x="323733" y="165685"/>
                  </a:cubicBezTo>
                  <a:close/>
                  <a:moveTo>
                    <a:pt x="93913" y="119682"/>
                  </a:moveTo>
                  <a:cubicBezTo>
                    <a:pt x="184008" y="136671"/>
                    <a:pt x="228866" y="144688"/>
                    <a:pt x="318389" y="160531"/>
                  </a:cubicBezTo>
                  <a:cubicBezTo>
                    <a:pt x="375463" y="144688"/>
                    <a:pt x="403904" y="136862"/>
                    <a:pt x="460214" y="120828"/>
                  </a:cubicBezTo>
                  <a:cubicBezTo>
                    <a:pt x="427955" y="89905"/>
                    <a:pt x="411729" y="74635"/>
                    <a:pt x="379853" y="44094"/>
                  </a:cubicBezTo>
                  <a:cubicBezTo>
                    <a:pt x="292239" y="29205"/>
                    <a:pt x="248145" y="21379"/>
                    <a:pt x="159385" y="5154"/>
                  </a:cubicBezTo>
                  <a:cubicBezTo>
                    <a:pt x="101930" y="19470"/>
                    <a:pt x="72916" y="26342"/>
                    <a:pt x="14697" y="40467"/>
                  </a:cubicBezTo>
                  <a:cubicBezTo>
                    <a:pt x="46384" y="71962"/>
                    <a:pt x="62226" y="87805"/>
                    <a:pt x="93913" y="1196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FA0BE9A1-7971-4EB0-84B8-489CC0DCC07C}"/>
                </a:ext>
              </a:extLst>
            </p:cNvPr>
            <p:cNvSpPr/>
            <p:nvPr/>
          </p:nvSpPr>
          <p:spPr>
            <a:xfrm>
              <a:off x="-995611" y="4357493"/>
              <a:ext cx="477202" cy="152705"/>
            </a:xfrm>
            <a:custGeom>
              <a:avLst/>
              <a:gdLst>
                <a:gd name="connsiteX0" fmla="*/ 151178 w 477202"/>
                <a:gd name="connsiteY0" fmla="*/ 171602 h 152704"/>
                <a:gd name="connsiteX1" fmla="*/ 0 w 477202"/>
                <a:gd name="connsiteY1" fmla="*/ 124836 h 152704"/>
                <a:gd name="connsiteX2" fmla="*/ 88760 w 477202"/>
                <a:gd name="connsiteY2" fmla="*/ 40276 h 152704"/>
                <a:gd name="connsiteX3" fmla="*/ 325834 w 477202"/>
                <a:gd name="connsiteY3" fmla="*/ 0 h 152704"/>
                <a:gd name="connsiteX4" fmla="*/ 479875 w 477202"/>
                <a:gd name="connsiteY4" fmla="*/ 40658 h 152704"/>
                <a:gd name="connsiteX5" fmla="*/ 392451 w 477202"/>
                <a:gd name="connsiteY5" fmla="*/ 129608 h 152704"/>
                <a:gd name="connsiteX6" fmla="*/ 151178 w 477202"/>
                <a:gd name="connsiteY6" fmla="*/ 171602 h 152704"/>
                <a:gd name="connsiteX7" fmla="*/ 14889 w 477202"/>
                <a:gd name="connsiteY7" fmla="*/ 122736 h 152704"/>
                <a:gd name="connsiteX8" fmla="*/ 156713 w 477202"/>
                <a:gd name="connsiteY8" fmla="*/ 166448 h 152704"/>
                <a:gd name="connsiteX9" fmla="*/ 383098 w 477202"/>
                <a:gd name="connsiteY9" fmla="*/ 126936 h 152704"/>
                <a:gd name="connsiteX10" fmla="*/ 464986 w 477202"/>
                <a:gd name="connsiteY10" fmla="*/ 43712 h 152704"/>
                <a:gd name="connsiteX11" fmla="*/ 320489 w 477202"/>
                <a:gd name="connsiteY11" fmla="*/ 5345 h 152704"/>
                <a:gd name="connsiteX12" fmla="*/ 97922 w 477202"/>
                <a:gd name="connsiteY12" fmla="*/ 43330 h 152704"/>
                <a:gd name="connsiteX13" fmla="*/ 14889 w 477202"/>
                <a:gd name="connsiteY13" fmla="*/ 12273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51178" y="171602"/>
                  </a:moveTo>
                  <a:cubicBezTo>
                    <a:pt x="89905" y="153468"/>
                    <a:pt x="59555" y="144306"/>
                    <a:pt x="0" y="124836"/>
                  </a:cubicBezTo>
                  <a:cubicBezTo>
                    <a:pt x="35695" y="90668"/>
                    <a:pt x="53447" y="73871"/>
                    <a:pt x="88760" y="40276"/>
                  </a:cubicBezTo>
                  <a:cubicBezTo>
                    <a:pt x="182673" y="25578"/>
                    <a:pt x="230012" y="17752"/>
                    <a:pt x="325834" y="0"/>
                  </a:cubicBezTo>
                  <a:cubicBezTo>
                    <a:pt x="387107" y="16416"/>
                    <a:pt x="418030" y="24433"/>
                    <a:pt x="479875" y="40658"/>
                  </a:cubicBezTo>
                  <a:cubicBezTo>
                    <a:pt x="444562" y="76734"/>
                    <a:pt x="427001" y="94486"/>
                    <a:pt x="392451" y="129608"/>
                  </a:cubicBezTo>
                  <a:cubicBezTo>
                    <a:pt x="295675" y="147360"/>
                    <a:pt x="247573" y="155568"/>
                    <a:pt x="151178" y="171602"/>
                  </a:cubicBezTo>
                  <a:close/>
                  <a:moveTo>
                    <a:pt x="14889" y="122736"/>
                  </a:moveTo>
                  <a:cubicBezTo>
                    <a:pt x="70817" y="140870"/>
                    <a:pt x="99258" y="149460"/>
                    <a:pt x="156713" y="166448"/>
                  </a:cubicBezTo>
                  <a:cubicBezTo>
                    <a:pt x="247000" y="151369"/>
                    <a:pt x="292048" y="143733"/>
                    <a:pt x="383098" y="126936"/>
                  </a:cubicBezTo>
                  <a:cubicBezTo>
                    <a:pt x="415548" y="94104"/>
                    <a:pt x="431964" y="77498"/>
                    <a:pt x="464986" y="43712"/>
                  </a:cubicBezTo>
                  <a:cubicBezTo>
                    <a:pt x="406958" y="28441"/>
                    <a:pt x="377944" y="20806"/>
                    <a:pt x="320489" y="5345"/>
                  </a:cubicBezTo>
                  <a:cubicBezTo>
                    <a:pt x="230584" y="21951"/>
                    <a:pt x="186109" y="29396"/>
                    <a:pt x="97922" y="43330"/>
                  </a:cubicBezTo>
                  <a:cubicBezTo>
                    <a:pt x="64900" y="74825"/>
                    <a:pt x="48293" y="90668"/>
                    <a:pt x="14889" y="122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4DC3FA0A-11ED-4EF2-8C9D-8AC6550FEEC2}"/>
                </a:ext>
              </a:extLst>
            </p:cNvPr>
            <p:cNvSpPr/>
            <p:nvPr/>
          </p:nvSpPr>
          <p:spPr>
            <a:xfrm>
              <a:off x="-615185" y="4345276"/>
              <a:ext cx="477202" cy="171793"/>
            </a:xfrm>
            <a:custGeom>
              <a:avLst/>
              <a:gdLst>
                <a:gd name="connsiteX0" fmla="*/ 156713 w 477202"/>
                <a:gd name="connsiteY0" fmla="*/ 185154 h 171792"/>
                <a:gd name="connsiteX1" fmla="*/ 0 w 477202"/>
                <a:gd name="connsiteY1" fmla="*/ 141825 h 171792"/>
                <a:gd name="connsiteX2" fmla="*/ 87232 w 477202"/>
                <a:gd name="connsiteY2" fmla="*/ 53256 h 171792"/>
                <a:gd name="connsiteX3" fmla="*/ 332133 w 477202"/>
                <a:gd name="connsiteY3" fmla="*/ 0 h 171792"/>
                <a:gd name="connsiteX4" fmla="*/ 490182 w 477202"/>
                <a:gd name="connsiteY4" fmla="*/ 37985 h 171792"/>
                <a:gd name="connsiteX5" fmla="*/ 400659 w 477202"/>
                <a:gd name="connsiteY5" fmla="*/ 136480 h 171792"/>
                <a:gd name="connsiteX6" fmla="*/ 156713 w 477202"/>
                <a:gd name="connsiteY6" fmla="*/ 185154 h 171792"/>
                <a:gd name="connsiteX7" fmla="*/ 14889 w 477202"/>
                <a:gd name="connsiteY7" fmla="*/ 139152 h 171792"/>
                <a:gd name="connsiteX8" fmla="*/ 161867 w 477202"/>
                <a:gd name="connsiteY8" fmla="*/ 179619 h 171792"/>
                <a:gd name="connsiteX9" fmla="*/ 390924 w 477202"/>
                <a:gd name="connsiteY9" fmla="*/ 133807 h 171792"/>
                <a:gd name="connsiteX10" fmla="*/ 474912 w 477202"/>
                <a:gd name="connsiteY10" fmla="*/ 41803 h 171792"/>
                <a:gd name="connsiteX11" fmla="*/ 326788 w 477202"/>
                <a:gd name="connsiteY11" fmla="*/ 5917 h 171792"/>
                <a:gd name="connsiteX12" fmla="*/ 96968 w 477202"/>
                <a:gd name="connsiteY12" fmla="*/ 55737 h 171792"/>
                <a:gd name="connsiteX13" fmla="*/ 14889 w 477202"/>
                <a:gd name="connsiteY13" fmla="*/ 13915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56713" y="185154"/>
                  </a:moveTo>
                  <a:cubicBezTo>
                    <a:pt x="93723" y="167975"/>
                    <a:pt x="62418" y="159386"/>
                    <a:pt x="0" y="141825"/>
                  </a:cubicBezTo>
                  <a:cubicBezTo>
                    <a:pt x="34549" y="106893"/>
                    <a:pt x="52110" y="89141"/>
                    <a:pt x="87232" y="53256"/>
                  </a:cubicBezTo>
                  <a:cubicBezTo>
                    <a:pt x="184009" y="33786"/>
                    <a:pt x="232875" y="23287"/>
                    <a:pt x="332133" y="0"/>
                  </a:cubicBezTo>
                  <a:cubicBezTo>
                    <a:pt x="395505" y="14698"/>
                    <a:pt x="427001" y="22333"/>
                    <a:pt x="490182" y="37985"/>
                  </a:cubicBezTo>
                  <a:cubicBezTo>
                    <a:pt x="453533" y="78452"/>
                    <a:pt x="435590" y="98304"/>
                    <a:pt x="400659" y="136480"/>
                  </a:cubicBezTo>
                  <a:cubicBezTo>
                    <a:pt x="302165" y="157477"/>
                    <a:pt x="253490" y="167021"/>
                    <a:pt x="156713" y="185154"/>
                  </a:cubicBezTo>
                  <a:close/>
                  <a:moveTo>
                    <a:pt x="14889" y="139152"/>
                  </a:moveTo>
                  <a:cubicBezTo>
                    <a:pt x="73298" y="155377"/>
                    <a:pt x="102694" y="163585"/>
                    <a:pt x="161867" y="179619"/>
                  </a:cubicBezTo>
                  <a:cubicBezTo>
                    <a:pt x="252726" y="162630"/>
                    <a:pt x="298538" y="153468"/>
                    <a:pt x="390924" y="133807"/>
                  </a:cubicBezTo>
                  <a:cubicBezTo>
                    <a:pt x="423756" y="98113"/>
                    <a:pt x="440553" y="79597"/>
                    <a:pt x="474912" y="41803"/>
                  </a:cubicBezTo>
                  <a:cubicBezTo>
                    <a:pt x="415739" y="26914"/>
                    <a:pt x="386152" y="19851"/>
                    <a:pt x="326788" y="5917"/>
                  </a:cubicBezTo>
                  <a:cubicBezTo>
                    <a:pt x="233829" y="27678"/>
                    <a:pt x="187827" y="37603"/>
                    <a:pt x="96968" y="55737"/>
                  </a:cubicBezTo>
                  <a:cubicBezTo>
                    <a:pt x="63754" y="89523"/>
                    <a:pt x="47338" y="106321"/>
                    <a:pt x="14889" y="1391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5F03D72F-AB45-46C4-946D-CF4137BD72D4}"/>
                </a:ext>
              </a:extLst>
            </p:cNvPr>
            <p:cNvSpPr/>
            <p:nvPr/>
          </p:nvSpPr>
          <p:spPr>
            <a:xfrm>
              <a:off x="-226933" y="4317598"/>
              <a:ext cx="496291" cy="190881"/>
            </a:xfrm>
            <a:custGeom>
              <a:avLst/>
              <a:gdLst>
                <a:gd name="connsiteX0" fmla="*/ 158622 w 496290"/>
                <a:gd name="connsiteY0" fmla="*/ 208060 h 190880"/>
                <a:gd name="connsiteX1" fmla="*/ 0 w 496290"/>
                <a:gd name="connsiteY1" fmla="*/ 164348 h 190880"/>
                <a:gd name="connsiteX2" fmla="*/ 89332 w 496290"/>
                <a:gd name="connsiteY2" fmla="*/ 66236 h 190880"/>
                <a:gd name="connsiteX3" fmla="*/ 340150 w 496290"/>
                <a:gd name="connsiteY3" fmla="*/ 0 h 190880"/>
                <a:gd name="connsiteX4" fmla="*/ 498390 w 496290"/>
                <a:gd name="connsiteY4" fmla="*/ 39703 h 190880"/>
                <a:gd name="connsiteX5" fmla="*/ 405050 w 496290"/>
                <a:gd name="connsiteY5" fmla="*/ 151369 h 190880"/>
                <a:gd name="connsiteX6" fmla="*/ 158622 w 496290"/>
                <a:gd name="connsiteY6" fmla="*/ 208060 h 190880"/>
                <a:gd name="connsiteX7" fmla="*/ 15271 w 496290"/>
                <a:gd name="connsiteY7" fmla="*/ 161104 h 190880"/>
                <a:gd name="connsiteX8" fmla="*/ 163967 w 496290"/>
                <a:gd name="connsiteY8" fmla="*/ 201952 h 190880"/>
                <a:gd name="connsiteX9" fmla="*/ 395505 w 496290"/>
                <a:gd name="connsiteY9" fmla="*/ 148696 h 190880"/>
                <a:gd name="connsiteX10" fmla="*/ 482929 w 496290"/>
                <a:gd name="connsiteY10" fmla="*/ 44284 h 190880"/>
                <a:gd name="connsiteX11" fmla="*/ 334614 w 496290"/>
                <a:gd name="connsiteY11" fmla="*/ 6681 h 190880"/>
                <a:gd name="connsiteX12" fmla="*/ 99258 w 496290"/>
                <a:gd name="connsiteY12" fmla="*/ 68526 h 190880"/>
                <a:gd name="connsiteX13" fmla="*/ 15271 w 496290"/>
                <a:gd name="connsiteY13" fmla="*/ 161104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58622" y="208060"/>
                  </a:moveTo>
                  <a:cubicBezTo>
                    <a:pt x="95059" y="190499"/>
                    <a:pt x="63373" y="181719"/>
                    <a:pt x="0" y="164348"/>
                  </a:cubicBezTo>
                  <a:cubicBezTo>
                    <a:pt x="34740" y="126363"/>
                    <a:pt x="52874" y="106703"/>
                    <a:pt x="89332" y="66236"/>
                  </a:cubicBezTo>
                  <a:cubicBezTo>
                    <a:pt x="188591" y="41994"/>
                    <a:pt x="238601" y="28823"/>
                    <a:pt x="340150" y="0"/>
                  </a:cubicBezTo>
                  <a:cubicBezTo>
                    <a:pt x="403904" y="14889"/>
                    <a:pt x="435400" y="22906"/>
                    <a:pt x="498390" y="39703"/>
                  </a:cubicBezTo>
                  <a:cubicBezTo>
                    <a:pt x="460023" y="86087"/>
                    <a:pt x="441126" y="108802"/>
                    <a:pt x="405050" y="151369"/>
                  </a:cubicBezTo>
                  <a:cubicBezTo>
                    <a:pt x="305410" y="176374"/>
                    <a:pt x="256353" y="187445"/>
                    <a:pt x="158622" y="208060"/>
                  </a:cubicBezTo>
                  <a:close/>
                  <a:moveTo>
                    <a:pt x="15271" y="161104"/>
                  </a:moveTo>
                  <a:cubicBezTo>
                    <a:pt x="74635" y="177328"/>
                    <a:pt x="104412" y="185536"/>
                    <a:pt x="163967" y="201952"/>
                  </a:cubicBezTo>
                  <a:cubicBezTo>
                    <a:pt x="255590" y="182482"/>
                    <a:pt x="301974" y="171793"/>
                    <a:pt x="395505" y="148696"/>
                  </a:cubicBezTo>
                  <a:cubicBezTo>
                    <a:pt x="429291" y="108802"/>
                    <a:pt x="446853" y="87614"/>
                    <a:pt x="482929" y="44284"/>
                  </a:cubicBezTo>
                  <a:cubicBezTo>
                    <a:pt x="423947" y="28441"/>
                    <a:pt x="394360" y="20997"/>
                    <a:pt x="334614" y="6681"/>
                  </a:cubicBezTo>
                  <a:cubicBezTo>
                    <a:pt x="239365" y="33404"/>
                    <a:pt x="192408" y="45811"/>
                    <a:pt x="99258" y="68526"/>
                  </a:cubicBezTo>
                  <a:cubicBezTo>
                    <a:pt x="64899" y="106703"/>
                    <a:pt x="47911" y="125409"/>
                    <a:pt x="15271" y="1611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50954419-B804-4E26-B75B-79BEE61D8839}"/>
                </a:ext>
              </a:extLst>
            </p:cNvPr>
            <p:cNvSpPr/>
            <p:nvPr/>
          </p:nvSpPr>
          <p:spPr>
            <a:xfrm>
              <a:off x="165709" y="4280186"/>
              <a:ext cx="496291" cy="229057"/>
            </a:xfrm>
            <a:custGeom>
              <a:avLst/>
              <a:gdLst>
                <a:gd name="connsiteX0" fmla="*/ 158431 w 496290"/>
                <a:gd name="connsiteY0" fmla="*/ 236501 h 229057"/>
                <a:gd name="connsiteX1" fmla="*/ 0 w 496290"/>
                <a:gd name="connsiteY1" fmla="*/ 189545 h 229057"/>
                <a:gd name="connsiteX2" fmla="*/ 93150 w 496290"/>
                <a:gd name="connsiteY2" fmla="*/ 78261 h 229057"/>
                <a:gd name="connsiteX3" fmla="*/ 347594 w 496290"/>
                <a:gd name="connsiteY3" fmla="*/ 0 h 229057"/>
                <a:gd name="connsiteX4" fmla="*/ 503544 w 496290"/>
                <a:gd name="connsiteY4" fmla="*/ 45048 h 229057"/>
                <a:gd name="connsiteX5" fmla="*/ 406576 w 496290"/>
                <a:gd name="connsiteY5" fmla="*/ 172175 h 229057"/>
                <a:gd name="connsiteX6" fmla="*/ 158431 w 496290"/>
                <a:gd name="connsiteY6" fmla="*/ 236501 h 229057"/>
                <a:gd name="connsiteX7" fmla="*/ 15461 w 496290"/>
                <a:gd name="connsiteY7" fmla="*/ 185727 h 229057"/>
                <a:gd name="connsiteX8" fmla="*/ 163967 w 496290"/>
                <a:gd name="connsiteY8" fmla="*/ 229821 h 229057"/>
                <a:gd name="connsiteX9" fmla="*/ 397032 w 496290"/>
                <a:gd name="connsiteY9" fmla="*/ 169121 h 229057"/>
                <a:gd name="connsiteX10" fmla="*/ 487892 w 496290"/>
                <a:gd name="connsiteY10" fmla="*/ 50202 h 229057"/>
                <a:gd name="connsiteX11" fmla="*/ 341486 w 496290"/>
                <a:gd name="connsiteY11" fmla="*/ 7826 h 229057"/>
                <a:gd name="connsiteX12" fmla="*/ 102885 w 496290"/>
                <a:gd name="connsiteY12" fmla="*/ 80933 h 229057"/>
                <a:gd name="connsiteX13" fmla="*/ 15461 w 496290"/>
                <a:gd name="connsiteY13" fmla="*/ 18572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29057">
                  <a:moveTo>
                    <a:pt x="158431" y="236501"/>
                  </a:moveTo>
                  <a:cubicBezTo>
                    <a:pt x="95059" y="217413"/>
                    <a:pt x="63372" y="207869"/>
                    <a:pt x="0" y="189545"/>
                  </a:cubicBezTo>
                  <a:cubicBezTo>
                    <a:pt x="35885" y="147169"/>
                    <a:pt x="54783" y="124454"/>
                    <a:pt x="93150" y="78261"/>
                  </a:cubicBezTo>
                  <a:cubicBezTo>
                    <a:pt x="193935" y="49438"/>
                    <a:pt x="244709" y="33786"/>
                    <a:pt x="347594" y="0"/>
                  </a:cubicBezTo>
                  <a:cubicBezTo>
                    <a:pt x="410585" y="16797"/>
                    <a:pt x="441699" y="25769"/>
                    <a:pt x="503544" y="45048"/>
                  </a:cubicBezTo>
                  <a:cubicBezTo>
                    <a:pt x="463459" y="98304"/>
                    <a:pt x="443798" y="124073"/>
                    <a:pt x="406576" y="172175"/>
                  </a:cubicBezTo>
                  <a:cubicBezTo>
                    <a:pt x="306364" y="200425"/>
                    <a:pt x="256735" y="213214"/>
                    <a:pt x="158431" y="236501"/>
                  </a:cubicBezTo>
                  <a:close/>
                  <a:moveTo>
                    <a:pt x="15461" y="185727"/>
                  </a:moveTo>
                  <a:cubicBezTo>
                    <a:pt x="74825" y="202906"/>
                    <a:pt x="104603" y="211878"/>
                    <a:pt x="163967" y="229821"/>
                  </a:cubicBezTo>
                  <a:cubicBezTo>
                    <a:pt x="256353" y="207488"/>
                    <a:pt x="302928" y="195462"/>
                    <a:pt x="397032" y="169121"/>
                  </a:cubicBezTo>
                  <a:cubicBezTo>
                    <a:pt x="431964" y="123882"/>
                    <a:pt x="450288" y="99831"/>
                    <a:pt x="487892" y="50202"/>
                  </a:cubicBezTo>
                  <a:cubicBezTo>
                    <a:pt x="429864" y="32068"/>
                    <a:pt x="400659" y="23669"/>
                    <a:pt x="341486" y="7826"/>
                  </a:cubicBezTo>
                  <a:cubicBezTo>
                    <a:pt x="245091" y="39131"/>
                    <a:pt x="197371" y="53828"/>
                    <a:pt x="102885" y="80933"/>
                  </a:cubicBezTo>
                  <a:cubicBezTo>
                    <a:pt x="66808" y="124454"/>
                    <a:pt x="49247" y="145642"/>
                    <a:pt x="15461" y="1857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DE1CDC40-C5D5-4CE3-B800-48ADFBAAB49A}"/>
                </a:ext>
              </a:extLst>
            </p:cNvPr>
            <p:cNvSpPr/>
            <p:nvPr/>
          </p:nvSpPr>
          <p:spPr>
            <a:xfrm>
              <a:off x="559688" y="4237429"/>
              <a:ext cx="496291" cy="267233"/>
            </a:xfrm>
            <a:custGeom>
              <a:avLst/>
              <a:gdLst>
                <a:gd name="connsiteX0" fmla="*/ 157286 w 496290"/>
                <a:gd name="connsiteY0" fmla="*/ 268188 h 267233"/>
                <a:gd name="connsiteX1" fmla="*/ 0 w 496290"/>
                <a:gd name="connsiteY1" fmla="*/ 215505 h 267233"/>
                <a:gd name="connsiteX2" fmla="*/ 96777 w 496290"/>
                <a:gd name="connsiteY2" fmla="*/ 88760 h 267233"/>
                <a:gd name="connsiteX3" fmla="*/ 352366 w 496290"/>
                <a:gd name="connsiteY3" fmla="*/ 0 h 267233"/>
                <a:gd name="connsiteX4" fmla="*/ 505071 w 496290"/>
                <a:gd name="connsiteY4" fmla="*/ 53065 h 267233"/>
                <a:gd name="connsiteX5" fmla="*/ 406004 w 496290"/>
                <a:gd name="connsiteY5" fmla="*/ 196416 h 267233"/>
                <a:gd name="connsiteX6" fmla="*/ 157286 w 496290"/>
                <a:gd name="connsiteY6" fmla="*/ 268188 h 267233"/>
                <a:gd name="connsiteX7" fmla="*/ 15652 w 496290"/>
                <a:gd name="connsiteY7" fmla="*/ 211305 h 267233"/>
                <a:gd name="connsiteX8" fmla="*/ 162821 w 496290"/>
                <a:gd name="connsiteY8" fmla="*/ 260743 h 267233"/>
                <a:gd name="connsiteX9" fmla="*/ 396269 w 496290"/>
                <a:gd name="connsiteY9" fmla="*/ 192981 h 267233"/>
                <a:gd name="connsiteX10" fmla="*/ 489228 w 496290"/>
                <a:gd name="connsiteY10" fmla="*/ 58982 h 267233"/>
                <a:gd name="connsiteX11" fmla="*/ 346067 w 496290"/>
                <a:gd name="connsiteY11" fmla="*/ 8971 h 267233"/>
                <a:gd name="connsiteX12" fmla="*/ 106511 w 496290"/>
                <a:gd name="connsiteY12" fmla="*/ 91814 h 267233"/>
                <a:gd name="connsiteX13" fmla="*/ 15652 w 496290"/>
                <a:gd name="connsiteY13" fmla="*/ 21130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67233">
                  <a:moveTo>
                    <a:pt x="157286" y="268188"/>
                  </a:moveTo>
                  <a:cubicBezTo>
                    <a:pt x="94295" y="246809"/>
                    <a:pt x="62990" y="236120"/>
                    <a:pt x="0" y="215505"/>
                  </a:cubicBezTo>
                  <a:cubicBezTo>
                    <a:pt x="37031" y="167593"/>
                    <a:pt x="56691" y="141825"/>
                    <a:pt x="96777" y="88760"/>
                  </a:cubicBezTo>
                  <a:cubicBezTo>
                    <a:pt x="198134" y="55546"/>
                    <a:pt x="249291" y="37794"/>
                    <a:pt x="352366" y="0"/>
                  </a:cubicBezTo>
                  <a:cubicBezTo>
                    <a:pt x="414021" y="19661"/>
                    <a:pt x="444371" y="30350"/>
                    <a:pt x="505071" y="53065"/>
                  </a:cubicBezTo>
                  <a:cubicBezTo>
                    <a:pt x="463841" y="113192"/>
                    <a:pt x="443607" y="142397"/>
                    <a:pt x="406004" y="196416"/>
                  </a:cubicBezTo>
                  <a:cubicBezTo>
                    <a:pt x="305410" y="227912"/>
                    <a:pt x="255780" y="242228"/>
                    <a:pt x="157286" y="268188"/>
                  </a:cubicBezTo>
                  <a:close/>
                  <a:moveTo>
                    <a:pt x="15652" y="211305"/>
                  </a:moveTo>
                  <a:cubicBezTo>
                    <a:pt x="74634" y="230584"/>
                    <a:pt x="103839" y="240701"/>
                    <a:pt x="162821" y="260743"/>
                  </a:cubicBezTo>
                  <a:cubicBezTo>
                    <a:pt x="255399" y="235929"/>
                    <a:pt x="301974" y="222376"/>
                    <a:pt x="396269" y="192981"/>
                  </a:cubicBezTo>
                  <a:cubicBezTo>
                    <a:pt x="431773" y="142206"/>
                    <a:pt x="450670" y="115101"/>
                    <a:pt x="489228" y="58982"/>
                  </a:cubicBezTo>
                  <a:cubicBezTo>
                    <a:pt x="432345" y="37794"/>
                    <a:pt x="403713" y="27678"/>
                    <a:pt x="346067" y="8971"/>
                  </a:cubicBezTo>
                  <a:cubicBezTo>
                    <a:pt x="249481" y="44093"/>
                    <a:pt x="201570" y="60700"/>
                    <a:pt x="106511" y="91814"/>
                  </a:cubicBezTo>
                  <a:cubicBezTo>
                    <a:pt x="68908" y="141825"/>
                    <a:pt x="50583" y="166066"/>
                    <a:pt x="15652" y="2113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E9CD858E-4DD9-466B-B3F8-2A60894E354B}"/>
                </a:ext>
              </a:extLst>
            </p:cNvPr>
            <p:cNvSpPr/>
            <p:nvPr/>
          </p:nvSpPr>
          <p:spPr>
            <a:xfrm>
              <a:off x="953093" y="4194862"/>
              <a:ext cx="496291" cy="286321"/>
            </a:xfrm>
            <a:custGeom>
              <a:avLst/>
              <a:gdLst>
                <a:gd name="connsiteX0" fmla="*/ 155759 w 496290"/>
                <a:gd name="connsiteY0" fmla="*/ 299492 h 286321"/>
                <a:gd name="connsiteX1" fmla="*/ 0 w 496290"/>
                <a:gd name="connsiteY1" fmla="*/ 239937 h 286321"/>
                <a:gd name="connsiteX2" fmla="*/ 99067 w 496290"/>
                <a:gd name="connsiteY2" fmla="*/ 96968 h 286321"/>
                <a:gd name="connsiteX3" fmla="*/ 353130 w 496290"/>
                <a:gd name="connsiteY3" fmla="*/ 0 h 286321"/>
                <a:gd name="connsiteX4" fmla="*/ 502208 w 496290"/>
                <a:gd name="connsiteY4" fmla="*/ 62991 h 286321"/>
                <a:gd name="connsiteX5" fmla="*/ 402950 w 496290"/>
                <a:gd name="connsiteY5" fmla="*/ 221804 h 286321"/>
                <a:gd name="connsiteX6" fmla="*/ 155759 w 496290"/>
                <a:gd name="connsiteY6" fmla="*/ 299492 h 286321"/>
                <a:gd name="connsiteX7" fmla="*/ 15461 w 496290"/>
                <a:gd name="connsiteY7" fmla="*/ 235165 h 286321"/>
                <a:gd name="connsiteX8" fmla="*/ 161294 w 496290"/>
                <a:gd name="connsiteY8" fmla="*/ 291284 h 286321"/>
                <a:gd name="connsiteX9" fmla="*/ 393787 w 496290"/>
                <a:gd name="connsiteY9" fmla="*/ 217795 h 286321"/>
                <a:gd name="connsiteX10" fmla="*/ 486937 w 496290"/>
                <a:gd name="connsiteY10" fmla="*/ 69099 h 286321"/>
                <a:gd name="connsiteX11" fmla="*/ 346831 w 496290"/>
                <a:gd name="connsiteY11" fmla="*/ 9926 h 286321"/>
                <a:gd name="connsiteX12" fmla="*/ 108611 w 496290"/>
                <a:gd name="connsiteY12" fmla="*/ 100594 h 286321"/>
                <a:gd name="connsiteX13" fmla="*/ 15461 w 496290"/>
                <a:gd name="connsiteY13" fmla="*/ 23516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155759" y="299492"/>
                  </a:moveTo>
                  <a:cubicBezTo>
                    <a:pt x="93150" y="275441"/>
                    <a:pt x="62227" y="263225"/>
                    <a:pt x="0" y="239937"/>
                  </a:cubicBezTo>
                  <a:cubicBezTo>
                    <a:pt x="37794" y="186109"/>
                    <a:pt x="57837" y="157095"/>
                    <a:pt x="99067" y="96968"/>
                  </a:cubicBezTo>
                  <a:cubicBezTo>
                    <a:pt x="200234" y="60318"/>
                    <a:pt x="251008" y="40849"/>
                    <a:pt x="353130" y="0"/>
                  </a:cubicBezTo>
                  <a:cubicBezTo>
                    <a:pt x="413257" y="23669"/>
                    <a:pt x="443035" y="36458"/>
                    <a:pt x="502208" y="62991"/>
                  </a:cubicBezTo>
                  <a:cubicBezTo>
                    <a:pt x="460787" y="129799"/>
                    <a:pt x="440553" y="162249"/>
                    <a:pt x="402950" y="221804"/>
                  </a:cubicBezTo>
                  <a:cubicBezTo>
                    <a:pt x="303310" y="255399"/>
                    <a:pt x="253872" y="271051"/>
                    <a:pt x="155759" y="299492"/>
                  </a:cubicBezTo>
                  <a:close/>
                  <a:moveTo>
                    <a:pt x="15461" y="235165"/>
                  </a:moveTo>
                  <a:cubicBezTo>
                    <a:pt x="73680" y="257308"/>
                    <a:pt x="102694" y="268569"/>
                    <a:pt x="161294" y="291284"/>
                  </a:cubicBezTo>
                  <a:cubicBezTo>
                    <a:pt x="253490" y="264179"/>
                    <a:pt x="300065" y="249291"/>
                    <a:pt x="393787" y="217795"/>
                  </a:cubicBezTo>
                  <a:cubicBezTo>
                    <a:pt x="429291" y="161867"/>
                    <a:pt x="448189" y="131517"/>
                    <a:pt x="486937" y="69099"/>
                  </a:cubicBezTo>
                  <a:cubicBezTo>
                    <a:pt x="431200" y="44094"/>
                    <a:pt x="403331" y="32259"/>
                    <a:pt x="346831" y="9926"/>
                  </a:cubicBezTo>
                  <a:cubicBezTo>
                    <a:pt x="251008" y="48102"/>
                    <a:pt x="203288" y="66236"/>
                    <a:pt x="108611" y="100594"/>
                  </a:cubicBezTo>
                  <a:cubicBezTo>
                    <a:pt x="69862" y="156904"/>
                    <a:pt x="50965" y="184200"/>
                    <a:pt x="15461" y="2351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2C902043-44D0-4231-BD00-E8CD64B486DB}"/>
                </a:ext>
              </a:extLst>
            </p:cNvPr>
            <p:cNvSpPr/>
            <p:nvPr/>
          </p:nvSpPr>
          <p:spPr>
            <a:xfrm>
              <a:off x="1343826" y="4156113"/>
              <a:ext cx="477202" cy="324498"/>
            </a:xfrm>
            <a:custGeom>
              <a:avLst/>
              <a:gdLst>
                <a:gd name="connsiteX0" fmla="*/ 154614 w 477202"/>
                <a:gd name="connsiteY0" fmla="*/ 328506 h 324497"/>
                <a:gd name="connsiteX1" fmla="*/ 0 w 477202"/>
                <a:gd name="connsiteY1" fmla="*/ 261125 h 324497"/>
                <a:gd name="connsiteX2" fmla="*/ 99258 w 477202"/>
                <a:gd name="connsiteY2" fmla="*/ 102694 h 324497"/>
                <a:gd name="connsiteX3" fmla="*/ 349694 w 477202"/>
                <a:gd name="connsiteY3" fmla="*/ 0 h 324497"/>
                <a:gd name="connsiteX4" fmla="*/ 495909 w 477202"/>
                <a:gd name="connsiteY4" fmla="*/ 74253 h 324497"/>
                <a:gd name="connsiteX5" fmla="*/ 399133 w 477202"/>
                <a:gd name="connsiteY5" fmla="*/ 246618 h 324497"/>
                <a:gd name="connsiteX6" fmla="*/ 154614 w 477202"/>
                <a:gd name="connsiteY6" fmla="*/ 328506 h 324497"/>
                <a:gd name="connsiteX7" fmla="*/ 15271 w 477202"/>
                <a:gd name="connsiteY7" fmla="*/ 255971 h 324497"/>
                <a:gd name="connsiteX8" fmla="*/ 159959 w 477202"/>
                <a:gd name="connsiteY8" fmla="*/ 319535 h 324497"/>
                <a:gd name="connsiteX9" fmla="*/ 389779 w 477202"/>
                <a:gd name="connsiteY9" fmla="*/ 242228 h 324497"/>
                <a:gd name="connsiteX10" fmla="*/ 480639 w 477202"/>
                <a:gd name="connsiteY10" fmla="*/ 80933 h 324497"/>
                <a:gd name="connsiteX11" fmla="*/ 343204 w 477202"/>
                <a:gd name="connsiteY11" fmla="*/ 11262 h 324497"/>
                <a:gd name="connsiteX12" fmla="*/ 108229 w 477202"/>
                <a:gd name="connsiteY12" fmla="*/ 107084 h 324497"/>
                <a:gd name="connsiteX13" fmla="*/ 15271 w 477202"/>
                <a:gd name="connsiteY13" fmla="*/ 255971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24497">
                  <a:moveTo>
                    <a:pt x="154614" y="328506"/>
                  </a:moveTo>
                  <a:cubicBezTo>
                    <a:pt x="92196" y="301592"/>
                    <a:pt x="61464" y="287848"/>
                    <a:pt x="0" y="261125"/>
                  </a:cubicBezTo>
                  <a:cubicBezTo>
                    <a:pt x="37795" y="201761"/>
                    <a:pt x="57837" y="169502"/>
                    <a:pt x="99258" y="102694"/>
                  </a:cubicBezTo>
                  <a:cubicBezTo>
                    <a:pt x="199280" y="63563"/>
                    <a:pt x="249481" y="42948"/>
                    <a:pt x="349694" y="0"/>
                  </a:cubicBezTo>
                  <a:cubicBezTo>
                    <a:pt x="408486" y="28250"/>
                    <a:pt x="437690" y="43330"/>
                    <a:pt x="495909" y="74253"/>
                  </a:cubicBezTo>
                  <a:cubicBezTo>
                    <a:pt x="455442" y="146978"/>
                    <a:pt x="435781" y="182291"/>
                    <a:pt x="399133" y="246618"/>
                  </a:cubicBezTo>
                  <a:cubicBezTo>
                    <a:pt x="301019" y="281740"/>
                    <a:pt x="251963" y="298156"/>
                    <a:pt x="154614" y="328506"/>
                  </a:cubicBezTo>
                  <a:close/>
                  <a:moveTo>
                    <a:pt x="15271" y="255971"/>
                  </a:moveTo>
                  <a:cubicBezTo>
                    <a:pt x="72917" y="281168"/>
                    <a:pt x="101740" y="294148"/>
                    <a:pt x="159959" y="319535"/>
                  </a:cubicBezTo>
                  <a:cubicBezTo>
                    <a:pt x="251390" y="290712"/>
                    <a:pt x="297393" y="275059"/>
                    <a:pt x="389779" y="242228"/>
                  </a:cubicBezTo>
                  <a:cubicBezTo>
                    <a:pt x="424328" y="181719"/>
                    <a:pt x="442844" y="148887"/>
                    <a:pt x="480639" y="80933"/>
                  </a:cubicBezTo>
                  <a:cubicBezTo>
                    <a:pt x="425856" y="51920"/>
                    <a:pt x="398369" y="37794"/>
                    <a:pt x="343204" y="11262"/>
                  </a:cubicBezTo>
                  <a:cubicBezTo>
                    <a:pt x="249100" y="51156"/>
                    <a:pt x="201952" y="70435"/>
                    <a:pt x="108229" y="107084"/>
                  </a:cubicBezTo>
                  <a:cubicBezTo>
                    <a:pt x="69672" y="169502"/>
                    <a:pt x="50774" y="199852"/>
                    <a:pt x="15271" y="25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C7EBA540-F1C0-4A75-8A64-CCC2920FB1A6}"/>
                </a:ext>
              </a:extLst>
            </p:cNvPr>
            <p:cNvSpPr/>
            <p:nvPr/>
          </p:nvSpPr>
          <p:spPr>
            <a:xfrm>
              <a:off x="1730933" y="4126336"/>
              <a:ext cx="477202" cy="343586"/>
            </a:xfrm>
            <a:custGeom>
              <a:avLst/>
              <a:gdLst>
                <a:gd name="connsiteX0" fmla="*/ 154614 w 477202"/>
                <a:gd name="connsiteY0" fmla="*/ 351984 h 343585"/>
                <a:gd name="connsiteX1" fmla="*/ 0 w 477202"/>
                <a:gd name="connsiteY1" fmla="*/ 276968 h 343585"/>
                <a:gd name="connsiteX2" fmla="*/ 96777 w 477202"/>
                <a:gd name="connsiteY2" fmla="*/ 104985 h 343585"/>
                <a:gd name="connsiteX3" fmla="*/ 341868 w 477202"/>
                <a:gd name="connsiteY3" fmla="*/ 0 h 343585"/>
                <a:gd name="connsiteX4" fmla="*/ 486555 w 477202"/>
                <a:gd name="connsiteY4" fmla="*/ 86278 h 343585"/>
                <a:gd name="connsiteX5" fmla="*/ 395314 w 477202"/>
                <a:gd name="connsiteY5" fmla="*/ 268760 h 343585"/>
                <a:gd name="connsiteX6" fmla="*/ 154614 w 477202"/>
                <a:gd name="connsiteY6" fmla="*/ 351984 h 343585"/>
                <a:gd name="connsiteX7" fmla="*/ 15079 w 477202"/>
                <a:gd name="connsiteY7" fmla="*/ 271623 h 343585"/>
                <a:gd name="connsiteX8" fmla="*/ 159767 w 477202"/>
                <a:gd name="connsiteY8" fmla="*/ 342440 h 343585"/>
                <a:gd name="connsiteX9" fmla="*/ 385770 w 477202"/>
                <a:gd name="connsiteY9" fmla="*/ 263607 h 343585"/>
                <a:gd name="connsiteX10" fmla="*/ 471667 w 477202"/>
                <a:gd name="connsiteY10" fmla="*/ 92577 h 343585"/>
                <a:gd name="connsiteX11" fmla="*/ 335760 w 477202"/>
                <a:gd name="connsiteY11" fmla="*/ 11835 h 343585"/>
                <a:gd name="connsiteX12" fmla="*/ 105939 w 477202"/>
                <a:gd name="connsiteY12" fmla="*/ 109947 h 343585"/>
                <a:gd name="connsiteX13" fmla="*/ 15079 w 477202"/>
                <a:gd name="connsiteY13" fmla="*/ 27162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43585">
                  <a:moveTo>
                    <a:pt x="154614" y="351984"/>
                  </a:moveTo>
                  <a:cubicBezTo>
                    <a:pt x="92005" y="322589"/>
                    <a:pt x="61273" y="307127"/>
                    <a:pt x="0" y="276968"/>
                  </a:cubicBezTo>
                  <a:cubicBezTo>
                    <a:pt x="36649" y="212832"/>
                    <a:pt x="56310" y="177710"/>
                    <a:pt x="96777" y="104985"/>
                  </a:cubicBezTo>
                  <a:cubicBezTo>
                    <a:pt x="194889" y="64518"/>
                    <a:pt x="243946" y="43330"/>
                    <a:pt x="341868" y="0"/>
                  </a:cubicBezTo>
                  <a:cubicBezTo>
                    <a:pt x="399705" y="33213"/>
                    <a:pt x="428528" y="50774"/>
                    <a:pt x="486555" y="86278"/>
                  </a:cubicBezTo>
                  <a:cubicBezTo>
                    <a:pt x="448379" y="163776"/>
                    <a:pt x="429673" y="200998"/>
                    <a:pt x="395314" y="268760"/>
                  </a:cubicBezTo>
                  <a:cubicBezTo>
                    <a:pt x="298729" y="304073"/>
                    <a:pt x="250436" y="320871"/>
                    <a:pt x="154614" y="351984"/>
                  </a:cubicBezTo>
                  <a:close/>
                  <a:moveTo>
                    <a:pt x="15079" y="271623"/>
                  </a:moveTo>
                  <a:cubicBezTo>
                    <a:pt x="72343" y="300065"/>
                    <a:pt x="101167" y="314572"/>
                    <a:pt x="159767" y="342440"/>
                  </a:cubicBezTo>
                  <a:cubicBezTo>
                    <a:pt x="249863" y="312854"/>
                    <a:pt x="295102" y="297011"/>
                    <a:pt x="385770" y="263607"/>
                  </a:cubicBezTo>
                  <a:cubicBezTo>
                    <a:pt x="418220" y="199661"/>
                    <a:pt x="435781" y="164921"/>
                    <a:pt x="471667" y="92577"/>
                  </a:cubicBezTo>
                  <a:cubicBezTo>
                    <a:pt x="417266" y="59364"/>
                    <a:pt x="390161" y="42948"/>
                    <a:pt x="335760" y="11835"/>
                  </a:cubicBezTo>
                  <a:cubicBezTo>
                    <a:pt x="243946" y="52301"/>
                    <a:pt x="197944" y="71962"/>
                    <a:pt x="105939" y="109947"/>
                  </a:cubicBezTo>
                  <a:cubicBezTo>
                    <a:pt x="68145" y="177901"/>
                    <a:pt x="49629" y="210923"/>
                    <a:pt x="15079" y="2716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E56F031E-475C-4A99-9DFF-0230857AE76C}"/>
                </a:ext>
              </a:extLst>
            </p:cNvPr>
            <p:cNvSpPr/>
            <p:nvPr/>
          </p:nvSpPr>
          <p:spPr>
            <a:xfrm>
              <a:off x="2113841" y="4109347"/>
              <a:ext cx="458114" cy="362674"/>
            </a:xfrm>
            <a:custGeom>
              <a:avLst/>
              <a:gdLst>
                <a:gd name="connsiteX0" fmla="*/ 155949 w 458114"/>
                <a:gd name="connsiteY0" fmla="*/ 367828 h 362673"/>
                <a:gd name="connsiteX1" fmla="*/ 0 w 458114"/>
                <a:gd name="connsiteY1" fmla="*/ 285940 h 362673"/>
                <a:gd name="connsiteX2" fmla="*/ 91432 w 458114"/>
                <a:gd name="connsiteY2" fmla="*/ 103648 h 362673"/>
                <a:gd name="connsiteX3" fmla="*/ 329461 w 458114"/>
                <a:gd name="connsiteY3" fmla="*/ 0 h 362673"/>
                <a:gd name="connsiteX4" fmla="*/ 474148 w 458114"/>
                <a:gd name="connsiteY4" fmla="*/ 98304 h 362673"/>
                <a:gd name="connsiteX5" fmla="*/ 390924 w 458114"/>
                <a:gd name="connsiteY5" fmla="*/ 286512 h 362673"/>
                <a:gd name="connsiteX6" fmla="*/ 155949 w 458114"/>
                <a:gd name="connsiteY6" fmla="*/ 367828 h 362673"/>
                <a:gd name="connsiteX7" fmla="*/ 14889 w 458114"/>
                <a:gd name="connsiteY7" fmla="*/ 280595 h 362673"/>
                <a:gd name="connsiteX8" fmla="*/ 160721 w 458114"/>
                <a:gd name="connsiteY8" fmla="*/ 358093 h 362673"/>
                <a:gd name="connsiteX9" fmla="*/ 381571 w 458114"/>
                <a:gd name="connsiteY9" fmla="*/ 281168 h 362673"/>
                <a:gd name="connsiteX10" fmla="*/ 459832 w 458114"/>
                <a:gd name="connsiteY10" fmla="*/ 104603 h 362673"/>
                <a:gd name="connsiteX11" fmla="*/ 323925 w 458114"/>
                <a:gd name="connsiteY11" fmla="*/ 12598 h 362673"/>
                <a:gd name="connsiteX12" fmla="*/ 100594 w 458114"/>
                <a:gd name="connsiteY12" fmla="*/ 109375 h 362673"/>
                <a:gd name="connsiteX13" fmla="*/ 14889 w 458114"/>
                <a:gd name="connsiteY13" fmla="*/ 28059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155949" y="367828"/>
                  </a:moveTo>
                  <a:cubicBezTo>
                    <a:pt x="92577" y="336141"/>
                    <a:pt x="61654" y="319535"/>
                    <a:pt x="0" y="285940"/>
                  </a:cubicBezTo>
                  <a:cubicBezTo>
                    <a:pt x="34549" y="218177"/>
                    <a:pt x="53256" y="180955"/>
                    <a:pt x="91432" y="103648"/>
                  </a:cubicBezTo>
                  <a:cubicBezTo>
                    <a:pt x="187063" y="63182"/>
                    <a:pt x="234783" y="42185"/>
                    <a:pt x="329461" y="0"/>
                  </a:cubicBezTo>
                  <a:cubicBezTo>
                    <a:pt x="387107" y="38367"/>
                    <a:pt x="415930" y="58410"/>
                    <a:pt x="474148" y="98304"/>
                  </a:cubicBezTo>
                  <a:cubicBezTo>
                    <a:pt x="439217" y="178665"/>
                    <a:pt x="422229" y="217223"/>
                    <a:pt x="390924" y="286512"/>
                  </a:cubicBezTo>
                  <a:cubicBezTo>
                    <a:pt x="297202" y="320680"/>
                    <a:pt x="250054" y="337096"/>
                    <a:pt x="155949" y="367828"/>
                  </a:cubicBezTo>
                  <a:close/>
                  <a:moveTo>
                    <a:pt x="14889" y="280595"/>
                  </a:moveTo>
                  <a:cubicBezTo>
                    <a:pt x="72535" y="312281"/>
                    <a:pt x="101549" y="328124"/>
                    <a:pt x="160721" y="358093"/>
                  </a:cubicBezTo>
                  <a:cubicBezTo>
                    <a:pt x="249099" y="328697"/>
                    <a:pt x="293193" y="313236"/>
                    <a:pt x="381571" y="281168"/>
                  </a:cubicBezTo>
                  <a:cubicBezTo>
                    <a:pt x="411158" y="215695"/>
                    <a:pt x="427001" y="179619"/>
                    <a:pt x="459832" y="104603"/>
                  </a:cubicBezTo>
                  <a:cubicBezTo>
                    <a:pt x="405050" y="67190"/>
                    <a:pt x="377944" y="48484"/>
                    <a:pt x="323925" y="12598"/>
                  </a:cubicBezTo>
                  <a:cubicBezTo>
                    <a:pt x="234974" y="51920"/>
                    <a:pt x="190308" y="71580"/>
                    <a:pt x="100594" y="109375"/>
                  </a:cubicBezTo>
                  <a:cubicBezTo>
                    <a:pt x="64899" y="181719"/>
                    <a:pt x="47338" y="216650"/>
                    <a:pt x="14889" y="2805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EFC594F2-C742-4756-BC61-FCCFFF35B3E5}"/>
                </a:ext>
              </a:extLst>
            </p:cNvPr>
            <p:cNvSpPr/>
            <p:nvPr/>
          </p:nvSpPr>
          <p:spPr>
            <a:xfrm>
              <a:off x="2492930" y="4106866"/>
              <a:ext cx="458114" cy="362674"/>
            </a:xfrm>
            <a:custGeom>
              <a:avLst/>
              <a:gdLst>
                <a:gd name="connsiteX0" fmla="*/ 159767 w 458114"/>
                <a:gd name="connsiteY0" fmla="*/ 372981 h 362673"/>
                <a:gd name="connsiteX1" fmla="*/ 0 w 458114"/>
                <a:gd name="connsiteY1" fmla="*/ 288994 h 362673"/>
                <a:gd name="connsiteX2" fmla="*/ 83415 w 458114"/>
                <a:gd name="connsiteY2" fmla="*/ 100785 h 362673"/>
                <a:gd name="connsiteX3" fmla="*/ 314572 w 458114"/>
                <a:gd name="connsiteY3" fmla="*/ 0 h 362673"/>
                <a:gd name="connsiteX4" fmla="*/ 466323 w 458114"/>
                <a:gd name="connsiteY4" fmla="*/ 90859 h 362673"/>
                <a:gd name="connsiteX5" fmla="*/ 394360 w 458114"/>
                <a:gd name="connsiteY5" fmla="*/ 276777 h 362673"/>
                <a:gd name="connsiteX6" fmla="*/ 159767 w 458114"/>
                <a:gd name="connsiteY6" fmla="*/ 372981 h 362673"/>
                <a:gd name="connsiteX7" fmla="*/ 14507 w 458114"/>
                <a:gd name="connsiteY7" fmla="*/ 283840 h 362673"/>
                <a:gd name="connsiteX8" fmla="*/ 163967 w 458114"/>
                <a:gd name="connsiteY8" fmla="*/ 363437 h 362673"/>
                <a:gd name="connsiteX9" fmla="*/ 384244 w 458114"/>
                <a:gd name="connsiteY9" fmla="*/ 272387 h 362673"/>
                <a:gd name="connsiteX10" fmla="*/ 452197 w 458114"/>
                <a:gd name="connsiteY10" fmla="*/ 97731 h 362673"/>
                <a:gd name="connsiteX11" fmla="*/ 309609 w 458114"/>
                <a:gd name="connsiteY11" fmla="*/ 12789 h 362673"/>
                <a:gd name="connsiteX12" fmla="*/ 92577 w 458114"/>
                <a:gd name="connsiteY12" fmla="*/ 107084 h 362673"/>
                <a:gd name="connsiteX13" fmla="*/ 14507 w 458114"/>
                <a:gd name="connsiteY13" fmla="*/ 28384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159767" y="372981"/>
                  </a:moveTo>
                  <a:cubicBezTo>
                    <a:pt x="93341" y="345304"/>
                    <a:pt x="62418" y="325452"/>
                    <a:pt x="0" y="288994"/>
                  </a:cubicBezTo>
                  <a:cubicBezTo>
                    <a:pt x="31305" y="219704"/>
                    <a:pt x="48293" y="181146"/>
                    <a:pt x="83415" y="100785"/>
                  </a:cubicBezTo>
                  <a:cubicBezTo>
                    <a:pt x="176183" y="61845"/>
                    <a:pt x="221804" y="43712"/>
                    <a:pt x="314572" y="0"/>
                  </a:cubicBezTo>
                  <a:cubicBezTo>
                    <a:pt x="374127" y="38558"/>
                    <a:pt x="404477" y="57073"/>
                    <a:pt x="466323" y="90859"/>
                  </a:cubicBezTo>
                  <a:cubicBezTo>
                    <a:pt x="436163" y="169884"/>
                    <a:pt x="421656" y="207869"/>
                    <a:pt x="394360" y="276777"/>
                  </a:cubicBezTo>
                  <a:cubicBezTo>
                    <a:pt x="300447" y="318389"/>
                    <a:pt x="253299" y="338432"/>
                    <a:pt x="159767" y="372981"/>
                  </a:cubicBezTo>
                  <a:close/>
                  <a:moveTo>
                    <a:pt x="14507" y="283840"/>
                  </a:moveTo>
                  <a:cubicBezTo>
                    <a:pt x="72917" y="318199"/>
                    <a:pt x="101930" y="337096"/>
                    <a:pt x="163967" y="363437"/>
                  </a:cubicBezTo>
                  <a:cubicBezTo>
                    <a:pt x="251772" y="330415"/>
                    <a:pt x="296057" y="311709"/>
                    <a:pt x="384244" y="272387"/>
                  </a:cubicBezTo>
                  <a:cubicBezTo>
                    <a:pt x="410013" y="207297"/>
                    <a:pt x="423756" y="171793"/>
                    <a:pt x="452197" y="97731"/>
                  </a:cubicBezTo>
                  <a:cubicBezTo>
                    <a:pt x="393979" y="66045"/>
                    <a:pt x="365538" y="48866"/>
                    <a:pt x="309609" y="12789"/>
                  </a:cubicBezTo>
                  <a:cubicBezTo>
                    <a:pt x="222377" y="53828"/>
                    <a:pt x="179619" y="70817"/>
                    <a:pt x="92577" y="107084"/>
                  </a:cubicBezTo>
                  <a:cubicBezTo>
                    <a:pt x="59937" y="182100"/>
                    <a:pt x="43903" y="218368"/>
                    <a:pt x="14507" y="2838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C9DA72F5-0003-4F4E-A4D4-4FC1C0BE9361}"/>
                </a:ext>
              </a:extLst>
            </p:cNvPr>
            <p:cNvSpPr/>
            <p:nvPr/>
          </p:nvSpPr>
          <p:spPr>
            <a:xfrm>
              <a:off x="2875265" y="4088160"/>
              <a:ext cx="439026" cy="343586"/>
            </a:xfrm>
            <a:custGeom>
              <a:avLst/>
              <a:gdLst>
                <a:gd name="connsiteX0" fmla="*/ 169121 w 439026"/>
                <a:gd name="connsiteY0" fmla="*/ 357902 h 343585"/>
                <a:gd name="connsiteX1" fmla="*/ 0 w 439026"/>
                <a:gd name="connsiteY1" fmla="*/ 296438 h 343585"/>
                <a:gd name="connsiteX2" fmla="*/ 72344 w 439026"/>
                <a:gd name="connsiteY2" fmla="*/ 110329 h 343585"/>
                <a:gd name="connsiteX3" fmla="*/ 299111 w 439026"/>
                <a:gd name="connsiteY3" fmla="*/ 0 h 343585"/>
                <a:gd name="connsiteX4" fmla="*/ 457542 w 439026"/>
                <a:gd name="connsiteY4" fmla="*/ 77307 h 343585"/>
                <a:gd name="connsiteX5" fmla="*/ 399132 w 439026"/>
                <a:gd name="connsiteY5" fmla="*/ 250627 h 343585"/>
                <a:gd name="connsiteX6" fmla="*/ 169121 w 439026"/>
                <a:gd name="connsiteY6" fmla="*/ 357902 h 343585"/>
                <a:gd name="connsiteX7" fmla="*/ 14316 w 439026"/>
                <a:gd name="connsiteY7" fmla="*/ 289948 h 343585"/>
                <a:gd name="connsiteX8" fmla="*/ 172748 w 439026"/>
                <a:gd name="connsiteY8" fmla="*/ 348167 h 343585"/>
                <a:gd name="connsiteX9" fmla="*/ 388443 w 439026"/>
                <a:gd name="connsiteY9" fmla="*/ 247191 h 343585"/>
                <a:gd name="connsiteX10" fmla="*/ 443798 w 439026"/>
                <a:gd name="connsiteY10" fmla="*/ 83988 h 343585"/>
                <a:gd name="connsiteX11" fmla="*/ 294911 w 439026"/>
                <a:gd name="connsiteY11" fmla="*/ 11835 h 343585"/>
                <a:gd name="connsiteX12" fmla="*/ 82079 w 439026"/>
                <a:gd name="connsiteY12" fmla="*/ 115483 h 343585"/>
                <a:gd name="connsiteX13" fmla="*/ 14316 w 439026"/>
                <a:gd name="connsiteY13" fmla="*/ 289948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43585">
                  <a:moveTo>
                    <a:pt x="169121" y="357902"/>
                  </a:moveTo>
                  <a:cubicBezTo>
                    <a:pt x="100022" y="337096"/>
                    <a:pt x="66236" y="324688"/>
                    <a:pt x="0" y="296438"/>
                  </a:cubicBezTo>
                  <a:cubicBezTo>
                    <a:pt x="27296" y="227530"/>
                    <a:pt x="41994" y="189354"/>
                    <a:pt x="72344" y="110329"/>
                  </a:cubicBezTo>
                  <a:cubicBezTo>
                    <a:pt x="163776" y="66617"/>
                    <a:pt x="209396" y="44094"/>
                    <a:pt x="299111" y="0"/>
                  </a:cubicBezTo>
                  <a:cubicBezTo>
                    <a:pt x="361338" y="33786"/>
                    <a:pt x="393024" y="49247"/>
                    <a:pt x="457542" y="77307"/>
                  </a:cubicBezTo>
                  <a:cubicBezTo>
                    <a:pt x="433300" y="150414"/>
                    <a:pt x="421466" y="185918"/>
                    <a:pt x="399132" y="250627"/>
                  </a:cubicBezTo>
                  <a:cubicBezTo>
                    <a:pt x="307510" y="295102"/>
                    <a:pt x="261316" y="317053"/>
                    <a:pt x="169121" y="357902"/>
                  </a:cubicBezTo>
                  <a:close/>
                  <a:moveTo>
                    <a:pt x="14316" y="289948"/>
                  </a:moveTo>
                  <a:cubicBezTo>
                    <a:pt x="76352" y="316481"/>
                    <a:pt x="108039" y="328315"/>
                    <a:pt x="172748" y="348167"/>
                  </a:cubicBezTo>
                  <a:cubicBezTo>
                    <a:pt x="259217" y="309609"/>
                    <a:pt x="302547" y="288994"/>
                    <a:pt x="388443" y="247191"/>
                  </a:cubicBezTo>
                  <a:cubicBezTo>
                    <a:pt x="409631" y="185918"/>
                    <a:pt x="420893" y="152705"/>
                    <a:pt x="443798" y="83988"/>
                  </a:cubicBezTo>
                  <a:cubicBezTo>
                    <a:pt x="383289" y="57646"/>
                    <a:pt x="353512" y="43139"/>
                    <a:pt x="294911" y="11835"/>
                  </a:cubicBezTo>
                  <a:cubicBezTo>
                    <a:pt x="210542" y="53256"/>
                    <a:pt x="167785" y="74444"/>
                    <a:pt x="82079" y="115483"/>
                  </a:cubicBezTo>
                  <a:cubicBezTo>
                    <a:pt x="53638" y="189354"/>
                    <a:pt x="39894" y="225049"/>
                    <a:pt x="14316" y="2899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B884E44C-D5B5-4BBB-9D5A-A60C0DD1237F}"/>
                </a:ext>
              </a:extLst>
            </p:cNvPr>
            <p:cNvSpPr/>
            <p:nvPr/>
          </p:nvSpPr>
          <p:spPr>
            <a:xfrm>
              <a:off x="3261799" y="4058573"/>
              <a:ext cx="439026" cy="324498"/>
            </a:xfrm>
            <a:custGeom>
              <a:avLst/>
              <a:gdLst>
                <a:gd name="connsiteX0" fmla="*/ 174084 w 439026"/>
                <a:gd name="connsiteY0" fmla="*/ 326597 h 324497"/>
                <a:gd name="connsiteX1" fmla="*/ 0 w 439026"/>
                <a:gd name="connsiteY1" fmla="*/ 282122 h 324497"/>
                <a:gd name="connsiteX2" fmla="*/ 58982 w 439026"/>
                <a:gd name="connsiteY2" fmla="*/ 108229 h 324497"/>
                <a:gd name="connsiteX3" fmla="*/ 277160 w 439026"/>
                <a:gd name="connsiteY3" fmla="*/ 0 h 324497"/>
                <a:gd name="connsiteX4" fmla="*/ 440935 w 439026"/>
                <a:gd name="connsiteY4" fmla="*/ 62418 h 324497"/>
                <a:gd name="connsiteX5" fmla="*/ 395697 w 439026"/>
                <a:gd name="connsiteY5" fmla="*/ 216650 h 324497"/>
                <a:gd name="connsiteX6" fmla="*/ 174084 w 439026"/>
                <a:gd name="connsiteY6" fmla="*/ 326597 h 324497"/>
                <a:gd name="connsiteX7" fmla="*/ 14126 w 439026"/>
                <a:gd name="connsiteY7" fmla="*/ 275250 h 324497"/>
                <a:gd name="connsiteX8" fmla="*/ 177138 w 439026"/>
                <a:gd name="connsiteY8" fmla="*/ 317626 h 324497"/>
                <a:gd name="connsiteX9" fmla="*/ 385198 w 439026"/>
                <a:gd name="connsiteY9" fmla="*/ 214359 h 324497"/>
                <a:gd name="connsiteX10" fmla="*/ 427955 w 439026"/>
                <a:gd name="connsiteY10" fmla="*/ 68908 h 324497"/>
                <a:gd name="connsiteX11" fmla="*/ 273914 w 439026"/>
                <a:gd name="connsiteY11" fmla="*/ 10689 h 324497"/>
                <a:gd name="connsiteX12" fmla="*/ 68908 w 439026"/>
                <a:gd name="connsiteY12" fmla="*/ 112429 h 324497"/>
                <a:gd name="connsiteX13" fmla="*/ 14126 w 439026"/>
                <a:gd name="connsiteY13" fmla="*/ 275250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24497">
                  <a:moveTo>
                    <a:pt x="174084" y="326597"/>
                  </a:moveTo>
                  <a:cubicBezTo>
                    <a:pt x="103458" y="312663"/>
                    <a:pt x="68526" y="303692"/>
                    <a:pt x="0" y="282122"/>
                  </a:cubicBezTo>
                  <a:cubicBezTo>
                    <a:pt x="22524" y="217032"/>
                    <a:pt x="34549" y="181528"/>
                    <a:pt x="58982" y="108229"/>
                  </a:cubicBezTo>
                  <a:cubicBezTo>
                    <a:pt x="147360" y="64327"/>
                    <a:pt x="191072" y="42185"/>
                    <a:pt x="277160" y="0"/>
                  </a:cubicBezTo>
                  <a:cubicBezTo>
                    <a:pt x="341677" y="28060"/>
                    <a:pt x="374509" y="40658"/>
                    <a:pt x="440935" y="62418"/>
                  </a:cubicBezTo>
                  <a:cubicBezTo>
                    <a:pt x="422420" y="127127"/>
                    <a:pt x="413258" y="158622"/>
                    <a:pt x="395697" y="216650"/>
                  </a:cubicBezTo>
                  <a:cubicBezTo>
                    <a:pt x="307891" y="260743"/>
                    <a:pt x="263607" y="283267"/>
                    <a:pt x="174084" y="326597"/>
                  </a:cubicBezTo>
                  <a:close/>
                  <a:moveTo>
                    <a:pt x="14126" y="275250"/>
                  </a:moveTo>
                  <a:cubicBezTo>
                    <a:pt x="78261" y="295484"/>
                    <a:pt x="110902" y="304073"/>
                    <a:pt x="177138" y="317626"/>
                  </a:cubicBezTo>
                  <a:cubicBezTo>
                    <a:pt x="260935" y="276777"/>
                    <a:pt x="302738" y="255780"/>
                    <a:pt x="385198" y="214359"/>
                  </a:cubicBezTo>
                  <a:cubicBezTo>
                    <a:pt x="401805" y="159386"/>
                    <a:pt x="410394" y="129799"/>
                    <a:pt x="427955" y="68908"/>
                  </a:cubicBezTo>
                  <a:cubicBezTo>
                    <a:pt x="365538" y="48484"/>
                    <a:pt x="334614" y="36840"/>
                    <a:pt x="273914" y="10689"/>
                  </a:cubicBezTo>
                  <a:cubicBezTo>
                    <a:pt x="192981" y="50583"/>
                    <a:pt x="151751" y="71199"/>
                    <a:pt x="68908" y="112429"/>
                  </a:cubicBezTo>
                  <a:cubicBezTo>
                    <a:pt x="46385" y="180955"/>
                    <a:pt x="35122" y="213978"/>
                    <a:pt x="14126" y="2752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EE2B01F7-CBB3-4A0D-B707-A3A565AE27AC}"/>
                </a:ext>
              </a:extLst>
            </p:cNvPr>
            <p:cNvSpPr/>
            <p:nvPr/>
          </p:nvSpPr>
          <p:spPr>
            <a:xfrm>
              <a:off x="3645470" y="4020970"/>
              <a:ext cx="419938" cy="267233"/>
            </a:xfrm>
            <a:custGeom>
              <a:avLst/>
              <a:gdLst>
                <a:gd name="connsiteX0" fmla="*/ 176756 w 419938"/>
                <a:gd name="connsiteY0" fmla="*/ 284985 h 267233"/>
                <a:gd name="connsiteX1" fmla="*/ 0 w 419938"/>
                <a:gd name="connsiteY1" fmla="*/ 256353 h 267233"/>
                <a:gd name="connsiteX2" fmla="*/ 45621 w 419938"/>
                <a:gd name="connsiteY2" fmla="*/ 101358 h 267233"/>
                <a:gd name="connsiteX3" fmla="*/ 254826 w 419938"/>
                <a:gd name="connsiteY3" fmla="*/ 0 h 267233"/>
                <a:gd name="connsiteX4" fmla="*/ 422611 w 419938"/>
                <a:gd name="connsiteY4" fmla="*/ 47338 h 267233"/>
                <a:gd name="connsiteX5" fmla="*/ 389207 w 419938"/>
                <a:gd name="connsiteY5" fmla="*/ 178664 h 267233"/>
                <a:gd name="connsiteX6" fmla="*/ 176756 w 419938"/>
                <a:gd name="connsiteY6" fmla="*/ 284985 h 267233"/>
                <a:gd name="connsiteX7" fmla="*/ 13552 w 419938"/>
                <a:gd name="connsiteY7" fmla="*/ 249672 h 267233"/>
                <a:gd name="connsiteX8" fmla="*/ 179046 w 419938"/>
                <a:gd name="connsiteY8" fmla="*/ 277159 h 267233"/>
                <a:gd name="connsiteX9" fmla="*/ 378135 w 419938"/>
                <a:gd name="connsiteY9" fmla="*/ 177710 h 267233"/>
                <a:gd name="connsiteX10" fmla="*/ 409822 w 419938"/>
                <a:gd name="connsiteY10" fmla="*/ 53637 h 267233"/>
                <a:gd name="connsiteX11" fmla="*/ 252154 w 419938"/>
                <a:gd name="connsiteY11" fmla="*/ 9544 h 267233"/>
                <a:gd name="connsiteX12" fmla="*/ 55738 w 419938"/>
                <a:gd name="connsiteY12" fmla="*/ 104794 h 267233"/>
                <a:gd name="connsiteX13" fmla="*/ 13552 w 419938"/>
                <a:gd name="connsiteY13" fmla="*/ 249672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67233">
                  <a:moveTo>
                    <a:pt x="176756" y="284985"/>
                  </a:moveTo>
                  <a:cubicBezTo>
                    <a:pt x="105367" y="277159"/>
                    <a:pt x="70054" y="271433"/>
                    <a:pt x="0" y="256353"/>
                  </a:cubicBezTo>
                  <a:cubicBezTo>
                    <a:pt x="17561" y="197944"/>
                    <a:pt x="26914" y="166448"/>
                    <a:pt x="45621" y="101358"/>
                  </a:cubicBezTo>
                  <a:cubicBezTo>
                    <a:pt x="130372" y="59364"/>
                    <a:pt x="172175" y="38749"/>
                    <a:pt x="254826" y="0"/>
                  </a:cubicBezTo>
                  <a:cubicBezTo>
                    <a:pt x="321253" y="22142"/>
                    <a:pt x="354657" y="31686"/>
                    <a:pt x="422611" y="47338"/>
                  </a:cubicBezTo>
                  <a:cubicBezTo>
                    <a:pt x="408867" y="102121"/>
                    <a:pt x="402186" y="128845"/>
                    <a:pt x="389207" y="178664"/>
                  </a:cubicBezTo>
                  <a:cubicBezTo>
                    <a:pt x="305028" y="220658"/>
                    <a:pt x="262461" y="242228"/>
                    <a:pt x="176756" y="284985"/>
                  </a:cubicBezTo>
                  <a:close/>
                  <a:moveTo>
                    <a:pt x="13552" y="249672"/>
                  </a:moveTo>
                  <a:cubicBezTo>
                    <a:pt x="79025" y="263797"/>
                    <a:pt x="112238" y="269142"/>
                    <a:pt x="179046" y="277159"/>
                  </a:cubicBezTo>
                  <a:cubicBezTo>
                    <a:pt x="259407" y="236883"/>
                    <a:pt x="299301" y="216650"/>
                    <a:pt x="378135" y="177710"/>
                  </a:cubicBezTo>
                  <a:cubicBezTo>
                    <a:pt x="390542" y="130372"/>
                    <a:pt x="397033" y="105366"/>
                    <a:pt x="409822" y="53637"/>
                  </a:cubicBezTo>
                  <a:cubicBezTo>
                    <a:pt x="346067" y="38749"/>
                    <a:pt x="314572" y="29968"/>
                    <a:pt x="252154" y="9544"/>
                  </a:cubicBezTo>
                  <a:cubicBezTo>
                    <a:pt x="174466" y="46193"/>
                    <a:pt x="135144" y="65472"/>
                    <a:pt x="55738" y="104794"/>
                  </a:cubicBezTo>
                  <a:cubicBezTo>
                    <a:pt x="38558" y="165303"/>
                    <a:pt x="29968" y="194889"/>
                    <a:pt x="13552" y="2496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B6FE923D-1514-418F-8B2E-CA2C543F8536}"/>
                </a:ext>
              </a:extLst>
            </p:cNvPr>
            <p:cNvSpPr/>
            <p:nvPr/>
          </p:nvSpPr>
          <p:spPr>
            <a:xfrm>
              <a:off x="4022651" y="3979548"/>
              <a:ext cx="400850" cy="229057"/>
            </a:xfrm>
            <a:custGeom>
              <a:avLst/>
              <a:gdLst>
                <a:gd name="connsiteX0" fmla="*/ 177329 w 400850"/>
                <a:gd name="connsiteY0" fmla="*/ 237647 h 229057"/>
                <a:gd name="connsiteX1" fmla="*/ 0 w 400850"/>
                <a:gd name="connsiteY1" fmla="*/ 222758 h 229057"/>
                <a:gd name="connsiteX2" fmla="*/ 33786 w 400850"/>
                <a:gd name="connsiteY2" fmla="*/ 90668 h 229057"/>
                <a:gd name="connsiteX3" fmla="*/ 234402 w 400850"/>
                <a:gd name="connsiteY3" fmla="*/ 0 h 229057"/>
                <a:gd name="connsiteX4" fmla="*/ 404477 w 400850"/>
                <a:gd name="connsiteY4" fmla="*/ 33404 h 229057"/>
                <a:gd name="connsiteX5" fmla="*/ 380235 w 400850"/>
                <a:gd name="connsiteY5" fmla="*/ 140488 h 229057"/>
                <a:gd name="connsiteX6" fmla="*/ 177329 w 400850"/>
                <a:gd name="connsiteY6" fmla="*/ 237647 h 229057"/>
                <a:gd name="connsiteX7" fmla="*/ 12980 w 400850"/>
                <a:gd name="connsiteY7" fmla="*/ 216459 h 229057"/>
                <a:gd name="connsiteX8" fmla="*/ 179046 w 400850"/>
                <a:gd name="connsiteY8" fmla="*/ 230966 h 229057"/>
                <a:gd name="connsiteX9" fmla="*/ 369355 w 400850"/>
                <a:gd name="connsiteY9" fmla="*/ 139725 h 229057"/>
                <a:gd name="connsiteX10" fmla="*/ 392260 w 400850"/>
                <a:gd name="connsiteY10" fmla="*/ 38558 h 229057"/>
                <a:gd name="connsiteX11" fmla="*/ 232493 w 400850"/>
                <a:gd name="connsiteY11" fmla="*/ 7826 h 229057"/>
                <a:gd name="connsiteX12" fmla="*/ 44285 w 400850"/>
                <a:gd name="connsiteY12" fmla="*/ 93341 h 229057"/>
                <a:gd name="connsiteX13" fmla="*/ 12980 w 400850"/>
                <a:gd name="connsiteY13" fmla="*/ 216459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29057">
                  <a:moveTo>
                    <a:pt x="177329" y="237647"/>
                  </a:moveTo>
                  <a:cubicBezTo>
                    <a:pt x="105939" y="234784"/>
                    <a:pt x="70435" y="231920"/>
                    <a:pt x="0" y="222758"/>
                  </a:cubicBezTo>
                  <a:cubicBezTo>
                    <a:pt x="13171" y="172556"/>
                    <a:pt x="20042" y="145642"/>
                    <a:pt x="33786" y="90668"/>
                  </a:cubicBezTo>
                  <a:cubicBezTo>
                    <a:pt x="114910" y="52301"/>
                    <a:pt x="154995" y="33977"/>
                    <a:pt x="234402" y="0"/>
                  </a:cubicBezTo>
                  <a:cubicBezTo>
                    <a:pt x="301974" y="16225"/>
                    <a:pt x="335951" y="22906"/>
                    <a:pt x="404477" y="33404"/>
                  </a:cubicBezTo>
                  <a:cubicBezTo>
                    <a:pt x="394742" y="77689"/>
                    <a:pt x="389779" y="99449"/>
                    <a:pt x="380235" y="140488"/>
                  </a:cubicBezTo>
                  <a:cubicBezTo>
                    <a:pt x="299874" y="177901"/>
                    <a:pt x="259216" y="197562"/>
                    <a:pt x="177329" y="237647"/>
                  </a:cubicBezTo>
                  <a:close/>
                  <a:moveTo>
                    <a:pt x="12980" y="216459"/>
                  </a:moveTo>
                  <a:cubicBezTo>
                    <a:pt x="79024" y="225049"/>
                    <a:pt x="112238" y="227912"/>
                    <a:pt x="179046" y="230966"/>
                  </a:cubicBezTo>
                  <a:cubicBezTo>
                    <a:pt x="255971" y="193362"/>
                    <a:pt x="293957" y="174847"/>
                    <a:pt x="369355" y="139725"/>
                  </a:cubicBezTo>
                  <a:cubicBezTo>
                    <a:pt x="378517" y="100785"/>
                    <a:pt x="383098" y="80361"/>
                    <a:pt x="392260" y="38558"/>
                  </a:cubicBezTo>
                  <a:cubicBezTo>
                    <a:pt x="327933" y="28823"/>
                    <a:pt x="296057" y="22715"/>
                    <a:pt x="232493" y="7826"/>
                  </a:cubicBezTo>
                  <a:cubicBezTo>
                    <a:pt x="158049" y="40085"/>
                    <a:pt x="120255" y="57264"/>
                    <a:pt x="44285" y="93341"/>
                  </a:cubicBezTo>
                  <a:cubicBezTo>
                    <a:pt x="31495" y="144497"/>
                    <a:pt x="25196" y="169502"/>
                    <a:pt x="12980" y="2164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6DA89FCD-1D74-4808-B2DF-944D74F5BE11}"/>
                </a:ext>
              </a:extLst>
            </p:cNvPr>
            <p:cNvSpPr/>
            <p:nvPr/>
          </p:nvSpPr>
          <p:spPr>
            <a:xfrm>
              <a:off x="4391242" y="3936791"/>
              <a:ext cx="381762" cy="171793"/>
            </a:xfrm>
            <a:custGeom>
              <a:avLst/>
              <a:gdLst>
                <a:gd name="connsiteX0" fmla="*/ 176374 w 381762"/>
                <a:gd name="connsiteY0" fmla="*/ 190117 h 171792"/>
                <a:gd name="connsiteX1" fmla="*/ 0 w 381762"/>
                <a:gd name="connsiteY1" fmla="*/ 185727 h 171792"/>
                <a:gd name="connsiteX2" fmla="*/ 24433 w 381762"/>
                <a:gd name="connsiteY2" fmla="*/ 77879 h 171792"/>
                <a:gd name="connsiteX3" fmla="*/ 217604 w 381762"/>
                <a:gd name="connsiteY3" fmla="*/ 0 h 171792"/>
                <a:gd name="connsiteX4" fmla="*/ 388633 w 381762"/>
                <a:gd name="connsiteY4" fmla="*/ 21188 h 171792"/>
                <a:gd name="connsiteX5" fmla="*/ 371073 w 381762"/>
                <a:gd name="connsiteY5" fmla="*/ 104794 h 171792"/>
                <a:gd name="connsiteX6" fmla="*/ 176374 w 381762"/>
                <a:gd name="connsiteY6" fmla="*/ 190117 h 171792"/>
                <a:gd name="connsiteX7" fmla="*/ 12407 w 381762"/>
                <a:gd name="connsiteY7" fmla="*/ 180001 h 171792"/>
                <a:gd name="connsiteX8" fmla="*/ 177710 w 381762"/>
                <a:gd name="connsiteY8" fmla="*/ 184773 h 171792"/>
                <a:gd name="connsiteX9" fmla="*/ 360383 w 381762"/>
                <a:gd name="connsiteY9" fmla="*/ 104794 h 171792"/>
                <a:gd name="connsiteX10" fmla="*/ 376990 w 381762"/>
                <a:gd name="connsiteY10" fmla="*/ 25578 h 171792"/>
                <a:gd name="connsiteX11" fmla="*/ 216459 w 381762"/>
                <a:gd name="connsiteY11" fmla="*/ 6108 h 171792"/>
                <a:gd name="connsiteX12" fmla="*/ 35122 w 381762"/>
                <a:gd name="connsiteY12" fmla="*/ 79406 h 171792"/>
                <a:gd name="connsiteX13" fmla="*/ 12407 w 381762"/>
                <a:gd name="connsiteY13" fmla="*/ 18000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176374" y="190117"/>
                  </a:moveTo>
                  <a:cubicBezTo>
                    <a:pt x="105557" y="190690"/>
                    <a:pt x="70244" y="189926"/>
                    <a:pt x="0" y="185727"/>
                  </a:cubicBezTo>
                  <a:cubicBezTo>
                    <a:pt x="9735" y="144306"/>
                    <a:pt x="14507" y="122546"/>
                    <a:pt x="24433" y="77879"/>
                  </a:cubicBezTo>
                  <a:cubicBezTo>
                    <a:pt x="102503" y="44284"/>
                    <a:pt x="141061" y="28632"/>
                    <a:pt x="217604" y="0"/>
                  </a:cubicBezTo>
                  <a:cubicBezTo>
                    <a:pt x="285749" y="11071"/>
                    <a:pt x="319917" y="15080"/>
                    <a:pt x="388633" y="21188"/>
                  </a:cubicBezTo>
                  <a:cubicBezTo>
                    <a:pt x="381571" y="55355"/>
                    <a:pt x="377944" y="72153"/>
                    <a:pt x="371073" y="104794"/>
                  </a:cubicBezTo>
                  <a:cubicBezTo>
                    <a:pt x="293957" y="137052"/>
                    <a:pt x="255017" y="154232"/>
                    <a:pt x="176374" y="190117"/>
                  </a:cubicBezTo>
                  <a:close/>
                  <a:moveTo>
                    <a:pt x="12407" y="180001"/>
                  </a:moveTo>
                  <a:cubicBezTo>
                    <a:pt x="78261" y="184009"/>
                    <a:pt x="111474" y="184773"/>
                    <a:pt x="177710" y="184773"/>
                  </a:cubicBezTo>
                  <a:cubicBezTo>
                    <a:pt x="251390" y="151178"/>
                    <a:pt x="287848" y="135144"/>
                    <a:pt x="360383" y="104794"/>
                  </a:cubicBezTo>
                  <a:cubicBezTo>
                    <a:pt x="367064" y="73871"/>
                    <a:pt x="370309" y="58028"/>
                    <a:pt x="376990" y="25578"/>
                  </a:cubicBezTo>
                  <a:cubicBezTo>
                    <a:pt x="312472" y="20042"/>
                    <a:pt x="280404" y="16225"/>
                    <a:pt x="216459" y="6108"/>
                  </a:cubicBezTo>
                  <a:cubicBezTo>
                    <a:pt x="144497" y="33213"/>
                    <a:pt x="108229" y="48102"/>
                    <a:pt x="35122" y="79406"/>
                  </a:cubicBezTo>
                  <a:cubicBezTo>
                    <a:pt x="25960" y="121018"/>
                    <a:pt x="21379" y="141252"/>
                    <a:pt x="12407" y="1800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C4C6CC30-3E4B-45CC-BD12-52BF22E9729B}"/>
                </a:ext>
              </a:extLst>
            </p:cNvPr>
            <p:cNvSpPr/>
            <p:nvPr/>
          </p:nvSpPr>
          <p:spPr>
            <a:xfrm>
              <a:off x="4751053" y="3895942"/>
              <a:ext cx="362674" cy="133617"/>
            </a:xfrm>
            <a:custGeom>
              <a:avLst/>
              <a:gdLst>
                <a:gd name="connsiteX0" fmla="*/ 174656 w 362673"/>
                <a:gd name="connsiteY0" fmla="*/ 146215 h 133616"/>
                <a:gd name="connsiteX1" fmla="*/ 0 w 362673"/>
                <a:gd name="connsiteY1" fmla="*/ 148124 h 133616"/>
                <a:gd name="connsiteX2" fmla="*/ 17752 w 362673"/>
                <a:gd name="connsiteY2" fmla="*/ 63754 h 133616"/>
                <a:gd name="connsiteX3" fmla="*/ 205388 w 362673"/>
                <a:gd name="connsiteY3" fmla="*/ 0 h 133616"/>
                <a:gd name="connsiteX4" fmla="*/ 376608 w 362673"/>
                <a:gd name="connsiteY4" fmla="*/ 11835 h 133616"/>
                <a:gd name="connsiteX5" fmla="*/ 363055 w 362673"/>
                <a:gd name="connsiteY5" fmla="*/ 74825 h 133616"/>
                <a:gd name="connsiteX6" fmla="*/ 174656 w 362673"/>
                <a:gd name="connsiteY6" fmla="*/ 146215 h 133616"/>
                <a:gd name="connsiteX7" fmla="*/ 11835 w 362673"/>
                <a:gd name="connsiteY7" fmla="*/ 143161 h 133616"/>
                <a:gd name="connsiteX8" fmla="*/ 175610 w 362673"/>
                <a:gd name="connsiteY8" fmla="*/ 141634 h 133616"/>
                <a:gd name="connsiteX9" fmla="*/ 352175 w 362673"/>
                <a:gd name="connsiteY9" fmla="*/ 74825 h 133616"/>
                <a:gd name="connsiteX10" fmla="*/ 364964 w 362673"/>
                <a:gd name="connsiteY10" fmla="*/ 15080 h 133616"/>
                <a:gd name="connsiteX11" fmla="*/ 204433 w 362673"/>
                <a:gd name="connsiteY11" fmla="*/ 4390 h 133616"/>
                <a:gd name="connsiteX12" fmla="*/ 28441 w 362673"/>
                <a:gd name="connsiteY12" fmla="*/ 64518 h 133616"/>
                <a:gd name="connsiteX13" fmla="*/ 11835 w 362673"/>
                <a:gd name="connsiteY13" fmla="*/ 14316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174656" y="146215"/>
                  </a:moveTo>
                  <a:cubicBezTo>
                    <a:pt x="104793" y="148505"/>
                    <a:pt x="69863" y="149078"/>
                    <a:pt x="0" y="148124"/>
                  </a:cubicBezTo>
                  <a:cubicBezTo>
                    <a:pt x="7063" y="115292"/>
                    <a:pt x="10689" y="98304"/>
                    <a:pt x="17752" y="63754"/>
                  </a:cubicBezTo>
                  <a:cubicBezTo>
                    <a:pt x="93150" y="35695"/>
                    <a:pt x="130754" y="22906"/>
                    <a:pt x="205388" y="0"/>
                  </a:cubicBezTo>
                  <a:cubicBezTo>
                    <a:pt x="273723" y="6681"/>
                    <a:pt x="307891" y="8971"/>
                    <a:pt x="376608" y="11835"/>
                  </a:cubicBezTo>
                  <a:cubicBezTo>
                    <a:pt x="371263" y="37031"/>
                    <a:pt x="368400" y="49629"/>
                    <a:pt x="363055" y="74825"/>
                  </a:cubicBezTo>
                  <a:cubicBezTo>
                    <a:pt x="288039" y="101167"/>
                    <a:pt x="250436" y="115483"/>
                    <a:pt x="174656" y="146215"/>
                  </a:cubicBezTo>
                  <a:close/>
                  <a:moveTo>
                    <a:pt x="11835" y="143161"/>
                  </a:moveTo>
                  <a:cubicBezTo>
                    <a:pt x="77307" y="144115"/>
                    <a:pt x="110138" y="143542"/>
                    <a:pt x="175610" y="141634"/>
                  </a:cubicBezTo>
                  <a:cubicBezTo>
                    <a:pt x="246618" y="113002"/>
                    <a:pt x="281931" y="99640"/>
                    <a:pt x="352175" y="74825"/>
                  </a:cubicBezTo>
                  <a:cubicBezTo>
                    <a:pt x="357329" y="50965"/>
                    <a:pt x="359811" y="38940"/>
                    <a:pt x="364964" y="15080"/>
                  </a:cubicBezTo>
                  <a:cubicBezTo>
                    <a:pt x="300638" y="12407"/>
                    <a:pt x="268569" y="10499"/>
                    <a:pt x="204433" y="4390"/>
                  </a:cubicBezTo>
                  <a:cubicBezTo>
                    <a:pt x="134380" y="26151"/>
                    <a:pt x="99258" y="38176"/>
                    <a:pt x="28441" y="64518"/>
                  </a:cubicBezTo>
                  <a:cubicBezTo>
                    <a:pt x="21760" y="96777"/>
                    <a:pt x="18515" y="112429"/>
                    <a:pt x="11835" y="1431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355886FD-A805-4572-9FF4-F47A230B251C}"/>
                </a:ext>
              </a:extLst>
            </p:cNvPr>
            <p:cNvSpPr/>
            <p:nvPr/>
          </p:nvSpPr>
          <p:spPr>
            <a:xfrm>
              <a:off x="5102846" y="3860057"/>
              <a:ext cx="362674" cy="95440"/>
            </a:xfrm>
            <a:custGeom>
              <a:avLst/>
              <a:gdLst>
                <a:gd name="connsiteX0" fmla="*/ 173129 w 362673"/>
                <a:gd name="connsiteY0" fmla="*/ 109184 h 95440"/>
                <a:gd name="connsiteX1" fmla="*/ 0 w 362673"/>
                <a:gd name="connsiteY1" fmla="*/ 113001 h 95440"/>
                <a:gd name="connsiteX2" fmla="*/ 13552 w 362673"/>
                <a:gd name="connsiteY2" fmla="*/ 49438 h 95440"/>
                <a:gd name="connsiteX3" fmla="*/ 197562 w 362673"/>
                <a:gd name="connsiteY3" fmla="*/ 0 h 95440"/>
                <a:gd name="connsiteX4" fmla="*/ 368400 w 362673"/>
                <a:gd name="connsiteY4" fmla="*/ 5917 h 95440"/>
                <a:gd name="connsiteX5" fmla="*/ 357138 w 362673"/>
                <a:gd name="connsiteY5" fmla="*/ 52874 h 95440"/>
                <a:gd name="connsiteX6" fmla="*/ 173129 w 362673"/>
                <a:gd name="connsiteY6" fmla="*/ 109184 h 95440"/>
                <a:gd name="connsiteX7" fmla="*/ 11643 w 362673"/>
                <a:gd name="connsiteY7" fmla="*/ 108802 h 95440"/>
                <a:gd name="connsiteX8" fmla="*/ 173892 w 362673"/>
                <a:gd name="connsiteY8" fmla="*/ 105557 h 95440"/>
                <a:gd name="connsiteX9" fmla="*/ 346640 w 362673"/>
                <a:gd name="connsiteY9" fmla="*/ 52683 h 95440"/>
                <a:gd name="connsiteX10" fmla="*/ 357329 w 362673"/>
                <a:gd name="connsiteY10" fmla="*/ 8399 h 95440"/>
                <a:gd name="connsiteX11" fmla="*/ 196989 w 362673"/>
                <a:gd name="connsiteY11" fmla="*/ 3054 h 95440"/>
                <a:gd name="connsiteX12" fmla="*/ 24433 w 362673"/>
                <a:gd name="connsiteY12" fmla="*/ 49629 h 95440"/>
                <a:gd name="connsiteX13" fmla="*/ 11643 w 362673"/>
                <a:gd name="connsiteY13" fmla="*/ 108802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73129" y="109184"/>
                  </a:moveTo>
                  <a:cubicBezTo>
                    <a:pt x="103839" y="111093"/>
                    <a:pt x="69290" y="112047"/>
                    <a:pt x="0" y="113001"/>
                  </a:cubicBezTo>
                  <a:cubicBezTo>
                    <a:pt x="5536" y="87423"/>
                    <a:pt x="8208" y="74825"/>
                    <a:pt x="13552" y="49438"/>
                  </a:cubicBezTo>
                  <a:cubicBezTo>
                    <a:pt x="87233" y="27105"/>
                    <a:pt x="124073" y="17370"/>
                    <a:pt x="197562" y="0"/>
                  </a:cubicBezTo>
                  <a:cubicBezTo>
                    <a:pt x="265897" y="3627"/>
                    <a:pt x="300065" y="4581"/>
                    <a:pt x="368400" y="5917"/>
                  </a:cubicBezTo>
                  <a:cubicBezTo>
                    <a:pt x="363819" y="23860"/>
                    <a:pt x="361529" y="33022"/>
                    <a:pt x="357138" y="52874"/>
                  </a:cubicBezTo>
                  <a:cubicBezTo>
                    <a:pt x="283840" y="72917"/>
                    <a:pt x="247000" y="84178"/>
                    <a:pt x="173129" y="109184"/>
                  </a:cubicBezTo>
                  <a:close/>
                  <a:moveTo>
                    <a:pt x="11643" y="108802"/>
                  </a:moveTo>
                  <a:cubicBezTo>
                    <a:pt x="76543" y="108229"/>
                    <a:pt x="108993" y="107275"/>
                    <a:pt x="173892" y="105557"/>
                  </a:cubicBezTo>
                  <a:cubicBezTo>
                    <a:pt x="243182" y="82461"/>
                    <a:pt x="277732" y="71771"/>
                    <a:pt x="346640" y="52683"/>
                  </a:cubicBezTo>
                  <a:cubicBezTo>
                    <a:pt x="350839" y="34168"/>
                    <a:pt x="352939" y="25387"/>
                    <a:pt x="357329" y="8399"/>
                  </a:cubicBezTo>
                  <a:cubicBezTo>
                    <a:pt x="293193" y="7253"/>
                    <a:pt x="261125" y="6299"/>
                    <a:pt x="196989" y="3054"/>
                  </a:cubicBezTo>
                  <a:cubicBezTo>
                    <a:pt x="128081" y="19470"/>
                    <a:pt x="93532" y="28823"/>
                    <a:pt x="24433" y="49629"/>
                  </a:cubicBezTo>
                  <a:cubicBezTo>
                    <a:pt x="19279" y="73298"/>
                    <a:pt x="16798" y="85133"/>
                    <a:pt x="11643" y="1088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FB85E7F2-3003-400B-ADC0-6834A8DCBF05}"/>
                </a:ext>
              </a:extLst>
            </p:cNvPr>
            <p:cNvSpPr/>
            <p:nvPr/>
          </p:nvSpPr>
          <p:spPr>
            <a:xfrm>
              <a:off x="5449104" y="3831043"/>
              <a:ext cx="362674" cy="76352"/>
            </a:xfrm>
            <a:custGeom>
              <a:avLst/>
              <a:gdLst>
                <a:gd name="connsiteX0" fmla="*/ 172366 w 362673"/>
                <a:gd name="connsiteY0" fmla="*/ 83033 h 76352"/>
                <a:gd name="connsiteX1" fmla="*/ 0 w 362673"/>
                <a:gd name="connsiteY1" fmla="*/ 83224 h 76352"/>
                <a:gd name="connsiteX2" fmla="*/ 11453 w 362673"/>
                <a:gd name="connsiteY2" fmla="*/ 35886 h 76352"/>
                <a:gd name="connsiteX3" fmla="*/ 193745 w 362673"/>
                <a:gd name="connsiteY3" fmla="*/ 0 h 76352"/>
                <a:gd name="connsiteX4" fmla="*/ 364965 w 362673"/>
                <a:gd name="connsiteY4" fmla="*/ 4390 h 76352"/>
                <a:gd name="connsiteX5" fmla="*/ 354848 w 362673"/>
                <a:gd name="connsiteY5" fmla="*/ 41039 h 76352"/>
                <a:gd name="connsiteX6" fmla="*/ 172366 w 362673"/>
                <a:gd name="connsiteY6" fmla="*/ 83033 h 76352"/>
                <a:gd name="connsiteX7" fmla="*/ 11453 w 362673"/>
                <a:gd name="connsiteY7" fmla="*/ 80170 h 76352"/>
                <a:gd name="connsiteX8" fmla="*/ 173129 w 362673"/>
                <a:gd name="connsiteY8" fmla="*/ 79979 h 76352"/>
                <a:gd name="connsiteX9" fmla="*/ 344159 w 362673"/>
                <a:gd name="connsiteY9" fmla="*/ 40849 h 76352"/>
                <a:gd name="connsiteX10" fmla="*/ 353703 w 362673"/>
                <a:gd name="connsiteY10" fmla="*/ 6299 h 76352"/>
                <a:gd name="connsiteX11" fmla="*/ 193172 w 362673"/>
                <a:gd name="connsiteY11" fmla="*/ 2291 h 76352"/>
                <a:gd name="connsiteX12" fmla="*/ 22142 w 362673"/>
                <a:gd name="connsiteY12" fmla="*/ 36076 h 76352"/>
                <a:gd name="connsiteX13" fmla="*/ 11453 w 362673"/>
                <a:gd name="connsiteY13" fmla="*/ 8017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76352">
                  <a:moveTo>
                    <a:pt x="172366" y="83033"/>
                  </a:moveTo>
                  <a:cubicBezTo>
                    <a:pt x="103267" y="82270"/>
                    <a:pt x="68717" y="82842"/>
                    <a:pt x="0" y="83224"/>
                  </a:cubicBezTo>
                  <a:cubicBezTo>
                    <a:pt x="4390" y="63372"/>
                    <a:pt x="6681" y="54019"/>
                    <a:pt x="11453" y="35886"/>
                  </a:cubicBezTo>
                  <a:cubicBezTo>
                    <a:pt x="84370" y="19279"/>
                    <a:pt x="120828" y="12216"/>
                    <a:pt x="193745" y="0"/>
                  </a:cubicBezTo>
                  <a:cubicBezTo>
                    <a:pt x="262080" y="2100"/>
                    <a:pt x="296248" y="2672"/>
                    <a:pt x="364965" y="4390"/>
                  </a:cubicBezTo>
                  <a:cubicBezTo>
                    <a:pt x="360575" y="17370"/>
                    <a:pt x="358666" y="24624"/>
                    <a:pt x="354848" y="41039"/>
                  </a:cubicBezTo>
                  <a:cubicBezTo>
                    <a:pt x="281741" y="55737"/>
                    <a:pt x="245282" y="64136"/>
                    <a:pt x="172366" y="83033"/>
                  </a:cubicBezTo>
                  <a:close/>
                  <a:moveTo>
                    <a:pt x="11453" y="80170"/>
                  </a:moveTo>
                  <a:cubicBezTo>
                    <a:pt x="75971" y="79788"/>
                    <a:pt x="108230" y="79406"/>
                    <a:pt x="173129" y="79979"/>
                  </a:cubicBezTo>
                  <a:cubicBezTo>
                    <a:pt x="241465" y="62418"/>
                    <a:pt x="275632" y="54592"/>
                    <a:pt x="344159" y="40849"/>
                  </a:cubicBezTo>
                  <a:cubicBezTo>
                    <a:pt x="347785" y="25387"/>
                    <a:pt x="349694" y="18706"/>
                    <a:pt x="353703" y="6299"/>
                  </a:cubicBezTo>
                  <a:cubicBezTo>
                    <a:pt x="289376" y="4772"/>
                    <a:pt x="257308" y="4199"/>
                    <a:pt x="193172" y="2291"/>
                  </a:cubicBezTo>
                  <a:cubicBezTo>
                    <a:pt x="124646" y="13934"/>
                    <a:pt x="90478" y="20615"/>
                    <a:pt x="22142" y="36076"/>
                  </a:cubicBezTo>
                  <a:cubicBezTo>
                    <a:pt x="17752" y="52874"/>
                    <a:pt x="15462" y="61655"/>
                    <a:pt x="11453" y="801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A345FB2A-2556-4F44-96C5-224BFAB49FF5}"/>
                </a:ext>
              </a:extLst>
            </p:cNvPr>
            <p:cNvSpPr/>
            <p:nvPr/>
          </p:nvSpPr>
          <p:spPr>
            <a:xfrm>
              <a:off x="5792881" y="3812718"/>
              <a:ext cx="362674" cy="57264"/>
            </a:xfrm>
            <a:custGeom>
              <a:avLst/>
              <a:gdLst>
                <a:gd name="connsiteX0" fmla="*/ 173893 w 362673"/>
                <a:gd name="connsiteY0" fmla="*/ 69671 h 57264"/>
                <a:gd name="connsiteX1" fmla="*/ 0 w 362673"/>
                <a:gd name="connsiteY1" fmla="*/ 60509 h 57264"/>
                <a:gd name="connsiteX2" fmla="*/ 10117 w 362673"/>
                <a:gd name="connsiteY2" fmla="*/ 23669 h 57264"/>
                <a:gd name="connsiteX3" fmla="*/ 192599 w 362673"/>
                <a:gd name="connsiteY3" fmla="*/ 0 h 57264"/>
                <a:gd name="connsiteX4" fmla="*/ 366301 w 362673"/>
                <a:gd name="connsiteY4" fmla="*/ 12789 h 57264"/>
                <a:gd name="connsiteX5" fmla="*/ 357711 w 362673"/>
                <a:gd name="connsiteY5" fmla="*/ 46957 h 57264"/>
                <a:gd name="connsiteX6" fmla="*/ 173893 w 362673"/>
                <a:gd name="connsiteY6" fmla="*/ 69671 h 57264"/>
                <a:gd name="connsiteX7" fmla="*/ 11262 w 362673"/>
                <a:gd name="connsiteY7" fmla="*/ 58219 h 57264"/>
                <a:gd name="connsiteX8" fmla="*/ 174274 w 362673"/>
                <a:gd name="connsiteY8" fmla="*/ 66808 h 57264"/>
                <a:gd name="connsiteX9" fmla="*/ 346831 w 362673"/>
                <a:gd name="connsiteY9" fmla="*/ 45239 h 57264"/>
                <a:gd name="connsiteX10" fmla="*/ 354848 w 362673"/>
                <a:gd name="connsiteY10" fmla="*/ 13171 h 57264"/>
                <a:gd name="connsiteX11" fmla="*/ 192026 w 362673"/>
                <a:gd name="connsiteY11" fmla="*/ 1527 h 57264"/>
                <a:gd name="connsiteX12" fmla="*/ 20806 w 362673"/>
                <a:gd name="connsiteY12" fmla="*/ 23860 h 57264"/>
                <a:gd name="connsiteX13" fmla="*/ 11262 w 362673"/>
                <a:gd name="connsiteY13" fmla="*/ 58219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73893" y="69671"/>
                  </a:moveTo>
                  <a:cubicBezTo>
                    <a:pt x="103839" y="63945"/>
                    <a:pt x="69099" y="62418"/>
                    <a:pt x="0" y="60509"/>
                  </a:cubicBezTo>
                  <a:cubicBezTo>
                    <a:pt x="3818" y="43903"/>
                    <a:pt x="5917" y="36649"/>
                    <a:pt x="10117" y="23669"/>
                  </a:cubicBezTo>
                  <a:cubicBezTo>
                    <a:pt x="82842" y="12216"/>
                    <a:pt x="119492" y="7635"/>
                    <a:pt x="192599" y="0"/>
                  </a:cubicBezTo>
                  <a:cubicBezTo>
                    <a:pt x="261316" y="2481"/>
                    <a:pt x="296057" y="4390"/>
                    <a:pt x="366301" y="12789"/>
                  </a:cubicBezTo>
                  <a:cubicBezTo>
                    <a:pt x="362483" y="24242"/>
                    <a:pt x="360575" y="30923"/>
                    <a:pt x="357711" y="46957"/>
                  </a:cubicBezTo>
                  <a:cubicBezTo>
                    <a:pt x="283649" y="51920"/>
                    <a:pt x="246809" y="56501"/>
                    <a:pt x="173893" y="69671"/>
                  </a:cubicBezTo>
                  <a:close/>
                  <a:moveTo>
                    <a:pt x="11262" y="58219"/>
                  </a:moveTo>
                  <a:cubicBezTo>
                    <a:pt x="76161" y="60127"/>
                    <a:pt x="108611" y="61464"/>
                    <a:pt x="174274" y="66808"/>
                  </a:cubicBezTo>
                  <a:cubicBezTo>
                    <a:pt x="242610" y="54592"/>
                    <a:pt x="277160" y="50011"/>
                    <a:pt x="346831" y="45239"/>
                  </a:cubicBezTo>
                  <a:cubicBezTo>
                    <a:pt x="349694" y="30350"/>
                    <a:pt x="351221" y="24051"/>
                    <a:pt x="354848" y="13171"/>
                  </a:cubicBezTo>
                  <a:cubicBezTo>
                    <a:pt x="288803" y="5345"/>
                    <a:pt x="256544" y="3818"/>
                    <a:pt x="192026" y="1527"/>
                  </a:cubicBezTo>
                  <a:cubicBezTo>
                    <a:pt x="123309" y="8781"/>
                    <a:pt x="88951" y="13171"/>
                    <a:pt x="20806" y="23860"/>
                  </a:cubicBezTo>
                  <a:cubicBezTo>
                    <a:pt x="16798" y="36076"/>
                    <a:pt x="14889" y="42757"/>
                    <a:pt x="11262" y="582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7F2B34BC-8BD2-4B67-8033-188E31B0E92B}"/>
                </a:ext>
              </a:extLst>
            </p:cNvPr>
            <p:cNvSpPr/>
            <p:nvPr/>
          </p:nvSpPr>
          <p:spPr>
            <a:xfrm>
              <a:off x="6139521" y="3820545"/>
              <a:ext cx="362674" cy="57264"/>
            </a:xfrm>
            <a:custGeom>
              <a:avLst/>
              <a:gdLst>
                <a:gd name="connsiteX0" fmla="*/ 180764 w 362673"/>
                <a:gd name="connsiteY0" fmla="*/ 72153 h 57264"/>
                <a:gd name="connsiteX1" fmla="*/ 0 w 362673"/>
                <a:gd name="connsiteY1" fmla="*/ 38749 h 57264"/>
                <a:gd name="connsiteX2" fmla="*/ 8590 w 362673"/>
                <a:gd name="connsiteY2" fmla="*/ 4581 h 57264"/>
                <a:gd name="connsiteX3" fmla="*/ 195080 w 362673"/>
                <a:gd name="connsiteY3" fmla="*/ 0 h 57264"/>
                <a:gd name="connsiteX4" fmla="*/ 375463 w 362673"/>
                <a:gd name="connsiteY4" fmla="*/ 30541 h 57264"/>
                <a:gd name="connsiteX5" fmla="*/ 369737 w 362673"/>
                <a:gd name="connsiteY5" fmla="*/ 68717 h 57264"/>
                <a:gd name="connsiteX6" fmla="*/ 180764 w 362673"/>
                <a:gd name="connsiteY6" fmla="*/ 72153 h 57264"/>
                <a:gd name="connsiteX7" fmla="*/ 11453 w 362673"/>
                <a:gd name="connsiteY7" fmla="*/ 37794 h 57264"/>
                <a:gd name="connsiteX8" fmla="*/ 180955 w 362673"/>
                <a:gd name="connsiteY8" fmla="*/ 69099 h 57264"/>
                <a:gd name="connsiteX9" fmla="*/ 358283 w 362673"/>
                <a:gd name="connsiteY9" fmla="*/ 65854 h 57264"/>
                <a:gd name="connsiteX10" fmla="*/ 363820 w 362673"/>
                <a:gd name="connsiteY10" fmla="*/ 30350 h 57264"/>
                <a:gd name="connsiteX11" fmla="*/ 194507 w 362673"/>
                <a:gd name="connsiteY11" fmla="*/ 1718 h 57264"/>
                <a:gd name="connsiteX12" fmla="*/ 19470 w 362673"/>
                <a:gd name="connsiteY12" fmla="*/ 5917 h 57264"/>
                <a:gd name="connsiteX13" fmla="*/ 11453 w 362673"/>
                <a:gd name="connsiteY13" fmla="*/ 3779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57264">
                  <a:moveTo>
                    <a:pt x="180764" y="72153"/>
                  </a:moveTo>
                  <a:cubicBezTo>
                    <a:pt x="107657" y="56310"/>
                    <a:pt x="71389" y="49629"/>
                    <a:pt x="0" y="38749"/>
                  </a:cubicBezTo>
                  <a:cubicBezTo>
                    <a:pt x="2863" y="22715"/>
                    <a:pt x="4772" y="16034"/>
                    <a:pt x="8590" y="4581"/>
                  </a:cubicBezTo>
                  <a:cubicBezTo>
                    <a:pt x="82842" y="1336"/>
                    <a:pt x="120255" y="763"/>
                    <a:pt x="195080" y="0"/>
                  </a:cubicBezTo>
                  <a:cubicBezTo>
                    <a:pt x="266470" y="10117"/>
                    <a:pt x="302547" y="16225"/>
                    <a:pt x="375463" y="30541"/>
                  </a:cubicBezTo>
                  <a:cubicBezTo>
                    <a:pt x="372791" y="44093"/>
                    <a:pt x="371454" y="51538"/>
                    <a:pt x="369737" y="68717"/>
                  </a:cubicBezTo>
                  <a:cubicBezTo>
                    <a:pt x="293575" y="68335"/>
                    <a:pt x="255780" y="68717"/>
                    <a:pt x="180764" y="72153"/>
                  </a:cubicBezTo>
                  <a:close/>
                  <a:moveTo>
                    <a:pt x="11453" y="37794"/>
                  </a:moveTo>
                  <a:cubicBezTo>
                    <a:pt x="78452" y="48293"/>
                    <a:pt x="112429" y="54401"/>
                    <a:pt x="180955" y="69099"/>
                  </a:cubicBezTo>
                  <a:cubicBezTo>
                    <a:pt x="251391" y="66045"/>
                    <a:pt x="286894" y="65663"/>
                    <a:pt x="358283" y="65854"/>
                  </a:cubicBezTo>
                  <a:cubicBezTo>
                    <a:pt x="360002" y="50011"/>
                    <a:pt x="361147" y="42948"/>
                    <a:pt x="363820" y="30350"/>
                  </a:cubicBezTo>
                  <a:cubicBezTo>
                    <a:pt x="295293" y="16988"/>
                    <a:pt x="261507" y="11262"/>
                    <a:pt x="194507" y="1718"/>
                  </a:cubicBezTo>
                  <a:cubicBezTo>
                    <a:pt x="124073" y="2291"/>
                    <a:pt x="89142" y="3054"/>
                    <a:pt x="19470" y="5917"/>
                  </a:cubicBezTo>
                  <a:cubicBezTo>
                    <a:pt x="15843" y="16607"/>
                    <a:pt x="14316" y="22906"/>
                    <a:pt x="11453" y="377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82E50F52-59D4-4AB4-B31D-1C0EAA5743A2}"/>
                </a:ext>
              </a:extLst>
            </p:cNvPr>
            <p:cNvSpPr/>
            <p:nvPr/>
          </p:nvSpPr>
          <p:spPr>
            <a:xfrm>
              <a:off x="6497804" y="3849749"/>
              <a:ext cx="381762" cy="76352"/>
            </a:xfrm>
            <a:custGeom>
              <a:avLst/>
              <a:gdLst>
                <a:gd name="connsiteX0" fmla="*/ 188782 w 381762"/>
                <a:gd name="connsiteY0" fmla="*/ 87042 h 76352"/>
                <a:gd name="connsiteX1" fmla="*/ 0 w 381762"/>
                <a:gd name="connsiteY1" fmla="*/ 37985 h 76352"/>
                <a:gd name="connsiteX2" fmla="*/ 5917 w 381762"/>
                <a:gd name="connsiteY2" fmla="*/ 0 h 76352"/>
                <a:gd name="connsiteX3" fmla="*/ 196417 w 381762"/>
                <a:gd name="connsiteY3" fmla="*/ 3436 h 76352"/>
                <a:gd name="connsiteX4" fmla="*/ 384626 w 381762"/>
                <a:gd name="connsiteY4" fmla="*/ 47720 h 76352"/>
                <a:gd name="connsiteX5" fmla="*/ 383289 w 381762"/>
                <a:gd name="connsiteY5" fmla="*/ 93532 h 76352"/>
                <a:gd name="connsiteX6" fmla="*/ 188782 w 381762"/>
                <a:gd name="connsiteY6" fmla="*/ 87042 h 76352"/>
                <a:gd name="connsiteX7" fmla="*/ 11643 w 381762"/>
                <a:gd name="connsiteY7" fmla="*/ 37985 h 76352"/>
                <a:gd name="connsiteX8" fmla="*/ 188782 w 381762"/>
                <a:gd name="connsiteY8" fmla="*/ 83988 h 76352"/>
                <a:gd name="connsiteX9" fmla="*/ 371073 w 381762"/>
                <a:gd name="connsiteY9" fmla="*/ 90096 h 76352"/>
                <a:gd name="connsiteX10" fmla="*/ 372600 w 381762"/>
                <a:gd name="connsiteY10" fmla="*/ 47338 h 76352"/>
                <a:gd name="connsiteX11" fmla="*/ 196035 w 381762"/>
                <a:gd name="connsiteY11" fmla="*/ 5536 h 76352"/>
                <a:gd name="connsiteX12" fmla="*/ 17180 w 381762"/>
                <a:gd name="connsiteY12" fmla="*/ 2291 h 76352"/>
                <a:gd name="connsiteX13" fmla="*/ 11643 w 381762"/>
                <a:gd name="connsiteY13" fmla="*/ 37985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76352">
                  <a:moveTo>
                    <a:pt x="188782" y="87042"/>
                  </a:moveTo>
                  <a:cubicBezTo>
                    <a:pt x="112238" y="65090"/>
                    <a:pt x="74444" y="55165"/>
                    <a:pt x="0" y="37985"/>
                  </a:cubicBezTo>
                  <a:cubicBezTo>
                    <a:pt x="1910" y="20806"/>
                    <a:pt x="3055" y="13553"/>
                    <a:pt x="5917" y="0"/>
                  </a:cubicBezTo>
                  <a:cubicBezTo>
                    <a:pt x="81889" y="764"/>
                    <a:pt x="119874" y="1718"/>
                    <a:pt x="196417" y="3436"/>
                  </a:cubicBezTo>
                  <a:cubicBezTo>
                    <a:pt x="270669" y="19088"/>
                    <a:pt x="308273" y="27869"/>
                    <a:pt x="384626" y="47720"/>
                  </a:cubicBezTo>
                  <a:cubicBezTo>
                    <a:pt x="383672" y="64709"/>
                    <a:pt x="383289" y="73871"/>
                    <a:pt x="383289" y="93532"/>
                  </a:cubicBezTo>
                  <a:cubicBezTo>
                    <a:pt x="305029" y="90287"/>
                    <a:pt x="266088" y="88760"/>
                    <a:pt x="188782" y="87042"/>
                  </a:cubicBezTo>
                  <a:close/>
                  <a:moveTo>
                    <a:pt x="11643" y="37985"/>
                  </a:moveTo>
                  <a:cubicBezTo>
                    <a:pt x="81507" y="54401"/>
                    <a:pt x="117010" y="63563"/>
                    <a:pt x="188782" y="83988"/>
                  </a:cubicBezTo>
                  <a:cubicBezTo>
                    <a:pt x="261316" y="85515"/>
                    <a:pt x="297775" y="86851"/>
                    <a:pt x="371073" y="90096"/>
                  </a:cubicBezTo>
                  <a:cubicBezTo>
                    <a:pt x="371264" y="71771"/>
                    <a:pt x="371646" y="63372"/>
                    <a:pt x="372600" y="47338"/>
                  </a:cubicBezTo>
                  <a:cubicBezTo>
                    <a:pt x="301020" y="28823"/>
                    <a:pt x="265706" y="20424"/>
                    <a:pt x="196035" y="5536"/>
                  </a:cubicBezTo>
                  <a:cubicBezTo>
                    <a:pt x="124264" y="3818"/>
                    <a:pt x="88569" y="3054"/>
                    <a:pt x="17180" y="2291"/>
                  </a:cubicBezTo>
                  <a:cubicBezTo>
                    <a:pt x="14507" y="15080"/>
                    <a:pt x="13362" y="21951"/>
                    <a:pt x="11643" y="37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054A24AC-C104-415E-AC00-9AF76692F502}"/>
                </a:ext>
              </a:extLst>
            </p:cNvPr>
            <p:cNvSpPr/>
            <p:nvPr/>
          </p:nvSpPr>
          <p:spPr>
            <a:xfrm>
              <a:off x="6868686" y="3895752"/>
              <a:ext cx="381762" cy="114529"/>
            </a:xfrm>
            <a:custGeom>
              <a:avLst/>
              <a:gdLst>
                <a:gd name="connsiteX0" fmla="*/ 198708 w 381762"/>
                <a:gd name="connsiteY0" fmla="*/ 108993 h 114528"/>
                <a:gd name="connsiteX1" fmla="*/ 0 w 381762"/>
                <a:gd name="connsiteY1" fmla="*/ 45621 h 114528"/>
                <a:gd name="connsiteX2" fmla="*/ 1527 w 381762"/>
                <a:gd name="connsiteY2" fmla="*/ 0 h 114528"/>
                <a:gd name="connsiteX3" fmla="*/ 195653 w 381762"/>
                <a:gd name="connsiteY3" fmla="*/ 6872 h 114528"/>
                <a:gd name="connsiteX4" fmla="*/ 393216 w 381762"/>
                <a:gd name="connsiteY4" fmla="*/ 63945 h 114528"/>
                <a:gd name="connsiteX5" fmla="*/ 397988 w 381762"/>
                <a:gd name="connsiteY5" fmla="*/ 120637 h 114528"/>
                <a:gd name="connsiteX6" fmla="*/ 198708 w 381762"/>
                <a:gd name="connsiteY6" fmla="*/ 108993 h 114528"/>
                <a:gd name="connsiteX7" fmla="*/ 12217 w 381762"/>
                <a:gd name="connsiteY7" fmla="*/ 46193 h 114528"/>
                <a:gd name="connsiteX8" fmla="*/ 198517 w 381762"/>
                <a:gd name="connsiteY8" fmla="*/ 105557 h 114528"/>
                <a:gd name="connsiteX9" fmla="*/ 385389 w 381762"/>
                <a:gd name="connsiteY9" fmla="*/ 116437 h 114528"/>
                <a:gd name="connsiteX10" fmla="*/ 380999 w 381762"/>
                <a:gd name="connsiteY10" fmla="*/ 63563 h 114528"/>
                <a:gd name="connsiteX11" fmla="*/ 195653 w 381762"/>
                <a:gd name="connsiteY11" fmla="*/ 9735 h 114528"/>
                <a:gd name="connsiteX12" fmla="*/ 13362 w 381762"/>
                <a:gd name="connsiteY12" fmla="*/ 3054 h 114528"/>
                <a:gd name="connsiteX13" fmla="*/ 12217 w 381762"/>
                <a:gd name="connsiteY13" fmla="*/ 4619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198708" y="108993"/>
                  </a:moveTo>
                  <a:cubicBezTo>
                    <a:pt x="117964" y="81506"/>
                    <a:pt x="78262" y="68717"/>
                    <a:pt x="0" y="45621"/>
                  </a:cubicBezTo>
                  <a:cubicBezTo>
                    <a:pt x="191" y="25960"/>
                    <a:pt x="573" y="16988"/>
                    <a:pt x="1527" y="0"/>
                  </a:cubicBezTo>
                  <a:cubicBezTo>
                    <a:pt x="79025" y="2863"/>
                    <a:pt x="117964" y="4390"/>
                    <a:pt x="195653" y="6872"/>
                  </a:cubicBezTo>
                  <a:cubicBezTo>
                    <a:pt x="273533" y="27678"/>
                    <a:pt x="313045" y="39131"/>
                    <a:pt x="393216" y="63945"/>
                  </a:cubicBezTo>
                  <a:cubicBezTo>
                    <a:pt x="394742" y="85705"/>
                    <a:pt x="395697" y="96967"/>
                    <a:pt x="397988" y="120637"/>
                  </a:cubicBezTo>
                  <a:cubicBezTo>
                    <a:pt x="318199" y="115865"/>
                    <a:pt x="278305" y="113383"/>
                    <a:pt x="198708" y="108993"/>
                  </a:cubicBezTo>
                  <a:close/>
                  <a:moveTo>
                    <a:pt x="12217" y="46193"/>
                  </a:moveTo>
                  <a:cubicBezTo>
                    <a:pt x="85705" y="67954"/>
                    <a:pt x="122927" y="79979"/>
                    <a:pt x="198517" y="105557"/>
                  </a:cubicBezTo>
                  <a:cubicBezTo>
                    <a:pt x="273151" y="109757"/>
                    <a:pt x="310564" y="112047"/>
                    <a:pt x="385389" y="116437"/>
                  </a:cubicBezTo>
                  <a:cubicBezTo>
                    <a:pt x="383289" y="94486"/>
                    <a:pt x="382526" y="83988"/>
                    <a:pt x="380999" y="63563"/>
                  </a:cubicBezTo>
                  <a:cubicBezTo>
                    <a:pt x="305792" y="40276"/>
                    <a:pt x="268761" y="29587"/>
                    <a:pt x="195653" y="9735"/>
                  </a:cubicBezTo>
                  <a:cubicBezTo>
                    <a:pt x="122736" y="7253"/>
                    <a:pt x="86088" y="5917"/>
                    <a:pt x="13362" y="3054"/>
                  </a:cubicBezTo>
                  <a:cubicBezTo>
                    <a:pt x="12599" y="19088"/>
                    <a:pt x="12408" y="27678"/>
                    <a:pt x="12217" y="461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5FD56783-B3F0-40C8-934A-7740F8C900EE}"/>
                </a:ext>
              </a:extLst>
            </p:cNvPr>
            <p:cNvSpPr/>
            <p:nvPr/>
          </p:nvSpPr>
          <p:spPr>
            <a:xfrm>
              <a:off x="7249876" y="3957597"/>
              <a:ext cx="400850" cy="133617"/>
            </a:xfrm>
            <a:custGeom>
              <a:avLst/>
              <a:gdLst>
                <a:gd name="connsiteX0" fmla="*/ 214168 w 400850"/>
                <a:gd name="connsiteY0" fmla="*/ 132090 h 133616"/>
                <a:gd name="connsiteX1" fmla="*/ 4581 w 400850"/>
                <a:gd name="connsiteY1" fmla="*/ 56310 h 133616"/>
                <a:gd name="connsiteX2" fmla="*/ 0 w 400850"/>
                <a:gd name="connsiteY2" fmla="*/ 0 h 133616"/>
                <a:gd name="connsiteX3" fmla="*/ 196798 w 400850"/>
                <a:gd name="connsiteY3" fmla="*/ 6299 h 133616"/>
                <a:gd name="connsiteX4" fmla="*/ 404286 w 400850"/>
                <a:gd name="connsiteY4" fmla="*/ 74635 h 133616"/>
                <a:gd name="connsiteX5" fmla="*/ 417457 w 400850"/>
                <a:gd name="connsiteY5" fmla="*/ 144306 h 133616"/>
                <a:gd name="connsiteX6" fmla="*/ 214168 w 400850"/>
                <a:gd name="connsiteY6" fmla="*/ 132090 h 133616"/>
                <a:gd name="connsiteX7" fmla="*/ 16798 w 400850"/>
                <a:gd name="connsiteY7" fmla="*/ 57073 h 133616"/>
                <a:gd name="connsiteX8" fmla="*/ 213405 w 400850"/>
                <a:gd name="connsiteY8" fmla="*/ 127890 h 133616"/>
                <a:gd name="connsiteX9" fmla="*/ 403904 w 400850"/>
                <a:gd name="connsiteY9" fmla="*/ 139152 h 133616"/>
                <a:gd name="connsiteX10" fmla="*/ 391687 w 400850"/>
                <a:gd name="connsiteY10" fmla="*/ 74253 h 133616"/>
                <a:gd name="connsiteX11" fmla="*/ 196989 w 400850"/>
                <a:gd name="connsiteY11" fmla="*/ 9926 h 133616"/>
                <a:gd name="connsiteX12" fmla="*/ 12217 w 400850"/>
                <a:gd name="connsiteY12" fmla="*/ 3818 h 133616"/>
                <a:gd name="connsiteX13" fmla="*/ 16798 w 400850"/>
                <a:gd name="connsiteY13" fmla="*/ 5707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14168" y="132090"/>
                  </a:moveTo>
                  <a:cubicBezTo>
                    <a:pt x="129036" y="100022"/>
                    <a:pt x="87042" y="84751"/>
                    <a:pt x="4581" y="56310"/>
                  </a:cubicBezTo>
                  <a:cubicBezTo>
                    <a:pt x="2290" y="32832"/>
                    <a:pt x="1527" y="21760"/>
                    <a:pt x="0" y="0"/>
                  </a:cubicBezTo>
                  <a:cubicBezTo>
                    <a:pt x="78834" y="3245"/>
                    <a:pt x="118346" y="4581"/>
                    <a:pt x="196798" y="6299"/>
                  </a:cubicBezTo>
                  <a:cubicBezTo>
                    <a:pt x="278495" y="31686"/>
                    <a:pt x="320107" y="45430"/>
                    <a:pt x="404286" y="74635"/>
                  </a:cubicBezTo>
                  <a:cubicBezTo>
                    <a:pt x="409440" y="102121"/>
                    <a:pt x="411922" y="115865"/>
                    <a:pt x="417457" y="144306"/>
                  </a:cubicBezTo>
                  <a:cubicBezTo>
                    <a:pt x="336141" y="140107"/>
                    <a:pt x="295483" y="137434"/>
                    <a:pt x="214168" y="132090"/>
                  </a:cubicBezTo>
                  <a:close/>
                  <a:moveTo>
                    <a:pt x="16798" y="57073"/>
                  </a:moveTo>
                  <a:cubicBezTo>
                    <a:pt x="94295" y="83797"/>
                    <a:pt x="133617" y="98113"/>
                    <a:pt x="213405" y="127890"/>
                  </a:cubicBezTo>
                  <a:cubicBezTo>
                    <a:pt x="289757" y="132853"/>
                    <a:pt x="327933" y="135335"/>
                    <a:pt x="403904" y="139152"/>
                  </a:cubicBezTo>
                  <a:cubicBezTo>
                    <a:pt x="398751" y="112811"/>
                    <a:pt x="396459" y="99831"/>
                    <a:pt x="391687" y="74253"/>
                  </a:cubicBezTo>
                  <a:cubicBezTo>
                    <a:pt x="312663" y="46957"/>
                    <a:pt x="273723" y="33977"/>
                    <a:pt x="196989" y="9926"/>
                  </a:cubicBezTo>
                  <a:cubicBezTo>
                    <a:pt x="123308" y="8208"/>
                    <a:pt x="86277" y="6872"/>
                    <a:pt x="12217" y="3818"/>
                  </a:cubicBezTo>
                  <a:cubicBezTo>
                    <a:pt x="13743" y="24242"/>
                    <a:pt x="14697" y="34931"/>
                    <a:pt x="16798" y="570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4752F50E-6458-485C-A0A7-57440DAC48A7}"/>
                </a:ext>
              </a:extLst>
            </p:cNvPr>
            <p:cNvSpPr/>
            <p:nvPr/>
          </p:nvSpPr>
          <p:spPr>
            <a:xfrm>
              <a:off x="7641373" y="4029750"/>
              <a:ext cx="439026" cy="152705"/>
            </a:xfrm>
            <a:custGeom>
              <a:avLst/>
              <a:gdLst>
                <a:gd name="connsiteX0" fmla="*/ 233829 w 439026"/>
                <a:gd name="connsiteY0" fmla="*/ 154995 h 152704"/>
                <a:gd name="connsiteX1" fmla="*/ 12980 w 439026"/>
                <a:gd name="connsiteY1" fmla="*/ 69290 h 152704"/>
                <a:gd name="connsiteX2" fmla="*/ 0 w 439026"/>
                <a:gd name="connsiteY2" fmla="*/ 0 h 152704"/>
                <a:gd name="connsiteX3" fmla="*/ 197752 w 439026"/>
                <a:gd name="connsiteY3" fmla="*/ 1909 h 152704"/>
                <a:gd name="connsiteX4" fmla="*/ 415356 w 439026"/>
                <a:gd name="connsiteY4" fmla="*/ 79216 h 152704"/>
                <a:gd name="connsiteX5" fmla="*/ 439026 w 439026"/>
                <a:gd name="connsiteY5" fmla="*/ 163012 h 152704"/>
                <a:gd name="connsiteX6" fmla="*/ 233829 w 439026"/>
                <a:gd name="connsiteY6" fmla="*/ 154995 h 152704"/>
                <a:gd name="connsiteX7" fmla="*/ 25577 w 439026"/>
                <a:gd name="connsiteY7" fmla="*/ 69862 h 152704"/>
                <a:gd name="connsiteX8" fmla="*/ 232684 w 439026"/>
                <a:gd name="connsiteY8" fmla="*/ 150032 h 152704"/>
                <a:gd name="connsiteX9" fmla="*/ 424900 w 439026"/>
                <a:gd name="connsiteY9" fmla="*/ 157668 h 152704"/>
                <a:gd name="connsiteX10" fmla="*/ 403141 w 439026"/>
                <a:gd name="connsiteY10" fmla="*/ 79406 h 152704"/>
                <a:gd name="connsiteX11" fmla="*/ 198898 w 439026"/>
                <a:gd name="connsiteY11" fmla="*/ 6490 h 152704"/>
                <a:gd name="connsiteX12" fmla="*/ 13171 w 439026"/>
                <a:gd name="connsiteY12" fmla="*/ 4390 h 152704"/>
                <a:gd name="connsiteX13" fmla="*/ 25577 w 439026"/>
                <a:gd name="connsiteY13" fmla="*/ 6986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52704">
                  <a:moveTo>
                    <a:pt x="233829" y="154995"/>
                  </a:moveTo>
                  <a:cubicBezTo>
                    <a:pt x="144306" y="119301"/>
                    <a:pt x="100021" y="102121"/>
                    <a:pt x="12980" y="69290"/>
                  </a:cubicBezTo>
                  <a:cubicBezTo>
                    <a:pt x="7635" y="41039"/>
                    <a:pt x="4962" y="27296"/>
                    <a:pt x="0" y="0"/>
                  </a:cubicBezTo>
                  <a:cubicBezTo>
                    <a:pt x="79597" y="2100"/>
                    <a:pt x="119110" y="2481"/>
                    <a:pt x="197752" y="1909"/>
                  </a:cubicBezTo>
                  <a:cubicBezTo>
                    <a:pt x="283649" y="31304"/>
                    <a:pt x="327169" y="46957"/>
                    <a:pt x="415356" y="79216"/>
                  </a:cubicBezTo>
                  <a:cubicBezTo>
                    <a:pt x="424710" y="112620"/>
                    <a:pt x="429482" y="129417"/>
                    <a:pt x="439026" y="163012"/>
                  </a:cubicBezTo>
                  <a:cubicBezTo>
                    <a:pt x="357520" y="161103"/>
                    <a:pt x="316290" y="159386"/>
                    <a:pt x="233829" y="154995"/>
                  </a:cubicBezTo>
                  <a:close/>
                  <a:moveTo>
                    <a:pt x="25577" y="69862"/>
                  </a:moveTo>
                  <a:cubicBezTo>
                    <a:pt x="107275" y="100594"/>
                    <a:pt x="148887" y="116819"/>
                    <a:pt x="232684" y="150032"/>
                  </a:cubicBezTo>
                  <a:cubicBezTo>
                    <a:pt x="309991" y="154041"/>
                    <a:pt x="348548" y="155759"/>
                    <a:pt x="424900" y="157668"/>
                  </a:cubicBezTo>
                  <a:cubicBezTo>
                    <a:pt x="416120" y="126363"/>
                    <a:pt x="411730" y="110711"/>
                    <a:pt x="403141" y="79406"/>
                  </a:cubicBezTo>
                  <a:cubicBezTo>
                    <a:pt x="320298" y="49056"/>
                    <a:pt x="279449" y="34359"/>
                    <a:pt x="198898" y="6490"/>
                  </a:cubicBezTo>
                  <a:cubicBezTo>
                    <a:pt x="125027" y="6872"/>
                    <a:pt x="87805" y="6299"/>
                    <a:pt x="13171" y="4390"/>
                  </a:cubicBezTo>
                  <a:cubicBezTo>
                    <a:pt x="17943" y="30350"/>
                    <a:pt x="20233" y="43330"/>
                    <a:pt x="25577" y="698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52A1EB17-D51E-439C-8280-B4F2155940ED}"/>
                </a:ext>
              </a:extLst>
            </p:cNvPr>
            <p:cNvSpPr/>
            <p:nvPr/>
          </p:nvSpPr>
          <p:spPr>
            <a:xfrm>
              <a:off x="8043749" y="4100567"/>
              <a:ext cx="458114" cy="171793"/>
            </a:xfrm>
            <a:custGeom>
              <a:avLst/>
              <a:gdLst>
                <a:gd name="connsiteX0" fmla="*/ 254636 w 458114"/>
                <a:gd name="connsiteY0" fmla="*/ 181337 h 171792"/>
                <a:gd name="connsiteX1" fmla="*/ 23288 w 458114"/>
                <a:gd name="connsiteY1" fmla="*/ 89332 h 171792"/>
                <a:gd name="connsiteX2" fmla="*/ 0 w 458114"/>
                <a:gd name="connsiteY2" fmla="*/ 5917 h 171792"/>
                <a:gd name="connsiteX3" fmla="*/ 196226 w 458114"/>
                <a:gd name="connsiteY3" fmla="*/ 0 h 171792"/>
                <a:gd name="connsiteX4" fmla="*/ 422993 w 458114"/>
                <a:gd name="connsiteY4" fmla="*/ 83224 h 171792"/>
                <a:gd name="connsiteX5" fmla="*/ 458688 w 458114"/>
                <a:gd name="connsiteY5" fmla="*/ 181146 h 171792"/>
                <a:gd name="connsiteX6" fmla="*/ 254636 w 458114"/>
                <a:gd name="connsiteY6" fmla="*/ 181337 h 171792"/>
                <a:gd name="connsiteX7" fmla="*/ 35886 w 458114"/>
                <a:gd name="connsiteY7" fmla="*/ 89714 h 171792"/>
                <a:gd name="connsiteX8" fmla="*/ 252917 w 458114"/>
                <a:gd name="connsiteY8" fmla="*/ 175801 h 171792"/>
                <a:gd name="connsiteX9" fmla="*/ 443989 w 458114"/>
                <a:gd name="connsiteY9" fmla="*/ 175610 h 171792"/>
                <a:gd name="connsiteX10" fmla="*/ 410967 w 458114"/>
                <a:gd name="connsiteY10" fmla="*/ 84178 h 171792"/>
                <a:gd name="connsiteX11" fmla="*/ 197944 w 458114"/>
                <a:gd name="connsiteY11" fmla="*/ 5726 h 171792"/>
                <a:gd name="connsiteX12" fmla="*/ 13744 w 458114"/>
                <a:gd name="connsiteY12" fmla="*/ 11071 h 171792"/>
                <a:gd name="connsiteX13" fmla="*/ 35886 w 458114"/>
                <a:gd name="connsiteY13" fmla="*/ 8971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54636" y="181337"/>
                  </a:moveTo>
                  <a:cubicBezTo>
                    <a:pt x="161104" y="143733"/>
                    <a:pt x="114720" y="125218"/>
                    <a:pt x="23288" y="89332"/>
                  </a:cubicBezTo>
                  <a:cubicBezTo>
                    <a:pt x="13935" y="55928"/>
                    <a:pt x="9354" y="39321"/>
                    <a:pt x="0" y="5917"/>
                  </a:cubicBezTo>
                  <a:cubicBezTo>
                    <a:pt x="79407" y="5345"/>
                    <a:pt x="118729" y="4199"/>
                    <a:pt x="196226" y="0"/>
                  </a:cubicBezTo>
                  <a:cubicBezTo>
                    <a:pt x="285941" y="32259"/>
                    <a:pt x="331370" y="49056"/>
                    <a:pt x="422993" y="83224"/>
                  </a:cubicBezTo>
                  <a:cubicBezTo>
                    <a:pt x="437500" y="122736"/>
                    <a:pt x="444563" y="142588"/>
                    <a:pt x="458688" y="181146"/>
                  </a:cubicBezTo>
                  <a:cubicBezTo>
                    <a:pt x="377945" y="183246"/>
                    <a:pt x="337097" y="183246"/>
                    <a:pt x="254636" y="181337"/>
                  </a:cubicBezTo>
                  <a:close/>
                  <a:moveTo>
                    <a:pt x="35886" y="89714"/>
                  </a:moveTo>
                  <a:cubicBezTo>
                    <a:pt x="121782" y="123309"/>
                    <a:pt x="165113" y="140679"/>
                    <a:pt x="252917" y="175801"/>
                  </a:cubicBezTo>
                  <a:cubicBezTo>
                    <a:pt x="330225" y="177328"/>
                    <a:pt x="368401" y="177328"/>
                    <a:pt x="443989" y="175610"/>
                  </a:cubicBezTo>
                  <a:cubicBezTo>
                    <a:pt x="431010" y="139534"/>
                    <a:pt x="424329" y="121019"/>
                    <a:pt x="410967" y="84178"/>
                  </a:cubicBezTo>
                  <a:cubicBezTo>
                    <a:pt x="324880" y="51920"/>
                    <a:pt x="282314" y="36077"/>
                    <a:pt x="197944" y="5726"/>
                  </a:cubicBezTo>
                  <a:cubicBezTo>
                    <a:pt x="125028" y="9353"/>
                    <a:pt x="88187" y="10498"/>
                    <a:pt x="13744" y="11071"/>
                  </a:cubicBezTo>
                  <a:cubicBezTo>
                    <a:pt x="22524" y="42566"/>
                    <a:pt x="26915" y="58410"/>
                    <a:pt x="35886" y="897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85F317D8-830B-4EC4-B100-77AC39346006}"/>
                </a:ext>
              </a:extLst>
            </p:cNvPr>
            <p:cNvSpPr/>
            <p:nvPr/>
          </p:nvSpPr>
          <p:spPr>
            <a:xfrm>
              <a:off x="8453762" y="4164894"/>
              <a:ext cx="458114" cy="190881"/>
            </a:xfrm>
            <a:custGeom>
              <a:avLst/>
              <a:gdLst>
                <a:gd name="connsiteX0" fmla="*/ 274677 w 458114"/>
                <a:gd name="connsiteY0" fmla="*/ 208060 h 190880"/>
                <a:gd name="connsiteX1" fmla="*/ 35121 w 458114"/>
                <a:gd name="connsiteY1" fmla="*/ 114338 h 190880"/>
                <a:gd name="connsiteX2" fmla="*/ 0 w 458114"/>
                <a:gd name="connsiteY2" fmla="*/ 16798 h 190880"/>
                <a:gd name="connsiteX3" fmla="*/ 191644 w 458114"/>
                <a:gd name="connsiteY3" fmla="*/ 0 h 190880"/>
                <a:gd name="connsiteX4" fmla="*/ 425473 w 458114"/>
                <a:gd name="connsiteY4" fmla="*/ 85133 h 190880"/>
                <a:gd name="connsiteX5" fmla="*/ 473767 w 458114"/>
                <a:gd name="connsiteY5" fmla="*/ 195653 h 190880"/>
                <a:gd name="connsiteX6" fmla="*/ 274677 w 458114"/>
                <a:gd name="connsiteY6" fmla="*/ 208060 h 190880"/>
                <a:gd name="connsiteX7" fmla="*/ 47529 w 458114"/>
                <a:gd name="connsiteY7" fmla="*/ 114147 h 190880"/>
                <a:gd name="connsiteX8" fmla="*/ 272197 w 458114"/>
                <a:gd name="connsiteY8" fmla="*/ 201761 h 190880"/>
                <a:gd name="connsiteX9" fmla="*/ 458686 w 458114"/>
                <a:gd name="connsiteY9" fmla="*/ 190117 h 190880"/>
                <a:gd name="connsiteX10" fmla="*/ 413639 w 458114"/>
                <a:gd name="connsiteY10" fmla="*/ 86660 h 190880"/>
                <a:gd name="connsiteX11" fmla="*/ 194126 w 458114"/>
                <a:gd name="connsiteY11" fmla="*/ 6490 h 190880"/>
                <a:gd name="connsiteX12" fmla="*/ 14125 w 458114"/>
                <a:gd name="connsiteY12" fmla="*/ 22142 h 190880"/>
                <a:gd name="connsiteX13" fmla="*/ 47529 w 458114"/>
                <a:gd name="connsiteY13" fmla="*/ 11414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74677" y="208060"/>
                  </a:moveTo>
                  <a:cubicBezTo>
                    <a:pt x="178282" y="170648"/>
                    <a:pt x="130181" y="151560"/>
                    <a:pt x="35121" y="114338"/>
                  </a:cubicBezTo>
                  <a:cubicBezTo>
                    <a:pt x="21188" y="75780"/>
                    <a:pt x="14125" y="56310"/>
                    <a:pt x="0" y="16798"/>
                  </a:cubicBezTo>
                  <a:cubicBezTo>
                    <a:pt x="77879" y="12026"/>
                    <a:pt x="116246" y="8781"/>
                    <a:pt x="191644" y="0"/>
                  </a:cubicBezTo>
                  <a:cubicBezTo>
                    <a:pt x="284412" y="33595"/>
                    <a:pt x="331178" y="50774"/>
                    <a:pt x="425473" y="85133"/>
                  </a:cubicBezTo>
                  <a:cubicBezTo>
                    <a:pt x="445325" y="130181"/>
                    <a:pt x="455060" y="152514"/>
                    <a:pt x="473767" y="195653"/>
                  </a:cubicBezTo>
                  <a:cubicBezTo>
                    <a:pt x="395505" y="202907"/>
                    <a:pt x="355611" y="205388"/>
                    <a:pt x="274677" y="208060"/>
                  </a:cubicBezTo>
                  <a:close/>
                  <a:moveTo>
                    <a:pt x="47529" y="114147"/>
                  </a:moveTo>
                  <a:cubicBezTo>
                    <a:pt x="136670" y="149078"/>
                    <a:pt x="181718" y="166830"/>
                    <a:pt x="272197" y="201761"/>
                  </a:cubicBezTo>
                  <a:cubicBezTo>
                    <a:pt x="347976" y="199089"/>
                    <a:pt x="385389" y="196798"/>
                    <a:pt x="458686" y="190117"/>
                  </a:cubicBezTo>
                  <a:cubicBezTo>
                    <a:pt x="441126" y="149651"/>
                    <a:pt x="432154" y="128845"/>
                    <a:pt x="413639" y="86660"/>
                  </a:cubicBezTo>
                  <a:cubicBezTo>
                    <a:pt x="325261" y="54210"/>
                    <a:pt x="281167" y="37985"/>
                    <a:pt x="194126" y="6490"/>
                  </a:cubicBezTo>
                  <a:cubicBezTo>
                    <a:pt x="123308" y="14507"/>
                    <a:pt x="87233" y="17752"/>
                    <a:pt x="14125" y="22142"/>
                  </a:cubicBezTo>
                  <a:cubicBezTo>
                    <a:pt x="27677" y="59364"/>
                    <a:pt x="34358" y="77879"/>
                    <a:pt x="47529" y="1141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6BCA4FF6-878B-4984-B0F3-D7552CC1EE67}"/>
                </a:ext>
              </a:extLst>
            </p:cNvPr>
            <p:cNvSpPr/>
            <p:nvPr/>
          </p:nvSpPr>
          <p:spPr>
            <a:xfrm>
              <a:off x="8865874" y="4217768"/>
              <a:ext cx="477202" cy="229057"/>
            </a:xfrm>
            <a:custGeom>
              <a:avLst/>
              <a:gdLst>
                <a:gd name="connsiteX0" fmla="*/ 291667 w 477202"/>
                <a:gd name="connsiteY0" fmla="*/ 230202 h 229057"/>
                <a:gd name="connsiteX1" fmla="*/ 47911 w 477202"/>
                <a:gd name="connsiteY1" fmla="*/ 140679 h 229057"/>
                <a:gd name="connsiteX2" fmla="*/ 0 w 477202"/>
                <a:gd name="connsiteY2" fmla="*/ 30541 h 229057"/>
                <a:gd name="connsiteX3" fmla="*/ 183436 w 477202"/>
                <a:gd name="connsiteY3" fmla="*/ 0 h 229057"/>
                <a:gd name="connsiteX4" fmla="*/ 420511 w 477202"/>
                <a:gd name="connsiteY4" fmla="*/ 82079 h 229057"/>
                <a:gd name="connsiteX5" fmla="*/ 481020 w 477202"/>
                <a:gd name="connsiteY5" fmla="*/ 202143 h 229057"/>
                <a:gd name="connsiteX6" fmla="*/ 291667 w 477202"/>
                <a:gd name="connsiteY6" fmla="*/ 230202 h 229057"/>
                <a:gd name="connsiteX7" fmla="*/ 59937 w 477202"/>
                <a:gd name="connsiteY7" fmla="*/ 139534 h 229057"/>
                <a:gd name="connsiteX8" fmla="*/ 288421 w 477202"/>
                <a:gd name="connsiteY8" fmla="*/ 223331 h 229057"/>
                <a:gd name="connsiteX9" fmla="*/ 465941 w 477202"/>
                <a:gd name="connsiteY9" fmla="*/ 196798 h 229057"/>
                <a:gd name="connsiteX10" fmla="*/ 409440 w 477202"/>
                <a:gd name="connsiteY10" fmla="*/ 84369 h 229057"/>
                <a:gd name="connsiteX11" fmla="*/ 186682 w 477202"/>
                <a:gd name="connsiteY11" fmla="*/ 7063 h 229057"/>
                <a:gd name="connsiteX12" fmla="*/ 14507 w 477202"/>
                <a:gd name="connsiteY12" fmla="*/ 35695 h 229057"/>
                <a:gd name="connsiteX13" fmla="*/ 59937 w 477202"/>
                <a:gd name="connsiteY13" fmla="*/ 13953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291667" y="230202"/>
                  </a:moveTo>
                  <a:cubicBezTo>
                    <a:pt x="194317" y="195462"/>
                    <a:pt x="145260" y="177137"/>
                    <a:pt x="47911" y="140679"/>
                  </a:cubicBezTo>
                  <a:cubicBezTo>
                    <a:pt x="29396" y="97731"/>
                    <a:pt x="19661" y="75398"/>
                    <a:pt x="0" y="30541"/>
                  </a:cubicBezTo>
                  <a:cubicBezTo>
                    <a:pt x="75016" y="20615"/>
                    <a:pt x="111666" y="14507"/>
                    <a:pt x="183436" y="0"/>
                  </a:cubicBezTo>
                  <a:cubicBezTo>
                    <a:pt x="277923" y="33022"/>
                    <a:pt x="325643" y="49820"/>
                    <a:pt x="420511" y="82079"/>
                  </a:cubicBezTo>
                  <a:cubicBezTo>
                    <a:pt x="445517" y="131517"/>
                    <a:pt x="457923" y="155759"/>
                    <a:pt x="481020" y="202143"/>
                  </a:cubicBezTo>
                  <a:cubicBezTo>
                    <a:pt x="407150" y="215886"/>
                    <a:pt x="369355" y="221422"/>
                    <a:pt x="291667" y="230202"/>
                  </a:cubicBezTo>
                  <a:close/>
                  <a:moveTo>
                    <a:pt x="59937" y="139534"/>
                  </a:moveTo>
                  <a:cubicBezTo>
                    <a:pt x="151179" y="173702"/>
                    <a:pt x="197180" y="190690"/>
                    <a:pt x="288421" y="223331"/>
                  </a:cubicBezTo>
                  <a:cubicBezTo>
                    <a:pt x="361148" y="214932"/>
                    <a:pt x="396651" y="209778"/>
                    <a:pt x="465941" y="196798"/>
                  </a:cubicBezTo>
                  <a:cubicBezTo>
                    <a:pt x="444180" y="153277"/>
                    <a:pt x="432918" y="130562"/>
                    <a:pt x="409440" y="84369"/>
                  </a:cubicBezTo>
                  <a:cubicBezTo>
                    <a:pt x="320299" y="53828"/>
                    <a:pt x="275632" y="38176"/>
                    <a:pt x="186682" y="7063"/>
                  </a:cubicBezTo>
                  <a:cubicBezTo>
                    <a:pt x="119301" y="20424"/>
                    <a:pt x="84751" y="26151"/>
                    <a:pt x="14507" y="35695"/>
                  </a:cubicBezTo>
                  <a:cubicBezTo>
                    <a:pt x="33213" y="78070"/>
                    <a:pt x="42376" y="99067"/>
                    <a:pt x="59937" y="1395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B49B65E-78A6-4C47-B28A-A455220052BD}"/>
                </a:ext>
              </a:extLst>
            </p:cNvPr>
            <p:cNvSpPr/>
            <p:nvPr/>
          </p:nvSpPr>
          <p:spPr>
            <a:xfrm>
              <a:off x="9273406" y="4252317"/>
              <a:ext cx="458114" cy="229057"/>
            </a:xfrm>
            <a:custGeom>
              <a:avLst/>
              <a:gdLst>
                <a:gd name="connsiteX0" fmla="*/ 301974 w 458114"/>
                <a:gd name="connsiteY0" fmla="*/ 244328 h 229057"/>
                <a:gd name="connsiteX1" fmla="*/ 60127 w 458114"/>
                <a:gd name="connsiteY1" fmla="*/ 166066 h 229057"/>
                <a:gd name="connsiteX2" fmla="*/ 0 w 458114"/>
                <a:gd name="connsiteY2" fmla="*/ 46384 h 229057"/>
                <a:gd name="connsiteX3" fmla="*/ 171411 w 458114"/>
                <a:gd name="connsiteY3" fmla="*/ 0 h 229057"/>
                <a:gd name="connsiteX4" fmla="*/ 406385 w 458114"/>
                <a:gd name="connsiteY4" fmla="*/ 73107 h 229057"/>
                <a:gd name="connsiteX5" fmla="*/ 476629 w 458114"/>
                <a:gd name="connsiteY5" fmla="*/ 197562 h 229057"/>
                <a:gd name="connsiteX6" fmla="*/ 301974 w 458114"/>
                <a:gd name="connsiteY6" fmla="*/ 244328 h 229057"/>
                <a:gd name="connsiteX7" fmla="*/ 71580 w 458114"/>
                <a:gd name="connsiteY7" fmla="*/ 163776 h 229057"/>
                <a:gd name="connsiteX8" fmla="*/ 298347 w 458114"/>
                <a:gd name="connsiteY8" fmla="*/ 237265 h 229057"/>
                <a:gd name="connsiteX9" fmla="*/ 462313 w 458114"/>
                <a:gd name="connsiteY9" fmla="*/ 193362 h 229057"/>
                <a:gd name="connsiteX10" fmla="*/ 396650 w 458114"/>
                <a:gd name="connsiteY10" fmla="*/ 76543 h 229057"/>
                <a:gd name="connsiteX11" fmla="*/ 175992 w 458114"/>
                <a:gd name="connsiteY11" fmla="*/ 7635 h 229057"/>
                <a:gd name="connsiteX12" fmla="*/ 15079 w 458114"/>
                <a:gd name="connsiteY12" fmla="*/ 51156 h 229057"/>
                <a:gd name="connsiteX13" fmla="*/ 71580 w 458114"/>
                <a:gd name="connsiteY13" fmla="*/ 16377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01974" y="244328"/>
                  </a:moveTo>
                  <a:cubicBezTo>
                    <a:pt x="206342" y="215123"/>
                    <a:pt x="157667" y="199089"/>
                    <a:pt x="60127" y="166066"/>
                  </a:cubicBezTo>
                  <a:cubicBezTo>
                    <a:pt x="37031" y="119873"/>
                    <a:pt x="24814" y="95631"/>
                    <a:pt x="0" y="46384"/>
                  </a:cubicBezTo>
                  <a:cubicBezTo>
                    <a:pt x="70625" y="30159"/>
                    <a:pt x="104793" y="20806"/>
                    <a:pt x="171411" y="0"/>
                  </a:cubicBezTo>
                  <a:cubicBezTo>
                    <a:pt x="265897" y="30350"/>
                    <a:pt x="313044" y="45430"/>
                    <a:pt x="406385" y="73107"/>
                  </a:cubicBezTo>
                  <a:cubicBezTo>
                    <a:pt x="435780" y="124836"/>
                    <a:pt x="450097" y="150032"/>
                    <a:pt x="476629" y="197562"/>
                  </a:cubicBezTo>
                  <a:cubicBezTo>
                    <a:pt x="409249" y="218940"/>
                    <a:pt x="374317" y="228294"/>
                    <a:pt x="301974" y="244328"/>
                  </a:cubicBezTo>
                  <a:close/>
                  <a:moveTo>
                    <a:pt x="71580" y="163776"/>
                  </a:moveTo>
                  <a:cubicBezTo>
                    <a:pt x="163012" y="194698"/>
                    <a:pt x="208442" y="209778"/>
                    <a:pt x="298347" y="237265"/>
                  </a:cubicBezTo>
                  <a:cubicBezTo>
                    <a:pt x="365919" y="222185"/>
                    <a:pt x="398750" y="213405"/>
                    <a:pt x="462313" y="193362"/>
                  </a:cubicBezTo>
                  <a:cubicBezTo>
                    <a:pt x="437308" y="148505"/>
                    <a:pt x="423946" y="125027"/>
                    <a:pt x="396650" y="76543"/>
                  </a:cubicBezTo>
                  <a:cubicBezTo>
                    <a:pt x="309036" y="50393"/>
                    <a:pt x="264561" y="36267"/>
                    <a:pt x="175992" y="7635"/>
                  </a:cubicBezTo>
                  <a:cubicBezTo>
                    <a:pt x="113383" y="27105"/>
                    <a:pt x="81124" y="35695"/>
                    <a:pt x="15079" y="51156"/>
                  </a:cubicBezTo>
                  <a:cubicBezTo>
                    <a:pt x="38366" y="97540"/>
                    <a:pt x="49820" y="120255"/>
                    <a:pt x="71580" y="1637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2C692EDB-064C-4FEF-9B06-955322263AB1}"/>
                </a:ext>
              </a:extLst>
            </p:cNvPr>
            <p:cNvSpPr/>
            <p:nvPr/>
          </p:nvSpPr>
          <p:spPr>
            <a:xfrm>
              <a:off x="9667765" y="4260907"/>
              <a:ext cx="458114" cy="229057"/>
            </a:xfrm>
            <a:custGeom>
              <a:avLst/>
              <a:gdLst>
                <a:gd name="connsiteX0" fmla="*/ 301592 w 458114"/>
                <a:gd name="connsiteY0" fmla="*/ 247191 h 229057"/>
                <a:gd name="connsiteX1" fmla="*/ 70053 w 458114"/>
                <a:gd name="connsiteY1" fmla="*/ 188400 h 229057"/>
                <a:gd name="connsiteX2" fmla="*/ 0 w 458114"/>
                <a:gd name="connsiteY2" fmla="*/ 63945 h 229057"/>
                <a:gd name="connsiteX3" fmla="*/ 155568 w 458114"/>
                <a:gd name="connsiteY3" fmla="*/ 0 h 229057"/>
                <a:gd name="connsiteX4" fmla="*/ 388061 w 458114"/>
                <a:gd name="connsiteY4" fmla="*/ 64900 h 229057"/>
                <a:gd name="connsiteX5" fmla="*/ 464605 w 458114"/>
                <a:gd name="connsiteY5" fmla="*/ 188400 h 229057"/>
                <a:gd name="connsiteX6" fmla="*/ 301592 w 458114"/>
                <a:gd name="connsiteY6" fmla="*/ 247191 h 229057"/>
                <a:gd name="connsiteX7" fmla="*/ 80361 w 458114"/>
                <a:gd name="connsiteY7" fmla="*/ 185155 h 229057"/>
                <a:gd name="connsiteX8" fmla="*/ 297393 w 458114"/>
                <a:gd name="connsiteY8" fmla="*/ 240128 h 229057"/>
                <a:gd name="connsiteX9" fmla="*/ 449907 w 458114"/>
                <a:gd name="connsiteY9" fmla="*/ 184582 h 229057"/>
                <a:gd name="connsiteX10" fmla="*/ 378326 w 458114"/>
                <a:gd name="connsiteY10" fmla="*/ 68717 h 229057"/>
                <a:gd name="connsiteX11" fmla="*/ 160341 w 458114"/>
                <a:gd name="connsiteY11" fmla="*/ 8017 h 229057"/>
                <a:gd name="connsiteX12" fmla="*/ 14507 w 458114"/>
                <a:gd name="connsiteY12" fmla="*/ 68335 h 229057"/>
                <a:gd name="connsiteX13" fmla="*/ 80361 w 458114"/>
                <a:gd name="connsiteY13" fmla="*/ 185155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01592" y="247191"/>
                  </a:moveTo>
                  <a:cubicBezTo>
                    <a:pt x="209587" y="225049"/>
                    <a:pt x="164730" y="215314"/>
                    <a:pt x="70053" y="188400"/>
                  </a:cubicBezTo>
                  <a:cubicBezTo>
                    <a:pt x="43521" y="140870"/>
                    <a:pt x="29395" y="115674"/>
                    <a:pt x="0" y="63945"/>
                  </a:cubicBezTo>
                  <a:cubicBezTo>
                    <a:pt x="64518" y="40849"/>
                    <a:pt x="94104" y="26151"/>
                    <a:pt x="155568" y="0"/>
                  </a:cubicBezTo>
                  <a:cubicBezTo>
                    <a:pt x="248145" y="26151"/>
                    <a:pt x="294720" y="39131"/>
                    <a:pt x="388061" y="64900"/>
                  </a:cubicBezTo>
                  <a:cubicBezTo>
                    <a:pt x="419938" y="116056"/>
                    <a:pt x="435400" y="141061"/>
                    <a:pt x="464605" y="188400"/>
                  </a:cubicBezTo>
                  <a:cubicBezTo>
                    <a:pt x="400087" y="212260"/>
                    <a:pt x="367637" y="224285"/>
                    <a:pt x="301592" y="247191"/>
                  </a:cubicBezTo>
                  <a:close/>
                  <a:moveTo>
                    <a:pt x="80361" y="185155"/>
                  </a:moveTo>
                  <a:cubicBezTo>
                    <a:pt x="168929" y="210160"/>
                    <a:pt x="211114" y="219322"/>
                    <a:pt x="297393" y="240128"/>
                  </a:cubicBezTo>
                  <a:cubicBezTo>
                    <a:pt x="359047" y="218368"/>
                    <a:pt x="389398" y="207106"/>
                    <a:pt x="449907" y="184582"/>
                  </a:cubicBezTo>
                  <a:cubicBezTo>
                    <a:pt x="422611" y="140107"/>
                    <a:pt x="408104" y="116628"/>
                    <a:pt x="378326" y="68717"/>
                  </a:cubicBezTo>
                  <a:cubicBezTo>
                    <a:pt x="290902" y="44666"/>
                    <a:pt x="247191" y="32450"/>
                    <a:pt x="160341" y="8017"/>
                  </a:cubicBezTo>
                  <a:cubicBezTo>
                    <a:pt x="102694" y="32450"/>
                    <a:pt x="74825" y="46384"/>
                    <a:pt x="14507" y="68335"/>
                  </a:cubicBezTo>
                  <a:cubicBezTo>
                    <a:pt x="41994" y="116819"/>
                    <a:pt x="55356" y="140488"/>
                    <a:pt x="80361" y="1851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F7EDFEEE-8AAA-4738-AED8-0A99E1718D2C}"/>
                </a:ext>
              </a:extLst>
            </p:cNvPr>
            <p:cNvSpPr/>
            <p:nvPr/>
          </p:nvSpPr>
          <p:spPr>
            <a:xfrm>
              <a:off x="10043801" y="4264534"/>
              <a:ext cx="458114" cy="229057"/>
            </a:xfrm>
            <a:custGeom>
              <a:avLst/>
              <a:gdLst>
                <a:gd name="connsiteX0" fmla="*/ 310564 w 458114"/>
                <a:gd name="connsiteY0" fmla="*/ 242801 h 229057"/>
                <a:gd name="connsiteX1" fmla="*/ 76352 w 458114"/>
                <a:gd name="connsiteY1" fmla="*/ 184773 h 229057"/>
                <a:gd name="connsiteX2" fmla="*/ 0 w 458114"/>
                <a:gd name="connsiteY2" fmla="*/ 61273 h 229057"/>
                <a:gd name="connsiteX3" fmla="*/ 153850 w 458114"/>
                <a:gd name="connsiteY3" fmla="*/ 0 h 229057"/>
                <a:gd name="connsiteX4" fmla="*/ 391115 w 458114"/>
                <a:gd name="connsiteY4" fmla="*/ 66045 h 229057"/>
                <a:gd name="connsiteX5" fmla="*/ 472048 w 458114"/>
                <a:gd name="connsiteY5" fmla="*/ 186300 h 229057"/>
                <a:gd name="connsiteX6" fmla="*/ 310564 w 458114"/>
                <a:gd name="connsiteY6" fmla="*/ 242801 h 229057"/>
                <a:gd name="connsiteX7" fmla="*/ 86088 w 458114"/>
                <a:gd name="connsiteY7" fmla="*/ 181146 h 229057"/>
                <a:gd name="connsiteX8" fmla="*/ 305982 w 458114"/>
                <a:gd name="connsiteY8" fmla="*/ 235929 h 229057"/>
                <a:gd name="connsiteX9" fmla="*/ 457160 w 458114"/>
                <a:gd name="connsiteY9" fmla="*/ 182673 h 229057"/>
                <a:gd name="connsiteX10" fmla="*/ 381380 w 458114"/>
                <a:gd name="connsiteY10" fmla="*/ 69672 h 229057"/>
                <a:gd name="connsiteX11" fmla="*/ 159004 w 458114"/>
                <a:gd name="connsiteY11" fmla="*/ 7826 h 229057"/>
                <a:gd name="connsiteX12" fmla="*/ 14507 w 458114"/>
                <a:gd name="connsiteY12" fmla="*/ 65281 h 229057"/>
                <a:gd name="connsiteX13" fmla="*/ 86088 w 458114"/>
                <a:gd name="connsiteY13" fmla="*/ 18114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310564" y="242801"/>
                  </a:moveTo>
                  <a:cubicBezTo>
                    <a:pt x="217032" y="220277"/>
                    <a:pt x="170074" y="208633"/>
                    <a:pt x="76352" y="184773"/>
                  </a:cubicBezTo>
                  <a:cubicBezTo>
                    <a:pt x="47338" y="137434"/>
                    <a:pt x="31877" y="112429"/>
                    <a:pt x="0" y="61273"/>
                  </a:cubicBezTo>
                  <a:cubicBezTo>
                    <a:pt x="61654" y="36458"/>
                    <a:pt x="92386" y="24051"/>
                    <a:pt x="153850" y="0"/>
                  </a:cubicBezTo>
                  <a:cubicBezTo>
                    <a:pt x="248527" y="26914"/>
                    <a:pt x="296057" y="40085"/>
                    <a:pt x="391115" y="66045"/>
                  </a:cubicBezTo>
                  <a:cubicBezTo>
                    <a:pt x="424710" y="115674"/>
                    <a:pt x="441126" y="139916"/>
                    <a:pt x="472048" y="186300"/>
                  </a:cubicBezTo>
                  <a:cubicBezTo>
                    <a:pt x="407913" y="209015"/>
                    <a:pt x="375654" y="220468"/>
                    <a:pt x="310564" y="242801"/>
                  </a:cubicBezTo>
                  <a:close/>
                  <a:moveTo>
                    <a:pt x="86088" y="181146"/>
                  </a:moveTo>
                  <a:cubicBezTo>
                    <a:pt x="174083" y="203670"/>
                    <a:pt x="218177" y="214550"/>
                    <a:pt x="305982" y="235929"/>
                  </a:cubicBezTo>
                  <a:cubicBezTo>
                    <a:pt x="366873" y="214932"/>
                    <a:pt x="397032" y="204052"/>
                    <a:pt x="457160" y="182673"/>
                  </a:cubicBezTo>
                  <a:cubicBezTo>
                    <a:pt x="428146" y="139152"/>
                    <a:pt x="412685" y="116246"/>
                    <a:pt x="381380" y="69672"/>
                  </a:cubicBezTo>
                  <a:cubicBezTo>
                    <a:pt x="292239" y="45430"/>
                    <a:pt x="247763" y="32832"/>
                    <a:pt x="159004" y="7826"/>
                  </a:cubicBezTo>
                  <a:cubicBezTo>
                    <a:pt x="101358" y="30350"/>
                    <a:pt x="72535" y="41994"/>
                    <a:pt x="14507" y="65281"/>
                  </a:cubicBezTo>
                  <a:cubicBezTo>
                    <a:pt x="44285" y="113192"/>
                    <a:pt x="58792" y="136480"/>
                    <a:pt x="86088" y="1811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6D5BFC05-55D0-4AD8-80FB-F6D0BC1DD9F9}"/>
                </a:ext>
              </a:extLst>
            </p:cNvPr>
            <p:cNvSpPr/>
            <p:nvPr/>
          </p:nvSpPr>
          <p:spPr>
            <a:xfrm>
              <a:off x="10422508" y="4274078"/>
              <a:ext cx="477202" cy="229057"/>
            </a:xfrm>
            <a:custGeom>
              <a:avLst/>
              <a:gdLst>
                <a:gd name="connsiteX0" fmla="*/ 318391 w 477202"/>
                <a:gd name="connsiteY0" fmla="*/ 234784 h 229057"/>
                <a:gd name="connsiteX1" fmla="*/ 80743 w 477202"/>
                <a:gd name="connsiteY1" fmla="*/ 176756 h 229057"/>
                <a:gd name="connsiteX2" fmla="*/ 0 w 477202"/>
                <a:gd name="connsiteY2" fmla="*/ 56501 h 229057"/>
                <a:gd name="connsiteX3" fmla="*/ 154423 w 477202"/>
                <a:gd name="connsiteY3" fmla="*/ 0 h 229057"/>
                <a:gd name="connsiteX4" fmla="*/ 395315 w 477202"/>
                <a:gd name="connsiteY4" fmla="*/ 65854 h 229057"/>
                <a:gd name="connsiteX5" fmla="*/ 478921 w 477202"/>
                <a:gd name="connsiteY5" fmla="*/ 181337 h 229057"/>
                <a:gd name="connsiteX6" fmla="*/ 318391 w 477202"/>
                <a:gd name="connsiteY6" fmla="*/ 234784 h 229057"/>
                <a:gd name="connsiteX7" fmla="*/ 90860 w 477202"/>
                <a:gd name="connsiteY7" fmla="*/ 173129 h 229057"/>
                <a:gd name="connsiteX8" fmla="*/ 313808 w 477202"/>
                <a:gd name="connsiteY8" fmla="*/ 227912 h 229057"/>
                <a:gd name="connsiteX9" fmla="*/ 464223 w 477202"/>
                <a:gd name="connsiteY9" fmla="*/ 177328 h 229057"/>
                <a:gd name="connsiteX10" fmla="*/ 385771 w 477202"/>
                <a:gd name="connsiteY10" fmla="*/ 68908 h 229057"/>
                <a:gd name="connsiteX11" fmla="*/ 159768 w 477202"/>
                <a:gd name="connsiteY11" fmla="*/ 7444 h 229057"/>
                <a:gd name="connsiteX12" fmla="*/ 14698 w 477202"/>
                <a:gd name="connsiteY12" fmla="*/ 60509 h 229057"/>
                <a:gd name="connsiteX13" fmla="*/ 90860 w 477202"/>
                <a:gd name="connsiteY13" fmla="*/ 173129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318391" y="234784"/>
                  </a:moveTo>
                  <a:cubicBezTo>
                    <a:pt x="223713" y="212450"/>
                    <a:pt x="175993" y="200807"/>
                    <a:pt x="80743" y="176756"/>
                  </a:cubicBezTo>
                  <a:cubicBezTo>
                    <a:pt x="49821" y="130372"/>
                    <a:pt x="33404" y="106130"/>
                    <a:pt x="0" y="56501"/>
                  </a:cubicBezTo>
                  <a:cubicBezTo>
                    <a:pt x="61846" y="33404"/>
                    <a:pt x="92578" y="21951"/>
                    <a:pt x="154423" y="0"/>
                  </a:cubicBezTo>
                  <a:cubicBezTo>
                    <a:pt x="250818" y="26914"/>
                    <a:pt x="299111" y="40085"/>
                    <a:pt x="395315" y="65854"/>
                  </a:cubicBezTo>
                  <a:cubicBezTo>
                    <a:pt x="429864" y="113383"/>
                    <a:pt x="446853" y="136671"/>
                    <a:pt x="478921" y="181337"/>
                  </a:cubicBezTo>
                  <a:cubicBezTo>
                    <a:pt x="415166" y="202525"/>
                    <a:pt x="383098" y="213405"/>
                    <a:pt x="318391" y="234784"/>
                  </a:cubicBezTo>
                  <a:close/>
                  <a:moveTo>
                    <a:pt x="90860" y="173129"/>
                  </a:moveTo>
                  <a:cubicBezTo>
                    <a:pt x="180192" y="195653"/>
                    <a:pt x="224858" y="206724"/>
                    <a:pt x="313808" y="227912"/>
                  </a:cubicBezTo>
                  <a:cubicBezTo>
                    <a:pt x="374319" y="207678"/>
                    <a:pt x="404287" y="197562"/>
                    <a:pt x="464223" y="177328"/>
                  </a:cubicBezTo>
                  <a:cubicBezTo>
                    <a:pt x="434064" y="135335"/>
                    <a:pt x="418030" y="113383"/>
                    <a:pt x="385771" y="68908"/>
                  </a:cubicBezTo>
                  <a:cubicBezTo>
                    <a:pt x="295485" y="44857"/>
                    <a:pt x="250246" y="32450"/>
                    <a:pt x="159768" y="7444"/>
                  </a:cubicBezTo>
                  <a:cubicBezTo>
                    <a:pt x="101740" y="28250"/>
                    <a:pt x="72726" y="38749"/>
                    <a:pt x="14698" y="60509"/>
                  </a:cubicBezTo>
                  <a:cubicBezTo>
                    <a:pt x="46385" y="106702"/>
                    <a:pt x="61655" y="129608"/>
                    <a:pt x="90860" y="1731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6C8265CD-906D-49C2-9E87-4CDF41647581}"/>
                </a:ext>
              </a:extLst>
            </p:cNvPr>
            <p:cNvSpPr/>
            <p:nvPr/>
          </p:nvSpPr>
          <p:spPr>
            <a:xfrm>
              <a:off x="10805607" y="4287248"/>
              <a:ext cx="477202" cy="209969"/>
            </a:xfrm>
            <a:custGeom>
              <a:avLst/>
              <a:gdLst>
                <a:gd name="connsiteX0" fmla="*/ 323544 w 477202"/>
                <a:gd name="connsiteY0" fmla="*/ 224667 h 209969"/>
                <a:gd name="connsiteX1" fmla="*/ 83606 w 477202"/>
                <a:gd name="connsiteY1" fmla="*/ 167593 h 209969"/>
                <a:gd name="connsiteX2" fmla="*/ 0 w 477202"/>
                <a:gd name="connsiteY2" fmla="*/ 51920 h 209969"/>
                <a:gd name="connsiteX3" fmla="*/ 155377 w 477202"/>
                <a:gd name="connsiteY3" fmla="*/ 0 h 209969"/>
                <a:gd name="connsiteX4" fmla="*/ 398751 w 477202"/>
                <a:gd name="connsiteY4" fmla="*/ 64136 h 209969"/>
                <a:gd name="connsiteX5" fmla="*/ 483884 w 477202"/>
                <a:gd name="connsiteY5" fmla="*/ 173893 h 209969"/>
                <a:gd name="connsiteX6" fmla="*/ 323544 w 477202"/>
                <a:gd name="connsiteY6" fmla="*/ 224667 h 209969"/>
                <a:gd name="connsiteX7" fmla="*/ 93532 w 477202"/>
                <a:gd name="connsiteY7" fmla="*/ 164348 h 209969"/>
                <a:gd name="connsiteX8" fmla="*/ 318772 w 477202"/>
                <a:gd name="connsiteY8" fmla="*/ 217986 h 209969"/>
                <a:gd name="connsiteX9" fmla="*/ 468995 w 477202"/>
                <a:gd name="connsiteY9" fmla="*/ 170266 h 209969"/>
                <a:gd name="connsiteX10" fmla="*/ 389207 w 477202"/>
                <a:gd name="connsiteY10" fmla="*/ 66999 h 209969"/>
                <a:gd name="connsiteX11" fmla="*/ 160913 w 477202"/>
                <a:gd name="connsiteY11" fmla="*/ 7063 h 209969"/>
                <a:gd name="connsiteX12" fmla="*/ 15080 w 477202"/>
                <a:gd name="connsiteY12" fmla="*/ 55928 h 209969"/>
                <a:gd name="connsiteX13" fmla="*/ 93532 w 477202"/>
                <a:gd name="connsiteY13" fmla="*/ 16434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3544" y="224667"/>
                  </a:moveTo>
                  <a:cubicBezTo>
                    <a:pt x="227912" y="202715"/>
                    <a:pt x="179811" y="191263"/>
                    <a:pt x="83606" y="167593"/>
                  </a:cubicBezTo>
                  <a:cubicBezTo>
                    <a:pt x="51538" y="122927"/>
                    <a:pt x="34549" y="99449"/>
                    <a:pt x="0" y="51920"/>
                  </a:cubicBezTo>
                  <a:cubicBezTo>
                    <a:pt x="62036" y="30541"/>
                    <a:pt x="93150" y="20042"/>
                    <a:pt x="155377" y="0"/>
                  </a:cubicBezTo>
                  <a:cubicBezTo>
                    <a:pt x="252917" y="26342"/>
                    <a:pt x="301593" y="39321"/>
                    <a:pt x="398751" y="64136"/>
                  </a:cubicBezTo>
                  <a:cubicBezTo>
                    <a:pt x="433682" y="109184"/>
                    <a:pt x="451052" y="131326"/>
                    <a:pt x="483884" y="173893"/>
                  </a:cubicBezTo>
                  <a:cubicBezTo>
                    <a:pt x="419938" y="194126"/>
                    <a:pt x="388061" y="204243"/>
                    <a:pt x="323544" y="224667"/>
                  </a:cubicBezTo>
                  <a:close/>
                  <a:moveTo>
                    <a:pt x="93532" y="164348"/>
                  </a:moveTo>
                  <a:cubicBezTo>
                    <a:pt x="184010" y="186682"/>
                    <a:pt x="229057" y="197371"/>
                    <a:pt x="318772" y="217986"/>
                  </a:cubicBezTo>
                  <a:cubicBezTo>
                    <a:pt x="379091" y="198898"/>
                    <a:pt x="409058" y="189163"/>
                    <a:pt x="468995" y="170266"/>
                  </a:cubicBezTo>
                  <a:cubicBezTo>
                    <a:pt x="438072" y="130181"/>
                    <a:pt x="422039" y="109375"/>
                    <a:pt x="389207" y="66999"/>
                  </a:cubicBezTo>
                  <a:cubicBezTo>
                    <a:pt x="298156" y="43712"/>
                    <a:pt x="252345" y="31686"/>
                    <a:pt x="160913" y="7063"/>
                  </a:cubicBezTo>
                  <a:cubicBezTo>
                    <a:pt x="102503" y="25960"/>
                    <a:pt x="73299" y="35886"/>
                    <a:pt x="15080" y="55928"/>
                  </a:cubicBezTo>
                  <a:cubicBezTo>
                    <a:pt x="47339" y="100403"/>
                    <a:pt x="63182" y="122355"/>
                    <a:pt x="93532" y="1643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01C54828-2078-4840-84DF-DF0099171170}"/>
                </a:ext>
              </a:extLst>
            </p:cNvPr>
            <p:cNvSpPr/>
            <p:nvPr/>
          </p:nvSpPr>
          <p:spPr>
            <a:xfrm>
              <a:off x="11191949" y="4303282"/>
              <a:ext cx="477202" cy="209969"/>
            </a:xfrm>
            <a:custGeom>
              <a:avLst/>
              <a:gdLst>
                <a:gd name="connsiteX0" fmla="*/ 326789 w 477202"/>
                <a:gd name="connsiteY0" fmla="*/ 212641 h 209969"/>
                <a:gd name="connsiteX1" fmla="*/ 85133 w 477202"/>
                <a:gd name="connsiteY1" fmla="*/ 157668 h 209969"/>
                <a:gd name="connsiteX2" fmla="*/ 0 w 477202"/>
                <a:gd name="connsiteY2" fmla="*/ 47720 h 209969"/>
                <a:gd name="connsiteX3" fmla="*/ 156714 w 477202"/>
                <a:gd name="connsiteY3" fmla="*/ 0 h 209969"/>
                <a:gd name="connsiteX4" fmla="*/ 401423 w 477202"/>
                <a:gd name="connsiteY4" fmla="*/ 61273 h 209969"/>
                <a:gd name="connsiteX5" fmla="*/ 486747 w 477202"/>
                <a:gd name="connsiteY5" fmla="*/ 164921 h 209969"/>
                <a:gd name="connsiteX6" fmla="*/ 326789 w 477202"/>
                <a:gd name="connsiteY6" fmla="*/ 212641 h 209969"/>
                <a:gd name="connsiteX7" fmla="*/ 95060 w 477202"/>
                <a:gd name="connsiteY7" fmla="*/ 154614 h 209969"/>
                <a:gd name="connsiteX8" fmla="*/ 321826 w 477202"/>
                <a:gd name="connsiteY8" fmla="*/ 206533 h 209969"/>
                <a:gd name="connsiteX9" fmla="*/ 472050 w 477202"/>
                <a:gd name="connsiteY9" fmla="*/ 161485 h 209969"/>
                <a:gd name="connsiteX10" fmla="*/ 391879 w 477202"/>
                <a:gd name="connsiteY10" fmla="*/ 64136 h 209969"/>
                <a:gd name="connsiteX11" fmla="*/ 162249 w 477202"/>
                <a:gd name="connsiteY11" fmla="*/ 6872 h 209969"/>
                <a:gd name="connsiteX12" fmla="*/ 15271 w 477202"/>
                <a:gd name="connsiteY12" fmla="*/ 51729 h 209969"/>
                <a:gd name="connsiteX13" fmla="*/ 95060 w 477202"/>
                <a:gd name="connsiteY13" fmla="*/ 15461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326789" y="212641"/>
                  </a:moveTo>
                  <a:cubicBezTo>
                    <a:pt x="230585" y="191454"/>
                    <a:pt x="182292" y="180573"/>
                    <a:pt x="85133" y="157668"/>
                  </a:cubicBezTo>
                  <a:cubicBezTo>
                    <a:pt x="52302" y="114910"/>
                    <a:pt x="35123" y="92768"/>
                    <a:pt x="0" y="47720"/>
                  </a:cubicBezTo>
                  <a:cubicBezTo>
                    <a:pt x="62418" y="28060"/>
                    <a:pt x="93723" y="18325"/>
                    <a:pt x="156714" y="0"/>
                  </a:cubicBezTo>
                  <a:cubicBezTo>
                    <a:pt x="255018" y="25387"/>
                    <a:pt x="303883" y="37604"/>
                    <a:pt x="401423" y="61273"/>
                  </a:cubicBezTo>
                  <a:cubicBezTo>
                    <a:pt x="436355" y="103457"/>
                    <a:pt x="453725" y="124454"/>
                    <a:pt x="486747" y="164921"/>
                  </a:cubicBezTo>
                  <a:cubicBezTo>
                    <a:pt x="422993" y="183628"/>
                    <a:pt x="391116" y="193362"/>
                    <a:pt x="326789" y="212641"/>
                  </a:cubicBezTo>
                  <a:close/>
                  <a:moveTo>
                    <a:pt x="95060" y="154614"/>
                  </a:moveTo>
                  <a:cubicBezTo>
                    <a:pt x="186109" y="176183"/>
                    <a:pt x="231539" y="186491"/>
                    <a:pt x="321826" y="206533"/>
                  </a:cubicBezTo>
                  <a:cubicBezTo>
                    <a:pt x="381953" y="188400"/>
                    <a:pt x="412113" y="179237"/>
                    <a:pt x="472050" y="161485"/>
                  </a:cubicBezTo>
                  <a:cubicBezTo>
                    <a:pt x="440936" y="123500"/>
                    <a:pt x="424710" y="103839"/>
                    <a:pt x="391879" y="64136"/>
                  </a:cubicBezTo>
                  <a:cubicBezTo>
                    <a:pt x="300448" y="41994"/>
                    <a:pt x="254445" y="30541"/>
                    <a:pt x="162249" y="6872"/>
                  </a:cubicBezTo>
                  <a:cubicBezTo>
                    <a:pt x="103267" y="24242"/>
                    <a:pt x="73872" y="33213"/>
                    <a:pt x="15271" y="51729"/>
                  </a:cubicBezTo>
                  <a:cubicBezTo>
                    <a:pt x="47911" y="93723"/>
                    <a:pt x="64137" y="114529"/>
                    <a:pt x="95060" y="1546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E849AB9C-9347-4945-A5B4-435453D89DAF}"/>
                </a:ext>
              </a:extLst>
            </p:cNvPr>
            <p:cNvSpPr/>
            <p:nvPr/>
          </p:nvSpPr>
          <p:spPr>
            <a:xfrm>
              <a:off x="11581156" y="4319698"/>
              <a:ext cx="477202" cy="190881"/>
            </a:xfrm>
            <a:custGeom>
              <a:avLst/>
              <a:gdLst>
                <a:gd name="connsiteX0" fmla="*/ 327744 w 477202"/>
                <a:gd name="connsiteY0" fmla="*/ 200616 h 190880"/>
                <a:gd name="connsiteX1" fmla="*/ 85324 w 477202"/>
                <a:gd name="connsiteY1" fmla="*/ 148124 h 190880"/>
                <a:gd name="connsiteX2" fmla="*/ 0 w 477202"/>
                <a:gd name="connsiteY2" fmla="*/ 44284 h 190880"/>
                <a:gd name="connsiteX3" fmla="*/ 157859 w 477202"/>
                <a:gd name="connsiteY3" fmla="*/ 0 h 190880"/>
                <a:gd name="connsiteX4" fmla="*/ 402760 w 477202"/>
                <a:gd name="connsiteY4" fmla="*/ 57455 h 190880"/>
                <a:gd name="connsiteX5" fmla="*/ 487892 w 477202"/>
                <a:gd name="connsiteY5" fmla="*/ 154995 h 190880"/>
                <a:gd name="connsiteX6" fmla="*/ 327744 w 477202"/>
                <a:gd name="connsiteY6" fmla="*/ 200616 h 190880"/>
                <a:gd name="connsiteX7" fmla="*/ 95249 w 477202"/>
                <a:gd name="connsiteY7" fmla="*/ 145260 h 190880"/>
                <a:gd name="connsiteX8" fmla="*/ 322780 w 477202"/>
                <a:gd name="connsiteY8" fmla="*/ 194698 h 190880"/>
                <a:gd name="connsiteX9" fmla="*/ 472813 w 477202"/>
                <a:gd name="connsiteY9" fmla="*/ 151941 h 190880"/>
                <a:gd name="connsiteX10" fmla="*/ 393025 w 477202"/>
                <a:gd name="connsiteY10" fmla="*/ 60318 h 190880"/>
                <a:gd name="connsiteX11" fmla="*/ 163203 w 477202"/>
                <a:gd name="connsiteY11" fmla="*/ 6490 h 190880"/>
                <a:gd name="connsiteX12" fmla="*/ 15080 w 477202"/>
                <a:gd name="connsiteY12" fmla="*/ 48102 h 190880"/>
                <a:gd name="connsiteX13" fmla="*/ 95249 w 477202"/>
                <a:gd name="connsiteY13" fmla="*/ 14526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27744" y="200616"/>
                  </a:moveTo>
                  <a:cubicBezTo>
                    <a:pt x="231348" y="180573"/>
                    <a:pt x="182864" y="170075"/>
                    <a:pt x="85324" y="148124"/>
                  </a:cubicBezTo>
                  <a:cubicBezTo>
                    <a:pt x="52111" y="107657"/>
                    <a:pt x="34932" y="86660"/>
                    <a:pt x="0" y="44284"/>
                  </a:cubicBezTo>
                  <a:cubicBezTo>
                    <a:pt x="62990" y="25960"/>
                    <a:pt x="94486" y="17179"/>
                    <a:pt x="157859" y="0"/>
                  </a:cubicBezTo>
                  <a:cubicBezTo>
                    <a:pt x="256353" y="23860"/>
                    <a:pt x="305219" y="35313"/>
                    <a:pt x="402760" y="57455"/>
                  </a:cubicBezTo>
                  <a:cubicBezTo>
                    <a:pt x="437500" y="96968"/>
                    <a:pt x="454679" y="116628"/>
                    <a:pt x="487892" y="154995"/>
                  </a:cubicBezTo>
                  <a:cubicBezTo>
                    <a:pt x="423756" y="172938"/>
                    <a:pt x="391879" y="182100"/>
                    <a:pt x="327744" y="200616"/>
                  </a:cubicBezTo>
                  <a:close/>
                  <a:moveTo>
                    <a:pt x="95249" y="145260"/>
                  </a:moveTo>
                  <a:cubicBezTo>
                    <a:pt x="186682" y="165876"/>
                    <a:pt x="232112" y="175610"/>
                    <a:pt x="322780" y="194698"/>
                  </a:cubicBezTo>
                  <a:cubicBezTo>
                    <a:pt x="382907" y="177519"/>
                    <a:pt x="412876" y="168930"/>
                    <a:pt x="472813" y="151941"/>
                  </a:cubicBezTo>
                  <a:cubicBezTo>
                    <a:pt x="441508" y="115865"/>
                    <a:pt x="425475" y="97540"/>
                    <a:pt x="393025" y="60318"/>
                  </a:cubicBezTo>
                  <a:cubicBezTo>
                    <a:pt x="301592" y="39512"/>
                    <a:pt x="255590" y="28823"/>
                    <a:pt x="163203" y="6490"/>
                  </a:cubicBezTo>
                  <a:cubicBezTo>
                    <a:pt x="103839" y="22715"/>
                    <a:pt x="74253" y="30923"/>
                    <a:pt x="15080" y="48102"/>
                  </a:cubicBezTo>
                  <a:cubicBezTo>
                    <a:pt x="47911" y="87614"/>
                    <a:pt x="63946" y="107275"/>
                    <a:pt x="95249" y="1452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855C0AB4-2120-4380-97F5-7D9C58D36133}"/>
                </a:ext>
              </a:extLst>
            </p:cNvPr>
            <p:cNvSpPr/>
            <p:nvPr/>
          </p:nvSpPr>
          <p:spPr>
            <a:xfrm>
              <a:off x="11971317" y="4334969"/>
              <a:ext cx="477202" cy="171793"/>
            </a:xfrm>
            <a:custGeom>
              <a:avLst/>
              <a:gdLst>
                <a:gd name="connsiteX0" fmla="*/ 327552 w 477202"/>
                <a:gd name="connsiteY0" fmla="*/ 189163 h 171792"/>
                <a:gd name="connsiteX1" fmla="*/ 85133 w 477202"/>
                <a:gd name="connsiteY1" fmla="*/ 139534 h 171792"/>
                <a:gd name="connsiteX2" fmla="*/ 0 w 477202"/>
                <a:gd name="connsiteY2" fmla="*/ 41803 h 171792"/>
                <a:gd name="connsiteX3" fmla="*/ 158431 w 477202"/>
                <a:gd name="connsiteY3" fmla="*/ 0 h 171792"/>
                <a:gd name="connsiteX4" fmla="*/ 402377 w 477202"/>
                <a:gd name="connsiteY4" fmla="*/ 53065 h 171792"/>
                <a:gd name="connsiteX5" fmla="*/ 487129 w 477202"/>
                <a:gd name="connsiteY5" fmla="*/ 145069 h 171792"/>
                <a:gd name="connsiteX6" fmla="*/ 327552 w 477202"/>
                <a:gd name="connsiteY6" fmla="*/ 189163 h 171792"/>
                <a:gd name="connsiteX7" fmla="*/ 95060 w 477202"/>
                <a:gd name="connsiteY7" fmla="*/ 136862 h 171792"/>
                <a:gd name="connsiteX8" fmla="*/ 322589 w 477202"/>
                <a:gd name="connsiteY8" fmla="*/ 183437 h 171792"/>
                <a:gd name="connsiteX9" fmla="*/ 472050 w 477202"/>
                <a:gd name="connsiteY9" fmla="*/ 142397 h 171792"/>
                <a:gd name="connsiteX10" fmla="*/ 392642 w 477202"/>
                <a:gd name="connsiteY10" fmla="*/ 55928 h 171792"/>
                <a:gd name="connsiteX11" fmla="*/ 163776 w 477202"/>
                <a:gd name="connsiteY11" fmla="*/ 6108 h 171792"/>
                <a:gd name="connsiteX12" fmla="*/ 15270 w 477202"/>
                <a:gd name="connsiteY12" fmla="*/ 45430 h 171792"/>
                <a:gd name="connsiteX13" fmla="*/ 95060 w 477202"/>
                <a:gd name="connsiteY13" fmla="*/ 1368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7552" y="189163"/>
                  </a:moveTo>
                  <a:cubicBezTo>
                    <a:pt x="230967" y="170075"/>
                    <a:pt x="182482" y="160340"/>
                    <a:pt x="85133" y="139534"/>
                  </a:cubicBezTo>
                  <a:cubicBezTo>
                    <a:pt x="51920" y="101167"/>
                    <a:pt x="34740" y="81506"/>
                    <a:pt x="0" y="41803"/>
                  </a:cubicBezTo>
                  <a:cubicBezTo>
                    <a:pt x="63182" y="24624"/>
                    <a:pt x="94868" y="16225"/>
                    <a:pt x="158431" y="0"/>
                  </a:cubicBezTo>
                  <a:cubicBezTo>
                    <a:pt x="256544" y="22142"/>
                    <a:pt x="305410" y="32641"/>
                    <a:pt x="402377" y="53065"/>
                  </a:cubicBezTo>
                  <a:cubicBezTo>
                    <a:pt x="436736" y="90287"/>
                    <a:pt x="453725" y="108802"/>
                    <a:pt x="487129" y="145069"/>
                  </a:cubicBezTo>
                  <a:cubicBezTo>
                    <a:pt x="423374" y="162630"/>
                    <a:pt x="391497" y="171411"/>
                    <a:pt x="327552" y="189163"/>
                  </a:cubicBezTo>
                  <a:close/>
                  <a:moveTo>
                    <a:pt x="95060" y="136862"/>
                  </a:moveTo>
                  <a:cubicBezTo>
                    <a:pt x="186491" y="156141"/>
                    <a:pt x="231921" y="165494"/>
                    <a:pt x="322589" y="183437"/>
                  </a:cubicBezTo>
                  <a:cubicBezTo>
                    <a:pt x="382526" y="166830"/>
                    <a:pt x="412304" y="158622"/>
                    <a:pt x="472050" y="142397"/>
                  </a:cubicBezTo>
                  <a:cubicBezTo>
                    <a:pt x="440745" y="108229"/>
                    <a:pt x="424710" y="90859"/>
                    <a:pt x="392642" y="55928"/>
                  </a:cubicBezTo>
                  <a:cubicBezTo>
                    <a:pt x="301592" y="36840"/>
                    <a:pt x="255781" y="26914"/>
                    <a:pt x="163776" y="6108"/>
                  </a:cubicBezTo>
                  <a:cubicBezTo>
                    <a:pt x="104221" y="21379"/>
                    <a:pt x="74444" y="29205"/>
                    <a:pt x="15270" y="45430"/>
                  </a:cubicBezTo>
                  <a:cubicBezTo>
                    <a:pt x="47720" y="82461"/>
                    <a:pt x="63755" y="100785"/>
                    <a:pt x="95060" y="1368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E9E35EF2-5429-42C9-90FC-6ED644A02D77}"/>
                </a:ext>
              </a:extLst>
            </p:cNvPr>
            <p:cNvSpPr/>
            <p:nvPr/>
          </p:nvSpPr>
          <p:spPr>
            <a:xfrm>
              <a:off x="12361287" y="4347376"/>
              <a:ext cx="477202" cy="171793"/>
            </a:xfrm>
            <a:custGeom>
              <a:avLst/>
              <a:gdLst>
                <a:gd name="connsiteX0" fmla="*/ 326979 w 477202"/>
                <a:gd name="connsiteY0" fmla="*/ 179237 h 171792"/>
                <a:gd name="connsiteX1" fmla="*/ 84751 w 477202"/>
                <a:gd name="connsiteY1" fmla="*/ 132662 h 171792"/>
                <a:gd name="connsiteX2" fmla="*/ 0 w 477202"/>
                <a:gd name="connsiteY2" fmla="*/ 40467 h 171792"/>
                <a:gd name="connsiteX3" fmla="*/ 157859 w 477202"/>
                <a:gd name="connsiteY3" fmla="*/ 0 h 171792"/>
                <a:gd name="connsiteX4" fmla="*/ 399896 w 477202"/>
                <a:gd name="connsiteY4" fmla="*/ 48293 h 171792"/>
                <a:gd name="connsiteX5" fmla="*/ 485029 w 477202"/>
                <a:gd name="connsiteY5" fmla="*/ 135907 h 171792"/>
                <a:gd name="connsiteX6" fmla="*/ 326979 w 477202"/>
                <a:gd name="connsiteY6" fmla="*/ 179237 h 171792"/>
                <a:gd name="connsiteX7" fmla="*/ 94486 w 477202"/>
                <a:gd name="connsiteY7" fmla="*/ 129990 h 171792"/>
                <a:gd name="connsiteX8" fmla="*/ 321826 w 477202"/>
                <a:gd name="connsiteY8" fmla="*/ 173702 h 171792"/>
                <a:gd name="connsiteX9" fmla="*/ 469949 w 477202"/>
                <a:gd name="connsiteY9" fmla="*/ 133426 h 171792"/>
                <a:gd name="connsiteX10" fmla="*/ 390161 w 477202"/>
                <a:gd name="connsiteY10" fmla="*/ 51156 h 171792"/>
                <a:gd name="connsiteX11" fmla="*/ 163013 w 477202"/>
                <a:gd name="connsiteY11" fmla="*/ 5726 h 171792"/>
                <a:gd name="connsiteX12" fmla="*/ 15080 w 477202"/>
                <a:gd name="connsiteY12" fmla="*/ 43712 h 171792"/>
                <a:gd name="connsiteX13" fmla="*/ 94486 w 477202"/>
                <a:gd name="connsiteY13" fmla="*/ 1299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979" y="179237"/>
                  </a:moveTo>
                  <a:cubicBezTo>
                    <a:pt x="230394" y="161294"/>
                    <a:pt x="182101" y="151941"/>
                    <a:pt x="84751" y="132662"/>
                  </a:cubicBezTo>
                  <a:cubicBezTo>
                    <a:pt x="51347" y="96204"/>
                    <a:pt x="34360" y="77689"/>
                    <a:pt x="0" y="40467"/>
                  </a:cubicBezTo>
                  <a:cubicBezTo>
                    <a:pt x="62992" y="24051"/>
                    <a:pt x="94677" y="15843"/>
                    <a:pt x="157859" y="0"/>
                  </a:cubicBezTo>
                  <a:cubicBezTo>
                    <a:pt x="255208" y="20233"/>
                    <a:pt x="303501" y="29778"/>
                    <a:pt x="399896" y="48293"/>
                  </a:cubicBezTo>
                  <a:cubicBezTo>
                    <a:pt x="434063" y="83415"/>
                    <a:pt x="451243" y="101167"/>
                    <a:pt x="485029" y="135907"/>
                  </a:cubicBezTo>
                  <a:cubicBezTo>
                    <a:pt x="421848" y="153468"/>
                    <a:pt x="390352" y="162058"/>
                    <a:pt x="326979" y="179237"/>
                  </a:cubicBezTo>
                  <a:close/>
                  <a:moveTo>
                    <a:pt x="94486" y="129990"/>
                  </a:moveTo>
                  <a:cubicBezTo>
                    <a:pt x="185728" y="148124"/>
                    <a:pt x="231158" y="156713"/>
                    <a:pt x="321826" y="173702"/>
                  </a:cubicBezTo>
                  <a:cubicBezTo>
                    <a:pt x="381190" y="157477"/>
                    <a:pt x="410967" y="149460"/>
                    <a:pt x="469949" y="133426"/>
                  </a:cubicBezTo>
                  <a:cubicBezTo>
                    <a:pt x="438263" y="100594"/>
                    <a:pt x="422229" y="84179"/>
                    <a:pt x="390161" y="51156"/>
                  </a:cubicBezTo>
                  <a:cubicBezTo>
                    <a:pt x="299683" y="33595"/>
                    <a:pt x="254445" y="24624"/>
                    <a:pt x="163013" y="5726"/>
                  </a:cubicBezTo>
                  <a:cubicBezTo>
                    <a:pt x="103839" y="20615"/>
                    <a:pt x="74062" y="28250"/>
                    <a:pt x="15080" y="43712"/>
                  </a:cubicBezTo>
                  <a:cubicBezTo>
                    <a:pt x="47148" y="78643"/>
                    <a:pt x="63182" y="96013"/>
                    <a:pt x="94486" y="1299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0014F2DA-F4E9-4851-AC61-5808B404B0BD}"/>
                </a:ext>
              </a:extLst>
            </p:cNvPr>
            <p:cNvSpPr/>
            <p:nvPr/>
          </p:nvSpPr>
          <p:spPr>
            <a:xfrm>
              <a:off x="12748966" y="4355202"/>
              <a:ext cx="477202" cy="171793"/>
            </a:xfrm>
            <a:custGeom>
              <a:avLst/>
              <a:gdLst>
                <a:gd name="connsiteX0" fmla="*/ 326788 w 477202"/>
                <a:gd name="connsiteY0" fmla="*/ 172175 h 171792"/>
                <a:gd name="connsiteX1" fmla="*/ 84942 w 477202"/>
                <a:gd name="connsiteY1" fmla="*/ 128272 h 171792"/>
                <a:gd name="connsiteX2" fmla="*/ 0 w 477202"/>
                <a:gd name="connsiteY2" fmla="*/ 40467 h 171792"/>
                <a:gd name="connsiteX3" fmla="*/ 155568 w 477202"/>
                <a:gd name="connsiteY3" fmla="*/ 0 h 171792"/>
                <a:gd name="connsiteX4" fmla="*/ 394742 w 477202"/>
                <a:gd name="connsiteY4" fmla="*/ 43521 h 171792"/>
                <a:gd name="connsiteX5" fmla="*/ 481785 w 477202"/>
                <a:gd name="connsiteY5" fmla="*/ 128654 h 171792"/>
                <a:gd name="connsiteX6" fmla="*/ 326788 w 477202"/>
                <a:gd name="connsiteY6" fmla="*/ 172175 h 171792"/>
                <a:gd name="connsiteX7" fmla="*/ 94486 w 477202"/>
                <a:gd name="connsiteY7" fmla="*/ 125790 h 171792"/>
                <a:gd name="connsiteX8" fmla="*/ 321253 w 477202"/>
                <a:gd name="connsiteY8" fmla="*/ 167021 h 171792"/>
                <a:gd name="connsiteX9" fmla="*/ 466513 w 477202"/>
                <a:gd name="connsiteY9" fmla="*/ 126172 h 171792"/>
                <a:gd name="connsiteX10" fmla="*/ 385008 w 477202"/>
                <a:gd name="connsiteY10" fmla="*/ 46384 h 171792"/>
                <a:gd name="connsiteX11" fmla="*/ 160532 w 477202"/>
                <a:gd name="connsiteY11" fmla="*/ 5536 h 171792"/>
                <a:gd name="connsiteX12" fmla="*/ 14507 w 477202"/>
                <a:gd name="connsiteY12" fmla="*/ 43712 h 171792"/>
                <a:gd name="connsiteX13" fmla="*/ 94486 w 477202"/>
                <a:gd name="connsiteY13" fmla="*/ 1257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6788" y="172175"/>
                  </a:moveTo>
                  <a:cubicBezTo>
                    <a:pt x="230202" y="154995"/>
                    <a:pt x="181910" y="146215"/>
                    <a:pt x="84942" y="128272"/>
                  </a:cubicBezTo>
                  <a:cubicBezTo>
                    <a:pt x="51156" y="93341"/>
                    <a:pt x="34168" y="75780"/>
                    <a:pt x="0" y="40467"/>
                  </a:cubicBezTo>
                  <a:cubicBezTo>
                    <a:pt x="62418" y="24051"/>
                    <a:pt x="93532" y="16034"/>
                    <a:pt x="155568" y="0"/>
                  </a:cubicBezTo>
                  <a:cubicBezTo>
                    <a:pt x="251772" y="18134"/>
                    <a:pt x="299492" y="26723"/>
                    <a:pt x="394742" y="43521"/>
                  </a:cubicBezTo>
                  <a:cubicBezTo>
                    <a:pt x="429482" y="77498"/>
                    <a:pt x="446853" y="94486"/>
                    <a:pt x="481785" y="128654"/>
                  </a:cubicBezTo>
                  <a:cubicBezTo>
                    <a:pt x="420129" y="146215"/>
                    <a:pt x="389016" y="154804"/>
                    <a:pt x="326788" y="172175"/>
                  </a:cubicBezTo>
                  <a:close/>
                  <a:moveTo>
                    <a:pt x="94486" y="125790"/>
                  </a:moveTo>
                  <a:cubicBezTo>
                    <a:pt x="185346" y="142588"/>
                    <a:pt x="230776" y="150796"/>
                    <a:pt x="321253" y="167021"/>
                  </a:cubicBezTo>
                  <a:cubicBezTo>
                    <a:pt x="379663" y="150796"/>
                    <a:pt x="408868" y="142588"/>
                    <a:pt x="466513" y="126172"/>
                  </a:cubicBezTo>
                  <a:cubicBezTo>
                    <a:pt x="433873" y="94104"/>
                    <a:pt x="417457" y="78070"/>
                    <a:pt x="385008" y="46384"/>
                  </a:cubicBezTo>
                  <a:cubicBezTo>
                    <a:pt x="295485" y="30541"/>
                    <a:pt x="250627" y="22524"/>
                    <a:pt x="160532" y="5536"/>
                  </a:cubicBezTo>
                  <a:cubicBezTo>
                    <a:pt x="102313" y="20615"/>
                    <a:pt x="73108" y="28250"/>
                    <a:pt x="14507" y="43712"/>
                  </a:cubicBezTo>
                  <a:cubicBezTo>
                    <a:pt x="46766" y="76543"/>
                    <a:pt x="62801" y="92959"/>
                    <a:pt x="94486" y="1257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6FDCB035-E495-44E9-A8F0-6597D6FFA483}"/>
                </a:ext>
              </a:extLst>
            </p:cNvPr>
            <p:cNvSpPr/>
            <p:nvPr/>
          </p:nvSpPr>
          <p:spPr>
            <a:xfrm>
              <a:off x="-933956" y="4483092"/>
              <a:ext cx="477202" cy="171793"/>
            </a:xfrm>
            <a:custGeom>
              <a:avLst/>
              <a:gdLst>
                <a:gd name="connsiteX0" fmla="*/ 157095 w 477202"/>
                <a:gd name="connsiteY0" fmla="*/ 171793 h 171792"/>
                <a:gd name="connsiteX1" fmla="*/ 0 w 477202"/>
                <a:gd name="connsiteY1" fmla="*/ 127318 h 171792"/>
                <a:gd name="connsiteX2" fmla="*/ 87614 w 477202"/>
                <a:gd name="connsiteY2" fmla="*/ 41994 h 171792"/>
                <a:gd name="connsiteX3" fmla="*/ 328888 w 477202"/>
                <a:gd name="connsiteY3" fmla="*/ 0 h 171792"/>
                <a:gd name="connsiteX4" fmla="*/ 485410 w 477202"/>
                <a:gd name="connsiteY4" fmla="*/ 43139 h 171792"/>
                <a:gd name="connsiteX5" fmla="*/ 402950 w 477202"/>
                <a:gd name="connsiteY5" fmla="*/ 128272 h 171792"/>
                <a:gd name="connsiteX6" fmla="*/ 157095 w 477202"/>
                <a:gd name="connsiteY6" fmla="*/ 171793 h 171792"/>
                <a:gd name="connsiteX7" fmla="*/ 15079 w 477202"/>
                <a:gd name="connsiteY7" fmla="*/ 124836 h 171792"/>
                <a:gd name="connsiteX8" fmla="*/ 162821 w 477202"/>
                <a:gd name="connsiteY8" fmla="*/ 166257 h 171792"/>
                <a:gd name="connsiteX9" fmla="*/ 392833 w 477202"/>
                <a:gd name="connsiteY9" fmla="*/ 125982 h 171792"/>
                <a:gd name="connsiteX10" fmla="*/ 470331 w 477202"/>
                <a:gd name="connsiteY10" fmla="*/ 46193 h 171792"/>
                <a:gd name="connsiteX11" fmla="*/ 323352 w 477202"/>
                <a:gd name="connsiteY11" fmla="*/ 5536 h 171792"/>
                <a:gd name="connsiteX12" fmla="*/ 96777 w 477202"/>
                <a:gd name="connsiteY12" fmla="*/ 45048 h 171792"/>
                <a:gd name="connsiteX13" fmla="*/ 15079 w 477202"/>
                <a:gd name="connsiteY13" fmla="*/ 12483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57095" y="171793"/>
                  </a:moveTo>
                  <a:cubicBezTo>
                    <a:pt x="94677" y="153278"/>
                    <a:pt x="62990" y="144688"/>
                    <a:pt x="0" y="127318"/>
                  </a:cubicBezTo>
                  <a:cubicBezTo>
                    <a:pt x="34740" y="93532"/>
                    <a:pt x="52301" y="76543"/>
                    <a:pt x="87614" y="41994"/>
                  </a:cubicBezTo>
                  <a:cubicBezTo>
                    <a:pt x="183818" y="25960"/>
                    <a:pt x="231920" y="17752"/>
                    <a:pt x="328888" y="0"/>
                  </a:cubicBezTo>
                  <a:cubicBezTo>
                    <a:pt x="391115" y="17370"/>
                    <a:pt x="422419" y="25960"/>
                    <a:pt x="485410" y="43139"/>
                  </a:cubicBezTo>
                  <a:cubicBezTo>
                    <a:pt x="451243" y="78834"/>
                    <a:pt x="434636" y="96013"/>
                    <a:pt x="402950" y="128272"/>
                  </a:cubicBezTo>
                  <a:cubicBezTo>
                    <a:pt x="306173" y="144497"/>
                    <a:pt x="256544" y="153468"/>
                    <a:pt x="157095" y="171793"/>
                  </a:cubicBezTo>
                  <a:close/>
                  <a:moveTo>
                    <a:pt x="15079" y="124836"/>
                  </a:moveTo>
                  <a:cubicBezTo>
                    <a:pt x="74253" y="141061"/>
                    <a:pt x="104412" y="148696"/>
                    <a:pt x="162821" y="166257"/>
                  </a:cubicBezTo>
                  <a:cubicBezTo>
                    <a:pt x="256162" y="148887"/>
                    <a:pt x="301974" y="141252"/>
                    <a:pt x="392833" y="125982"/>
                  </a:cubicBezTo>
                  <a:cubicBezTo>
                    <a:pt x="422611" y="95631"/>
                    <a:pt x="438263" y="79407"/>
                    <a:pt x="470331" y="46193"/>
                  </a:cubicBezTo>
                  <a:cubicBezTo>
                    <a:pt x="411158" y="29968"/>
                    <a:pt x="381762" y="21951"/>
                    <a:pt x="323352" y="5536"/>
                  </a:cubicBezTo>
                  <a:cubicBezTo>
                    <a:pt x="232302" y="22142"/>
                    <a:pt x="187254" y="29778"/>
                    <a:pt x="96777" y="45048"/>
                  </a:cubicBezTo>
                  <a:cubicBezTo>
                    <a:pt x="63945" y="77116"/>
                    <a:pt x="47529" y="93150"/>
                    <a:pt x="15079" y="1248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B1563096-B6C4-4DA1-8B43-AC3773445188}"/>
                </a:ext>
              </a:extLst>
            </p:cNvPr>
            <p:cNvSpPr/>
            <p:nvPr/>
          </p:nvSpPr>
          <p:spPr>
            <a:xfrm>
              <a:off x="-543605" y="4477366"/>
              <a:ext cx="477202" cy="171793"/>
            </a:xfrm>
            <a:custGeom>
              <a:avLst/>
              <a:gdLst>
                <a:gd name="connsiteX0" fmla="*/ 160340 w 477202"/>
                <a:gd name="connsiteY0" fmla="*/ 177710 h 171792"/>
                <a:gd name="connsiteX1" fmla="*/ 0 w 477202"/>
                <a:gd name="connsiteY1" fmla="*/ 133998 h 171792"/>
                <a:gd name="connsiteX2" fmla="*/ 82652 w 477202"/>
                <a:gd name="connsiteY2" fmla="*/ 48865 h 171792"/>
                <a:gd name="connsiteX3" fmla="*/ 326788 w 477202"/>
                <a:gd name="connsiteY3" fmla="*/ 0 h 171792"/>
                <a:gd name="connsiteX4" fmla="*/ 485410 w 477202"/>
                <a:gd name="connsiteY4" fmla="*/ 43712 h 171792"/>
                <a:gd name="connsiteX5" fmla="*/ 404095 w 477202"/>
                <a:gd name="connsiteY5" fmla="*/ 133808 h 171792"/>
                <a:gd name="connsiteX6" fmla="*/ 160340 w 477202"/>
                <a:gd name="connsiteY6" fmla="*/ 177710 h 171792"/>
                <a:gd name="connsiteX7" fmla="*/ 15079 w 477202"/>
                <a:gd name="connsiteY7" fmla="*/ 131517 h 171792"/>
                <a:gd name="connsiteX8" fmla="*/ 165876 w 477202"/>
                <a:gd name="connsiteY8" fmla="*/ 171984 h 171792"/>
                <a:gd name="connsiteX9" fmla="*/ 393978 w 477202"/>
                <a:gd name="connsiteY9" fmla="*/ 131326 h 171792"/>
                <a:gd name="connsiteX10" fmla="*/ 470331 w 477202"/>
                <a:gd name="connsiteY10" fmla="*/ 46957 h 171792"/>
                <a:gd name="connsiteX11" fmla="*/ 321444 w 477202"/>
                <a:gd name="connsiteY11" fmla="*/ 6108 h 171792"/>
                <a:gd name="connsiteX12" fmla="*/ 92386 w 477202"/>
                <a:gd name="connsiteY12" fmla="*/ 51729 h 171792"/>
                <a:gd name="connsiteX13" fmla="*/ 15079 w 477202"/>
                <a:gd name="connsiteY13" fmla="*/ 13151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60340" y="177710"/>
                  </a:moveTo>
                  <a:cubicBezTo>
                    <a:pt x="96777" y="159195"/>
                    <a:pt x="65090" y="150414"/>
                    <a:pt x="0" y="133998"/>
                  </a:cubicBezTo>
                  <a:cubicBezTo>
                    <a:pt x="31686" y="101740"/>
                    <a:pt x="48484" y="84560"/>
                    <a:pt x="82652" y="48865"/>
                  </a:cubicBezTo>
                  <a:cubicBezTo>
                    <a:pt x="179619" y="30732"/>
                    <a:pt x="228294" y="21188"/>
                    <a:pt x="326788" y="0"/>
                  </a:cubicBezTo>
                  <a:cubicBezTo>
                    <a:pt x="390161" y="17179"/>
                    <a:pt x="421847" y="25960"/>
                    <a:pt x="485410" y="43712"/>
                  </a:cubicBezTo>
                  <a:cubicBezTo>
                    <a:pt x="450861" y="82461"/>
                    <a:pt x="434445" y="100785"/>
                    <a:pt x="404095" y="133808"/>
                  </a:cubicBezTo>
                  <a:cubicBezTo>
                    <a:pt x="307700" y="150605"/>
                    <a:pt x="259025" y="159195"/>
                    <a:pt x="160340" y="177710"/>
                  </a:cubicBezTo>
                  <a:close/>
                  <a:moveTo>
                    <a:pt x="15079" y="131517"/>
                  </a:moveTo>
                  <a:cubicBezTo>
                    <a:pt x="75971" y="146978"/>
                    <a:pt x="106321" y="154614"/>
                    <a:pt x="165876" y="171984"/>
                  </a:cubicBezTo>
                  <a:cubicBezTo>
                    <a:pt x="258453" y="154614"/>
                    <a:pt x="303501" y="147169"/>
                    <a:pt x="393978" y="131326"/>
                  </a:cubicBezTo>
                  <a:cubicBezTo>
                    <a:pt x="422611" y="100212"/>
                    <a:pt x="438072" y="83033"/>
                    <a:pt x="470331" y="46957"/>
                  </a:cubicBezTo>
                  <a:cubicBezTo>
                    <a:pt x="410585" y="30350"/>
                    <a:pt x="380998" y="22142"/>
                    <a:pt x="321444" y="6108"/>
                  </a:cubicBezTo>
                  <a:cubicBezTo>
                    <a:pt x="229057" y="25769"/>
                    <a:pt x="183437" y="34740"/>
                    <a:pt x="92386" y="51729"/>
                  </a:cubicBezTo>
                  <a:cubicBezTo>
                    <a:pt x="60509" y="85133"/>
                    <a:pt x="44857" y="101167"/>
                    <a:pt x="15079" y="1315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419039CF-2CE0-41F7-B238-B7630FC9105F}"/>
                </a:ext>
              </a:extLst>
            </p:cNvPr>
            <p:cNvSpPr/>
            <p:nvPr/>
          </p:nvSpPr>
          <p:spPr>
            <a:xfrm>
              <a:off x="-152108" y="4464577"/>
              <a:ext cx="477202" cy="171793"/>
            </a:xfrm>
            <a:custGeom>
              <a:avLst/>
              <a:gdLst>
                <a:gd name="connsiteX0" fmla="*/ 163013 w 477202"/>
                <a:gd name="connsiteY0" fmla="*/ 190117 h 171792"/>
                <a:gd name="connsiteX1" fmla="*/ 0 w 477202"/>
                <a:gd name="connsiteY1" fmla="*/ 146597 h 171792"/>
                <a:gd name="connsiteX2" fmla="*/ 81315 w 477202"/>
                <a:gd name="connsiteY2" fmla="*/ 56692 h 171792"/>
                <a:gd name="connsiteX3" fmla="*/ 328125 w 477202"/>
                <a:gd name="connsiteY3" fmla="*/ 0 h 171792"/>
                <a:gd name="connsiteX4" fmla="*/ 486365 w 477202"/>
                <a:gd name="connsiteY4" fmla="*/ 47147 h 171792"/>
                <a:gd name="connsiteX5" fmla="*/ 404477 w 477202"/>
                <a:gd name="connsiteY5" fmla="*/ 145642 h 171792"/>
                <a:gd name="connsiteX6" fmla="*/ 163013 w 477202"/>
                <a:gd name="connsiteY6" fmla="*/ 190117 h 171792"/>
                <a:gd name="connsiteX7" fmla="*/ 14889 w 477202"/>
                <a:gd name="connsiteY7" fmla="*/ 144115 h 171792"/>
                <a:gd name="connsiteX8" fmla="*/ 167975 w 477202"/>
                <a:gd name="connsiteY8" fmla="*/ 184582 h 171792"/>
                <a:gd name="connsiteX9" fmla="*/ 394360 w 477202"/>
                <a:gd name="connsiteY9" fmla="*/ 142970 h 171792"/>
                <a:gd name="connsiteX10" fmla="*/ 471285 w 477202"/>
                <a:gd name="connsiteY10" fmla="*/ 50774 h 171792"/>
                <a:gd name="connsiteX11" fmla="*/ 322589 w 477202"/>
                <a:gd name="connsiteY11" fmla="*/ 6681 h 171792"/>
                <a:gd name="connsiteX12" fmla="*/ 91241 w 477202"/>
                <a:gd name="connsiteY12" fmla="*/ 59555 h 171792"/>
                <a:gd name="connsiteX13" fmla="*/ 14889 w 477202"/>
                <a:gd name="connsiteY13" fmla="*/ 14411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63013" y="190117"/>
                  </a:moveTo>
                  <a:cubicBezTo>
                    <a:pt x="97922" y="171984"/>
                    <a:pt x="65663" y="163012"/>
                    <a:pt x="0" y="146597"/>
                  </a:cubicBezTo>
                  <a:cubicBezTo>
                    <a:pt x="30350" y="113574"/>
                    <a:pt x="46957" y="95440"/>
                    <a:pt x="81315" y="56692"/>
                  </a:cubicBezTo>
                  <a:cubicBezTo>
                    <a:pt x="179046" y="35886"/>
                    <a:pt x="228294" y="24814"/>
                    <a:pt x="328125" y="0"/>
                  </a:cubicBezTo>
                  <a:cubicBezTo>
                    <a:pt x="391497" y="18325"/>
                    <a:pt x="422992" y="27869"/>
                    <a:pt x="486365" y="47147"/>
                  </a:cubicBezTo>
                  <a:cubicBezTo>
                    <a:pt x="451052" y="90478"/>
                    <a:pt x="434445" y="110520"/>
                    <a:pt x="404477" y="145642"/>
                  </a:cubicBezTo>
                  <a:cubicBezTo>
                    <a:pt x="308273" y="163585"/>
                    <a:pt x="260362" y="171984"/>
                    <a:pt x="163013" y="190117"/>
                  </a:cubicBezTo>
                  <a:close/>
                  <a:moveTo>
                    <a:pt x="14889" y="144115"/>
                  </a:moveTo>
                  <a:cubicBezTo>
                    <a:pt x="76543" y="159576"/>
                    <a:pt x="107084" y="167593"/>
                    <a:pt x="167975" y="184582"/>
                  </a:cubicBezTo>
                  <a:cubicBezTo>
                    <a:pt x="259216" y="167403"/>
                    <a:pt x="303883" y="159958"/>
                    <a:pt x="394360" y="142970"/>
                  </a:cubicBezTo>
                  <a:cubicBezTo>
                    <a:pt x="422611" y="109757"/>
                    <a:pt x="438263" y="91050"/>
                    <a:pt x="471285" y="50774"/>
                  </a:cubicBezTo>
                  <a:cubicBezTo>
                    <a:pt x="411730" y="32831"/>
                    <a:pt x="382144" y="23860"/>
                    <a:pt x="322589" y="6681"/>
                  </a:cubicBezTo>
                  <a:cubicBezTo>
                    <a:pt x="229057" y="29586"/>
                    <a:pt x="182864" y="40085"/>
                    <a:pt x="91241" y="59555"/>
                  </a:cubicBezTo>
                  <a:cubicBezTo>
                    <a:pt x="58982" y="95822"/>
                    <a:pt x="43521" y="113001"/>
                    <a:pt x="14889" y="1441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1D236E97-C85D-4CE6-AF1F-45AF7F9AB421}"/>
                </a:ext>
              </a:extLst>
            </p:cNvPr>
            <p:cNvSpPr/>
            <p:nvPr/>
          </p:nvSpPr>
          <p:spPr>
            <a:xfrm>
              <a:off x="239962" y="4447207"/>
              <a:ext cx="477202" cy="190881"/>
            </a:xfrm>
            <a:custGeom>
              <a:avLst/>
              <a:gdLst>
                <a:gd name="connsiteX0" fmla="*/ 165494 w 477202"/>
                <a:gd name="connsiteY0" fmla="*/ 206915 h 190880"/>
                <a:gd name="connsiteX1" fmla="*/ 0 w 477202"/>
                <a:gd name="connsiteY1" fmla="*/ 163012 h 190880"/>
                <a:gd name="connsiteX2" fmla="*/ 81888 w 477202"/>
                <a:gd name="connsiteY2" fmla="*/ 64709 h 190880"/>
                <a:gd name="connsiteX3" fmla="*/ 330415 w 477202"/>
                <a:gd name="connsiteY3" fmla="*/ 0 h 190880"/>
                <a:gd name="connsiteX4" fmla="*/ 487319 w 477202"/>
                <a:gd name="connsiteY4" fmla="*/ 52683 h 190880"/>
                <a:gd name="connsiteX5" fmla="*/ 404668 w 477202"/>
                <a:gd name="connsiteY5" fmla="*/ 161294 h 190880"/>
                <a:gd name="connsiteX6" fmla="*/ 165494 w 477202"/>
                <a:gd name="connsiteY6" fmla="*/ 206915 h 190880"/>
                <a:gd name="connsiteX7" fmla="*/ 14889 w 477202"/>
                <a:gd name="connsiteY7" fmla="*/ 160340 h 190880"/>
                <a:gd name="connsiteX8" fmla="*/ 170075 w 477202"/>
                <a:gd name="connsiteY8" fmla="*/ 201570 h 190880"/>
                <a:gd name="connsiteX9" fmla="*/ 394551 w 477202"/>
                <a:gd name="connsiteY9" fmla="*/ 158813 h 190880"/>
                <a:gd name="connsiteX10" fmla="*/ 472239 w 477202"/>
                <a:gd name="connsiteY10" fmla="*/ 57073 h 190880"/>
                <a:gd name="connsiteX11" fmla="*/ 324879 w 477202"/>
                <a:gd name="connsiteY11" fmla="*/ 7635 h 190880"/>
                <a:gd name="connsiteX12" fmla="*/ 92004 w 477202"/>
                <a:gd name="connsiteY12" fmla="*/ 67763 h 190880"/>
                <a:gd name="connsiteX13" fmla="*/ 14889 w 477202"/>
                <a:gd name="connsiteY13" fmla="*/ 16034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165494" y="206915"/>
                  </a:moveTo>
                  <a:cubicBezTo>
                    <a:pt x="98685" y="189354"/>
                    <a:pt x="66045" y="180382"/>
                    <a:pt x="0" y="163012"/>
                  </a:cubicBezTo>
                  <a:cubicBezTo>
                    <a:pt x="29968" y="127890"/>
                    <a:pt x="46575" y="108039"/>
                    <a:pt x="81888" y="64709"/>
                  </a:cubicBezTo>
                  <a:cubicBezTo>
                    <a:pt x="180191" y="41039"/>
                    <a:pt x="229821" y="28250"/>
                    <a:pt x="330415" y="0"/>
                  </a:cubicBezTo>
                  <a:cubicBezTo>
                    <a:pt x="393215" y="20615"/>
                    <a:pt x="424519" y="31304"/>
                    <a:pt x="487319" y="52683"/>
                  </a:cubicBezTo>
                  <a:cubicBezTo>
                    <a:pt x="451243" y="101167"/>
                    <a:pt x="434445" y="123500"/>
                    <a:pt x="404668" y="161294"/>
                  </a:cubicBezTo>
                  <a:cubicBezTo>
                    <a:pt x="308463" y="180955"/>
                    <a:pt x="261125" y="189163"/>
                    <a:pt x="165494" y="206915"/>
                  </a:cubicBezTo>
                  <a:close/>
                  <a:moveTo>
                    <a:pt x="14889" y="160340"/>
                  </a:moveTo>
                  <a:cubicBezTo>
                    <a:pt x="76734" y="176756"/>
                    <a:pt x="107657" y="184964"/>
                    <a:pt x="170075" y="201570"/>
                  </a:cubicBezTo>
                  <a:cubicBezTo>
                    <a:pt x="259789" y="184773"/>
                    <a:pt x="304264" y="177137"/>
                    <a:pt x="394551" y="158813"/>
                  </a:cubicBezTo>
                  <a:cubicBezTo>
                    <a:pt x="422611" y="122927"/>
                    <a:pt x="438453" y="102121"/>
                    <a:pt x="472239" y="57073"/>
                  </a:cubicBezTo>
                  <a:cubicBezTo>
                    <a:pt x="413066" y="37031"/>
                    <a:pt x="383671" y="26914"/>
                    <a:pt x="324879" y="7635"/>
                  </a:cubicBezTo>
                  <a:cubicBezTo>
                    <a:pt x="230775" y="33786"/>
                    <a:pt x="184200" y="45811"/>
                    <a:pt x="92004" y="67763"/>
                  </a:cubicBezTo>
                  <a:cubicBezTo>
                    <a:pt x="58791" y="108229"/>
                    <a:pt x="43139" y="127127"/>
                    <a:pt x="14889" y="1603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C8F6C362-58DA-48AD-B040-BE27938179DB}"/>
                </a:ext>
              </a:extLst>
            </p:cNvPr>
            <p:cNvSpPr/>
            <p:nvPr/>
          </p:nvSpPr>
          <p:spPr>
            <a:xfrm>
              <a:off x="632222" y="4428309"/>
              <a:ext cx="477202" cy="209969"/>
            </a:xfrm>
            <a:custGeom>
              <a:avLst/>
              <a:gdLst>
                <a:gd name="connsiteX0" fmla="*/ 167975 w 477202"/>
                <a:gd name="connsiteY0" fmla="*/ 225049 h 209969"/>
                <a:gd name="connsiteX1" fmla="*/ 0 w 477202"/>
                <a:gd name="connsiteY1" fmla="*/ 180573 h 209969"/>
                <a:gd name="connsiteX2" fmla="*/ 82652 w 477202"/>
                <a:gd name="connsiteY2" fmla="*/ 72153 h 209969"/>
                <a:gd name="connsiteX3" fmla="*/ 331561 w 477202"/>
                <a:gd name="connsiteY3" fmla="*/ 0 h 209969"/>
                <a:gd name="connsiteX4" fmla="*/ 486938 w 477202"/>
                <a:gd name="connsiteY4" fmla="*/ 59937 h 209969"/>
                <a:gd name="connsiteX5" fmla="*/ 404477 w 477202"/>
                <a:gd name="connsiteY5" fmla="*/ 179046 h 209969"/>
                <a:gd name="connsiteX6" fmla="*/ 167975 w 477202"/>
                <a:gd name="connsiteY6" fmla="*/ 225049 h 209969"/>
                <a:gd name="connsiteX7" fmla="*/ 14698 w 477202"/>
                <a:gd name="connsiteY7" fmla="*/ 177519 h 209969"/>
                <a:gd name="connsiteX8" fmla="*/ 171793 w 477202"/>
                <a:gd name="connsiteY8" fmla="*/ 219704 h 209969"/>
                <a:gd name="connsiteX9" fmla="*/ 394169 w 477202"/>
                <a:gd name="connsiteY9" fmla="*/ 175801 h 209969"/>
                <a:gd name="connsiteX10" fmla="*/ 471476 w 477202"/>
                <a:gd name="connsiteY10" fmla="*/ 64327 h 209969"/>
                <a:gd name="connsiteX11" fmla="*/ 325452 w 477202"/>
                <a:gd name="connsiteY11" fmla="*/ 8399 h 209969"/>
                <a:gd name="connsiteX12" fmla="*/ 92196 w 477202"/>
                <a:gd name="connsiteY12" fmla="*/ 75398 h 209969"/>
                <a:gd name="connsiteX13" fmla="*/ 14698 w 477202"/>
                <a:gd name="connsiteY13" fmla="*/ 177519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09969">
                  <a:moveTo>
                    <a:pt x="167975" y="225049"/>
                  </a:moveTo>
                  <a:cubicBezTo>
                    <a:pt x="99449" y="208251"/>
                    <a:pt x="66045" y="199280"/>
                    <a:pt x="0" y="180573"/>
                  </a:cubicBezTo>
                  <a:cubicBezTo>
                    <a:pt x="29778" y="142779"/>
                    <a:pt x="46575" y="120637"/>
                    <a:pt x="82652" y="72153"/>
                  </a:cubicBezTo>
                  <a:cubicBezTo>
                    <a:pt x="181146" y="45811"/>
                    <a:pt x="230966" y="31304"/>
                    <a:pt x="331561" y="0"/>
                  </a:cubicBezTo>
                  <a:cubicBezTo>
                    <a:pt x="393597" y="23478"/>
                    <a:pt x="424519" y="35695"/>
                    <a:pt x="486938" y="59937"/>
                  </a:cubicBezTo>
                  <a:cubicBezTo>
                    <a:pt x="450670" y="113765"/>
                    <a:pt x="433682" y="138198"/>
                    <a:pt x="404477" y="179046"/>
                  </a:cubicBezTo>
                  <a:cubicBezTo>
                    <a:pt x="308464" y="199852"/>
                    <a:pt x="261889" y="207869"/>
                    <a:pt x="167975" y="225049"/>
                  </a:cubicBezTo>
                  <a:close/>
                  <a:moveTo>
                    <a:pt x="14698" y="177519"/>
                  </a:moveTo>
                  <a:cubicBezTo>
                    <a:pt x="76734" y="195271"/>
                    <a:pt x="107848" y="203861"/>
                    <a:pt x="171793" y="219704"/>
                  </a:cubicBezTo>
                  <a:cubicBezTo>
                    <a:pt x="259980" y="203479"/>
                    <a:pt x="304074" y="195653"/>
                    <a:pt x="394169" y="175801"/>
                  </a:cubicBezTo>
                  <a:cubicBezTo>
                    <a:pt x="421847" y="137053"/>
                    <a:pt x="437690" y="114338"/>
                    <a:pt x="471476" y="64327"/>
                  </a:cubicBezTo>
                  <a:cubicBezTo>
                    <a:pt x="412876" y="41803"/>
                    <a:pt x="383671" y="30350"/>
                    <a:pt x="325452" y="8399"/>
                  </a:cubicBezTo>
                  <a:cubicBezTo>
                    <a:pt x="231348" y="37413"/>
                    <a:pt x="184582" y="50774"/>
                    <a:pt x="92196" y="75398"/>
                  </a:cubicBezTo>
                  <a:cubicBezTo>
                    <a:pt x="58601" y="120637"/>
                    <a:pt x="42757" y="141443"/>
                    <a:pt x="14698" y="1775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7AC4CB04-A3AB-4514-B248-38149CB4A993}"/>
                </a:ext>
              </a:extLst>
            </p:cNvPr>
            <p:cNvSpPr/>
            <p:nvPr/>
          </p:nvSpPr>
          <p:spPr>
            <a:xfrm>
              <a:off x="1024101" y="4410367"/>
              <a:ext cx="477202" cy="229057"/>
            </a:xfrm>
            <a:custGeom>
              <a:avLst/>
              <a:gdLst>
                <a:gd name="connsiteX0" fmla="*/ 170457 w 477202"/>
                <a:gd name="connsiteY0" fmla="*/ 242228 h 229057"/>
                <a:gd name="connsiteX1" fmla="*/ 0 w 477202"/>
                <a:gd name="connsiteY1" fmla="*/ 196989 h 229057"/>
                <a:gd name="connsiteX2" fmla="*/ 82461 w 477202"/>
                <a:gd name="connsiteY2" fmla="*/ 78261 h 229057"/>
                <a:gd name="connsiteX3" fmla="*/ 330224 w 477202"/>
                <a:gd name="connsiteY3" fmla="*/ 0 h 229057"/>
                <a:gd name="connsiteX4" fmla="*/ 484456 w 477202"/>
                <a:gd name="connsiteY4" fmla="*/ 67763 h 229057"/>
                <a:gd name="connsiteX5" fmla="*/ 404095 w 477202"/>
                <a:gd name="connsiteY5" fmla="*/ 195844 h 229057"/>
                <a:gd name="connsiteX6" fmla="*/ 170457 w 477202"/>
                <a:gd name="connsiteY6" fmla="*/ 242228 h 229057"/>
                <a:gd name="connsiteX7" fmla="*/ 14889 w 477202"/>
                <a:gd name="connsiteY7" fmla="*/ 193744 h 229057"/>
                <a:gd name="connsiteX8" fmla="*/ 174084 w 477202"/>
                <a:gd name="connsiteY8" fmla="*/ 237265 h 229057"/>
                <a:gd name="connsiteX9" fmla="*/ 394169 w 477202"/>
                <a:gd name="connsiteY9" fmla="*/ 192408 h 229057"/>
                <a:gd name="connsiteX10" fmla="*/ 469568 w 477202"/>
                <a:gd name="connsiteY10" fmla="*/ 72344 h 229057"/>
                <a:gd name="connsiteX11" fmla="*/ 324498 w 477202"/>
                <a:gd name="connsiteY11" fmla="*/ 9162 h 229057"/>
                <a:gd name="connsiteX12" fmla="*/ 92387 w 477202"/>
                <a:gd name="connsiteY12" fmla="*/ 81888 h 229057"/>
                <a:gd name="connsiteX13" fmla="*/ 14889 w 477202"/>
                <a:gd name="connsiteY13" fmla="*/ 19374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29057">
                  <a:moveTo>
                    <a:pt x="170457" y="242228"/>
                  </a:moveTo>
                  <a:cubicBezTo>
                    <a:pt x="100213" y="226003"/>
                    <a:pt x="66427" y="217222"/>
                    <a:pt x="0" y="196989"/>
                  </a:cubicBezTo>
                  <a:cubicBezTo>
                    <a:pt x="29205" y="156141"/>
                    <a:pt x="46193" y="131899"/>
                    <a:pt x="82461" y="78261"/>
                  </a:cubicBezTo>
                  <a:cubicBezTo>
                    <a:pt x="180764" y="49438"/>
                    <a:pt x="230394" y="33786"/>
                    <a:pt x="330224" y="0"/>
                  </a:cubicBezTo>
                  <a:cubicBezTo>
                    <a:pt x="391688" y="26914"/>
                    <a:pt x="422420" y="40658"/>
                    <a:pt x="484456" y="67763"/>
                  </a:cubicBezTo>
                  <a:cubicBezTo>
                    <a:pt x="448761" y="126172"/>
                    <a:pt x="432346" y="152514"/>
                    <a:pt x="404095" y="195844"/>
                  </a:cubicBezTo>
                  <a:cubicBezTo>
                    <a:pt x="309036" y="217795"/>
                    <a:pt x="262652" y="225812"/>
                    <a:pt x="170457" y="242228"/>
                  </a:cubicBezTo>
                  <a:close/>
                  <a:moveTo>
                    <a:pt x="14889" y="193744"/>
                  </a:moveTo>
                  <a:cubicBezTo>
                    <a:pt x="76925" y="213023"/>
                    <a:pt x="108421" y="221804"/>
                    <a:pt x="174084" y="237265"/>
                  </a:cubicBezTo>
                  <a:cubicBezTo>
                    <a:pt x="260744" y="221613"/>
                    <a:pt x="304646" y="213405"/>
                    <a:pt x="394169" y="192408"/>
                  </a:cubicBezTo>
                  <a:cubicBezTo>
                    <a:pt x="420893" y="151369"/>
                    <a:pt x="436354" y="126745"/>
                    <a:pt x="469568" y="72344"/>
                  </a:cubicBezTo>
                  <a:cubicBezTo>
                    <a:pt x="411158" y="47148"/>
                    <a:pt x="382144" y="34359"/>
                    <a:pt x="324498" y="9162"/>
                  </a:cubicBezTo>
                  <a:cubicBezTo>
                    <a:pt x="230966" y="40467"/>
                    <a:pt x="184582" y="54974"/>
                    <a:pt x="92387" y="81888"/>
                  </a:cubicBezTo>
                  <a:cubicBezTo>
                    <a:pt x="58219" y="132090"/>
                    <a:pt x="42567" y="154804"/>
                    <a:pt x="14889" y="1937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91A43569-96B4-4550-925B-51B550E22AF9}"/>
                </a:ext>
              </a:extLst>
            </p:cNvPr>
            <p:cNvSpPr/>
            <p:nvPr/>
          </p:nvSpPr>
          <p:spPr>
            <a:xfrm>
              <a:off x="1415789" y="4395860"/>
              <a:ext cx="477202" cy="248145"/>
            </a:xfrm>
            <a:custGeom>
              <a:avLst/>
              <a:gdLst>
                <a:gd name="connsiteX0" fmla="*/ 172938 w 477202"/>
                <a:gd name="connsiteY0" fmla="*/ 256353 h 248145"/>
                <a:gd name="connsiteX1" fmla="*/ 0 w 477202"/>
                <a:gd name="connsiteY1" fmla="*/ 210351 h 248145"/>
                <a:gd name="connsiteX2" fmla="*/ 80361 w 477202"/>
                <a:gd name="connsiteY2" fmla="*/ 82461 h 248145"/>
                <a:gd name="connsiteX3" fmla="*/ 325452 w 477202"/>
                <a:gd name="connsiteY3" fmla="*/ 0 h 248145"/>
                <a:gd name="connsiteX4" fmla="*/ 479684 w 477202"/>
                <a:gd name="connsiteY4" fmla="*/ 75589 h 248145"/>
                <a:gd name="connsiteX5" fmla="*/ 403713 w 477202"/>
                <a:gd name="connsiteY5" fmla="*/ 209778 h 248145"/>
                <a:gd name="connsiteX6" fmla="*/ 172938 w 477202"/>
                <a:gd name="connsiteY6" fmla="*/ 256353 h 248145"/>
                <a:gd name="connsiteX7" fmla="*/ 14698 w 477202"/>
                <a:gd name="connsiteY7" fmla="*/ 206724 h 248145"/>
                <a:gd name="connsiteX8" fmla="*/ 175992 w 477202"/>
                <a:gd name="connsiteY8" fmla="*/ 251199 h 248145"/>
                <a:gd name="connsiteX9" fmla="*/ 393406 w 477202"/>
                <a:gd name="connsiteY9" fmla="*/ 206151 h 248145"/>
                <a:gd name="connsiteX10" fmla="*/ 464795 w 477202"/>
                <a:gd name="connsiteY10" fmla="*/ 80170 h 248145"/>
                <a:gd name="connsiteX11" fmla="*/ 319726 w 477202"/>
                <a:gd name="connsiteY11" fmla="*/ 9926 h 248145"/>
                <a:gd name="connsiteX12" fmla="*/ 90096 w 477202"/>
                <a:gd name="connsiteY12" fmla="*/ 86469 h 248145"/>
                <a:gd name="connsiteX13" fmla="*/ 14698 w 477202"/>
                <a:gd name="connsiteY13" fmla="*/ 20672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48145">
                  <a:moveTo>
                    <a:pt x="172938" y="256353"/>
                  </a:moveTo>
                  <a:cubicBezTo>
                    <a:pt x="101549" y="240510"/>
                    <a:pt x="66808" y="231920"/>
                    <a:pt x="0" y="210351"/>
                  </a:cubicBezTo>
                  <a:cubicBezTo>
                    <a:pt x="28251" y="167021"/>
                    <a:pt x="44666" y="140870"/>
                    <a:pt x="80361" y="82461"/>
                  </a:cubicBezTo>
                  <a:cubicBezTo>
                    <a:pt x="177710" y="51920"/>
                    <a:pt x="226767" y="35313"/>
                    <a:pt x="325452" y="0"/>
                  </a:cubicBezTo>
                  <a:cubicBezTo>
                    <a:pt x="386534" y="30350"/>
                    <a:pt x="417266" y="45811"/>
                    <a:pt x="479684" y="75589"/>
                  </a:cubicBezTo>
                  <a:cubicBezTo>
                    <a:pt x="445707" y="137625"/>
                    <a:pt x="430055" y="165303"/>
                    <a:pt x="403713" y="209778"/>
                  </a:cubicBezTo>
                  <a:cubicBezTo>
                    <a:pt x="309609" y="232111"/>
                    <a:pt x="263798" y="240319"/>
                    <a:pt x="172938" y="256353"/>
                  </a:cubicBezTo>
                  <a:close/>
                  <a:moveTo>
                    <a:pt x="14698" y="206724"/>
                  </a:moveTo>
                  <a:cubicBezTo>
                    <a:pt x="77307" y="227339"/>
                    <a:pt x="109184" y="236120"/>
                    <a:pt x="175992" y="251199"/>
                  </a:cubicBezTo>
                  <a:cubicBezTo>
                    <a:pt x="261316" y="235929"/>
                    <a:pt x="304837" y="227530"/>
                    <a:pt x="393406" y="206151"/>
                  </a:cubicBezTo>
                  <a:cubicBezTo>
                    <a:pt x="418411" y="163776"/>
                    <a:pt x="433109" y="138007"/>
                    <a:pt x="464795" y="80170"/>
                  </a:cubicBezTo>
                  <a:cubicBezTo>
                    <a:pt x="406195" y="52492"/>
                    <a:pt x="377181" y="38176"/>
                    <a:pt x="319726" y="9926"/>
                  </a:cubicBezTo>
                  <a:cubicBezTo>
                    <a:pt x="227339" y="42567"/>
                    <a:pt x="181528" y="58028"/>
                    <a:pt x="90096" y="86469"/>
                  </a:cubicBezTo>
                  <a:cubicBezTo>
                    <a:pt x="56883" y="141061"/>
                    <a:pt x="41421" y="165685"/>
                    <a:pt x="14698" y="2067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847296E4-A3AE-4502-962A-035CF416E8F0}"/>
                </a:ext>
              </a:extLst>
            </p:cNvPr>
            <p:cNvSpPr/>
            <p:nvPr/>
          </p:nvSpPr>
          <p:spPr>
            <a:xfrm>
              <a:off x="1807095" y="4387270"/>
              <a:ext cx="458114" cy="248145"/>
            </a:xfrm>
            <a:custGeom>
              <a:avLst/>
              <a:gdLst>
                <a:gd name="connsiteX0" fmla="*/ 175229 w 458114"/>
                <a:gd name="connsiteY0" fmla="*/ 264752 h 248145"/>
                <a:gd name="connsiteX1" fmla="*/ 0 w 458114"/>
                <a:gd name="connsiteY1" fmla="*/ 218177 h 248145"/>
                <a:gd name="connsiteX2" fmla="*/ 76161 w 458114"/>
                <a:gd name="connsiteY2" fmla="*/ 83988 h 248145"/>
                <a:gd name="connsiteX3" fmla="*/ 317054 w 458114"/>
                <a:gd name="connsiteY3" fmla="*/ 0 h 248145"/>
                <a:gd name="connsiteX4" fmla="*/ 472430 w 458114"/>
                <a:gd name="connsiteY4" fmla="*/ 82651 h 248145"/>
                <a:gd name="connsiteX5" fmla="*/ 403332 w 458114"/>
                <a:gd name="connsiteY5" fmla="*/ 218750 h 248145"/>
                <a:gd name="connsiteX6" fmla="*/ 175229 w 458114"/>
                <a:gd name="connsiteY6" fmla="*/ 264752 h 248145"/>
                <a:gd name="connsiteX7" fmla="*/ 14507 w 458114"/>
                <a:gd name="connsiteY7" fmla="*/ 214741 h 248145"/>
                <a:gd name="connsiteX8" fmla="*/ 177901 w 458114"/>
                <a:gd name="connsiteY8" fmla="*/ 259789 h 248145"/>
                <a:gd name="connsiteX9" fmla="*/ 392642 w 458114"/>
                <a:gd name="connsiteY9" fmla="*/ 215123 h 248145"/>
                <a:gd name="connsiteX10" fmla="*/ 457733 w 458114"/>
                <a:gd name="connsiteY10" fmla="*/ 87423 h 248145"/>
                <a:gd name="connsiteX11" fmla="*/ 311518 w 458114"/>
                <a:gd name="connsiteY11" fmla="*/ 10689 h 248145"/>
                <a:gd name="connsiteX12" fmla="*/ 85896 w 458114"/>
                <a:gd name="connsiteY12" fmla="*/ 88569 h 248145"/>
                <a:gd name="connsiteX13" fmla="*/ 14507 w 458114"/>
                <a:gd name="connsiteY13" fmla="*/ 214741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175229" y="264752"/>
                  </a:moveTo>
                  <a:cubicBezTo>
                    <a:pt x="102885" y="248909"/>
                    <a:pt x="67572" y="240701"/>
                    <a:pt x="0" y="218177"/>
                  </a:cubicBezTo>
                  <a:cubicBezTo>
                    <a:pt x="26342" y="173702"/>
                    <a:pt x="41994" y="146024"/>
                    <a:pt x="76161" y="83988"/>
                  </a:cubicBezTo>
                  <a:cubicBezTo>
                    <a:pt x="172174" y="52492"/>
                    <a:pt x="220467" y="35695"/>
                    <a:pt x="317054" y="0"/>
                  </a:cubicBezTo>
                  <a:cubicBezTo>
                    <a:pt x="378326" y="33786"/>
                    <a:pt x="409249" y="50583"/>
                    <a:pt x="472430" y="82651"/>
                  </a:cubicBezTo>
                  <a:cubicBezTo>
                    <a:pt x="441126" y="146597"/>
                    <a:pt x="427001" y="174656"/>
                    <a:pt x="403332" y="218750"/>
                  </a:cubicBezTo>
                  <a:cubicBezTo>
                    <a:pt x="310563" y="240701"/>
                    <a:pt x="264943" y="249100"/>
                    <a:pt x="175229" y="264752"/>
                  </a:cubicBezTo>
                  <a:close/>
                  <a:moveTo>
                    <a:pt x="14507" y="214741"/>
                  </a:moveTo>
                  <a:cubicBezTo>
                    <a:pt x="77880" y="236120"/>
                    <a:pt x="110329" y="244709"/>
                    <a:pt x="177901" y="259789"/>
                  </a:cubicBezTo>
                  <a:cubicBezTo>
                    <a:pt x="262270" y="244709"/>
                    <a:pt x="305410" y="236120"/>
                    <a:pt x="392642" y="215123"/>
                  </a:cubicBezTo>
                  <a:cubicBezTo>
                    <a:pt x="415166" y="173129"/>
                    <a:pt x="428528" y="146787"/>
                    <a:pt x="457733" y="87423"/>
                  </a:cubicBezTo>
                  <a:cubicBezTo>
                    <a:pt x="398369" y="57646"/>
                    <a:pt x="369164" y="41994"/>
                    <a:pt x="311518" y="10689"/>
                  </a:cubicBezTo>
                  <a:cubicBezTo>
                    <a:pt x="221041" y="43521"/>
                    <a:pt x="175801" y="59364"/>
                    <a:pt x="85896" y="88569"/>
                  </a:cubicBezTo>
                  <a:cubicBezTo>
                    <a:pt x="54020" y="146597"/>
                    <a:pt x="39513" y="172365"/>
                    <a:pt x="14507" y="2147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F989737E-6F6F-4686-869E-B259C2472616}"/>
                </a:ext>
              </a:extLst>
            </p:cNvPr>
            <p:cNvSpPr/>
            <p:nvPr/>
          </p:nvSpPr>
          <p:spPr>
            <a:xfrm>
              <a:off x="2197828" y="4387843"/>
              <a:ext cx="458114" cy="248145"/>
            </a:xfrm>
            <a:custGeom>
              <a:avLst/>
              <a:gdLst>
                <a:gd name="connsiteX0" fmla="*/ 177519 w 458114"/>
                <a:gd name="connsiteY0" fmla="*/ 264752 h 248145"/>
                <a:gd name="connsiteX1" fmla="*/ 0 w 458114"/>
                <a:gd name="connsiteY1" fmla="*/ 218177 h 248145"/>
                <a:gd name="connsiteX2" fmla="*/ 69290 w 458114"/>
                <a:gd name="connsiteY2" fmla="*/ 82079 h 248145"/>
                <a:gd name="connsiteX3" fmla="*/ 304646 w 458114"/>
                <a:gd name="connsiteY3" fmla="*/ 0 h 248145"/>
                <a:gd name="connsiteX4" fmla="*/ 464032 w 458114"/>
                <a:gd name="connsiteY4" fmla="*/ 84560 h 248145"/>
                <a:gd name="connsiteX5" fmla="*/ 403141 w 458114"/>
                <a:gd name="connsiteY5" fmla="*/ 218559 h 248145"/>
                <a:gd name="connsiteX6" fmla="*/ 177519 w 458114"/>
                <a:gd name="connsiteY6" fmla="*/ 264752 h 248145"/>
                <a:gd name="connsiteX7" fmla="*/ 14316 w 458114"/>
                <a:gd name="connsiteY7" fmla="*/ 214741 h 248145"/>
                <a:gd name="connsiteX8" fmla="*/ 180001 w 458114"/>
                <a:gd name="connsiteY8" fmla="*/ 259789 h 248145"/>
                <a:gd name="connsiteX9" fmla="*/ 392260 w 458114"/>
                <a:gd name="connsiteY9" fmla="*/ 215696 h 248145"/>
                <a:gd name="connsiteX10" fmla="*/ 449525 w 458114"/>
                <a:gd name="connsiteY10" fmla="*/ 90096 h 248145"/>
                <a:gd name="connsiteX11" fmla="*/ 299683 w 458114"/>
                <a:gd name="connsiteY11" fmla="*/ 11071 h 248145"/>
                <a:gd name="connsiteX12" fmla="*/ 79025 w 458114"/>
                <a:gd name="connsiteY12" fmla="*/ 87233 h 248145"/>
                <a:gd name="connsiteX13" fmla="*/ 14316 w 458114"/>
                <a:gd name="connsiteY13" fmla="*/ 214741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177519" y="264752"/>
                  </a:moveTo>
                  <a:cubicBezTo>
                    <a:pt x="104793" y="248336"/>
                    <a:pt x="68908" y="240510"/>
                    <a:pt x="0" y="218177"/>
                  </a:cubicBezTo>
                  <a:cubicBezTo>
                    <a:pt x="23669" y="174274"/>
                    <a:pt x="37985" y="146024"/>
                    <a:pt x="69290" y="82079"/>
                  </a:cubicBezTo>
                  <a:cubicBezTo>
                    <a:pt x="163394" y="50965"/>
                    <a:pt x="210542" y="34359"/>
                    <a:pt x="304646" y="0"/>
                  </a:cubicBezTo>
                  <a:cubicBezTo>
                    <a:pt x="366873" y="36649"/>
                    <a:pt x="397796" y="56692"/>
                    <a:pt x="464032" y="84560"/>
                  </a:cubicBezTo>
                  <a:cubicBezTo>
                    <a:pt x="436354" y="148505"/>
                    <a:pt x="423756" y="176374"/>
                    <a:pt x="403141" y="218559"/>
                  </a:cubicBezTo>
                  <a:cubicBezTo>
                    <a:pt x="311327" y="242228"/>
                    <a:pt x="266470" y="248909"/>
                    <a:pt x="177519" y="264752"/>
                  </a:cubicBezTo>
                  <a:close/>
                  <a:moveTo>
                    <a:pt x="14316" y="214741"/>
                  </a:moveTo>
                  <a:cubicBezTo>
                    <a:pt x="78834" y="236120"/>
                    <a:pt x="112047" y="244137"/>
                    <a:pt x="180001" y="259789"/>
                  </a:cubicBezTo>
                  <a:cubicBezTo>
                    <a:pt x="263798" y="244518"/>
                    <a:pt x="305982" y="237838"/>
                    <a:pt x="392260" y="215696"/>
                  </a:cubicBezTo>
                  <a:cubicBezTo>
                    <a:pt x="411921" y="175420"/>
                    <a:pt x="423565" y="149460"/>
                    <a:pt x="449525" y="90096"/>
                  </a:cubicBezTo>
                  <a:cubicBezTo>
                    <a:pt x="387298" y="63945"/>
                    <a:pt x="358283" y="45048"/>
                    <a:pt x="299683" y="11071"/>
                  </a:cubicBezTo>
                  <a:cubicBezTo>
                    <a:pt x="211496" y="42948"/>
                    <a:pt x="167212" y="58219"/>
                    <a:pt x="79025" y="87233"/>
                  </a:cubicBezTo>
                  <a:cubicBezTo>
                    <a:pt x="50011" y="146597"/>
                    <a:pt x="36840" y="172938"/>
                    <a:pt x="14316" y="2147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6A36E843-C85C-4E29-B2E7-F90EBBD2BF08}"/>
                </a:ext>
              </a:extLst>
            </p:cNvPr>
            <p:cNvSpPr/>
            <p:nvPr/>
          </p:nvSpPr>
          <p:spPr>
            <a:xfrm>
              <a:off x="2588562" y="4376008"/>
              <a:ext cx="458114" cy="248145"/>
            </a:xfrm>
            <a:custGeom>
              <a:avLst/>
              <a:gdLst>
                <a:gd name="connsiteX0" fmla="*/ 183436 w 458114"/>
                <a:gd name="connsiteY0" fmla="*/ 265515 h 248145"/>
                <a:gd name="connsiteX1" fmla="*/ 0 w 458114"/>
                <a:gd name="connsiteY1" fmla="*/ 230775 h 248145"/>
                <a:gd name="connsiteX2" fmla="*/ 60891 w 458114"/>
                <a:gd name="connsiteY2" fmla="*/ 96968 h 248145"/>
                <a:gd name="connsiteX3" fmla="*/ 295674 w 458114"/>
                <a:gd name="connsiteY3" fmla="*/ 0 h 248145"/>
                <a:gd name="connsiteX4" fmla="*/ 464413 w 458114"/>
                <a:gd name="connsiteY4" fmla="*/ 62036 h 248145"/>
                <a:gd name="connsiteX5" fmla="*/ 410585 w 458114"/>
                <a:gd name="connsiteY5" fmla="*/ 198134 h 248145"/>
                <a:gd name="connsiteX6" fmla="*/ 183436 w 458114"/>
                <a:gd name="connsiteY6" fmla="*/ 265515 h 248145"/>
                <a:gd name="connsiteX7" fmla="*/ 14316 w 458114"/>
                <a:gd name="connsiteY7" fmla="*/ 227148 h 248145"/>
                <a:gd name="connsiteX8" fmla="*/ 185727 w 458114"/>
                <a:gd name="connsiteY8" fmla="*/ 260743 h 248145"/>
                <a:gd name="connsiteX9" fmla="*/ 399705 w 458114"/>
                <a:gd name="connsiteY9" fmla="*/ 196416 h 248145"/>
                <a:gd name="connsiteX10" fmla="*/ 450479 w 458114"/>
                <a:gd name="connsiteY10" fmla="*/ 68526 h 248145"/>
                <a:gd name="connsiteX11" fmla="*/ 291857 w 458114"/>
                <a:gd name="connsiteY11" fmla="*/ 10880 h 248145"/>
                <a:gd name="connsiteX12" fmla="*/ 71580 w 458114"/>
                <a:gd name="connsiteY12" fmla="*/ 101358 h 248145"/>
                <a:gd name="connsiteX13" fmla="*/ 14316 w 458114"/>
                <a:gd name="connsiteY13" fmla="*/ 227148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183436" y="265515"/>
                  </a:moveTo>
                  <a:cubicBezTo>
                    <a:pt x="107466" y="256926"/>
                    <a:pt x="71199" y="250245"/>
                    <a:pt x="0" y="230775"/>
                  </a:cubicBezTo>
                  <a:cubicBezTo>
                    <a:pt x="20615" y="188590"/>
                    <a:pt x="33213" y="160913"/>
                    <a:pt x="60891" y="96968"/>
                  </a:cubicBezTo>
                  <a:cubicBezTo>
                    <a:pt x="154423" y="62036"/>
                    <a:pt x="201570" y="41994"/>
                    <a:pt x="295674" y="0"/>
                  </a:cubicBezTo>
                  <a:cubicBezTo>
                    <a:pt x="361720" y="28632"/>
                    <a:pt x="395505" y="41039"/>
                    <a:pt x="464413" y="62036"/>
                  </a:cubicBezTo>
                  <a:cubicBezTo>
                    <a:pt x="440553" y="125027"/>
                    <a:pt x="429482" y="153087"/>
                    <a:pt x="410585" y="198134"/>
                  </a:cubicBezTo>
                  <a:cubicBezTo>
                    <a:pt x="318199" y="231920"/>
                    <a:pt x="272960" y="243564"/>
                    <a:pt x="183436" y="265515"/>
                  </a:cubicBezTo>
                  <a:close/>
                  <a:moveTo>
                    <a:pt x="14316" y="227148"/>
                  </a:moveTo>
                  <a:cubicBezTo>
                    <a:pt x="80933" y="245473"/>
                    <a:pt x="114720" y="252154"/>
                    <a:pt x="185727" y="260743"/>
                  </a:cubicBezTo>
                  <a:cubicBezTo>
                    <a:pt x="269906" y="239937"/>
                    <a:pt x="312663" y="227912"/>
                    <a:pt x="399705" y="196416"/>
                  </a:cubicBezTo>
                  <a:cubicBezTo>
                    <a:pt x="417648" y="153659"/>
                    <a:pt x="428146" y="127318"/>
                    <a:pt x="450479" y="68526"/>
                  </a:cubicBezTo>
                  <a:cubicBezTo>
                    <a:pt x="385770" y="48866"/>
                    <a:pt x="354084" y="37222"/>
                    <a:pt x="291857" y="10880"/>
                  </a:cubicBezTo>
                  <a:cubicBezTo>
                    <a:pt x="203479" y="50011"/>
                    <a:pt x="159386" y="68526"/>
                    <a:pt x="71580" y="101358"/>
                  </a:cubicBezTo>
                  <a:cubicBezTo>
                    <a:pt x="45430" y="160722"/>
                    <a:pt x="33786" y="186872"/>
                    <a:pt x="14316" y="227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1F70C46E-7E41-4084-9D5F-E0592D7AAA1A}"/>
                </a:ext>
              </a:extLst>
            </p:cNvPr>
            <p:cNvSpPr/>
            <p:nvPr/>
          </p:nvSpPr>
          <p:spPr>
            <a:xfrm>
              <a:off x="2986549" y="4332296"/>
              <a:ext cx="439026" cy="248145"/>
            </a:xfrm>
            <a:custGeom>
              <a:avLst/>
              <a:gdLst>
                <a:gd name="connsiteX0" fmla="*/ 188591 w 439026"/>
                <a:gd name="connsiteY0" fmla="*/ 257689 h 248145"/>
                <a:gd name="connsiteX1" fmla="*/ 0 w 439026"/>
                <a:gd name="connsiteY1" fmla="*/ 243564 h 248145"/>
                <a:gd name="connsiteX2" fmla="*/ 54019 w 439026"/>
                <a:gd name="connsiteY2" fmla="*/ 107466 h 248145"/>
                <a:gd name="connsiteX3" fmla="*/ 283840 w 439026"/>
                <a:gd name="connsiteY3" fmla="*/ 0 h 248145"/>
                <a:gd name="connsiteX4" fmla="*/ 457542 w 439026"/>
                <a:gd name="connsiteY4" fmla="*/ 45239 h 248145"/>
                <a:gd name="connsiteX5" fmla="*/ 412876 w 439026"/>
                <a:gd name="connsiteY5" fmla="*/ 174465 h 248145"/>
                <a:gd name="connsiteX6" fmla="*/ 188591 w 439026"/>
                <a:gd name="connsiteY6" fmla="*/ 257689 h 248145"/>
                <a:gd name="connsiteX7" fmla="*/ 14316 w 439026"/>
                <a:gd name="connsiteY7" fmla="*/ 238410 h 248145"/>
                <a:gd name="connsiteX8" fmla="*/ 190308 w 439026"/>
                <a:gd name="connsiteY8" fmla="*/ 253108 h 248145"/>
                <a:gd name="connsiteX9" fmla="*/ 401614 w 439026"/>
                <a:gd name="connsiteY9" fmla="*/ 173320 h 248145"/>
                <a:gd name="connsiteX10" fmla="*/ 443798 w 439026"/>
                <a:gd name="connsiteY10" fmla="*/ 51729 h 248145"/>
                <a:gd name="connsiteX11" fmla="*/ 280595 w 439026"/>
                <a:gd name="connsiteY11" fmla="*/ 9926 h 248145"/>
                <a:gd name="connsiteX12" fmla="*/ 64899 w 439026"/>
                <a:gd name="connsiteY12" fmla="*/ 110520 h 248145"/>
                <a:gd name="connsiteX13" fmla="*/ 14316 w 439026"/>
                <a:gd name="connsiteY13" fmla="*/ 238410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48145">
                  <a:moveTo>
                    <a:pt x="188591" y="257689"/>
                  </a:moveTo>
                  <a:cubicBezTo>
                    <a:pt x="111093" y="257307"/>
                    <a:pt x="73298" y="255780"/>
                    <a:pt x="0" y="243564"/>
                  </a:cubicBezTo>
                  <a:cubicBezTo>
                    <a:pt x="19088" y="198516"/>
                    <a:pt x="30159" y="170457"/>
                    <a:pt x="54019" y="107466"/>
                  </a:cubicBezTo>
                  <a:cubicBezTo>
                    <a:pt x="146215" y="66426"/>
                    <a:pt x="192408" y="44475"/>
                    <a:pt x="283840" y="0"/>
                  </a:cubicBezTo>
                  <a:cubicBezTo>
                    <a:pt x="352175" y="21760"/>
                    <a:pt x="386916" y="30923"/>
                    <a:pt x="457542" y="45239"/>
                  </a:cubicBezTo>
                  <a:cubicBezTo>
                    <a:pt x="438263" y="103648"/>
                    <a:pt x="429100" y="130181"/>
                    <a:pt x="412876" y="174465"/>
                  </a:cubicBezTo>
                  <a:cubicBezTo>
                    <a:pt x="322207" y="213596"/>
                    <a:pt x="277159" y="229057"/>
                    <a:pt x="188591" y="257689"/>
                  </a:cubicBezTo>
                  <a:close/>
                  <a:moveTo>
                    <a:pt x="14316" y="238410"/>
                  </a:moveTo>
                  <a:cubicBezTo>
                    <a:pt x="83033" y="249863"/>
                    <a:pt x="117964" y="252535"/>
                    <a:pt x="190308" y="253108"/>
                  </a:cubicBezTo>
                  <a:cubicBezTo>
                    <a:pt x="273532" y="226194"/>
                    <a:pt x="316290" y="210160"/>
                    <a:pt x="401614" y="173320"/>
                  </a:cubicBezTo>
                  <a:cubicBezTo>
                    <a:pt x="417075" y="131326"/>
                    <a:pt x="425664" y="106511"/>
                    <a:pt x="443798" y="51729"/>
                  </a:cubicBezTo>
                  <a:cubicBezTo>
                    <a:pt x="377563" y="38367"/>
                    <a:pt x="344922" y="29968"/>
                    <a:pt x="280595" y="9926"/>
                  </a:cubicBezTo>
                  <a:cubicBezTo>
                    <a:pt x="194698" y="51538"/>
                    <a:pt x="151369" y="72153"/>
                    <a:pt x="64899" y="110520"/>
                  </a:cubicBezTo>
                  <a:cubicBezTo>
                    <a:pt x="42566" y="169311"/>
                    <a:pt x="32259" y="195653"/>
                    <a:pt x="14316" y="2384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1430D6C2-2956-46AE-9239-8B6477BFA5FF}"/>
                </a:ext>
              </a:extLst>
            </p:cNvPr>
            <p:cNvSpPr/>
            <p:nvPr/>
          </p:nvSpPr>
          <p:spPr>
            <a:xfrm>
              <a:off x="3387017" y="4269497"/>
              <a:ext cx="439026" cy="229057"/>
            </a:xfrm>
            <a:custGeom>
              <a:avLst/>
              <a:gdLst>
                <a:gd name="connsiteX0" fmla="*/ 189354 w 439026"/>
                <a:gd name="connsiteY0" fmla="*/ 238792 h 229057"/>
                <a:gd name="connsiteX1" fmla="*/ 0 w 439026"/>
                <a:gd name="connsiteY1" fmla="*/ 239555 h 229057"/>
                <a:gd name="connsiteX2" fmla="*/ 44857 w 439026"/>
                <a:gd name="connsiteY2" fmla="*/ 110138 h 229057"/>
                <a:gd name="connsiteX3" fmla="*/ 266661 w 439026"/>
                <a:gd name="connsiteY3" fmla="*/ 0 h 229057"/>
                <a:gd name="connsiteX4" fmla="*/ 443035 w 439026"/>
                <a:gd name="connsiteY4" fmla="*/ 29205 h 229057"/>
                <a:gd name="connsiteX5" fmla="*/ 407913 w 439026"/>
                <a:gd name="connsiteY5" fmla="*/ 145451 h 229057"/>
                <a:gd name="connsiteX6" fmla="*/ 189354 w 439026"/>
                <a:gd name="connsiteY6" fmla="*/ 238792 h 229057"/>
                <a:gd name="connsiteX7" fmla="*/ 13935 w 439026"/>
                <a:gd name="connsiteY7" fmla="*/ 233638 h 229057"/>
                <a:gd name="connsiteX8" fmla="*/ 190881 w 439026"/>
                <a:gd name="connsiteY8" fmla="*/ 234402 h 229057"/>
                <a:gd name="connsiteX9" fmla="*/ 396269 w 439026"/>
                <a:gd name="connsiteY9" fmla="*/ 145642 h 229057"/>
                <a:gd name="connsiteX10" fmla="*/ 429482 w 439026"/>
                <a:gd name="connsiteY10" fmla="*/ 36076 h 229057"/>
                <a:gd name="connsiteX11" fmla="*/ 263798 w 439026"/>
                <a:gd name="connsiteY11" fmla="*/ 9353 h 229057"/>
                <a:gd name="connsiteX12" fmla="*/ 55738 w 439026"/>
                <a:gd name="connsiteY12" fmla="*/ 112429 h 229057"/>
                <a:gd name="connsiteX13" fmla="*/ 13935 w 439026"/>
                <a:gd name="connsiteY13" fmla="*/ 23363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189354" y="238792"/>
                  </a:moveTo>
                  <a:cubicBezTo>
                    <a:pt x="112238" y="243182"/>
                    <a:pt x="74062" y="245091"/>
                    <a:pt x="0" y="239555"/>
                  </a:cubicBezTo>
                  <a:cubicBezTo>
                    <a:pt x="16225" y="195271"/>
                    <a:pt x="25388" y="168739"/>
                    <a:pt x="44857" y="110138"/>
                  </a:cubicBezTo>
                  <a:cubicBezTo>
                    <a:pt x="134189" y="66808"/>
                    <a:pt x="178665" y="44284"/>
                    <a:pt x="266661" y="0"/>
                  </a:cubicBezTo>
                  <a:cubicBezTo>
                    <a:pt x="336333" y="15270"/>
                    <a:pt x="371645" y="20997"/>
                    <a:pt x="443035" y="29205"/>
                  </a:cubicBezTo>
                  <a:cubicBezTo>
                    <a:pt x="428147" y="80933"/>
                    <a:pt x="420893" y="104603"/>
                    <a:pt x="407913" y="145451"/>
                  </a:cubicBezTo>
                  <a:cubicBezTo>
                    <a:pt x="319917" y="186872"/>
                    <a:pt x="276014" y="205006"/>
                    <a:pt x="189354" y="238792"/>
                  </a:cubicBezTo>
                  <a:close/>
                  <a:moveTo>
                    <a:pt x="13935" y="233638"/>
                  </a:moveTo>
                  <a:cubicBezTo>
                    <a:pt x="83415" y="238983"/>
                    <a:pt x="118728" y="238410"/>
                    <a:pt x="190881" y="234402"/>
                  </a:cubicBezTo>
                  <a:cubicBezTo>
                    <a:pt x="272388" y="202715"/>
                    <a:pt x="313999" y="184582"/>
                    <a:pt x="396269" y="145642"/>
                  </a:cubicBezTo>
                  <a:cubicBezTo>
                    <a:pt x="408676" y="106893"/>
                    <a:pt x="415548" y="84560"/>
                    <a:pt x="429482" y="36076"/>
                  </a:cubicBezTo>
                  <a:cubicBezTo>
                    <a:pt x="362483" y="28441"/>
                    <a:pt x="329270" y="23097"/>
                    <a:pt x="263798" y="9353"/>
                  </a:cubicBezTo>
                  <a:cubicBezTo>
                    <a:pt x="181337" y="50774"/>
                    <a:pt x="139535" y="71771"/>
                    <a:pt x="55738" y="112429"/>
                  </a:cubicBezTo>
                  <a:cubicBezTo>
                    <a:pt x="37795" y="166830"/>
                    <a:pt x="29205" y="191644"/>
                    <a:pt x="13935" y="2336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5355281-EBF8-4226-9270-3B80139E19BE}"/>
                </a:ext>
              </a:extLst>
            </p:cNvPr>
            <p:cNvSpPr/>
            <p:nvPr/>
          </p:nvSpPr>
          <p:spPr>
            <a:xfrm>
              <a:off x="3782332" y="4195244"/>
              <a:ext cx="419938" cy="209969"/>
            </a:xfrm>
            <a:custGeom>
              <a:avLst/>
              <a:gdLst>
                <a:gd name="connsiteX0" fmla="*/ 187254 w 419938"/>
                <a:gd name="connsiteY0" fmla="*/ 213023 h 209969"/>
                <a:gd name="connsiteX1" fmla="*/ 0 w 419938"/>
                <a:gd name="connsiteY1" fmla="*/ 222949 h 209969"/>
                <a:gd name="connsiteX2" fmla="*/ 35504 w 419938"/>
                <a:gd name="connsiteY2" fmla="*/ 106130 h 209969"/>
                <a:gd name="connsiteX3" fmla="*/ 247763 w 419938"/>
                <a:gd name="connsiteY3" fmla="*/ 0 h 209969"/>
                <a:gd name="connsiteX4" fmla="*/ 424710 w 419938"/>
                <a:gd name="connsiteY4" fmla="*/ 15461 h 209969"/>
                <a:gd name="connsiteX5" fmla="*/ 397796 w 419938"/>
                <a:gd name="connsiteY5" fmla="*/ 115865 h 209969"/>
                <a:gd name="connsiteX6" fmla="*/ 187254 w 419938"/>
                <a:gd name="connsiteY6" fmla="*/ 213023 h 209969"/>
                <a:gd name="connsiteX7" fmla="*/ 13552 w 419938"/>
                <a:gd name="connsiteY7" fmla="*/ 216650 h 209969"/>
                <a:gd name="connsiteX8" fmla="*/ 188781 w 419938"/>
                <a:gd name="connsiteY8" fmla="*/ 208251 h 209969"/>
                <a:gd name="connsiteX9" fmla="*/ 386725 w 419938"/>
                <a:gd name="connsiteY9" fmla="*/ 116628 h 209969"/>
                <a:gd name="connsiteX10" fmla="*/ 412112 w 419938"/>
                <a:gd name="connsiteY10" fmla="*/ 21760 h 209969"/>
                <a:gd name="connsiteX11" fmla="*/ 245855 w 419938"/>
                <a:gd name="connsiteY11" fmla="*/ 7826 h 209969"/>
                <a:gd name="connsiteX12" fmla="*/ 46575 w 419938"/>
                <a:gd name="connsiteY12" fmla="*/ 107275 h 209969"/>
                <a:gd name="connsiteX13" fmla="*/ 13552 w 419938"/>
                <a:gd name="connsiteY13" fmla="*/ 21665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187254" y="213023"/>
                  </a:moveTo>
                  <a:cubicBezTo>
                    <a:pt x="111666" y="219131"/>
                    <a:pt x="74062" y="223140"/>
                    <a:pt x="0" y="222949"/>
                  </a:cubicBezTo>
                  <a:cubicBezTo>
                    <a:pt x="13171" y="181910"/>
                    <a:pt x="20424" y="158049"/>
                    <a:pt x="35504" y="106130"/>
                  </a:cubicBezTo>
                  <a:cubicBezTo>
                    <a:pt x="121210" y="63182"/>
                    <a:pt x="163776" y="41612"/>
                    <a:pt x="247763" y="0"/>
                  </a:cubicBezTo>
                  <a:cubicBezTo>
                    <a:pt x="318008" y="9353"/>
                    <a:pt x="353511" y="12216"/>
                    <a:pt x="424710" y="15461"/>
                  </a:cubicBezTo>
                  <a:cubicBezTo>
                    <a:pt x="413639" y="59173"/>
                    <a:pt x="408104" y="79788"/>
                    <a:pt x="397796" y="115865"/>
                  </a:cubicBezTo>
                  <a:cubicBezTo>
                    <a:pt x="313999" y="156522"/>
                    <a:pt x="271433" y="175992"/>
                    <a:pt x="187254" y="213023"/>
                  </a:cubicBezTo>
                  <a:close/>
                  <a:moveTo>
                    <a:pt x="13552" y="216650"/>
                  </a:moveTo>
                  <a:cubicBezTo>
                    <a:pt x="83033" y="216841"/>
                    <a:pt x="117964" y="214168"/>
                    <a:pt x="188781" y="208251"/>
                  </a:cubicBezTo>
                  <a:cubicBezTo>
                    <a:pt x="267806" y="173320"/>
                    <a:pt x="307700" y="154614"/>
                    <a:pt x="386725" y="116628"/>
                  </a:cubicBezTo>
                  <a:cubicBezTo>
                    <a:pt x="396460" y="82270"/>
                    <a:pt x="401613" y="62991"/>
                    <a:pt x="412112" y="21760"/>
                  </a:cubicBezTo>
                  <a:cubicBezTo>
                    <a:pt x="345113" y="18897"/>
                    <a:pt x="311899" y="16225"/>
                    <a:pt x="245855" y="7826"/>
                  </a:cubicBezTo>
                  <a:cubicBezTo>
                    <a:pt x="167021" y="46957"/>
                    <a:pt x="127127" y="67190"/>
                    <a:pt x="46575" y="107275"/>
                  </a:cubicBezTo>
                  <a:cubicBezTo>
                    <a:pt x="32640" y="155759"/>
                    <a:pt x="25960" y="177901"/>
                    <a:pt x="13552" y="2166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F082477-36CE-4038-8653-0F785AAFA9B6}"/>
                </a:ext>
              </a:extLst>
            </p:cNvPr>
            <p:cNvSpPr/>
            <p:nvPr/>
          </p:nvSpPr>
          <p:spPr>
            <a:xfrm>
              <a:off x="4168293" y="4116410"/>
              <a:ext cx="400850" cy="190881"/>
            </a:xfrm>
            <a:custGeom>
              <a:avLst/>
              <a:gdLst>
                <a:gd name="connsiteX0" fmla="*/ 183627 w 400850"/>
                <a:gd name="connsiteY0" fmla="*/ 184582 h 190880"/>
                <a:gd name="connsiteX1" fmla="*/ 0 w 400850"/>
                <a:gd name="connsiteY1" fmla="*/ 198325 h 190880"/>
                <a:gd name="connsiteX2" fmla="*/ 27105 w 400850"/>
                <a:gd name="connsiteY2" fmla="*/ 97349 h 190880"/>
                <a:gd name="connsiteX3" fmla="*/ 230011 w 400850"/>
                <a:gd name="connsiteY3" fmla="*/ 0 h 190880"/>
                <a:gd name="connsiteX4" fmla="*/ 406195 w 400850"/>
                <a:gd name="connsiteY4" fmla="*/ 4963 h 190880"/>
                <a:gd name="connsiteX5" fmla="*/ 385961 w 400850"/>
                <a:gd name="connsiteY5" fmla="*/ 89141 h 190880"/>
                <a:gd name="connsiteX6" fmla="*/ 183627 w 400850"/>
                <a:gd name="connsiteY6" fmla="*/ 184582 h 190880"/>
                <a:gd name="connsiteX7" fmla="*/ 12789 w 400850"/>
                <a:gd name="connsiteY7" fmla="*/ 192217 h 190880"/>
                <a:gd name="connsiteX8" fmla="*/ 184773 w 400850"/>
                <a:gd name="connsiteY8" fmla="*/ 179619 h 190880"/>
                <a:gd name="connsiteX9" fmla="*/ 374700 w 400850"/>
                <a:gd name="connsiteY9" fmla="*/ 90287 h 190880"/>
                <a:gd name="connsiteX10" fmla="*/ 393788 w 400850"/>
                <a:gd name="connsiteY10" fmla="*/ 10689 h 190880"/>
                <a:gd name="connsiteX11" fmla="*/ 228294 w 400850"/>
                <a:gd name="connsiteY11" fmla="*/ 6490 h 190880"/>
                <a:gd name="connsiteX12" fmla="*/ 37794 w 400850"/>
                <a:gd name="connsiteY12" fmla="*/ 97731 h 190880"/>
                <a:gd name="connsiteX13" fmla="*/ 12789 w 400850"/>
                <a:gd name="connsiteY13" fmla="*/ 19221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183627" y="184582"/>
                  </a:moveTo>
                  <a:cubicBezTo>
                    <a:pt x="109947" y="190117"/>
                    <a:pt x="73107" y="194699"/>
                    <a:pt x="0" y="198325"/>
                  </a:cubicBezTo>
                  <a:cubicBezTo>
                    <a:pt x="10307" y="161867"/>
                    <a:pt x="15843" y="141443"/>
                    <a:pt x="27105" y="97349"/>
                  </a:cubicBezTo>
                  <a:cubicBezTo>
                    <a:pt x="109184" y="57264"/>
                    <a:pt x="149651" y="37413"/>
                    <a:pt x="230011" y="0"/>
                  </a:cubicBezTo>
                  <a:cubicBezTo>
                    <a:pt x="300255" y="4581"/>
                    <a:pt x="335569" y="5345"/>
                    <a:pt x="406195" y="4963"/>
                  </a:cubicBezTo>
                  <a:cubicBezTo>
                    <a:pt x="397986" y="40848"/>
                    <a:pt x="393978" y="57837"/>
                    <a:pt x="385961" y="89141"/>
                  </a:cubicBezTo>
                  <a:cubicBezTo>
                    <a:pt x="305600" y="126745"/>
                    <a:pt x="264752" y="146024"/>
                    <a:pt x="183627" y="184582"/>
                  </a:cubicBezTo>
                  <a:close/>
                  <a:moveTo>
                    <a:pt x="12789" y="192217"/>
                  </a:moveTo>
                  <a:cubicBezTo>
                    <a:pt x="81315" y="188972"/>
                    <a:pt x="115864" y="184964"/>
                    <a:pt x="184773" y="179619"/>
                  </a:cubicBezTo>
                  <a:cubicBezTo>
                    <a:pt x="261125" y="143542"/>
                    <a:pt x="299301" y="125409"/>
                    <a:pt x="374700" y="90287"/>
                  </a:cubicBezTo>
                  <a:cubicBezTo>
                    <a:pt x="382144" y="60509"/>
                    <a:pt x="386152" y="44475"/>
                    <a:pt x="393788" y="10689"/>
                  </a:cubicBezTo>
                  <a:cubicBezTo>
                    <a:pt x="327361" y="11071"/>
                    <a:pt x="294338" y="10308"/>
                    <a:pt x="228294" y="6490"/>
                  </a:cubicBezTo>
                  <a:cubicBezTo>
                    <a:pt x="152895" y="41612"/>
                    <a:pt x="114719" y="60127"/>
                    <a:pt x="37794" y="97731"/>
                  </a:cubicBezTo>
                  <a:cubicBezTo>
                    <a:pt x="27677" y="138770"/>
                    <a:pt x="22524" y="157859"/>
                    <a:pt x="12789" y="1922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16F1B7A1-2EE2-44D1-8B7F-B44DD8019095}"/>
                </a:ext>
              </a:extLst>
            </p:cNvPr>
            <p:cNvSpPr/>
            <p:nvPr/>
          </p:nvSpPr>
          <p:spPr>
            <a:xfrm>
              <a:off x="4542419" y="4037576"/>
              <a:ext cx="381762" cy="152705"/>
            </a:xfrm>
            <a:custGeom>
              <a:avLst/>
              <a:gdLst>
                <a:gd name="connsiteX0" fmla="*/ 179619 w 381762"/>
                <a:gd name="connsiteY0" fmla="*/ 159004 h 152704"/>
                <a:gd name="connsiteX1" fmla="*/ 0 w 381762"/>
                <a:gd name="connsiteY1" fmla="*/ 171411 h 152704"/>
                <a:gd name="connsiteX2" fmla="*/ 20424 w 381762"/>
                <a:gd name="connsiteY2" fmla="*/ 86660 h 152704"/>
                <a:gd name="connsiteX3" fmla="*/ 215123 w 381762"/>
                <a:gd name="connsiteY3" fmla="*/ 1527 h 152704"/>
                <a:gd name="connsiteX4" fmla="*/ 389779 w 381762"/>
                <a:gd name="connsiteY4" fmla="*/ 0 h 152704"/>
                <a:gd name="connsiteX5" fmla="*/ 374318 w 381762"/>
                <a:gd name="connsiteY5" fmla="*/ 69862 h 152704"/>
                <a:gd name="connsiteX6" fmla="*/ 179619 w 381762"/>
                <a:gd name="connsiteY6" fmla="*/ 159004 h 152704"/>
                <a:gd name="connsiteX7" fmla="*/ 12408 w 381762"/>
                <a:gd name="connsiteY7" fmla="*/ 165685 h 152704"/>
                <a:gd name="connsiteX8" fmla="*/ 180764 w 381762"/>
                <a:gd name="connsiteY8" fmla="*/ 153659 h 152704"/>
                <a:gd name="connsiteX9" fmla="*/ 363438 w 381762"/>
                <a:gd name="connsiteY9" fmla="*/ 70817 h 152704"/>
                <a:gd name="connsiteX10" fmla="*/ 377945 w 381762"/>
                <a:gd name="connsiteY10" fmla="*/ 4772 h 152704"/>
                <a:gd name="connsiteX11" fmla="*/ 213978 w 381762"/>
                <a:gd name="connsiteY11" fmla="*/ 6681 h 152704"/>
                <a:gd name="connsiteX12" fmla="*/ 31305 w 381762"/>
                <a:gd name="connsiteY12" fmla="*/ 86660 h 152704"/>
                <a:gd name="connsiteX13" fmla="*/ 12408 w 381762"/>
                <a:gd name="connsiteY13" fmla="*/ 165685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179619" y="159004"/>
                  </a:moveTo>
                  <a:cubicBezTo>
                    <a:pt x="107657" y="162058"/>
                    <a:pt x="71963" y="165876"/>
                    <a:pt x="0" y="171411"/>
                  </a:cubicBezTo>
                  <a:cubicBezTo>
                    <a:pt x="8017" y="139916"/>
                    <a:pt x="12026" y="122736"/>
                    <a:pt x="20424" y="86660"/>
                  </a:cubicBezTo>
                  <a:cubicBezTo>
                    <a:pt x="98877" y="50774"/>
                    <a:pt x="137816" y="33595"/>
                    <a:pt x="215123" y="1527"/>
                  </a:cubicBezTo>
                  <a:cubicBezTo>
                    <a:pt x="284795" y="2672"/>
                    <a:pt x="319726" y="2100"/>
                    <a:pt x="389779" y="0"/>
                  </a:cubicBezTo>
                  <a:cubicBezTo>
                    <a:pt x="383671" y="28632"/>
                    <a:pt x="380426" y="42757"/>
                    <a:pt x="374318" y="69862"/>
                  </a:cubicBezTo>
                  <a:cubicBezTo>
                    <a:pt x="297011" y="102694"/>
                    <a:pt x="257880" y="121018"/>
                    <a:pt x="179619" y="159004"/>
                  </a:cubicBezTo>
                  <a:close/>
                  <a:moveTo>
                    <a:pt x="12408" y="165685"/>
                  </a:moveTo>
                  <a:cubicBezTo>
                    <a:pt x="79789" y="160531"/>
                    <a:pt x="113383" y="156713"/>
                    <a:pt x="180764" y="153659"/>
                  </a:cubicBezTo>
                  <a:cubicBezTo>
                    <a:pt x="254254" y="118155"/>
                    <a:pt x="290903" y="101549"/>
                    <a:pt x="363438" y="70817"/>
                  </a:cubicBezTo>
                  <a:cubicBezTo>
                    <a:pt x="369164" y="45048"/>
                    <a:pt x="372218" y="31877"/>
                    <a:pt x="377945" y="4772"/>
                  </a:cubicBezTo>
                  <a:cubicBezTo>
                    <a:pt x="312282" y="6681"/>
                    <a:pt x="279641" y="7444"/>
                    <a:pt x="213978" y="6681"/>
                  </a:cubicBezTo>
                  <a:cubicBezTo>
                    <a:pt x="141443" y="37031"/>
                    <a:pt x="104985" y="53065"/>
                    <a:pt x="31305" y="86660"/>
                  </a:cubicBezTo>
                  <a:cubicBezTo>
                    <a:pt x="23670" y="120064"/>
                    <a:pt x="19852" y="136098"/>
                    <a:pt x="12408" y="1656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74A382A-5870-4D5F-9176-814E5710ED3F}"/>
                </a:ext>
              </a:extLst>
            </p:cNvPr>
            <p:cNvSpPr/>
            <p:nvPr/>
          </p:nvSpPr>
          <p:spPr>
            <a:xfrm>
              <a:off x="4905284" y="3965614"/>
              <a:ext cx="362674" cy="133617"/>
            </a:xfrm>
            <a:custGeom>
              <a:avLst/>
              <a:gdLst>
                <a:gd name="connsiteX0" fmla="*/ 176565 w 362673"/>
                <a:gd name="connsiteY0" fmla="*/ 138198 h 133616"/>
                <a:gd name="connsiteX1" fmla="*/ 0 w 362673"/>
                <a:gd name="connsiteY1" fmla="*/ 144879 h 133616"/>
                <a:gd name="connsiteX2" fmla="*/ 15461 w 362673"/>
                <a:gd name="connsiteY2" fmla="*/ 74634 h 133616"/>
                <a:gd name="connsiteX3" fmla="*/ 203670 w 362673"/>
                <a:gd name="connsiteY3" fmla="*/ 3436 h 133616"/>
                <a:gd name="connsiteX4" fmla="*/ 376608 w 362673"/>
                <a:gd name="connsiteY4" fmla="*/ 0 h 133616"/>
                <a:gd name="connsiteX5" fmla="*/ 364583 w 362673"/>
                <a:gd name="connsiteY5" fmla="*/ 59364 h 133616"/>
                <a:gd name="connsiteX6" fmla="*/ 176565 w 362673"/>
                <a:gd name="connsiteY6" fmla="*/ 138198 h 133616"/>
                <a:gd name="connsiteX7" fmla="*/ 11835 w 362673"/>
                <a:gd name="connsiteY7" fmla="*/ 139725 h 133616"/>
                <a:gd name="connsiteX8" fmla="*/ 177329 w 362673"/>
                <a:gd name="connsiteY8" fmla="*/ 132471 h 133616"/>
                <a:gd name="connsiteX9" fmla="*/ 353894 w 362673"/>
                <a:gd name="connsiteY9" fmla="*/ 59555 h 133616"/>
                <a:gd name="connsiteX10" fmla="*/ 365155 w 362673"/>
                <a:gd name="connsiteY10" fmla="*/ 3627 h 133616"/>
                <a:gd name="connsiteX11" fmla="*/ 202907 w 362673"/>
                <a:gd name="connsiteY11" fmla="*/ 7063 h 133616"/>
                <a:gd name="connsiteX12" fmla="*/ 26342 w 362673"/>
                <a:gd name="connsiteY12" fmla="*/ 74062 h 133616"/>
                <a:gd name="connsiteX13" fmla="*/ 11835 w 362673"/>
                <a:gd name="connsiteY13" fmla="*/ 13972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33616">
                  <a:moveTo>
                    <a:pt x="176565" y="138198"/>
                  </a:moveTo>
                  <a:cubicBezTo>
                    <a:pt x="105748" y="137243"/>
                    <a:pt x="70626" y="139534"/>
                    <a:pt x="0" y="144879"/>
                  </a:cubicBezTo>
                  <a:cubicBezTo>
                    <a:pt x="6108" y="117583"/>
                    <a:pt x="9353" y="103457"/>
                    <a:pt x="15461" y="74634"/>
                  </a:cubicBezTo>
                  <a:cubicBezTo>
                    <a:pt x="91241" y="44094"/>
                    <a:pt x="128845" y="29587"/>
                    <a:pt x="203670" y="3436"/>
                  </a:cubicBezTo>
                  <a:cubicBezTo>
                    <a:pt x="272769" y="2863"/>
                    <a:pt x="307319" y="1718"/>
                    <a:pt x="376608" y="0"/>
                  </a:cubicBezTo>
                  <a:cubicBezTo>
                    <a:pt x="371836" y="23097"/>
                    <a:pt x="369355" y="34740"/>
                    <a:pt x="364583" y="59364"/>
                  </a:cubicBezTo>
                  <a:cubicBezTo>
                    <a:pt x="289948" y="86469"/>
                    <a:pt x="252154" y="102694"/>
                    <a:pt x="176565" y="138198"/>
                  </a:cubicBezTo>
                  <a:close/>
                  <a:moveTo>
                    <a:pt x="11835" y="139725"/>
                  </a:moveTo>
                  <a:cubicBezTo>
                    <a:pt x="78070" y="134762"/>
                    <a:pt x="111093" y="131899"/>
                    <a:pt x="177329" y="132471"/>
                  </a:cubicBezTo>
                  <a:cubicBezTo>
                    <a:pt x="248145" y="99449"/>
                    <a:pt x="283649" y="85324"/>
                    <a:pt x="353894" y="59555"/>
                  </a:cubicBezTo>
                  <a:cubicBezTo>
                    <a:pt x="358284" y="36649"/>
                    <a:pt x="360575" y="25387"/>
                    <a:pt x="365155" y="3627"/>
                  </a:cubicBezTo>
                  <a:cubicBezTo>
                    <a:pt x="300256" y="5345"/>
                    <a:pt x="267806" y="6299"/>
                    <a:pt x="202907" y="7063"/>
                  </a:cubicBezTo>
                  <a:cubicBezTo>
                    <a:pt x="132663" y="31877"/>
                    <a:pt x="97349" y="45430"/>
                    <a:pt x="26342" y="74062"/>
                  </a:cubicBezTo>
                  <a:cubicBezTo>
                    <a:pt x="20615" y="100976"/>
                    <a:pt x="17752" y="114147"/>
                    <a:pt x="11835" y="13972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E78BF8E5-A862-4D76-87D1-57E07FFA353F}"/>
                </a:ext>
              </a:extLst>
            </p:cNvPr>
            <p:cNvSpPr/>
            <p:nvPr/>
          </p:nvSpPr>
          <p:spPr>
            <a:xfrm>
              <a:off x="5258987" y="3910730"/>
              <a:ext cx="362674" cy="114529"/>
            </a:xfrm>
            <a:custGeom>
              <a:avLst/>
              <a:gdLst>
                <a:gd name="connsiteX0" fmla="*/ 175229 w 362673"/>
                <a:gd name="connsiteY0" fmla="*/ 119783 h 114528"/>
                <a:gd name="connsiteX1" fmla="*/ 0 w 362673"/>
                <a:gd name="connsiteY1" fmla="*/ 116348 h 114528"/>
                <a:gd name="connsiteX2" fmla="*/ 12026 w 362673"/>
                <a:gd name="connsiteY2" fmla="*/ 56793 h 114528"/>
                <a:gd name="connsiteX3" fmla="*/ 196226 w 362673"/>
                <a:gd name="connsiteY3" fmla="*/ 483 h 114528"/>
                <a:gd name="connsiteX4" fmla="*/ 368591 w 362673"/>
                <a:gd name="connsiteY4" fmla="*/ 292 h 114528"/>
                <a:gd name="connsiteX5" fmla="*/ 359429 w 362673"/>
                <a:gd name="connsiteY5" fmla="*/ 54311 h 114528"/>
                <a:gd name="connsiteX6" fmla="*/ 175229 w 362673"/>
                <a:gd name="connsiteY6" fmla="*/ 119783 h 114528"/>
                <a:gd name="connsiteX7" fmla="*/ 11453 w 362673"/>
                <a:gd name="connsiteY7" fmla="*/ 112148 h 114528"/>
                <a:gd name="connsiteX8" fmla="*/ 175611 w 362673"/>
                <a:gd name="connsiteY8" fmla="*/ 114057 h 114528"/>
                <a:gd name="connsiteX9" fmla="*/ 348358 w 362673"/>
                <a:gd name="connsiteY9" fmla="*/ 53930 h 114528"/>
                <a:gd name="connsiteX10" fmla="*/ 356948 w 362673"/>
                <a:gd name="connsiteY10" fmla="*/ 3346 h 114528"/>
                <a:gd name="connsiteX11" fmla="*/ 195271 w 362673"/>
                <a:gd name="connsiteY11" fmla="*/ 3537 h 114528"/>
                <a:gd name="connsiteX12" fmla="*/ 22524 w 362673"/>
                <a:gd name="connsiteY12" fmla="*/ 56602 h 114528"/>
                <a:gd name="connsiteX13" fmla="*/ 11453 w 362673"/>
                <a:gd name="connsiteY13" fmla="*/ 11214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75229" y="119783"/>
                  </a:moveTo>
                  <a:cubicBezTo>
                    <a:pt x="104603" y="113866"/>
                    <a:pt x="69863" y="113675"/>
                    <a:pt x="0" y="116348"/>
                  </a:cubicBezTo>
                  <a:cubicBezTo>
                    <a:pt x="4772" y="91915"/>
                    <a:pt x="7254" y="79889"/>
                    <a:pt x="12026" y="56793"/>
                  </a:cubicBezTo>
                  <a:cubicBezTo>
                    <a:pt x="85896" y="31978"/>
                    <a:pt x="122546" y="20716"/>
                    <a:pt x="196226" y="483"/>
                  </a:cubicBezTo>
                  <a:cubicBezTo>
                    <a:pt x="264943" y="101"/>
                    <a:pt x="299492" y="-281"/>
                    <a:pt x="368591" y="292"/>
                  </a:cubicBezTo>
                  <a:cubicBezTo>
                    <a:pt x="364583" y="19762"/>
                    <a:pt x="362865" y="30451"/>
                    <a:pt x="359429" y="54311"/>
                  </a:cubicBezTo>
                  <a:cubicBezTo>
                    <a:pt x="285749" y="75881"/>
                    <a:pt x="248718" y="88861"/>
                    <a:pt x="175229" y="119783"/>
                  </a:cubicBezTo>
                  <a:close/>
                  <a:moveTo>
                    <a:pt x="11453" y="112148"/>
                  </a:moveTo>
                  <a:cubicBezTo>
                    <a:pt x="76925" y="109667"/>
                    <a:pt x="109566" y="108903"/>
                    <a:pt x="175611" y="114057"/>
                  </a:cubicBezTo>
                  <a:cubicBezTo>
                    <a:pt x="244710" y="85425"/>
                    <a:pt x="279259" y="74163"/>
                    <a:pt x="348358" y="53930"/>
                  </a:cubicBezTo>
                  <a:cubicBezTo>
                    <a:pt x="351603" y="31787"/>
                    <a:pt x="353321" y="21671"/>
                    <a:pt x="356948" y="3346"/>
                  </a:cubicBezTo>
                  <a:cubicBezTo>
                    <a:pt x="292048" y="2773"/>
                    <a:pt x="259789" y="3155"/>
                    <a:pt x="195271" y="3537"/>
                  </a:cubicBezTo>
                  <a:cubicBezTo>
                    <a:pt x="126363" y="22625"/>
                    <a:pt x="91814" y="33314"/>
                    <a:pt x="22524" y="56602"/>
                  </a:cubicBezTo>
                  <a:cubicBezTo>
                    <a:pt x="18134" y="78171"/>
                    <a:pt x="16034" y="89243"/>
                    <a:pt x="11453" y="112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A795186A-0D0B-43FE-B856-83A014D6FBC4}"/>
                </a:ext>
              </a:extLst>
            </p:cNvPr>
            <p:cNvSpPr/>
            <p:nvPr/>
          </p:nvSpPr>
          <p:spPr>
            <a:xfrm>
              <a:off x="5607345" y="3870937"/>
              <a:ext cx="362674" cy="95440"/>
            </a:xfrm>
            <a:custGeom>
              <a:avLst/>
              <a:gdLst>
                <a:gd name="connsiteX0" fmla="*/ 176756 w 362673"/>
                <a:gd name="connsiteY0" fmla="*/ 113001 h 95440"/>
                <a:gd name="connsiteX1" fmla="*/ 0 w 362673"/>
                <a:gd name="connsiteY1" fmla="*/ 95631 h 95440"/>
                <a:gd name="connsiteX2" fmla="*/ 9162 w 362673"/>
                <a:gd name="connsiteY2" fmla="*/ 41612 h 95440"/>
                <a:gd name="connsiteX3" fmla="*/ 191454 w 362673"/>
                <a:gd name="connsiteY3" fmla="*/ 0 h 95440"/>
                <a:gd name="connsiteX4" fmla="*/ 365347 w 362673"/>
                <a:gd name="connsiteY4" fmla="*/ 9162 h 95440"/>
                <a:gd name="connsiteX5" fmla="*/ 359620 w 362673"/>
                <a:gd name="connsiteY5" fmla="*/ 64709 h 95440"/>
                <a:gd name="connsiteX6" fmla="*/ 176756 w 362673"/>
                <a:gd name="connsiteY6" fmla="*/ 113001 h 95440"/>
                <a:gd name="connsiteX7" fmla="*/ 11262 w 362673"/>
                <a:gd name="connsiteY7" fmla="*/ 92386 h 95440"/>
                <a:gd name="connsiteX8" fmla="*/ 176947 w 362673"/>
                <a:gd name="connsiteY8" fmla="*/ 107657 h 95440"/>
                <a:gd name="connsiteX9" fmla="*/ 348549 w 362673"/>
                <a:gd name="connsiteY9" fmla="*/ 63182 h 95440"/>
                <a:gd name="connsiteX10" fmla="*/ 354085 w 362673"/>
                <a:gd name="connsiteY10" fmla="*/ 11262 h 95440"/>
                <a:gd name="connsiteX11" fmla="*/ 190881 w 362673"/>
                <a:gd name="connsiteY11" fmla="*/ 2672 h 95440"/>
                <a:gd name="connsiteX12" fmla="*/ 19852 w 362673"/>
                <a:gd name="connsiteY12" fmla="*/ 41803 h 95440"/>
                <a:gd name="connsiteX13" fmla="*/ 11262 w 362673"/>
                <a:gd name="connsiteY13" fmla="*/ 92386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95440">
                  <a:moveTo>
                    <a:pt x="176756" y="113001"/>
                  </a:moveTo>
                  <a:cubicBezTo>
                    <a:pt x="105176" y="101549"/>
                    <a:pt x="70054" y="97922"/>
                    <a:pt x="0" y="95631"/>
                  </a:cubicBezTo>
                  <a:cubicBezTo>
                    <a:pt x="3436" y="71771"/>
                    <a:pt x="5345" y="61273"/>
                    <a:pt x="9162" y="41612"/>
                  </a:cubicBezTo>
                  <a:cubicBezTo>
                    <a:pt x="82079" y="22715"/>
                    <a:pt x="118537" y="14316"/>
                    <a:pt x="191454" y="0"/>
                  </a:cubicBezTo>
                  <a:cubicBezTo>
                    <a:pt x="260552" y="2100"/>
                    <a:pt x="295293" y="3436"/>
                    <a:pt x="365347" y="9162"/>
                  </a:cubicBezTo>
                  <a:cubicBezTo>
                    <a:pt x="362483" y="28059"/>
                    <a:pt x="361147" y="38749"/>
                    <a:pt x="359620" y="64709"/>
                  </a:cubicBezTo>
                  <a:cubicBezTo>
                    <a:pt x="286131" y="80170"/>
                    <a:pt x="249291" y="88951"/>
                    <a:pt x="176756" y="113001"/>
                  </a:cubicBezTo>
                  <a:close/>
                  <a:moveTo>
                    <a:pt x="11262" y="92386"/>
                  </a:moveTo>
                  <a:cubicBezTo>
                    <a:pt x="76925" y="94677"/>
                    <a:pt x="109948" y="97158"/>
                    <a:pt x="176947" y="107657"/>
                  </a:cubicBezTo>
                  <a:cubicBezTo>
                    <a:pt x="245282" y="85515"/>
                    <a:pt x="279641" y="77689"/>
                    <a:pt x="348549" y="63182"/>
                  </a:cubicBezTo>
                  <a:cubicBezTo>
                    <a:pt x="350267" y="39131"/>
                    <a:pt x="351412" y="29014"/>
                    <a:pt x="354085" y="11262"/>
                  </a:cubicBezTo>
                  <a:cubicBezTo>
                    <a:pt x="288422" y="5917"/>
                    <a:pt x="255780" y="4581"/>
                    <a:pt x="190881" y="2672"/>
                  </a:cubicBezTo>
                  <a:cubicBezTo>
                    <a:pt x="122355" y="16416"/>
                    <a:pt x="88187" y="24242"/>
                    <a:pt x="19852" y="41803"/>
                  </a:cubicBezTo>
                  <a:cubicBezTo>
                    <a:pt x="16225" y="60127"/>
                    <a:pt x="14507" y="70053"/>
                    <a:pt x="11262" y="92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AC1053D3-5BBB-44BA-9A2F-AE8DBED61E0F}"/>
                </a:ext>
              </a:extLst>
            </p:cNvPr>
            <p:cNvSpPr/>
            <p:nvPr/>
          </p:nvSpPr>
          <p:spPr>
            <a:xfrm>
              <a:off x="5955702" y="3857575"/>
              <a:ext cx="362674" cy="114529"/>
            </a:xfrm>
            <a:custGeom>
              <a:avLst/>
              <a:gdLst>
                <a:gd name="connsiteX0" fmla="*/ 182101 w 362673"/>
                <a:gd name="connsiteY0" fmla="*/ 115674 h 114528"/>
                <a:gd name="connsiteX1" fmla="*/ 0 w 362673"/>
                <a:gd name="connsiteY1" fmla="*/ 78452 h 114528"/>
                <a:gd name="connsiteX2" fmla="*/ 5917 w 362673"/>
                <a:gd name="connsiteY2" fmla="*/ 23097 h 114528"/>
                <a:gd name="connsiteX3" fmla="*/ 189736 w 362673"/>
                <a:gd name="connsiteY3" fmla="*/ 0 h 114528"/>
                <a:gd name="connsiteX4" fmla="*/ 370500 w 362673"/>
                <a:gd name="connsiteY4" fmla="*/ 33404 h 114528"/>
                <a:gd name="connsiteX5" fmla="*/ 367828 w 362673"/>
                <a:gd name="connsiteY5" fmla="*/ 88760 h 114528"/>
                <a:gd name="connsiteX6" fmla="*/ 182101 w 362673"/>
                <a:gd name="connsiteY6" fmla="*/ 115674 h 114528"/>
                <a:gd name="connsiteX7" fmla="*/ 11262 w 362673"/>
                <a:gd name="connsiteY7" fmla="*/ 75971 h 114528"/>
                <a:gd name="connsiteX8" fmla="*/ 181910 w 362673"/>
                <a:gd name="connsiteY8" fmla="*/ 110329 h 114528"/>
                <a:gd name="connsiteX9" fmla="*/ 355993 w 362673"/>
                <a:gd name="connsiteY9" fmla="*/ 85705 h 114528"/>
                <a:gd name="connsiteX10" fmla="*/ 358666 w 362673"/>
                <a:gd name="connsiteY10" fmla="*/ 33786 h 114528"/>
                <a:gd name="connsiteX11" fmla="*/ 189163 w 362673"/>
                <a:gd name="connsiteY11" fmla="*/ 2291 h 114528"/>
                <a:gd name="connsiteX12" fmla="*/ 16607 w 362673"/>
                <a:gd name="connsiteY12" fmla="*/ 23669 h 114528"/>
                <a:gd name="connsiteX13" fmla="*/ 11262 w 362673"/>
                <a:gd name="connsiteY13" fmla="*/ 7597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82101" y="115674"/>
                  </a:moveTo>
                  <a:cubicBezTo>
                    <a:pt x="107848" y="95822"/>
                    <a:pt x="71580" y="88760"/>
                    <a:pt x="0" y="78452"/>
                  </a:cubicBezTo>
                  <a:cubicBezTo>
                    <a:pt x="1718" y="52683"/>
                    <a:pt x="2863" y="41803"/>
                    <a:pt x="5917" y="23097"/>
                  </a:cubicBezTo>
                  <a:cubicBezTo>
                    <a:pt x="78834" y="9926"/>
                    <a:pt x="115483" y="4963"/>
                    <a:pt x="189736" y="0"/>
                  </a:cubicBezTo>
                  <a:cubicBezTo>
                    <a:pt x="261125" y="10880"/>
                    <a:pt x="297202" y="17561"/>
                    <a:pt x="370500" y="33404"/>
                  </a:cubicBezTo>
                  <a:cubicBezTo>
                    <a:pt x="368591" y="52301"/>
                    <a:pt x="368019" y="63182"/>
                    <a:pt x="367828" y="88760"/>
                  </a:cubicBezTo>
                  <a:cubicBezTo>
                    <a:pt x="292621" y="95440"/>
                    <a:pt x="255590" y="100976"/>
                    <a:pt x="182101" y="115674"/>
                  </a:cubicBezTo>
                  <a:close/>
                  <a:moveTo>
                    <a:pt x="11262" y="75971"/>
                  </a:moveTo>
                  <a:cubicBezTo>
                    <a:pt x="78452" y="85705"/>
                    <a:pt x="112620" y="92195"/>
                    <a:pt x="181910" y="110329"/>
                  </a:cubicBezTo>
                  <a:cubicBezTo>
                    <a:pt x="250818" y="96967"/>
                    <a:pt x="285749" y="92005"/>
                    <a:pt x="355993" y="85705"/>
                  </a:cubicBezTo>
                  <a:cubicBezTo>
                    <a:pt x="356375" y="61845"/>
                    <a:pt x="356948" y="51729"/>
                    <a:pt x="358666" y="33786"/>
                  </a:cubicBezTo>
                  <a:cubicBezTo>
                    <a:pt x="290139" y="19088"/>
                    <a:pt x="256163" y="12789"/>
                    <a:pt x="189163" y="2291"/>
                  </a:cubicBezTo>
                  <a:cubicBezTo>
                    <a:pt x="119492" y="7063"/>
                    <a:pt x="84942" y="11453"/>
                    <a:pt x="16607" y="23669"/>
                  </a:cubicBezTo>
                  <a:cubicBezTo>
                    <a:pt x="14126" y="41803"/>
                    <a:pt x="12980" y="51920"/>
                    <a:pt x="11262" y="7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46076373-7D52-4177-B372-D1C941773B1F}"/>
                </a:ext>
              </a:extLst>
            </p:cNvPr>
            <p:cNvSpPr/>
            <p:nvPr/>
          </p:nvSpPr>
          <p:spPr>
            <a:xfrm>
              <a:off x="6311886" y="3886486"/>
              <a:ext cx="362674" cy="114529"/>
            </a:xfrm>
            <a:custGeom>
              <a:avLst/>
              <a:gdLst>
                <a:gd name="connsiteX0" fmla="*/ 190881 w 362673"/>
                <a:gd name="connsiteY0" fmla="*/ 117304 h 114528"/>
                <a:gd name="connsiteX1" fmla="*/ 0 w 362673"/>
                <a:gd name="connsiteY1" fmla="*/ 58895 h 114528"/>
                <a:gd name="connsiteX2" fmla="*/ 2863 w 362673"/>
                <a:gd name="connsiteY2" fmla="*/ 3539 h 114528"/>
                <a:gd name="connsiteX3" fmla="*/ 191835 w 362673"/>
                <a:gd name="connsiteY3" fmla="*/ 104 h 114528"/>
                <a:gd name="connsiteX4" fmla="*/ 380617 w 362673"/>
                <a:gd name="connsiteY4" fmla="*/ 49160 h 114528"/>
                <a:gd name="connsiteX5" fmla="*/ 381380 w 362673"/>
                <a:gd name="connsiteY5" fmla="*/ 106233 h 114528"/>
                <a:gd name="connsiteX6" fmla="*/ 190881 w 362673"/>
                <a:gd name="connsiteY6" fmla="*/ 117304 h 114528"/>
                <a:gd name="connsiteX7" fmla="*/ 11644 w 362673"/>
                <a:gd name="connsiteY7" fmla="*/ 57940 h 114528"/>
                <a:gd name="connsiteX8" fmla="*/ 190499 w 362673"/>
                <a:gd name="connsiteY8" fmla="*/ 111578 h 114528"/>
                <a:gd name="connsiteX9" fmla="*/ 369354 w 362673"/>
                <a:gd name="connsiteY9" fmla="*/ 102034 h 114528"/>
                <a:gd name="connsiteX10" fmla="*/ 368782 w 362673"/>
                <a:gd name="connsiteY10" fmla="*/ 48587 h 114528"/>
                <a:gd name="connsiteX11" fmla="*/ 191644 w 362673"/>
                <a:gd name="connsiteY11" fmla="*/ 2585 h 114528"/>
                <a:gd name="connsiteX12" fmla="*/ 14316 w 362673"/>
                <a:gd name="connsiteY12" fmla="*/ 5830 h 114528"/>
                <a:gd name="connsiteX13" fmla="*/ 11644 w 362673"/>
                <a:gd name="connsiteY13" fmla="*/ 57940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14528">
                  <a:moveTo>
                    <a:pt x="190881" y="117304"/>
                  </a:moveTo>
                  <a:cubicBezTo>
                    <a:pt x="112810" y="89245"/>
                    <a:pt x="74825" y="77983"/>
                    <a:pt x="0" y="58895"/>
                  </a:cubicBezTo>
                  <a:cubicBezTo>
                    <a:pt x="382" y="33317"/>
                    <a:pt x="954" y="22437"/>
                    <a:pt x="2863" y="3539"/>
                  </a:cubicBezTo>
                  <a:cubicBezTo>
                    <a:pt x="77880" y="294"/>
                    <a:pt x="115865" y="-278"/>
                    <a:pt x="191835" y="104"/>
                  </a:cubicBezTo>
                  <a:cubicBezTo>
                    <a:pt x="266279" y="17283"/>
                    <a:pt x="304073" y="27209"/>
                    <a:pt x="380617" y="49160"/>
                  </a:cubicBezTo>
                  <a:cubicBezTo>
                    <a:pt x="380235" y="69584"/>
                    <a:pt x="380235" y="80655"/>
                    <a:pt x="381380" y="106233"/>
                  </a:cubicBezTo>
                  <a:cubicBezTo>
                    <a:pt x="304073" y="106233"/>
                    <a:pt x="265897" y="108524"/>
                    <a:pt x="190881" y="117304"/>
                  </a:cubicBezTo>
                  <a:close/>
                  <a:moveTo>
                    <a:pt x="11644" y="57940"/>
                  </a:moveTo>
                  <a:cubicBezTo>
                    <a:pt x="81888" y="75883"/>
                    <a:pt x="117392" y="85809"/>
                    <a:pt x="190499" y="111578"/>
                  </a:cubicBezTo>
                  <a:cubicBezTo>
                    <a:pt x="260934" y="103752"/>
                    <a:pt x="296820" y="102416"/>
                    <a:pt x="369354" y="102034"/>
                  </a:cubicBezTo>
                  <a:cubicBezTo>
                    <a:pt x="368400" y="78365"/>
                    <a:pt x="368400" y="67866"/>
                    <a:pt x="368782" y="48587"/>
                  </a:cubicBezTo>
                  <a:cubicBezTo>
                    <a:pt x="297011" y="28163"/>
                    <a:pt x="261507" y="18810"/>
                    <a:pt x="191644" y="2585"/>
                  </a:cubicBezTo>
                  <a:cubicBezTo>
                    <a:pt x="120255" y="2394"/>
                    <a:pt x="84751" y="2776"/>
                    <a:pt x="14316" y="5830"/>
                  </a:cubicBezTo>
                  <a:cubicBezTo>
                    <a:pt x="12407" y="23964"/>
                    <a:pt x="11835" y="34080"/>
                    <a:pt x="11644" y="579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38FF150F-4415-4AC2-9B51-40112B2263AF}"/>
                </a:ext>
              </a:extLst>
            </p:cNvPr>
            <p:cNvSpPr/>
            <p:nvPr/>
          </p:nvSpPr>
          <p:spPr>
            <a:xfrm>
              <a:off x="6680292" y="3933546"/>
              <a:ext cx="381762" cy="114529"/>
            </a:xfrm>
            <a:custGeom>
              <a:avLst/>
              <a:gdLst>
                <a:gd name="connsiteX0" fmla="*/ 202138 w 381762"/>
                <a:gd name="connsiteY0" fmla="*/ 130944 h 114528"/>
                <a:gd name="connsiteX1" fmla="*/ 949 w 381762"/>
                <a:gd name="connsiteY1" fmla="*/ 56883 h 114528"/>
                <a:gd name="connsiteX2" fmla="*/ 377 w 381762"/>
                <a:gd name="connsiteY2" fmla="*/ 0 h 114528"/>
                <a:gd name="connsiteX3" fmla="*/ 194693 w 381762"/>
                <a:gd name="connsiteY3" fmla="*/ 6490 h 114528"/>
                <a:gd name="connsiteX4" fmla="*/ 393400 w 381762"/>
                <a:gd name="connsiteY4" fmla="*/ 69672 h 114528"/>
                <a:gd name="connsiteX5" fmla="*/ 398936 w 381762"/>
                <a:gd name="connsiteY5" fmla="*/ 131899 h 114528"/>
                <a:gd name="connsiteX6" fmla="*/ 202138 w 381762"/>
                <a:gd name="connsiteY6" fmla="*/ 130944 h 114528"/>
                <a:gd name="connsiteX7" fmla="*/ 12974 w 381762"/>
                <a:gd name="connsiteY7" fmla="*/ 56883 h 114528"/>
                <a:gd name="connsiteX8" fmla="*/ 201374 w 381762"/>
                <a:gd name="connsiteY8" fmla="*/ 125218 h 114528"/>
                <a:gd name="connsiteX9" fmla="*/ 385956 w 381762"/>
                <a:gd name="connsiteY9" fmla="*/ 127127 h 114528"/>
                <a:gd name="connsiteX10" fmla="*/ 380993 w 381762"/>
                <a:gd name="connsiteY10" fmla="*/ 68908 h 114528"/>
                <a:gd name="connsiteX11" fmla="*/ 194693 w 381762"/>
                <a:gd name="connsiteY11" fmla="*/ 9353 h 114528"/>
                <a:gd name="connsiteX12" fmla="*/ 12402 w 381762"/>
                <a:gd name="connsiteY12" fmla="*/ 3245 h 114528"/>
                <a:gd name="connsiteX13" fmla="*/ 12974 w 381762"/>
                <a:gd name="connsiteY13" fmla="*/ 5688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202138" y="130944"/>
                  </a:moveTo>
                  <a:cubicBezTo>
                    <a:pt x="119868" y="97349"/>
                    <a:pt x="79593" y="82270"/>
                    <a:pt x="949" y="56883"/>
                  </a:cubicBezTo>
                  <a:cubicBezTo>
                    <a:pt x="-197" y="31495"/>
                    <a:pt x="-197" y="20233"/>
                    <a:pt x="377" y="0"/>
                  </a:cubicBezTo>
                  <a:cubicBezTo>
                    <a:pt x="77683" y="1527"/>
                    <a:pt x="116622" y="3054"/>
                    <a:pt x="194693" y="6490"/>
                  </a:cubicBezTo>
                  <a:cubicBezTo>
                    <a:pt x="272954" y="29587"/>
                    <a:pt x="312658" y="42376"/>
                    <a:pt x="393400" y="69672"/>
                  </a:cubicBezTo>
                  <a:cubicBezTo>
                    <a:pt x="394927" y="92768"/>
                    <a:pt x="396073" y="105175"/>
                    <a:pt x="398936" y="131899"/>
                  </a:cubicBezTo>
                  <a:cubicBezTo>
                    <a:pt x="318766" y="128081"/>
                    <a:pt x="279445" y="127508"/>
                    <a:pt x="202138" y="130944"/>
                  </a:cubicBezTo>
                  <a:close/>
                  <a:moveTo>
                    <a:pt x="12974" y="56883"/>
                  </a:moveTo>
                  <a:cubicBezTo>
                    <a:pt x="86845" y="80552"/>
                    <a:pt x="124258" y="93913"/>
                    <a:pt x="201374" y="125218"/>
                  </a:cubicBezTo>
                  <a:cubicBezTo>
                    <a:pt x="273909" y="122355"/>
                    <a:pt x="311130" y="123500"/>
                    <a:pt x="385956" y="127127"/>
                  </a:cubicBezTo>
                  <a:cubicBezTo>
                    <a:pt x="383284" y="102121"/>
                    <a:pt x="382330" y="90668"/>
                    <a:pt x="380993" y="68908"/>
                  </a:cubicBezTo>
                  <a:cubicBezTo>
                    <a:pt x="305404" y="43330"/>
                    <a:pt x="268182" y="31304"/>
                    <a:pt x="194693" y="9353"/>
                  </a:cubicBezTo>
                  <a:cubicBezTo>
                    <a:pt x="121394" y="6108"/>
                    <a:pt x="84937" y="4772"/>
                    <a:pt x="12402" y="3245"/>
                  </a:cubicBezTo>
                  <a:cubicBezTo>
                    <a:pt x="11829" y="22715"/>
                    <a:pt x="11829" y="33213"/>
                    <a:pt x="12974" y="568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E5AE66A6-34D6-472F-A408-F3B5E38812CF}"/>
                </a:ext>
              </a:extLst>
            </p:cNvPr>
            <p:cNvSpPr/>
            <p:nvPr/>
          </p:nvSpPr>
          <p:spPr>
            <a:xfrm>
              <a:off x="7061094" y="4000927"/>
              <a:ext cx="419938" cy="152705"/>
            </a:xfrm>
            <a:custGeom>
              <a:avLst/>
              <a:gdLst>
                <a:gd name="connsiteX0" fmla="*/ 217605 w 419938"/>
                <a:gd name="connsiteY0" fmla="*/ 147551 h 152704"/>
                <a:gd name="connsiteX1" fmla="*/ 5345 w 419938"/>
                <a:gd name="connsiteY1" fmla="*/ 62036 h 152704"/>
                <a:gd name="connsiteX2" fmla="*/ 0 w 419938"/>
                <a:gd name="connsiteY2" fmla="*/ 0 h 152704"/>
                <a:gd name="connsiteX3" fmla="*/ 199280 w 419938"/>
                <a:gd name="connsiteY3" fmla="*/ 11644 h 152704"/>
                <a:gd name="connsiteX4" fmla="*/ 408867 w 419938"/>
                <a:gd name="connsiteY4" fmla="*/ 87233 h 152704"/>
                <a:gd name="connsiteX5" fmla="*/ 420701 w 419938"/>
                <a:gd name="connsiteY5" fmla="*/ 157286 h 152704"/>
                <a:gd name="connsiteX6" fmla="*/ 217605 w 419938"/>
                <a:gd name="connsiteY6" fmla="*/ 147551 h 152704"/>
                <a:gd name="connsiteX7" fmla="*/ 17752 w 419938"/>
                <a:gd name="connsiteY7" fmla="*/ 62609 h 152704"/>
                <a:gd name="connsiteX8" fmla="*/ 216460 w 419938"/>
                <a:gd name="connsiteY8" fmla="*/ 142015 h 152704"/>
                <a:gd name="connsiteX9" fmla="*/ 407150 w 419938"/>
                <a:gd name="connsiteY9" fmla="*/ 151750 h 152704"/>
                <a:gd name="connsiteX10" fmla="*/ 396269 w 419938"/>
                <a:gd name="connsiteY10" fmla="*/ 86278 h 152704"/>
                <a:gd name="connsiteX11" fmla="*/ 199662 w 419938"/>
                <a:gd name="connsiteY11" fmla="*/ 15080 h 152704"/>
                <a:gd name="connsiteX12" fmla="*/ 12598 w 419938"/>
                <a:gd name="connsiteY12" fmla="*/ 4009 h 152704"/>
                <a:gd name="connsiteX13" fmla="*/ 17752 w 419938"/>
                <a:gd name="connsiteY13" fmla="*/ 6260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52704">
                  <a:moveTo>
                    <a:pt x="217605" y="147551"/>
                  </a:moveTo>
                  <a:cubicBezTo>
                    <a:pt x="130944" y="110520"/>
                    <a:pt x="88378" y="92768"/>
                    <a:pt x="5345" y="62036"/>
                  </a:cubicBezTo>
                  <a:cubicBezTo>
                    <a:pt x="2482" y="35313"/>
                    <a:pt x="1527" y="23097"/>
                    <a:pt x="0" y="0"/>
                  </a:cubicBezTo>
                  <a:cubicBezTo>
                    <a:pt x="79406" y="4390"/>
                    <a:pt x="119301" y="6872"/>
                    <a:pt x="199280" y="11644"/>
                  </a:cubicBezTo>
                  <a:cubicBezTo>
                    <a:pt x="281932" y="39894"/>
                    <a:pt x="323735" y="55165"/>
                    <a:pt x="408867" y="87233"/>
                  </a:cubicBezTo>
                  <a:cubicBezTo>
                    <a:pt x="413067" y="114147"/>
                    <a:pt x="415357" y="128081"/>
                    <a:pt x="420701" y="157286"/>
                  </a:cubicBezTo>
                  <a:cubicBezTo>
                    <a:pt x="338432" y="151178"/>
                    <a:pt x="297584" y="148696"/>
                    <a:pt x="217605" y="147551"/>
                  </a:cubicBezTo>
                  <a:close/>
                  <a:moveTo>
                    <a:pt x="17752" y="62609"/>
                  </a:moveTo>
                  <a:cubicBezTo>
                    <a:pt x="95823" y="91432"/>
                    <a:pt x="135335" y="107466"/>
                    <a:pt x="216460" y="142015"/>
                  </a:cubicBezTo>
                  <a:cubicBezTo>
                    <a:pt x="291667" y="143352"/>
                    <a:pt x="330033" y="146215"/>
                    <a:pt x="407150" y="151750"/>
                  </a:cubicBezTo>
                  <a:cubicBezTo>
                    <a:pt x="402377" y="124645"/>
                    <a:pt x="400278" y="111665"/>
                    <a:pt x="396269" y="86278"/>
                  </a:cubicBezTo>
                  <a:cubicBezTo>
                    <a:pt x="316481" y="56310"/>
                    <a:pt x="277160" y="41994"/>
                    <a:pt x="199662" y="15080"/>
                  </a:cubicBezTo>
                  <a:cubicBezTo>
                    <a:pt x="124646" y="10689"/>
                    <a:pt x="87233" y="8208"/>
                    <a:pt x="12598" y="4009"/>
                  </a:cubicBezTo>
                  <a:cubicBezTo>
                    <a:pt x="13934" y="25960"/>
                    <a:pt x="15079" y="37604"/>
                    <a:pt x="17752" y="626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899A9D05-0402-49E0-94BD-92354F3CEFE1}"/>
                </a:ext>
              </a:extLst>
            </p:cNvPr>
            <p:cNvSpPr/>
            <p:nvPr/>
          </p:nvSpPr>
          <p:spPr>
            <a:xfrm>
              <a:off x="7456790" y="4085296"/>
              <a:ext cx="439026" cy="171793"/>
            </a:xfrm>
            <a:custGeom>
              <a:avLst/>
              <a:gdLst>
                <a:gd name="connsiteX0" fmla="*/ 234974 w 439026"/>
                <a:gd name="connsiteY0" fmla="*/ 162630 h 171792"/>
                <a:gd name="connsiteX1" fmla="*/ 11645 w 439026"/>
                <a:gd name="connsiteY1" fmla="*/ 69672 h 171792"/>
                <a:gd name="connsiteX2" fmla="*/ 0 w 439026"/>
                <a:gd name="connsiteY2" fmla="*/ 0 h 171792"/>
                <a:gd name="connsiteX3" fmla="*/ 203098 w 439026"/>
                <a:gd name="connsiteY3" fmla="*/ 12026 h 171792"/>
                <a:gd name="connsiteX4" fmla="*/ 423947 w 439026"/>
                <a:gd name="connsiteY4" fmla="*/ 97349 h 171792"/>
                <a:gd name="connsiteX5" fmla="*/ 443608 w 439026"/>
                <a:gd name="connsiteY5" fmla="*/ 176947 h 171792"/>
                <a:gd name="connsiteX6" fmla="*/ 234974 w 439026"/>
                <a:gd name="connsiteY6" fmla="*/ 162630 h 171792"/>
                <a:gd name="connsiteX7" fmla="*/ 24624 w 439026"/>
                <a:gd name="connsiteY7" fmla="*/ 70435 h 171792"/>
                <a:gd name="connsiteX8" fmla="*/ 233829 w 439026"/>
                <a:gd name="connsiteY8" fmla="*/ 157286 h 171792"/>
                <a:gd name="connsiteX9" fmla="*/ 429673 w 439026"/>
                <a:gd name="connsiteY9" fmla="*/ 170838 h 171792"/>
                <a:gd name="connsiteX10" fmla="*/ 411539 w 439026"/>
                <a:gd name="connsiteY10" fmla="*/ 96586 h 171792"/>
                <a:gd name="connsiteX11" fmla="*/ 204243 w 439026"/>
                <a:gd name="connsiteY11" fmla="*/ 16225 h 171792"/>
                <a:gd name="connsiteX12" fmla="*/ 13553 w 439026"/>
                <a:gd name="connsiteY12" fmla="*/ 4772 h 171792"/>
                <a:gd name="connsiteX13" fmla="*/ 24624 w 439026"/>
                <a:gd name="connsiteY13" fmla="*/ 7043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34974" y="162630"/>
                  </a:moveTo>
                  <a:cubicBezTo>
                    <a:pt x="144306" y="124264"/>
                    <a:pt x="99449" y="104985"/>
                    <a:pt x="11645" y="69672"/>
                  </a:cubicBezTo>
                  <a:cubicBezTo>
                    <a:pt x="6490" y="40658"/>
                    <a:pt x="4200" y="26723"/>
                    <a:pt x="0" y="0"/>
                  </a:cubicBezTo>
                  <a:cubicBezTo>
                    <a:pt x="81315" y="5345"/>
                    <a:pt x="121973" y="7826"/>
                    <a:pt x="203098" y="12026"/>
                  </a:cubicBezTo>
                  <a:cubicBezTo>
                    <a:pt x="290139" y="44666"/>
                    <a:pt x="334424" y="61845"/>
                    <a:pt x="423947" y="97349"/>
                  </a:cubicBezTo>
                  <a:cubicBezTo>
                    <a:pt x="431583" y="128845"/>
                    <a:pt x="435591" y="144879"/>
                    <a:pt x="443608" y="176947"/>
                  </a:cubicBezTo>
                  <a:cubicBezTo>
                    <a:pt x="360002" y="170838"/>
                    <a:pt x="317817" y="167212"/>
                    <a:pt x="234974" y="162630"/>
                  </a:cubicBezTo>
                  <a:close/>
                  <a:moveTo>
                    <a:pt x="24624" y="70435"/>
                  </a:moveTo>
                  <a:cubicBezTo>
                    <a:pt x="107085" y="103457"/>
                    <a:pt x="148888" y="121209"/>
                    <a:pt x="233829" y="157286"/>
                  </a:cubicBezTo>
                  <a:cubicBezTo>
                    <a:pt x="311518" y="161676"/>
                    <a:pt x="351222" y="165303"/>
                    <a:pt x="429673" y="170838"/>
                  </a:cubicBezTo>
                  <a:cubicBezTo>
                    <a:pt x="422229" y="140870"/>
                    <a:pt x="418602" y="125981"/>
                    <a:pt x="411539" y="96586"/>
                  </a:cubicBezTo>
                  <a:cubicBezTo>
                    <a:pt x="327552" y="63182"/>
                    <a:pt x="286132" y="46957"/>
                    <a:pt x="204243" y="16225"/>
                  </a:cubicBezTo>
                  <a:cubicBezTo>
                    <a:pt x="128082" y="12216"/>
                    <a:pt x="89905" y="9735"/>
                    <a:pt x="13553" y="4772"/>
                  </a:cubicBezTo>
                  <a:cubicBezTo>
                    <a:pt x="17562" y="30159"/>
                    <a:pt x="19661" y="43330"/>
                    <a:pt x="24624" y="704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84357727-45AA-48D7-9521-7FE2CF86CB25}"/>
                </a:ext>
              </a:extLst>
            </p:cNvPr>
            <p:cNvSpPr/>
            <p:nvPr/>
          </p:nvSpPr>
          <p:spPr>
            <a:xfrm>
              <a:off x="7867567" y="4179592"/>
              <a:ext cx="458114" cy="171793"/>
            </a:xfrm>
            <a:custGeom>
              <a:avLst/>
              <a:gdLst>
                <a:gd name="connsiteX0" fmla="*/ 252535 w 458114"/>
                <a:gd name="connsiteY0" fmla="*/ 175038 h 171792"/>
                <a:gd name="connsiteX1" fmla="*/ 19470 w 458114"/>
                <a:gd name="connsiteY1" fmla="*/ 79215 h 171792"/>
                <a:gd name="connsiteX2" fmla="*/ 0 w 458114"/>
                <a:gd name="connsiteY2" fmla="*/ 0 h 171792"/>
                <a:gd name="connsiteX3" fmla="*/ 205006 w 458114"/>
                <a:gd name="connsiteY3" fmla="*/ 8208 h 171792"/>
                <a:gd name="connsiteX4" fmla="*/ 436354 w 458114"/>
                <a:gd name="connsiteY4" fmla="*/ 100022 h 171792"/>
                <a:gd name="connsiteX5" fmla="*/ 465177 w 458114"/>
                <a:gd name="connsiteY5" fmla="*/ 189545 h 171792"/>
                <a:gd name="connsiteX6" fmla="*/ 252535 w 458114"/>
                <a:gd name="connsiteY6" fmla="*/ 175038 h 171792"/>
                <a:gd name="connsiteX7" fmla="*/ 32450 w 458114"/>
                <a:gd name="connsiteY7" fmla="*/ 79979 h 171792"/>
                <a:gd name="connsiteX8" fmla="*/ 251009 w 458114"/>
                <a:gd name="connsiteY8" fmla="*/ 170075 h 171792"/>
                <a:gd name="connsiteX9" fmla="*/ 450289 w 458114"/>
                <a:gd name="connsiteY9" fmla="*/ 183055 h 171792"/>
                <a:gd name="connsiteX10" fmla="*/ 423374 w 458114"/>
                <a:gd name="connsiteY10" fmla="*/ 99449 h 171792"/>
                <a:gd name="connsiteX11" fmla="*/ 206342 w 458114"/>
                <a:gd name="connsiteY11" fmla="*/ 13171 h 171792"/>
                <a:gd name="connsiteX12" fmla="*/ 13934 w 458114"/>
                <a:gd name="connsiteY12" fmla="*/ 5345 h 171792"/>
                <a:gd name="connsiteX13" fmla="*/ 32450 w 458114"/>
                <a:gd name="connsiteY13" fmla="*/ 7997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52535" y="175038"/>
                  </a:moveTo>
                  <a:cubicBezTo>
                    <a:pt x="158813" y="137434"/>
                    <a:pt x="111856" y="117392"/>
                    <a:pt x="19470" y="79215"/>
                  </a:cubicBezTo>
                  <a:cubicBezTo>
                    <a:pt x="11452" y="47338"/>
                    <a:pt x="7636" y="31495"/>
                    <a:pt x="0" y="0"/>
                  </a:cubicBezTo>
                  <a:cubicBezTo>
                    <a:pt x="82461" y="4390"/>
                    <a:pt x="123501" y="6108"/>
                    <a:pt x="205006" y="8208"/>
                  </a:cubicBezTo>
                  <a:cubicBezTo>
                    <a:pt x="296439" y="43903"/>
                    <a:pt x="342823" y="62418"/>
                    <a:pt x="436354" y="100022"/>
                  </a:cubicBezTo>
                  <a:cubicBezTo>
                    <a:pt x="448188" y="136289"/>
                    <a:pt x="453916" y="154232"/>
                    <a:pt x="465177" y="189545"/>
                  </a:cubicBezTo>
                  <a:cubicBezTo>
                    <a:pt x="380808" y="185345"/>
                    <a:pt x="337669" y="181528"/>
                    <a:pt x="252535" y="175038"/>
                  </a:cubicBezTo>
                  <a:close/>
                  <a:moveTo>
                    <a:pt x="32450" y="79979"/>
                  </a:moveTo>
                  <a:cubicBezTo>
                    <a:pt x="119301" y="115865"/>
                    <a:pt x="163203" y="134571"/>
                    <a:pt x="251009" y="170075"/>
                  </a:cubicBezTo>
                  <a:cubicBezTo>
                    <a:pt x="330988" y="176183"/>
                    <a:pt x="371073" y="179428"/>
                    <a:pt x="450289" y="183055"/>
                  </a:cubicBezTo>
                  <a:cubicBezTo>
                    <a:pt x="439789" y="150032"/>
                    <a:pt x="434254" y="133426"/>
                    <a:pt x="423374" y="99449"/>
                  </a:cubicBezTo>
                  <a:cubicBezTo>
                    <a:pt x="335760" y="64327"/>
                    <a:pt x="292239" y="46766"/>
                    <a:pt x="206342" y="13171"/>
                  </a:cubicBezTo>
                  <a:cubicBezTo>
                    <a:pt x="129799" y="11262"/>
                    <a:pt x="91242" y="9544"/>
                    <a:pt x="13934" y="5345"/>
                  </a:cubicBezTo>
                  <a:cubicBezTo>
                    <a:pt x="21188" y="35122"/>
                    <a:pt x="25005" y="50011"/>
                    <a:pt x="32450" y="799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827F8A62-D2A1-4029-A218-18F8EC6D6D78}"/>
                </a:ext>
              </a:extLst>
            </p:cNvPr>
            <p:cNvSpPr/>
            <p:nvPr/>
          </p:nvSpPr>
          <p:spPr>
            <a:xfrm>
              <a:off x="8290177" y="4276177"/>
              <a:ext cx="477202" cy="190881"/>
            </a:xfrm>
            <a:custGeom>
              <a:avLst/>
              <a:gdLst>
                <a:gd name="connsiteX0" fmla="*/ 268951 w 477202"/>
                <a:gd name="connsiteY0" fmla="*/ 183246 h 190880"/>
                <a:gd name="connsiteX1" fmla="*/ 28632 w 477202"/>
                <a:gd name="connsiteY1" fmla="*/ 89332 h 190880"/>
                <a:gd name="connsiteX2" fmla="*/ 0 w 477202"/>
                <a:gd name="connsiteY2" fmla="*/ 191 h 190880"/>
                <a:gd name="connsiteX3" fmla="*/ 203670 w 477202"/>
                <a:gd name="connsiteY3" fmla="*/ 0 h 190880"/>
                <a:gd name="connsiteX4" fmla="*/ 443034 w 477202"/>
                <a:gd name="connsiteY4" fmla="*/ 93532 h 190880"/>
                <a:gd name="connsiteX5" fmla="*/ 481783 w 477202"/>
                <a:gd name="connsiteY5" fmla="*/ 191835 h 190880"/>
                <a:gd name="connsiteX6" fmla="*/ 268951 w 477202"/>
                <a:gd name="connsiteY6" fmla="*/ 183246 h 190880"/>
                <a:gd name="connsiteX7" fmla="*/ 41803 w 477202"/>
                <a:gd name="connsiteY7" fmla="*/ 89905 h 190880"/>
                <a:gd name="connsiteX8" fmla="*/ 267424 w 477202"/>
                <a:gd name="connsiteY8" fmla="*/ 178665 h 190880"/>
                <a:gd name="connsiteX9" fmla="*/ 466894 w 477202"/>
                <a:gd name="connsiteY9" fmla="*/ 186109 h 190880"/>
                <a:gd name="connsiteX10" fmla="*/ 430819 w 477202"/>
                <a:gd name="connsiteY10" fmla="*/ 94104 h 190880"/>
                <a:gd name="connsiteX11" fmla="*/ 205960 w 477202"/>
                <a:gd name="connsiteY11" fmla="*/ 6299 h 190880"/>
                <a:gd name="connsiteX12" fmla="*/ 14507 w 477202"/>
                <a:gd name="connsiteY12" fmla="*/ 6299 h 190880"/>
                <a:gd name="connsiteX13" fmla="*/ 41803 w 477202"/>
                <a:gd name="connsiteY13" fmla="*/ 8990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268951" y="183246"/>
                  </a:moveTo>
                  <a:cubicBezTo>
                    <a:pt x="173129" y="148124"/>
                    <a:pt x="125027" y="128845"/>
                    <a:pt x="28632" y="89332"/>
                  </a:cubicBezTo>
                  <a:cubicBezTo>
                    <a:pt x="17370" y="54210"/>
                    <a:pt x="11643" y="36458"/>
                    <a:pt x="0" y="191"/>
                  </a:cubicBezTo>
                  <a:cubicBezTo>
                    <a:pt x="82461" y="1909"/>
                    <a:pt x="123308" y="1909"/>
                    <a:pt x="203670" y="0"/>
                  </a:cubicBezTo>
                  <a:cubicBezTo>
                    <a:pt x="298728" y="37222"/>
                    <a:pt x="346830" y="56119"/>
                    <a:pt x="443034" y="93532"/>
                  </a:cubicBezTo>
                  <a:cubicBezTo>
                    <a:pt x="459260" y="134189"/>
                    <a:pt x="467085" y="154041"/>
                    <a:pt x="481783" y="191835"/>
                  </a:cubicBezTo>
                  <a:cubicBezTo>
                    <a:pt x="398560" y="192026"/>
                    <a:pt x="355229" y="189354"/>
                    <a:pt x="268951" y="183246"/>
                  </a:cubicBezTo>
                  <a:close/>
                  <a:moveTo>
                    <a:pt x="41803" y="89905"/>
                  </a:moveTo>
                  <a:cubicBezTo>
                    <a:pt x="132280" y="126936"/>
                    <a:pt x="177710" y="145642"/>
                    <a:pt x="267424" y="178665"/>
                  </a:cubicBezTo>
                  <a:cubicBezTo>
                    <a:pt x="348358" y="184391"/>
                    <a:pt x="388442" y="186109"/>
                    <a:pt x="466894" y="186109"/>
                  </a:cubicBezTo>
                  <a:cubicBezTo>
                    <a:pt x="453151" y="150605"/>
                    <a:pt x="445898" y="132090"/>
                    <a:pt x="430819" y="94104"/>
                  </a:cubicBezTo>
                  <a:cubicBezTo>
                    <a:pt x="340341" y="58982"/>
                    <a:pt x="295292" y="41230"/>
                    <a:pt x="205960" y="6299"/>
                  </a:cubicBezTo>
                  <a:cubicBezTo>
                    <a:pt x="130181" y="7826"/>
                    <a:pt x="92005" y="7826"/>
                    <a:pt x="14507" y="6299"/>
                  </a:cubicBezTo>
                  <a:cubicBezTo>
                    <a:pt x="25577" y="40085"/>
                    <a:pt x="31114" y="56882"/>
                    <a:pt x="41803" y="899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701E936-75CF-482C-BF05-5473C1B2D536}"/>
                </a:ext>
              </a:extLst>
            </p:cNvPr>
            <p:cNvSpPr/>
            <p:nvPr/>
          </p:nvSpPr>
          <p:spPr>
            <a:xfrm>
              <a:off x="8719660" y="4354629"/>
              <a:ext cx="477202" cy="190881"/>
            </a:xfrm>
            <a:custGeom>
              <a:avLst/>
              <a:gdLst>
                <a:gd name="connsiteX0" fmla="*/ 281930 w 477202"/>
                <a:gd name="connsiteY0" fmla="*/ 196989 h 190880"/>
                <a:gd name="connsiteX1" fmla="*/ 38367 w 477202"/>
                <a:gd name="connsiteY1" fmla="*/ 110520 h 190880"/>
                <a:gd name="connsiteX2" fmla="*/ 0 w 477202"/>
                <a:gd name="connsiteY2" fmla="*/ 12407 h 190880"/>
                <a:gd name="connsiteX3" fmla="*/ 198707 w 477202"/>
                <a:gd name="connsiteY3" fmla="*/ 0 h 190880"/>
                <a:gd name="connsiteX4" fmla="*/ 442271 w 477202"/>
                <a:gd name="connsiteY4" fmla="*/ 89332 h 190880"/>
                <a:gd name="connsiteX5" fmla="*/ 490182 w 477202"/>
                <a:gd name="connsiteY5" fmla="*/ 194126 h 190880"/>
                <a:gd name="connsiteX6" fmla="*/ 281930 w 477202"/>
                <a:gd name="connsiteY6" fmla="*/ 196989 h 190880"/>
                <a:gd name="connsiteX7" fmla="*/ 51347 w 477202"/>
                <a:gd name="connsiteY7" fmla="*/ 110520 h 190880"/>
                <a:gd name="connsiteX8" fmla="*/ 280213 w 477202"/>
                <a:gd name="connsiteY8" fmla="*/ 192599 h 190880"/>
                <a:gd name="connsiteX9" fmla="*/ 475103 w 477202"/>
                <a:gd name="connsiteY9" fmla="*/ 188781 h 190880"/>
                <a:gd name="connsiteX10" fmla="*/ 430436 w 477202"/>
                <a:gd name="connsiteY10" fmla="*/ 90668 h 190880"/>
                <a:gd name="connsiteX11" fmla="*/ 201761 w 477202"/>
                <a:gd name="connsiteY11" fmla="*/ 6681 h 190880"/>
                <a:gd name="connsiteX12" fmla="*/ 15079 w 477202"/>
                <a:gd name="connsiteY12" fmla="*/ 18134 h 190880"/>
                <a:gd name="connsiteX13" fmla="*/ 51347 w 477202"/>
                <a:gd name="connsiteY13" fmla="*/ 11052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281930" y="196989"/>
                  </a:moveTo>
                  <a:cubicBezTo>
                    <a:pt x="185918" y="166257"/>
                    <a:pt x="137243" y="148887"/>
                    <a:pt x="38367" y="110520"/>
                  </a:cubicBezTo>
                  <a:cubicBezTo>
                    <a:pt x="23669" y="72726"/>
                    <a:pt x="16033" y="53065"/>
                    <a:pt x="0" y="12407"/>
                  </a:cubicBezTo>
                  <a:cubicBezTo>
                    <a:pt x="80933" y="9735"/>
                    <a:pt x="120637" y="7253"/>
                    <a:pt x="198707" y="0"/>
                  </a:cubicBezTo>
                  <a:cubicBezTo>
                    <a:pt x="296057" y="36458"/>
                    <a:pt x="344922" y="54592"/>
                    <a:pt x="442271" y="89332"/>
                  </a:cubicBezTo>
                  <a:cubicBezTo>
                    <a:pt x="462695" y="133426"/>
                    <a:pt x="472430" y="154614"/>
                    <a:pt x="490182" y="194126"/>
                  </a:cubicBezTo>
                  <a:cubicBezTo>
                    <a:pt x="409630" y="199852"/>
                    <a:pt x="367637" y="200043"/>
                    <a:pt x="281930" y="196989"/>
                  </a:cubicBezTo>
                  <a:close/>
                  <a:moveTo>
                    <a:pt x="51347" y="110520"/>
                  </a:moveTo>
                  <a:cubicBezTo>
                    <a:pt x="143924" y="146406"/>
                    <a:pt x="190117" y="163585"/>
                    <a:pt x="280213" y="192599"/>
                  </a:cubicBezTo>
                  <a:cubicBezTo>
                    <a:pt x="360383" y="195271"/>
                    <a:pt x="399323" y="194317"/>
                    <a:pt x="475103" y="188781"/>
                  </a:cubicBezTo>
                  <a:cubicBezTo>
                    <a:pt x="458495" y="151750"/>
                    <a:pt x="449333" y="131899"/>
                    <a:pt x="430436" y="90668"/>
                  </a:cubicBezTo>
                  <a:cubicBezTo>
                    <a:pt x="339005" y="58028"/>
                    <a:pt x="293193" y="40849"/>
                    <a:pt x="201761" y="6681"/>
                  </a:cubicBezTo>
                  <a:cubicBezTo>
                    <a:pt x="128463" y="13362"/>
                    <a:pt x="91049" y="15461"/>
                    <a:pt x="15079" y="18134"/>
                  </a:cubicBezTo>
                  <a:cubicBezTo>
                    <a:pt x="30160" y="56310"/>
                    <a:pt x="37412" y="75016"/>
                    <a:pt x="51347" y="1105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E7EB3F79-512D-4F0F-BF6D-8D25A69B39C9}"/>
                </a:ext>
              </a:extLst>
            </p:cNvPr>
            <p:cNvSpPr/>
            <p:nvPr/>
          </p:nvSpPr>
          <p:spPr>
            <a:xfrm>
              <a:off x="9148378" y="4413612"/>
              <a:ext cx="477202" cy="190881"/>
            </a:xfrm>
            <a:custGeom>
              <a:avLst/>
              <a:gdLst>
                <a:gd name="connsiteX0" fmla="*/ 288994 w 477202"/>
                <a:gd name="connsiteY0" fmla="*/ 205961 h 190880"/>
                <a:gd name="connsiteX1" fmla="*/ 47720 w 477202"/>
                <a:gd name="connsiteY1" fmla="*/ 132853 h 190880"/>
                <a:gd name="connsiteX2" fmla="*/ 0 w 477202"/>
                <a:gd name="connsiteY2" fmla="*/ 28250 h 190880"/>
                <a:gd name="connsiteX3" fmla="*/ 189164 w 477202"/>
                <a:gd name="connsiteY3" fmla="*/ 0 h 190880"/>
                <a:gd name="connsiteX4" fmla="*/ 430819 w 477202"/>
                <a:gd name="connsiteY4" fmla="*/ 78261 h 190880"/>
                <a:gd name="connsiteX5" fmla="*/ 485792 w 477202"/>
                <a:gd name="connsiteY5" fmla="*/ 184773 h 190880"/>
                <a:gd name="connsiteX6" fmla="*/ 288994 w 477202"/>
                <a:gd name="connsiteY6" fmla="*/ 205961 h 190880"/>
                <a:gd name="connsiteX7" fmla="*/ 60128 w 477202"/>
                <a:gd name="connsiteY7" fmla="*/ 131899 h 190880"/>
                <a:gd name="connsiteX8" fmla="*/ 286895 w 477202"/>
                <a:gd name="connsiteY8" fmla="*/ 201570 h 190880"/>
                <a:gd name="connsiteX9" fmla="*/ 471095 w 477202"/>
                <a:gd name="connsiteY9" fmla="*/ 180764 h 190880"/>
                <a:gd name="connsiteX10" fmla="*/ 419748 w 477202"/>
                <a:gd name="connsiteY10" fmla="*/ 80743 h 190880"/>
                <a:gd name="connsiteX11" fmla="*/ 192791 w 477202"/>
                <a:gd name="connsiteY11" fmla="*/ 7254 h 190880"/>
                <a:gd name="connsiteX12" fmla="*/ 15080 w 477202"/>
                <a:gd name="connsiteY12" fmla="*/ 33595 h 190880"/>
                <a:gd name="connsiteX13" fmla="*/ 60128 w 477202"/>
                <a:gd name="connsiteY13" fmla="*/ 13189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288994" y="205961"/>
                  </a:moveTo>
                  <a:cubicBezTo>
                    <a:pt x="194699" y="181146"/>
                    <a:pt x="146598" y="166830"/>
                    <a:pt x="47720" y="132853"/>
                  </a:cubicBezTo>
                  <a:cubicBezTo>
                    <a:pt x="30160" y="93532"/>
                    <a:pt x="20424" y="72344"/>
                    <a:pt x="0" y="28250"/>
                  </a:cubicBezTo>
                  <a:cubicBezTo>
                    <a:pt x="77498" y="19470"/>
                    <a:pt x="115484" y="13934"/>
                    <a:pt x="189164" y="0"/>
                  </a:cubicBezTo>
                  <a:cubicBezTo>
                    <a:pt x="286513" y="33022"/>
                    <a:pt x="335187" y="49056"/>
                    <a:pt x="430819" y="78261"/>
                  </a:cubicBezTo>
                  <a:cubicBezTo>
                    <a:pt x="454870" y="124073"/>
                    <a:pt x="466132" y="145833"/>
                    <a:pt x="485792" y="184773"/>
                  </a:cubicBezTo>
                  <a:cubicBezTo>
                    <a:pt x="410394" y="198325"/>
                    <a:pt x="371073" y="202716"/>
                    <a:pt x="288994" y="205961"/>
                  </a:cubicBezTo>
                  <a:close/>
                  <a:moveTo>
                    <a:pt x="60128" y="131899"/>
                  </a:moveTo>
                  <a:cubicBezTo>
                    <a:pt x="152896" y="163776"/>
                    <a:pt x="198326" y="178092"/>
                    <a:pt x="286895" y="201570"/>
                  </a:cubicBezTo>
                  <a:cubicBezTo>
                    <a:pt x="363629" y="198134"/>
                    <a:pt x="400087" y="193172"/>
                    <a:pt x="471095" y="180764"/>
                  </a:cubicBezTo>
                  <a:cubicBezTo>
                    <a:pt x="452579" y="143924"/>
                    <a:pt x="442081" y="123500"/>
                    <a:pt x="419748" y="80743"/>
                  </a:cubicBezTo>
                  <a:cubicBezTo>
                    <a:pt x="329843" y="53256"/>
                    <a:pt x="284413" y="38176"/>
                    <a:pt x="192791" y="7254"/>
                  </a:cubicBezTo>
                  <a:cubicBezTo>
                    <a:pt x="123501" y="20043"/>
                    <a:pt x="87806" y="25387"/>
                    <a:pt x="15080" y="33595"/>
                  </a:cubicBezTo>
                  <a:cubicBezTo>
                    <a:pt x="34360" y="75016"/>
                    <a:pt x="43521" y="94868"/>
                    <a:pt x="60128" y="131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D71313D8-3082-45E2-ADCC-87908196731A}"/>
                </a:ext>
              </a:extLst>
            </p:cNvPr>
            <p:cNvSpPr/>
            <p:nvPr/>
          </p:nvSpPr>
          <p:spPr>
            <a:xfrm>
              <a:off x="9566216" y="4444343"/>
              <a:ext cx="458114" cy="190881"/>
            </a:xfrm>
            <a:custGeom>
              <a:avLst/>
              <a:gdLst>
                <a:gd name="connsiteX0" fmla="*/ 286895 w 458114"/>
                <a:gd name="connsiteY0" fmla="*/ 207488 h 190880"/>
                <a:gd name="connsiteX1" fmla="*/ 54783 w 458114"/>
                <a:gd name="connsiteY1" fmla="*/ 153277 h 190880"/>
                <a:gd name="connsiteX2" fmla="*/ 0 w 458114"/>
                <a:gd name="connsiteY2" fmla="*/ 46766 h 190880"/>
                <a:gd name="connsiteX3" fmla="*/ 174657 w 458114"/>
                <a:gd name="connsiteY3" fmla="*/ 0 h 190880"/>
                <a:gd name="connsiteX4" fmla="*/ 406195 w 458114"/>
                <a:gd name="connsiteY4" fmla="*/ 58791 h 190880"/>
                <a:gd name="connsiteX5" fmla="*/ 466322 w 458114"/>
                <a:gd name="connsiteY5" fmla="*/ 164158 h 190880"/>
                <a:gd name="connsiteX6" fmla="*/ 286895 w 458114"/>
                <a:gd name="connsiteY6" fmla="*/ 207488 h 190880"/>
                <a:gd name="connsiteX7" fmla="*/ 66427 w 458114"/>
                <a:gd name="connsiteY7" fmla="*/ 151178 h 190880"/>
                <a:gd name="connsiteX8" fmla="*/ 284413 w 458114"/>
                <a:gd name="connsiteY8" fmla="*/ 202525 h 190880"/>
                <a:gd name="connsiteX9" fmla="*/ 452197 w 458114"/>
                <a:gd name="connsiteY9" fmla="*/ 161104 h 190880"/>
                <a:gd name="connsiteX10" fmla="*/ 396078 w 458114"/>
                <a:gd name="connsiteY10" fmla="*/ 62227 h 190880"/>
                <a:gd name="connsiteX11" fmla="*/ 178855 w 458114"/>
                <a:gd name="connsiteY11" fmla="*/ 7254 h 190880"/>
                <a:gd name="connsiteX12" fmla="*/ 14889 w 458114"/>
                <a:gd name="connsiteY12" fmla="*/ 51156 h 190880"/>
                <a:gd name="connsiteX13" fmla="*/ 66427 w 458114"/>
                <a:gd name="connsiteY13" fmla="*/ 15117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86895" y="207488"/>
                  </a:moveTo>
                  <a:cubicBezTo>
                    <a:pt x="196226" y="189736"/>
                    <a:pt x="150414" y="179619"/>
                    <a:pt x="54783" y="153277"/>
                  </a:cubicBezTo>
                  <a:cubicBezTo>
                    <a:pt x="35123" y="114147"/>
                    <a:pt x="23860" y="92577"/>
                    <a:pt x="0" y="46766"/>
                  </a:cubicBezTo>
                  <a:cubicBezTo>
                    <a:pt x="72154" y="30732"/>
                    <a:pt x="107084" y="21379"/>
                    <a:pt x="174657" y="0"/>
                  </a:cubicBezTo>
                  <a:cubicBezTo>
                    <a:pt x="269333" y="26914"/>
                    <a:pt x="313999" y="36649"/>
                    <a:pt x="406195" y="58791"/>
                  </a:cubicBezTo>
                  <a:cubicBezTo>
                    <a:pt x="432727" y="104603"/>
                    <a:pt x="445135" y="125981"/>
                    <a:pt x="466322" y="164158"/>
                  </a:cubicBezTo>
                  <a:cubicBezTo>
                    <a:pt x="396269" y="183437"/>
                    <a:pt x="361529" y="193935"/>
                    <a:pt x="286895" y="207488"/>
                  </a:cubicBezTo>
                  <a:close/>
                  <a:moveTo>
                    <a:pt x="66427" y="151178"/>
                  </a:moveTo>
                  <a:cubicBezTo>
                    <a:pt x="155949" y="175801"/>
                    <a:pt x="199280" y="185727"/>
                    <a:pt x="284413" y="202525"/>
                  </a:cubicBezTo>
                  <a:cubicBezTo>
                    <a:pt x="353894" y="189354"/>
                    <a:pt x="386534" y="179428"/>
                    <a:pt x="452197" y="161104"/>
                  </a:cubicBezTo>
                  <a:cubicBezTo>
                    <a:pt x="432155" y="125027"/>
                    <a:pt x="420702" y="104985"/>
                    <a:pt x="396078" y="62227"/>
                  </a:cubicBezTo>
                  <a:cubicBezTo>
                    <a:pt x="309801" y="41421"/>
                    <a:pt x="267616" y="32259"/>
                    <a:pt x="178855" y="7254"/>
                  </a:cubicBezTo>
                  <a:cubicBezTo>
                    <a:pt x="115293" y="27296"/>
                    <a:pt x="82461" y="36076"/>
                    <a:pt x="14889" y="51156"/>
                  </a:cubicBezTo>
                  <a:cubicBezTo>
                    <a:pt x="37413" y="93913"/>
                    <a:pt x="47911" y="114338"/>
                    <a:pt x="66427" y="1511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04AB3EA0-2952-48A9-8384-96CF517974B1}"/>
                </a:ext>
              </a:extLst>
            </p:cNvPr>
            <p:cNvSpPr/>
            <p:nvPr/>
          </p:nvSpPr>
          <p:spPr>
            <a:xfrm>
              <a:off x="9960195" y="4443962"/>
              <a:ext cx="458114" cy="190881"/>
            </a:xfrm>
            <a:custGeom>
              <a:avLst/>
              <a:gdLst>
                <a:gd name="connsiteX0" fmla="*/ 286704 w 458114"/>
                <a:gd name="connsiteY0" fmla="*/ 207678 h 190880"/>
                <a:gd name="connsiteX1" fmla="*/ 59937 w 458114"/>
                <a:gd name="connsiteY1" fmla="*/ 164539 h 190880"/>
                <a:gd name="connsiteX2" fmla="*/ 0 w 458114"/>
                <a:gd name="connsiteY2" fmla="*/ 59173 h 190880"/>
                <a:gd name="connsiteX3" fmla="*/ 162631 w 458114"/>
                <a:gd name="connsiteY3" fmla="*/ 0 h 190880"/>
                <a:gd name="connsiteX4" fmla="*/ 397032 w 458114"/>
                <a:gd name="connsiteY4" fmla="*/ 58410 h 190880"/>
                <a:gd name="connsiteX5" fmla="*/ 463269 w 458114"/>
                <a:gd name="connsiteY5" fmla="*/ 164158 h 190880"/>
                <a:gd name="connsiteX6" fmla="*/ 286704 w 458114"/>
                <a:gd name="connsiteY6" fmla="*/ 207678 h 190880"/>
                <a:gd name="connsiteX7" fmla="*/ 70817 w 458114"/>
                <a:gd name="connsiteY7" fmla="*/ 161485 h 190880"/>
                <a:gd name="connsiteX8" fmla="*/ 284031 w 458114"/>
                <a:gd name="connsiteY8" fmla="*/ 202906 h 190880"/>
                <a:gd name="connsiteX9" fmla="*/ 448953 w 458114"/>
                <a:gd name="connsiteY9" fmla="*/ 160913 h 190880"/>
                <a:gd name="connsiteX10" fmla="*/ 386916 w 458114"/>
                <a:gd name="connsiteY10" fmla="*/ 61654 h 190880"/>
                <a:gd name="connsiteX11" fmla="*/ 167212 w 458114"/>
                <a:gd name="connsiteY11" fmla="*/ 7253 h 190880"/>
                <a:gd name="connsiteX12" fmla="*/ 14507 w 458114"/>
                <a:gd name="connsiteY12" fmla="*/ 62418 h 190880"/>
                <a:gd name="connsiteX13" fmla="*/ 70817 w 458114"/>
                <a:gd name="connsiteY13" fmla="*/ 16148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86704" y="207678"/>
                  </a:moveTo>
                  <a:cubicBezTo>
                    <a:pt x="196989" y="192599"/>
                    <a:pt x="151369" y="183437"/>
                    <a:pt x="59937" y="164539"/>
                  </a:cubicBezTo>
                  <a:cubicBezTo>
                    <a:pt x="38748" y="126363"/>
                    <a:pt x="26533" y="104985"/>
                    <a:pt x="0" y="59173"/>
                  </a:cubicBezTo>
                  <a:cubicBezTo>
                    <a:pt x="65854" y="36076"/>
                    <a:pt x="98304" y="24051"/>
                    <a:pt x="162631" y="0"/>
                  </a:cubicBezTo>
                  <a:cubicBezTo>
                    <a:pt x="256544" y="24051"/>
                    <a:pt x="303310" y="35695"/>
                    <a:pt x="397032" y="58410"/>
                  </a:cubicBezTo>
                  <a:cubicBezTo>
                    <a:pt x="425855" y="103839"/>
                    <a:pt x="439408" y="125409"/>
                    <a:pt x="463269" y="164158"/>
                  </a:cubicBezTo>
                  <a:cubicBezTo>
                    <a:pt x="394360" y="183627"/>
                    <a:pt x="358856" y="192217"/>
                    <a:pt x="286704" y="207678"/>
                  </a:cubicBezTo>
                  <a:close/>
                  <a:moveTo>
                    <a:pt x="70817" y="161485"/>
                  </a:moveTo>
                  <a:cubicBezTo>
                    <a:pt x="156714" y="179428"/>
                    <a:pt x="199662" y="188399"/>
                    <a:pt x="284031" y="202906"/>
                  </a:cubicBezTo>
                  <a:cubicBezTo>
                    <a:pt x="351411" y="188209"/>
                    <a:pt x="384435" y="179428"/>
                    <a:pt x="448953" y="160913"/>
                  </a:cubicBezTo>
                  <a:cubicBezTo>
                    <a:pt x="426429" y="124264"/>
                    <a:pt x="413830" y="104221"/>
                    <a:pt x="386916" y="61654"/>
                  </a:cubicBezTo>
                  <a:cubicBezTo>
                    <a:pt x="299110" y="40467"/>
                    <a:pt x="255208" y="29586"/>
                    <a:pt x="167212" y="7253"/>
                  </a:cubicBezTo>
                  <a:cubicBezTo>
                    <a:pt x="106703" y="29777"/>
                    <a:pt x="76161" y="40849"/>
                    <a:pt x="14507" y="62418"/>
                  </a:cubicBezTo>
                  <a:cubicBezTo>
                    <a:pt x="39130" y="105366"/>
                    <a:pt x="50584" y="125409"/>
                    <a:pt x="70817" y="1614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454F334A-0C51-46CA-BAA8-BBD37940D523}"/>
                </a:ext>
              </a:extLst>
            </p:cNvPr>
            <p:cNvSpPr/>
            <p:nvPr/>
          </p:nvSpPr>
          <p:spPr>
            <a:xfrm>
              <a:off x="10345011" y="4445489"/>
              <a:ext cx="458114" cy="190881"/>
            </a:xfrm>
            <a:custGeom>
              <a:avLst/>
              <a:gdLst>
                <a:gd name="connsiteX0" fmla="*/ 295294 w 458114"/>
                <a:gd name="connsiteY0" fmla="*/ 205770 h 190880"/>
                <a:gd name="connsiteX1" fmla="*/ 66045 w 458114"/>
                <a:gd name="connsiteY1" fmla="*/ 162440 h 190880"/>
                <a:gd name="connsiteX2" fmla="*/ 0 w 458114"/>
                <a:gd name="connsiteY2" fmla="*/ 56692 h 190880"/>
                <a:gd name="connsiteX3" fmla="*/ 161104 w 458114"/>
                <a:gd name="connsiteY3" fmla="*/ 0 h 190880"/>
                <a:gd name="connsiteX4" fmla="*/ 398751 w 458114"/>
                <a:gd name="connsiteY4" fmla="*/ 58410 h 190880"/>
                <a:gd name="connsiteX5" fmla="*/ 469568 w 458114"/>
                <a:gd name="connsiteY5" fmla="*/ 162630 h 190880"/>
                <a:gd name="connsiteX6" fmla="*/ 295294 w 458114"/>
                <a:gd name="connsiteY6" fmla="*/ 205770 h 190880"/>
                <a:gd name="connsiteX7" fmla="*/ 76543 w 458114"/>
                <a:gd name="connsiteY7" fmla="*/ 159386 h 190880"/>
                <a:gd name="connsiteX8" fmla="*/ 292239 w 458114"/>
                <a:gd name="connsiteY8" fmla="*/ 200998 h 190880"/>
                <a:gd name="connsiteX9" fmla="*/ 455061 w 458114"/>
                <a:gd name="connsiteY9" fmla="*/ 159386 h 190880"/>
                <a:gd name="connsiteX10" fmla="*/ 388635 w 458114"/>
                <a:gd name="connsiteY10" fmla="*/ 61654 h 190880"/>
                <a:gd name="connsiteX11" fmla="*/ 165686 w 458114"/>
                <a:gd name="connsiteY11" fmla="*/ 7253 h 190880"/>
                <a:gd name="connsiteX12" fmla="*/ 14316 w 458114"/>
                <a:gd name="connsiteY12" fmla="*/ 60318 h 190880"/>
                <a:gd name="connsiteX13" fmla="*/ 76543 w 458114"/>
                <a:gd name="connsiteY13" fmla="*/ 15938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95294" y="205770"/>
                  </a:moveTo>
                  <a:cubicBezTo>
                    <a:pt x="204625" y="190690"/>
                    <a:pt x="158813" y="181910"/>
                    <a:pt x="66045" y="162440"/>
                  </a:cubicBezTo>
                  <a:cubicBezTo>
                    <a:pt x="42376" y="123691"/>
                    <a:pt x="28823" y="102121"/>
                    <a:pt x="0" y="56692"/>
                  </a:cubicBezTo>
                  <a:cubicBezTo>
                    <a:pt x="65091" y="34168"/>
                    <a:pt x="97159" y="22715"/>
                    <a:pt x="161104" y="0"/>
                  </a:cubicBezTo>
                  <a:cubicBezTo>
                    <a:pt x="256354" y="24051"/>
                    <a:pt x="304074" y="35886"/>
                    <a:pt x="398751" y="58410"/>
                  </a:cubicBezTo>
                  <a:cubicBezTo>
                    <a:pt x="429292" y="102885"/>
                    <a:pt x="443798" y="123882"/>
                    <a:pt x="469568" y="162630"/>
                  </a:cubicBezTo>
                  <a:cubicBezTo>
                    <a:pt x="401614" y="181910"/>
                    <a:pt x="366683" y="190690"/>
                    <a:pt x="295294" y="205770"/>
                  </a:cubicBezTo>
                  <a:close/>
                  <a:moveTo>
                    <a:pt x="76543" y="159386"/>
                  </a:moveTo>
                  <a:cubicBezTo>
                    <a:pt x="163776" y="177710"/>
                    <a:pt x="207107" y="186491"/>
                    <a:pt x="292239" y="200998"/>
                  </a:cubicBezTo>
                  <a:cubicBezTo>
                    <a:pt x="359047" y="186491"/>
                    <a:pt x="391306" y="177710"/>
                    <a:pt x="455061" y="159386"/>
                  </a:cubicBezTo>
                  <a:cubicBezTo>
                    <a:pt x="430628" y="122927"/>
                    <a:pt x="417267" y="103076"/>
                    <a:pt x="388635" y="61654"/>
                  </a:cubicBezTo>
                  <a:cubicBezTo>
                    <a:pt x="299683" y="40658"/>
                    <a:pt x="255018" y="29586"/>
                    <a:pt x="165686" y="7253"/>
                  </a:cubicBezTo>
                  <a:cubicBezTo>
                    <a:pt x="105558" y="28632"/>
                    <a:pt x="75398" y="39321"/>
                    <a:pt x="14316" y="60318"/>
                  </a:cubicBezTo>
                  <a:cubicBezTo>
                    <a:pt x="41422" y="102694"/>
                    <a:pt x="54020" y="122927"/>
                    <a:pt x="76543" y="1593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DD7B4E92-5C01-455A-BC09-4E79B12C9906}"/>
                </a:ext>
              </a:extLst>
            </p:cNvPr>
            <p:cNvSpPr/>
            <p:nvPr/>
          </p:nvSpPr>
          <p:spPr>
            <a:xfrm>
              <a:off x="10731545" y="4449879"/>
              <a:ext cx="458114" cy="190881"/>
            </a:xfrm>
            <a:custGeom>
              <a:avLst/>
              <a:gdLst>
                <a:gd name="connsiteX0" fmla="*/ 302547 w 458114"/>
                <a:gd name="connsiteY0" fmla="*/ 201761 h 190880"/>
                <a:gd name="connsiteX1" fmla="*/ 70626 w 458114"/>
                <a:gd name="connsiteY1" fmla="*/ 158049 h 190880"/>
                <a:gd name="connsiteX2" fmla="*/ 0 w 458114"/>
                <a:gd name="connsiteY2" fmla="*/ 53828 h 190880"/>
                <a:gd name="connsiteX3" fmla="*/ 160341 w 458114"/>
                <a:gd name="connsiteY3" fmla="*/ 0 h 190880"/>
                <a:gd name="connsiteX4" fmla="*/ 400469 w 458114"/>
                <a:gd name="connsiteY4" fmla="*/ 57264 h 190880"/>
                <a:gd name="connsiteX5" fmla="*/ 474531 w 458114"/>
                <a:gd name="connsiteY5" fmla="*/ 158431 h 190880"/>
                <a:gd name="connsiteX6" fmla="*/ 302547 w 458114"/>
                <a:gd name="connsiteY6" fmla="*/ 201761 h 190880"/>
                <a:gd name="connsiteX7" fmla="*/ 80935 w 458114"/>
                <a:gd name="connsiteY7" fmla="*/ 155186 h 190880"/>
                <a:gd name="connsiteX8" fmla="*/ 299111 w 458114"/>
                <a:gd name="connsiteY8" fmla="*/ 196989 h 190880"/>
                <a:gd name="connsiteX9" fmla="*/ 459642 w 458114"/>
                <a:gd name="connsiteY9" fmla="*/ 155568 h 190880"/>
                <a:gd name="connsiteX10" fmla="*/ 390161 w 458114"/>
                <a:gd name="connsiteY10" fmla="*/ 60509 h 190880"/>
                <a:gd name="connsiteX11" fmla="*/ 164921 w 458114"/>
                <a:gd name="connsiteY11" fmla="*/ 7063 h 190880"/>
                <a:gd name="connsiteX12" fmla="*/ 14316 w 458114"/>
                <a:gd name="connsiteY12" fmla="*/ 57455 h 190880"/>
                <a:gd name="connsiteX13" fmla="*/ 80935 w 458114"/>
                <a:gd name="connsiteY13" fmla="*/ 15518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302547" y="201761"/>
                  </a:moveTo>
                  <a:cubicBezTo>
                    <a:pt x="210733" y="186109"/>
                    <a:pt x="164539" y="177519"/>
                    <a:pt x="70626" y="158049"/>
                  </a:cubicBezTo>
                  <a:cubicBezTo>
                    <a:pt x="44858" y="119491"/>
                    <a:pt x="30542" y="98304"/>
                    <a:pt x="0" y="53828"/>
                  </a:cubicBezTo>
                  <a:cubicBezTo>
                    <a:pt x="64518" y="32259"/>
                    <a:pt x="96586" y="21379"/>
                    <a:pt x="160341" y="0"/>
                  </a:cubicBezTo>
                  <a:cubicBezTo>
                    <a:pt x="256735" y="23860"/>
                    <a:pt x="304838" y="35313"/>
                    <a:pt x="400469" y="57264"/>
                  </a:cubicBezTo>
                  <a:cubicBezTo>
                    <a:pt x="432155" y="100022"/>
                    <a:pt x="447235" y="120637"/>
                    <a:pt x="474531" y="158431"/>
                  </a:cubicBezTo>
                  <a:cubicBezTo>
                    <a:pt x="407341" y="177519"/>
                    <a:pt x="372982" y="186491"/>
                    <a:pt x="302547" y="201761"/>
                  </a:cubicBezTo>
                  <a:close/>
                  <a:moveTo>
                    <a:pt x="80935" y="155186"/>
                  </a:moveTo>
                  <a:cubicBezTo>
                    <a:pt x="169121" y="173511"/>
                    <a:pt x="212833" y="182100"/>
                    <a:pt x="299111" y="196989"/>
                  </a:cubicBezTo>
                  <a:cubicBezTo>
                    <a:pt x="364964" y="182291"/>
                    <a:pt x="396842" y="173320"/>
                    <a:pt x="459642" y="155568"/>
                  </a:cubicBezTo>
                  <a:cubicBezTo>
                    <a:pt x="433873" y="119873"/>
                    <a:pt x="419748" y="100594"/>
                    <a:pt x="390161" y="60509"/>
                  </a:cubicBezTo>
                  <a:cubicBezTo>
                    <a:pt x="300448" y="39894"/>
                    <a:pt x="255399" y="29205"/>
                    <a:pt x="164921" y="7063"/>
                  </a:cubicBezTo>
                  <a:cubicBezTo>
                    <a:pt x="104985" y="27105"/>
                    <a:pt x="74826" y="37413"/>
                    <a:pt x="14316" y="57455"/>
                  </a:cubicBezTo>
                  <a:cubicBezTo>
                    <a:pt x="43139" y="98876"/>
                    <a:pt x="56692" y="118728"/>
                    <a:pt x="80935" y="1551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5612B86B-FD81-4FAD-91FE-DB132D75C380}"/>
                </a:ext>
              </a:extLst>
            </p:cNvPr>
            <p:cNvSpPr/>
            <p:nvPr/>
          </p:nvSpPr>
          <p:spPr>
            <a:xfrm>
              <a:off x="11119415" y="4456178"/>
              <a:ext cx="477202" cy="190881"/>
            </a:xfrm>
            <a:custGeom>
              <a:avLst/>
              <a:gdLst>
                <a:gd name="connsiteX0" fmla="*/ 308845 w 477202"/>
                <a:gd name="connsiteY0" fmla="*/ 196416 h 190880"/>
                <a:gd name="connsiteX1" fmla="*/ 74062 w 477202"/>
                <a:gd name="connsiteY1" fmla="*/ 152132 h 190880"/>
                <a:gd name="connsiteX2" fmla="*/ 0 w 477202"/>
                <a:gd name="connsiteY2" fmla="*/ 50774 h 190880"/>
                <a:gd name="connsiteX3" fmla="*/ 160149 w 477202"/>
                <a:gd name="connsiteY3" fmla="*/ 0 h 190880"/>
                <a:gd name="connsiteX4" fmla="*/ 401804 w 477202"/>
                <a:gd name="connsiteY4" fmla="*/ 55355 h 190880"/>
                <a:gd name="connsiteX5" fmla="*/ 478157 w 477202"/>
                <a:gd name="connsiteY5" fmla="*/ 152896 h 190880"/>
                <a:gd name="connsiteX6" fmla="*/ 308845 w 477202"/>
                <a:gd name="connsiteY6" fmla="*/ 196416 h 190880"/>
                <a:gd name="connsiteX7" fmla="*/ 84370 w 477202"/>
                <a:gd name="connsiteY7" fmla="*/ 149269 h 190880"/>
                <a:gd name="connsiteX8" fmla="*/ 305029 w 477202"/>
                <a:gd name="connsiteY8" fmla="*/ 191263 h 190880"/>
                <a:gd name="connsiteX9" fmla="*/ 463460 w 477202"/>
                <a:gd name="connsiteY9" fmla="*/ 149841 h 190880"/>
                <a:gd name="connsiteX10" fmla="*/ 391879 w 477202"/>
                <a:gd name="connsiteY10" fmla="*/ 58219 h 190880"/>
                <a:gd name="connsiteX11" fmla="*/ 165304 w 477202"/>
                <a:gd name="connsiteY11" fmla="*/ 6681 h 190880"/>
                <a:gd name="connsiteX12" fmla="*/ 14889 w 477202"/>
                <a:gd name="connsiteY12" fmla="*/ 54401 h 190880"/>
                <a:gd name="connsiteX13" fmla="*/ 84370 w 477202"/>
                <a:gd name="connsiteY13" fmla="*/ 14926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90880">
                  <a:moveTo>
                    <a:pt x="308845" y="196416"/>
                  </a:moveTo>
                  <a:cubicBezTo>
                    <a:pt x="215505" y="180001"/>
                    <a:pt x="168930" y="171411"/>
                    <a:pt x="74062" y="152132"/>
                  </a:cubicBezTo>
                  <a:cubicBezTo>
                    <a:pt x="46766" y="114147"/>
                    <a:pt x="31687" y="93722"/>
                    <a:pt x="0" y="50774"/>
                  </a:cubicBezTo>
                  <a:cubicBezTo>
                    <a:pt x="64327" y="30350"/>
                    <a:pt x="96205" y="20042"/>
                    <a:pt x="160149" y="0"/>
                  </a:cubicBezTo>
                  <a:cubicBezTo>
                    <a:pt x="257308" y="23097"/>
                    <a:pt x="305601" y="33977"/>
                    <a:pt x="401804" y="55355"/>
                  </a:cubicBezTo>
                  <a:cubicBezTo>
                    <a:pt x="434063" y="96204"/>
                    <a:pt x="449525" y="115865"/>
                    <a:pt x="478157" y="152896"/>
                  </a:cubicBezTo>
                  <a:cubicBezTo>
                    <a:pt x="411539" y="171220"/>
                    <a:pt x="377944" y="180382"/>
                    <a:pt x="308845" y="196416"/>
                  </a:cubicBezTo>
                  <a:close/>
                  <a:moveTo>
                    <a:pt x="84370" y="149269"/>
                  </a:moveTo>
                  <a:cubicBezTo>
                    <a:pt x="173320" y="167403"/>
                    <a:pt x="217414" y="175801"/>
                    <a:pt x="305029" y="191263"/>
                  </a:cubicBezTo>
                  <a:cubicBezTo>
                    <a:pt x="369736" y="175992"/>
                    <a:pt x="401041" y="167212"/>
                    <a:pt x="463460" y="149841"/>
                  </a:cubicBezTo>
                  <a:cubicBezTo>
                    <a:pt x="436545" y="115101"/>
                    <a:pt x="422039" y="96586"/>
                    <a:pt x="391879" y="58219"/>
                  </a:cubicBezTo>
                  <a:cubicBezTo>
                    <a:pt x="301592" y="38367"/>
                    <a:pt x="256353" y="28060"/>
                    <a:pt x="165304" y="6681"/>
                  </a:cubicBezTo>
                  <a:cubicBezTo>
                    <a:pt x="105367" y="25578"/>
                    <a:pt x="75398" y="35122"/>
                    <a:pt x="14889" y="54401"/>
                  </a:cubicBezTo>
                  <a:cubicBezTo>
                    <a:pt x="44476" y="94295"/>
                    <a:pt x="58601" y="113574"/>
                    <a:pt x="84370" y="1492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DBB8CAD1-738A-4DD5-BA09-1CF76BD9FD49}"/>
                </a:ext>
              </a:extLst>
            </p:cNvPr>
            <p:cNvSpPr/>
            <p:nvPr/>
          </p:nvSpPr>
          <p:spPr>
            <a:xfrm>
              <a:off x="11508813" y="4463431"/>
              <a:ext cx="477202" cy="171793"/>
            </a:xfrm>
            <a:custGeom>
              <a:avLst/>
              <a:gdLst>
                <a:gd name="connsiteX0" fmla="*/ 313808 w 477202"/>
                <a:gd name="connsiteY0" fmla="*/ 190117 h 171792"/>
                <a:gd name="connsiteX1" fmla="*/ 76352 w 477202"/>
                <a:gd name="connsiteY1" fmla="*/ 145451 h 171792"/>
                <a:gd name="connsiteX2" fmla="*/ 0 w 477202"/>
                <a:gd name="connsiteY2" fmla="*/ 47911 h 171792"/>
                <a:gd name="connsiteX3" fmla="*/ 160149 w 477202"/>
                <a:gd name="connsiteY3" fmla="*/ 0 h 171792"/>
                <a:gd name="connsiteX4" fmla="*/ 402567 w 477202"/>
                <a:gd name="connsiteY4" fmla="*/ 52683 h 171792"/>
                <a:gd name="connsiteX5" fmla="*/ 480638 w 477202"/>
                <a:gd name="connsiteY5" fmla="*/ 146215 h 171792"/>
                <a:gd name="connsiteX6" fmla="*/ 313808 w 477202"/>
                <a:gd name="connsiteY6" fmla="*/ 190117 h 171792"/>
                <a:gd name="connsiteX7" fmla="*/ 86660 w 477202"/>
                <a:gd name="connsiteY7" fmla="*/ 142588 h 171792"/>
                <a:gd name="connsiteX8" fmla="*/ 309608 w 477202"/>
                <a:gd name="connsiteY8" fmla="*/ 184773 h 171792"/>
                <a:gd name="connsiteX9" fmla="*/ 465749 w 477202"/>
                <a:gd name="connsiteY9" fmla="*/ 143161 h 171792"/>
                <a:gd name="connsiteX10" fmla="*/ 392642 w 477202"/>
                <a:gd name="connsiteY10" fmla="*/ 55355 h 171792"/>
                <a:gd name="connsiteX11" fmla="*/ 165302 w 477202"/>
                <a:gd name="connsiteY11" fmla="*/ 6108 h 171792"/>
                <a:gd name="connsiteX12" fmla="*/ 15079 w 477202"/>
                <a:gd name="connsiteY12" fmla="*/ 51156 h 171792"/>
                <a:gd name="connsiteX13" fmla="*/ 86660 w 477202"/>
                <a:gd name="connsiteY13" fmla="*/ 14258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13808" y="190117"/>
                  </a:moveTo>
                  <a:cubicBezTo>
                    <a:pt x="218940" y="172747"/>
                    <a:pt x="171793" y="164158"/>
                    <a:pt x="76352" y="145451"/>
                  </a:cubicBezTo>
                  <a:cubicBezTo>
                    <a:pt x="47720" y="108611"/>
                    <a:pt x="32450" y="88760"/>
                    <a:pt x="0" y="47911"/>
                  </a:cubicBezTo>
                  <a:cubicBezTo>
                    <a:pt x="64136" y="28632"/>
                    <a:pt x="96204" y="18897"/>
                    <a:pt x="160149" y="0"/>
                  </a:cubicBezTo>
                  <a:cubicBezTo>
                    <a:pt x="257689" y="21951"/>
                    <a:pt x="306173" y="32450"/>
                    <a:pt x="402567" y="52683"/>
                  </a:cubicBezTo>
                  <a:cubicBezTo>
                    <a:pt x="435208" y="91623"/>
                    <a:pt x="451052" y="110520"/>
                    <a:pt x="480638" y="146215"/>
                  </a:cubicBezTo>
                  <a:cubicBezTo>
                    <a:pt x="414403" y="163967"/>
                    <a:pt x="381380" y="173320"/>
                    <a:pt x="313808" y="190117"/>
                  </a:cubicBezTo>
                  <a:close/>
                  <a:moveTo>
                    <a:pt x="86660" y="142588"/>
                  </a:moveTo>
                  <a:cubicBezTo>
                    <a:pt x="176183" y="160149"/>
                    <a:pt x="220658" y="168548"/>
                    <a:pt x="309608" y="184773"/>
                  </a:cubicBezTo>
                  <a:cubicBezTo>
                    <a:pt x="372790" y="168739"/>
                    <a:pt x="403713" y="159958"/>
                    <a:pt x="465749" y="143161"/>
                  </a:cubicBezTo>
                  <a:cubicBezTo>
                    <a:pt x="437881" y="109566"/>
                    <a:pt x="423183" y="91814"/>
                    <a:pt x="392642" y="55355"/>
                  </a:cubicBezTo>
                  <a:cubicBezTo>
                    <a:pt x="302165" y="36458"/>
                    <a:pt x="256735" y="26532"/>
                    <a:pt x="165302" y="6108"/>
                  </a:cubicBezTo>
                  <a:cubicBezTo>
                    <a:pt x="105367" y="23860"/>
                    <a:pt x="75207" y="33022"/>
                    <a:pt x="15079" y="51156"/>
                  </a:cubicBezTo>
                  <a:cubicBezTo>
                    <a:pt x="45239" y="89332"/>
                    <a:pt x="59746" y="107848"/>
                    <a:pt x="86660" y="1425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83C88A0B-8E2F-43F5-A958-0174A7DF2BE9}"/>
                </a:ext>
              </a:extLst>
            </p:cNvPr>
            <p:cNvSpPr/>
            <p:nvPr/>
          </p:nvSpPr>
          <p:spPr>
            <a:xfrm>
              <a:off x="11898973" y="4470112"/>
              <a:ext cx="477202" cy="171793"/>
            </a:xfrm>
            <a:custGeom>
              <a:avLst/>
              <a:gdLst>
                <a:gd name="connsiteX0" fmla="*/ 318198 w 477202"/>
                <a:gd name="connsiteY0" fmla="*/ 184391 h 171792"/>
                <a:gd name="connsiteX1" fmla="*/ 77880 w 477202"/>
                <a:gd name="connsiteY1" fmla="*/ 139343 h 171792"/>
                <a:gd name="connsiteX2" fmla="*/ 0 w 477202"/>
                <a:gd name="connsiteY2" fmla="*/ 45621 h 171792"/>
                <a:gd name="connsiteX3" fmla="*/ 159958 w 477202"/>
                <a:gd name="connsiteY3" fmla="*/ 0 h 171792"/>
                <a:gd name="connsiteX4" fmla="*/ 402567 w 477202"/>
                <a:gd name="connsiteY4" fmla="*/ 49629 h 171792"/>
                <a:gd name="connsiteX5" fmla="*/ 482166 w 477202"/>
                <a:gd name="connsiteY5" fmla="*/ 139534 h 171792"/>
                <a:gd name="connsiteX6" fmla="*/ 318198 w 477202"/>
                <a:gd name="connsiteY6" fmla="*/ 184391 h 171792"/>
                <a:gd name="connsiteX7" fmla="*/ 88187 w 477202"/>
                <a:gd name="connsiteY7" fmla="*/ 136480 h 171792"/>
                <a:gd name="connsiteX8" fmla="*/ 313617 w 477202"/>
                <a:gd name="connsiteY8" fmla="*/ 178855 h 171792"/>
                <a:gd name="connsiteX9" fmla="*/ 467276 w 477202"/>
                <a:gd name="connsiteY9" fmla="*/ 137053 h 171792"/>
                <a:gd name="connsiteX10" fmla="*/ 392642 w 477202"/>
                <a:gd name="connsiteY10" fmla="*/ 52492 h 171792"/>
                <a:gd name="connsiteX11" fmla="*/ 165111 w 477202"/>
                <a:gd name="connsiteY11" fmla="*/ 6108 h 171792"/>
                <a:gd name="connsiteX12" fmla="*/ 14888 w 477202"/>
                <a:gd name="connsiteY12" fmla="*/ 48866 h 171792"/>
                <a:gd name="connsiteX13" fmla="*/ 88187 w 477202"/>
                <a:gd name="connsiteY13" fmla="*/ 1364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18198" y="184391"/>
                  </a:moveTo>
                  <a:cubicBezTo>
                    <a:pt x="221804" y="166257"/>
                    <a:pt x="173892" y="157477"/>
                    <a:pt x="77880" y="139343"/>
                  </a:cubicBezTo>
                  <a:cubicBezTo>
                    <a:pt x="48292" y="103648"/>
                    <a:pt x="32640" y="84751"/>
                    <a:pt x="0" y="45621"/>
                  </a:cubicBezTo>
                  <a:cubicBezTo>
                    <a:pt x="64136" y="27296"/>
                    <a:pt x="96013" y="18134"/>
                    <a:pt x="159958" y="0"/>
                  </a:cubicBezTo>
                  <a:cubicBezTo>
                    <a:pt x="257498" y="20615"/>
                    <a:pt x="305982" y="30541"/>
                    <a:pt x="402567" y="49629"/>
                  </a:cubicBezTo>
                  <a:cubicBezTo>
                    <a:pt x="435591" y="86660"/>
                    <a:pt x="451624" y="104794"/>
                    <a:pt x="482166" y="139534"/>
                  </a:cubicBezTo>
                  <a:cubicBezTo>
                    <a:pt x="416502" y="157286"/>
                    <a:pt x="384052" y="166639"/>
                    <a:pt x="318198" y="184391"/>
                  </a:cubicBezTo>
                  <a:close/>
                  <a:moveTo>
                    <a:pt x="88187" y="136480"/>
                  </a:moveTo>
                  <a:cubicBezTo>
                    <a:pt x="178282" y="153468"/>
                    <a:pt x="222949" y="161676"/>
                    <a:pt x="313617" y="178855"/>
                  </a:cubicBezTo>
                  <a:cubicBezTo>
                    <a:pt x="375272" y="162058"/>
                    <a:pt x="405813" y="153468"/>
                    <a:pt x="467276" y="137053"/>
                  </a:cubicBezTo>
                  <a:cubicBezTo>
                    <a:pt x="438453" y="104221"/>
                    <a:pt x="423565" y="87233"/>
                    <a:pt x="392642" y="52492"/>
                  </a:cubicBezTo>
                  <a:cubicBezTo>
                    <a:pt x="301974" y="34550"/>
                    <a:pt x="256544" y="25387"/>
                    <a:pt x="165111" y="6108"/>
                  </a:cubicBezTo>
                  <a:cubicBezTo>
                    <a:pt x="105176" y="22906"/>
                    <a:pt x="75207" y="31495"/>
                    <a:pt x="14888" y="48866"/>
                  </a:cubicBezTo>
                  <a:cubicBezTo>
                    <a:pt x="45430" y="85324"/>
                    <a:pt x="60318" y="102885"/>
                    <a:pt x="88187" y="136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6F201593-B8E7-4E86-AE1F-444CD1DBF756}"/>
                </a:ext>
              </a:extLst>
            </p:cNvPr>
            <p:cNvSpPr/>
            <p:nvPr/>
          </p:nvSpPr>
          <p:spPr>
            <a:xfrm>
              <a:off x="12288943" y="4476030"/>
              <a:ext cx="477202" cy="171793"/>
            </a:xfrm>
            <a:custGeom>
              <a:avLst/>
              <a:gdLst>
                <a:gd name="connsiteX0" fmla="*/ 322589 w 477202"/>
                <a:gd name="connsiteY0" fmla="*/ 179237 h 171792"/>
                <a:gd name="connsiteX1" fmla="*/ 79597 w 477202"/>
                <a:gd name="connsiteY1" fmla="*/ 133807 h 171792"/>
                <a:gd name="connsiteX2" fmla="*/ 0 w 477202"/>
                <a:gd name="connsiteY2" fmla="*/ 43712 h 171792"/>
                <a:gd name="connsiteX3" fmla="*/ 159385 w 477202"/>
                <a:gd name="connsiteY3" fmla="*/ 0 h 171792"/>
                <a:gd name="connsiteX4" fmla="*/ 401613 w 477202"/>
                <a:gd name="connsiteY4" fmla="*/ 46766 h 171792"/>
                <a:gd name="connsiteX5" fmla="*/ 483502 w 477202"/>
                <a:gd name="connsiteY5" fmla="*/ 134189 h 171792"/>
                <a:gd name="connsiteX6" fmla="*/ 322589 w 477202"/>
                <a:gd name="connsiteY6" fmla="*/ 179237 h 171792"/>
                <a:gd name="connsiteX7" fmla="*/ 89714 w 477202"/>
                <a:gd name="connsiteY7" fmla="*/ 131135 h 171792"/>
                <a:gd name="connsiteX8" fmla="*/ 317244 w 477202"/>
                <a:gd name="connsiteY8" fmla="*/ 173511 h 171792"/>
                <a:gd name="connsiteX9" fmla="*/ 468613 w 477202"/>
                <a:gd name="connsiteY9" fmla="*/ 131517 h 171792"/>
                <a:gd name="connsiteX10" fmla="*/ 391878 w 477202"/>
                <a:gd name="connsiteY10" fmla="*/ 49438 h 171792"/>
                <a:gd name="connsiteX11" fmla="*/ 164539 w 477202"/>
                <a:gd name="connsiteY11" fmla="*/ 5726 h 171792"/>
                <a:gd name="connsiteX12" fmla="*/ 14888 w 477202"/>
                <a:gd name="connsiteY12" fmla="*/ 46766 h 171792"/>
                <a:gd name="connsiteX13" fmla="*/ 89714 w 477202"/>
                <a:gd name="connsiteY13" fmla="*/ 13113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2589" y="179237"/>
                  </a:moveTo>
                  <a:cubicBezTo>
                    <a:pt x="224667" y="160531"/>
                    <a:pt x="175992" y="151559"/>
                    <a:pt x="79597" y="133807"/>
                  </a:cubicBezTo>
                  <a:cubicBezTo>
                    <a:pt x="49057" y="99067"/>
                    <a:pt x="33022" y="80743"/>
                    <a:pt x="0" y="43712"/>
                  </a:cubicBezTo>
                  <a:cubicBezTo>
                    <a:pt x="63945" y="25960"/>
                    <a:pt x="95823" y="17179"/>
                    <a:pt x="159385" y="0"/>
                  </a:cubicBezTo>
                  <a:cubicBezTo>
                    <a:pt x="256735" y="19279"/>
                    <a:pt x="305027" y="28632"/>
                    <a:pt x="401613" y="46766"/>
                  </a:cubicBezTo>
                  <a:cubicBezTo>
                    <a:pt x="435017" y="82461"/>
                    <a:pt x="451624" y="100022"/>
                    <a:pt x="483502" y="134189"/>
                  </a:cubicBezTo>
                  <a:cubicBezTo>
                    <a:pt x="418793" y="151369"/>
                    <a:pt x="386916" y="160722"/>
                    <a:pt x="322589" y="179237"/>
                  </a:cubicBezTo>
                  <a:close/>
                  <a:moveTo>
                    <a:pt x="89714" y="131135"/>
                  </a:moveTo>
                  <a:cubicBezTo>
                    <a:pt x="180192" y="147742"/>
                    <a:pt x="225430" y="155950"/>
                    <a:pt x="317244" y="173511"/>
                  </a:cubicBezTo>
                  <a:cubicBezTo>
                    <a:pt x="377372" y="156141"/>
                    <a:pt x="407722" y="147742"/>
                    <a:pt x="468613" y="131517"/>
                  </a:cubicBezTo>
                  <a:cubicBezTo>
                    <a:pt x="438644" y="99258"/>
                    <a:pt x="423183" y="82842"/>
                    <a:pt x="391878" y="49438"/>
                  </a:cubicBezTo>
                  <a:cubicBezTo>
                    <a:pt x="301210" y="32450"/>
                    <a:pt x="255781" y="23860"/>
                    <a:pt x="164539" y="5726"/>
                  </a:cubicBezTo>
                  <a:cubicBezTo>
                    <a:pt x="104793" y="21951"/>
                    <a:pt x="75016" y="30159"/>
                    <a:pt x="14888" y="46766"/>
                  </a:cubicBezTo>
                  <a:cubicBezTo>
                    <a:pt x="46002" y="81506"/>
                    <a:pt x="60891" y="98494"/>
                    <a:pt x="89714" y="1311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B390F98E-9F4D-4917-BB87-192096240E20}"/>
                </a:ext>
              </a:extLst>
            </p:cNvPr>
            <p:cNvSpPr/>
            <p:nvPr/>
          </p:nvSpPr>
          <p:spPr>
            <a:xfrm>
              <a:off x="12678150" y="4479656"/>
              <a:ext cx="477202" cy="171793"/>
            </a:xfrm>
            <a:custGeom>
              <a:avLst/>
              <a:gdLst>
                <a:gd name="connsiteX0" fmla="*/ 327360 w 477202"/>
                <a:gd name="connsiteY0" fmla="*/ 175801 h 171792"/>
                <a:gd name="connsiteX1" fmla="*/ 81888 w 477202"/>
                <a:gd name="connsiteY1" fmla="*/ 130563 h 171792"/>
                <a:gd name="connsiteX2" fmla="*/ 0 w 477202"/>
                <a:gd name="connsiteY2" fmla="*/ 42948 h 171792"/>
                <a:gd name="connsiteX3" fmla="*/ 157858 w 477202"/>
                <a:gd name="connsiteY3" fmla="*/ 0 h 171792"/>
                <a:gd name="connsiteX4" fmla="*/ 399705 w 477202"/>
                <a:gd name="connsiteY4" fmla="*/ 43903 h 171792"/>
                <a:gd name="connsiteX5" fmla="*/ 485410 w 477202"/>
                <a:gd name="connsiteY5" fmla="*/ 130372 h 171792"/>
                <a:gd name="connsiteX6" fmla="*/ 327360 w 477202"/>
                <a:gd name="connsiteY6" fmla="*/ 175801 h 171792"/>
                <a:gd name="connsiteX7" fmla="*/ 92005 w 477202"/>
                <a:gd name="connsiteY7" fmla="*/ 127890 h 171792"/>
                <a:gd name="connsiteX8" fmla="*/ 321825 w 477202"/>
                <a:gd name="connsiteY8" fmla="*/ 170075 h 171792"/>
                <a:gd name="connsiteX9" fmla="*/ 470521 w 477202"/>
                <a:gd name="connsiteY9" fmla="*/ 127890 h 171792"/>
                <a:gd name="connsiteX10" fmla="*/ 390161 w 477202"/>
                <a:gd name="connsiteY10" fmla="*/ 46766 h 171792"/>
                <a:gd name="connsiteX11" fmla="*/ 163203 w 477202"/>
                <a:gd name="connsiteY11" fmla="*/ 5536 h 171792"/>
                <a:gd name="connsiteX12" fmla="*/ 15079 w 477202"/>
                <a:gd name="connsiteY12" fmla="*/ 46002 h 171792"/>
                <a:gd name="connsiteX13" fmla="*/ 92005 w 477202"/>
                <a:gd name="connsiteY13" fmla="*/ 12789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27360" y="175801"/>
                  </a:moveTo>
                  <a:cubicBezTo>
                    <a:pt x="228293" y="157095"/>
                    <a:pt x="179046" y="147742"/>
                    <a:pt x="81888" y="130563"/>
                  </a:cubicBezTo>
                  <a:cubicBezTo>
                    <a:pt x="50011" y="96204"/>
                    <a:pt x="33595" y="78643"/>
                    <a:pt x="0" y="42948"/>
                  </a:cubicBezTo>
                  <a:cubicBezTo>
                    <a:pt x="63373" y="25578"/>
                    <a:pt x="94867" y="16989"/>
                    <a:pt x="157858" y="0"/>
                  </a:cubicBezTo>
                  <a:cubicBezTo>
                    <a:pt x="254826" y="17943"/>
                    <a:pt x="303119" y="26723"/>
                    <a:pt x="399705" y="43903"/>
                  </a:cubicBezTo>
                  <a:cubicBezTo>
                    <a:pt x="434254" y="78643"/>
                    <a:pt x="451433" y="96013"/>
                    <a:pt x="485410" y="130372"/>
                  </a:cubicBezTo>
                  <a:cubicBezTo>
                    <a:pt x="421847" y="147742"/>
                    <a:pt x="390352" y="156904"/>
                    <a:pt x="327360" y="175801"/>
                  </a:cubicBezTo>
                  <a:close/>
                  <a:moveTo>
                    <a:pt x="92005" y="127890"/>
                  </a:moveTo>
                  <a:cubicBezTo>
                    <a:pt x="183054" y="144115"/>
                    <a:pt x="228866" y="152323"/>
                    <a:pt x="321825" y="170075"/>
                  </a:cubicBezTo>
                  <a:cubicBezTo>
                    <a:pt x="380808" y="152323"/>
                    <a:pt x="410775" y="144115"/>
                    <a:pt x="470521" y="127890"/>
                  </a:cubicBezTo>
                  <a:cubicBezTo>
                    <a:pt x="438644" y="95631"/>
                    <a:pt x="422610" y="79407"/>
                    <a:pt x="390161" y="46766"/>
                  </a:cubicBezTo>
                  <a:cubicBezTo>
                    <a:pt x="299492" y="30541"/>
                    <a:pt x="254254" y="22524"/>
                    <a:pt x="163203" y="5536"/>
                  </a:cubicBezTo>
                  <a:cubicBezTo>
                    <a:pt x="104220" y="21570"/>
                    <a:pt x="74634" y="29778"/>
                    <a:pt x="15079" y="46002"/>
                  </a:cubicBezTo>
                  <a:cubicBezTo>
                    <a:pt x="46384" y="79216"/>
                    <a:pt x="61845" y="95631"/>
                    <a:pt x="92005" y="1278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98DB53F7-A636-4E76-BD2D-00E6F20DD03F}"/>
                </a:ext>
              </a:extLst>
            </p:cNvPr>
            <p:cNvSpPr/>
            <p:nvPr/>
          </p:nvSpPr>
          <p:spPr>
            <a:xfrm>
              <a:off x="13065829" y="4480038"/>
              <a:ext cx="477202" cy="171793"/>
            </a:xfrm>
            <a:custGeom>
              <a:avLst/>
              <a:gdLst>
                <a:gd name="connsiteX0" fmla="*/ 332897 w 477202"/>
                <a:gd name="connsiteY0" fmla="*/ 174847 h 171792"/>
                <a:gd name="connsiteX1" fmla="*/ 85514 w 477202"/>
                <a:gd name="connsiteY1" fmla="*/ 129990 h 171792"/>
                <a:gd name="connsiteX2" fmla="*/ 0 w 477202"/>
                <a:gd name="connsiteY2" fmla="*/ 43521 h 171792"/>
                <a:gd name="connsiteX3" fmla="*/ 154804 w 477202"/>
                <a:gd name="connsiteY3" fmla="*/ 0 h 171792"/>
                <a:gd name="connsiteX4" fmla="*/ 396459 w 477202"/>
                <a:gd name="connsiteY4" fmla="*/ 41612 h 171792"/>
                <a:gd name="connsiteX5" fmla="*/ 488464 w 477202"/>
                <a:gd name="connsiteY5" fmla="*/ 129417 h 171792"/>
                <a:gd name="connsiteX6" fmla="*/ 332897 w 477202"/>
                <a:gd name="connsiteY6" fmla="*/ 174847 h 171792"/>
                <a:gd name="connsiteX7" fmla="*/ 95249 w 477202"/>
                <a:gd name="connsiteY7" fmla="*/ 127318 h 171792"/>
                <a:gd name="connsiteX8" fmla="*/ 326979 w 477202"/>
                <a:gd name="connsiteY8" fmla="*/ 169121 h 171792"/>
                <a:gd name="connsiteX9" fmla="*/ 473003 w 477202"/>
                <a:gd name="connsiteY9" fmla="*/ 126745 h 171792"/>
                <a:gd name="connsiteX10" fmla="*/ 386915 w 477202"/>
                <a:gd name="connsiteY10" fmla="*/ 44475 h 171792"/>
                <a:gd name="connsiteX11" fmla="*/ 160149 w 477202"/>
                <a:gd name="connsiteY11" fmla="*/ 5345 h 171792"/>
                <a:gd name="connsiteX12" fmla="*/ 14888 w 477202"/>
                <a:gd name="connsiteY12" fmla="*/ 46193 h 171792"/>
                <a:gd name="connsiteX13" fmla="*/ 95249 w 477202"/>
                <a:gd name="connsiteY13" fmla="*/ 12731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32897" y="174847"/>
                  </a:moveTo>
                  <a:cubicBezTo>
                    <a:pt x="233256" y="156713"/>
                    <a:pt x="183436" y="147360"/>
                    <a:pt x="85514" y="129990"/>
                  </a:cubicBezTo>
                  <a:cubicBezTo>
                    <a:pt x="51538" y="95631"/>
                    <a:pt x="34358" y="78261"/>
                    <a:pt x="0" y="43521"/>
                  </a:cubicBezTo>
                  <a:cubicBezTo>
                    <a:pt x="62417" y="26151"/>
                    <a:pt x="93341" y="17561"/>
                    <a:pt x="154804" y="0"/>
                  </a:cubicBezTo>
                  <a:cubicBezTo>
                    <a:pt x="251390" y="16797"/>
                    <a:pt x="299683" y="25005"/>
                    <a:pt x="396459" y="41612"/>
                  </a:cubicBezTo>
                  <a:cubicBezTo>
                    <a:pt x="432918" y="76543"/>
                    <a:pt x="451433" y="93913"/>
                    <a:pt x="488464" y="129417"/>
                  </a:cubicBezTo>
                  <a:cubicBezTo>
                    <a:pt x="426236" y="147360"/>
                    <a:pt x="394933" y="156141"/>
                    <a:pt x="332897" y="174847"/>
                  </a:cubicBezTo>
                  <a:close/>
                  <a:moveTo>
                    <a:pt x="95249" y="127318"/>
                  </a:moveTo>
                  <a:cubicBezTo>
                    <a:pt x="187063" y="143542"/>
                    <a:pt x="233638" y="151941"/>
                    <a:pt x="326979" y="169121"/>
                  </a:cubicBezTo>
                  <a:cubicBezTo>
                    <a:pt x="385198" y="151750"/>
                    <a:pt x="414784" y="143542"/>
                    <a:pt x="473003" y="126745"/>
                  </a:cubicBezTo>
                  <a:cubicBezTo>
                    <a:pt x="438262" y="93532"/>
                    <a:pt x="421083" y="77116"/>
                    <a:pt x="386915" y="44475"/>
                  </a:cubicBezTo>
                  <a:cubicBezTo>
                    <a:pt x="296057" y="28823"/>
                    <a:pt x="250818" y="21188"/>
                    <a:pt x="160149" y="5345"/>
                  </a:cubicBezTo>
                  <a:cubicBezTo>
                    <a:pt x="102312" y="21760"/>
                    <a:pt x="73298" y="29968"/>
                    <a:pt x="14888" y="46193"/>
                  </a:cubicBezTo>
                  <a:cubicBezTo>
                    <a:pt x="47147" y="78834"/>
                    <a:pt x="63373" y="95059"/>
                    <a:pt x="95249" y="1273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61815244-9E62-41AF-9B98-4E48B4260A0F}"/>
                </a:ext>
              </a:extLst>
            </p:cNvPr>
            <p:cNvSpPr/>
            <p:nvPr/>
          </p:nvSpPr>
          <p:spPr>
            <a:xfrm>
              <a:off x="-1266853" y="4606592"/>
              <a:ext cx="496291" cy="171793"/>
            </a:xfrm>
            <a:custGeom>
              <a:avLst/>
              <a:gdLst>
                <a:gd name="connsiteX0" fmla="*/ 155950 w 496290"/>
                <a:gd name="connsiteY0" fmla="*/ 182482 h 171792"/>
                <a:gd name="connsiteX1" fmla="*/ 0 w 496290"/>
                <a:gd name="connsiteY1" fmla="*/ 134380 h 171792"/>
                <a:gd name="connsiteX2" fmla="*/ 95631 w 496290"/>
                <a:gd name="connsiteY2" fmla="*/ 43330 h 171792"/>
                <a:gd name="connsiteX3" fmla="*/ 343204 w 496290"/>
                <a:gd name="connsiteY3" fmla="*/ 0 h 171792"/>
                <a:gd name="connsiteX4" fmla="*/ 500681 w 496290"/>
                <a:gd name="connsiteY4" fmla="*/ 44094 h 171792"/>
                <a:gd name="connsiteX5" fmla="*/ 408295 w 496290"/>
                <a:gd name="connsiteY5" fmla="*/ 136671 h 171792"/>
                <a:gd name="connsiteX6" fmla="*/ 155950 w 496290"/>
                <a:gd name="connsiteY6" fmla="*/ 182482 h 171792"/>
                <a:gd name="connsiteX7" fmla="*/ 15652 w 496290"/>
                <a:gd name="connsiteY7" fmla="*/ 131708 h 171792"/>
                <a:gd name="connsiteX8" fmla="*/ 161867 w 496290"/>
                <a:gd name="connsiteY8" fmla="*/ 176756 h 171792"/>
                <a:gd name="connsiteX9" fmla="*/ 398369 w 496290"/>
                <a:gd name="connsiteY9" fmla="*/ 133808 h 171792"/>
                <a:gd name="connsiteX10" fmla="*/ 485220 w 496290"/>
                <a:gd name="connsiteY10" fmla="*/ 46957 h 171792"/>
                <a:gd name="connsiteX11" fmla="*/ 337669 w 496290"/>
                <a:gd name="connsiteY11" fmla="*/ 5154 h 171792"/>
                <a:gd name="connsiteX12" fmla="*/ 105175 w 496290"/>
                <a:gd name="connsiteY12" fmla="*/ 46193 h 171792"/>
                <a:gd name="connsiteX13" fmla="*/ 15652 w 496290"/>
                <a:gd name="connsiteY13" fmla="*/ 13170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55950" y="182482"/>
                  </a:moveTo>
                  <a:cubicBezTo>
                    <a:pt x="92959" y="163394"/>
                    <a:pt x="61846" y="153659"/>
                    <a:pt x="0" y="134380"/>
                  </a:cubicBezTo>
                  <a:cubicBezTo>
                    <a:pt x="38558" y="97731"/>
                    <a:pt x="57646" y="79407"/>
                    <a:pt x="95631" y="43330"/>
                  </a:cubicBezTo>
                  <a:cubicBezTo>
                    <a:pt x="195080" y="25578"/>
                    <a:pt x="245091" y="16416"/>
                    <a:pt x="343204" y="0"/>
                  </a:cubicBezTo>
                  <a:cubicBezTo>
                    <a:pt x="406386" y="17370"/>
                    <a:pt x="438454" y="25578"/>
                    <a:pt x="500681" y="44094"/>
                  </a:cubicBezTo>
                  <a:cubicBezTo>
                    <a:pt x="463268" y="81315"/>
                    <a:pt x="444753" y="99831"/>
                    <a:pt x="408295" y="136671"/>
                  </a:cubicBezTo>
                  <a:cubicBezTo>
                    <a:pt x="307509" y="154995"/>
                    <a:pt x="257117" y="164348"/>
                    <a:pt x="155950" y="182482"/>
                  </a:cubicBezTo>
                  <a:close/>
                  <a:moveTo>
                    <a:pt x="15652" y="131708"/>
                  </a:moveTo>
                  <a:cubicBezTo>
                    <a:pt x="73680" y="149841"/>
                    <a:pt x="102885" y="159004"/>
                    <a:pt x="161867" y="176756"/>
                  </a:cubicBezTo>
                  <a:cubicBezTo>
                    <a:pt x="256544" y="159576"/>
                    <a:pt x="303883" y="150987"/>
                    <a:pt x="398369" y="133808"/>
                  </a:cubicBezTo>
                  <a:cubicBezTo>
                    <a:pt x="432727" y="99258"/>
                    <a:pt x="450098" y="81888"/>
                    <a:pt x="485220" y="46957"/>
                  </a:cubicBezTo>
                  <a:cubicBezTo>
                    <a:pt x="426810" y="29587"/>
                    <a:pt x="397033" y="21379"/>
                    <a:pt x="337669" y="5154"/>
                  </a:cubicBezTo>
                  <a:cubicBezTo>
                    <a:pt x="245664" y="20806"/>
                    <a:pt x="198516" y="29396"/>
                    <a:pt x="105175" y="46193"/>
                  </a:cubicBezTo>
                  <a:cubicBezTo>
                    <a:pt x="69672" y="80170"/>
                    <a:pt x="51729" y="97158"/>
                    <a:pt x="15652" y="1317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DF065EBB-74BC-4827-B274-55FB31CA0A1A}"/>
                </a:ext>
              </a:extLst>
            </p:cNvPr>
            <p:cNvSpPr/>
            <p:nvPr/>
          </p:nvSpPr>
          <p:spPr>
            <a:xfrm>
              <a:off x="-871347" y="4607738"/>
              <a:ext cx="496291" cy="171793"/>
            </a:xfrm>
            <a:custGeom>
              <a:avLst/>
              <a:gdLst>
                <a:gd name="connsiteX0" fmla="*/ 162249 w 496290"/>
                <a:gd name="connsiteY0" fmla="*/ 180955 h 171792"/>
                <a:gd name="connsiteX1" fmla="*/ 0 w 496290"/>
                <a:gd name="connsiteY1" fmla="*/ 135525 h 171792"/>
                <a:gd name="connsiteX2" fmla="*/ 92577 w 496290"/>
                <a:gd name="connsiteY2" fmla="*/ 42948 h 171792"/>
                <a:gd name="connsiteX3" fmla="*/ 337859 w 496290"/>
                <a:gd name="connsiteY3" fmla="*/ 0 h 171792"/>
                <a:gd name="connsiteX4" fmla="*/ 498581 w 496290"/>
                <a:gd name="connsiteY4" fmla="*/ 43139 h 171792"/>
                <a:gd name="connsiteX5" fmla="*/ 412875 w 496290"/>
                <a:gd name="connsiteY5" fmla="*/ 134571 h 171792"/>
                <a:gd name="connsiteX6" fmla="*/ 162249 w 496290"/>
                <a:gd name="connsiteY6" fmla="*/ 180955 h 171792"/>
                <a:gd name="connsiteX7" fmla="*/ 15652 w 496290"/>
                <a:gd name="connsiteY7" fmla="*/ 132662 h 171792"/>
                <a:gd name="connsiteX8" fmla="*/ 167784 w 496290"/>
                <a:gd name="connsiteY8" fmla="*/ 175419 h 171792"/>
                <a:gd name="connsiteX9" fmla="*/ 402759 w 496290"/>
                <a:gd name="connsiteY9" fmla="*/ 131899 h 171792"/>
                <a:gd name="connsiteX10" fmla="*/ 483311 w 496290"/>
                <a:gd name="connsiteY10" fmla="*/ 46002 h 171792"/>
                <a:gd name="connsiteX11" fmla="*/ 332896 w 496290"/>
                <a:gd name="connsiteY11" fmla="*/ 4963 h 171792"/>
                <a:gd name="connsiteX12" fmla="*/ 102312 w 496290"/>
                <a:gd name="connsiteY12" fmla="*/ 45811 h 171792"/>
                <a:gd name="connsiteX13" fmla="*/ 15652 w 496290"/>
                <a:gd name="connsiteY13" fmla="*/ 1326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62249" y="180955"/>
                  </a:moveTo>
                  <a:cubicBezTo>
                    <a:pt x="96204" y="163394"/>
                    <a:pt x="63945" y="154041"/>
                    <a:pt x="0" y="135525"/>
                  </a:cubicBezTo>
                  <a:cubicBezTo>
                    <a:pt x="36649" y="98685"/>
                    <a:pt x="54974" y="80170"/>
                    <a:pt x="92577" y="42948"/>
                  </a:cubicBezTo>
                  <a:cubicBezTo>
                    <a:pt x="192026" y="24624"/>
                    <a:pt x="240892" y="16225"/>
                    <a:pt x="337859" y="0"/>
                  </a:cubicBezTo>
                  <a:cubicBezTo>
                    <a:pt x="402759" y="16416"/>
                    <a:pt x="435208" y="24624"/>
                    <a:pt x="498581" y="43139"/>
                  </a:cubicBezTo>
                  <a:cubicBezTo>
                    <a:pt x="463077" y="80552"/>
                    <a:pt x="446089" y="98685"/>
                    <a:pt x="412875" y="134571"/>
                  </a:cubicBezTo>
                  <a:cubicBezTo>
                    <a:pt x="313045" y="152896"/>
                    <a:pt x="263034" y="162249"/>
                    <a:pt x="162249" y="180955"/>
                  </a:cubicBezTo>
                  <a:close/>
                  <a:moveTo>
                    <a:pt x="15652" y="132662"/>
                  </a:moveTo>
                  <a:cubicBezTo>
                    <a:pt x="75589" y="150223"/>
                    <a:pt x="105939" y="158813"/>
                    <a:pt x="167784" y="175419"/>
                  </a:cubicBezTo>
                  <a:cubicBezTo>
                    <a:pt x="262080" y="157858"/>
                    <a:pt x="309036" y="149269"/>
                    <a:pt x="402759" y="131899"/>
                  </a:cubicBezTo>
                  <a:cubicBezTo>
                    <a:pt x="434063" y="98304"/>
                    <a:pt x="450097" y="81124"/>
                    <a:pt x="483311" y="46002"/>
                  </a:cubicBezTo>
                  <a:cubicBezTo>
                    <a:pt x="423756" y="28632"/>
                    <a:pt x="393978" y="20233"/>
                    <a:pt x="332896" y="4963"/>
                  </a:cubicBezTo>
                  <a:cubicBezTo>
                    <a:pt x="242037" y="20042"/>
                    <a:pt x="195653" y="28441"/>
                    <a:pt x="102312" y="45811"/>
                  </a:cubicBezTo>
                  <a:cubicBezTo>
                    <a:pt x="67190" y="80743"/>
                    <a:pt x="49820" y="98113"/>
                    <a:pt x="15652" y="1326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FF0D2C0D-0C41-4C90-8E8A-E24895A549B2}"/>
                </a:ext>
              </a:extLst>
            </p:cNvPr>
            <p:cNvSpPr/>
            <p:nvPr/>
          </p:nvSpPr>
          <p:spPr>
            <a:xfrm>
              <a:off x="-471452" y="4607547"/>
              <a:ext cx="477202" cy="171793"/>
            </a:xfrm>
            <a:custGeom>
              <a:avLst/>
              <a:gdLst>
                <a:gd name="connsiteX0" fmla="*/ 169121 w 477202"/>
                <a:gd name="connsiteY0" fmla="*/ 176947 h 171792"/>
                <a:gd name="connsiteX1" fmla="*/ 0 w 477202"/>
                <a:gd name="connsiteY1" fmla="*/ 134762 h 171792"/>
                <a:gd name="connsiteX2" fmla="*/ 85896 w 477202"/>
                <a:gd name="connsiteY2" fmla="*/ 43330 h 171792"/>
                <a:gd name="connsiteX3" fmla="*/ 329079 w 477202"/>
                <a:gd name="connsiteY3" fmla="*/ 0 h 171792"/>
                <a:gd name="connsiteX4" fmla="*/ 492282 w 477202"/>
                <a:gd name="connsiteY4" fmla="*/ 43139 h 171792"/>
                <a:gd name="connsiteX5" fmla="*/ 415548 w 477202"/>
                <a:gd name="connsiteY5" fmla="*/ 131517 h 171792"/>
                <a:gd name="connsiteX6" fmla="*/ 169121 w 477202"/>
                <a:gd name="connsiteY6" fmla="*/ 176947 h 171792"/>
                <a:gd name="connsiteX7" fmla="*/ 15461 w 477202"/>
                <a:gd name="connsiteY7" fmla="*/ 131899 h 171792"/>
                <a:gd name="connsiteX8" fmla="*/ 173893 w 477202"/>
                <a:gd name="connsiteY8" fmla="*/ 171602 h 171792"/>
                <a:gd name="connsiteX9" fmla="*/ 405050 w 477202"/>
                <a:gd name="connsiteY9" fmla="*/ 128845 h 171792"/>
                <a:gd name="connsiteX10" fmla="*/ 477203 w 477202"/>
                <a:gd name="connsiteY10" fmla="*/ 45811 h 171792"/>
                <a:gd name="connsiteX11" fmla="*/ 324307 w 477202"/>
                <a:gd name="connsiteY11" fmla="*/ 4963 h 171792"/>
                <a:gd name="connsiteX12" fmla="*/ 95631 w 477202"/>
                <a:gd name="connsiteY12" fmla="*/ 46193 h 171792"/>
                <a:gd name="connsiteX13" fmla="*/ 15461 w 477202"/>
                <a:gd name="connsiteY13" fmla="*/ 13189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169121" y="176947"/>
                  </a:moveTo>
                  <a:cubicBezTo>
                    <a:pt x="100021" y="160913"/>
                    <a:pt x="66427" y="152323"/>
                    <a:pt x="0" y="134762"/>
                  </a:cubicBezTo>
                  <a:cubicBezTo>
                    <a:pt x="33213" y="98876"/>
                    <a:pt x="50393" y="80743"/>
                    <a:pt x="85896" y="43330"/>
                  </a:cubicBezTo>
                  <a:cubicBezTo>
                    <a:pt x="184582" y="24814"/>
                    <a:pt x="232684" y="16797"/>
                    <a:pt x="329079" y="0"/>
                  </a:cubicBezTo>
                  <a:cubicBezTo>
                    <a:pt x="394742" y="16607"/>
                    <a:pt x="427383" y="25005"/>
                    <a:pt x="492282" y="43139"/>
                  </a:cubicBezTo>
                  <a:cubicBezTo>
                    <a:pt x="459641" y="79979"/>
                    <a:pt x="444562" y="97540"/>
                    <a:pt x="415548" y="131517"/>
                  </a:cubicBezTo>
                  <a:cubicBezTo>
                    <a:pt x="317626" y="149460"/>
                    <a:pt x="268379" y="158431"/>
                    <a:pt x="169121" y="176947"/>
                  </a:cubicBezTo>
                  <a:close/>
                  <a:moveTo>
                    <a:pt x="15461" y="131899"/>
                  </a:moveTo>
                  <a:cubicBezTo>
                    <a:pt x="77688" y="148314"/>
                    <a:pt x="109184" y="156332"/>
                    <a:pt x="173893" y="171602"/>
                  </a:cubicBezTo>
                  <a:cubicBezTo>
                    <a:pt x="266852" y="154423"/>
                    <a:pt x="313045" y="145833"/>
                    <a:pt x="405050" y="128845"/>
                  </a:cubicBezTo>
                  <a:cubicBezTo>
                    <a:pt x="432345" y="96777"/>
                    <a:pt x="446661" y="80170"/>
                    <a:pt x="477203" y="45811"/>
                  </a:cubicBezTo>
                  <a:cubicBezTo>
                    <a:pt x="416121" y="28823"/>
                    <a:pt x="385961" y="20424"/>
                    <a:pt x="324307" y="4963"/>
                  </a:cubicBezTo>
                  <a:cubicBezTo>
                    <a:pt x="234020" y="20615"/>
                    <a:pt x="188209" y="28632"/>
                    <a:pt x="95631" y="46193"/>
                  </a:cubicBezTo>
                  <a:cubicBezTo>
                    <a:pt x="62609" y="81124"/>
                    <a:pt x="46766" y="98304"/>
                    <a:pt x="15461" y="131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FF45DBB6-EDB7-4BDF-87D7-5B3C44034DC6}"/>
                </a:ext>
              </a:extLst>
            </p:cNvPr>
            <p:cNvSpPr/>
            <p:nvPr/>
          </p:nvSpPr>
          <p:spPr>
            <a:xfrm>
              <a:off x="-68502" y="4606020"/>
              <a:ext cx="477202" cy="152705"/>
            </a:xfrm>
            <a:custGeom>
              <a:avLst/>
              <a:gdLst>
                <a:gd name="connsiteX0" fmla="*/ 175801 w 477202"/>
                <a:gd name="connsiteY0" fmla="*/ 171602 h 152704"/>
                <a:gd name="connsiteX1" fmla="*/ 0 w 477202"/>
                <a:gd name="connsiteY1" fmla="*/ 133044 h 152704"/>
                <a:gd name="connsiteX2" fmla="*/ 76925 w 477202"/>
                <a:gd name="connsiteY2" fmla="*/ 44475 h 152704"/>
                <a:gd name="connsiteX3" fmla="*/ 318199 w 477202"/>
                <a:gd name="connsiteY3" fmla="*/ 0 h 152704"/>
                <a:gd name="connsiteX4" fmla="*/ 483692 w 477202"/>
                <a:gd name="connsiteY4" fmla="*/ 43903 h 152704"/>
                <a:gd name="connsiteX5" fmla="*/ 416884 w 477202"/>
                <a:gd name="connsiteY5" fmla="*/ 128081 h 152704"/>
                <a:gd name="connsiteX6" fmla="*/ 175801 w 477202"/>
                <a:gd name="connsiteY6" fmla="*/ 171602 h 152704"/>
                <a:gd name="connsiteX7" fmla="*/ 15079 w 477202"/>
                <a:gd name="connsiteY7" fmla="*/ 130181 h 152704"/>
                <a:gd name="connsiteX8" fmla="*/ 179810 w 477202"/>
                <a:gd name="connsiteY8" fmla="*/ 166448 h 152704"/>
                <a:gd name="connsiteX9" fmla="*/ 406004 w 477202"/>
                <a:gd name="connsiteY9" fmla="*/ 125791 h 152704"/>
                <a:gd name="connsiteX10" fmla="*/ 468804 w 477202"/>
                <a:gd name="connsiteY10" fmla="*/ 46575 h 152704"/>
                <a:gd name="connsiteX11" fmla="*/ 313427 w 477202"/>
                <a:gd name="connsiteY11" fmla="*/ 5345 h 152704"/>
                <a:gd name="connsiteX12" fmla="*/ 86851 w 477202"/>
                <a:gd name="connsiteY12" fmla="*/ 47148 h 152704"/>
                <a:gd name="connsiteX13" fmla="*/ 15079 w 477202"/>
                <a:gd name="connsiteY13" fmla="*/ 13018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75801" y="171602"/>
                  </a:moveTo>
                  <a:cubicBezTo>
                    <a:pt x="103839" y="157286"/>
                    <a:pt x="68717" y="149460"/>
                    <a:pt x="0" y="133044"/>
                  </a:cubicBezTo>
                  <a:cubicBezTo>
                    <a:pt x="29014" y="98876"/>
                    <a:pt x="44284" y="81315"/>
                    <a:pt x="76925" y="44475"/>
                  </a:cubicBezTo>
                  <a:cubicBezTo>
                    <a:pt x="174274" y="26151"/>
                    <a:pt x="221804" y="18325"/>
                    <a:pt x="318199" y="0"/>
                  </a:cubicBezTo>
                  <a:cubicBezTo>
                    <a:pt x="384052" y="17561"/>
                    <a:pt x="416884" y="26342"/>
                    <a:pt x="483692" y="43903"/>
                  </a:cubicBezTo>
                  <a:cubicBezTo>
                    <a:pt x="454488" y="79597"/>
                    <a:pt x="441317" y="96204"/>
                    <a:pt x="416884" y="128081"/>
                  </a:cubicBezTo>
                  <a:cubicBezTo>
                    <a:pt x="321062" y="145260"/>
                    <a:pt x="272769" y="153850"/>
                    <a:pt x="175801" y="171602"/>
                  </a:cubicBezTo>
                  <a:close/>
                  <a:moveTo>
                    <a:pt x="15079" y="130181"/>
                  </a:moveTo>
                  <a:cubicBezTo>
                    <a:pt x="79597" y="145451"/>
                    <a:pt x="112429" y="152896"/>
                    <a:pt x="179810" y="166448"/>
                  </a:cubicBezTo>
                  <a:cubicBezTo>
                    <a:pt x="270860" y="150032"/>
                    <a:pt x="316099" y="141825"/>
                    <a:pt x="406004" y="125791"/>
                  </a:cubicBezTo>
                  <a:cubicBezTo>
                    <a:pt x="429100" y="95631"/>
                    <a:pt x="441508" y="79979"/>
                    <a:pt x="468804" y="46575"/>
                  </a:cubicBezTo>
                  <a:cubicBezTo>
                    <a:pt x="406195" y="30159"/>
                    <a:pt x="375463" y="21760"/>
                    <a:pt x="313427" y="5345"/>
                  </a:cubicBezTo>
                  <a:cubicBezTo>
                    <a:pt x="223140" y="22142"/>
                    <a:pt x="178092" y="29968"/>
                    <a:pt x="86851" y="47148"/>
                  </a:cubicBezTo>
                  <a:cubicBezTo>
                    <a:pt x="56501" y="81697"/>
                    <a:pt x="42376" y="98113"/>
                    <a:pt x="15079" y="1301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75B993F2-132C-4D98-AD38-D124CD155C91}"/>
                </a:ext>
              </a:extLst>
            </p:cNvPr>
            <p:cNvSpPr/>
            <p:nvPr/>
          </p:nvSpPr>
          <p:spPr>
            <a:xfrm>
              <a:off x="335593" y="4604302"/>
              <a:ext cx="458114" cy="152705"/>
            </a:xfrm>
            <a:custGeom>
              <a:avLst/>
              <a:gdLst>
                <a:gd name="connsiteX0" fmla="*/ 182100 w 458114"/>
                <a:gd name="connsiteY0" fmla="*/ 164921 h 152704"/>
                <a:gd name="connsiteX1" fmla="*/ 0 w 458114"/>
                <a:gd name="connsiteY1" fmla="*/ 129990 h 152704"/>
                <a:gd name="connsiteX2" fmla="*/ 66999 w 458114"/>
                <a:gd name="connsiteY2" fmla="*/ 45621 h 152704"/>
                <a:gd name="connsiteX3" fmla="*/ 306173 w 458114"/>
                <a:gd name="connsiteY3" fmla="*/ 0 h 152704"/>
                <a:gd name="connsiteX4" fmla="*/ 473767 w 458114"/>
                <a:gd name="connsiteY4" fmla="*/ 45048 h 152704"/>
                <a:gd name="connsiteX5" fmla="*/ 417075 w 458114"/>
                <a:gd name="connsiteY5" fmla="*/ 124645 h 152704"/>
                <a:gd name="connsiteX6" fmla="*/ 182100 w 458114"/>
                <a:gd name="connsiteY6" fmla="*/ 164921 h 152704"/>
                <a:gd name="connsiteX7" fmla="*/ 14698 w 458114"/>
                <a:gd name="connsiteY7" fmla="*/ 127508 h 152704"/>
                <a:gd name="connsiteX8" fmla="*/ 185155 w 458114"/>
                <a:gd name="connsiteY8" fmla="*/ 160531 h 152704"/>
                <a:gd name="connsiteX9" fmla="*/ 405622 w 458114"/>
                <a:gd name="connsiteY9" fmla="*/ 122736 h 152704"/>
                <a:gd name="connsiteX10" fmla="*/ 459069 w 458114"/>
                <a:gd name="connsiteY10" fmla="*/ 47911 h 152704"/>
                <a:gd name="connsiteX11" fmla="*/ 301401 w 458114"/>
                <a:gd name="connsiteY11" fmla="*/ 6108 h 152704"/>
                <a:gd name="connsiteX12" fmla="*/ 77116 w 458114"/>
                <a:gd name="connsiteY12" fmla="*/ 48675 h 152704"/>
                <a:gd name="connsiteX13" fmla="*/ 14698 w 458114"/>
                <a:gd name="connsiteY13" fmla="*/ 12750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82100" y="164921"/>
                  </a:moveTo>
                  <a:cubicBezTo>
                    <a:pt x="107657" y="152132"/>
                    <a:pt x="71199" y="145069"/>
                    <a:pt x="0" y="129990"/>
                  </a:cubicBezTo>
                  <a:cubicBezTo>
                    <a:pt x="24433" y="98113"/>
                    <a:pt x="37794" y="81315"/>
                    <a:pt x="66999" y="45621"/>
                  </a:cubicBezTo>
                  <a:cubicBezTo>
                    <a:pt x="162631" y="27869"/>
                    <a:pt x="209969" y="19661"/>
                    <a:pt x="306173" y="0"/>
                  </a:cubicBezTo>
                  <a:cubicBezTo>
                    <a:pt x="372218" y="18897"/>
                    <a:pt x="405240" y="28059"/>
                    <a:pt x="473767" y="45048"/>
                  </a:cubicBezTo>
                  <a:cubicBezTo>
                    <a:pt x="447998" y="79406"/>
                    <a:pt x="436927" y="95250"/>
                    <a:pt x="417075" y="124645"/>
                  </a:cubicBezTo>
                  <a:cubicBezTo>
                    <a:pt x="323543" y="140679"/>
                    <a:pt x="276587" y="148696"/>
                    <a:pt x="182100" y="164921"/>
                  </a:cubicBezTo>
                  <a:close/>
                  <a:moveTo>
                    <a:pt x="14698" y="127508"/>
                  </a:moveTo>
                  <a:cubicBezTo>
                    <a:pt x="81506" y="141634"/>
                    <a:pt x="115674" y="148314"/>
                    <a:pt x="185155" y="160531"/>
                  </a:cubicBezTo>
                  <a:cubicBezTo>
                    <a:pt x="273723" y="145260"/>
                    <a:pt x="317817" y="137625"/>
                    <a:pt x="405622" y="122736"/>
                  </a:cubicBezTo>
                  <a:cubicBezTo>
                    <a:pt x="424519" y="94868"/>
                    <a:pt x="435018" y="79979"/>
                    <a:pt x="459069" y="47911"/>
                  </a:cubicBezTo>
                  <a:cubicBezTo>
                    <a:pt x="394742" y="32068"/>
                    <a:pt x="363628" y="23669"/>
                    <a:pt x="301401" y="6108"/>
                  </a:cubicBezTo>
                  <a:cubicBezTo>
                    <a:pt x="211305" y="24242"/>
                    <a:pt x="166830" y="31877"/>
                    <a:pt x="77116" y="48675"/>
                  </a:cubicBezTo>
                  <a:cubicBezTo>
                    <a:pt x="50011" y="81697"/>
                    <a:pt x="37794" y="97349"/>
                    <a:pt x="14698" y="1275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784E9713-2200-4F97-8DFC-DC12BD569AE2}"/>
                </a:ext>
              </a:extLst>
            </p:cNvPr>
            <p:cNvSpPr/>
            <p:nvPr/>
          </p:nvSpPr>
          <p:spPr>
            <a:xfrm>
              <a:off x="739879" y="4602393"/>
              <a:ext cx="458114" cy="152705"/>
            </a:xfrm>
            <a:custGeom>
              <a:avLst/>
              <a:gdLst>
                <a:gd name="connsiteX0" fmla="*/ 187636 w 458114"/>
                <a:gd name="connsiteY0" fmla="*/ 158431 h 152704"/>
                <a:gd name="connsiteX1" fmla="*/ 0 w 458114"/>
                <a:gd name="connsiteY1" fmla="*/ 126745 h 152704"/>
                <a:gd name="connsiteX2" fmla="*/ 57074 w 458114"/>
                <a:gd name="connsiteY2" fmla="*/ 46957 h 152704"/>
                <a:gd name="connsiteX3" fmla="*/ 294148 w 458114"/>
                <a:gd name="connsiteY3" fmla="*/ 0 h 152704"/>
                <a:gd name="connsiteX4" fmla="*/ 463841 w 458114"/>
                <a:gd name="connsiteY4" fmla="*/ 46384 h 152704"/>
                <a:gd name="connsiteX5" fmla="*/ 416502 w 458114"/>
                <a:gd name="connsiteY5" fmla="*/ 121591 h 152704"/>
                <a:gd name="connsiteX6" fmla="*/ 187636 w 458114"/>
                <a:gd name="connsiteY6" fmla="*/ 158431 h 152704"/>
                <a:gd name="connsiteX7" fmla="*/ 14316 w 458114"/>
                <a:gd name="connsiteY7" fmla="*/ 124264 h 152704"/>
                <a:gd name="connsiteX8" fmla="*/ 189927 w 458114"/>
                <a:gd name="connsiteY8" fmla="*/ 154232 h 152704"/>
                <a:gd name="connsiteX9" fmla="*/ 404477 w 458114"/>
                <a:gd name="connsiteY9" fmla="*/ 119682 h 152704"/>
                <a:gd name="connsiteX10" fmla="*/ 449143 w 458114"/>
                <a:gd name="connsiteY10" fmla="*/ 48866 h 152704"/>
                <a:gd name="connsiteX11" fmla="*/ 289185 w 458114"/>
                <a:gd name="connsiteY11" fmla="*/ 6299 h 152704"/>
                <a:gd name="connsiteX12" fmla="*/ 67381 w 458114"/>
                <a:gd name="connsiteY12" fmla="*/ 49438 h 152704"/>
                <a:gd name="connsiteX13" fmla="*/ 14316 w 458114"/>
                <a:gd name="connsiteY13" fmla="*/ 124264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187636" y="158431"/>
                  </a:moveTo>
                  <a:cubicBezTo>
                    <a:pt x="110902" y="146978"/>
                    <a:pt x="73489" y="140679"/>
                    <a:pt x="0" y="126745"/>
                  </a:cubicBezTo>
                  <a:cubicBezTo>
                    <a:pt x="20043" y="97158"/>
                    <a:pt x="31114" y="81315"/>
                    <a:pt x="57074" y="46957"/>
                  </a:cubicBezTo>
                  <a:cubicBezTo>
                    <a:pt x="150987" y="29778"/>
                    <a:pt x="198135" y="21379"/>
                    <a:pt x="294148" y="0"/>
                  </a:cubicBezTo>
                  <a:cubicBezTo>
                    <a:pt x="360383" y="20615"/>
                    <a:pt x="393788" y="29968"/>
                    <a:pt x="463841" y="46384"/>
                  </a:cubicBezTo>
                  <a:cubicBezTo>
                    <a:pt x="441317" y="79597"/>
                    <a:pt x="432155" y="94486"/>
                    <a:pt x="416502" y="121591"/>
                  </a:cubicBezTo>
                  <a:cubicBezTo>
                    <a:pt x="325070" y="136289"/>
                    <a:pt x="279450" y="143543"/>
                    <a:pt x="187636" y="158431"/>
                  </a:cubicBezTo>
                  <a:close/>
                  <a:moveTo>
                    <a:pt x="14316" y="124264"/>
                  </a:moveTo>
                  <a:cubicBezTo>
                    <a:pt x="83224" y="137243"/>
                    <a:pt x="118346" y="143352"/>
                    <a:pt x="189927" y="154232"/>
                  </a:cubicBezTo>
                  <a:cubicBezTo>
                    <a:pt x="276014" y="140298"/>
                    <a:pt x="318962" y="133426"/>
                    <a:pt x="404477" y="119682"/>
                  </a:cubicBezTo>
                  <a:cubicBezTo>
                    <a:pt x="419557" y="93914"/>
                    <a:pt x="428146" y="79979"/>
                    <a:pt x="449143" y="48866"/>
                  </a:cubicBezTo>
                  <a:cubicBezTo>
                    <a:pt x="383480" y="33595"/>
                    <a:pt x="351603" y="25387"/>
                    <a:pt x="289185" y="6299"/>
                  </a:cubicBezTo>
                  <a:cubicBezTo>
                    <a:pt x="199280" y="25769"/>
                    <a:pt x="155377" y="33404"/>
                    <a:pt x="67381" y="49438"/>
                  </a:cubicBezTo>
                  <a:cubicBezTo>
                    <a:pt x="43521" y="81697"/>
                    <a:pt x="33213" y="96586"/>
                    <a:pt x="14316" y="1242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9D203DFF-F631-49B0-BC45-A9F4815112A8}"/>
                </a:ext>
              </a:extLst>
            </p:cNvPr>
            <p:cNvSpPr/>
            <p:nvPr/>
          </p:nvSpPr>
          <p:spPr>
            <a:xfrm>
              <a:off x="1143211" y="4601057"/>
              <a:ext cx="439026" cy="133617"/>
            </a:xfrm>
            <a:custGeom>
              <a:avLst/>
              <a:gdLst>
                <a:gd name="connsiteX0" fmla="*/ 192026 w 439026"/>
                <a:gd name="connsiteY0" fmla="*/ 152323 h 133616"/>
                <a:gd name="connsiteX1" fmla="*/ 0 w 439026"/>
                <a:gd name="connsiteY1" fmla="*/ 123309 h 133616"/>
                <a:gd name="connsiteX2" fmla="*/ 47720 w 439026"/>
                <a:gd name="connsiteY2" fmla="*/ 47911 h 133616"/>
                <a:gd name="connsiteX3" fmla="*/ 282313 w 439026"/>
                <a:gd name="connsiteY3" fmla="*/ 0 h 133616"/>
                <a:gd name="connsiteX4" fmla="*/ 454106 w 439026"/>
                <a:gd name="connsiteY4" fmla="*/ 47529 h 133616"/>
                <a:gd name="connsiteX5" fmla="*/ 414403 w 439026"/>
                <a:gd name="connsiteY5" fmla="*/ 119491 h 133616"/>
                <a:gd name="connsiteX6" fmla="*/ 192026 w 439026"/>
                <a:gd name="connsiteY6" fmla="*/ 152323 h 133616"/>
                <a:gd name="connsiteX7" fmla="*/ 14125 w 439026"/>
                <a:gd name="connsiteY7" fmla="*/ 120828 h 133616"/>
                <a:gd name="connsiteX8" fmla="*/ 193744 w 439026"/>
                <a:gd name="connsiteY8" fmla="*/ 148505 h 133616"/>
                <a:gd name="connsiteX9" fmla="*/ 402759 w 439026"/>
                <a:gd name="connsiteY9" fmla="*/ 117201 h 133616"/>
                <a:gd name="connsiteX10" fmla="*/ 440172 w 439026"/>
                <a:gd name="connsiteY10" fmla="*/ 49629 h 133616"/>
                <a:gd name="connsiteX11" fmla="*/ 277923 w 439026"/>
                <a:gd name="connsiteY11" fmla="*/ 6490 h 133616"/>
                <a:gd name="connsiteX12" fmla="*/ 58601 w 439026"/>
                <a:gd name="connsiteY12" fmla="*/ 50011 h 133616"/>
                <a:gd name="connsiteX13" fmla="*/ 14125 w 439026"/>
                <a:gd name="connsiteY13" fmla="*/ 12082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2026" y="152323"/>
                  </a:moveTo>
                  <a:cubicBezTo>
                    <a:pt x="113765" y="141825"/>
                    <a:pt x="75398" y="136098"/>
                    <a:pt x="0" y="123309"/>
                  </a:cubicBezTo>
                  <a:cubicBezTo>
                    <a:pt x="15843" y="96013"/>
                    <a:pt x="25005" y="81124"/>
                    <a:pt x="47720" y="47911"/>
                  </a:cubicBezTo>
                  <a:cubicBezTo>
                    <a:pt x="140107" y="31304"/>
                    <a:pt x="186873" y="22524"/>
                    <a:pt x="282313" y="0"/>
                  </a:cubicBezTo>
                  <a:cubicBezTo>
                    <a:pt x="348930" y="21951"/>
                    <a:pt x="382907" y="31304"/>
                    <a:pt x="454106" y="47529"/>
                  </a:cubicBezTo>
                  <a:cubicBezTo>
                    <a:pt x="434254" y="79979"/>
                    <a:pt x="426619" y="94104"/>
                    <a:pt x="414403" y="119491"/>
                  </a:cubicBezTo>
                  <a:cubicBezTo>
                    <a:pt x="325452" y="132662"/>
                    <a:pt x="281168" y="139152"/>
                    <a:pt x="192026" y="152323"/>
                  </a:cubicBezTo>
                  <a:close/>
                  <a:moveTo>
                    <a:pt x="14125" y="120828"/>
                  </a:moveTo>
                  <a:cubicBezTo>
                    <a:pt x="84751" y="132853"/>
                    <a:pt x="120637" y="138389"/>
                    <a:pt x="193744" y="148505"/>
                  </a:cubicBezTo>
                  <a:cubicBezTo>
                    <a:pt x="277541" y="136098"/>
                    <a:pt x="319153" y="129990"/>
                    <a:pt x="402759" y="117201"/>
                  </a:cubicBezTo>
                  <a:cubicBezTo>
                    <a:pt x="414403" y="93150"/>
                    <a:pt x="421656" y="79979"/>
                    <a:pt x="440172" y="49629"/>
                  </a:cubicBezTo>
                  <a:cubicBezTo>
                    <a:pt x="373172" y="34740"/>
                    <a:pt x="340723" y="26723"/>
                    <a:pt x="277923" y="6490"/>
                  </a:cubicBezTo>
                  <a:cubicBezTo>
                    <a:pt x="188591" y="27105"/>
                    <a:pt x="145260" y="34550"/>
                    <a:pt x="58601" y="50011"/>
                  </a:cubicBezTo>
                  <a:cubicBezTo>
                    <a:pt x="37604" y="81315"/>
                    <a:pt x="29014" y="95250"/>
                    <a:pt x="14125" y="1208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7A7DA039-44C0-4E4C-A3E9-8D0ADE0FA890}"/>
                </a:ext>
              </a:extLst>
            </p:cNvPr>
            <p:cNvSpPr/>
            <p:nvPr/>
          </p:nvSpPr>
          <p:spPr>
            <a:xfrm>
              <a:off x="1544824" y="4600293"/>
              <a:ext cx="439026" cy="133617"/>
            </a:xfrm>
            <a:custGeom>
              <a:avLst/>
              <a:gdLst>
                <a:gd name="connsiteX0" fmla="*/ 194889 w 439026"/>
                <a:gd name="connsiteY0" fmla="*/ 147742 h 133616"/>
                <a:gd name="connsiteX1" fmla="*/ 0 w 439026"/>
                <a:gd name="connsiteY1" fmla="*/ 120064 h 133616"/>
                <a:gd name="connsiteX2" fmla="*/ 39894 w 439026"/>
                <a:gd name="connsiteY2" fmla="*/ 48102 h 133616"/>
                <a:gd name="connsiteX3" fmla="*/ 271623 w 439026"/>
                <a:gd name="connsiteY3" fmla="*/ 0 h 133616"/>
                <a:gd name="connsiteX4" fmla="*/ 445898 w 439026"/>
                <a:gd name="connsiteY4" fmla="*/ 48102 h 133616"/>
                <a:gd name="connsiteX5" fmla="*/ 412112 w 439026"/>
                <a:gd name="connsiteY5" fmla="*/ 118155 h 133616"/>
                <a:gd name="connsiteX6" fmla="*/ 194889 w 439026"/>
                <a:gd name="connsiteY6" fmla="*/ 147742 h 133616"/>
                <a:gd name="connsiteX7" fmla="*/ 13743 w 439026"/>
                <a:gd name="connsiteY7" fmla="*/ 117964 h 133616"/>
                <a:gd name="connsiteX8" fmla="*/ 196035 w 439026"/>
                <a:gd name="connsiteY8" fmla="*/ 144306 h 133616"/>
                <a:gd name="connsiteX9" fmla="*/ 399895 w 439026"/>
                <a:gd name="connsiteY9" fmla="*/ 116247 h 133616"/>
                <a:gd name="connsiteX10" fmla="*/ 431773 w 439026"/>
                <a:gd name="connsiteY10" fmla="*/ 50583 h 133616"/>
                <a:gd name="connsiteX11" fmla="*/ 267424 w 439026"/>
                <a:gd name="connsiteY11" fmla="*/ 7063 h 133616"/>
                <a:gd name="connsiteX12" fmla="*/ 50774 w 439026"/>
                <a:gd name="connsiteY12" fmla="*/ 50774 h 133616"/>
                <a:gd name="connsiteX13" fmla="*/ 13743 w 439026"/>
                <a:gd name="connsiteY13" fmla="*/ 11796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4889" y="147742"/>
                  </a:moveTo>
                  <a:cubicBezTo>
                    <a:pt x="115674" y="137625"/>
                    <a:pt x="76543" y="132280"/>
                    <a:pt x="0" y="120064"/>
                  </a:cubicBezTo>
                  <a:cubicBezTo>
                    <a:pt x="12216" y="94677"/>
                    <a:pt x="19851" y="80552"/>
                    <a:pt x="39894" y="48102"/>
                  </a:cubicBezTo>
                  <a:cubicBezTo>
                    <a:pt x="130754" y="31877"/>
                    <a:pt x="177138" y="22906"/>
                    <a:pt x="271623" y="0"/>
                  </a:cubicBezTo>
                  <a:cubicBezTo>
                    <a:pt x="339004" y="22906"/>
                    <a:pt x="373745" y="32068"/>
                    <a:pt x="445898" y="48102"/>
                  </a:cubicBezTo>
                  <a:cubicBezTo>
                    <a:pt x="428146" y="80361"/>
                    <a:pt x="421656" y="94104"/>
                    <a:pt x="412112" y="118155"/>
                  </a:cubicBezTo>
                  <a:cubicBezTo>
                    <a:pt x="325070" y="130372"/>
                    <a:pt x="281740" y="136098"/>
                    <a:pt x="194889" y="147742"/>
                  </a:cubicBezTo>
                  <a:close/>
                  <a:moveTo>
                    <a:pt x="13743" y="117964"/>
                  </a:moveTo>
                  <a:cubicBezTo>
                    <a:pt x="85514" y="129417"/>
                    <a:pt x="121973" y="134762"/>
                    <a:pt x="196035" y="144306"/>
                  </a:cubicBezTo>
                  <a:cubicBezTo>
                    <a:pt x="277541" y="133235"/>
                    <a:pt x="318198" y="127890"/>
                    <a:pt x="399895" y="116247"/>
                  </a:cubicBezTo>
                  <a:cubicBezTo>
                    <a:pt x="409058" y="93341"/>
                    <a:pt x="415166" y="80552"/>
                    <a:pt x="431773" y="50583"/>
                  </a:cubicBezTo>
                  <a:cubicBezTo>
                    <a:pt x="364010" y="35695"/>
                    <a:pt x="330797" y="27869"/>
                    <a:pt x="267424" y="7063"/>
                  </a:cubicBezTo>
                  <a:cubicBezTo>
                    <a:pt x="179046" y="28060"/>
                    <a:pt x="136098" y="35695"/>
                    <a:pt x="50774" y="50774"/>
                  </a:cubicBezTo>
                  <a:cubicBezTo>
                    <a:pt x="32640" y="80743"/>
                    <a:pt x="25387" y="94104"/>
                    <a:pt x="13743" y="1179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25C12844-607E-4433-A159-4569D00C436F}"/>
                </a:ext>
              </a:extLst>
            </p:cNvPr>
            <p:cNvSpPr/>
            <p:nvPr/>
          </p:nvSpPr>
          <p:spPr>
            <a:xfrm>
              <a:off x="1944147" y="4600866"/>
              <a:ext cx="439026" cy="133617"/>
            </a:xfrm>
            <a:custGeom>
              <a:avLst/>
              <a:gdLst>
                <a:gd name="connsiteX0" fmla="*/ 196417 w 439026"/>
                <a:gd name="connsiteY0" fmla="*/ 145260 h 133616"/>
                <a:gd name="connsiteX1" fmla="*/ 0 w 439026"/>
                <a:gd name="connsiteY1" fmla="*/ 117583 h 133616"/>
                <a:gd name="connsiteX2" fmla="*/ 33977 w 439026"/>
                <a:gd name="connsiteY2" fmla="*/ 47529 h 133616"/>
                <a:gd name="connsiteX3" fmla="*/ 262844 w 439026"/>
                <a:gd name="connsiteY3" fmla="*/ 0 h 133616"/>
                <a:gd name="connsiteX4" fmla="*/ 439599 w 439026"/>
                <a:gd name="connsiteY4" fmla="*/ 48102 h 133616"/>
                <a:gd name="connsiteX5" fmla="*/ 409249 w 439026"/>
                <a:gd name="connsiteY5" fmla="*/ 118728 h 133616"/>
                <a:gd name="connsiteX6" fmla="*/ 196417 w 439026"/>
                <a:gd name="connsiteY6" fmla="*/ 145260 h 133616"/>
                <a:gd name="connsiteX7" fmla="*/ 13553 w 439026"/>
                <a:gd name="connsiteY7" fmla="*/ 115674 h 133616"/>
                <a:gd name="connsiteX8" fmla="*/ 197371 w 439026"/>
                <a:gd name="connsiteY8" fmla="*/ 142015 h 133616"/>
                <a:gd name="connsiteX9" fmla="*/ 397223 w 439026"/>
                <a:gd name="connsiteY9" fmla="*/ 116628 h 133616"/>
                <a:gd name="connsiteX10" fmla="*/ 425665 w 439026"/>
                <a:gd name="connsiteY10" fmla="*/ 50583 h 133616"/>
                <a:gd name="connsiteX11" fmla="*/ 259026 w 439026"/>
                <a:gd name="connsiteY11" fmla="*/ 6872 h 133616"/>
                <a:gd name="connsiteX12" fmla="*/ 45048 w 439026"/>
                <a:gd name="connsiteY12" fmla="*/ 50011 h 133616"/>
                <a:gd name="connsiteX13" fmla="*/ 13553 w 439026"/>
                <a:gd name="connsiteY13" fmla="*/ 11567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6417" y="145260"/>
                  </a:moveTo>
                  <a:cubicBezTo>
                    <a:pt x="116819" y="135144"/>
                    <a:pt x="77498" y="129608"/>
                    <a:pt x="0" y="117583"/>
                  </a:cubicBezTo>
                  <a:cubicBezTo>
                    <a:pt x="9544" y="93532"/>
                    <a:pt x="16034" y="79788"/>
                    <a:pt x="33977" y="47529"/>
                  </a:cubicBezTo>
                  <a:cubicBezTo>
                    <a:pt x="123882" y="31495"/>
                    <a:pt x="169885" y="22333"/>
                    <a:pt x="262844" y="0"/>
                  </a:cubicBezTo>
                  <a:cubicBezTo>
                    <a:pt x="331560" y="22906"/>
                    <a:pt x="367064" y="31495"/>
                    <a:pt x="439599" y="48102"/>
                  </a:cubicBezTo>
                  <a:cubicBezTo>
                    <a:pt x="422802" y="81124"/>
                    <a:pt x="417075" y="94868"/>
                    <a:pt x="409249" y="118728"/>
                  </a:cubicBezTo>
                  <a:cubicBezTo>
                    <a:pt x="323544" y="129990"/>
                    <a:pt x="281168" y="135144"/>
                    <a:pt x="196417" y="145260"/>
                  </a:cubicBezTo>
                  <a:close/>
                  <a:moveTo>
                    <a:pt x="13553" y="115674"/>
                  </a:moveTo>
                  <a:cubicBezTo>
                    <a:pt x="86088" y="127127"/>
                    <a:pt x="122927" y="132280"/>
                    <a:pt x="197371" y="142015"/>
                  </a:cubicBezTo>
                  <a:cubicBezTo>
                    <a:pt x="276969" y="132280"/>
                    <a:pt x="316863" y="127318"/>
                    <a:pt x="397223" y="116628"/>
                  </a:cubicBezTo>
                  <a:cubicBezTo>
                    <a:pt x="404859" y="94104"/>
                    <a:pt x="410204" y="81124"/>
                    <a:pt x="425665" y="50583"/>
                  </a:cubicBezTo>
                  <a:cubicBezTo>
                    <a:pt x="357520" y="35122"/>
                    <a:pt x="323925" y="27869"/>
                    <a:pt x="259026" y="6872"/>
                  </a:cubicBezTo>
                  <a:cubicBezTo>
                    <a:pt x="171984" y="27296"/>
                    <a:pt x="129227" y="35122"/>
                    <a:pt x="45048" y="50011"/>
                  </a:cubicBezTo>
                  <a:cubicBezTo>
                    <a:pt x="28632" y="79979"/>
                    <a:pt x="22715" y="92959"/>
                    <a:pt x="13553" y="1156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7FD4696C-0D67-4059-8B71-7DE57CCCA5E8}"/>
                </a:ext>
              </a:extLst>
            </p:cNvPr>
            <p:cNvSpPr/>
            <p:nvPr/>
          </p:nvSpPr>
          <p:spPr>
            <a:xfrm>
              <a:off x="2340607" y="4601820"/>
              <a:ext cx="439026" cy="133617"/>
            </a:xfrm>
            <a:custGeom>
              <a:avLst/>
              <a:gdLst>
                <a:gd name="connsiteX0" fmla="*/ 197944 w 439026"/>
                <a:gd name="connsiteY0" fmla="*/ 144306 h 133616"/>
                <a:gd name="connsiteX1" fmla="*/ 0 w 439026"/>
                <a:gd name="connsiteY1" fmla="*/ 117583 h 133616"/>
                <a:gd name="connsiteX2" fmla="*/ 30350 w 439026"/>
                <a:gd name="connsiteY2" fmla="*/ 47148 h 133616"/>
                <a:gd name="connsiteX3" fmla="*/ 256544 w 439026"/>
                <a:gd name="connsiteY3" fmla="*/ 0 h 133616"/>
                <a:gd name="connsiteX4" fmla="*/ 439217 w 439026"/>
                <a:gd name="connsiteY4" fmla="*/ 35695 h 133616"/>
                <a:gd name="connsiteX5" fmla="*/ 413830 w 439026"/>
                <a:gd name="connsiteY5" fmla="*/ 103457 h 133616"/>
                <a:gd name="connsiteX6" fmla="*/ 197944 w 439026"/>
                <a:gd name="connsiteY6" fmla="*/ 144306 h 133616"/>
                <a:gd name="connsiteX7" fmla="*/ 13361 w 439026"/>
                <a:gd name="connsiteY7" fmla="*/ 115865 h 133616"/>
                <a:gd name="connsiteX8" fmla="*/ 198516 w 439026"/>
                <a:gd name="connsiteY8" fmla="*/ 141252 h 133616"/>
                <a:gd name="connsiteX9" fmla="*/ 401423 w 439026"/>
                <a:gd name="connsiteY9" fmla="*/ 102694 h 133616"/>
                <a:gd name="connsiteX10" fmla="*/ 425473 w 439026"/>
                <a:gd name="connsiteY10" fmla="*/ 39131 h 133616"/>
                <a:gd name="connsiteX11" fmla="*/ 253490 w 439026"/>
                <a:gd name="connsiteY11" fmla="*/ 6681 h 133616"/>
                <a:gd name="connsiteX12" fmla="*/ 41803 w 439026"/>
                <a:gd name="connsiteY12" fmla="*/ 49820 h 133616"/>
                <a:gd name="connsiteX13" fmla="*/ 13361 w 439026"/>
                <a:gd name="connsiteY13" fmla="*/ 11586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197944" y="144306"/>
                  </a:moveTo>
                  <a:cubicBezTo>
                    <a:pt x="116055" y="137816"/>
                    <a:pt x="77688" y="129990"/>
                    <a:pt x="0" y="117583"/>
                  </a:cubicBezTo>
                  <a:cubicBezTo>
                    <a:pt x="8017" y="93723"/>
                    <a:pt x="13743" y="79979"/>
                    <a:pt x="30350" y="47148"/>
                  </a:cubicBezTo>
                  <a:cubicBezTo>
                    <a:pt x="119491" y="30923"/>
                    <a:pt x="164539" y="24051"/>
                    <a:pt x="256544" y="0"/>
                  </a:cubicBezTo>
                  <a:cubicBezTo>
                    <a:pt x="327552" y="19661"/>
                    <a:pt x="363628" y="26914"/>
                    <a:pt x="439217" y="35695"/>
                  </a:cubicBezTo>
                  <a:cubicBezTo>
                    <a:pt x="425092" y="66808"/>
                    <a:pt x="420320" y="79979"/>
                    <a:pt x="413830" y="103457"/>
                  </a:cubicBezTo>
                  <a:cubicBezTo>
                    <a:pt x="326597" y="122546"/>
                    <a:pt x="283458" y="130753"/>
                    <a:pt x="197944" y="144306"/>
                  </a:cubicBezTo>
                  <a:close/>
                  <a:moveTo>
                    <a:pt x="13361" y="115865"/>
                  </a:moveTo>
                  <a:cubicBezTo>
                    <a:pt x="86087" y="127699"/>
                    <a:pt x="121973" y="135144"/>
                    <a:pt x="198516" y="141252"/>
                  </a:cubicBezTo>
                  <a:cubicBezTo>
                    <a:pt x="278877" y="128272"/>
                    <a:pt x="319535" y="120637"/>
                    <a:pt x="401423" y="102694"/>
                  </a:cubicBezTo>
                  <a:cubicBezTo>
                    <a:pt x="407722" y="80552"/>
                    <a:pt x="412303" y="68144"/>
                    <a:pt x="425473" y="39131"/>
                  </a:cubicBezTo>
                  <a:cubicBezTo>
                    <a:pt x="354466" y="30732"/>
                    <a:pt x="320298" y="24624"/>
                    <a:pt x="253490" y="6681"/>
                  </a:cubicBezTo>
                  <a:cubicBezTo>
                    <a:pt x="167211" y="28441"/>
                    <a:pt x="125218" y="34740"/>
                    <a:pt x="41803" y="49820"/>
                  </a:cubicBezTo>
                  <a:cubicBezTo>
                    <a:pt x="26342" y="80361"/>
                    <a:pt x="20996" y="93150"/>
                    <a:pt x="13361" y="1158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0F69DDED-EAFD-4357-9660-98099DBF0A58}"/>
                </a:ext>
              </a:extLst>
            </p:cNvPr>
            <p:cNvSpPr/>
            <p:nvPr/>
          </p:nvSpPr>
          <p:spPr>
            <a:xfrm>
              <a:off x="2741648" y="4569752"/>
              <a:ext cx="439026" cy="133617"/>
            </a:xfrm>
            <a:custGeom>
              <a:avLst/>
              <a:gdLst>
                <a:gd name="connsiteX0" fmla="*/ 204243 w 439026"/>
                <a:gd name="connsiteY0" fmla="*/ 142206 h 133616"/>
                <a:gd name="connsiteX1" fmla="*/ 0 w 439026"/>
                <a:gd name="connsiteY1" fmla="*/ 136671 h 133616"/>
                <a:gd name="connsiteX2" fmla="*/ 25578 w 439026"/>
                <a:gd name="connsiteY2" fmla="*/ 68717 h 133616"/>
                <a:gd name="connsiteX3" fmla="*/ 253681 w 439026"/>
                <a:gd name="connsiteY3" fmla="*/ 0 h 133616"/>
                <a:gd name="connsiteX4" fmla="*/ 441317 w 439026"/>
                <a:gd name="connsiteY4" fmla="*/ 15652 h 133616"/>
                <a:gd name="connsiteX5" fmla="*/ 419557 w 439026"/>
                <a:gd name="connsiteY5" fmla="*/ 83224 h 133616"/>
                <a:gd name="connsiteX6" fmla="*/ 204243 w 439026"/>
                <a:gd name="connsiteY6" fmla="*/ 142206 h 133616"/>
                <a:gd name="connsiteX7" fmla="*/ 13362 w 439026"/>
                <a:gd name="connsiteY7" fmla="*/ 133617 h 133616"/>
                <a:gd name="connsiteX8" fmla="*/ 204624 w 439026"/>
                <a:gd name="connsiteY8" fmla="*/ 138771 h 133616"/>
                <a:gd name="connsiteX9" fmla="*/ 406958 w 439026"/>
                <a:gd name="connsiteY9" fmla="*/ 83415 h 133616"/>
                <a:gd name="connsiteX10" fmla="*/ 427383 w 439026"/>
                <a:gd name="connsiteY10" fmla="*/ 20233 h 133616"/>
                <a:gd name="connsiteX11" fmla="*/ 250436 w 439026"/>
                <a:gd name="connsiteY11" fmla="*/ 7063 h 133616"/>
                <a:gd name="connsiteX12" fmla="*/ 37031 w 439026"/>
                <a:gd name="connsiteY12" fmla="*/ 70053 h 133616"/>
                <a:gd name="connsiteX13" fmla="*/ 13362 w 439026"/>
                <a:gd name="connsiteY13" fmla="*/ 13361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04243" y="142206"/>
                  </a:moveTo>
                  <a:cubicBezTo>
                    <a:pt x="121782" y="141825"/>
                    <a:pt x="80743" y="141252"/>
                    <a:pt x="0" y="136671"/>
                  </a:cubicBezTo>
                  <a:cubicBezTo>
                    <a:pt x="6490" y="113192"/>
                    <a:pt x="11262" y="100022"/>
                    <a:pt x="25578" y="68717"/>
                  </a:cubicBezTo>
                  <a:cubicBezTo>
                    <a:pt x="115101" y="46766"/>
                    <a:pt x="160913" y="33977"/>
                    <a:pt x="253681" y="0"/>
                  </a:cubicBezTo>
                  <a:cubicBezTo>
                    <a:pt x="326789" y="12598"/>
                    <a:pt x="364010" y="15271"/>
                    <a:pt x="441317" y="15652"/>
                  </a:cubicBezTo>
                  <a:cubicBezTo>
                    <a:pt x="429482" y="45048"/>
                    <a:pt x="425474" y="58410"/>
                    <a:pt x="419557" y="83224"/>
                  </a:cubicBezTo>
                  <a:cubicBezTo>
                    <a:pt x="332706" y="109566"/>
                    <a:pt x="289567" y="121400"/>
                    <a:pt x="204243" y="142206"/>
                  </a:cubicBezTo>
                  <a:close/>
                  <a:moveTo>
                    <a:pt x="13362" y="133617"/>
                  </a:moveTo>
                  <a:cubicBezTo>
                    <a:pt x="88951" y="137816"/>
                    <a:pt x="127318" y="138389"/>
                    <a:pt x="204624" y="138771"/>
                  </a:cubicBezTo>
                  <a:cubicBezTo>
                    <a:pt x="284986" y="119110"/>
                    <a:pt x="325452" y="107848"/>
                    <a:pt x="406958" y="83415"/>
                  </a:cubicBezTo>
                  <a:cubicBezTo>
                    <a:pt x="412494" y="60128"/>
                    <a:pt x="416502" y="47720"/>
                    <a:pt x="427383" y="20233"/>
                  </a:cubicBezTo>
                  <a:cubicBezTo>
                    <a:pt x="354657" y="19661"/>
                    <a:pt x="319344" y="18325"/>
                    <a:pt x="250436" y="7063"/>
                  </a:cubicBezTo>
                  <a:cubicBezTo>
                    <a:pt x="163585" y="38176"/>
                    <a:pt x="121018" y="49247"/>
                    <a:pt x="37031" y="70053"/>
                  </a:cubicBezTo>
                  <a:cubicBezTo>
                    <a:pt x="24242" y="99067"/>
                    <a:pt x="19661" y="111475"/>
                    <a:pt x="13362" y="1336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97E15A3A-14F7-42AD-A52F-2FE55A8C8502}"/>
                </a:ext>
              </a:extLst>
            </p:cNvPr>
            <p:cNvSpPr/>
            <p:nvPr/>
          </p:nvSpPr>
          <p:spPr>
            <a:xfrm>
              <a:off x="3148415" y="4502753"/>
              <a:ext cx="419938" cy="133617"/>
            </a:xfrm>
            <a:custGeom>
              <a:avLst/>
              <a:gdLst>
                <a:gd name="connsiteX0" fmla="*/ 202907 w 419938"/>
                <a:gd name="connsiteY0" fmla="*/ 147169 h 133616"/>
                <a:gd name="connsiteX1" fmla="*/ 0 w 419938"/>
                <a:gd name="connsiteY1" fmla="*/ 152514 h 133616"/>
                <a:gd name="connsiteX2" fmla="*/ 21761 w 419938"/>
                <a:gd name="connsiteY2" fmla="*/ 85133 h 133616"/>
                <a:gd name="connsiteX3" fmla="*/ 247000 w 419938"/>
                <a:gd name="connsiteY3" fmla="*/ 0 h 133616"/>
                <a:gd name="connsiteX4" fmla="*/ 435591 w 419938"/>
                <a:gd name="connsiteY4" fmla="*/ 763 h 133616"/>
                <a:gd name="connsiteX5" fmla="*/ 415739 w 419938"/>
                <a:gd name="connsiteY5" fmla="*/ 72726 h 133616"/>
                <a:gd name="connsiteX6" fmla="*/ 202907 w 419938"/>
                <a:gd name="connsiteY6" fmla="*/ 147169 h 133616"/>
                <a:gd name="connsiteX7" fmla="*/ 13362 w 419938"/>
                <a:gd name="connsiteY7" fmla="*/ 148314 h 133616"/>
                <a:gd name="connsiteX8" fmla="*/ 203479 w 419938"/>
                <a:gd name="connsiteY8" fmla="*/ 143161 h 133616"/>
                <a:gd name="connsiteX9" fmla="*/ 403332 w 419938"/>
                <a:gd name="connsiteY9" fmla="*/ 73107 h 133616"/>
                <a:gd name="connsiteX10" fmla="*/ 422038 w 419938"/>
                <a:gd name="connsiteY10" fmla="*/ 5726 h 133616"/>
                <a:gd name="connsiteX11" fmla="*/ 244328 w 419938"/>
                <a:gd name="connsiteY11" fmla="*/ 6681 h 133616"/>
                <a:gd name="connsiteX12" fmla="*/ 33595 w 419938"/>
                <a:gd name="connsiteY12" fmla="*/ 84942 h 133616"/>
                <a:gd name="connsiteX13" fmla="*/ 13362 w 419938"/>
                <a:gd name="connsiteY13" fmla="*/ 14831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02907" y="147169"/>
                  </a:moveTo>
                  <a:cubicBezTo>
                    <a:pt x="121592" y="149841"/>
                    <a:pt x="80743" y="151178"/>
                    <a:pt x="0" y="152514"/>
                  </a:cubicBezTo>
                  <a:cubicBezTo>
                    <a:pt x="5727" y="127890"/>
                    <a:pt x="9926" y="114529"/>
                    <a:pt x="21761" y="85133"/>
                  </a:cubicBezTo>
                  <a:cubicBezTo>
                    <a:pt x="110520" y="56501"/>
                    <a:pt x="155950" y="39512"/>
                    <a:pt x="247000" y="0"/>
                  </a:cubicBezTo>
                  <a:cubicBezTo>
                    <a:pt x="321062" y="5917"/>
                    <a:pt x="358666" y="5154"/>
                    <a:pt x="435591" y="763"/>
                  </a:cubicBezTo>
                  <a:cubicBezTo>
                    <a:pt x="425283" y="30541"/>
                    <a:pt x="421466" y="44857"/>
                    <a:pt x="415739" y="72726"/>
                  </a:cubicBezTo>
                  <a:cubicBezTo>
                    <a:pt x="329842" y="104794"/>
                    <a:pt x="287276" y="119682"/>
                    <a:pt x="202907" y="147169"/>
                  </a:cubicBezTo>
                  <a:close/>
                  <a:moveTo>
                    <a:pt x="13362" y="148314"/>
                  </a:moveTo>
                  <a:cubicBezTo>
                    <a:pt x="89142" y="146978"/>
                    <a:pt x="127318" y="145642"/>
                    <a:pt x="203479" y="143161"/>
                  </a:cubicBezTo>
                  <a:cubicBezTo>
                    <a:pt x="282886" y="117201"/>
                    <a:pt x="322971" y="103267"/>
                    <a:pt x="403332" y="73107"/>
                  </a:cubicBezTo>
                  <a:cubicBezTo>
                    <a:pt x="408867" y="46957"/>
                    <a:pt x="412494" y="33595"/>
                    <a:pt x="422038" y="5726"/>
                  </a:cubicBezTo>
                  <a:cubicBezTo>
                    <a:pt x="349694" y="9735"/>
                    <a:pt x="313999" y="11644"/>
                    <a:pt x="244328" y="6681"/>
                  </a:cubicBezTo>
                  <a:cubicBezTo>
                    <a:pt x="159004" y="43330"/>
                    <a:pt x="116820" y="58028"/>
                    <a:pt x="33595" y="84942"/>
                  </a:cubicBezTo>
                  <a:cubicBezTo>
                    <a:pt x="22715" y="112620"/>
                    <a:pt x="18898" y="125027"/>
                    <a:pt x="13362" y="1483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26BCE66D-2651-49AF-AEEC-B427C2308193}"/>
                </a:ext>
              </a:extLst>
            </p:cNvPr>
            <p:cNvSpPr/>
            <p:nvPr/>
          </p:nvSpPr>
          <p:spPr>
            <a:xfrm>
              <a:off x="3551174" y="4403113"/>
              <a:ext cx="419938" cy="171793"/>
            </a:xfrm>
            <a:custGeom>
              <a:avLst/>
              <a:gdLst>
                <a:gd name="connsiteX0" fmla="*/ 198707 w 419938"/>
                <a:gd name="connsiteY0" fmla="*/ 166066 h 171792"/>
                <a:gd name="connsiteX1" fmla="*/ 0 w 419938"/>
                <a:gd name="connsiteY1" fmla="*/ 175038 h 171792"/>
                <a:gd name="connsiteX2" fmla="*/ 19852 w 419938"/>
                <a:gd name="connsiteY2" fmla="*/ 103267 h 171792"/>
                <a:gd name="connsiteX3" fmla="*/ 238792 w 419938"/>
                <a:gd name="connsiteY3" fmla="*/ 8781 h 171792"/>
                <a:gd name="connsiteX4" fmla="*/ 425474 w 419938"/>
                <a:gd name="connsiteY4" fmla="*/ 0 h 171792"/>
                <a:gd name="connsiteX5" fmla="*/ 406767 w 419938"/>
                <a:gd name="connsiteY5" fmla="*/ 79406 h 171792"/>
                <a:gd name="connsiteX6" fmla="*/ 198707 w 419938"/>
                <a:gd name="connsiteY6" fmla="*/ 166066 h 171792"/>
                <a:gd name="connsiteX7" fmla="*/ 13171 w 419938"/>
                <a:gd name="connsiteY7" fmla="*/ 170075 h 171792"/>
                <a:gd name="connsiteX8" fmla="*/ 199280 w 419938"/>
                <a:gd name="connsiteY8" fmla="*/ 161485 h 171792"/>
                <a:gd name="connsiteX9" fmla="*/ 394933 w 419938"/>
                <a:gd name="connsiteY9" fmla="*/ 79979 h 171792"/>
                <a:gd name="connsiteX10" fmla="*/ 412494 w 419938"/>
                <a:gd name="connsiteY10" fmla="*/ 5726 h 171792"/>
                <a:gd name="connsiteX11" fmla="*/ 236692 w 419938"/>
                <a:gd name="connsiteY11" fmla="*/ 15270 h 171792"/>
                <a:gd name="connsiteX12" fmla="*/ 31686 w 419938"/>
                <a:gd name="connsiteY12" fmla="*/ 102694 h 171792"/>
                <a:gd name="connsiteX13" fmla="*/ 13171 w 419938"/>
                <a:gd name="connsiteY13" fmla="*/ 17007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198707" y="166066"/>
                  </a:moveTo>
                  <a:cubicBezTo>
                    <a:pt x="119301" y="169121"/>
                    <a:pt x="79598" y="171220"/>
                    <a:pt x="0" y="175038"/>
                  </a:cubicBezTo>
                  <a:cubicBezTo>
                    <a:pt x="5727" y="147169"/>
                    <a:pt x="9544" y="133044"/>
                    <a:pt x="19852" y="103267"/>
                  </a:cubicBezTo>
                  <a:cubicBezTo>
                    <a:pt x="106702" y="69481"/>
                    <a:pt x="150987" y="50202"/>
                    <a:pt x="238792" y="8781"/>
                  </a:cubicBezTo>
                  <a:cubicBezTo>
                    <a:pt x="312663" y="9353"/>
                    <a:pt x="350076" y="6108"/>
                    <a:pt x="425474" y="0"/>
                  </a:cubicBezTo>
                  <a:cubicBezTo>
                    <a:pt x="416121" y="31304"/>
                    <a:pt x="412494" y="47148"/>
                    <a:pt x="406767" y="79406"/>
                  </a:cubicBezTo>
                  <a:cubicBezTo>
                    <a:pt x="323544" y="115865"/>
                    <a:pt x="281741" y="133426"/>
                    <a:pt x="198707" y="166066"/>
                  </a:cubicBezTo>
                  <a:close/>
                  <a:moveTo>
                    <a:pt x="13171" y="170075"/>
                  </a:moveTo>
                  <a:cubicBezTo>
                    <a:pt x="87614" y="166257"/>
                    <a:pt x="125027" y="164348"/>
                    <a:pt x="199280" y="161485"/>
                  </a:cubicBezTo>
                  <a:cubicBezTo>
                    <a:pt x="277350" y="130562"/>
                    <a:pt x="316481" y="114147"/>
                    <a:pt x="394933" y="79979"/>
                  </a:cubicBezTo>
                  <a:cubicBezTo>
                    <a:pt x="400469" y="50011"/>
                    <a:pt x="403713" y="35122"/>
                    <a:pt x="412494" y="5726"/>
                  </a:cubicBezTo>
                  <a:cubicBezTo>
                    <a:pt x="341486" y="11453"/>
                    <a:pt x="306364" y="15270"/>
                    <a:pt x="236692" y="15270"/>
                  </a:cubicBezTo>
                  <a:cubicBezTo>
                    <a:pt x="154232" y="54019"/>
                    <a:pt x="113192" y="71008"/>
                    <a:pt x="31686" y="102694"/>
                  </a:cubicBezTo>
                  <a:cubicBezTo>
                    <a:pt x="22333" y="130562"/>
                    <a:pt x="18707" y="143924"/>
                    <a:pt x="13171" y="1700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647327F7-45FF-4BA4-B9C7-9FEE4526FF6D}"/>
                </a:ext>
              </a:extLst>
            </p:cNvPr>
            <p:cNvSpPr/>
            <p:nvPr/>
          </p:nvSpPr>
          <p:spPr>
            <a:xfrm>
              <a:off x="3945916" y="4295456"/>
              <a:ext cx="400850" cy="171793"/>
            </a:xfrm>
            <a:custGeom>
              <a:avLst/>
              <a:gdLst>
                <a:gd name="connsiteX0" fmla="*/ 193172 w 400850"/>
                <a:gd name="connsiteY0" fmla="*/ 183246 h 171792"/>
                <a:gd name="connsiteX1" fmla="*/ 0 w 400850"/>
                <a:gd name="connsiteY1" fmla="*/ 190117 h 171792"/>
                <a:gd name="connsiteX2" fmla="*/ 18707 w 400850"/>
                <a:gd name="connsiteY2" fmla="*/ 110902 h 171792"/>
                <a:gd name="connsiteX3" fmla="*/ 229630 w 400850"/>
                <a:gd name="connsiteY3" fmla="*/ 13362 h 171792"/>
                <a:gd name="connsiteX4" fmla="*/ 412876 w 400850"/>
                <a:gd name="connsiteY4" fmla="*/ 0 h 171792"/>
                <a:gd name="connsiteX5" fmla="*/ 395888 w 400850"/>
                <a:gd name="connsiteY5" fmla="*/ 87805 h 171792"/>
                <a:gd name="connsiteX6" fmla="*/ 193172 w 400850"/>
                <a:gd name="connsiteY6" fmla="*/ 183246 h 171792"/>
                <a:gd name="connsiteX7" fmla="*/ 12789 w 400850"/>
                <a:gd name="connsiteY7" fmla="*/ 184391 h 171792"/>
                <a:gd name="connsiteX8" fmla="*/ 193935 w 400850"/>
                <a:gd name="connsiteY8" fmla="*/ 177710 h 171792"/>
                <a:gd name="connsiteX9" fmla="*/ 384435 w 400850"/>
                <a:gd name="connsiteY9" fmla="*/ 88187 h 171792"/>
                <a:gd name="connsiteX10" fmla="*/ 400277 w 400850"/>
                <a:gd name="connsiteY10" fmla="*/ 5917 h 171792"/>
                <a:gd name="connsiteX11" fmla="*/ 227912 w 400850"/>
                <a:gd name="connsiteY11" fmla="*/ 18897 h 171792"/>
                <a:gd name="connsiteX12" fmla="*/ 30160 w 400850"/>
                <a:gd name="connsiteY12" fmla="*/ 109757 h 171792"/>
                <a:gd name="connsiteX13" fmla="*/ 12789 w 400850"/>
                <a:gd name="connsiteY13" fmla="*/ 18439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193172" y="183246"/>
                  </a:moveTo>
                  <a:cubicBezTo>
                    <a:pt x="116056" y="184391"/>
                    <a:pt x="77307" y="186109"/>
                    <a:pt x="0" y="190117"/>
                  </a:cubicBezTo>
                  <a:cubicBezTo>
                    <a:pt x="5727" y="158049"/>
                    <a:pt x="9354" y="142206"/>
                    <a:pt x="18707" y="110902"/>
                  </a:cubicBezTo>
                  <a:cubicBezTo>
                    <a:pt x="103076" y="73871"/>
                    <a:pt x="145642" y="53828"/>
                    <a:pt x="229630" y="13362"/>
                  </a:cubicBezTo>
                  <a:cubicBezTo>
                    <a:pt x="302738" y="9926"/>
                    <a:pt x="339387" y="5726"/>
                    <a:pt x="412876" y="0"/>
                  </a:cubicBezTo>
                  <a:cubicBezTo>
                    <a:pt x="404668" y="33213"/>
                    <a:pt x="401423" y="50965"/>
                    <a:pt x="395888" y="87805"/>
                  </a:cubicBezTo>
                  <a:cubicBezTo>
                    <a:pt x="314763" y="127127"/>
                    <a:pt x="274105" y="146406"/>
                    <a:pt x="193172" y="183246"/>
                  </a:cubicBezTo>
                  <a:close/>
                  <a:moveTo>
                    <a:pt x="12789" y="184391"/>
                  </a:moveTo>
                  <a:cubicBezTo>
                    <a:pt x="85324" y="180573"/>
                    <a:pt x="121592" y="179046"/>
                    <a:pt x="193935" y="177710"/>
                  </a:cubicBezTo>
                  <a:cubicBezTo>
                    <a:pt x="270097" y="142970"/>
                    <a:pt x="308082" y="125027"/>
                    <a:pt x="384435" y="88187"/>
                  </a:cubicBezTo>
                  <a:cubicBezTo>
                    <a:pt x="389588" y="53828"/>
                    <a:pt x="392642" y="37222"/>
                    <a:pt x="400277" y="5917"/>
                  </a:cubicBezTo>
                  <a:cubicBezTo>
                    <a:pt x="331179" y="11262"/>
                    <a:pt x="296629" y="15270"/>
                    <a:pt x="227912" y="18897"/>
                  </a:cubicBezTo>
                  <a:cubicBezTo>
                    <a:pt x="149079" y="56692"/>
                    <a:pt x="109184" y="75016"/>
                    <a:pt x="30160" y="109757"/>
                  </a:cubicBezTo>
                  <a:cubicBezTo>
                    <a:pt x="21570" y="139343"/>
                    <a:pt x="18325" y="154232"/>
                    <a:pt x="12789" y="1843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BC1C7D5A-A481-4BCE-A2AF-373772913F1A}"/>
                </a:ext>
              </a:extLst>
            </p:cNvPr>
            <p:cNvSpPr/>
            <p:nvPr/>
          </p:nvSpPr>
          <p:spPr>
            <a:xfrm>
              <a:off x="4329778" y="4190854"/>
              <a:ext cx="381762" cy="190881"/>
            </a:xfrm>
            <a:custGeom>
              <a:avLst/>
              <a:gdLst>
                <a:gd name="connsiteX0" fmla="*/ 188018 w 381762"/>
                <a:gd name="connsiteY0" fmla="*/ 195653 h 190880"/>
                <a:gd name="connsiteX1" fmla="*/ 0 w 381762"/>
                <a:gd name="connsiteY1" fmla="*/ 195653 h 190880"/>
                <a:gd name="connsiteX2" fmla="*/ 16988 w 381762"/>
                <a:gd name="connsiteY2" fmla="*/ 108039 h 190880"/>
                <a:gd name="connsiteX3" fmla="*/ 219513 w 381762"/>
                <a:gd name="connsiteY3" fmla="*/ 12789 h 190880"/>
                <a:gd name="connsiteX4" fmla="*/ 398941 w 381762"/>
                <a:gd name="connsiteY4" fmla="*/ 0 h 190880"/>
                <a:gd name="connsiteX5" fmla="*/ 384816 w 381762"/>
                <a:gd name="connsiteY5" fmla="*/ 95822 h 190880"/>
                <a:gd name="connsiteX6" fmla="*/ 188018 w 381762"/>
                <a:gd name="connsiteY6" fmla="*/ 195653 h 190880"/>
                <a:gd name="connsiteX7" fmla="*/ 12598 w 381762"/>
                <a:gd name="connsiteY7" fmla="*/ 189736 h 190880"/>
                <a:gd name="connsiteX8" fmla="*/ 188781 w 381762"/>
                <a:gd name="connsiteY8" fmla="*/ 189354 h 190880"/>
                <a:gd name="connsiteX9" fmla="*/ 373363 w 381762"/>
                <a:gd name="connsiteY9" fmla="*/ 95822 h 190880"/>
                <a:gd name="connsiteX10" fmla="*/ 386725 w 381762"/>
                <a:gd name="connsiteY10" fmla="*/ 6108 h 190880"/>
                <a:gd name="connsiteX11" fmla="*/ 218177 w 381762"/>
                <a:gd name="connsiteY11" fmla="*/ 17943 h 190880"/>
                <a:gd name="connsiteX12" fmla="*/ 28251 w 381762"/>
                <a:gd name="connsiteY12" fmla="*/ 107466 h 190880"/>
                <a:gd name="connsiteX13" fmla="*/ 12598 w 381762"/>
                <a:gd name="connsiteY13" fmla="*/ 18973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88018" y="195653"/>
                  </a:moveTo>
                  <a:cubicBezTo>
                    <a:pt x="113002" y="193553"/>
                    <a:pt x="75207" y="193744"/>
                    <a:pt x="0" y="195653"/>
                  </a:cubicBezTo>
                  <a:cubicBezTo>
                    <a:pt x="5345" y="158813"/>
                    <a:pt x="8780" y="141252"/>
                    <a:pt x="16988" y="108039"/>
                  </a:cubicBezTo>
                  <a:cubicBezTo>
                    <a:pt x="98304" y="69481"/>
                    <a:pt x="139152" y="50202"/>
                    <a:pt x="219513" y="12789"/>
                  </a:cubicBezTo>
                  <a:cubicBezTo>
                    <a:pt x="291285" y="7444"/>
                    <a:pt x="327170" y="3245"/>
                    <a:pt x="398941" y="0"/>
                  </a:cubicBezTo>
                  <a:cubicBezTo>
                    <a:pt x="392070" y="35122"/>
                    <a:pt x="389206" y="54592"/>
                    <a:pt x="384816" y="95822"/>
                  </a:cubicBezTo>
                  <a:cubicBezTo>
                    <a:pt x="306173" y="136098"/>
                    <a:pt x="266852" y="156332"/>
                    <a:pt x="188018" y="195653"/>
                  </a:cubicBezTo>
                  <a:close/>
                  <a:moveTo>
                    <a:pt x="12598" y="189736"/>
                  </a:moveTo>
                  <a:cubicBezTo>
                    <a:pt x="83224" y="187827"/>
                    <a:pt x="118537" y="187636"/>
                    <a:pt x="188781" y="189354"/>
                  </a:cubicBezTo>
                  <a:cubicBezTo>
                    <a:pt x="262652" y="152323"/>
                    <a:pt x="299683" y="133426"/>
                    <a:pt x="373363" y="95822"/>
                  </a:cubicBezTo>
                  <a:cubicBezTo>
                    <a:pt x="377754" y="57264"/>
                    <a:pt x="380235" y="39321"/>
                    <a:pt x="386725" y="6108"/>
                  </a:cubicBezTo>
                  <a:cubicBezTo>
                    <a:pt x="319344" y="8971"/>
                    <a:pt x="285749" y="12598"/>
                    <a:pt x="218177" y="17943"/>
                  </a:cubicBezTo>
                  <a:cubicBezTo>
                    <a:pt x="142779" y="53065"/>
                    <a:pt x="104412" y="71199"/>
                    <a:pt x="28251" y="107466"/>
                  </a:cubicBezTo>
                  <a:cubicBezTo>
                    <a:pt x="20806" y="138580"/>
                    <a:pt x="17561" y="155186"/>
                    <a:pt x="12598" y="189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6C4B6E9A-F9D4-4750-96A5-A02823C14BD6}"/>
                </a:ext>
              </a:extLst>
            </p:cNvPr>
            <p:cNvSpPr/>
            <p:nvPr/>
          </p:nvSpPr>
          <p:spPr>
            <a:xfrm>
              <a:off x="4702760" y="4097974"/>
              <a:ext cx="381762" cy="190881"/>
            </a:xfrm>
            <a:custGeom>
              <a:avLst/>
              <a:gdLst>
                <a:gd name="connsiteX0" fmla="*/ 184391 w 381762"/>
                <a:gd name="connsiteY0" fmla="*/ 201872 h 190880"/>
                <a:gd name="connsiteX1" fmla="*/ 0 w 381762"/>
                <a:gd name="connsiteY1" fmla="*/ 191755 h 190880"/>
                <a:gd name="connsiteX2" fmla="*/ 14316 w 381762"/>
                <a:gd name="connsiteY2" fmla="*/ 96124 h 190880"/>
                <a:gd name="connsiteX3" fmla="*/ 209014 w 381762"/>
                <a:gd name="connsiteY3" fmla="*/ 7746 h 190880"/>
                <a:gd name="connsiteX4" fmla="*/ 385389 w 381762"/>
                <a:gd name="connsiteY4" fmla="*/ 111 h 190880"/>
                <a:gd name="connsiteX5" fmla="*/ 375081 w 381762"/>
                <a:gd name="connsiteY5" fmla="*/ 102232 h 190880"/>
                <a:gd name="connsiteX6" fmla="*/ 184391 w 381762"/>
                <a:gd name="connsiteY6" fmla="*/ 201872 h 190880"/>
                <a:gd name="connsiteX7" fmla="*/ 12216 w 381762"/>
                <a:gd name="connsiteY7" fmla="*/ 185647 h 190880"/>
                <a:gd name="connsiteX8" fmla="*/ 184964 w 381762"/>
                <a:gd name="connsiteY8" fmla="*/ 194619 h 190880"/>
                <a:gd name="connsiteX9" fmla="*/ 364010 w 381762"/>
                <a:gd name="connsiteY9" fmla="*/ 101469 h 190880"/>
                <a:gd name="connsiteX10" fmla="*/ 373745 w 381762"/>
                <a:gd name="connsiteY10" fmla="*/ 5837 h 190880"/>
                <a:gd name="connsiteX11" fmla="*/ 208060 w 381762"/>
                <a:gd name="connsiteY11" fmla="*/ 12136 h 190880"/>
                <a:gd name="connsiteX12" fmla="*/ 25387 w 381762"/>
                <a:gd name="connsiteY12" fmla="*/ 95742 h 190880"/>
                <a:gd name="connsiteX13" fmla="*/ 12216 w 381762"/>
                <a:gd name="connsiteY13" fmla="*/ 18564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84391" y="201872"/>
                  </a:moveTo>
                  <a:cubicBezTo>
                    <a:pt x="110520" y="195191"/>
                    <a:pt x="73680" y="193282"/>
                    <a:pt x="0" y="191755"/>
                  </a:cubicBezTo>
                  <a:cubicBezTo>
                    <a:pt x="4581" y="150525"/>
                    <a:pt x="7254" y="131246"/>
                    <a:pt x="14316" y="96124"/>
                  </a:cubicBezTo>
                  <a:cubicBezTo>
                    <a:pt x="92577" y="58139"/>
                    <a:pt x="131708" y="40578"/>
                    <a:pt x="209014" y="7746"/>
                  </a:cubicBezTo>
                  <a:cubicBezTo>
                    <a:pt x="279641" y="2592"/>
                    <a:pt x="314763" y="-653"/>
                    <a:pt x="385389" y="111"/>
                  </a:cubicBezTo>
                  <a:cubicBezTo>
                    <a:pt x="380044" y="36569"/>
                    <a:pt x="378135" y="57184"/>
                    <a:pt x="375081" y="102232"/>
                  </a:cubicBezTo>
                  <a:cubicBezTo>
                    <a:pt x="298920" y="141554"/>
                    <a:pt x="260744" y="161787"/>
                    <a:pt x="184391" y="201872"/>
                  </a:cubicBezTo>
                  <a:close/>
                  <a:moveTo>
                    <a:pt x="12216" y="185647"/>
                  </a:moveTo>
                  <a:cubicBezTo>
                    <a:pt x="81124" y="186983"/>
                    <a:pt x="115674" y="188701"/>
                    <a:pt x="184964" y="194619"/>
                  </a:cubicBezTo>
                  <a:cubicBezTo>
                    <a:pt x="256735" y="157015"/>
                    <a:pt x="292429" y="138118"/>
                    <a:pt x="364010" y="101469"/>
                  </a:cubicBezTo>
                  <a:cubicBezTo>
                    <a:pt x="367064" y="59666"/>
                    <a:pt x="368782" y="40196"/>
                    <a:pt x="373745" y="5837"/>
                  </a:cubicBezTo>
                  <a:cubicBezTo>
                    <a:pt x="307318" y="5074"/>
                    <a:pt x="274487" y="7174"/>
                    <a:pt x="208060" y="12136"/>
                  </a:cubicBezTo>
                  <a:cubicBezTo>
                    <a:pt x="135525" y="42868"/>
                    <a:pt x="98876" y="60048"/>
                    <a:pt x="25387" y="95742"/>
                  </a:cubicBezTo>
                  <a:cubicBezTo>
                    <a:pt x="19088" y="128956"/>
                    <a:pt x="16415" y="147089"/>
                    <a:pt x="12216" y="1856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90C18BF0-87AD-4243-B22E-5248C0FCE2CF}"/>
                </a:ext>
              </a:extLst>
            </p:cNvPr>
            <p:cNvSpPr/>
            <p:nvPr/>
          </p:nvSpPr>
          <p:spPr>
            <a:xfrm>
              <a:off x="5066197" y="4020955"/>
              <a:ext cx="362674" cy="190881"/>
            </a:xfrm>
            <a:custGeom>
              <a:avLst/>
              <a:gdLst>
                <a:gd name="connsiteX0" fmla="*/ 182864 w 362673"/>
                <a:gd name="connsiteY0" fmla="*/ 204448 h 190880"/>
                <a:gd name="connsiteX1" fmla="*/ 0 w 362673"/>
                <a:gd name="connsiteY1" fmla="*/ 181924 h 190880"/>
                <a:gd name="connsiteX2" fmla="*/ 10499 w 362673"/>
                <a:gd name="connsiteY2" fmla="*/ 79994 h 190880"/>
                <a:gd name="connsiteX3" fmla="*/ 198707 w 362673"/>
                <a:gd name="connsiteY3" fmla="*/ 2115 h 190880"/>
                <a:gd name="connsiteX4" fmla="*/ 373745 w 362673"/>
                <a:gd name="connsiteY4" fmla="*/ 4214 h 190880"/>
                <a:gd name="connsiteX5" fmla="*/ 368401 w 362673"/>
                <a:gd name="connsiteY5" fmla="*/ 109771 h 190880"/>
                <a:gd name="connsiteX6" fmla="*/ 182864 w 362673"/>
                <a:gd name="connsiteY6" fmla="*/ 204448 h 190880"/>
                <a:gd name="connsiteX7" fmla="*/ 11835 w 362673"/>
                <a:gd name="connsiteY7" fmla="*/ 175816 h 190880"/>
                <a:gd name="connsiteX8" fmla="*/ 183055 w 362673"/>
                <a:gd name="connsiteY8" fmla="*/ 196431 h 190880"/>
                <a:gd name="connsiteX9" fmla="*/ 357329 w 362673"/>
                <a:gd name="connsiteY9" fmla="*/ 107863 h 190880"/>
                <a:gd name="connsiteX10" fmla="*/ 362483 w 362673"/>
                <a:gd name="connsiteY10" fmla="*/ 8986 h 190880"/>
                <a:gd name="connsiteX11" fmla="*/ 198135 w 362673"/>
                <a:gd name="connsiteY11" fmla="*/ 5932 h 190880"/>
                <a:gd name="connsiteX12" fmla="*/ 21570 w 362673"/>
                <a:gd name="connsiteY12" fmla="*/ 79994 h 190880"/>
                <a:gd name="connsiteX13" fmla="*/ 11835 w 362673"/>
                <a:gd name="connsiteY13" fmla="*/ 175816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82864" y="204448"/>
                  </a:moveTo>
                  <a:cubicBezTo>
                    <a:pt x="109375" y="192614"/>
                    <a:pt x="72917" y="188033"/>
                    <a:pt x="0" y="181924"/>
                  </a:cubicBezTo>
                  <a:cubicBezTo>
                    <a:pt x="3054" y="137067"/>
                    <a:pt x="5154" y="116452"/>
                    <a:pt x="10499" y="79994"/>
                  </a:cubicBezTo>
                  <a:cubicBezTo>
                    <a:pt x="86088" y="44681"/>
                    <a:pt x="123882" y="29601"/>
                    <a:pt x="198707" y="2115"/>
                  </a:cubicBezTo>
                  <a:cubicBezTo>
                    <a:pt x="268570" y="-558"/>
                    <a:pt x="303310" y="-1512"/>
                    <a:pt x="373745" y="4214"/>
                  </a:cubicBezTo>
                  <a:cubicBezTo>
                    <a:pt x="370310" y="40863"/>
                    <a:pt x="369355" y="62242"/>
                    <a:pt x="368401" y="109771"/>
                  </a:cubicBezTo>
                  <a:cubicBezTo>
                    <a:pt x="294339" y="146039"/>
                    <a:pt x="257308" y="165318"/>
                    <a:pt x="182864" y="204448"/>
                  </a:cubicBezTo>
                  <a:close/>
                  <a:moveTo>
                    <a:pt x="11835" y="175816"/>
                  </a:moveTo>
                  <a:cubicBezTo>
                    <a:pt x="79979" y="181543"/>
                    <a:pt x="114338" y="185551"/>
                    <a:pt x="183055" y="196431"/>
                  </a:cubicBezTo>
                  <a:cubicBezTo>
                    <a:pt x="252727" y="159973"/>
                    <a:pt x="287658" y="141839"/>
                    <a:pt x="357329" y="107863"/>
                  </a:cubicBezTo>
                  <a:cubicBezTo>
                    <a:pt x="358475" y="63769"/>
                    <a:pt x="359429" y="43727"/>
                    <a:pt x="362483" y="8986"/>
                  </a:cubicBezTo>
                  <a:cubicBezTo>
                    <a:pt x="296248" y="3642"/>
                    <a:pt x="263607" y="3260"/>
                    <a:pt x="198135" y="5932"/>
                  </a:cubicBezTo>
                  <a:cubicBezTo>
                    <a:pt x="127891" y="31701"/>
                    <a:pt x="92387" y="46781"/>
                    <a:pt x="21570" y="79994"/>
                  </a:cubicBezTo>
                  <a:cubicBezTo>
                    <a:pt x="16607" y="114543"/>
                    <a:pt x="14698" y="134013"/>
                    <a:pt x="11835" y="1758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9525E5F-4CD1-44F6-AD97-CC516098F58A}"/>
                </a:ext>
              </a:extLst>
            </p:cNvPr>
            <p:cNvSpPr/>
            <p:nvPr/>
          </p:nvSpPr>
          <p:spPr>
            <a:xfrm>
              <a:off x="5423526" y="3963133"/>
              <a:ext cx="362674" cy="190881"/>
            </a:xfrm>
            <a:custGeom>
              <a:avLst/>
              <a:gdLst>
                <a:gd name="connsiteX0" fmla="*/ 184010 w 362673"/>
                <a:gd name="connsiteY0" fmla="*/ 205961 h 190880"/>
                <a:gd name="connsiteX1" fmla="*/ 0 w 362673"/>
                <a:gd name="connsiteY1" fmla="*/ 169502 h 190880"/>
                <a:gd name="connsiteX2" fmla="*/ 5536 w 362673"/>
                <a:gd name="connsiteY2" fmla="*/ 64136 h 190880"/>
                <a:gd name="connsiteX3" fmla="*/ 189736 w 362673"/>
                <a:gd name="connsiteY3" fmla="*/ 0 h 190880"/>
                <a:gd name="connsiteX4" fmla="*/ 366301 w 362673"/>
                <a:gd name="connsiteY4" fmla="*/ 16416 h 190880"/>
                <a:gd name="connsiteX5" fmla="*/ 366683 w 362673"/>
                <a:gd name="connsiteY5" fmla="*/ 121400 h 190880"/>
                <a:gd name="connsiteX6" fmla="*/ 184010 w 362673"/>
                <a:gd name="connsiteY6" fmla="*/ 205961 h 190880"/>
                <a:gd name="connsiteX7" fmla="*/ 11453 w 362673"/>
                <a:gd name="connsiteY7" fmla="*/ 163967 h 190880"/>
                <a:gd name="connsiteX8" fmla="*/ 184010 w 362673"/>
                <a:gd name="connsiteY8" fmla="*/ 197753 h 190880"/>
                <a:gd name="connsiteX9" fmla="*/ 355230 w 362673"/>
                <a:gd name="connsiteY9" fmla="*/ 118728 h 190880"/>
                <a:gd name="connsiteX10" fmla="*/ 355039 w 362673"/>
                <a:gd name="connsiteY10" fmla="*/ 20042 h 190880"/>
                <a:gd name="connsiteX11" fmla="*/ 189163 w 362673"/>
                <a:gd name="connsiteY11" fmla="*/ 3627 h 190880"/>
                <a:gd name="connsiteX12" fmla="*/ 16416 w 362673"/>
                <a:gd name="connsiteY12" fmla="*/ 64900 h 190880"/>
                <a:gd name="connsiteX13" fmla="*/ 11453 w 362673"/>
                <a:gd name="connsiteY13" fmla="*/ 16396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84010" y="205961"/>
                  </a:moveTo>
                  <a:cubicBezTo>
                    <a:pt x="109566" y="188209"/>
                    <a:pt x="72917" y="180955"/>
                    <a:pt x="0" y="169502"/>
                  </a:cubicBezTo>
                  <a:cubicBezTo>
                    <a:pt x="1145" y="122164"/>
                    <a:pt x="2100" y="100785"/>
                    <a:pt x="5536" y="64136"/>
                  </a:cubicBezTo>
                  <a:cubicBezTo>
                    <a:pt x="79216" y="33404"/>
                    <a:pt x="116056" y="21379"/>
                    <a:pt x="189736" y="0"/>
                  </a:cubicBezTo>
                  <a:cubicBezTo>
                    <a:pt x="259598" y="2291"/>
                    <a:pt x="294720" y="4963"/>
                    <a:pt x="366301" y="16416"/>
                  </a:cubicBezTo>
                  <a:cubicBezTo>
                    <a:pt x="364965" y="51729"/>
                    <a:pt x="365155" y="73107"/>
                    <a:pt x="366683" y="121400"/>
                  </a:cubicBezTo>
                  <a:cubicBezTo>
                    <a:pt x="293385" y="152514"/>
                    <a:pt x="256926" y="169884"/>
                    <a:pt x="184010" y="205961"/>
                  </a:cubicBezTo>
                  <a:close/>
                  <a:moveTo>
                    <a:pt x="11453" y="163967"/>
                  </a:moveTo>
                  <a:cubicBezTo>
                    <a:pt x="79789" y="174847"/>
                    <a:pt x="114338" y="181528"/>
                    <a:pt x="184010" y="197753"/>
                  </a:cubicBezTo>
                  <a:cubicBezTo>
                    <a:pt x="252345" y="164158"/>
                    <a:pt x="286704" y="147933"/>
                    <a:pt x="355230" y="118728"/>
                  </a:cubicBezTo>
                  <a:cubicBezTo>
                    <a:pt x="353894" y="73680"/>
                    <a:pt x="353894" y="53638"/>
                    <a:pt x="355039" y="20042"/>
                  </a:cubicBezTo>
                  <a:cubicBezTo>
                    <a:pt x="287849" y="9353"/>
                    <a:pt x="254826" y="5917"/>
                    <a:pt x="189163" y="3627"/>
                  </a:cubicBezTo>
                  <a:cubicBezTo>
                    <a:pt x="120064" y="23860"/>
                    <a:pt x="85515" y="36076"/>
                    <a:pt x="16416" y="64900"/>
                  </a:cubicBezTo>
                  <a:cubicBezTo>
                    <a:pt x="13362" y="99640"/>
                    <a:pt x="12408" y="119682"/>
                    <a:pt x="11453" y="1639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E1F2BDAD-5731-492D-B96B-23ABE86BAAEE}"/>
                </a:ext>
              </a:extLst>
            </p:cNvPr>
            <p:cNvSpPr/>
            <p:nvPr/>
          </p:nvSpPr>
          <p:spPr>
            <a:xfrm>
              <a:off x="5777653" y="3932783"/>
              <a:ext cx="362674" cy="190881"/>
            </a:xfrm>
            <a:custGeom>
              <a:avLst/>
              <a:gdLst>
                <a:gd name="connsiteX0" fmla="*/ 189884 w 362673"/>
                <a:gd name="connsiteY0" fmla="*/ 204243 h 190880"/>
                <a:gd name="connsiteX1" fmla="*/ 1103 w 362673"/>
                <a:gd name="connsiteY1" fmla="*/ 152705 h 190880"/>
                <a:gd name="connsiteX2" fmla="*/ 912 w 362673"/>
                <a:gd name="connsiteY2" fmla="*/ 47529 h 190880"/>
                <a:gd name="connsiteX3" fmla="*/ 183776 w 362673"/>
                <a:gd name="connsiteY3" fmla="*/ 0 h 190880"/>
                <a:gd name="connsiteX4" fmla="*/ 365686 w 362673"/>
                <a:gd name="connsiteY4" fmla="*/ 36649 h 190880"/>
                <a:gd name="connsiteX5" fmla="*/ 371985 w 362673"/>
                <a:gd name="connsiteY5" fmla="*/ 140107 h 190880"/>
                <a:gd name="connsiteX6" fmla="*/ 189884 w 362673"/>
                <a:gd name="connsiteY6" fmla="*/ 204243 h 190880"/>
                <a:gd name="connsiteX7" fmla="*/ 12365 w 362673"/>
                <a:gd name="connsiteY7" fmla="*/ 147933 h 190880"/>
                <a:gd name="connsiteX8" fmla="*/ 189311 w 362673"/>
                <a:gd name="connsiteY8" fmla="*/ 195844 h 190880"/>
                <a:gd name="connsiteX9" fmla="*/ 360341 w 362673"/>
                <a:gd name="connsiteY9" fmla="*/ 135907 h 190880"/>
                <a:gd name="connsiteX10" fmla="*/ 354614 w 362673"/>
                <a:gd name="connsiteY10" fmla="*/ 39131 h 190880"/>
                <a:gd name="connsiteX11" fmla="*/ 183776 w 362673"/>
                <a:gd name="connsiteY11" fmla="*/ 4199 h 190880"/>
                <a:gd name="connsiteX12" fmla="*/ 12174 w 362673"/>
                <a:gd name="connsiteY12" fmla="*/ 49629 h 190880"/>
                <a:gd name="connsiteX13" fmla="*/ 12365 w 362673"/>
                <a:gd name="connsiteY13" fmla="*/ 14793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190880">
                  <a:moveTo>
                    <a:pt x="189884" y="204243"/>
                  </a:moveTo>
                  <a:cubicBezTo>
                    <a:pt x="113150" y="180573"/>
                    <a:pt x="75546" y="170266"/>
                    <a:pt x="1103" y="152705"/>
                  </a:cubicBezTo>
                  <a:cubicBezTo>
                    <a:pt x="-233" y="104412"/>
                    <a:pt x="-425" y="82842"/>
                    <a:pt x="912" y="47529"/>
                  </a:cubicBezTo>
                  <a:cubicBezTo>
                    <a:pt x="73637" y="23669"/>
                    <a:pt x="110477" y="15461"/>
                    <a:pt x="183776" y="0"/>
                  </a:cubicBezTo>
                  <a:cubicBezTo>
                    <a:pt x="255357" y="10117"/>
                    <a:pt x="291624" y="16988"/>
                    <a:pt x="365686" y="36649"/>
                  </a:cubicBezTo>
                  <a:cubicBezTo>
                    <a:pt x="366449" y="70817"/>
                    <a:pt x="367785" y="92005"/>
                    <a:pt x="371985" y="140107"/>
                  </a:cubicBezTo>
                  <a:cubicBezTo>
                    <a:pt x="298686" y="160531"/>
                    <a:pt x="262228" y="173129"/>
                    <a:pt x="189884" y="204243"/>
                  </a:cubicBezTo>
                  <a:close/>
                  <a:moveTo>
                    <a:pt x="12365" y="147933"/>
                  </a:moveTo>
                  <a:cubicBezTo>
                    <a:pt x="82227" y="164348"/>
                    <a:pt x="117540" y="173893"/>
                    <a:pt x="189311" y="195844"/>
                  </a:cubicBezTo>
                  <a:cubicBezTo>
                    <a:pt x="257265" y="167021"/>
                    <a:pt x="291433" y="154995"/>
                    <a:pt x="360341" y="135907"/>
                  </a:cubicBezTo>
                  <a:cubicBezTo>
                    <a:pt x="356523" y="91241"/>
                    <a:pt x="355378" y="71389"/>
                    <a:pt x="354614" y="39131"/>
                  </a:cubicBezTo>
                  <a:cubicBezTo>
                    <a:pt x="285134" y="20806"/>
                    <a:pt x="250966" y="14125"/>
                    <a:pt x="183776" y="4199"/>
                  </a:cubicBezTo>
                  <a:cubicBezTo>
                    <a:pt x="114868" y="18897"/>
                    <a:pt x="80509" y="27105"/>
                    <a:pt x="12174" y="49629"/>
                  </a:cubicBezTo>
                  <a:cubicBezTo>
                    <a:pt x="10838" y="82842"/>
                    <a:pt x="11028" y="102885"/>
                    <a:pt x="12365" y="1479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873034CF-C7D0-43E3-BA61-27C07000B524}"/>
                </a:ext>
              </a:extLst>
            </p:cNvPr>
            <p:cNvSpPr/>
            <p:nvPr/>
          </p:nvSpPr>
          <p:spPr>
            <a:xfrm>
              <a:off x="6132077" y="3942899"/>
              <a:ext cx="381762" cy="190881"/>
            </a:xfrm>
            <a:custGeom>
              <a:avLst/>
              <a:gdLst>
                <a:gd name="connsiteX0" fmla="*/ 203861 w 381762"/>
                <a:gd name="connsiteY0" fmla="*/ 207297 h 190880"/>
                <a:gd name="connsiteX1" fmla="*/ 6108 w 381762"/>
                <a:gd name="connsiteY1" fmla="*/ 129417 h 190880"/>
                <a:gd name="connsiteX2" fmla="*/ 0 w 381762"/>
                <a:gd name="connsiteY2" fmla="*/ 26151 h 190880"/>
                <a:gd name="connsiteX3" fmla="*/ 185727 w 381762"/>
                <a:gd name="connsiteY3" fmla="*/ 0 h 190880"/>
                <a:gd name="connsiteX4" fmla="*/ 376417 w 381762"/>
                <a:gd name="connsiteY4" fmla="*/ 57264 h 190880"/>
                <a:gd name="connsiteX5" fmla="*/ 389016 w 381762"/>
                <a:gd name="connsiteY5" fmla="*/ 163394 h 190880"/>
                <a:gd name="connsiteX6" fmla="*/ 203861 w 381762"/>
                <a:gd name="connsiteY6" fmla="*/ 207297 h 190880"/>
                <a:gd name="connsiteX7" fmla="*/ 17370 w 381762"/>
                <a:gd name="connsiteY7" fmla="*/ 126172 h 190880"/>
                <a:gd name="connsiteX8" fmla="*/ 202716 w 381762"/>
                <a:gd name="connsiteY8" fmla="*/ 198898 h 190880"/>
                <a:gd name="connsiteX9" fmla="*/ 376226 w 381762"/>
                <a:gd name="connsiteY9" fmla="*/ 158240 h 190880"/>
                <a:gd name="connsiteX10" fmla="*/ 364582 w 381762"/>
                <a:gd name="connsiteY10" fmla="*/ 58600 h 190880"/>
                <a:gd name="connsiteX11" fmla="*/ 185536 w 381762"/>
                <a:gd name="connsiteY11" fmla="*/ 4008 h 190880"/>
                <a:gd name="connsiteX12" fmla="*/ 11452 w 381762"/>
                <a:gd name="connsiteY12" fmla="*/ 29205 h 190880"/>
                <a:gd name="connsiteX13" fmla="*/ 17370 w 381762"/>
                <a:gd name="connsiteY13" fmla="*/ 12617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203861" y="207297"/>
                  </a:moveTo>
                  <a:cubicBezTo>
                    <a:pt x="123499" y="173320"/>
                    <a:pt x="83796" y="157286"/>
                    <a:pt x="6108" y="129417"/>
                  </a:cubicBezTo>
                  <a:cubicBezTo>
                    <a:pt x="1908" y="81315"/>
                    <a:pt x="573" y="60127"/>
                    <a:pt x="0" y="26151"/>
                  </a:cubicBezTo>
                  <a:cubicBezTo>
                    <a:pt x="73489" y="11644"/>
                    <a:pt x="110711" y="6490"/>
                    <a:pt x="185727" y="0"/>
                  </a:cubicBezTo>
                  <a:cubicBezTo>
                    <a:pt x="260552" y="18897"/>
                    <a:pt x="298347" y="29587"/>
                    <a:pt x="376417" y="57264"/>
                  </a:cubicBezTo>
                  <a:cubicBezTo>
                    <a:pt x="379472" y="93723"/>
                    <a:pt x="382143" y="115483"/>
                    <a:pt x="389016" y="163394"/>
                  </a:cubicBezTo>
                  <a:cubicBezTo>
                    <a:pt x="314189" y="177901"/>
                    <a:pt x="277158" y="186682"/>
                    <a:pt x="203861" y="207297"/>
                  </a:cubicBezTo>
                  <a:close/>
                  <a:moveTo>
                    <a:pt x="17370" y="126172"/>
                  </a:moveTo>
                  <a:cubicBezTo>
                    <a:pt x="90286" y="152514"/>
                    <a:pt x="127317" y="167403"/>
                    <a:pt x="202716" y="198898"/>
                  </a:cubicBezTo>
                  <a:cubicBezTo>
                    <a:pt x="271623" y="180001"/>
                    <a:pt x="306364" y="171793"/>
                    <a:pt x="376226" y="158240"/>
                  </a:cubicBezTo>
                  <a:cubicBezTo>
                    <a:pt x="369927" y="113383"/>
                    <a:pt x="367446" y="93150"/>
                    <a:pt x="364582" y="58600"/>
                  </a:cubicBezTo>
                  <a:cubicBezTo>
                    <a:pt x="291475" y="32450"/>
                    <a:pt x="255780" y="21760"/>
                    <a:pt x="185536" y="4008"/>
                  </a:cubicBezTo>
                  <a:cubicBezTo>
                    <a:pt x="115101" y="10308"/>
                    <a:pt x="80361" y="15652"/>
                    <a:pt x="11452" y="29205"/>
                  </a:cubicBezTo>
                  <a:cubicBezTo>
                    <a:pt x="12216" y="61655"/>
                    <a:pt x="13552" y="81506"/>
                    <a:pt x="17370" y="1261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5114003A-D79B-43AB-A7B1-D93051FCA812}"/>
                </a:ext>
              </a:extLst>
            </p:cNvPr>
            <p:cNvSpPr/>
            <p:nvPr/>
          </p:nvSpPr>
          <p:spPr>
            <a:xfrm>
              <a:off x="6496468" y="3988520"/>
              <a:ext cx="400850" cy="190881"/>
            </a:xfrm>
            <a:custGeom>
              <a:avLst/>
              <a:gdLst>
                <a:gd name="connsiteX0" fmla="*/ 220277 w 400850"/>
                <a:gd name="connsiteY0" fmla="*/ 206151 h 190880"/>
                <a:gd name="connsiteX1" fmla="*/ 12408 w 400850"/>
                <a:gd name="connsiteY1" fmla="*/ 116246 h 190880"/>
                <a:gd name="connsiteX2" fmla="*/ 0 w 400850"/>
                <a:gd name="connsiteY2" fmla="*/ 10117 h 190880"/>
                <a:gd name="connsiteX3" fmla="*/ 190690 w 400850"/>
                <a:gd name="connsiteY3" fmla="*/ 0 h 190880"/>
                <a:gd name="connsiteX4" fmla="*/ 391497 w 400850"/>
                <a:gd name="connsiteY4" fmla="*/ 72917 h 190880"/>
                <a:gd name="connsiteX5" fmla="*/ 409631 w 400850"/>
                <a:gd name="connsiteY5" fmla="*/ 176947 h 190880"/>
                <a:gd name="connsiteX6" fmla="*/ 220277 w 400850"/>
                <a:gd name="connsiteY6" fmla="*/ 206151 h 190880"/>
                <a:gd name="connsiteX7" fmla="*/ 24051 w 400850"/>
                <a:gd name="connsiteY7" fmla="*/ 114147 h 190880"/>
                <a:gd name="connsiteX8" fmla="*/ 218941 w 400850"/>
                <a:gd name="connsiteY8" fmla="*/ 198134 h 190880"/>
                <a:gd name="connsiteX9" fmla="*/ 396460 w 400850"/>
                <a:gd name="connsiteY9" fmla="*/ 171029 h 190880"/>
                <a:gd name="connsiteX10" fmla="*/ 379663 w 400850"/>
                <a:gd name="connsiteY10" fmla="*/ 73298 h 190880"/>
                <a:gd name="connsiteX11" fmla="*/ 191072 w 400850"/>
                <a:gd name="connsiteY11" fmla="*/ 3818 h 190880"/>
                <a:gd name="connsiteX12" fmla="*/ 12408 w 400850"/>
                <a:gd name="connsiteY12" fmla="*/ 14316 h 190880"/>
                <a:gd name="connsiteX13" fmla="*/ 24051 w 400850"/>
                <a:gd name="connsiteY13" fmla="*/ 11414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220277" y="206151"/>
                  </a:moveTo>
                  <a:cubicBezTo>
                    <a:pt x="135907" y="168739"/>
                    <a:pt x="94104" y="150223"/>
                    <a:pt x="12408" y="116246"/>
                  </a:cubicBezTo>
                  <a:cubicBezTo>
                    <a:pt x="5536" y="68144"/>
                    <a:pt x="2864" y="46575"/>
                    <a:pt x="0" y="10117"/>
                  </a:cubicBezTo>
                  <a:cubicBezTo>
                    <a:pt x="75016" y="1527"/>
                    <a:pt x="113383" y="191"/>
                    <a:pt x="190690" y="0"/>
                  </a:cubicBezTo>
                  <a:cubicBezTo>
                    <a:pt x="269334" y="25196"/>
                    <a:pt x="309227" y="39321"/>
                    <a:pt x="391497" y="72917"/>
                  </a:cubicBezTo>
                  <a:cubicBezTo>
                    <a:pt x="396651" y="109947"/>
                    <a:pt x="400469" y="130944"/>
                    <a:pt x="409631" y="176947"/>
                  </a:cubicBezTo>
                  <a:cubicBezTo>
                    <a:pt x="333088" y="185727"/>
                    <a:pt x="295102" y="191454"/>
                    <a:pt x="220277" y="206151"/>
                  </a:cubicBezTo>
                  <a:close/>
                  <a:moveTo>
                    <a:pt x="24051" y="114147"/>
                  </a:moveTo>
                  <a:cubicBezTo>
                    <a:pt x="100786" y="146024"/>
                    <a:pt x="139725" y="163203"/>
                    <a:pt x="218941" y="198134"/>
                  </a:cubicBezTo>
                  <a:cubicBezTo>
                    <a:pt x="289185" y="184582"/>
                    <a:pt x="324689" y="179237"/>
                    <a:pt x="396460" y="171029"/>
                  </a:cubicBezTo>
                  <a:cubicBezTo>
                    <a:pt x="388061" y="128081"/>
                    <a:pt x="384626" y="108229"/>
                    <a:pt x="379663" y="73298"/>
                  </a:cubicBezTo>
                  <a:cubicBezTo>
                    <a:pt x="302547" y="41803"/>
                    <a:pt x="264752" y="27678"/>
                    <a:pt x="191072" y="3818"/>
                  </a:cubicBezTo>
                  <a:cubicBezTo>
                    <a:pt x="118538" y="4199"/>
                    <a:pt x="82843" y="6299"/>
                    <a:pt x="12408" y="14316"/>
                  </a:cubicBezTo>
                  <a:cubicBezTo>
                    <a:pt x="15080" y="49056"/>
                    <a:pt x="17562" y="69481"/>
                    <a:pt x="24051" y="1141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7BB8B302-E6EF-472D-B9D6-E4738668AD1C}"/>
                </a:ext>
              </a:extLst>
            </p:cNvPr>
            <p:cNvSpPr/>
            <p:nvPr/>
          </p:nvSpPr>
          <p:spPr>
            <a:xfrm>
              <a:off x="6875748" y="4057135"/>
              <a:ext cx="419938" cy="190881"/>
            </a:xfrm>
            <a:custGeom>
              <a:avLst/>
              <a:gdLst>
                <a:gd name="connsiteX0" fmla="*/ 235930 w 419938"/>
                <a:gd name="connsiteY0" fmla="*/ 202245 h 190880"/>
                <a:gd name="connsiteX1" fmla="*/ 17943 w 419938"/>
                <a:gd name="connsiteY1" fmla="*/ 106041 h 190880"/>
                <a:gd name="connsiteX2" fmla="*/ 0 w 419938"/>
                <a:gd name="connsiteY2" fmla="*/ 1820 h 190880"/>
                <a:gd name="connsiteX3" fmla="*/ 196798 w 419938"/>
                <a:gd name="connsiteY3" fmla="*/ 3919 h 190880"/>
                <a:gd name="connsiteX4" fmla="*/ 408677 w 419938"/>
                <a:gd name="connsiteY4" fmla="*/ 88480 h 190880"/>
                <a:gd name="connsiteX5" fmla="*/ 431010 w 419938"/>
                <a:gd name="connsiteY5" fmla="*/ 186402 h 190880"/>
                <a:gd name="connsiteX6" fmla="*/ 235930 w 419938"/>
                <a:gd name="connsiteY6" fmla="*/ 202245 h 190880"/>
                <a:gd name="connsiteX7" fmla="*/ 29587 w 419938"/>
                <a:gd name="connsiteY7" fmla="*/ 104705 h 190880"/>
                <a:gd name="connsiteX8" fmla="*/ 234020 w 419938"/>
                <a:gd name="connsiteY8" fmla="*/ 194800 h 190880"/>
                <a:gd name="connsiteX9" fmla="*/ 416885 w 419938"/>
                <a:gd name="connsiteY9" fmla="*/ 180484 h 190880"/>
                <a:gd name="connsiteX10" fmla="*/ 396078 w 419938"/>
                <a:gd name="connsiteY10" fmla="*/ 88289 h 190880"/>
                <a:gd name="connsiteX11" fmla="*/ 196989 w 419938"/>
                <a:gd name="connsiteY11" fmla="*/ 7928 h 190880"/>
                <a:gd name="connsiteX12" fmla="*/ 12408 w 419938"/>
                <a:gd name="connsiteY12" fmla="*/ 6974 h 190880"/>
                <a:gd name="connsiteX13" fmla="*/ 29587 w 419938"/>
                <a:gd name="connsiteY13" fmla="*/ 10470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235930" y="202245"/>
                  </a:moveTo>
                  <a:cubicBezTo>
                    <a:pt x="147552" y="163305"/>
                    <a:pt x="103839" y="143644"/>
                    <a:pt x="17943" y="106041"/>
                  </a:cubicBezTo>
                  <a:cubicBezTo>
                    <a:pt x="8972" y="60038"/>
                    <a:pt x="5154" y="38851"/>
                    <a:pt x="0" y="1820"/>
                  </a:cubicBezTo>
                  <a:cubicBezTo>
                    <a:pt x="77308" y="-1425"/>
                    <a:pt x="117010" y="-89"/>
                    <a:pt x="196798" y="3919"/>
                  </a:cubicBezTo>
                  <a:cubicBezTo>
                    <a:pt x="279832" y="34651"/>
                    <a:pt x="322207" y="51640"/>
                    <a:pt x="408677" y="88480"/>
                  </a:cubicBezTo>
                  <a:cubicBezTo>
                    <a:pt x="415739" y="124365"/>
                    <a:pt x="420320" y="144217"/>
                    <a:pt x="431010" y="186402"/>
                  </a:cubicBezTo>
                  <a:cubicBezTo>
                    <a:pt x="351795" y="190028"/>
                    <a:pt x="312854" y="193082"/>
                    <a:pt x="235930" y="202245"/>
                  </a:cubicBezTo>
                  <a:close/>
                  <a:moveTo>
                    <a:pt x="29587" y="104705"/>
                  </a:moveTo>
                  <a:cubicBezTo>
                    <a:pt x="110330" y="140018"/>
                    <a:pt x="151179" y="158342"/>
                    <a:pt x="234020" y="194800"/>
                  </a:cubicBezTo>
                  <a:cubicBezTo>
                    <a:pt x="306365" y="186593"/>
                    <a:pt x="343014" y="183920"/>
                    <a:pt x="416885" y="180484"/>
                  </a:cubicBezTo>
                  <a:cubicBezTo>
                    <a:pt x="406958" y="140972"/>
                    <a:pt x="402760" y="122266"/>
                    <a:pt x="396078" y="88289"/>
                  </a:cubicBezTo>
                  <a:cubicBezTo>
                    <a:pt x="314954" y="53548"/>
                    <a:pt x="275060" y="36942"/>
                    <a:pt x="196989" y="7928"/>
                  </a:cubicBezTo>
                  <a:cubicBezTo>
                    <a:pt x="122164" y="4301"/>
                    <a:pt x="85133" y="3919"/>
                    <a:pt x="12408" y="6974"/>
                  </a:cubicBezTo>
                  <a:cubicBezTo>
                    <a:pt x="17562" y="42096"/>
                    <a:pt x="21189" y="61947"/>
                    <a:pt x="29587" y="104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738C1C7C-D852-4EEE-852E-7F5454ADE52B}"/>
                </a:ext>
              </a:extLst>
            </p:cNvPr>
            <p:cNvSpPr/>
            <p:nvPr/>
          </p:nvSpPr>
          <p:spPr>
            <a:xfrm>
              <a:off x="7271446" y="4142752"/>
              <a:ext cx="439026" cy="190881"/>
            </a:xfrm>
            <a:custGeom>
              <a:avLst/>
              <a:gdLst>
                <a:gd name="connsiteX0" fmla="*/ 249482 w 439026"/>
                <a:gd name="connsiteY0" fmla="*/ 195844 h 190880"/>
                <a:gd name="connsiteX1" fmla="*/ 22142 w 439026"/>
                <a:gd name="connsiteY1" fmla="*/ 98304 h 190880"/>
                <a:gd name="connsiteX2" fmla="*/ 0 w 439026"/>
                <a:gd name="connsiteY2" fmla="*/ 0 h 190880"/>
                <a:gd name="connsiteX3" fmla="*/ 203097 w 439026"/>
                <a:gd name="connsiteY3" fmla="*/ 10308 h 190880"/>
                <a:gd name="connsiteX4" fmla="*/ 426236 w 439026"/>
                <a:gd name="connsiteY4" fmla="*/ 102885 h 190880"/>
                <a:gd name="connsiteX5" fmla="*/ 451052 w 439026"/>
                <a:gd name="connsiteY5" fmla="*/ 192217 h 190880"/>
                <a:gd name="connsiteX6" fmla="*/ 249482 w 439026"/>
                <a:gd name="connsiteY6" fmla="*/ 195844 h 190880"/>
                <a:gd name="connsiteX7" fmla="*/ 34358 w 439026"/>
                <a:gd name="connsiteY7" fmla="*/ 97731 h 190880"/>
                <a:gd name="connsiteX8" fmla="*/ 247572 w 439026"/>
                <a:gd name="connsiteY8" fmla="*/ 189163 h 190880"/>
                <a:gd name="connsiteX9" fmla="*/ 436545 w 439026"/>
                <a:gd name="connsiteY9" fmla="*/ 186300 h 190880"/>
                <a:gd name="connsiteX10" fmla="*/ 413448 w 439026"/>
                <a:gd name="connsiteY10" fmla="*/ 102121 h 190880"/>
                <a:gd name="connsiteX11" fmla="*/ 204052 w 439026"/>
                <a:gd name="connsiteY11" fmla="*/ 14889 h 190880"/>
                <a:gd name="connsiteX12" fmla="*/ 13552 w 439026"/>
                <a:gd name="connsiteY12" fmla="*/ 5726 h 190880"/>
                <a:gd name="connsiteX13" fmla="*/ 34358 w 439026"/>
                <a:gd name="connsiteY13" fmla="*/ 977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90880">
                  <a:moveTo>
                    <a:pt x="249482" y="195844"/>
                  </a:moveTo>
                  <a:cubicBezTo>
                    <a:pt x="157668" y="157286"/>
                    <a:pt x="112238" y="137434"/>
                    <a:pt x="22142" y="98304"/>
                  </a:cubicBezTo>
                  <a:cubicBezTo>
                    <a:pt x="11452" y="55928"/>
                    <a:pt x="6871" y="36076"/>
                    <a:pt x="0" y="0"/>
                  </a:cubicBezTo>
                  <a:cubicBezTo>
                    <a:pt x="79979" y="1336"/>
                    <a:pt x="121018" y="4390"/>
                    <a:pt x="203097" y="10308"/>
                  </a:cubicBezTo>
                  <a:cubicBezTo>
                    <a:pt x="290902" y="45430"/>
                    <a:pt x="335568" y="64518"/>
                    <a:pt x="426236" y="102885"/>
                  </a:cubicBezTo>
                  <a:cubicBezTo>
                    <a:pt x="434635" y="136862"/>
                    <a:pt x="439598" y="154804"/>
                    <a:pt x="451052" y="192217"/>
                  </a:cubicBezTo>
                  <a:cubicBezTo>
                    <a:pt x="369354" y="191263"/>
                    <a:pt x="329079" y="191835"/>
                    <a:pt x="249482" y="195844"/>
                  </a:cubicBezTo>
                  <a:close/>
                  <a:moveTo>
                    <a:pt x="34358" y="97731"/>
                  </a:moveTo>
                  <a:cubicBezTo>
                    <a:pt x="118918" y="134380"/>
                    <a:pt x="161485" y="153086"/>
                    <a:pt x="247572" y="189163"/>
                  </a:cubicBezTo>
                  <a:cubicBezTo>
                    <a:pt x="322207" y="185918"/>
                    <a:pt x="360192" y="185345"/>
                    <a:pt x="436545" y="186300"/>
                  </a:cubicBezTo>
                  <a:cubicBezTo>
                    <a:pt x="426047" y="151178"/>
                    <a:pt x="421275" y="134189"/>
                    <a:pt x="413448" y="102121"/>
                  </a:cubicBezTo>
                  <a:cubicBezTo>
                    <a:pt x="328505" y="66045"/>
                    <a:pt x="286513" y="47911"/>
                    <a:pt x="204052" y="14889"/>
                  </a:cubicBezTo>
                  <a:cubicBezTo>
                    <a:pt x="126935" y="9353"/>
                    <a:pt x="88568" y="7063"/>
                    <a:pt x="13552" y="5726"/>
                  </a:cubicBezTo>
                  <a:cubicBezTo>
                    <a:pt x="20042" y="39703"/>
                    <a:pt x="24432" y="58219"/>
                    <a:pt x="34358" y="977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0CE7AAA5-6004-44BB-946E-860296B1C0C4}"/>
                </a:ext>
              </a:extLst>
            </p:cNvPr>
            <p:cNvSpPr/>
            <p:nvPr/>
          </p:nvSpPr>
          <p:spPr>
            <a:xfrm>
              <a:off x="7684321" y="4242201"/>
              <a:ext cx="458114" cy="171793"/>
            </a:xfrm>
            <a:custGeom>
              <a:avLst/>
              <a:gdLst>
                <a:gd name="connsiteX0" fmla="*/ 259407 w 458114"/>
                <a:gd name="connsiteY0" fmla="*/ 184009 h 171792"/>
                <a:gd name="connsiteX1" fmla="*/ 24623 w 458114"/>
                <a:gd name="connsiteY1" fmla="*/ 89714 h 171792"/>
                <a:gd name="connsiteX2" fmla="*/ 0 w 458114"/>
                <a:gd name="connsiteY2" fmla="*/ 0 h 171792"/>
                <a:gd name="connsiteX3" fmla="*/ 208824 w 458114"/>
                <a:gd name="connsiteY3" fmla="*/ 14507 h 171792"/>
                <a:gd name="connsiteX4" fmla="*/ 441889 w 458114"/>
                <a:gd name="connsiteY4" fmla="*/ 110520 h 171792"/>
                <a:gd name="connsiteX5" fmla="*/ 467658 w 458114"/>
                <a:gd name="connsiteY5" fmla="*/ 189926 h 171792"/>
                <a:gd name="connsiteX6" fmla="*/ 259407 w 458114"/>
                <a:gd name="connsiteY6" fmla="*/ 184009 h 171792"/>
                <a:gd name="connsiteX7" fmla="*/ 37221 w 458114"/>
                <a:gd name="connsiteY7" fmla="*/ 89905 h 171792"/>
                <a:gd name="connsiteX8" fmla="*/ 257498 w 458114"/>
                <a:gd name="connsiteY8" fmla="*/ 178474 h 171792"/>
                <a:gd name="connsiteX9" fmla="*/ 452578 w 458114"/>
                <a:gd name="connsiteY9" fmla="*/ 184391 h 171792"/>
                <a:gd name="connsiteX10" fmla="*/ 428527 w 458114"/>
                <a:gd name="connsiteY10" fmla="*/ 109566 h 171792"/>
                <a:gd name="connsiteX11" fmla="*/ 209969 w 458114"/>
                <a:gd name="connsiteY11" fmla="*/ 19470 h 171792"/>
                <a:gd name="connsiteX12" fmla="*/ 13934 w 458114"/>
                <a:gd name="connsiteY12" fmla="*/ 6108 h 171792"/>
                <a:gd name="connsiteX13" fmla="*/ 37221 w 458114"/>
                <a:gd name="connsiteY13" fmla="*/ 8990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59407" y="184009"/>
                  </a:moveTo>
                  <a:cubicBezTo>
                    <a:pt x="165111" y="147742"/>
                    <a:pt x="117964" y="128654"/>
                    <a:pt x="24623" y="89714"/>
                  </a:cubicBezTo>
                  <a:cubicBezTo>
                    <a:pt x="13361" y="52110"/>
                    <a:pt x="8208" y="34168"/>
                    <a:pt x="0" y="0"/>
                  </a:cubicBezTo>
                  <a:cubicBezTo>
                    <a:pt x="82842" y="4772"/>
                    <a:pt x="125027" y="8590"/>
                    <a:pt x="208824" y="14507"/>
                  </a:cubicBezTo>
                  <a:cubicBezTo>
                    <a:pt x="301210" y="52874"/>
                    <a:pt x="348167" y="72726"/>
                    <a:pt x="441889" y="110520"/>
                  </a:cubicBezTo>
                  <a:cubicBezTo>
                    <a:pt x="451052" y="142015"/>
                    <a:pt x="456396" y="158049"/>
                    <a:pt x="467658" y="189926"/>
                  </a:cubicBezTo>
                  <a:cubicBezTo>
                    <a:pt x="383288" y="185918"/>
                    <a:pt x="341676" y="184391"/>
                    <a:pt x="259407" y="184009"/>
                  </a:cubicBezTo>
                  <a:close/>
                  <a:moveTo>
                    <a:pt x="37221" y="89905"/>
                  </a:moveTo>
                  <a:cubicBezTo>
                    <a:pt x="124836" y="126172"/>
                    <a:pt x="169120" y="144115"/>
                    <a:pt x="257498" y="178474"/>
                  </a:cubicBezTo>
                  <a:cubicBezTo>
                    <a:pt x="334614" y="179237"/>
                    <a:pt x="373744" y="180573"/>
                    <a:pt x="452578" y="184391"/>
                  </a:cubicBezTo>
                  <a:cubicBezTo>
                    <a:pt x="442080" y="154232"/>
                    <a:pt x="437117" y="139343"/>
                    <a:pt x="428527" y="109566"/>
                  </a:cubicBezTo>
                  <a:cubicBezTo>
                    <a:pt x="340531" y="74062"/>
                    <a:pt x="296629" y="55546"/>
                    <a:pt x="209969" y="19470"/>
                  </a:cubicBezTo>
                  <a:cubicBezTo>
                    <a:pt x="131326" y="13934"/>
                    <a:pt x="91814" y="10308"/>
                    <a:pt x="13934" y="6108"/>
                  </a:cubicBezTo>
                  <a:cubicBezTo>
                    <a:pt x="21951" y="37985"/>
                    <a:pt x="26532" y="54783"/>
                    <a:pt x="37221" y="899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65411B35-219F-4B57-A9E9-30DAE255394F}"/>
                </a:ext>
              </a:extLst>
            </p:cNvPr>
            <p:cNvSpPr/>
            <p:nvPr/>
          </p:nvSpPr>
          <p:spPr>
            <a:xfrm>
              <a:off x="8112085" y="4349094"/>
              <a:ext cx="477202" cy="171793"/>
            </a:xfrm>
            <a:custGeom>
              <a:avLst/>
              <a:gdLst>
                <a:gd name="connsiteX0" fmla="*/ 265516 w 477202"/>
                <a:gd name="connsiteY0" fmla="*/ 166448 h 171792"/>
                <a:gd name="connsiteX1" fmla="*/ 25768 w 477202"/>
                <a:gd name="connsiteY1" fmla="*/ 79788 h 171792"/>
                <a:gd name="connsiteX2" fmla="*/ 0 w 477202"/>
                <a:gd name="connsiteY2" fmla="*/ 0 h 171792"/>
                <a:gd name="connsiteX3" fmla="*/ 212451 w 477202"/>
                <a:gd name="connsiteY3" fmla="*/ 13743 h 171792"/>
                <a:gd name="connsiteX4" fmla="*/ 452960 w 477202"/>
                <a:gd name="connsiteY4" fmla="*/ 108229 h 171792"/>
                <a:gd name="connsiteX5" fmla="*/ 478730 w 477202"/>
                <a:gd name="connsiteY5" fmla="*/ 178092 h 171792"/>
                <a:gd name="connsiteX6" fmla="*/ 265516 w 477202"/>
                <a:gd name="connsiteY6" fmla="*/ 166448 h 171792"/>
                <a:gd name="connsiteX7" fmla="*/ 38749 w 477202"/>
                <a:gd name="connsiteY7" fmla="*/ 80552 h 171792"/>
                <a:gd name="connsiteX8" fmla="*/ 263607 w 477202"/>
                <a:gd name="connsiteY8" fmla="*/ 162058 h 171792"/>
                <a:gd name="connsiteX9" fmla="*/ 463650 w 477202"/>
                <a:gd name="connsiteY9" fmla="*/ 173320 h 171792"/>
                <a:gd name="connsiteX10" fmla="*/ 439600 w 477202"/>
                <a:gd name="connsiteY10" fmla="*/ 107466 h 171792"/>
                <a:gd name="connsiteX11" fmla="*/ 214169 w 477202"/>
                <a:gd name="connsiteY11" fmla="*/ 19470 h 171792"/>
                <a:gd name="connsiteX12" fmla="*/ 14698 w 477202"/>
                <a:gd name="connsiteY12" fmla="*/ 6108 h 171792"/>
                <a:gd name="connsiteX13" fmla="*/ 38749 w 477202"/>
                <a:gd name="connsiteY13" fmla="*/ 8055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265516" y="166448"/>
                  </a:moveTo>
                  <a:cubicBezTo>
                    <a:pt x="169693" y="133808"/>
                    <a:pt x="121782" y="116246"/>
                    <a:pt x="25768" y="79788"/>
                  </a:cubicBezTo>
                  <a:cubicBezTo>
                    <a:pt x="14507" y="47720"/>
                    <a:pt x="9353" y="31686"/>
                    <a:pt x="0" y="0"/>
                  </a:cubicBezTo>
                  <a:cubicBezTo>
                    <a:pt x="85133" y="6490"/>
                    <a:pt x="128082" y="9926"/>
                    <a:pt x="212451" y="13743"/>
                  </a:cubicBezTo>
                  <a:cubicBezTo>
                    <a:pt x="308845" y="53256"/>
                    <a:pt x="357330" y="73107"/>
                    <a:pt x="452960" y="108229"/>
                  </a:cubicBezTo>
                  <a:cubicBezTo>
                    <a:pt x="462886" y="137625"/>
                    <a:pt x="468041" y="151369"/>
                    <a:pt x="478730" y="178092"/>
                  </a:cubicBezTo>
                  <a:cubicBezTo>
                    <a:pt x="392833" y="172747"/>
                    <a:pt x="350076" y="170075"/>
                    <a:pt x="265516" y="166448"/>
                  </a:cubicBezTo>
                  <a:close/>
                  <a:moveTo>
                    <a:pt x="38749" y="80552"/>
                  </a:moveTo>
                  <a:cubicBezTo>
                    <a:pt x="128654" y="114719"/>
                    <a:pt x="173701" y="131135"/>
                    <a:pt x="263607" y="162058"/>
                  </a:cubicBezTo>
                  <a:cubicBezTo>
                    <a:pt x="343014" y="165685"/>
                    <a:pt x="383098" y="168166"/>
                    <a:pt x="463650" y="173320"/>
                  </a:cubicBezTo>
                  <a:cubicBezTo>
                    <a:pt x="453725" y="148124"/>
                    <a:pt x="448953" y="135144"/>
                    <a:pt x="439600" y="107466"/>
                  </a:cubicBezTo>
                  <a:cubicBezTo>
                    <a:pt x="349694" y="74444"/>
                    <a:pt x="304647" y="56501"/>
                    <a:pt x="214169" y="19470"/>
                  </a:cubicBezTo>
                  <a:cubicBezTo>
                    <a:pt x="134953" y="15652"/>
                    <a:pt x="94486" y="12216"/>
                    <a:pt x="14698" y="6108"/>
                  </a:cubicBezTo>
                  <a:cubicBezTo>
                    <a:pt x="23288" y="35695"/>
                    <a:pt x="28250" y="50583"/>
                    <a:pt x="38749" y="805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3FC21C91-F979-4AED-95BC-37D49038958A}"/>
                </a:ext>
              </a:extLst>
            </p:cNvPr>
            <p:cNvSpPr/>
            <p:nvPr/>
          </p:nvSpPr>
          <p:spPr>
            <a:xfrm>
              <a:off x="8550920" y="4454460"/>
              <a:ext cx="477202" cy="152705"/>
            </a:xfrm>
            <a:custGeom>
              <a:avLst/>
              <a:gdLst>
                <a:gd name="connsiteX0" fmla="*/ 266661 w 477202"/>
                <a:gd name="connsiteY0" fmla="*/ 145260 h 152704"/>
                <a:gd name="connsiteX1" fmla="*/ 25770 w 477202"/>
                <a:gd name="connsiteY1" fmla="*/ 70053 h 152704"/>
                <a:gd name="connsiteX2" fmla="*/ 0 w 477202"/>
                <a:gd name="connsiteY2" fmla="*/ 0 h 152704"/>
                <a:gd name="connsiteX3" fmla="*/ 212451 w 477202"/>
                <a:gd name="connsiteY3" fmla="*/ 7826 h 152704"/>
                <a:gd name="connsiteX4" fmla="*/ 456397 w 477202"/>
                <a:gd name="connsiteY4" fmla="*/ 95250 h 152704"/>
                <a:gd name="connsiteX5" fmla="*/ 482166 w 477202"/>
                <a:gd name="connsiteY5" fmla="*/ 157859 h 152704"/>
                <a:gd name="connsiteX6" fmla="*/ 266661 w 477202"/>
                <a:gd name="connsiteY6" fmla="*/ 145260 h 152704"/>
                <a:gd name="connsiteX7" fmla="*/ 38940 w 477202"/>
                <a:gd name="connsiteY7" fmla="*/ 70817 h 152704"/>
                <a:gd name="connsiteX8" fmla="*/ 265134 w 477202"/>
                <a:gd name="connsiteY8" fmla="*/ 141634 h 152704"/>
                <a:gd name="connsiteX9" fmla="*/ 467467 w 477202"/>
                <a:gd name="connsiteY9" fmla="*/ 153468 h 152704"/>
                <a:gd name="connsiteX10" fmla="*/ 443226 w 477202"/>
                <a:gd name="connsiteY10" fmla="*/ 94677 h 152704"/>
                <a:gd name="connsiteX11" fmla="*/ 214741 w 477202"/>
                <a:gd name="connsiteY11" fmla="*/ 13553 h 152704"/>
                <a:gd name="connsiteX12" fmla="*/ 14889 w 477202"/>
                <a:gd name="connsiteY12" fmla="*/ 5345 h 152704"/>
                <a:gd name="connsiteX13" fmla="*/ 38940 w 477202"/>
                <a:gd name="connsiteY13" fmla="*/ 70817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266661" y="145260"/>
                  </a:moveTo>
                  <a:cubicBezTo>
                    <a:pt x="171030" y="117774"/>
                    <a:pt x="122736" y="102694"/>
                    <a:pt x="25770" y="70053"/>
                  </a:cubicBezTo>
                  <a:cubicBezTo>
                    <a:pt x="15270" y="43330"/>
                    <a:pt x="9926" y="29396"/>
                    <a:pt x="0" y="0"/>
                  </a:cubicBezTo>
                  <a:cubicBezTo>
                    <a:pt x="86279" y="6108"/>
                    <a:pt x="129227" y="8017"/>
                    <a:pt x="212451" y="7826"/>
                  </a:cubicBezTo>
                  <a:cubicBezTo>
                    <a:pt x="311136" y="46002"/>
                    <a:pt x="360383" y="64518"/>
                    <a:pt x="456397" y="95250"/>
                  </a:cubicBezTo>
                  <a:cubicBezTo>
                    <a:pt x="467467" y="123500"/>
                    <a:pt x="472430" y="135716"/>
                    <a:pt x="482166" y="157859"/>
                  </a:cubicBezTo>
                  <a:cubicBezTo>
                    <a:pt x="396078" y="153087"/>
                    <a:pt x="352749" y="150223"/>
                    <a:pt x="266661" y="145260"/>
                  </a:cubicBezTo>
                  <a:close/>
                  <a:moveTo>
                    <a:pt x="38940" y="70817"/>
                  </a:moveTo>
                  <a:cubicBezTo>
                    <a:pt x="129799" y="101358"/>
                    <a:pt x="175229" y="115674"/>
                    <a:pt x="265134" y="141634"/>
                  </a:cubicBezTo>
                  <a:cubicBezTo>
                    <a:pt x="345876" y="146406"/>
                    <a:pt x="386534" y="149078"/>
                    <a:pt x="467467" y="153468"/>
                  </a:cubicBezTo>
                  <a:cubicBezTo>
                    <a:pt x="458305" y="132471"/>
                    <a:pt x="453533" y="120828"/>
                    <a:pt x="443226" y="94677"/>
                  </a:cubicBezTo>
                  <a:cubicBezTo>
                    <a:pt x="353130" y="65663"/>
                    <a:pt x="307509" y="49438"/>
                    <a:pt x="214741" y="13553"/>
                  </a:cubicBezTo>
                  <a:cubicBezTo>
                    <a:pt x="136289" y="13553"/>
                    <a:pt x="95823" y="11071"/>
                    <a:pt x="14889" y="5345"/>
                  </a:cubicBezTo>
                  <a:cubicBezTo>
                    <a:pt x="24242" y="32832"/>
                    <a:pt x="29014" y="45811"/>
                    <a:pt x="38940" y="708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7F57532E-CCDA-4EE0-A163-F8EA86E7EB03}"/>
                </a:ext>
              </a:extLst>
            </p:cNvPr>
            <p:cNvSpPr/>
            <p:nvPr/>
          </p:nvSpPr>
          <p:spPr>
            <a:xfrm>
              <a:off x="8993382" y="4542838"/>
              <a:ext cx="458114" cy="133617"/>
            </a:xfrm>
            <a:custGeom>
              <a:avLst/>
              <a:gdLst>
                <a:gd name="connsiteX0" fmla="*/ 263989 w 458114"/>
                <a:gd name="connsiteY0" fmla="*/ 127508 h 133616"/>
                <a:gd name="connsiteX1" fmla="*/ 25770 w 458114"/>
                <a:gd name="connsiteY1" fmla="*/ 66808 h 133616"/>
                <a:gd name="connsiteX2" fmla="*/ 0 w 458114"/>
                <a:gd name="connsiteY2" fmla="*/ 4008 h 133616"/>
                <a:gd name="connsiteX3" fmla="*/ 207679 w 458114"/>
                <a:gd name="connsiteY3" fmla="*/ 0 h 133616"/>
                <a:gd name="connsiteX4" fmla="*/ 449335 w 458114"/>
                <a:gd name="connsiteY4" fmla="*/ 74253 h 133616"/>
                <a:gd name="connsiteX5" fmla="*/ 477013 w 458114"/>
                <a:gd name="connsiteY5" fmla="*/ 133998 h 133616"/>
                <a:gd name="connsiteX6" fmla="*/ 263989 w 458114"/>
                <a:gd name="connsiteY6" fmla="*/ 127508 h 133616"/>
                <a:gd name="connsiteX7" fmla="*/ 38940 w 458114"/>
                <a:gd name="connsiteY7" fmla="*/ 67572 h 133616"/>
                <a:gd name="connsiteX8" fmla="*/ 262461 w 458114"/>
                <a:gd name="connsiteY8" fmla="*/ 124836 h 133616"/>
                <a:gd name="connsiteX9" fmla="*/ 462314 w 458114"/>
                <a:gd name="connsiteY9" fmla="*/ 130944 h 133616"/>
                <a:gd name="connsiteX10" fmla="*/ 436545 w 458114"/>
                <a:gd name="connsiteY10" fmla="*/ 74825 h 133616"/>
                <a:gd name="connsiteX11" fmla="*/ 210160 w 458114"/>
                <a:gd name="connsiteY11" fmla="*/ 6108 h 133616"/>
                <a:gd name="connsiteX12" fmla="*/ 14698 w 458114"/>
                <a:gd name="connsiteY12" fmla="*/ 8781 h 133616"/>
                <a:gd name="connsiteX13" fmla="*/ 38940 w 458114"/>
                <a:gd name="connsiteY13" fmla="*/ 67572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63989" y="127508"/>
                  </a:moveTo>
                  <a:cubicBezTo>
                    <a:pt x="169885" y="106130"/>
                    <a:pt x="122164" y="94104"/>
                    <a:pt x="25770" y="66808"/>
                  </a:cubicBezTo>
                  <a:cubicBezTo>
                    <a:pt x="16035" y="44475"/>
                    <a:pt x="10880" y="32259"/>
                    <a:pt x="0" y="4008"/>
                  </a:cubicBezTo>
                  <a:cubicBezTo>
                    <a:pt x="85707" y="7063"/>
                    <a:pt x="127127" y="5917"/>
                    <a:pt x="207679" y="0"/>
                  </a:cubicBezTo>
                  <a:cubicBezTo>
                    <a:pt x="306555" y="33977"/>
                    <a:pt x="355039" y="49438"/>
                    <a:pt x="449335" y="74253"/>
                  </a:cubicBezTo>
                  <a:cubicBezTo>
                    <a:pt x="462314" y="103076"/>
                    <a:pt x="467658" y="114529"/>
                    <a:pt x="477013" y="133998"/>
                  </a:cubicBezTo>
                  <a:cubicBezTo>
                    <a:pt x="392642" y="133235"/>
                    <a:pt x="349885" y="131517"/>
                    <a:pt x="263989" y="127508"/>
                  </a:cubicBezTo>
                  <a:close/>
                  <a:moveTo>
                    <a:pt x="38940" y="67572"/>
                  </a:moveTo>
                  <a:cubicBezTo>
                    <a:pt x="129418" y="92959"/>
                    <a:pt x="174083" y="104412"/>
                    <a:pt x="262461" y="124836"/>
                  </a:cubicBezTo>
                  <a:cubicBezTo>
                    <a:pt x="343014" y="128463"/>
                    <a:pt x="383289" y="129990"/>
                    <a:pt x="462314" y="130944"/>
                  </a:cubicBezTo>
                  <a:cubicBezTo>
                    <a:pt x="453533" y="112429"/>
                    <a:pt x="448380" y="101549"/>
                    <a:pt x="436545" y="74825"/>
                  </a:cubicBezTo>
                  <a:cubicBezTo>
                    <a:pt x="347977" y="51347"/>
                    <a:pt x="302928" y="37985"/>
                    <a:pt x="210160" y="6108"/>
                  </a:cubicBezTo>
                  <a:cubicBezTo>
                    <a:pt x="134381" y="11453"/>
                    <a:pt x="94868" y="11453"/>
                    <a:pt x="14698" y="8781"/>
                  </a:cubicBezTo>
                  <a:cubicBezTo>
                    <a:pt x="25005" y="35122"/>
                    <a:pt x="29968" y="46766"/>
                    <a:pt x="38940" y="675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85130640-5ACB-4453-9801-51DD48CFA000}"/>
                </a:ext>
              </a:extLst>
            </p:cNvPr>
            <p:cNvSpPr/>
            <p:nvPr/>
          </p:nvSpPr>
          <p:spPr>
            <a:xfrm>
              <a:off x="9428973" y="4593421"/>
              <a:ext cx="458114" cy="114529"/>
            </a:xfrm>
            <a:custGeom>
              <a:avLst/>
              <a:gdLst>
                <a:gd name="connsiteX0" fmla="*/ 258644 w 458114"/>
                <a:gd name="connsiteY0" fmla="*/ 125790 h 114528"/>
                <a:gd name="connsiteX1" fmla="*/ 27487 w 458114"/>
                <a:gd name="connsiteY1" fmla="*/ 81888 h 114528"/>
                <a:gd name="connsiteX2" fmla="*/ 0 w 458114"/>
                <a:gd name="connsiteY2" fmla="*/ 22142 h 114528"/>
                <a:gd name="connsiteX3" fmla="*/ 196226 w 458114"/>
                <a:gd name="connsiteY3" fmla="*/ 0 h 114528"/>
                <a:gd name="connsiteX4" fmla="*/ 428528 w 458114"/>
                <a:gd name="connsiteY4" fmla="*/ 54783 h 114528"/>
                <a:gd name="connsiteX5" fmla="*/ 462123 w 458114"/>
                <a:gd name="connsiteY5" fmla="*/ 118537 h 114528"/>
                <a:gd name="connsiteX6" fmla="*/ 258644 w 458114"/>
                <a:gd name="connsiteY6" fmla="*/ 125790 h 114528"/>
                <a:gd name="connsiteX7" fmla="*/ 40658 w 458114"/>
                <a:gd name="connsiteY7" fmla="*/ 82079 h 114528"/>
                <a:gd name="connsiteX8" fmla="*/ 257498 w 458114"/>
                <a:gd name="connsiteY8" fmla="*/ 123500 h 114528"/>
                <a:gd name="connsiteX9" fmla="*/ 448379 w 458114"/>
                <a:gd name="connsiteY9" fmla="*/ 116437 h 114528"/>
                <a:gd name="connsiteX10" fmla="*/ 417266 w 458114"/>
                <a:gd name="connsiteY10" fmla="*/ 56882 h 114528"/>
                <a:gd name="connsiteX11" fmla="*/ 199471 w 458114"/>
                <a:gd name="connsiteY11" fmla="*/ 6108 h 114528"/>
                <a:gd name="connsiteX12" fmla="*/ 14698 w 458114"/>
                <a:gd name="connsiteY12" fmla="*/ 25960 h 114528"/>
                <a:gd name="connsiteX13" fmla="*/ 40658 w 458114"/>
                <a:gd name="connsiteY13" fmla="*/ 82079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14528">
                  <a:moveTo>
                    <a:pt x="258644" y="125790"/>
                  </a:moveTo>
                  <a:cubicBezTo>
                    <a:pt x="167785" y="111283"/>
                    <a:pt x="121591" y="102503"/>
                    <a:pt x="27487" y="81888"/>
                  </a:cubicBezTo>
                  <a:cubicBezTo>
                    <a:pt x="18134" y="62418"/>
                    <a:pt x="12790" y="50774"/>
                    <a:pt x="0" y="22142"/>
                  </a:cubicBezTo>
                  <a:cubicBezTo>
                    <a:pt x="81889" y="18706"/>
                    <a:pt x="120828" y="13362"/>
                    <a:pt x="196226" y="0"/>
                  </a:cubicBezTo>
                  <a:cubicBezTo>
                    <a:pt x="291858" y="26342"/>
                    <a:pt x="338051" y="37031"/>
                    <a:pt x="428528" y="54783"/>
                  </a:cubicBezTo>
                  <a:cubicBezTo>
                    <a:pt x="445135" y="86851"/>
                    <a:pt x="451625" y="99067"/>
                    <a:pt x="462123" y="118537"/>
                  </a:cubicBezTo>
                  <a:cubicBezTo>
                    <a:pt x="383098" y="124836"/>
                    <a:pt x="342060" y="125790"/>
                    <a:pt x="258644" y="125790"/>
                  </a:cubicBezTo>
                  <a:close/>
                  <a:moveTo>
                    <a:pt x="40658" y="82079"/>
                  </a:moveTo>
                  <a:cubicBezTo>
                    <a:pt x="128845" y="101358"/>
                    <a:pt x="172175" y="109566"/>
                    <a:pt x="257498" y="123500"/>
                  </a:cubicBezTo>
                  <a:cubicBezTo>
                    <a:pt x="335569" y="123309"/>
                    <a:pt x="373936" y="122355"/>
                    <a:pt x="448379" y="116437"/>
                  </a:cubicBezTo>
                  <a:cubicBezTo>
                    <a:pt x="438454" y="97922"/>
                    <a:pt x="432537" y="86469"/>
                    <a:pt x="417266" y="56882"/>
                  </a:cubicBezTo>
                  <a:cubicBezTo>
                    <a:pt x="332133" y="40085"/>
                    <a:pt x="288994" y="30541"/>
                    <a:pt x="199471" y="6108"/>
                  </a:cubicBezTo>
                  <a:cubicBezTo>
                    <a:pt x="128654" y="18515"/>
                    <a:pt x="91623" y="22524"/>
                    <a:pt x="14698" y="25960"/>
                  </a:cubicBezTo>
                  <a:cubicBezTo>
                    <a:pt x="26724" y="52683"/>
                    <a:pt x="31878" y="63563"/>
                    <a:pt x="40658" y="820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7AED5620-6956-443E-8492-24AF6DEC08A7}"/>
                </a:ext>
              </a:extLst>
            </p:cNvPr>
            <p:cNvSpPr/>
            <p:nvPr/>
          </p:nvSpPr>
          <p:spPr>
            <a:xfrm>
              <a:off x="9844903" y="4604111"/>
              <a:ext cx="439026" cy="114529"/>
            </a:xfrm>
            <a:custGeom>
              <a:avLst/>
              <a:gdLst>
                <a:gd name="connsiteX0" fmla="*/ 250817 w 439026"/>
                <a:gd name="connsiteY0" fmla="*/ 129036 h 114528"/>
                <a:gd name="connsiteX1" fmla="*/ 33213 w 439026"/>
                <a:gd name="connsiteY1" fmla="*/ 107466 h 114528"/>
                <a:gd name="connsiteX2" fmla="*/ 0 w 439026"/>
                <a:gd name="connsiteY2" fmla="*/ 43903 h 114528"/>
                <a:gd name="connsiteX3" fmla="*/ 179046 w 439026"/>
                <a:gd name="connsiteY3" fmla="*/ 0 h 114528"/>
                <a:gd name="connsiteX4" fmla="*/ 406385 w 439026"/>
                <a:gd name="connsiteY4" fmla="*/ 44093 h 114528"/>
                <a:gd name="connsiteX5" fmla="*/ 443034 w 439026"/>
                <a:gd name="connsiteY5" fmla="*/ 106893 h 114528"/>
                <a:gd name="connsiteX6" fmla="*/ 250817 w 439026"/>
                <a:gd name="connsiteY6" fmla="*/ 129036 h 114528"/>
                <a:gd name="connsiteX7" fmla="*/ 45430 w 439026"/>
                <a:gd name="connsiteY7" fmla="*/ 106321 h 114528"/>
                <a:gd name="connsiteX8" fmla="*/ 249480 w 439026"/>
                <a:gd name="connsiteY8" fmla="*/ 126745 h 114528"/>
                <a:gd name="connsiteX9" fmla="*/ 429291 w 439026"/>
                <a:gd name="connsiteY9" fmla="*/ 105366 h 114528"/>
                <a:gd name="connsiteX10" fmla="*/ 394933 w 439026"/>
                <a:gd name="connsiteY10" fmla="*/ 46384 h 114528"/>
                <a:gd name="connsiteX11" fmla="*/ 182100 w 439026"/>
                <a:gd name="connsiteY11" fmla="*/ 5726 h 114528"/>
                <a:gd name="connsiteX12" fmla="*/ 13934 w 439026"/>
                <a:gd name="connsiteY12" fmla="*/ 46575 h 114528"/>
                <a:gd name="connsiteX13" fmla="*/ 45430 w 439026"/>
                <a:gd name="connsiteY13" fmla="*/ 10632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50817" y="129036"/>
                  </a:moveTo>
                  <a:cubicBezTo>
                    <a:pt x="164920" y="122546"/>
                    <a:pt x="123117" y="120828"/>
                    <a:pt x="33213" y="107466"/>
                  </a:cubicBezTo>
                  <a:cubicBezTo>
                    <a:pt x="22905" y="88187"/>
                    <a:pt x="16415" y="75971"/>
                    <a:pt x="0" y="43903"/>
                  </a:cubicBezTo>
                  <a:cubicBezTo>
                    <a:pt x="74443" y="30159"/>
                    <a:pt x="108992" y="19470"/>
                    <a:pt x="179046" y="0"/>
                  </a:cubicBezTo>
                  <a:cubicBezTo>
                    <a:pt x="270669" y="19279"/>
                    <a:pt x="316480" y="28823"/>
                    <a:pt x="406385" y="44093"/>
                  </a:cubicBezTo>
                  <a:cubicBezTo>
                    <a:pt x="424519" y="75398"/>
                    <a:pt x="431582" y="87423"/>
                    <a:pt x="443034" y="106893"/>
                  </a:cubicBezTo>
                  <a:cubicBezTo>
                    <a:pt x="366873" y="116819"/>
                    <a:pt x="328314" y="121018"/>
                    <a:pt x="250817" y="129036"/>
                  </a:cubicBezTo>
                  <a:close/>
                  <a:moveTo>
                    <a:pt x="45430" y="106321"/>
                  </a:moveTo>
                  <a:cubicBezTo>
                    <a:pt x="129608" y="118919"/>
                    <a:pt x="168738" y="120446"/>
                    <a:pt x="249480" y="126745"/>
                  </a:cubicBezTo>
                  <a:cubicBezTo>
                    <a:pt x="322016" y="119110"/>
                    <a:pt x="358092" y="114910"/>
                    <a:pt x="429291" y="105366"/>
                  </a:cubicBezTo>
                  <a:cubicBezTo>
                    <a:pt x="418220" y="86851"/>
                    <a:pt x="411729" y="75398"/>
                    <a:pt x="394933" y="46384"/>
                  </a:cubicBezTo>
                  <a:cubicBezTo>
                    <a:pt x="310754" y="32068"/>
                    <a:pt x="267997" y="23669"/>
                    <a:pt x="182100" y="5726"/>
                  </a:cubicBezTo>
                  <a:cubicBezTo>
                    <a:pt x="116246" y="23860"/>
                    <a:pt x="83606" y="33595"/>
                    <a:pt x="13934" y="46575"/>
                  </a:cubicBezTo>
                  <a:cubicBezTo>
                    <a:pt x="29395" y="76352"/>
                    <a:pt x="35504" y="87805"/>
                    <a:pt x="45430" y="1063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AA42C52F-6F29-48B1-9858-447778F0DFE5}"/>
                </a:ext>
              </a:extLst>
            </p:cNvPr>
            <p:cNvSpPr/>
            <p:nvPr/>
          </p:nvSpPr>
          <p:spPr>
            <a:xfrm>
              <a:off x="10238500" y="4603538"/>
              <a:ext cx="439026" cy="114529"/>
            </a:xfrm>
            <a:custGeom>
              <a:avLst/>
              <a:gdLst>
                <a:gd name="connsiteX0" fmla="*/ 255208 w 439026"/>
                <a:gd name="connsiteY0" fmla="*/ 129226 h 114528"/>
                <a:gd name="connsiteX1" fmla="*/ 36649 w 439026"/>
                <a:gd name="connsiteY1" fmla="*/ 107466 h 114528"/>
                <a:gd name="connsiteX2" fmla="*/ 0 w 439026"/>
                <a:gd name="connsiteY2" fmla="*/ 44666 h 114528"/>
                <a:gd name="connsiteX3" fmla="*/ 175801 w 439026"/>
                <a:gd name="connsiteY3" fmla="*/ 0 h 114528"/>
                <a:gd name="connsiteX4" fmla="*/ 405813 w 439026"/>
                <a:gd name="connsiteY4" fmla="*/ 44284 h 114528"/>
                <a:gd name="connsiteX5" fmla="*/ 446661 w 439026"/>
                <a:gd name="connsiteY5" fmla="*/ 108229 h 114528"/>
                <a:gd name="connsiteX6" fmla="*/ 255208 w 439026"/>
                <a:gd name="connsiteY6" fmla="*/ 129226 h 114528"/>
                <a:gd name="connsiteX7" fmla="*/ 48483 w 439026"/>
                <a:gd name="connsiteY7" fmla="*/ 105748 h 114528"/>
                <a:gd name="connsiteX8" fmla="*/ 253680 w 439026"/>
                <a:gd name="connsiteY8" fmla="*/ 126745 h 114528"/>
                <a:gd name="connsiteX9" fmla="*/ 432918 w 439026"/>
                <a:gd name="connsiteY9" fmla="*/ 106321 h 114528"/>
                <a:gd name="connsiteX10" fmla="*/ 394742 w 439026"/>
                <a:gd name="connsiteY10" fmla="*/ 46575 h 114528"/>
                <a:gd name="connsiteX11" fmla="*/ 179619 w 439026"/>
                <a:gd name="connsiteY11" fmla="*/ 5917 h 114528"/>
                <a:gd name="connsiteX12" fmla="*/ 13934 w 439026"/>
                <a:gd name="connsiteY12" fmla="*/ 46957 h 114528"/>
                <a:gd name="connsiteX13" fmla="*/ 48483 w 439026"/>
                <a:gd name="connsiteY13" fmla="*/ 10574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55208" y="129226"/>
                  </a:moveTo>
                  <a:cubicBezTo>
                    <a:pt x="167975" y="121018"/>
                    <a:pt x="124454" y="116819"/>
                    <a:pt x="36649" y="107466"/>
                  </a:cubicBezTo>
                  <a:cubicBezTo>
                    <a:pt x="25196" y="87996"/>
                    <a:pt x="18133" y="75971"/>
                    <a:pt x="0" y="44666"/>
                  </a:cubicBezTo>
                  <a:cubicBezTo>
                    <a:pt x="71961" y="29014"/>
                    <a:pt x="107084" y="19852"/>
                    <a:pt x="175801" y="0"/>
                  </a:cubicBezTo>
                  <a:cubicBezTo>
                    <a:pt x="268760" y="19661"/>
                    <a:pt x="314954" y="29014"/>
                    <a:pt x="405813" y="44284"/>
                  </a:cubicBezTo>
                  <a:cubicBezTo>
                    <a:pt x="425473" y="75207"/>
                    <a:pt x="433299" y="87614"/>
                    <a:pt x="446661" y="108229"/>
                  </a:cubicBezTo>
                  <a:cubicBezTo>
                    <a:pt x="371073" y="117964"/>
                    <a:pt x="332705" y="122164"/>
                    <a:pt x="255208" y="129226"/>
                  </a:cubicBezTo>
                  <a:close/>
                  <a:moveTo>
                    <a:pt x="48483" y="105748"/>
                  </a:moveTo>
                  <a:cubicBezTo>
                    <a:pt x="130753" y="114910"/>
                    <a:pt x="171793" y="118919"/>
                    <a:pt x="253680" y="126745"/>
                  </a:cubicBezTo>
                  <a:cubicBezTo>
                    <a:pt x="326215" y="119682"/>
                    <a:pt x="362101" y="115674"/>
                    <a:pt x="432918" y="106321"/>
                  </a:cubicBezTo>
                  <a:cubicBezTo>
                    <a:pt x="420319" y="86851"/>
                    <a:pt x="412876" y="75207"/>
                    <a:pt x="394742" y="46575"/>
                  </a:cubicBezTo>
                  <a:cubicBezTo>
                    <a:pt x="309608" y="32259"/>
                    <a:pt x="266660" y="24242"/>
                    <a:pt x="179619" y="5917"/>
                  </a:cubicBezTo>
                  <a:cubicBezTo>
                    <a:pt x="114910" y="24242"/>
                    <a:pt x="81696" y="32450"/>
                    <a:pt x="13934" y="46957"/>
                  </a:cubicBezTo>
                  <a:cubicBezTo>
                    <a:pt x="30732" y="75780"/>
                    <a:pt x="37412" y="87233"/>
                    <a:pt x="48483" y="1057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BDE10291-8F15-448D-8A4F-232EDA7FCD71}"/>
                </a:ext>
              </a:extLst>
            </p:cNvPr>
            <p:cNvSpPr/>
            <p:nvPr/>
          </p:nvSpPr>
          <p:spPr>
            <a:xfrm>
              <a:off x="10631905" y="4603538"/>
              <a:ext cx="439026" cy="133617"/>
            </a:xfrm>
            <a:custGeom>
              <a:avLst/>
              <a:gdLst>
                <a:gd name="connsiteX0" fmla="*/ 263033 w 439026"/>
                <a:gd name="connsiteY0" fmla="*/ 134189 h 133616"/>
                <a:gd name="connsiteX1" fmla="*/ 40658 w 439026"/>
                <a:gd name="connsiteY1" fmla="*/ 108039 h 133616"/>
                <a:gd name="connsiteX2" fmla="*/ 0 w 439026"/>
                <a:gd name="connsiteY2" fmla="*/ 44284 h 133616"/>
                <a:gd name="connsiteX3" fmla="*/ 173510 w 439026"/>
                <a:gd name="connsiteY3" fmla="*/ 0 h 133616"/>
                <a:gd name="connsiteX4" fmla="*/ 406004 w 439026"/>
                <a:gd name="connsiteY4" fmla="*/ 44666 h 133616"/>
                <a:gd name="connsiteX5" fmla="*/ 452960 w 439026"/>
                <a:gd name="connsiteY5" fmla="*/ 112238 h 133616"/>
                <a:gd name="connsiteX6" fmla="*/ 263033 w 439026"/>
                <a:gd name="connsiteY6" fmla="*/ 134189 h 133616"/>
                <a:gd name="connsiteX7" fmla="*/ 52301 w 439026"/>
                <a:gd name="connsiteY7" fmla="*/ 106511 h 133616"/>
                <a:gd name="connsiteX8" fmla="*/ 261125 w 439026"/>
                <a:gd name="connsiteY8" fmla="*/ 131326 h 133616"/>
                <a:gd name="connsiteX9" fmla="*/ 438835 w 439026"/>
                <a:gd name="connsiteY9" fmla="*/ 110138 h 133616"/>
                <a:gd name="connsiteX10" fmla="*/ 395124 w 439026"/>
                <a:gd name="connsiteY10" fmla="*/ 46957 h 133616"/>
                <a:gd name="connsiteX11" fmla="*/ 177519 w 439026"/>
                <a:gd name="connsiteY11" fmla="*/ 5917 h 133616"/>
                <a:gd name="connsiteX12" fmla="*/ 13934 w 439026"/>
                <a:gd name="connsiteY12" fmla="*/ 46575 h 133616"/>
                <a:gd name="connsiteX13" fmla="*/ 52301 w 439026"/>
                <a:gd name="connsiteY13" fmla="*/ 10651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33616">
                  <a:moveTo>
                    <a:pt x="263033" y="134189"/>
                  </a:moveTo>
                  <a:cubicBezTo>
                    <a:pt x="174083" y="123882"/>
                    <a:pt x="129608" y="118919"/>
                    <a:pt x="40658" y="108039"/>
                  </a:cubicBezTo>
                  <a:cubicBezTo>
                    <a:pt x="27296" y="87423"/>
                    <a:pt x="19470" y="75207"/>
                    <a:pt x="0" y="44284"/>
                  </a:cubicBezTo>
                  <a:cubicBezTo>
                    <a:pt x="71198" y="29014"/>
                    <a:pt x="105748" y="19470"/>
                    <a:pt x="173510" y="0"/>
                  </a:cubicBezTo>
                  <a:cubicBezTo>
                    <a:pt x="267616" y="19661"/>
                    <a:pt x="314191" y="28823"/>
                    <a:pt x="406004" y="44666"/>
                  </a:cubicBezTo>
                  <a:cubicBezTo>
                    <a:pt x="427764" y="76352"/>
                    <a:pt x="436927" y="89523"/>
                    <a:pt x="452960" y="112238"/>
                  </a:cubicBezTo>
                  <a:cubicBezTo>
                    <a:pt x="378135" y="122546"/>
                    <a:pt x="340150" y="126936"/>
                    <a:pt x="263033" y="134189"/>
                  </a:cubicBezTo>
                  <a:close/>
                  <a:moveTo>
                    <a:pt x="52301" y="106511"/>
                  </a:moveTo>
                  <a:cubicBezTo>
                    <a:pt x="135907" y="116819"/>
                    <a:pt x="177519" y="121591"/>
                    <a:pt x="261125" y="131326"/>
                  </a:cubicBezTo>
                  <a:cubicBezTo>
                    <a:pt x="333279" y="124073"/>
                    <a:pt x="368782" y="119873"/>
                    <a:pt x="438835" y="110138"/>
                  </a:cubicBezTo>
                  <a:cubicBezTo>
                    <a:pt x="423756" y="88569"/>
                    <a:pt x="415357" y="76352"/>
                    <a:pt x="395124" y="46957"/>
                  </a:cubicBezTo>
                  <a:cubicBezTo>
                    <a:pt x="309036" y="32259"/>
                    <a:pt x="265706" y="24242"/>
                    <a:pt x="177519" y="5917"/>
                  </a:cubicBezTo>
                  <a:cubicBezTo>
                    <a:pt x="113765" y="24051"/>
                    <a:pt x="80933" y="32259"/>
                    <a:pt x="13934" y="46575"/>
                  </a:cubicBezTo>
                  <a:cubicBezTo>
                    <a:pt x="32068" y="75398"/>
                    <a:pt x="39513" y="87042"/>
                    <a:pt x="52301" y="1065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6E7596B5-A5F5-44B0-80EF-6135BBEE74D8}"/>
                </a:ext>
              </a:extLst>
            </p:cNvPr>
            <p:cNvSpPr/>
            <p:nvPr/>
          </p:nvSpPr>
          <p:spPr>
            <a:xfrm>
              <a:off x="11025311" y="4604111"/>
              <a:ext cx="458114" cy="133617"/>
            </a:xfrm>
            <a:custGeom>
              <a:avLst/>
              <a:gdLst>
                <a:gd name="connsiteX0" fmla="*/ 274105 w 458114"/>
                <a:gd name="connsiteY0" fmla="*/ 142397 h 133616"/>
                <a:gd name="connsiteX1" fmla="*/ 46766 w 458114"/>
                <a:gd name="connsiteY1" fmla="*/ 111474 h 133616"/>
                <a:gd name="connsiteX2" fmla="*/ 0 w 458114"/>
                <a:gd name="connsiteY2" fmla="*/ 44093 h 133616"/>
                <a:gd name="connsiteX3" fmla="*/ 171221 w 458114"/>
                <a:gd name="connsiteY3" fmla="*/ 0 h 133616"/>
                <a:gd name="connsiteX4" fmla="*/ 406386 w 458114"/>
                <a:gd name="connsiteY4" fmla="*/ 44857 h 133616"/>
                <a:gd name="connsiteX5" fmla="*/ 460978 w 458114"/>
                <a:gd name="connsiteY5" fmla="*/ 117773 h 133616"/>
                <a:gd name="connsiteX6" fmla="*/ 274105 w 458114"/>
                <a:gd name="connsiteY6" fmla="*/ 142397 h 133616"/>
                <a:gd name="connsiteX7" fmla="*/ 58218 w 458114"/>
                <a:gd name="connsiteY7" fmla="*/ 109757 h 133616"/>
                <a:gd name="connsiteX8" fmla="*/ 271623 w 458114"/>
                <a:gd name="connsiteY8" fmla="*/ 139152 h 133616"/>
                <a:gd name="connsiteX9" fmla="*/ 446662 w 458114"/>
                <a:gd name="connsiteY9" fmla="*/ 115483 h 133616"/>
                <a:gd name="connsiteX10" fmla="*/ 395696 w 458114"/>
                <a:gd name="connsiteY10" fmla="*/ 47338 h 133616"/>
                <a:gd name="connsiteX11" fmla="*/ 175420 w 458114"/>
                <a:gd name="connsiteY11" fmla="*/ 5917 h 133616"/>
                <a:gd name="connsiteX12" fmla="*/ 14125 w 458114"/>
                <a:gd name="connsiteY12" fmla="*/ 46575 h 133616"/>
                <a:gd name="connsiteX13" fmla="*/ 58218 w 458114"/>
                <a:gd name="connsiteY13" fmla="*/ 10975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74105" y="142397"/>
                  </a:moveTo>
                  <a:cubicBezTo>
                    <a:pt x="182864" y="129990"/>
                    <a:pt x="137626" y="123882"/>
                    <a:pt x="46766" y="111474"/>
                  </a:cubicBezTo>
                  <a:cubicBezTo>
                    <a:pt x="30923" y="88760"/>
                    <a:pt x="21761" y="75589"/>
                    <a:pt x="0" y="44093"/>
                  </a:cubicBezTo>
                  <a:cubicBezTo>
                    <a:pt x="70244" y="28441"/>
                    <a:pt x="104221" y="19088"/>
                    <a:pt x="171221" y="0"/>
                  </a:cubicBezTo>
                  <a:cubicBezTo>
                    <a:pt x="266088" y="19279"/>
                    <a:pt x="313045" y="28250"/>
                    <a:pt x="406386" y="44857"/>
                  </a:cubicBezTo>
                  <a:cubicBezTo>
                    <a:pt x="431010" y="77879"/>
                    <a:pt x="441699" y="92196"/>
                    <a:pt x="460978" y="117773"/>
                  </a:cubicBezTo>
                  <a:cubicBezTo>
                    <a:pt x="387488" y="129036"/>
                    <a:pt x="350076" y="133998"/>
                    <a:pt x="274105" y="142397"/>
                  </a:cubicBezTo>
                  <a:close/>
                  <a:moveTo>
                    <a:pt x="58218" y="109757"/>
                  </a:moveTo>
                  <a:cubicBezTo>
                    <a:pt x="143543" y="121591"/>
                    <a:pt x="186109" y="127318"/>
                    <a:pt x="271623" y="139152"/>
                  </a:cubicBezTo>
                  <a:cubicBezTo>
                    <a:pt x="342823" y="131135"/>
                    <a:pt x="377754" y="126363"/>
                    <a:pt x="446662" y="115483"/>
                  </a:cubicBezTo>
                  <a:cubicBezTo>
                    <a:pt x="428528" y="91432"/>
                    <a:pt x="418602" y="77879"/>
                    <a:pt x="395696" y="47338"/>
                  </a:cubicBezTo>
                  <a:cubicBezTo>
                    <a:pt x="308273" y="31877"/>
                    <a:pt x="264371" y="23860"/>
                    <a:pt x="175420" y="5917"/>
                  </a:cubicBezTo>
                  <a:cubicBezTo>
                    <a:pt x="112238" y="23669"/>
                    <a:pt x="80170" y="32068"/>
                    <a:pt x="14125" y="46575"/>
                  </a:cubicBezTo>
                  <a:cubicBezTo>
                    <a:pt x="34549" y="75780"/>
                    <a:pt x="43139" y="88187"/>
                    <a:pt x="58218" y="109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C33580DC-360D-4E37-BA4C-0DD21232B90E}"/>
                </a:ext>
              </a:extLst>
            </p:cNvPr>
            <p:cNvSpPr/>
            <p:nvPr/>
          </p:nvSpPr>
          <p:spPr>
            <a:xfrm>
              <a:off x="11419289" y="4604683"/>
              <a:ext cx="458114" cy="152705"/>
            </a:xfrm>
            <a:custGeom>
              <a:avLst/>
              <a:gdLst>
                <a:gd name="connsiteX0" fmla="*/ 287085 w 458114"/>
                <a:gd name="connsiteY0" fmla="*/ 152705 h 152704"/>
                <a:gd name="connsiteX1" fmla="*/ 54210 w 458114"/>
                <a:gd name="connsiteY1" fmla="*/ 116819 h 152704"/>
                <a:gd name="connsiteX2" fmla="*/ 0 w 458114"/>
                <a:gd name="connsiteY2" fmla="*/ 44093 h 152704"/>
                <a:gd name="connsiteX3" fmla="*/ 168929 w 458114"/>
                <a:gd name="connsiteY3" fmla="*/ 0 h 152704"/>
                <a:gd name="connsiteX4" fmla="*/ 406767 w 458114"/>
                <a:gd name="connsiteY4" fmla="*/ 45048 h 152704"/>
                <a:gd name="connsiteX5" fmla="*/ 470140 w 458114"/>
                <a:gd name="connsiteY5" fmla="*/ 124073 h 152704"/>
                <a:gd name="connsiteX6" fmla="*/ 287085 w 458114"/>
                <a:gd name="connsiteY6" fmla="*/ 152705 h 152704"/>
                <a:gd name="connsiteX7" fmla="*/ 65472 w 458114"/>
                <a:gd name="connsiteY7" fmla="*/ 115101 h 152704"/>
                <a:gd name="connsiteX8" fmla="*/ 284031 w 458114"/>
                <a:gd name="connsiteY8" fmla="*/ 148887 h 152704"/>
                <a:gd name="connsiteX9" fmla="*/ 455251 w 458114"/>
                <a:gd name="connsiteY9" fmla="*/ 121591 h 152704"/>
                <a:gd name="connsiteX10" fmla="*/ 396078 w 458114"/>
                <a:gd name="connsiteY10" fmla="*/ 47529 h 152704"/>
                <a:gd name="connsiteX11" fmla="*/ 173320 w 458114"/>
                <a:gd name="connsiteY11" fmla="*/ 5536 h 152704"/>
                <a:gd name="connsiteX12" fmla="*/ 14507 w 458114"/>
                <a:gd name="connsiteY12" fmla="*/ 46575 h 152704"/>
                <a:gd name="connsiteX13" fmla="*/ 65472 w 458114"/>
                <a:gd name="connsiteY13" fmla="*/ 11510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52704">
                  <a:moveTo>
                    <a:pt x="287085" y="152705"/>
                  </a:moveTo>
                  <a:cubicBezTo>
                    <a:pt x="193554" y="138198"/>
                    <a:pt x="146979" y="131135"/>
                    <a:pt x="54210" y="116819"/>
                  </a:cubicBezTo>
                  <a:cubicBezTo>
                    <a:pt x="35121" y="91241"/>
                    <a:pt x="24432" y="77116"/>
                    <a:pt x="0" y="44093"/>
                  </a:cubicBezTo>
                  <a:cubicBezTo>
                    <a:pt x="68908" y="27869"/>
                    <a:pt x="102312" y="18515"/>
                    <a:pt x="168929" y="0"/>
                  </a:cubicBezTo>
                  <a:cubicBezTo>
                    <a:pt x="264370" y="18897"/>
                    <a:pt x="311709" y="27678"/>
                    <a:pt x="406767" y="45048"/>
                  </a:cubicBezTo>
                  <a:cubicBezTo>
                    <a:pt x="434445" y="79788"/>
                    <a:pt x="447043" y="95250"/>
                    <a:pt x="470140" y="124073"/>
                  </a:cubicBezTo>
                  <a:cubicBezTo>
                    <a:pt x="398178" y="137053"/>
                    <a:pt x="361529" y="142779"/>
                    <a:pt x="287085" y="152705"/>
                  </a:cubicBezTo>
                  <a:close/>
                  <a:moveTo>
                    <a:pt x="65472" y="115101"/>
                  </a:moveTo>
                  <a:cubicBezTo>
                    <a:pt x="152514" y="128463"/>
                    <a:pt x="196225" y="135144"/>
                    <a:pt x="284031" y="148887"/>
                  </a:cubicBezTo>
                  <a:cubicBezTo>
                    <a:pt x="353702" y="139343"/>
                    <a:pt x="387870" y="133808"/>
                    <a:pt x="455251" y="121591"/>
                  </a:cubicBezTo>
                  <a:cubicBezTo>
                    <a:pt x="433491" y="94486"/>
                    <a:pt x="421847" y="79979"/>
                    <a:pt x="396078" y="47529"/>
                  </a:cubicBezTo>
                  <a:cubicBezTo>
                    <a:pt x="307127" y="31304"/>
                    <a:pt x="262844" y="23097"/>
                    <a:pt x="173320" y="5536"/>
                  </a:cubicBezTo>
                  <a:cubicBezTo>
                    <a:pt x="110711" y="22906"/>
                    <a:pt x="79216" y="31495"/>
                    <a:pt x="14507" y="46575"/>
                  </a:cubicBezTo>
                  <a:cubicBezTo>
                    <a:pt x="37222" y="77307"/>
                    <a:pt x="47338" y="90859"/>
                    <a:pt x="65472" y="1151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1F43EB8C-944D-4981-9618-AB8BFE42A68B}"/>
                </a:ext>
              </a:extLst>
            </p:cNvPr>
            <p:cNvSpPr/>
            <p:nvPr/>
          </p:nvSpPr>
          <p:spPr>
            <a:xfrm>
              <a:off x="11813268" y="4605256"/>
              <a:ext cx="477202" cy="152705"/>
            </a:xfrm>
            <a:custGeom>
              <a:avLst/>
              <a:gdLst>
                <a:gd name="connsiteX0" fmla="*/ 301592 w 477202"/>
                <a:gd name="connsiteY0" fmla="*/ 163394 h 152704"/>
                <a:gd name="connsiteX1" fmla="*/ 62990 w 477202"/>
                <a:gd name="connsiteY1" fmla="*/ 123118 h 152704"/>
                <a:gd name="connsiteX2" fmla="*/ 0 w 477202"/>
                <a:gd name="connsiteY2" fmla="*/ 44284 h 152704"/>
                <a:gd name="connsiteX3" fmla="*/ 166448 w 477202"/>
                <a:gd name="connsiteY3" fmla="*/ 0 h 152704"/>
                <a:gd name="connsiteX4" fmla="*/ 406767 w 477202"/>
                <a:gd name="connsiteY4" fmla="*/ 45048 h 152704"/>
                <a:gd name="connsiteX5" fmla="*/ 479493 w 477202"/>
                <a:gd name="connsiteY5" fmla="*/ 129990 h 152704"/>
                <a:gd name="connsiteX6" fmla="*/ 301592 w 477202"/>
                <a:gd name="connsiteY6" fmla="*/ 163394 h 152704"/>
                <a:gd name="connsiteX7" fmla="*/ 74062 w 477202"/>
                <a:gd name="connsiteY7" fmla="*/ 121209 h 152704"/>
                <a:gd name="connsiteX8" fmla="*/ 297965 w 477202"/>
                <a:gd name="connsiteY8" fmla="*/ 159195 h 152704"/>
                <a:gd name="connsiteX9" fmla="*/ 464413 w 477202"/>
                <a:gd name="connsiteY9" fmla="*/ 127699 h 152704"/>
                <a:gd name="connsiteX10" fmla="*/ 396459 w 477202"/>
                <a:gd name="connsiteY10" fmla="*/ 48102 h 152704"/>
                <a:gd name="connsiteX11" fmla="*/ 171029 w 477202"/>
                <a:gd name="connsiteY11" fmla="*/ 5726 h 152704"/>
                <a:gd name="connsiteX12" fmla="*/ 14697 w 477202"/>
                <a:gd name="connsiteY12" fmla="*/ 47148 h 152704"/>
                <a:gd name="connsiteX13" fmla="*/ 74062 w 477202"/>
                <a:gd name="connsiteY13" fmla="*/ 12120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301592" y="163394"/>
                  </a:moveTo>
                  <a:cubicBezTo>
                    <a:pt x="205578" y="146978"/>
                    <a:pt x="157858" y="138961"/>
                    <a:pt x="62990" y="123118"/>
                  </a:cubicBezTo>
                  <a:cubicBezTo>
                    <a:pt x="40085" y="94486"/>
                    <a:pt x="27487" y="79025"/>
                    <a:pt x="0" y="44284"/>
                  </a:cubicBezTo>
                  <a:cubicBezTo>
                    <a:pt x="67380" y="27296"/>
                    <a:pt x="100404" y="17943"/>
                    <a:pt x="166448" y="0"/>
                  </a:cubicBezTo>
                  <a:cubicBezTo>
                    <a:pt x="262461" y="18325"/>
                    <a:pt x="310182" y="26914"/>
                    <a:pt x="406767" y="45048"/>
                  </a:cubicBezTo>
                  <a:cubicBezTo>
                    <a:pt x="437690" y="81315"/>
                    <a:pt x="452197" y="98113"/>
                    <a:pt x="479493" y="129990"/>
                  </a:cubicBezTo>
                  <a:cubicBezTo>
                    <a:pt x="409630" y="144879"/>
                    <a:pt x="374126" y="151560"/>
                    <a:pt x="301592" y="163394"/>
                  </a:cubicBezTo>
                  <a:close/>
                  <a:moveTo>
                    <a:pt x="74062" y="121209"/>
                  </a:moveTo>
                  <a:cubicBezTo>
                    <a:pt x="163203" y="136098"/>
                    <a:pt x="207869" y="143733"/>
                    <a:pt x="297965" y="159195"/>
                  </a:cubicBezTo>
                  <a:cubicBezTo>
                    <a:pt x="365727" y="147933"/>
                    <a:pt x="398941" y="141443"/>
                    <a:pt x="464413" y="127699"/>
                  </a:cubicBezTo>
                  <a:cubicBezTo>
                    <a:pt x="438835" y="97731"/>
                    <a:pt x="425473" y="82079"/>
                    <a:pt x="396459" y="48102"/>
                  </a:cubicBezTo>
                  <a:cubicBezTo>
                    <a:pt x="305982" y="31114"/>
                    <a:pt x="260934" y="22715"/>
                    <a:pt x="171029" y="5726"/>
                  </a:cubicBezTo>
                  <a:cubicBezTo>
                    <a:pt x="108992" y="22524"/>
                    <a:pt x="78070" y="31304"/>
                    <a:pt x="14697" y="47148"/>
                  </a:cubicBezTo>
                  <a:cubicBezTo>
                    <a:pt x="40467" y="79407"/>
                    <a:pt x="52301" y="94104"/>
                    <a:pt x="74062" y="1212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402E378A-F0B4-4842-8110-637809775766}"/>
                </a:ext>
              </a:extLst>
            </p:cNvPr>
            <p:cNvSpPr/>
            <p:nvPr/>
          </p:nvSpPr>
          <p:spPr>
            <a:xfrm>
              <a:off x="12207437" y="4606020"/>
              <a:ext cx="477202" cy="171793"/>
            </a:xfrm>
            <a:custGeom>
              <a:avLst/>
              <a:gdLst>
                <a:gd name="connsiteX0" fmla="*/ 316481 w 477202"/>
                <a:gd name="connsiteY0" fmla="*/ 173129 h 171792"/>
                <a:gd name="connsiteX1" fmla="*/ 72345 w 477202"/>
                <a:gd name="connsiteY1" fmla="*/ 129226 h 171792"/>
                <a:gd name="connsiteX2" fmla="*/ 0 w 477202"/>
                <a:gd name="connsiteY2" fmla="*/ 44475 h 171792"/>
                <a:gd name="connsiteX3" fmla="*/ 163967 w 477202"/>
                <a:gd name="connsiteY3" fmla="*/ 0 h 171792"/>
                <a:gd name="connsiteX4" fmla="*/ 406576 w 477202"/>
                <a:gd name="connsiteY4" fmla="*/ 45048 h 171792"/>
                <a:gd name="connsiteX5" fmla="*/ 488274 w 477202"/>
                <a:gd name="connsiteY5" fmla="*/ 134953 h 171792"/>
                <a:gd name="connsiteX6" fmla="*/ 316481 w 477202"/>
                <a:gd name="connsiteY6" fmla="*/ 173129 h 171792"/>
                <a:gd name="connsiteX7" fmla="*/ 83034 w 477202"/>
                <a:gd name="connsiteY7" fmla="*/ 126936 h 171792"/>
                <a:gd name="connsiteX8" fmla="*/ 312091 w 477202"/>
                <a:gd name="connsiteY8" fmla="*/ 168166 h 171792"/>
                <a:gd name="connsiteX9" fmla="*/ 473004 w 477202"/>
                <a:gd name="connsiteY9" fmla="*/ 132090 h 171792"/>
                <a:gd name="connsiteX10" fmla="*/ 396651 w 477202"/>
                <a:gd name="connsiteY10" fmla="*/ 47911 h 171792"/>
                <a:gd name="connsiteX11" fmla="*/ 168739 w 477202"/>
                <a:gd name="connsiteY11" fmla="*/ 5345 h 171792"/>
                <a:gd name="connsiteX12" fmla="*/ 15080 w 477202"/>
                <a:gd name="connsiteY12" fmla="*/ 47339 h 171792"/>
                <a:gd name="connsiteX13" fmla="*/ 83034 w 477202"/>
                <a:gd name="connsiteY13" fmla="*/ 12693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16481" y="173129"/>
                  </a:moveTo>
                  <a:cubicBezTo>
                    <a:pt x="218177" y="155186"/>
                    <a:pt x="169502" y="146597"/>
                    <a:pt x="72345" y="129226"/>
                  </a:cubicBezTo>
                  <a:cubicBezTo>
                    <a:pt x="45239" y="97540"/>
                    <a:pt x="30923" y="80743"/>
                    <a:pt x="0" y="44475"/>
                  </a:cubicBezTo>
                  <a:cubicBezTo>
                    <a:pt x="65854" y="26532"/>
                    <a:pt x="98304" y="17370"/>
                    <a:pt x="163967" y="0"/>
                  </a:cubicBezTo>
                  <a:cubicBezTo>
                    <a:pt x="260362" y="17752"/>
                    <a:pt x="308655" y="26342"/>
                    <a:pt x="406576" y="45048"/>
                  </a:cubicBezTo>
                  <a:cubicBezTo>
                    <a:pt x="440745" y="82651"/>
                    <a:pt x="456969" y="100403"/>
                    <a:pt x="488274" y="134953"/>
                  </a:cubicBezTo>
                  <a:cubicBezTo>
                    <a:pt x="420892" y="151369"/>
                    <a:pt x="386534" y="159004"/>
                    <a:pt x="316481" y="173129"/>
                  </a:cubicBezTo>
                  <a:close/>
                  <a:moveTo>
                    <a:pt x="83034" y="126936"/>
                  </a:moveTo>
                  <a:cubicBezTo>
                    <a:pt x="174274" y="143161"/>
                    <a:pt x="219895" y="151369"/>
                    <a:pt x="312091" y="168166"/>
                  </a:cubicBezTo>
                  <a:cubicBezTo>
                    <a:pt x="377563" y="154804"/>
                    <a:pt x="409822" y="147551"/>
                    <a:pt x="473004" y="132090"/>
                  </a:cubicBezTo>
                  <a:cubicBezTo>
                    <a:pt x="443607" y="99640"/>
                    <a:pt x="428337" y="83033"/>
                    <a:pt x="396651" y="47911"/>
                  </a:cubicBezTo>
                  <a:cubicBezTo>
                    <a:pt x="304838" y="30350"/>
                    <a:pt x="259217" y="21951"/>
                    <a:pt x="168739" y="5345"/>
                  </a:cubicBezTo>
                  <a:cubicBezTo>
                    <a:pt x="107085" y="21760"/>
                    <a:pt x="76735" y="30541"/>
                    <a:pt x="15080" y="47339"/>
                  </a:cubicBezTo>
                  <a:cubicBezTo>
                    <a:pt x="43902" y="81124"/>
                    <a:pt x="57264" y="96968"/>
                    <a:pt x="83034" y="1269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F705912B-29E5-4B2B-924E-82ABE25AADD9}"/>
                </a:ext>
              </a:extLst>
            </p:cNvPr>
            <p:cNvSpPr/>
            <p:nvPr/>
          </p:nvSpPr>
          <p:spPr>
            <a:xfrm>
              <a:off x="12601415" y="4606210"/>
              <a:ext cx="477202" cy="171793"/>
            </a:xfrm>
            <a:custGeom>
              <a:avLst/>
              <a:gdLst>
                <a:gd name="connsiteX0" fmla="*/ 330224 w 477202"/>
                <a:gd name="connsiteY0" fmla="*/ 180573 h 171792"/>
                <a:gd name="connsiteX1" fmla="*/ 81507 w 477202"/>
                <a:gd name="connsiteY1" fmla="*/ 134571 h 171792"/>
                <a:gd name="connsiteX2" fmla="*/ 0 w 477202"/>
                <a:gd name="connsiteY2" fmla="*/ 44857 h 171792"/>
                <a:gd name="connsiteX3" fmla="*/ 161295 w 477202"/>
                <a:gd name="connsiteY3" fmla="*/ 0 h 171792"/>
                <a:gd name="connsiteX4" fmla="*/ 406195 w 477202"/>
                <a:gd name="connsiteY4" fmla="*/ 44857 h 171792"/>
                <a:gd name="connsiteX5" fmla="*/ 495719 w 477202"/>
                <a:gd name="connsiteY5" fmla="*/ 137625 h 171792"/>
                <a:gd name="connsiteX6" fmla="*/ 330224 w 477202"/>
                <a:gd name="connsiteY6" fmla="*/ 180573 h 171792"/>
                <a:gd name="connsiteX7" fmla="*/ 91814 w 477202"/>
                <a:gd name="connsiteY7" fmla="*/ 131899 h 171792"/>
                <a:gd name="connsiteX8" fmla="*/ 325071 w 477202"/>
                <a:gd name="connsiteY8" fmla="*/ 175038 h 171792"/>
                <a:gd name="connsiteX9" fmla="*/ 480066 w 477202"/>
                <a:gd name="connsiteY9" fmla="*/ 134571 h 171792"/>
                <a:gd name="connsiteX10" fmla="*/ 396269 w 477202"/>
                <a:gd name="connsiteY10" fmla="*/ 47720 h 171792"/>
                <a:gd name="connsiteX11" fmla="*/ 166067 w 477202"/>
                <a:gd name="connsiteY11" fmla="*/ 5154 h 171792"/>
                <a:gd name="connsiteX12" fmla="*/ 15079 w 477202"/>
                <a:gd name="connsiteY12" fmla="*/ 47529 h 171792"/>
                <a:gd name="connsiteX13" fmla="*/ 91814 w 477202"/>
                <a:gd name="connsiteY13" fmla="*/ 13189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330224" y="180573"/>
                  </a:moveTo>
                  <a:cubicBezTo>
                    <a:pt x="230202" y="161867"/>
                    <a:pt x="180574" y="152705"/>
                    <a:pt x="81507" y="134571"/>
                  </a:cubicBezTo>
                  <a:cubicBezTo>
                    <a:pt x="50202" y="100212"/>
                    <a:pt x="33977" y="82270"/>
                    <a:pt x="0" y="44857"/>
                  </a:cubicBezTo>
                  <a:cubicBezTo>
                    <a:pt x="64136" y="26342"/>
                    <a:pt x="96395" y="17370"/>
                    <a:pt x="161295" y="0"/>
                  </a:cubicBezTo>
                  <a:cubicBezTo>
                    <a:pt x="258263" y="17370"/>
                    <a:pt x="307128" y="26151"/>
                    <a:pt x="406195" y="44857"/>
                  </a:cubicBezTo>
                  <a:cubicBezTo>
                    <a:pt x="442653" y="82842"/>
                    <a:pt x="460596" y="101167"/>
                    <a:pt x="495719" y="137625"/>
                  </a:cubicBezTo>
                  <a:cubicBezTo>
                    <a:pt x="430436" y="155568"/>
                    <a:pt x="397605" y="164348"/>
                    <a:pt x="330224" y="180573"/>
                  </a:cubicBezTo>
                  <a:close/>
                  <a:moveTo>
                    <a:pt x="91814" y="131899"/>
                  </a:moveTo>
                  <a:cubicBezTo>
                    <a:pt x="184773" y="149078"/>
                    <a:pt x="231348" y="157668"/>
                    <a:pt x="325071" y="175038"/>
                  </a:cubicBezTo>
                  <a:cubicBezTo>
                    <a:pt x="388061" y="159767"/>
                    <a:pt x="418984" y="151559"/>
                    <a:pt x="480066" y="134571"/>
                  </a:cubicBezTo>
                  <a:cubicBezTo>
                    <a:pt x="447234" y="100403"/>
                    <a:pt x="430436" y="83224"/>
                    <a:pt x="396269" y="47720"/>
                  </a:cubicBezTo>
                  <a:cubicBezTo>
                    <a:pt x="303310" y="30159"/>
                    <a:pt x="257117" y="21379"/>
                    <a:pt x="166067" y="5154"/>
                  </a:cubicBezTo>
                  <a:cubicBezTo>
                    <a:pt x="105176" y="21379"/>
                    <a:pt x="75398" y="30159"/>
                    <a:pt x="15079" y="47529"/>
                  </a:cubicBezTo>
                  <a:cubicBezTo>
                    <a:pt x="46957" y="82651"/>
                    <a:pt x="62227" y="99449"/>
                    <a:pt x="91814" y="131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3F364BD0-84A8-426E-93D3-53046F2E21EB}"/>
                </a:ext>
              </a:extLst>
            </p:cNvPr>
            <p:cNvSpPr/>
            <p:nvPr/>
          </p:nvSpPr>
          <p:spPr>
            <a:xfrm>
              <a:off x="12995012" y="4606210"/>
              <a:ext cx="496291" cy="171793"/>
            </a:xfrm>
            <a:custGeom>
              <a:avLst/>
              <a:gdLst>
                <a:gd name="connsiteX0" fmla="*/ 340913 w 496290"/>
                <a:gd name="connsiteY0" fmla="*/ 184009 h 171792"/>
                <a:gd name="connsiteX1" fmla="*/ 89141 w 496290"/>
                <a:gd name="connsiteY1" fmla="*/ 137625 h 171792"/>
                <a:gd name="connsiteX2" fmla="*/ 0 w 496290"/>
                <a:gd name="connsiteY2" fmla="*/ 45048 h 171792"/>
                <a:gd name="connsiteX3" fmla="*/ 158431 w 496290"/>
                <a:gd name="connsiteY3" fmla="*/ 0 h 171792"/>
                <a:gd name="connsiteX4" fmla="*/ 405431 w 496290"/>
                <a:gd name="connsiteY4" fmla="*/ 44475 h 171792"/>
                <a:gd name="connsiteX5" fmla="*/ 499917 w 496290"/>
                <a:gd name="connsiteY5" fmla="*/ 137053 h 171792"/>
                <a:gd name="connsiteX6" fmla="*/ 340913 w 496290"/>
                <a:gd name="connsiteY6" fmla="*/ 184009 h 171792"/>
                <a:gd name="connsiteX7" fmla="*/ 99258 w 496290"/>
                <a:gd name="connsiteY7" fmla="*/ 134762 h 171792"/>
                <a:gd name="connsiteX8" fmla="*/ 335378 w 496290"/>
                <a:gd name="connsiteY8" fmla="*/ 178283 h 171792"/>
                <a:gd name="connsiteX9" fmla="*/ 484456 w 496290"/>
                <a:gd name="connsiteY9" fmla="*/ 134189 h 171792"/>
                <a:gd name="connsiteX10" fmla="*/ 395887 w 496290"/>
                <a:gd name="connsiteY10" fmla="*/ 47338 h 171792"/>
                <a:gd name="connsiteX11" fmla="*/ 163776 w 496290"/>
                <a:gd name="connsiteY11" fmla="*/ 5345 h 171792"/>
                <a:gd name="connsiteX12" fmla="*/ 15461 w 496290"/>
                <a:gd name="connsiteY12" fmla="*/ 47911 h 171792"/>
                <a:gd name="connsiteX13" fmla="*/ 99258 w 496290"/>
                <a:gd name="connsiteY13" fmla="*/ 13476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40913" y="184009"/>
                  </a:moveTo>
                  <a:cubicBezTo>
                    <a:pt x="239938" y="165494"/>
                    <a:pt x="189545" y="156141"/>
                    <a:pt x="89141" y="137625"/>
                  </a:cubicBezTo>
                  <a:cubicBezTo>
                    <a:pt x="54211" y="101358"/>
                    <a:pt x="36459" y="82842"/>
                    <a:pt x="0" y="45048"/>
                  </a:cubicBezTo>
                  <a:cubicBezTo>
                    <a:pt x="62799" y="26151"/>
                    <a:pt x="94868" y="17370"/>
                    <a:pt x="158431" y="0"/>
                  </a:cubicBezTo>
                  <a:cubicBezTo>
                    <a:pt x="256353" y="17179"/>
                    <a:pt x="305983" y="26342"/>
                    <a:pt x="405431" y="44475"/>
                  </a:cubicBezTo>
                  <a:cubicBezTo>
                    <a:pt x="443226" y="81506"/>
                    <a:pt x="462123" y="100022"/>
                    <a:pt x="499917" y="137053"/>
                  </a:cubicBezTo>
                  <a:cubicBezTo>
                    <a:pt x="437118" y="156141"/>
                    <a:pt x="405431" y="165685"/>
                    <a:pt x="340913" y="184009"/>
                  </a:cubicBezTo>
                  <a:close/>
                  <a:moveTo>
                    <a:pt x="99258" y="134762"/>
                  </a:moveTo>
                  <a:cubicBezTo>
                    <a:pt x="193363" y="152132"/>
                    <a:pt x="240701" y="160913"/>
                    <a:pt x="335378" y="178283"/>
                  </a:cubicBezTo>
                  <a:cubicBezTo>
                    <a:pt x="395696" y="161103"/>
                    <a:pt x="425473" y="152132"/>
                    <a:pt x="484456" y="134189"/>
                  </a:cubicBezTo>
                  <a:cubicBezTo>
                    <a:pt x="449144" y="99449"/>
                    <a:pt x="431392" y="82079"/>
                    <a:pt x="395887" y="47338"/>
                  </a:cubicBezTo>
                  <a:cubicBezTo>
                    <a:pt x="302356" y="30159"/>
                    <a:pt x="255590" y="21569"/>
                    <a:pt x="163776" y="5345"/>
                  </a:cubicBezTo>
                  <a:cubicBezTo>
                    <a:pt x="104030" y="21569"/>
                    <a:pt x="74444" y="30350"/>
                    <a:pt x="15461" y="47911"/>
                  </a:cubicBezTo>
                  <a:cubicBezTo>
                    <a:pt x="49630" y="83224"/>
                    <a:pt x="66236" y="100594"/>
                    <a:pt x="99258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398B3464-AEE0-4BC1-B160-3B88EF0D8EC7}"/>
                </a:ext>
              </a:extLst>
            </p:cNvPr>
            <p:cNvSpPr/>
            <p:nvPr/>
          </p:nvSpPr>
          <p:spPr>
            <a:xfrm>
              <a:off x="-1208825" y="4738873"/>
              <a:ext cx="496291" cy="171793"/>
            </a:xfrm>
            <a:custGeom>
              <a:avLst/>
              <a:gdLst>
                <a:gd name="connsiteX0" fmla="*/ 165112 w 496290"/>
                <a:gd name="connsiteY0" fmla="*/ 185727 h 171792"/>
                <a:gd name="connsiteX1" fmla="*/ 0 w 496290"/>
                <a:gd name="connsiteY1" fmla="*/ 139916 h 171792"/>
                <a:gd name="connsiteX2" fmla="*/ 95822 w 496290"/>
                <a:gd name="connsiteY2" fmla="*/ 45811 h 171792"/>
                <a:gd name="connsiteX3" fmla="*/ 347976 w 496290"/>
                <a:gd name="connsiteY3" fmla="*/ 0 h 171792"/>
                <a:gd name="connsiteX4" fmla="*/ 510034 w 496290"/>
                <a:gd name="connsiteY4" fmla="*/ 45430 h 171792"/>
                <a:gd name="connsiteX5" fmla="*/ 424138 w 496290"/>
                <a:gd name="connsiteY5" fmla="*/ 136098 h 171792"/>
                <a:gd name="connsiteX6" fmla="*/ 165112 w 496290"/>
                <a:gd name="connsiteY6" fmla="*/ 185727 h 171792"/>
                <a:gd name="connsiteX7" fmla="*/ 16034 w 496290"/>
                <a:gd name="connsiteY7" fmla="*/ 137053 h 171792"/>
                <a:gd name="connsiteX8" fmla="*/ 170839 w 496290"/>
                <a:gd name="connsiteY8" fmla="*/ 180001 h 171792"/>
                <a:gd name="connsiteX9" fmla="*/ 413639 w 496290"/>
                <a:gd name="connsiteY9" fmla="*/ 133808 h 171792"/>
                <a:gd name="connsiteX10" fmla="*/ 494573 w 496290"/>
                <a:gd name="connsiteY10" fmla="*/ 48675 h 171792"/>
                <a:gd name="connsiteX11" fmla="*/ 342441 w 496290"/>
                <a:gd name="connsiteY11" fmla="*/ 5917 h 171792"/>
                <a:gd name="connsiteX12" fmla="*/ 105748 w 496290"/>
                <a:gd name="connsiteY12" fmla="*/ 49056 h 171792"/>
                <a:gd name="connsiteX13" fmla="*/ 16034 w 496290"/>
                <a:gd name="connsiteY13" fmla="*/ 13705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65112" y="185727"/>
                  </a:moveTo>
                  <a:cubicBezTo>
                    <a:pt x="97540" y="168357"/>
                    <a:pt x="64518" y="159004"/>
                    <a:pt x="0" y="139916"/>
                  </a:cubicBezTo>
                  <a:cubicBezTo>
                    <a:pt x="38367" y="102121"/>
                    <a:pt x="57646" y="83415"/>
                    <a:pt x="95822" y="45811"/>
                  </a:cubicBezTo>
                  <a:cubicBezTo>
                    <a:pt x="196798" y="27678"/>
                    <a:pt x="247191" y="18325"/>
                    <a:pt x="347976" y="0"/>
                  </a:cubicBezTo>
                  <a:cubicBezTo>
                    <a:pt x="411921" y="18706"/>
                    <a:pt x="444180" y="27869"/>
                    <a:pt x="510034" y="45430"/>
                  </a:cubicBezTo>
                  <a:cubicBezTo>
                    <a:pt x="475103" y="82079"/>
                    <a:pt x="458114" y="100022"/>
                    <a:pt x="424138" y="136098"/>
                  </a:cubicBezTo>
                  <a:cubicBezTo>
                    <a:pt x="321253" y="155950"/>
                    <a:pt x="269333" y="165876"/>
                    <a:pt x="165112" y="185727"/>
                  </a:cubicBezTo>
                  <a:close/>
                  <a:moveTo>
                    <a:pt x="16034" y="137053"/>
                  </a:moveTo>
                  <a:cubicBezTo>
                    <a:pt x="76734" y="154804"/>
                    <a:pt x="107657" y="163585"/>
                    <a:pt x="170839" y="180001"/>
                  </a:cubicBezTo>
                  <a:cubicBezTo>
                    <a:pt x="268379" y="161485"/>
                    <a:pt x="317053" y="152132"/>
                    <a:pt x="413639" y="133808"/>
                  </a:cubicBezTo>
                  <a:cubicBezTo>
                    <a:pt x="445707" y="99831"/>
                    <a:pt x="461741" y="82842"/>
                    <a:pt x="494573" y="48675"/>
                  </a:cubicBezTo>
                  <a:cubicBezTo>
                    <a:pt x="432727" y="32068"/>
                    <a:pt x="402377" y="23478"/>
                    <a:pt x="342441" y="5917"/>
                  </a:cubicBezTo>
                  <a:cubicBezTo>
                    <a:pt x="247955" y="23287"/>
                    <a:pt x="200616" y="31877"/>
                    <a:pt x="105748" y="49056"/>
                  </a:cubicBezTo>
                  <a:cubicBezTo>
                    <a:pt x="69863" y="84179"/>
                    <a:pt x="51920" y="101740"/>
                    <a:pt x="16034" y="137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D11559A3-8D72-468B-9750-38A5008ED1A0}"/>
                </a:ext>
              </a:extLst>
            </p:cNvPr>
            <p:cNvSpPr/>
            <p:nvPr/>
          </p:nvSpPr>
          <p:spPr>
            <a:xfrm>
              <a:off x="-797858" y="4738300"/>
              <a:ext cx="496291" cy="171793"/>
            </a:xfrm>
            <a:custGeom>
              <a:avLst/>
              <a:gdLst>
                <a:gd name="connsiteX0" fmla="*/ 175992 w 496290"/>
                <a:gd name="connsiteY0" fmla="*/ 176565 h 171792"/>
                <a:gd name="connsiteX1" fmla="*/ 0 w 496290"/>
                <a:gd name="connsiteY1" fmla="*/ 137243 h 171792"/>
                <a:gd name="connsiteX2" fmla="*/ 86278 w 496290"/>
                <a:gd name="connsiteY2" fmla="*/ 46384 h 171792"/>
                <a:gd name="connsiteX3" fmla="*/ 336714 w 496290"/>
                <a:gd name="connsiteY3" fmla="*/ 0 h 171792"/>
                <a:gd name="connsiteX4" fmla="*/ 505453 w 496290"/>
                <a:gd name="connsiteY4" fmla="*/ 42185 h 171792"/>
                <a:gd name="connsiteX5" fmla="*/ 431964 w 496290"/>
                <a:gd name="connsiteY5" fmla="*/ 127127 h 171792"/>
                <a:gd name="connsiteX6" fmla="*/ 175992 w 496290"/>
                <a:gd name="connsiteY6" fmla="*/ 176565 h 171792"/>
                <a:gd name="connsiteX7" fmla="*/ 16034 w 496290"/>
                <a:gd name="connsiteY7" fmla="*/ 134189 h 171792"/>
                <a:gd name="connsiteX8" fmla="*/ 180955 w 496290"/>
                <a:gd name="connsiteY8" fmla="*/ 171220 h 171792"/>
                <a:gd name="connsiteX9" fmla="*/ 420893 w 496290"/>
                <a:gd name="connsiteY9" fmla="*/ 125027 h 171792"/>
                <a:gd name="connsiteX10" fmla="*/ 490183 w 496290"/>
                <a:gd name="connsiteY10" fmla="*/ 45048 h 171792"/>
                <a:gd name="connsiteX11" fmla="*/ 331561 w 496290"/>
                <a:gd name="connsiteY11" fmla="*/ 5536 h 171792"/>
                <a:gd name="connsiteX12" fmla="*/ 96586 w 496290"/>
                <a:gd name="connsiteY12" fmla="*/ 49056 h 171792"/>
                <a:gd name="connsiteX13" fmla="*/ 16034 w 496290"/>
                <a:gd name="connsiteY13" fmla="*/ 13418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175992" y="176565"/>
                  </a:moveTo>
                  <a:cubicBezTo>
                    <a:pt x="103839" y="161867"/>
                    <a:pt x="68717" y="153850"/>
                    <a:pt x="0" y="137243"/>
                  </a:cubicBezTo>
                  <a:cubicBezTo>
                    <a:pt x="34168" y="101167"/>
                    <a:pt x="51156" y="83033"/>
                    <a:pt x="86278" y="46384"/>
                  </a:cubicBezTo>
                  <a:cubicBezTo>
                    <a:pt x="186873" y="27678"/>
                    <a:pt x="236883" y="18515"/>
                    <a:pt x="336714" y="0"/>
                  </a:cubicBezTo>
                  <a:cubicBezTo>
                    <a:pt x="402950" y="17561"/>
                    <a:pt x="436545" y="26151"/>
                    <a:pt x="505453" y="42185"/>
                  </a:cubicBezTo>
                  <a:cubicBezTo>
                    <a:pt x="475103" y="76925"/>
                    <a:pt x="460405" y="93723"/>
                    <a:pt x="431964" y="127127"/>
                  </a:cubicBezTo>
                  <a:cubicBezTo>
                    <a:pt x="330606" y="146406"/>
                    <a:pt x="279259" y="156332"/>
                    <a:pt x="175992" y="176565"/>
                  </a:cubicBezTo>
                  <a:close/>
                  <a:moveTo>
                    <a:pt x="16034" y="134189"/>
                  </a:moveTo>
                  <a:cubicBezTo>
                    <a:pt x="80552" y="149841"/>
                    <a:pt x="113574" y="157286"/>
                    <a:pt x="180955" y="171220"/>
                  </a:cubicBezTo>
                  <a:cubicBezTo>
                    <a:pt x="277732" y="152323"/>
                    <a:pt x="325643" y="143161"/>
                    <a:pt x="420893" y="125027"/>
                  </a:cubicBezTo>
                  <a:cubicBezTo>
                    <a:pt x="447807" y="93532"/>
                    <a:pt x="461550" y="77689"/>
                    <a:pt x="490183" y="45048"/>
                  </a:cubicBezTo>
                  <a:cubicBezTo>
                    <a:pt x="425474" y="29968"/>
                    <a:pt x="393978" y="21951"/>
                    <a:pt x="331561" y="5536"/>
                  </a:cubicBezTo>
                  <a:cubicBezTo>
                    <a:pt x="237838" y="22906"/>
                    <a:pt x="190881" y="31686"/>
                    <a:pt x="96586" y="49056"/>
                  </a:cubicBezTo>
                  <a:cubicBezTo>
                    <a:pt x="63945" y="83224"/>
                    <a:pt x="47911" y="100212"/>
                    <a:pt x="16034" y="1341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D508FBF7-C48D-4F73-A696-D9E1C6EE4DC6}"/>
                </a:ext>
              </a:extLst>
            </p:cNvPr>
            <p:cNvSpPr/>
            <p:nvPr/>
          </p:nvSpPr>
          <p:spPr>
            <a:xfrm>
              <a:off x="-379256" y="4735055"/>
              <a:ext cx="477202" cy="152705"/>
            </a:xfrm>
            <a:custGeom>
              <a:avLst/>
              <a:gdLst>
                <a:gd name="connsiteX0" fmla="*/ 185918 w 477202"/>
                <a:gd name="connsiteY0" fmla="*/ 163776 h 152704"/>
                <a:gd name="connsiteX1" fmla="*/ 0 w 477202"/>
                <a:gd name="connsiteY1" fmla="*/ 130753 h 152704"/>
                <a:gd name="connsiteX2" fmla="*/ 73871 w 477202"/>
                <a:gd name="connsiteY2" fmla="*/ 45430 h 152704"/>
                <a:gd name="connsiteX3" fmla="*/ 320298 w 477202"/>
                <a:gd name="connsiteY3" fmla="*/ 0 h 152704"/>
                <a:gd name="connsiteX4" fmla="*/ 495909 w 477202"/>
                <a:gd name="connsiteY4" fmla="*/ 38749 h 152704"/>
                <a:gd name="connsiteX5" fmla="*/ 436163 w 477202"/>
                <a:gd name="connsiteY5" fmla="*/ 116628 h 152704"/>
                <a:gd name="connsiteX6" fmla="*/ 185918 w 477202"/>
                <a:gd name="connsiteY6" fmla="*/ 163776 h 152704"/>
                <a:gd name="connsiteX7" fmla="*/ 15652 w 477202"/>
                <a:gd name="connsiteY7" fmla="*/ 127699 h 152704"/>
                <a:gd name="connsiteX8" fmla="*/ 189736 w 477202"/>
                <a:gd name="connsiteY8" fmla="*/ 158813 h 152704"/>
                <a:gd name="connsiteX9" fmla="*/ 424328 w 477202"/>
                <a:gd name="connsiteY9" fmla="*/ 114529 h 152704"/>
                <a:gd name="connsiteX10" fmla="*/ 480829 w 477202"/>
                <a:gd name="connsiteY10" fmla="*/ 41421 h 152704"/>
                <a:gd name="connsiteX11" fmla="*/ 315908 w 477202"/>
                <a:gd name="connsiteY11" fmla="*/ 5345 h 152704"/>
                <a:gd name="connsiteX12" fmla="*/ 84560 w 477202"/>
                <a:gd name="connsiteY12" fmla="*/ 48102 h 152704"/>
                <a:gd name="connsiteX13" fmla="*/ 15652 w 477202"/>
                <a:gd name="connsiteY13" fmla="*/ 127699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185918" y="163776"/>
                  </a:moveTo>
                  <a:cubicBezTo>
                    <a:pt x="109757" y="151750"/>
                    <a:pt x="72535" y="145069"/>
                    <a:pt x="0" y="130753"/>
                  </a:cubicBezTo>
                  <a:cubicBezTo>
                    <a:pt x="28632" y="97158"/>
                    <a:pt x="43330" y="80361"/>
                    <a:pt x="73871" y="45430"/>
                  </a:cubicBezTo>
                  <a:cubicBezTo>
                    <a:pt x="172938" y="27105"/>
                    <a:pt x="222376" y="17943"/>
                    <a:pt x="320298" y="0"/>
                  </a:cubicBezTo>
                  <a:cubicBezTo>
                    <a:pt x="389015" y="16416"/>
                    <a:pt x="424138" y="24242"/>
                    <a:pt x="495909" y="38749"/>
                  </a:cubicBezTo>
                  <a:cubicBezTo>
                    <a:pt x="470522" y="71008"/>
                    <a:pt x="458687" y="86469"/>
                    <a:pt x="436163" y="116628"/>
                  </a:cubicBezTo>
                  <a:cubicBezTo>
                    <a:pt x="337096" y="134762"/>
                    <a:pt x="287085" y="144306"/>
                    <a:pt x="185918" y="163776"/>
                  </a:cubicBezTo>
                  <a:close/>
                  <a:moveTo>
                    <a:pt x="15652" y="127699"/>
                  </a:moveTo>
                  <a:cubicBezTo>
                    <a:pt x="83797" y="141252"/>
                    <a:pt x="118537" y="147360"/>
                    <a:pt x="189736" y="158813"/>
                  </a:cubicBezTo>
                  <a:cubicBezTo>
                    <a:pt x="284413" y="140679"/>
                    <a:pt x="331369" y="131708"/>
                    <a:pt x="424328" y="114529"/>
                  </a:cubicBezTo>
                  <a:cubicBezTo>
                    <a:pt x="445898" y="86087"/>
                    <a:pt x="456969" y="71580"/>
                    <a:pt x="480829" y="41421"/>
                  </a:cubicBezTo>
                  <a:cubicBezTo>
                    <a:pt x="413448" y="27869"/>
                    <a:pt x="380426" y="20615"/>
                    <a:pt x="315908" y="5345"/>
                  </a:cubicBezTo>
                  <a:cubicBezTo>
                    <a:pt x="223903" y="22333"/>
                    <a:pt x="177519" y="30732"/>
                    <a:pt x="84560" y="48102"/>
                  </a:cubicBezTo>
                  <a:cubicBezTo>
                    <a:pt x="56119" y="80552"/>
                    <a:pt x="42376" y="96395"/>
                    <a:pt x="15652" y="1276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0A432CDD-0526-4110-B2F3-36EB11DCF376}"/>
                </a:ext>
              </a:extLst>
            </p:cNvPr>
            <p:cNvSpPr/>
            <p:nvPr/>
          </p:nvSpPr>
          <p:spPr>
            <a:xfrm>
              <a:off x="43354" y="4730665"/>
              <a:ext cx="477202" cy="133617"/>
            </a:xfrm>
            <a:custGeom>
              <a:avLst/>
              <a:gdLst>
                <a:gd name="connsiteX0" fmla="*/ 194508 w 477202"/>
                <a:gd name="connsiteY0" fmla="*/ 148505 h 133616"/>
                <a:gd name="connsiteX1" fmla="*/ 0 w 477202"/>
                <a:gd name="connsiteY1" fmla="*/ 121400 h 133616"/>
                <a:gd name="connsiteX2" fmla="*/ 60318 w 477202"/>
                <a:gd name="connsiteY2" fmla="*/ 43330 h 133616"/>
                <a:gd name="connsiteX3" fmla="*/ 301401 w 477202"/>
                <a:gd name="connsiteY3" fmla="*/ 0 h 133616"/>
                <a:gd name="connsiteX4" fmla="*/ 483120 w 477202"/>
                <a:gd name="connsiteY4" fmla="*/ 35122 h 133616"/>
                <a:gd name="connsiteX5" fmla="*/ 437117 w 477202"/>
                <a:gd name="connsiteY5" fmla="*/ 104794 h 133616"/>
                <a:gd name="connsiteX6" fmla="*/ 194508 w 477202"/>
                <a:gd name="connsiteY6" fmla="*/ 148505 h 133616"/>
                <a:gd name="connsiteX7" fmla="*/ 15271 w 477202"/>
                <a:gd name="connsiteY7" fmla="*/ 118537 h 133616"/>
                <a:gd name="connsiteX8" fmla="*/ 197371 w 477202"/>
                <a:gd name="connsiteY8" fmla="*/ 144115 h 133616"/>
                <a:gd name="connsiteX9" fmla="*/ 424901 w 477202"/>
                <a:gd name="connsiteY9" fmla="*/ 103267 h 133616"/>
                <a:gd name="connsiteX10" fmla="*/ 468422 w 477202"/>
                <a:gd name="connsiteY10" fmla="*/ 37604 h 133616"/>
                <a:gd name="connsiteX11" fmla="*/ 297583 w 477202"/>
                <a:gd name="connsiteY11" fmla="*/ 4963 h 133616"/>
                <a:gd name="connsiteX12" fmla="*/ 71389 w 477202"/>
                <a:gd name="connsiteY12" fmla="*/ 45621 h 133616"/>
                <a:gd name="connsiteX13" fmla="*/ 15271 w 477202"/>
                <a:gd name="connsiteY13" fmla="*/ 11853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33616">
                  <a:moveTo>
                    <a:pt x="194508" y="148505"/>
                  </a:moveTo>
                  <a:cubicBezTo>
                    <a:pt x="114910" y="138961"/>
                    <a:pt x="76161" y="133426"/>
                    <a:pt x="0" y="121400"/>
                  </a:cubicBezTo>
                  <a:cubicBezTo>
                    <a:pt x="22906" y="91050"/>
                    <a:pt x="34740" y="75589"/>
                    <a:pt x="60318" y="43330"/>
                  </a:cubicBezTo>
                  <a:cubicBezTo>
                    <a:pt x="157286" y="25769"/>
                    <a:pt x="205579" y="17179"/>
                    <a:pt x="301401" y="0"/>
                  </a:cubicBezTo>
                  <a:cubicBezTo>
                    <a:pt x="372600" y="15080"/>
                    <a:pt x="408867" y="22142"/>
                    <a:pt x="483120" y="35122"/>
                  </a:cubicBezTo>
                  <a:cubicBezTo>
                    <a:pt x="462886" y="64518"/>
                    <a:pt x="453915" y="78261"/>
                    <a:pt x="437117" y="104794"/>
                  </a:cubicBezTo>
                  <a:cubicBezTo>
                    <a:pt x="341295" y="121591"/>
                    <a:pt x="292811" y="130372"/>
                    <a:pt x="194508" y="148505"/>
                  </a:cubicBezTo>
                  <a:close/>
                  <a:moveTo>
                    <a:pt x="15271" y="118537"/>
                  </a:moveTo>
                  <a:cubicBezTo>
                    <a:pt x="86660" y="129799"/>
                    <a:pt x="123118" y="134953"/>
                    <a:pt x="197371" y="144115"/>
                  </a:cubicBezTo>
                  <a:cubicBezTo>
                    <a:pt x="289376" y="127127"/>
                    <a:pt x="334805" y="119110"/>
                    <a:pt x="424901" y="103267"/>
                  </a:cubicBezTo>
                  <a:cubicBezTo>
                    <a:pt x="440935" y="78261"/>
                    <a:pt x="449334" y="65281"/>
                    <a:pt x="468422" y="37604"/>
                  </a:cubicBezTo>
                  <a:cubicBezTo>
                    <a:pt x="398559" y="25578"/>
                    <a:pt x="364392" y="18897"/>
                    <a:pt x="297583" y="4963"/>
                  </a:cubicBezTo>
                  <a:cubicBezTo>
                    <a:pt x="207488" y="20997"/>
                    <a:pt x="162440" y="29014"/>
                    <a:pt x="71389" y="45621"/>
                  </a:cubicBezTo>
                  <a:cubicBezTo>
                    <a:pt x="47720" y="75780"/>
                    <a:pt x="36649" y="90287"/>
                    <a:pt x="15271" y="1185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423D1CCB-9B2C-4E2D-8384-81B25530ED06}"/>
                </a:ext>
              </a:extLst>
            </p:cNvPr>
            <p:cNvSpPr/>
            <p:nvPr/>
          </p:nvSpPr>
          <p:spPr>
            <a:xfrm>
              <a:off x="466919" y="4725702"/>
              <a:ext cx="458114" cy="114529"/>
            </a:xfrm>
            <a:custGeom>
              <a:avLst/>
              <a:gdLst>
                <a:gd name="connsiteX0" fmla="*/ 201570 w 458114"/>
                <a:gd name="connsiteY0" fmla="*/ 132280 h 114528"/>
                <a:gd name="connsiteX1" fmla="*/ 0 w 458114"/>
                <a:gd name="connsiteY1" fmla="*/ 110329 h 114528"/>
                <a:gd name="connsiteX2" fmla="*/ 46384 w 458114"/>
                <a:gd name="connsiteY2" fmla="*/ 40276 h 114528"/>
                <a:gd name="connsiteX3" fmla="*/ 281358 w 458114"/>
                <a:gd name="connsiteY3" fmla="*/ 0 h 114528"/>
                <a:gd name="connsiteX4" fmla="*/ 468613 w 458114"/>
                <a:gd name="connsiteY4" fmla="*/ 31877 h 114528"/>
                <a:gd name="connsiteX5" fmla="*/ 435590 w 458114"/>
                <a:gd name="connsiteY5" fmla="*/ 93532 h 114528"/>
                <a:gd name="connsiteX6" fmla="*/ 201570 w 458114"/>
                <a:gd name="connsiteY6" fmla="*/ 132280 h 114528"/>
                <a:gd name="connsiteX7" fmla="*/ 14889 w 458114"/>
                <a:gd name="connsiteY7" fmla="*/ 107848 h 114528"/>
                <a:gd name="connsiteX8" fmla="*/ 203479 w 458114"/>
                <a:gd name="connsiteY8" fmla="*/ 128654 h 114528"/>
                <a:gd name="connsiteX9" fmla="*/ 423183 w 458114"/>
                <a:gd name="connsiteY9" fmla="*/ 92386 h 114528"/>
                <a:gd name="connsiteX10" fmla="*/ 454488 w 458114"/>
                <a:gd name="connsiteY10" fmla="*/ 34358 h 114528"/>
                <a:gd name="connsiteX11" fmla="*/ 278495 w 458114"/>
                <a:gd name="connsiteY11" fmla="*/ 4772 h 114528"/>
                <a:gd name="connsiteX12" fmla="*/ 58028 w 458114"/>
                <a:gd name="connsiteY12" fmla="*/ 42566 h 114528"/>
                <a:gd name="connsiteX13" fmla="*/ 14889 w 458114"/>
                <a:gd name="connsiteY13" fmla="*/ 10784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14528">
                  <a:moveTo>
                    <a:pt x="201570" y="132280"/>
                  </a:moveTo>
                  <a:cubicBezTo>
                    <a:pt x="119301" y="124645"/>
                    <a:pt x="79025" y="120446"/>
                    <a:pt x="0" y="110329"/>
                  </a:cubicBezTo>
                  <a:cubicBezTo>
                    <a:pt x="16988" y="83606"/>
                    <a:pt x="25960" y="69862"/>
                    <a:pt x="46384" y="40276"/>
                  </a:cubicBezTo>
                  <a:cubicBezTo>
                    <a:pt x="140870" y="23860"/>
                    <a:pt x="187827" y="15843"/>
                    <a:pt x="281358" y="0"/>
                  </a:cubicBezTo>
                  <a:cubicBezTo>
                    <a:pt x="354657" y="13934"/>
                    <a:pt x="392069" y="20424"/>
                    <a:pt x="468613" y="31877"/>
                  </a:cubicBezTo>
                  <a:cubicBezTo>
                    <a:pt x="453151" y="58410"/>
                    <a:pt x="446852" y="70626"/>
                    <a:pt x="435590" y="93532"/>
                  </a:cubicBezTo>
                  <a:cubicBezTo>
                    <a:pt x="343204" y="108420"/>
                    <a:pt x="296438" y="116055"/>
                    <a:pt x="201570" y="132280"/>
                  </a:cubicBezTo>
                  <a:close/>
                  <a:moveTo>
                    <a:pt x="14889" y="107848"/>
                  </a:moveTo>
                  <a:cubicBezTo>
                    <a:pt x="88950" y="117201"/>
                    <a:pt x="126745" y="121400"/>
                    <a:pt x="203479" y="128654"/>
                  </a:cubicBezTo>
                  <a:cubicBezTo>
                    <a:pt x="292239" y="113574"/>
                    <a:pt x="336141" y="106321"/>
                    <a:pt x="423183" y="92386"/>
                  </a:cubicBezTo>
                  <a:cubicBezTo>
                    <a:pt x="434063" y="70626"/>
                    <a:pt x="439980" y="59173"/>
                    <a:pt x="454488" y="34358"/>
                  </a:cubicBezTo>
                  <a:cubicBezTo>
                    <a:pt x="382716" y="23478"/>
                    <a:pt x="347403" y="17561"/>
                    <a:pt x="278495" y="4772"/>
                  </a:cubicBezTo>
                  <a:cubicBezTo>
                    <a:pt x="190690" y="19661"/>
                    <a:pt x="146787" y="27296"/>
                    <a:pt x="58028" y="42566"/>
                  </a:cubicBezTo>
                  <a:cubicBezTo>
                    <a:pt x="39130" y="69862"/>
                    <a:pt x="30732" y="82842"/>
                    <a:pt x="14889" y="1078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584983DB-6278-4873-85A7-1607E781496E}"/>
                </a:ext>
              </a:extLst>
            </p:cNvPr>
            <p:cNvSpPr/>
            <p:nvPr/>
          </p:nvSpPr>
          <p:spPr>
            <a:xfrm>
              <a:off x="889339" y="4721121"/>
              <a:ext cx="439026" cy="114529"/>
            </a:xfrm>
            <a:custGeom>
              <a:avLst/>
              <a:gdLst>
                <a:gd name="connsiteX0" fmla="*/ 206533 w 439026"/>
                <a:gd name="connsiteY0" fmla="*/ 116628 h 114528"/>
                <a:gd name="connsiteX1" fmla="*/ 0 w 439026"/>
                <a:gd name="connsiteY1" fmla="*/ 98685 h 114528"/>
                <a:gd name="connsiteX2" fmla="*/ 33404 w 439026"/>
                <a:gd name="connsiteY2" fmla="*/ 36840 h 114528"/>
                <a:gd name="connsiteX3" fmla="*/ 262080 w 439026"/>
                <a:gd name="connsiteY3" fmla="*/ 0 h 114528"/>
                <a:gd name="connsiteX4" fmla="*/ 453533 w 439026"/>
                <a:gd name="connsiteY4" fmla="*/ 29396 h 114528"/>
                <a:gd name="connsiteX5" fmla="*/ 431964 w 439026"/>
                <a:gd name="connsiteY5" fmla="*/ 83606 h 114528"/>
                <a:gd name="connsiteX6" fmla="*/ 206533 w 439026"/>
                <a:gd name="connsiteY6" fmla="*/ 116628 h 114528"/>
                <a:gd name="connsiteX7" fmla="*/ 14316 w 439026"/>
                <a:gd name="connsiteY7" fmla="*/ 96395 h 114528"/>
                <a:gd name="connsiteX8" fmla="*/ 207679 w 439026"/>
                <a:gd name="connsiteY8" fmla="*/ 113574 h 114528"/>
                <a:gd name="connsiteX9" fmla="*/ 419175 w 439026"/>
                <a:gd name="connsiteY9" fmla="*/ 82461 h 114528"/>
                <a:gd name="connsiteX10" fmla="*/ 439790 w 439026"/>
                <a:gd name="connsiteY10" fmla="*/ 31495 h 114528"/>
                <a:gd name="connsiteX11" fmla="*/ 259598 w 439026"/>
                <a:gd name="connsiteY11" fmla="*/ 4199 h 114528"/>
                <a:gd name="connsiteX12" fmla="*/ 45239 w 439026"/>
                <a:gd name="connsiteY12" fmla="*/ 38558 h 114528"/>
                <a:gd name="connsiteX13" fmla="*/ 14316 w 439026"/>
                <a:gd name="connsiteY13" fmla="*/ 96395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06533" y="116628"/>
                  </a:moveTo>
                  <a:cubicBezTo>
                    <a:pt x="122546" y="110520"/>
                    <a:pt x="81124" y="107084"/>
                    <a:pt x="0" y="98685"/>
                  </a:cubicBezTo>
                  <a:cubicBezTo>
                    <a:pt x="11453" y="75589"/>
                    <a:pt x="17752" y="63563"/>
                    <a:pt x="33404" y="36840"/>
                  </a:cubicBezTo>
                  <a:cubicBezTo>
                    <a:pt x="125218" y="21951"/>
                    <a:pt x="170838" y="14698"/>
                    <a:pt x="262080" y="0"/>
                  </a:cubicBezTo>
                  <a:cubicBezTo>
                    <a:pt x="337096" y="12980"/>
                    <a:pt x="375463" y="18897"/>
                    <a:pt x="453533" y="29396"/>
                  </a:cubicBezTo>
                  <a:cubicBezTo>
                    <a:pt x="442271" y="53447"/>
                    <a:pt x="438263" y="63945"/>
                    <a:pt x="431964" y="83606"/>
                  </a:cubicBezTo>
                  <a:cubicBezTo>
                    <a:pt x="342631" y="96204"/>
                    <a:pt x="297584" y="102694"/>
                    <a:pt x="206533" y="116628"/>
                  </a:cubicBezTo>
                  <a:close/>
                  <a:moveTo>
                    <a:pt x="14316" y="96395"/>
                  </a:moveTo>
                  <a:cubicBezTo>
                    <a:pt x="90478" y="104221"/>
                    <a:pt x="129227" y="107657"/>
                    <a:pt x="207679" y="113574"/>
                  </a:cubicBezTo>
                  <a:cubicBezTo>
                    <a:pt x="293193" y="100594"/>
                    <a:pt x="335378" y="94486"/>
                    <a:pt x="419175" y="82461"/>
                  </a:cubicBezTo>
                  <a:cubicBezTo>
                    <a:pt x="425474" y="63754"/>
                    <a:pt x="429291" y="53828"/>
                    <a:pt x="439790" y="31495"/>
                  </a:cubicBezTo>
                  <a:cubicBezTo>
                    <a:pt x="366491" y="21570"/>
                    <a:pt x="330415" y="16225"/>
                    <a:pt x="259598" y="4199"/>
                  </a:cubicBezTo>
                  <a:cubicBezTo>
                    <a:pt x="174084" y="17943"/>
                    <a:pt x="131326" y="24815"/>
                    <a:pt x="45239" y="38558"/>
                  </a:cubicBezTo>
                  <a:cubicBezTo>
                    <a:pt x="30923" y="63372"/>
                    <a:pt x="24815" y="74825"/>
                    <a:pt x="14316" y="963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AA800459-BEC2-4D04-B553-31EC86A18908}"/>
                </a:ext>
              </a:extLst>
            </p:cNvPr>
            <p:cNvSpPr/>
            <p:nvPr/>
          </p:nvSpPr>
          <p:spPr>
            <a:xfrm>
              <a:off x="1307941" y="4717494"/>
              <a:ext cx="439026" cy="95440"/>
            </a:xfrm>
            <a:custGeom>
              <a:avLst/>
              <a:gdLst>
                <a:gd name="connsiteX0" fmla="*/ 209778 w 439026"/>
                <a:gd name="connsiteY0" fmla="*/ 103076 h 95440"/>
                <a:gd name="connsiteX1" fmla="*/ 0 w 439026"/>
                <a:gd name="connsiteY1" fmla="*/ 87614 h 95440"/>
                <a:gd name="connsiteX2" fmla="*/ 21951 w 439026"/>
                <a:gd name="connsiteY2" fmla="*/ 33213 h 95440"/>
                <a:gd name="connsiteX3" fmla="*/ 244710 w 439026"/>
                <a:gd name="connsiteY3" fmla="*/ 0 h 95440"/>
                <a:gd name="connsiteX4" fmla="*/ 439217 w 439026"/>
                <a:gd name="connsiteY4" fmla="*/ 28059 h 95440"/>
                <a:gd name="connsiteX5" fmla="*/ 426810 w 439026"/>
                <a:gd name="connsiteY5" fmla="*/ 76161 h 95440"/>
                <a:gd name="connsiteX6" fmla="*/ 209778 w 439026"/>
                <a:gd name="connsiteY6" fmla="*/ 103076 h 95440"/>
                <a:gd name="connsiteX7" fmla="*/ 13743 w 439026"/>
                <a:gd name="connsiteY7" fmla="*/ 85705 h 95440"/>
                <a:gd name="connsiteX8" fmla="*/ 210160 w 439026"/>
                <a:gd name="connsiteY8" fmla="*/ 100403 h 95440"/>
                <a:gd name="connsiteX9" fmla="*/ 413639 w 439026"/>
                <a:gd name="connsiteY9" fmla="*/ 75016 h 95440"/>
                <a:gd name="connsiteX10" fmla="*/ 425474 w 439026"/>
                <a:gd name="connsiteY10" fmla="*/ 29777 h 95440"/>
                <a:gd name="connsiteX11" fmla="*/ 242610 w 439026"/>
                <a:gd name="connsiteY11" fmla="*/ 3818 h 95440"/>
                <a:gd name="connsiteX12" fmla="*/ 33977 w 439026"/>
                <a:gd name="connsiteY12" fmla="*/ 34740 h 95440"/>
                <a:gd name="connsiteX13" fmla="*/ 13743 w 439026"/>
                <a:gd name="connsiteY13" fmla="*/ 8570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95440">
                  <a:moveTo>
                    <a:pt x="209778" y="103076"/>
                  </a:moveTo>
                  <a:cubicBezTo>
                    <a:pt x="124836" y="97922"/>
                    <a:pt x="82652" y="94868"/>
                    <a:pt x="0" y="87614"/>
                  </a:cubicBezTo>
                  <a:cubicBezTo>
                    <a:pt x="6490" y="67954"/>
                    <a:pt x="10689" y="57264"/>
                    <a:pt x="21951" y="33213"/>
                  </a:cubicBezTo>
                  <a:cubicBezTo>
                    <a:pt x="111284" y="19851"/>
                    <a:pt x="155568" y="13362"/>
                    <a:pt x="244710" y="0"/>
                  </a:cubicBezTo>
                  <a:cubicBezTo>
                    <a:pt x="321062" y="12407"/>
                    <a:pt x="360001" y="17943"/>
                    <a:pt x="439217" y="28059"/>
                  </a:cubicBezTo>
                  <a:cubicBezTo>
                    <a:pt x="431391" y="50011"/>
                    <a:pt x="429291" y="59364"/>
                    <a:pt x="426810" y="76161"/>
                  </a:cubicBezTo>
                  <a:cubicBezTo>
                    <a:pt x="340532" y="86469"/>
                    <a:pt x="297392" y="91623"/>
                    <a:pt x="209778" y="103076"/>
                  </a:cubicBezTo>
                  <a:close/>
                  <a:moveTo>
                    <a:pt x="13743" y="85705"/>
                  </a:moveTo>
                  <a:cubicBezTo>
                    <a:pt x="91241" y="92577"/>
                    <a:pt x="130563" y="95440"/>
                    <a:pt x="210160" y="100403"/>
                  </a:cubicBezTo>
                  <a:cubicBezTo>
                    <a:pt x="292239" y="89714"/>
                    <a:pt x="332897" y="84751"/>
                    <a:pt x="413639" y="75016"/>
                  </a:cubicBezTo>
                  <a:cubicBezTo>
                    <a:pt x="416311" y="58982"/>
                    <a:pt x="418411" y="50202"/>
                    <a:pt x="425474" y="29777"/>
                  </a:cubicBezTo>
                  <a:cubicBezTo>
                    <a:pt x="351221" y="20233"/>
                    <a:pt x="314572" y="15079"/>
                    <a:pt x="242610" y="3818"/>
                  </a:cubicBezTo>
                  <a:cubicBezTo>
                    <a:pt x="159195" y="16416"/>
                    <a:pt x="117583" y="22333"/>
                    <a:pt x="33977" y="34740"/>
                  </a:cubicBezTo>
                  <a:cubicBezTo>
                    <a:pt x="23669" y="57264"/>
                    <a:pt x="19851" y="67190"/>
                    <a:pt x="13743" y="85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BDA97523-A080-49FA-8D31-F22550369D3C}"/>
                </a:ext>
              </a:extLst>
            </p:cNvPr>
            <p:cNvSpPr/>
            <p:nvPr/>
          </p:nvSpPr>
          <p:spPr>
            <a:xfrm>
              <a:off x="1721580" y="4715585"/>
              <a:ext cx="419938" cy="76352"/>
            </a:xfrm>
            <a:custGeom>
              <a:avLst/>
              <a:gdLst>
                <a:gd name="connsiteX0" fmla="*/ 210924 w 419938"/>
                <a:gd name="connsiteY0" fmla="*/ 92959 h 76352"/>
                <a:gd name="connsiteX1" fmla="*/ 0 w 419938"/>
                <a:gd name="connsiteY1" fmla="*/ 78261 h 76352"/>
                <a:gd name="connsiteX2" fmla="*/ 12789 w 419938"/>
                <a:gd name="connsiteY2" fmla="*/ 29968 h 76352"/>
                <a:gd name="connsiteX3" fmla="*/ 230203 w 419938"/>
                <a:gd name="connsiteY3" fmla="*/ 0 h 76352"/>
                <a:gd name="connsiteX4" fmla="*/ 426047 w 419938"/>
                <a:gd name="connsiteY4" fmla="*/ 28060 h 76352"/>
                <a:gd name="connsiteX5" fmla="*/ 420129 w 419938"/>
                <a:gd name="connsiteY5" fmla="*/ 72153 h 76352"/>
                <a:gd name="connsiteX6" fmla="*/ 210924 w 419938"/>
                <a:gd name="connsiteY6" fmla="*/ 92959 h 76352"/>
                <a:gd name="connsiteX7" fmla="*/ 13171 w 419938"/>
                <a:gd name="connsiteY7" fmla="*/ 76734 h 76352"/>
                <a:gd name="connsiteX8" fmla="*/ 210733 w 419938"/>
                <a:gd name="connsiteY8" fmla="*/ 90859 h 76352"/>
                <a:gd name="connsiteX9" fmla="*/ 407150 w 419938"/>
                <a:gd name="connsiteY9" fmla="*/ 71199 h 76352"/>
                <a:gd name="connsiteX10" fmla="*/ 412876 w 419938"/>
                <a:gd name="connsiteY10" fmla="*/ 29778 h 76352"/>
                <a:gd name="connsiteX11" fmla="*/ 228676 w 419938"/>
                <a:gd name="connsiteY11" fmla="*/ 3818 h 76352"/>
                <a:gd name="connsiteX12" fmla="*/ 25006 w 419938"/>
                <a:gd name="connsiteY12" fmla="*/ 31495 h 76352"/>
                <a:gd name="connsiteX13" fmla="*/ 13171 w 419938"/>
                <a:gd name="connsiteY13" fmla="*/ 76734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10924" y="92959"/>
                  </a:moveTo>
                  <a:cubicBezTo>
                    <a:pt x="125791" y="87805"/>
                    <a:pt x="83415" y="84942"/>
                    <a:pt x="0" y="78261"/>
                  </a:cubicBezTo>
                  <a:cubicBezTo>
                    <a:pt x="2673" y="61273"/>
                    <a:pt x="4772" y="51920"/>
                    <a:pt x="12789" y="29968"/>
                  </a:cubicBezTo>
                  <a:cubicBezTo>
                    <a:pt x="99640" y="18325"/>
                    <a:pt x="142970" y="12407"/>
                    <a:pt x="230203" y="0"/>
                  </a:cubicBezTo>
                  <a:cubicBezTo>
                    <a:pt x="307510" y="12216"/>
                    <a:pt x="346640" y="17752"/>
                    <a:pt x="426047" y="28060"/>
                  </a:cubicBezTo>
                  <a:cubicBezTo>
                    <a:pt x="420702" y="48675"/>
                    <a:pt x="419748" y="57264"/>
                    <a:pt x="420129" y="72153"/>
                  </a:cubicBezTo>
                  <a:cubicBezTo>
                    <a:pt x="336905" y="80361"/>
                    <a:pt x="295102" y="84369"/>
                    <a:pt x="210924" y="92959"/>
                  </a:cubicBezTo>
                  <a:close/>
                  <a:moveTo>
                    <a:pt x="13171" y="76734"/>
                  </a:moveTo>
                  <a:cubicBezTo>
                    <a:pt x="91432" y="83033"/>
                    <a:pt x="130945" y="85896"/>
                    <a:pt x="210733" y="90859"/>
                  </a:cubicBezTo>
                  <a:cubicBezTo>
                    <a:pt x="289758" y="82651"/>
                    <a:pt x="328888" y="78834"/>
                    <a:pt x="407150" y="71199"/>
                  </a:cubicBezTo>
                  <a:cubicBezTo>
                    <a:pt x="407150" y="57074"/>
                    <a:pt x="407913" y="49056"/>
                    <a:pt x="412876" y="29778"/>
                  </a:cubicBezTo>
                  <a:cubicBezTo>
                    <a:pt x="338241" y="20233"/>
                    <a:pt x="301401" y="15080"/>
                    <a:pt x="228676" y="3818"/>
                  </a:cubicBezTo>
                  <a:cubicBezTo>
                    <a:pt x="146979" y="15271"/>
                    <a:pt x="106512" y="20615"/>
                    <a:pt x="25006" y="31495"/>
                  </a:cubicBezTo>
                  <a:cubicBezTo>
                    <a:pt x="17752" y="52111"/>
                    <a:pt x="15652" y="60700"/>
                    <a:pt x="13171" y="767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1614A2AA-5020-40F9-813E-C73D50552D9A}"/>
                </a:ext>
              </a:extLst>
            </p:cNvPr>
            <p:cNvSpPr/>
            <p:nvPr/>
          </p:nvSpPr>
          <p:spPr>
            <a:xfrm>
              <a:off x="2128704" y="4716731"/>
              <a:ext cx="400850" cy="76352"/>
            </a:xfrm>
            <a:custGeom>
              <a:avLst/>
              <a:gdLst>
                <a:gd name="connsiteX0" fmla="*/ 210376 w 400850"/>
                <a:gd name="connsiteY0" fmla="*/ 87423 h 76352"/>
                <a:gd name="connsiteX1" fmla="*/ 26 w 400850"/>
                <a:gd name="connsiteY1" fmla="*/ 71199 h 76352"/>
                <a:gd name="connsiteX2" fmla="*/ 6134 w 400850"/>
                <a:gd name="connsiteY2" fmla="*/ 27105 h 76352"/>
                <a:gd name="connsiteX3" fmla="*/ 219157 w 400850"/>
                <a:gd name="connsiteY3" fmla="*/ 0 h 76352"/>
                <a:gd name="connsiteX4" fmla="*/ 416719 w 400850"/>
                <a:gd name="connsiteY4" fmla="*/ 26914 h 76352"/>
                <a:gd name="connsiteX5" fmla="*/ 414428 w 400850"/>
                <a:gd name="connsiteY5" fmla="*/ 69862 h 76352"/>
                <a:gd name="connsiteX6" fmla="*/ 210376 w 400850"/>
                <a:gd name="connsiteY6" fmla="*/ 87423 h 76352"/>
                <a:gd name="connsiteX7" fmla="*/ 12814 w 400850"/>
                <a:gd name="connsiteY7" fmla="*/ 70053 h 76352"/>
                <a:gd name="connsiteX8" fmla="*/ 209804 w 400850"/>
                <a:gd name="connsiteY8" fmla="*/ 85515 h 76352"/>
                <a:gd name="connsiteX9" fmla="*/ 401257 w 400850"/>
                <a:gd name="connsiteY9" fmla="*/ 69290 h 76352"/>
                <a:gd name="connsiteX10" fmla="*/ 403548 w 400850"/>
                <a:gd name="connsiteY10" fmla="*/ 29014 h 76352"/>
                <a:gd name="connsiteX11" fmla="*/ 218011 w 400850"/>
                <a:gd name="connsiteY11" fmla="*/ 3627 h 76352"/>
                <a:gd name="connsiteX12" fmla="*/ 18541 w 400850"/>
                <a:gd name="connsiteY12" fmla="*/ 28632 h 76352"/>
                <a:gd name="connsiteX13" fmla="*/ 12814 w 400850"/>
                <a:gd name="connsiteY13" fmla="*/ 7005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76352">
                  <a:moveTo>
                    <a:pt x="210376" y="87423"/>
                  </a:moveTo>
                  <a:cubicBezTo>
                    <a:pt x="125816" y="81315"/>
                    <a:pt x="83632" y="78261"/>
                    <a:pt x="26" y="71199"/>
                  </a:cubicBezTo>
                  <a:cubicBezTo>
                    <a:pt x="-165" y="56310"/>
                    <a:pt x="598" y="47720"/>
                    <a:pt x="6134" y="27105"/>
                  </a:cubicBezTo>
                  <a:cubicBezTo>
                    <a:pt x="90885" y="16797"/>
                    <a:pt x="133451" y="11644"/>
                    <a:pt x="219157" y="0"/>
                  </a:cubicBezTo>
                  <a:cubicBezTo>
                    <a:pt x="296655" y="12598"/>
                    <a:pt x="335022" y="20424"/>
                    <a:pt x="416719" y="26914"/>
                  </a:cubicBezTo>
                  <a:cubicBezTo>
                    <a:pt x="412710" y="47338"/>
                    <a:pt x="412519" y="55546"/>
                    <a:pt x="414428" y="69862"/>
                  </a:cubicBezTo>
                  <a:cubicBezTo>
                    <a:pt x="331013" y="80361"/>
                    <a:pt x="291501" y="81315"/>
                    <a:pt x="210376" y="87423"/>
                  </a:cubicBezTo>
                  <a:close/>
                  <a:moveTo>
                    <a:pt x="12814" y="70053"/>
                  </a:moveTo>
                  <a:cubicBezTo>
                    <a:pt x="91076" y="76734"/>
                    <a:pt x="130588" y="79597"/>
                    <a:pt x="209804" y="85515"/>
                  </a:cubicBezTo>
                  <a:cubicBezTo>
                    <a:pt x="286156" y="79788"/>
                    <a:pt x="322996" y="79025"/>
                    <a:pt x="401257" y="69290"/>
                  </a:cubicBezTo>
                  <a:cubicBezTo>
                    <a:pt x="399731" y="55737"/>
                    <a:pt x="399921" y="48102"/>
                    <a:pt x="403548" y="29014"/>
                  </a:cubicBezTo>
                  <a:cubicBezTo>
                    <a:pt x="326814" y="22906"/>
                    <a:pt x="290928" y="15270"/>
                    <a:pt x="218011" y="3627"/>
                  </a:cubicBezTo>
                  <a:cubicBezTo>
                    <a:pt x="137842" y="14316"/>
                    <a:pt x="97948" y="19088"/>
                    <a:pt x="18541" y="28632"/>
                  </a:cubicBezTo>
                  <a:cubicBezTo>
                    <a:pt x="13578" y="47911"/>
                    <a:pt x="12814" y="55928"/>
                    <a:pt x="12814" y="70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90B6A5A2-7891-4AD2-808C-C1E5AEBC4755}"/>
                </a:ext>
              </a:extLst>
            </p:cNvPr>
            <p:cNvSpPr/>
            <p:nvPr/>
          </p:nvSpPr>
          <p:spPr>
            <a:xfrm>
              <a:off x="2529073" y="4703178"/>
              <a:ext cx="419938" cy="76352"/>
            </a:xfrm>
            <a:custGeom>
              <a:avLst/>
              <a:gdLst>
                <a:gd name="connsiteX0" fmla="*/ 214484 w 419938"/>
                <a:gd name="connsiteY0" fmla="*/ 90478 h 76352"/>
                <a:gd name="connsiteX1" fmla="*/ 1079 w 419938"/>
                <a:gd name="connsiteY1" fmla="*/ 83987 h 76352"/>
                <a:gd name="connsiteX2" fmla="*/ 3560 w 419938"/>
                <a:gd name="connsiteY2" fmla="*/ 41039 h 76352"/>
                <a:gd name="connsiteX3" fmla="*/ 219828 w 419938"/>
                <a:gd name="connsiteY3" fmla="*/ 0 h 76352"/>
                <a:gd name="connsiteX4" fmla="*/ 423689 w 419938"/>
                <a:gd name="connsiteY4" fmla="*/ 5535 h 76352"/>
                <a:gd name="connsiteX5" fmla="*/ 421208 w 419938"/>
                <a:gd name="connsiteY5" fmla="*/ 54019 h 76352"/>
                <a:gd name="connsiteX6" fmla="*/ 214484 w 419938"/>
                <a:gd name="connsiteY6" fmla="*/ 90478 h 76352"/>
                <a:gd name="connsiteX7" fmla="*/ 13868 w 419938"/>
                <a:gd name="connsiteY7" fmla="*/ 82270 h 76352"/>
                <a:gd name="connsiteX8" fmla="*/ 213911 w 419938"/>
                <a:gd name="connsiteY8" fmla="*/ 88378 h 76352"/>
                <a:gd name="connsiteX9" fmla="*/ 408037 w 419938"/>
                <a:gd name="connsiteY9" fmla="*/ 54019 h 76352"/>
                <a:gd name="connsiteX10" fmla="*/ 410328 w 419938"/>
                <a:gd name="connsiteY10" fmla="*/ 8971 h 76352"/>
                <a:gd name="connsiteX11" fmla="*/ 218683 w 419938"/>
                <a:gd name="connsiteY11" fmla="*/ 3818 h 76352"/>
                <a:gd name="connsiteX12" fmla="*/ 15968 w 419938"/>
                <a:gd name="connsiteY12" fmla="*/ 42185 h 76352"/>
                <a:gd name="connsiteX13" fmla="*/ 13868 w 419938"/>
                <a:gd name="connsiteY13" fmla="*/ 8227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14484" y="90478"/>
                  </a:moveTo>
                  <a:cubicBezTo>
                    <a:pt x="128969" y="88760"/>
                    <a:pt x="86021" y="87805"/>
                    <a:pt x="1079" y="83987"/>
                  </a:cubicBezTo>
                  <a:cubicBezTo>
                    <a:pt x="-639" y="69671"/>
                    <a:pt x="-639" y="61464"/>
                    <a:pt x="3560" y="41039"/>
                  </a:cubicBezTo>
                  <a:cubicBezTo>
                    <a:pt x="89266" y="27487"/>
                    <a:pt x="132405" y="19279"/>
                    <a:pt x="219828" y="0"/>
                  </a:cubicBezTo>
                  <a:cubicBezTo>
                    <a:pt x="300380" y="4581"/>
                    <a:pt x="341419" y="5154"/>
                    <a:pt x="423689" y="5535"/>
                  </a:cubicBezTo>
                  <a:cubicBezTo>
                    <a:pt x="420253" y="27105"/>
                    <a:pt x="420063" y="36458"/>
                    <a:pt x="421208" y="54019"/>
                  </a:cubicBezTo>
                  <a:cubicBezTo>
                    <a:pt x="337602" y="71199"/>
                    <a:pt x="296372" y="78452"/>
                    <a:pt x="214484" y="90478"/>
                  </a:cubicBezTo>
                  <a:close/>
                  <a:moveTo>
                    <a:pt x="13868" y="82270"/>
                  </a:moveTo>
                  <a:cubicBezTo>
                    <a:pt x="93465" y="85896"/>
                    <a:pt x="133741" y="86851"/>
                    <a:pt x="213911" y="88378"/>
                  </a:cubicBezTo>
                  <a:cubicBezTo>
                    <a:pt x="291027" y="76925"/>
                    <a:pt x="329776" y="70053"/>
                    <a:pt x="408037" y="54019"/>
                  </a:cubicBezTo>
                  <a:cubicBezTo>
                    <a:pt x="407083" y="37794"/>
                    <a:pt x="407274" y="28823"/>
                    <a:pt x="410328" y="8971"/>
                  </a:cubicBezTo>
                  <a:cubicBezTo>
                    <a:pt x="333021" y="8590"/>
                    <a:pt x="294463" y="7826"/>
                    <a:pt x="218683" y="3818"/>
                  </a:cubicBezTo>
                  <a:cubicBezTo>
                    <a:pt x="136795" y="21760"/>
                    <a:pt x="96328" y="29396"/>
                    <a:pt x="15968" y="42185"/>
                  </a:cubicBezTo>
                  <a:cubicBezTo>
                    <a:pt x="12532" y="60891"/>
                    <a:pt x="12341" y="68717"/>
                    <a:pt x="13868" y="822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65459B91-AECB-413D-8CF8-D1EF7E14DA35}"/>
                </a:ext>
              </a:extLst>
            </p:cNvPr>
            <p:cNvSpPr/>
            <p:nvPr/>
          </p:nvSpPr>
          <p:spPr>
            <a:xfrm>
              <a:off x="2936481" y="4645914"/>
              <a:ext cx="419938" cy="95440"/>
            </a:xfrm>
            <a:custGeom>
              <a:avLst/>
              <a:gdLst>
                <a:gd name="connsiteX0" fmla="*/ 210981 w 419938"/>
                <a:gd name="connsiteY0" fmla="*/ 112811 h 95440"/>
                <a:gd name="connsiteX1" fmla="*/ 630 w 419938"/>
                <a:gd name="connsiteY1" fmla="*/ 112429 h 95440"/>
                <a:gd name="connsiteX2" fmla="*/ 3111 w 419938"/>
                <a:gd name="connsiteY2" fmla="*/ 64327 h 95440"/>
                <a:gd name="connsiteX3" fmla="*/ 218807 w 419938"/>
                <a:gd name="connsiteY3" fmla="*/ 5345 h 95440"/>
                <a:gd name="connsiteX4" fmla="*/ 421522 w 419938"/>
                <a:gd name="connsiteY4" fmla="*/ 0 h 95440"/>
                <a:gd name="connsiteX5" fmla="*/ 416750 w 419938"/>
                <a:gd name="connsiteY5" fmla="*/ 59937 h 95440"/>
                <a:gd name="connsiteX6" fmla="*/ 210981 w 419938"/>
                <a:gd name="connsiteY6" fmla="*/ 112811 h 95440"/>
                <a:gd name="connsiteX7" fmla="*/ 13610 w 419938"/>
                <a:gd name="connsiteY7" fmla="*/ 109757 h 95440"/>
                <a:gd name="connsiteX8" fmla="*/ 210790 w 419938"/>
                <a:gd name="connsiteY8" fmla="*/ 109757 h 95440"/>
                <a:gd name="connsiteX9" fmla="*/ 404152 w 419938"/>
                <a:gd name="connsiteY9" fmla="*/ 59937 h 95440"/>
                <a:gd name="connsiteX10" fmla="*/ 408543 w 419938"/>
                <a:gd name="connsiteY10" fmla="*/ 4199 h 95440"/>
                <a:gd name="connsiteX11" fmla="*/ 218234 w 419938"/>
                <a:gd name="connsiteY11" fmla="*/ 9162 h 95440"/>
                <a:gd name="connsiteX12" fmla="*/ 16091 w 419938"/>
                <a:gd name="connsiteY12" fmla="*/ 64327 h 95440"/>
                <a:gd name="connsiteX13" fmla="*/ 13610 w 419938"/>
                <a:gd name="connsiteY13" fmla="*/ 10975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210981" y="112811"/>
                  </a:moveTo>
                  <a:cubicBezTo>
                    <a:pt x="127184" y="112429"/>
                    <a:pt x="84999" y="112811"/>
                    <a:pt x="630" y="112429"/>
                  </a:cubicBezTo>
                  <a:cubicBezTo>
                    <a:pt x="-515" y="95250"/>
                    <a:pt x="-325" y="85896"/>
                    <a:pt x="3111" y="64327"/>
                  </a:cubicBezTo>
                  <a:cubicBezTo>
                    <a:pt x="88626" y="43521"/>
                    <a:pt x="131765" y="31686"/>
                    <a:pt x="218807" y="5345"/>
                  </a:cubicBezTo>
                  <a:cubicBezTo>
                    <a:pt x="299550" y="4008"/>
                    <a:pt x="340207" y="2672"/>
                    <a:pt x="421522" y="0"/>
                  </a:cubicBezTo>
                  <a:cubicBezTo>
                    <a:pt x="417704" y="25196"/>
                    <a:pt x="417132" y="37031"/>
                    <a:pt x="416750" y="59937"/>
                  </a:cubicBezTo>
                  <a:cubicBezTo>
                    <a:pt x="333908" y="83797"/>
                    <a:pt x="292678" y="94295"/>
                    <a:pt x="210981" y="112811"/>
                  </a:cubicBezTo>
                  <a:close/>
                  <a:moveTo>
                    <a:pt x="13610" y="109757"/>
                  </a:moveTo>
                  <a:cubicBezTo>
                    <a:pt x="92634" y="109947"/>
                    <a:pt x="132147" y="109566"/>
                    <a:pt x="210790" y="109757"/>
                  </a:cubicBezTo>
                  <a:cubicBezTo>
                    <a:pt x="287524" y="92195"/>
                    <a:pt x="326273" y="82270"/>
                    <a:pt x="404152" y="59937"/>
                  </a:cubicBezTo>
                  <a:cubicBezTo>
                    <a:pt x="404343" y="38558"/>
                    <a:pt x="405107" y="27487"/>
                    <a:pt x="408543" y="4199"/>
                  </a:cubicBezTo>
                  <a:cubicBezTo>
                    <a:pt x="332190" y="6681"/>
                    <a:pt x="294014" y="8017"/>
                    <a:pt x="218234" y="9162"/>
                  </a:cubicBezTo>
                  <a:cubicBezTo>
                    <a:pt x="136728" y="33595"/>
                    <a:pt x="96261" y="44666"/>
                    <a:pt x="16091" y="64327"/>
                  </a:cubicBezTo>
                  <a:cubicBezTo>
                    <a:pt x="12846" y="84560"/>
                    <a:pt x="12656" y="93341"/>
                    <a:pt x="13610" y="109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B390629-D1A8-4BFC-B45B-B0DF40A645E9}"/>
                </a:ext>
              </a:extLst>
            </p:cNvPr>
            <p:cNvSpPr/>
            <p:nvPr/>
          </p:nvSpPr>
          <p:spPr>
            <a:xfrm>
              <a:off x="3340442" y="4564407"/>
              <a:ext cx="400850" cy="133617"/>
            </a:xfrm>
            <a:custGeom>
              <a:avLst/>
              <a:gdLst>
                <a:gd name="connsiteX0" fmla="*/ 205197 w 400850"/>
                <a:gd name="connsiteY0" fmla="*/ 143543 h 133616"/>
                <a:gd name="connsiteX1" fmla="*/ 0 w 400850"/>
                <a:gd name="connsiteY1" fmla="*/ 143352 h 133616"/>
                <a:gd name="connsiteX2" fmla="*/ 4581 w 400850"/>
                <a:gd name="connsiteY2" fmla="*/ 83797 h 133616"/>
                <a:gd name="connsiteX3" fmla="*/ 217604 w 400850"/>
                <a:gd name="connsiteY3" fmla="*/ 9162 h 133616"/>
                <a:gd name="connsiteX4" fmla="*/ 416120 w 400850"/>
                <a:gd name="connsiteY4" fmla="*/ 0 h 133616"/>
                <a:gd name="connsiteX5" fmla="*/ 409058 w 400850"/>
                <a:gd name="connsiteY5" fmla="*/ 75207 h 133616"/>
                <a:gd name="connsiteX6" fmla="*/ 205197 w 400850"/>
                <a:gd name="connsiteY6" fmla="*/ 143543 h 133616"/>
                <a:gd name="connsiteX7" fmla="*/ 12980 w 400850"/>
                <a:gd name="connsiteY7" fmla="*/ 139534 h 133616"/>
                <a:gd name="connsiteX8" fmla="*/ 205197 w 400850"/>
                <a:gd name="connsiteY8" fmla="*/ 139343 h 133616"/>
                <a:gd name="connsiteX9" fmla="*/ 396651 w 400850"/>
                <a:gd name="connsiteY9" fmla="*/ 75016 h 133616"/>
                <a:gd name="connsiteX10" fmla="*/ 403331 w 400850"/>
                <a:gd name="connsiteY10" fmla="*/ 4963 h 133616"/>
                <a:gd name="connsiteX11" fmla="*/ 216841 w 400850"/>
                <a:gd name="connsiteY11" fmla="*/ 13362 h 133616"/>
                <a:gd name="connsiteX12" fmla="*/ 17179 w 400850"/>
                <a:gd name="connsiteY12" fmla="*/ 83224 h 133616"/>
                <a:gd name="connsiteX13" fmla="*/ 12980 w 400850"/>
                <a:gd name="connsiteY13" fmla="*/ 139534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05197" y="143543"/>
                  </a:moveTo>
                  <a:cubicBezTo>
                    <a:pt x="123691" y="142206"/>
                    <a:pt x="82651" y="142397"/>
                    <a:pt x="0" y="143352"/>
                  </a:cubicBezTo>
                  <a:cubicBezTo>
                    <a:pt x="190" y="120637"/>
                    <a:pt x="954" y="108802"/>
                    <a:pt x="4581" y="83797"/>
                  </a:cubicBezTo>
                  <a:cubicBezTo>
                    <a:pt x="89332" y="56310"/>
                    <a:pt x="131898" y="41421"/>
                    <a:pt x="217604" y="9162"/>
                  </a:cubicBezTo>
                  <a:cubicBezTo>
                    <a:pt x="297011" y="5154"/>
                    <a:pt x="336714" y="3054"/>
                    <a:pt x="416120" y="0"/>
                  </a:cubicBezTo>
                  <a:cubicBezTo>
                    <a:pt x="411921" y="30159"/>
                    <a:pt x="410585" y="45239"/>
                    <a:pt x="409058" y="75207"/>
                  </a:cubicBezTo>
                  <a:cubicBezTo>
                    <a:pt x="326979" y="105175"/>
                    <a:pt x="286322" y="118919"/>
                    <a:pt x="205197" y="143543"/>
                  </a:cubicBezTo>
                  <a:close/>
                  <a:moveTo>
                    <a:pt x="12980" y="139534"/>
                  </a:moveTo>
                  <a:cubicBezTo>
                    <a:pt x="90286" y="138580"/>
                    <a:pt x="128845" y="138389"/>
                    <a:pt x="205197" y="139343"/>
                  </a:cubicBezTo>
                  <a:cubicBezTo>
                    <a:pt x="281358" y="116056"/>
                    <a:pt x="319726" y="103076"/>
                    <a:pt x="396651" y="75016"/>
                  </a:cubicBezTo>
                  <a:cubicBezTo>
                    <a:pt x="398178" y="47148"/>
                    <a:pt x="399323" y="33022"/>
                    <a:pt x="403331" y="4963"/>
                  </a:cubicBezTo>
                  <a:cubicBezTo>
                    <a:pt x="328888" y="7826"/>
                    <a:pt x="291475" y="9735"/>
                    <a:pt x="216841" y="13362"/>
                  </a:cubicBezTo>
                  <a:cubicBezTo>
                    <a:pt x="136480" y="43330"/>
                    <a:pt x="96586" y="57455"/>
                    <a:pt x="17179" y="83224"/>
                  </a:cubicBezTo>
                  <a:cubicBezTo>
                    <a:pt x="13934" y="106893"/>
                    <a:pt x="13170" y="117964"/>
                    <a:pt x="12980" y="1395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C56855A4-4475-481C-A3B6-0230C76D1130}"/>
                </a:ext>
              </a:extLst>
            </p:cNvPr>
            <p:cNvSpPr/>
            <p:nvPr/>
          </p:nvSpPr>
          <p:spPr>
            <a:xfrm>
              <a:off x="3737093" y="4473357"/>
              <a:ext cx="400850" cy="171793"/>
            </a:xfrm>
            <a:custGeom>
              <a:avLst/>
              <a:gdLst>
                <a:gd name="connsiteX0" fmla="*/ 199279 w 400850"/>
                <a:gd name="connsiteY0" fmla="*/ 173702 h 171792"/>
                <a:gd name="connsiteX1" fmla="*/ 0 w 400850"/>
                <a:gd name="connsiteY1" fmla="*/ 168548 h 171792"/>
                <a:gd name="connsiteX2" fmla="*/ 7063 w 400850"/>
                <a:gd name="connsiteY2" fmla="*/ 93913 h 171792"/>
                <a:gd name="connsiteX3" fmla="*/ 215695 w 400850"/>
                <a:gd name="connsiteY3" fmla="*/ 7063 h 171792"/>
                <a:gd name="connsiteX4" fmla="*/ 408676 w 400850"/>
                <a:gd name="connsiteY4" fmla="*/ 0 h 171792"/>
                <a:gd name="connsiteX5" fmla="*/ 400277 w 400850"/>
                <a:gd name="connsiteY5" fmla="*/ 92386 h 171792"/>
                <a:gd name="connsiteX6" fmla="*/ 199279 w 400850"/>
                <a:gd name="connsiteY6" fmla="*/ 173702 h 171792"/>
                <a:gd name="connsiteX7" fmla="*/ 12598 w 400850"/>
                <a:gd name="connsiteY7" fmla="*/ 163967 h 171792"/>
                <a:gd name="connsiteX8" fmla="*/ 199470 w 400850"/>
                <a:gd name="connsiteY8" fmla="*/ 168357 h 171792"/>
                <a:gd name="connsiteX9" fmla="*/ 388252 w 400850"/>
                <a:gd name="connsiteY9" fmla="*/ 91623 h 171792"/>
                <a:gd name="connsiteX10" fmla="*/ 396269 w 400850"/>
                <a:gd name="connsiteY10" fmla="*/ 5536 h 171792"/>
                <a:gd name="connsiteX11" fmla="*/ 214932 w 400850"/>
                <a:gd name="connsiteY11" fmla="*/ 11835 h 171792"/>
                <a:gd name="connsiteX12" fmla="*/ 19470 w 400850"/>
                <a:gd name="connsiteY12" fmla="*/ 93341 h 171792"/>
                <a:gd name="connsiteX13" fmla="*/ 12598 w 400850"/>
                <a:gd name="connsiteY13" fmla="*/ 16396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71792">
                  <a:moveTo>
                    <a:pt x="199279" y="173702"/>
                  </a:moveTo>
                  <a:cubicBezTo>
                    <a:pt x="120064" y="169693"/>
                    <a:pt x="80170" y="168930"/>
                    <a:pt x="0" y="168548"/>
                  </a:cubicBezTo>
                  <a:cubicBezTo>
                    <a:pt x="1527" y="138770"/>
                    <a:pt x="2863" y="123882"/>
                    <a:pt x="7063" y="93913"/>
                  </a:cubicBezTo>
                  <a:cubicBezTo>
                    <a:pt x="90286" y="61082"/>
                    <a:pt x="131898" y="43521"/>
                    <a:pt x="215695" y="7063"/>
                  </a:cubicBezTo>
                  <a:cubicBezTo>
                    <a:pt x="293002" y="3054"/>
                    <a:pt x="331751" y="1336"/>
                    <a:pt x="408676" y="0"/>
                  </a:cubicBezTo>
                  <a:cubicBezTo>
                    <a:pt x="404095" y="36076"/>
                    <a:pt x="402568" y="54592"/>
                    <a:pt x="400277" y="92386"/>
                  </a:cubicBezTo>
                  <a:cubicBezTo>
                    <a:pt x="319535" y="127127"/>
                    <a:pt x="279258" y="143542"/>
                    <a:pt x="199279" y="173702"/>
                  </a:cubicBezTo>
                  <a:close/>
                  <a:moveTo>
                    <a:pt x="12598" y="163967"/>
                  </a:moveTo>
                  <a:cubicBezTo>
                    <a:pt x="87805" y="164158"/>
                    <a:pt x="125218" y="164921"/>
                    <a:pt x="199470" y="168357"/>
                  </a:cubicBezTo>
                  <a:cubicBezTo>
                    <a:pt x="274677" y="139725"/>
                    <a:pt x="312472" y="124263"/>
                    <a:pt x="388252" y="91623"/>
                  </a:cubicBezTo>
                  <a:cubicBezTo>
                    <a:pt x="390542" y="56501"/>
                    <a:pt x="392069" y="39131"/>
                    <a:pt x="396269" y="5536"/>
                  </a:cubicBezTo>
                  <a:cubicBezTo>
                    <a:pt x="323925" y="6681"/>
                    <a:pt x="287657" y="8208"/>
                    <a:pt x="214932" y="11835"/>
                  </a:cubicBezTo>
                  <a:cubicBezTo>
                    <a:pt x="136480" y="46002"/>
                    <a:pt x="97349" y="62418"/>
                    <a:pt x="19470" y="93341"/>
                  </a:cubicBezTo>
                  <a:cubicBezTo>
                    <a:pt x="15270" y="121782"/>
                    <a:pt x="14125" y="135716"/>
                    <a:pt x="12598" y="1639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9608DF3C-53DA-414E-9DD2-211299B3842B}"/>
                </a:ext>
              </a:extLst>
            </p:cNvPr>
            <p:cNvSpPr/>
            <p:nvPr/>
          </p:nvSpPr>
          <p:spPr>
            <a:xfrm>
              <a:off x="4124963" y="4379001"/>
              <a:ext cx="381762" cy="190881"/>
            </a:xfrm>
            <a:custGeom>
              <a:avLst/>
              <a:gdLst>
                <a:gd name="connsiteX0" fmla="*/ 193935 w 381762"/>
                <a:gd name="connsiteY0" fmla="*/ 202967 h 190880"/>
                <a:gd name="connsiteX1" fmla="*/ 0 w 381762"/>
                <a:gd name="connsiteY1" fmla="*/ 189033 h 190880"/>
                <a:gd name="connsiteX2" fmla="*/ 8399 w 381762"/>
                <a:gd name="connsiteY2" fmla="*/ 97219 h 190880"/>
                <a:gd name="connsiteX3" fmla="*/ 211305 w 381762"/>
                <a:gd name="connsiteY3" fmla="*/ 1779 h 190880"/>
                <a:gd name="connsiteX4" fmla="*/ 399132 w 381762"/>
                <a:gd name="connsiteY4" fmla="*/ 1397 h 190880"/>
                <a:gd name="connsiteX5" fmla="*/ 391116 w 381762"/>
                <a:gd name="connsiteY5" fmla="*/ 110962 h 190880"/>
                <a:gd name="connsiteX6" fmla="*/ 193935 w 381762"/>
                <a:gd name="connsiteY6" fmla="*/ 202967 h 190880"/>
                <a:gd name="connsiteX7" fmla="*/ 12408 w 381762"/>
                <a:gd name="connsiteY7" fmla="*/ 183688 h 190880"/>
                <a:gd name="connsiteX8" fmla="*/ 194317 w 381762"/>
                <a:gd name="connsiteY8" fmla="*/ 196286 h 190880"/>
                <a:gd name="connsiteX9" fmla="*/ 379472 w 381762"/>
                <a:gd name="connsiteY9" fmla="*/ 109626 h 190880"/>
                <a:gd name="connsiteX10" fmla="*/ 387107 w 381762"/>
                <a:gd name="connsiteY10" fmla="*/ 7505 h 190880"/>
                <a:gd name="connsiteX11" fmla="*/ 210733 w 381762"/>
                <a:gd name="connsiteY11" fmla="*/ 7505 h 190880"/>
                <a:gd name="connsiteX12" fmla="*/ 20424 w 381762"/>
                <a:gd name="connsiteY12" fmla="*/ 97028 h 190880"/>
                <a:gd name="connsiteX13" fmla="*/ 12408 w 381762"/>
                <a:gd name="connsiteY13" fmla="*/ 18368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93935" y="202967"/>
                  </a:moveTo>
                  <a:cubicBezTo>
                    <a:pt x="116819" y="194950"/>
                    <a:pt x="77880" y="192278"/>
                    <a:pt x="0" y="189033"/>
                  </a:cubicBezTo>
                  <a:cubicBezTo>
                    <a:pt x="2482" y="151429"/>
                    <a:pt x="4009" y="133105"/>
                    <a:pt x="8399" y="97219"/>
                  </a:cubicBezTo>
                  <a:cubicBezTo>
                    <a:pt x="89523" y="60379"/>
                    <a:pt x="130181" y="41100"/>
                    <a:pt x="211305" y="1779"/>
                  </a:cubicBezTo>
                  <a:cubicBezTo>
                    <a:pt x="286513" y="-321"/>
                    <a:pt x="324116" y="-703"/>
                    <a:pt x="399132" y="1397"/>
                  </a:cubicBezTo>
                  <a:cubicBezTo>
                    <a:pt x="394933" y="43200"/>
                    <a:pt x="393406" y="65342"/>
                    <a:pt x="391116" y="110962"/>
                  </a:cubicBezTo>
                  <a:cubicBezTo>
                    <a:pt x="312282" y="149330"/>
                    <a:pt x="272769" y="167845"/>
                    <a:pt x="193935" y="202967"/>
                  </a:cubicBezTo>
                  <a:close/>
                  <a:moveTo>
                    <a:pt x="12408" y="183688"/>
                  </a:moveTo>
                  <a:cubicBezTo>
                    <a:pt x="85515" y="186742"/>
                    <a:pt x="121782" y="189033"/>
                    <a:pt x="194317" y="196286"/>
                  </a:cubicBezTo>
                  <a:cubicBezTo>
                    <a:pt x="268188" y="163264"/>
                    <a:pt x="305219" y="145894"/>
                    <a:pt x="379472" y="109626"/>
                  </a:cubicBezTo>
                  <a:cubicBezTo>
                    <a:pt x="381762" y="67251"/>
                    <a:pt x="383289" y="46636"/>
                    <a:pt x="387107" y="7505"/>
                  </a:cubicBezTo>
                  <a:cubicBezTo>
                    <a:pt x="316672" y="5596"/>
                    <a:pt x="281359" y="5787"/>
                    <a:pt x="210733" y="7505"/>
                  </a:cubicBezTo>
                  <a:cubicBezTo>
                    <a:pt x="134571" y="44345"/>
                    <a:pt x="96586" y="62288"/>
                    <a:pt x="20424" y="97028"/>
                  </a:cubicBezTo>
                  <a:cubicBezTo>
                    <a:pt x="16225" y="130814"/>
                    <a:pt x="14698" y="148184"/>
                    <a:pt x="12408" y="1836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1C416B5E-945F-4697-99F9-24457EB9D981}"/>
                </a:ext>
              </a:extLst>
            </p:cNvPr>
            <p:cNvSpPr/>
            <p:nvPr/>
          </p:nvSpPr>
          <p:spPr>
            <a:xfrm>
              <a:off x="4504243" y="4283622"/>
              <a:ext cx="381762" cy="229057"/>
            </a:xfrm>
            <a:custGeom>
              <a:avLst/>
              <a:gdLst>
                <a:gd name="connsiteX0" fmla="*/ 190308 w 381762"/>
                <a:gd name="connsiteY0" fmla="*/ 234020 h 229057"/>
                <a:gd name="connsiteX1" fmla="*/ 0 w 381762"/>
                <a:gd name="connsiteY1" fmla="*/ 208633 h 229057"/>
                <a:gd name="connsiteX2" fmla="*/ 8208 w 381762"/>
                <a:gd name="connsiteY2" fmla="*/ 99640 h 229057"/>
                <a:gd name="connsiteX3" fmla="*/ 205007 w 381762"/>
                <a:gd name="connsiteY3" fmla="*/ 0 h 229057"/>
                <a:gd name="connsiteX4" fmla="*/ 389016 w 381762"/>
                <a:gd name="connsiteY4" fmla="*/ 9544 h 229057"/>
                <a:gd name="connsiteX5" fmla="*/ 383480 w 381762"/>
                <a:gd name="connsiteY5" fmla="*/ 134571 h 229057"/>
                <a:gd name="connsiteX6" fmla="*/ 190308 w 381762"/>
                <a:gd name="connsiteY6" fmla="*/ 234020 h 229057"/>
                <a:gd name="connsiteX7" fmla="*/ 12217 w 381762"/>
                <a:gd name="connsiteY7" fmla="*/ 202716 h 229057"/>
                <a:gd name="connsiteX8" fmla="*/ 190499 w 381762"/>
                <a:gd name="connsiteY8" fmla="*/ 226003 h 229057"/>
                <a:gd name="connsiteX9" fmla="*/ 371836 w 381762"/>
                <a:gd name="connsiteY9" fmla="*/ 132662 h 229057"/>
                <a:gd name="connsiteX10" fmla="*/ 377181 w 381762"/>
                <a:gd name="connsiteY10" fmla="*/ 15652 h 229057"/>
                <a:gd name="connsiteX11" fmla="*/ 204243 w 381762"/>
                <a:gd name="connsiteY11" fmla="*/ 6299 h 229057"/>
                <a:gd name="connsiteX12" fmla="*/ 19852 w 381762"/>
                <a:gd name="connsiteY12" fmla="*/ 99831 h 229057"/>
                <a:gd name="connsiteX13" fmla="*/ 12217 w 381762"/>
                <a:gd name="connsiteY13" fmla="*/ 202716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90308" y="234020"/>
                  </a:moveTo>
                  <a:cubicBezTo>
                    <a:pt x="114338" y="221040"/>
                    <a:pt x="76352" y="216077"/>
                    <a:pt x="0" y="208633"/>
                  </a:cubicBezTo>
                  <a:cubicBezTo>
                    <a:pt x="2482" y="163394"/>
                    <a:pt x="4009" y="141443"/>
                    <a:pt x="8208" y="99640"/>
                  </a:cubicBezTo>
                  <a:cubicBezTo>
                    <a:pt x="87042" y="60318"/>
                    <a:pt x="126364" y="40085"/>
                    <a:pt x="205007" y="0"/>
                  </a:cubicBezTo>
                  <a:cubicBezTo>
                    <a:pt x="278496" y="1336"/>
                    <a:pt x="315336" y="3054"/>
                    <a:pt x="389016" y="9544"/>
                  </a:cubicBezTo>
                  <a:cubicBezTo>
                    <a:pt x="385961" y="56692"/>
                    <a:pt x="385007" y="81888"/>
                    <a:pt x="383480" y="134571"/>
                  </a:cubicBezTo>
                  <a:cubicBezTo>
                    <a:pt x="306173" y="175420"/>
                    <a:pt x="267616" y="195462"/>
                    <a:pt x="190308" y="234020"/>
                  </a:cubicBezTo>
                  <a:close/>
                  <a:moveTo>
                    <a:pt x="12217" y="202716"/>
                  </a:moveTo>
                  <a:cubicBezTo>
                    <a:pt x="83606" y="209587"/>
                    <a:pt x="119301" y="214168"/>
                    <a:pt x="190499" y="226003"/>
                  </a:cubicBezTo>
                  <a:cubicBezTo>
                    <a:pt x="263035" y="189736"/>
                    <a:pt x="299302" y="170838"/>
                    <a:pt x="371836" y="132662"/>
                  </a:cubicBezTo>
                  <a:cubicBezTo>
                    <a:pt x="373364" y="83606"/>
                    <a:pt x="374318" y="59937"/>
                    <a:pt x="377181" y="15652"/>
                  </a:cubicBezTo>
                  <a:cubicBezTo>
                    <a:pt x="307891" y="9544"/>
                    <a:pt x="273342" y="7826"/>
                    <a:pt x="204243" y="6299"/>
                  </a:cubicBezTo>
                  <a:cubicBezTo>
                    <a:pt x="130563" y="43903"/>
                    <a:pt x="93532" y="62991"/>
                    <a:pt x="19852" y="99831"/>
                  </a:cubicBezTo>
                  <a:cubicBezTo>
                    <a:pt x="15843" y="139343"/>
                    <a:pt x="14507" y="159958"/>
                    <a:pt x="12217" y="2027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E136E99E-0E61-4EA4-806A-CC45D12B8B8C}"/>
                </a:ext>
              </a:extLst>
            </p:cNvPr>
            <p:cNvSpPr/>
            <p:nvPr/>
          </p:nvSpPr>
          <p:spPr>
            <a:xfrm>
              <a:off x="4875888" y="4196389"/>
              <a:ext cx="362674" cy="248145"/>
            </a:xfrm>
            <a:custGeom>
              <a:avLst/>
              <a:gdLst>
                <a:gd name="connsiteX0" fmla="*/ 188973 w 362673"/>
                <a:gd name="connsiteY0" fmla="*/ 262843 h 248145"/>
                <a:gd name="connsiteX1" fmla="*/ 0 w 362673"/>
                <a:gd name="connsiteY1" fmla="*/ 224094 h 248145"/>
                <a:gd name="connsiteX2" fmla="*/ 5727 w 362673"/>
                <a:gd name="connsiteY2" fmla="*/ 99449 h 248145"/>
                <a:gd name="connsiteX3" fmla="*/ 196608 w 362673"/>
                <a:gd name="connsiteY3" fmla="*/ 0 h 248145"/>
                <a:gd name="connsiteX4" fmla="*/ 379090 w 362673"/>
                <a:gd name="connsiteY4" fmla="*/ 21951 h 248145"/>
                <a:gd name="connsiteX5" fmla="*/ 378136 w 362673"/>
                <a:gd name="connsiteY5" fmla="*/ 159958 h 248145"/>
                <a:gd name="connsiteX6" fmla="*/ 188973 w 362673"/>
                <a:gd name="connsiteY6" fmla="*/ 262843 h 248145"/>
                <a:gd name="connsiteX7" fmla="*/ 11835 w 362673"/>
                <a:gd name="connsiteY7" fmla="*/ 217795 h 248145"/>
                <a:gd name="connsiteX8" fmla="*/ 188973 w 362673"/>
                <a:gd name="connsiteY8" fmla="*/ 253681 h 248145"/>
                <a:gd name="connsiteX9" fmla="*/ 366301 w 362673"/>
                <a:gd name="connsiteY9" fmla="*/ 157286 h 248145"/>
                <a:gd name="connsiteX10" fmla="*/ 367446 w 362673"/>
                <a:gd name="connsiteY10" fmla="*/ 28250 h 248145"/>
                <a:gd name="connsiteX11" fmla="*/ 196035 w 362673"/>
                <a:gd name="connsiteY11" fmla="*/ 7063 h 248145"/>
                <a:gd name="connsiteX12" fmla="*/ 17180 w 362673"/>
                <a:gd name="connsiteY12" fmla="*/ 100403 h 248145"/>
                <a:gd name="connsiteX13" fmla="*/ 11835 w 362673"/>
                <a:gd name="connsiteY13" fmla="*/ 21779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48145">
                  <a:moveTo>
                    <a:pt x="188973" y="262843"/>
                  </a:moveTo>
                  <a:cubicBezTo>
                    <a:pt x="113193" y="244328"/>
                    <a:pt x="75398" y="236692"/>
                    <a:pt x="0" y="224094"/>
                  </a:cubicBezTo>
                  <a:cubicBezTo>
                    <a:pt x="1527" y="171602"/>
                    <a:pt x="2673" y="146406"/>
                    <a:pt x="5727" y="99449"/>
                  </a:cubicBezTo>
                  <a:cubicBezTo>
                    <a:pt x="82079" y="59364"/>
                    <a:pt x="120255" y="39131"/>
                    <a:pt x="196608" y="0"/>
                  </a:cubicBezTo>
                  <a:cubicBezTo>
                    <a:pt x="269333" y="5917"/>
                    <a:pt x="305792" y="10308"/>
                    <a:pt x="379090" y="21951"/>
                  </a:cubicBezTo>
                  <a:cubicBezTo>
                    <a:pt x="377945" y="73298"/>
                    <a:pt x="377754" y="101167"/>
                    <a:pt x="378136" y="159958"/>
                  </a:cubicBezTo>
                  <a:cubicBezTo>
                    <a:pt x="302547" y="201379"/>
                    <a:pt x="264752" y="222185"/>
                    <a:pt x="188973" y="262843"/>
                  </a:cubicBezTo>
                  <a:close/>
                  <a:moveTo>
                    <a:pt x="11835" y="217795"/>
                  </a:moveTo>
                  <a:cubicBezTo>
                    <a:pt x="82461" y="229439"/>
                    <a:pt x="117965" y="236692"/>
                    <a:pt x="188973" y="253681"/>
                  </a:cubicBezTo>
                  <a:cubicBezTo>
                    <a:pt x="259980" y="215505"/>
                    <a:pt x="295484" y="196035"/>
                    <a:pt x="366301" y="157286"/>
                  </a:cubicBezTo>
                  <a:cubicBezTo>
                    <a:pt x="366110" y="102503"/>
                    <a:pt x="366301" y="76352"/>
                    <a:pt x="367446" y="28250"/>
                  </a:cubicBezTo>
                  <a:cubicBezTo>
                    <a:pt x="298538" y="17179"/>
                    <a:pt x="264180" y="12980"/>
                    <a:pt x="196035" y="7063"/>
                  </a:cubicBezTo>
                  <a:cubicBezTo>
                    <a:pt x="124645" y="43903"/>
                    <a:pt x="88760" y="62800"/>
                    <a:pt x="17180" y="100403"/>
                  </a:cubicBezTo>
                  <a:cubicBezTo>
                    <a:pt x="14316" y="144879"/>
                    <a:pt x="13362" y="168548"/>
                    <a:pt x="11835" y="2177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E202167C-9919-4E3B-8ECD-9E438674307F}"/>
                </a:ext>
              </a:extLst>
            </p:cNvPr>
            <p:cNvSpPr/>
            <p:nvPr/>
          </p:nvSpPr>
          <p:spPr>
            <a:xfrm>
              <a:off x="5242290" y="4126336"/>
              <a:ext cx="362674" cy="267233"/>
            </a:xfrm>
            <a:custGeom>
              <a:avLst/>
              <a:gdLst>
                <a:gd name="connsiteX0" fmla="*/ 190590 w 362673"/>
                <a:gd name="connsiteY0" fmla="*/ 284794 h 267233"/>
                <a:gd name="connsiteX1" fmla="*/ 90 w 362673"/>
                <a:gd name="connsiteY1" fmla="*/ 231920 h 267233"/>
                <a:gd name="connsiteX2" fmla="*/ 1236 w 362673"/>
                <a:gd name="connsiteY2" fmla="*/ 94295 h 267233"/>
                <a:gd name="connsiteX3" fmla="*/ 186963 w 362673"/>
                <a:gd name="connsiteY3" fmla="*/ 0 h 267233"/>
                <a:gd name="connsiteX4" fmla="*/ 370782 w 362673"/>
                <a:gd name="connsiteY4" fmla="*/ 36076 h 267233"/>
                <a:gd name="connsiteX5" fmla="*/ 376317 w 362673"/>
                <a:gd name="connsiteY5" fmla="*/ 183055 h 267233"/>
                <a:gd name="connsiteX6" fmla="*/ 190590 w 362673"/>
                <a:gd name="connsiteY6" fmla="*/ 284794 h 267233"/>
                <a:gd name="connsiteX7" fmla="*/ 11735 w 362673"/>
                <a:gd name="connsiteY7" fmla="*/ 225621 h 267233"/>
                <a:gd name="connsiteX8" fmla="*/ 190208 w 362673"/>
                <a:gd name="connsiteY8" fmla="*/ 274678 h 267233"/>
                <a:gd name="connsiteX9" fmla="*/ 364482 w 362673"/>
                <a:gd name="connsiteY9" fmla="*/ 179428 h 267233"/>
                <a:gd name="connsiteX10" fmla="*/ 359519 w 362673"/>
                <a:gd name="connsiteY10" fmla="*/ 41612 h 267233"/>
                <a:gd name="connsiteX11" fmla="*/ 186772 w 362673"/>
                <a:gd name="connsiteY11" fmla="*/ 7444 h 267233"/>
                <a:gd name="connsiteX12" fmla="*/ 12498 w 362673"/>
                <a:gd name="connsiteY12" fmla="*/ 96204 h 267233"/>
                <a:gd name="connsiteX13" fmla="*/ 11735 w 362673"/>
                <a:gd name="connsiteY13" fmla="*/ 225621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673" h="267233">
                  <a:moveTo>
                    <a:pt x="190590" y="284794"/>
                  </a:moveTo>
                  <a:cubicBezTo>
                    <a:pt x="113855" y="260552"/>
                    <a:pt x="75679" y="250054"/>
                    <a:pt x="90" y="231920"/>
                  </a:cubicBezTo>
                  <a:cubicBezTo>
                    <a:pt x="-101" y="173320"/>
                    <a:pt x="-101" y="145451"/>
                    <a:pt x="1236" y="94295"/>
                  </a:cubicBezTo>
                  <a:cubicBezTo>
                    <a:pt x="75679" y="55355"/>
                    <a:pt x="112710" y="36076"/>
                    <a:pt x="186963" y="0"/>
                  </a:cubicBezTo>
                  <a:cubicBezTo>
                    <a:pt x="259880" y="11262"/>
                    <a:pt x="296529" y="18515"/>
                    <a:pt x="370782" y="36076"/>
                  </a:cubicBezTo>
                  <a:cubicBezTo>
                    <a:pt x="371927" y="90096"/>
                    <a:pt x="373263" y="119873"/>
                    <a:pt x="376317" y="183055"/>
                  </a:cubicBezTo>
                  <a:cubicBezTo>
                    <a:pt x="302064" y="222949"/>
                    <a:pt x="264842" y="243564"/>
                    <a:pt x="190590" y="284794"/>
                  </a:cubicBezTo>
                  <a:close/>
                  <a:moveTo>
                    <a:pt x="11735" y="225621"/>
                  </a:moveTo>
                  <a:cubicBezTo>
                    <a:pt x="82742" y="242610"/>
                    <a:pt x="118246" y="252345"/>
                    <a:pt x="190208" y="274678"/>
                  </a:cubicBezTo>
                  <a:cubicBezTo>
                    <a:pt x="259880" y="236120"/>
                    <a:pt x="294811" y="216841"/>
                    <a:pt x="364482" y="179428"/>
                  </a:cubicBezTo>
                  <a:cubicBezTo>
                    <a:pt x="361810" y="120446"/>
                    <a:pt x="360665" y="92577"/>
                    <a:pt x="359519" y="41612"/>
                  </a:cubicBezTo>
                  <a:cubicBezTo>
                    <a:pt x="289848" y="25196"/>
                    <a:pt x="255298" y="18325"/>
                    <a:pt x="186772" y="7444"/>
                  </a:cubicBezTo>
                  <a:cubicBezTo>
                    <a:pt x="117101" y="41612"/>
                    <a:pt x="82360" y="59555"/>
                    <a:pt x="12498" y="96204"/>
                  </a:cubicBezTo>
                  <a:cubicBezTo>
                    <a:pt x="11543" y="144497"/>
                    <a:pt x="11352" y="170647"/>
                    <a:pt x="11735" y="2256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D2B5DD06-EFA9-4413-9C3D-A6176E8CF47E}"/>
                </a:ext>
              </a:extLst>
            </p:cNvPr>
            <p:cNvSpPr/>
            <p:nvPr/>
          </p:nvSpPr>
          <p:spPr>
            <a:xfrm>
              <a:off x="5601809" y="4079570"/>
              <a:ext cx="381762" cy="286321"/>
            </a:xfrm>
            <a:custGeom>
              <a:avLst/>
              <a:gdLst>
                <a:gd name="connsiteX0" fmla="*/ 200425 w 381762"/>
                <a:gd name="connsiteY0" fmla="*/ 298156 h 286321"/>
                <a:gd name="connsiteX1" fmla="*/ 5154 w 381762"/>
                <a:gd name="connsiteY1" fmla="*/ 230966 h 286321"/>
                <a:gd name="connsiteX2" fmla="*/ 0 w 381762"/>
                <a:gd name="connsiteY2" fmla="*/ 84178 h 286321"/>
                <a:gd name="connsiteX3" fmla="*/ 182483 w 381762"/>
                <a:gd name="connsiteY3" fmla="*/ 0 h 286321"/>
                <a:gd name="connsiteX4" fmla="*/ 371073 w 381762"/>
                <a:gd name="connsiteY4" fmla="*/ 50965 h 286321"/>
                <a:gd name="connsiteX5" fmla="*/ 384435 w 381762"/>
                <a:gd name="connsiteY5" fmla="*/ 202334 h 286321"/>
                <a:gd name="connsiteX6" fmla="*/ 200425 w 381762"/>
                <a:gd name="connsiteY6" fmla="*/ 298156 h 286321"/>
                <a:gd name="connsiteX7" fmla="*/ 16607 w 381762"/>
                <a:gd name="connsiteY7" fmla="*/ 224858 h 286321"/>
                <a:gd name="connsiteX8" fmla="*/ 199471 w 381762"/>
                <a:gd name="connsiteY8" fmla="*/ 287467 h 286321"/>
                <a:gd name="connsiteX9" fmla="*/ 372027 w 381762"/>
                <a:gd name="connsiteY9" fmla="*/ 197562 h 286321"/>
                <a:gd name="connsiteX10" fmla="*/ 359811 w 381762"/>
                <a:gd name="connsiteY10" fmla="*/ 55737 h 286321"/>
                <a:gd name="connsiteX11" fmla="*/ 182673 w 381762"/>
                <a:gd name="connsiteY11" fmla="*/ 7444 h 286321"/>
                <a:gd name="connsiteX12" fmla="*/ 11453 w 381762"/>
                <a:gd name="connsiteY12" fmla="*/ 86851 h 286321"/>
                <a:gd name="connsiteX13" fmla="*/ 16607 w 381762"/>
                <a:gd name="connsiteY13" fmla="*/ 224858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200425" y="298156"/>
                  </a:moveTo>
                  <a:cubicBezTo>
                    <a:pt x="121401" y="268379"/>
                    <a:pt x="82270" y="254826"/>
                    <a:pt x="5154" y="230966"/>
                  </a:cubicBezTo>
                  <a:cubicBezTo>
                    <a:pt x="2291" y="167975"/>
                    <a:pt x="1146" y="138198"/>
                    <a:pt x="0" y="84178"/>
                  </a:cubicBezTo>
                  <a:cubicBezTo>
                    <a:pt x="72917" y="48102"/>
                    <a:pt x="109375" y="30923"/>
                    <a:pt x="182483" y="0"/>
                  </a:cubicBezTo>
                  <a:cubicBezTo>
                    <a:pt x="256735" y="17370"/>
                    <a:pt x="294530" y="27487"/>
                    <a:pt x="371073" y="50965"/>
                  </a:cubicBezTo>
                  <a:cubicBezTo>
                    <a:pt x="375272" y="105939"/>
                    <a:pt x="377945" y="136671"/>
                    <a:pt x="384435" y="202334"/>
                  </a:cubicBezTo>
                  <a:cubicBezTo>
                    <a:pt x="310564" y="238792"/>
                    <a:pt x="273914" y="258453"/>
                    <a:pt x="200425" y="298156"/>
                  </a:cubicBezTo>
                  <a:close/>
                  <a:moveTo>
                    <a:pt x="16607" y="224858"/>
                  </a:moveTo>
                  <a:cubicBezTo>
                    <a:pt x="88951" y="247191"/>
                    <a:pt x="125409" y="259789"/>
                    <a:pt x="199471" y="287467"/>
                  </a:cubicBezTo>
                  <a:cubicBezTo>
                    <a:pt x="268379" y="250245"/>
                    <a:pt x="302929" y="231920"/>
                    <a:pt x="372027" y="197562"/>
                  </a:cubicBezTo>
                  <a:cubicBezTo>
                    <a:pt x="366110" y="136289"/>
                    <a:pt x="363629" y="107466"/>
                    <a:pt x="359811" y="55737"/>
                  </a:cubicBezTo>
                  <a:cubicBezTo>
                    <a:pt x="288040" y="33786"/>
                    <a:pt x="252536" y="24051"/>
                    <a:pt x="182673" y="7444"/>
                  </a:cubicBezTo>
                  <a:cubicBezTo>
                    <a:pt x="114147" y="36840"/>
                    <a:pt x="79789" y="53065"/>
                    <a:pt x="11453" y="86851"/>
                  </a:cubicBezTo>
                  <a:cubicBezTo>
                    <a:pt x="12598" y="137816"/>
                    <a:pt x="13743" y="165875"/>
                    <a:pt x="16607" y="2248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CCA1E6E7-CA29-4568-B40E-1F860904D1CF}"/>
                </a:ext>
              </a:extLst>
            </p:cNvPr>
            <p:cNvSpPr/>
            <p:nvPr/>
          </p:nvSpPr>
          <p:spPr>
            <a:xfrm>
              <a:off x="5961238" y="4067354"/>
              <a:ext cx="400850" cy="286321"/>
            </a:xfrm>
            <a:custGeom>
              <a:avLst/>
              <a:gdLst>
                <a:gd name="connsiteX0" fmla="*/ 216650 w 400850"/>
                <a:gd name="connsiteY0" fmla="*/ 301019 h 286321"/>
                <a:gd name="connsiteX1" fmla="*/ 12980 w 400850"/>
                <a:gd name="connsiteY1" fmla="*/ 215123 h 286321"/>
                <a:gd name="connsiteX2" fmla="*/ 0 w 400850"/>
                <a:gd name="connsiteY2" fmla="*/ 63945 h 286321"/>
                <a:gd name="connsiteX3" fmla="*/ 182291 w 400850"/>
                <a:gd name="connsiteY3" fmla="*/ 0 h 286321"/>
                <a:gd name="connsiteX4" fmla="*/ 379854 w 400850"/>
                <a:gd name="connsiteY4" fmla="*/ 77498 h 286321"/>
                <a:gd name="connsiteX5" fmla="*/ 401422 w 400850"/>
                <a:gd name="connsiteY5" fmla="*/ 226957 h 286321"/>
                <a:gd name="connsiteX6" fmla="*/ 216650 w 400850"/>
                <a:gd name="connsiteY6" fmla="*/ 301019 h 286321"/>
                <a:gd name="connsiteX7" fmla="*/ 24433 w 400850"/>
                <a:gd name="connsiteY7" fmla="*/ 209396 h 286321"/>
                <a:gd name="connsiteX8" fmla="*/ 215314 w 400850"/>
                <a:gd name="connsiteY8" fmla="*/ 289948 h 286321"/>
                <a:gd name="connsiteX9" fmla="*/ 388442 w 400850"/>
                <a:gd name="connsiteY9" fmla="*/ 220658 h 286321"/>
                <a:gd name="connsiteX10" fmla="*/ 368591 w 400850"/>
                <a:gd name="connsiteY10" fmla="*/ 80361 h 286321"/>
                <a:gd name="connsiteX11" fmla="*/ 183055 w 400850"/>
                <a:gd name="connsiteY11" fmla="*/ 7253 h 286321"/>
                <a:gd name="connsiteX12" fmla="*/ 12026 w 400850"/>
                <a:gd name="connsiteY12" fmla="*/ 67381 h 286321"/>
                <a:gd name="connsiteX13" fmla="*/ 24433 w 400850"/>
                <a:gd name="connsiteY13" fmla="*/ 20939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86321">
                  <a:moveTo>
                    <a:pt x="216650" y="301019"/>
                  </a:moveTo>
                  <a:cubicBezTo>
                    <a:pt x="133808" y="262652"/>
                    <a:pt x="93150" y="244709"/>
                    <a:pt x="12980" y="215123"/>
                  </a:cubicBezTo>
                  <a:cubicBezTo>
                    <a:pt x="6681" y="149460"/>
                    <a:pt x="4008" y="118728"/>
                    <a:pt x="0" y="63945"/>
                  </a:cubicBezTo>
                  <a:cubicBezTo>
                    <a:pt x="72344" y="33022"/>
                    <a:pt x="108802" y="20233"/>
                    <a:pt x="182291" y="0"/>
                  </a:cubicBezTo>
                  <a:cubicBezTo>
                    <a:pt x="259789" y="27678"/>
                    <a:pt x="299492" y="43712"/>
                    <a:pt x="379854" y="77498"/>
                  </a:cubicBezTo>
                  <a:cubicBezTo>
                    <a:pt x="387106" y="132090"/>
                    <a:pt x="391497" y="162440"/>
                    <a:pt x="401422" y="226957"/>
                  </a:cubicBezTo>
                  <a:cubicBezTo>
                    <a:pt x="327170" y="253490"/>
                    <a:pt x="290330" y="268379"/>
                    <a:pt x="216650" y="301019"/>
                  </a:cubicBezTo>
                  <a:close/>
                  <a:moveTo>
                    <a:pt x="24433" y="209396"/>
                  </a:moveTo>
                  <a:cubicBezTo>
                    <a:pt x="99449" y="237265"/>
                    <a:pt x="137816" y="254253"/>
                    <a:pt x="215314" y="289948"/>
                  </a:cubicBezTo>
                  <a:cubicBezTo>
                    <a:pt x="284413" y="259789"/>
                    <a:pt x="318962" y="245855"/>
                    <a:pt x="388442" y="220658"/>
                  </a:cubicBezTo>
                  <a:cubicBezTo>
                    <a:pt x="379280" y="160340"/>
                    <a:pt x="375272" y="131899"/>
                    <a:pt x="368591" y="80361"/>
                  </a:cubicBezTo>
                  <a:cubicBezTo>
                    <a:pt x="293193" y="48675"/>
                    <a:pt x="255971" y="33595"/>
                    <a:pt x="183055" y="7253"/>
                  </a:cubicBezTo>
                  <a:cubicBezTo>
                    <a:pt x="114147" y="26533"/>
                    <a:pt x="79979" y="38367"/>
                    <a:pt x="12026" y="67381"/>
                  </a:cubicBezTo>
                  <a:cubicBezTo>
                    <a:pt x="15843" y="119110"/>
                    <a:pt x="18515" y="147933"/>
                    <a:pt x="24433" y="2093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DCDD8464-9363-4428-AE97-BD9F66746D30}"/>
                </a:ext>
              </a:extLst>
            </p:cNvPr>
            <p:cNvSpPr/>
            <p:nvPr/>
          </p:nvSpPr>
          <p:spPr>
            <a:xfrm>
              <a:off x="6329066" y="4100376"/>
              <a:ext cx="419938" cy="286321"/>
            </a:xfrm>
            <a:custGeom>
              <a:avLst/>
              <a:gdLst>
                <a:gd name="connsiteX0" fmla="*/ 234592 w 419938"/>
                <a:gd name="connsiteY0" fmla="*/ 291093 h 286321"/>
                <a:gd name="connsiteX1" fmla="*/ 21188 w 419938"/>
                <a:gd name="connsiteY1" fmla="*/ 192790 h 286321"/>
                <a:gd name="connsiteX2" fmla="*/ 0 w 419938"/>
                <a:gd name="connsiteY2" fmla="*/ 43330 h 286321"/>
                <a:gd name="connsiteX3" fmla="*/ 184964 w 419938"/>
                <a:gd name="connsiteY3" fmla="*/ 0 h 286321"/>
                <a:gd name="connsiteX4" fmla="*/ 392642 w 419938"/>
                <a:gd name="connsiteY4" fmla="*/ 89523 h 286321"/>
                <a:gd name="connsiteX5" fmla="*/ 420892 w 419938"/>
                <a:gd name="connsiteY5" fmla="*/ 230775 h 286321"/>
                <a:gd name="connsiteX6" fmla="*/ 234592 w 419938"/>
                <a:gd name="connsiteY6" fmla="*/ 291093 h 286321"/>
                <a:gd name="connsiteX7" fmla="*/ 32640 w 419938"/>
                <a:gd name="connsiteY7" fmla="*/ 188590 h 286321"/>
                <a:gd name="connsiteX8" fmla="*/ 232684 w 419938"/>
                <a:gd name="connsiteY8" fmla="*/ 280786 h 286321"/>
                <a:gd name="connsiteX9" fmla="*/ 407530 w 419938"/>
                <a:gd name="connsiteY9" fmla="*/ 224476 h 286321"/>
                <a:gd name="connsiteX10" fmla="*/ 381189 w 419938"/>
                <a:gd name="connsiteY10" fmla="*/ 91623 h 286321"/>
                <a:gd name="connsiteX11" fmla="*/ 186109 w 419938"/>
                <a:gd name="connsiteY11" fmla="*/ 7253 h 286321"/>
                <a:gd name="connsiteX12" fmla="*/ 12598 w 419938"/>
                <a:gd name="connsiteY12" fmla="*/ 48293 h 286321"/>
                <a:gd name="connsiteX13" fmla="*/ 32640 w 419938"/>
                <a:gd name="connsiteY13" fmla="*/ 18859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86321">
                  <a:moveTo>
                    <a:pt x="234592" y="291093"/>
                  </a:moveTo>
                  <a:cubicBezTo>
                    <a:pt x="148123" y="251199"/>
                    <a:pt x="105366" y="231157"/>
                    <a:pt x="21188" y="192790"/>
                  </a:cubicBezTo>
                  <a:cubicBezTo>
                    <a:pt x="11452" y="128272"/>
                    <a:pt x="7063" y="97922"/>
                    <a:pt x="0" y="43330"/>
                  </a:cubicBezTo>
                  <a:cubicBezTo>
                    <a:pt x="73489" y="22906"/>
                    <a:pt x="110329" y="14316"/>
                    <a:pt x="184964" y="0"/>
                  </a:cubicBezTo>
                  <a:cubicBezTo>
                    <a:pt x="266660" y="33786"/>
                    <a:pt x="308272" y="52110"/>
                    <a:pt x="392642" y="89523"/>
                  </a:cubicBezTo>
                  <a:cubicBezTo>
                    <a:pt x="402376" y="142015"/>
                    <a:pt x="408294" y="170647"/>
                    <a:pt x="420892" y="230775"/>
                  </a:cubicBezTo>
                  <a:cubicBezTo>
                    <a:pt x="345876" y="251581"/>
                    <a:pt x="308654" y="263797"/>
                    <a:pt x="234592" y="291093"/>
                  </a:cubicBezTo>
                  <a:close/>
                  <a:moveTo>
                    <a:pt x="32640" y="188590"/>
                  </a:moveTo>
                  <a:cubicBezTo>
                    <a:pt x="111665" y="224667"/>
                    <a:pt x="151560" y="243373"/>
                    <a:pt x="232684" y="280786"/>
                  </a:cubicBezTo>
                  <a:cubicBezTo>
                    <a:pt x="302164" y="255590"/>
                    <a:pt x="337095" y="244327"/>
                    <a:pt x="407530" y="224476"/>
                  </a:cubicBezTo>
                  <a:cubicBezTo>
                    <a:pt x="395887" y="167975"/>
                    <a:pt x="390351" y="141061"/>
                    <a:pt x="381189" y="91623"/>
                  </a:cubicBezTo>
                  <a:cubicBezTo>
                    <a:pt x="301974" y="56501"/>
                    <a:pt x="263033" y="39321"/>
                    <a:pt x="186109" y="7253"/>
                  </a:cubicBezTo>
                  <a:cubicBezTo>
                    <a:pt x="116055" y="20997"/>
                    <a:pt x="81505" y="29205"/>
                    <a:pt x="12598" y="48293"/>
                  </a:cubicBezTo>
                  <a:cubicBezTo>
                    <a:pt x="19469" y="100022"/>
                    <a:pt x="23478" y="128463"/>
                    <a:pt x="32640" y="1885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C3FDDDE3-796F-4A28-B45F-27E739297901}"/>
                </a:ext>
              </a:extLst>
            </p:cNvPr>
            <p:cNvSpPr/>
            <p:nvPr/>
          </p:nvSpPr>
          <p:spPr>
            <a:xfrm>
              <a:off x="6709492" y="4159167"/>
              <a:ext cx="439026" cy="267233"/>
            </a:xfrm>
            <a:custGeom>
              <a:avLst/>
              <a:gdLst>
                <a:gd name="connsiteX0" fmla="*/ 250436 w 439026"/>
                <a:gd name="connsiteY0" fmla="*/ 270096 h 267233"/>
                <a:gd name="connsiteX1" fmla="*/ 28059 w 439026"/>
                <a:gd name="connsiteY1" fmla="*/ 170457 h 267233"/>
                <a:gd name="connsiteX2" fmla="*/ 0 w 439026"/>
                <a:gd name="connsiteY2" fmla="*/ 28823 h 267233"/>
                <a:gd name="connsiteX3" fmla="*/ 189354 w 439026"/>
                <a:gd name="connsiteY3" fmla="*/ 0 h 267233"/>
                <a:gd name="connsiteX4" fmla="*/ 407339 w 439026"/>
                <a:gd name="connsiteY4" fmla="*/ 96013 h 267233"/>
                <a:gd name="connsiteX5" fmla="*/ 440172 w 439026"/>
                <a:gd name="connsiteY5" fmla="*/ 224285 h 267233"/>
                <a:gd name="connsiteX6" fmla="*/ 250436 w 439026"/>
                <a:gd name="connsiteY6" fmla="*/ 270096 h 267233"/>
                <a:gd name="connsiteX7" fmla="*/ 39513 w 439026"/>
                <a:gd name="connsiteY7" fmla="*/ 167021 h 267233"/>
                <a:gd name="connsiteX8" fmla="*/ 247954 w 439026"/>
                <a:gd name="connsiteY8" fmla="*/ 260552 h 267233"/>
                <a:gd name="connsiteX9" fmla="*/ 425855 w 439026"/>
                <a:gd name="connsiteY9" fmla="*/ 217986 h 267233"/>
                <a:gd name="connsiteX10" fmla="*/ 395124 w 439026"/>
                <a:gd name="connsiteY10" fmla="*/ 97349 h 267233"/>
                <a:gd name="connsiteX11" fmla="*/ 190499 w 439026"/>
                <a:gd name="connsiteY11" fmla="*/ 7063 h 267233"/>
                <a:gd name="connsiteX12" fmla="*/ 12980 w 439026"/>
                <a:gd name="connsiteY12" fmla="*/ 34549 h 267233"/>
                <a:gd name="connsiteX13" fmla="*/ 39513 w 439026"/>
                <a:gd name="connsiteY13" fmla="*/ 167021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67233">
                  <a:moveTo>
                    <a:pt x="250436" y="270096"/>
                  </a:moveTo>
                  <a:cubicBezTo>
                    <a:pt x="160530" y="230584"/>
                    <a:pt x="116055" y="210351"/>
                    <a:pt x="28059" y="170457"/>
                  </a:cubicBezTo>
                  <a:cubicBezTo>
                    <a:pt x="15461" y="110138"/>
                    <a:pt x="9735" y="81315"/>
                    <a:pt x="0" y="28823"/>
                  </a:cubicBezTo>
                  <a:cubicBezTo>
                    <a:pt x="74825" y="14316"/>
                    <a:pt x="112810" y="8590"/>
                    <a:pt x="189354" y="0"/>
                  </a:cubicBezTo>
                  <a:cubicBezTo>
                    <a:pt x="275250" y="37603"/>
                    <a:pt x="318961" y="57073"/>
                    <a:pt x="407339" y="96013"/>
                  </a:cubicBezTo>
                  <a:cubicBezTo>
                    <a:pt x="418984" y="144306"/>
                    <a:pt x="425664" y="170075"/>
                    <a:pt x="440172" y="224285"/>
                  </a:cubicBezTo>
                  <a:cubicBezTo>
                    <a:pt x="363437" y="239365"/>
                    <a:pt x="325643" y="248527"/>
                    <a:pt x="250436" y="270096"/>
                  </a:cubicBezTo>
                  <a:close/>
                  <a:moveTo>
                    <a:pt x="39513" y="167021"/>
                  </a:moveTo>
                  <a:cubicBezTo>
                    <a:pt x="121973" y="204433"/>
                    <a:pt x="163775" y="223522"/>
                    <a:pt x="247954" y="260552"/>
                  </a:cubicBezTo>
                  <a:cubicBezTo>
                    <a:pt x="318389" y="240701"/>
                    <a:pt x="354084" y="232302"/>
                    <a:pt x="425855" y="217986"/>
                  </a:cubicBezTo>
                  <a:cubicBezTo>
                    <a:pt x="412494" y="167212"/>
                    <a:pt x="406194" y="142779"/>
                    <a:pt x="395124" y="97349"/>
                  </a:cubicBezTo>
                  <a:cubicBezTo>
                    <a:pt x="312281" y="60891"/>
                    <a:pt x="271241" y="42566"/>
                    <a:pt x="190499" y="7063"/>
                  </a:cubicBezTo>
                  <a:cubicBezTo>
                    <a:pt x="118727" y="15461"/>
                    <a:pt x="83224" y="20997"/>
                    <a:pt x="12980" y="34549"/>
                  </a:cubicBezTo>
                  <a:cubicBezTo>
                    <a:pt x="22333" y="83987"/>
                    <a:pt x="27868" y="110902"/>
                    <a:pt x="39513" y="1670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BE93C656-1E77-4183-B19D-0F6C2F2E9874}"/>
                </a:ext>
              </a:extLst>
            </p:cNvPr>
            <p:cNvSpPr/>
            <p:nvPr/>
          </p:nvSpPr>
          <p:spPr>
            <a:xfrm>
              <a:off x="7103851" y="4237429"/>
              <a:ext cx="439026" cy="229057"/>
            </a:xfrm>
            <a:custGeom>
              <a:avLst/>
              <a:gdLst>
                <a:gd name="connsiteX0" fmla="*/ 262844 w 439026"/>
                <a:gd name="connsiteY0" fmla="*/ 240319 h 229057"/>
                <a:gd name="connsiteX1" fmla="*/ 32832 w 439026"/>
                <a:gd name="connsiteY1" fmla="*/ 143924 h 229057"/>
                <a:gd name="connsiteX2" fmla="*/ 0 w 439026"/>
                <a:gd name="connsiteY2" fmla="*/ 15270 h 229057"/>
                <a:gd name="connsiteX3" fmla="*/ 194890 w 439026"/>
                <a:gd name="connsiteY3" fmla="*/ 0 h 229057"/>
                <a:gd name="connsiteX4" fmla="*/ 422229 w 439026"/>
                <a:gd name="connsiteY4" fmla="*/ 97540 h 229057"/>
                <a:gd name="connsiteX5" fmla="*/ 456969 w 439026"/>
                <a:gd name="connsiteY5" fmla="*/ 208824 h 229057"/>
                <a:gd name="connsiteX6" fmla="*/ 262844 w 439026"/>
                <a:gd name="connsiteY6" fmla="*/ 240319 h 229057"/>
                <a:gd name="connsiteX7" fmla="*/ 44476 w 439026"/>
                <a:gd name="connsiteY7" fmla="*/ 141634 h 229057"/>
                <a:gd name="connsiteX8" fmla="*/ 260171 w 439026"/>
                <a:gd name="connsiteY8" fmla="*/ 232111 h 229057"/>
                <a:gd name="connsiteX9" fmla="*/ 442462 w 439026"/>
                <a:gd name="connsiteY9" fmla="*/ 203097 h 229057"/>
                <a:gd name="connsiteX10" fmla="*/ 409822 w 439026"/>
                <a:gd name="connsiteY10" fmla="*/ 98113 h 229057"/>
                <a:gd name="connsiteX11" fmla="*/ 196417 w 439026"/>
                <a:gd name="connsiteY11" fmla="*/ 6681 h 229057"/>
                <a:gd name="connsiteX12" fmla="*/ 13553 w 439026"/>
                <a:gd name="connsiteY12" fmla="*/ 21379 h 229057"/>
                <a:gd name="connsiteX13" fmla="*/ 44476 w 439026"/>
                <a:gd name="connsiteY13" fmla="*/ 14163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62844" y="240319"/>
                  </a:moveTo>
                  <a:cubicBezTo>
                    <a:pt x="170266" y="203097"/>
                    <a:pt x="124073" y="183437"/>
                    <a:pt x="32832" y="143924"/>
                  </a:cubicBezTo>
                  <a:cubicBezTo>
                    <a:pt x="18516" y="89714"/>
                    <a:pt x="11835" y="63563"/>
                    <a:pt x="0" y="15270"/>
                  </a:cubicBezTo>
                  <a:cubicBezTo>
                    <a:pt x="76926" y="6299"/>
                    <a:pt x="116056" y="3436"/>
                    <a:pt x="194890" y="0"/>
                  </a:cubicBezTo>
                  <a:cubicBezTo>
                    <a:pt x="284794" y="39131"/>
                    <a:pt x="330415" y="58982"/>
                    <a:pt x="422229" y="97540"/>
                  </a:cubicBezTo>
                  <a:cubicBezTo>
                    <a:pt x="434827" y="140107"/>
                    <a:pt x="441890" y="162630"/>
                    <a:pt x="456969" y="208824"/>
                  </a:cubicBezTo>
                  <a:cubicBezTo>
                    <a:pt x="378326" y="218368"/>
                    <a:pt x="339578" y="224667"/>
                    <a:pt x="262844" y="240319"/>
                  </a:cubicBezTo>
                  <a:close/>
                  <a:moveTo>
                    <a:pt x="44476" y="141634"/>
                  </a:moveTo>
                  <a:cubicBezTo>
                    <a:pt x="130181" y="178665"/>
                    <a:pt x="173511" y="196989"/>
                    <a:pt x="260171" y="232111"/>
                  </a:cubicBezTo>
                  <a:cubicBezTo>
                    <a:pt x="332324" y="217795"/>
                    <a:pt x="368782" y="212069"/>
                    <a:pt x="442462" y="203097"/>
                  </a:cubicBezTo>
                  <a:cubicBezTo>
                    <a:pt x="428337" y="159576"/>
                    <a:pt x="421848" y="138389"/>
                    <a:pt x="409822" y="98113"/>
                  </a:cubicBezTo>
                  <a:cubicBezTo>
                    <a:pt x="323735" y="61845"/>
                    <a:pt x="280977" y="43330"/>
                    <a:pt x="196417" y="6681"/>
                  </a:cubicBezTo>
                  <a:cubicBezTo>
                    <a:pt x="122355" y="10117"/>
                    <a:pt x="85896" y="12980"/>
                    <a:pt x="13553" y="21379"/>
                  </a:cubicBezTo>
                  <a:cubicBezTo>
                    <a:pt x="24814" y="66808"/>
                    <a:pt x="31114" y="91050"/>
                    <a:pt x="44476" y="1416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ABA84976-ADBF-4ED9-9F34-687A0B77587C}"/>
                </a:ext>
              </a:extLst>
            </p:cNvPr>
            <p:cNvSpPr/>
            <p:nvPr/>
          </p:nvSpPr>
          <p:spPr>
            <a:xfrm>
              <a:off x="7512718" y="4328609"/>
              <a:ext cx="458114" cy="190881"/>
            </a:xfrm>
            <a:custGeom>
              <a:avLst/>
              <a:gdLst>
                <a:gd name="connsiteX0" fmla="*/ 270479 w 458114"/>
                <a:gd name="connsiteY0" fmla="*/ 204685 h 190880"/>
                <a:gd name="connsiteX1" fmla="*/ 34740 w 458114"/>
                <a:gd name="connsiteY1" fmla="*/ 115543 h 190880"/>
                <a:gd name="connsiteX2" fmla="*/ 0 w 458114"/>
                <a:gd name="connsiteY2" fmla="*/ 3687 h 190880"/>
                <a:gd name="connsiteX3" fmla="*/ 201571 w 458114"/>
                <a:gd name="connsiteY3" fmla="*/ 442 h 190880"/>
                <a:gd name="connsiteX4" fmla="*/ 436355 w 458114"/>
                <a:gd name="connsiteY4" fmla="*/ 94737 h 190880"/>
                <a:gd name="connsiteX5" fmla="*/ 470140 w 458114"/>
                <a:gd name="connsiteY5" fmla="*/ 186933 h 190880"/>
                <a:gd name="connsiteX6" fmla="*/ 270479 w 458114"/>
                <a:gd name="connsiteY6" fmla="*/ 204685 h 190880"/>
                <a:gd name="connsiteX7" fmla="*/ 46957 w 458114"/>
                <a:gd name="connsiteY7" fmla="*/ 114207 h 190880"/>
                <a:gd name="connsiteX8" fmla="*/ 267998 w 458114"/>
                <a:gd name="connsiteY8" fmla="*/ 198004 h 190880"/>
                <a:gd name="connsiteX9" fmla="*/ 455443 w 458114"/>
                <a:gd name="connsiteY9" fmla="*/ 181779 h 190880"/>
                <a:gd name="connsiteX10" fmla="*/ 423565 w 458114"/>
                <a:gd name="connsiteY10" fmla="*/ 94737 h 190880"/>
                <a:gd name="connsiteX11" fmla="*/ 203289 w 458114"/>
                <a:gd name="connsiteY11" fmla="*/ 6359 h 190880"/>
                <a:gd name="connsiteX12" fmla="*/ 14316 w 458114"/>
                <a:gd name="connsiteY12" fmla="*/ 9604 h 190880"/>
                <a:gd name="connsiteX13" fmla="*/ 46957 w 458114"/>
                <a:gd name="connsiteY13" fmla="*/ 11420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70479" y="204685"/>
                  </a:moveTo>
                  <a:cubicBezTo>
                    <a:pt x="176184" y="171090"/>
                    <a:pt x="128845" y="152956"/>
                    <a:pt x="34740" y="115543"/>
                  </a:cubicBezTo>
                  <a:cubicBezTo>
                    <a:pt x="19661" y="68968"/>
                    <a:pt x="12599" y="46444"/>
                    <a:pt x="0" y="3687"/>
                  </a:cubicBezTo>
                  <a:cubicBezTo>
                    <a:pt x="79598" y="-131"/>
                    <a:pt x="119874" y="-512"/>
                    <a:pt x="201571" y="442"/>
                  </a:cubicBezTo>
                  <a:cubicBezTo>
                    <a:pt x="295102" y="39191"/>
                    <a:pt x="342060" y="58279"/>
                    <a:pt x="436355" y="94737"/>
                  </a:cubicBezTo>
                  <a:cubicBezTo>
                    <a:pt x="448953" y="130814"/>
                    <a:pt x="455824" y="149329"/>
                    <a:pt x="470140" y="186933"/>
                  </a:cubicBezTo>
                  <a:cubicBezTo>
                    <a:pt x="389398" y="191323"/>
                    <a:pt x="349313" y="194759"/>
                    <a:pt x="270479" y="204685"/>
                  </a:cubicBezTo>
                  <a:close/>
                  <a:moveTo>
                    <a:pt x="46957" y="114207"/>
                  </a:moveTo>
                  <a:cubicBezTo>
                    <a:pt x="135144" y="149329"/>
                    <a:pt x="179620" y="166127"/>
                    <a:pt x="267998" y="198004"/>
                  </a:cubicBezTo>
                  <a:cubicBezTo>
                    <a:pt x="342060" y="189032"/>
                    <a:pt x="379472" y="185787"/>
                    <a:pt x="455443" y="181779"/>
                  </a:cubicBezTo>
                  <a:cubicBezTo>
                    <a:pt x="441890" y="146275"/>
                    <a:pt x="435591" y="128905"/>
                    <a:pt x="423565" y="94737"/>
                  </a:cubicBezTo>
                  <a:cubicBezTo>
                    <a:pt x="335188" y="60569"/>
                    <a:pt x="290904" y="42627"/>
                    <a:pt x="203289" y="6359"/>
                  </a:cubicBezTo>
                  <a:cubicBezTo>
                    <a:pt x="126745" y="5596"/>
                    <a:pt x="88951" y="6168"/>
                    <a:pt x="14316" y="9604"/>
                  </a:cubicBezTo>
                  <a:cubicBezTo>
                    <a:pt x="26342" y="49880"/>
                    <a:pt x="33023" y="70877"/>
                    <a:pt x="46957" y="1142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747A5CF3-C274-4CC9-93D8-DF8686B70EE7}"/>
                </a:ext>
              </a:extLst>
            </p:cNvPr>
            <p:cNvSpPr/>
            <p:nvPr/>
          </p:nvSpPr>
          <p:spPr>
            <a:xfrm>
              <a:off x="7935520" y="4420483"/>
              <a:ext cx="477202" cy="152705"/>
            </a:xfrm>
            <a:custGeom>
              <a:avLst/>
              <a:gdLst>
                <a:gd name="connsiteX0" fmla="*/ 272579 w 477202"/>
                <a:gd name="connsiteY0" fmla="*/ 171220 h 152704"/>
                <a:gd name="connsiteX1" fmla="*/ 33977 w 477202"/>
                <a:gd name="connsiteY1" fmla="*/ 92768 h 152704"/>
                <a:gd name="connsiteX2" fmla="*/ 0 w 477202"/>
                <a:gd name="connsiteY2" fmla="*/ 0 h 152704"/>
                <a:gd name="connsiteX3" fmla="*/ 208061 w 477202"/>
                <a:gd name="connsiteY3" fmla="*/ 6299 h 152704"/>
                <a:gd name="connsiteX4" fmla="*/ 447807 w 477202"/>
                <a:gd name="connsiteY4" fmla="*/ 93150 h 152704"/>
                <a:gd name="connsiteX5" fmla="*/ 478157 w 477202"/>
                <a:gd name="connsiteY5" fmla="*/ 165303 h 152704"/>
                <a:gd name="connsiteX6" fmla="*/ 272579 w 477202"/>
                <a:gd name="connsiteY6" fmla="*/ 171220 h 152704"/>
                <a:gd name="connsiteX7" fmla="*/ 46384 w 477202"/>
                <a:gd name="connsiteY7" fmla="*/ 92196 h 152704"/>
                <a:gd name="connsiteX8" fmla="*/ 270288 w 477202"/>
                <a:gd name="connsiteY8" fmla="*/ 166066 h 152704"/>
                <a:gd name="connsiteX9" fmla="*/ 463078 w 477202"/>
                <a:gd name="connsiteY9" fmla="*/ 160913 h 152704"/>
                <a:gd name="connsiteX10" fmla="*/ 434445 w 477202"/>
                <a:gd name="connsiteY10" fmla="*/ 92768 h 152704"/>
                <a:gd name="connsiteX11" fmla="*/ 209587 w 477202"/>
                <a:gd name="connsiteY11" fmla="*/ 11453 h 152704"/>
                <a:gd name="connsiteX12" fmla="*/ 14507 w 477202"/>
                <a:gd name="connsiteY12" fmla="*/ 5726 h 152704"/>
                <a:gd name="connsiteX13" fmla="*/ 46384 w 477202"/>
                <a:gd name="connsiteY13" fmla="*/ 9219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52704">
                  <a:moveTo>
                    <a:pt x="272579" y="171220"/>
                  </a:moveTo>
                  <a:cubicBezTo>
                    <a:pt x="177519" y="142397"/>
                    <a:pt x="129608" y="126554"/>
                    <a:pt x="33977" y="92768"/>
                  </a:cubicBezTo>
                  <a:cubicBezTo>
                    <a:pt x="19470" y="54974"/>
                    <a:pt x="12599" y="36267"/>
                    <a:pt x="0" y="0"/>
                  </a:cubicBezTo>
                  <a:cubicBezTo>
                    <a:pt x="82270" y="573"/>
                    <a:pt x="123882" y="2100"/>
                    <a:pt x="208061" y="6299"/>
                  </a:cubicBezTo>
                  <a:cubicBezTo>
                    <a:pt x="303882" y="42948"/>
                    <a:pt x="351985" y="60509"/>
                    <a:pt x="447807" y="93150"/>
                  </a:cubicBezTo>
                  <a:cubicBezTo>
                    <a:pt x="459451" y="122355"/>
                    <a:pt x="465559" y="136671"/>
                    <a:pt x="478157" y="165303"/>
                  </a:cubicBezTo>
                  <a:cubicBezTo>
                    <a:pt x="394742" y="165303"/>
                    <a:pt x="353703" y="166448"/>
                    <a:pt x="272579" y="171220"/>
                  </a:cubicBezTo>
                  <a:close/>
                  <a:moveTo>
                    <a:pt x="46384" y="92196"/>
                  </a:moveTo>
                  <a:cubicBezTo>
                    <a:pt x="136289" y="123882"/>
                    <a:pt x="181146" y="138771"/>
                    <a:pt x="270288" y="166066"/>
                  </a:cubicBezTo>
                  <a:cubicBezTo>
                    <a:pt x="346449" y="161867"/>
                    <a:pt x="385198" y="160913"/>
                    <a:pt x="463078" y="160913"/>
                  </a:cubicBezTo>
                  <a:cubicBezTo>
                    <a:pt x="451243" y="133808"/>
                    <a:pt x="445517" y="120255"/>
                    <a:pt x="434445" y="92768"/>
                  </a:cubicBezTo>
                  <a:cubicBezTo>
                    <a:pt x="344540" y="62036"/>
                    <a:pt x="299492" y="45621"/>
                    <a:pt x="209587" y="11453"/>
                  </a:cubicBezTo>
                  <a:cubicBezTo>
                    <a:pt x="130753" y="7635"/>
                    <a:pt x="91623" y="6299"/>
                    <a:pt x="14507" y="5726"/>
                  </a:cubicBezTo>
                  <a:cubicBezTo>
                    <a:pt x="26533" y="39703"/>
                    <a:pt x="32832" y="56883"/>
                    <a:pt x="46384" y="921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1112CF26-1BC0-46BD-ADB7-5782E6F30D8A}"/>
                </a:ext>
              </a:extLst>
            </p:cNvPr>
            <p:cNvSpPr/>
            <p:nvPr/>
          </p:nvSpPr>
          <p:spPr>
            <a:xfrm>
              <a:off x="8369392" y="4510961"/>
              <a:ext cx="477202" cy="133617"/>
            </a:xfrm>
            <a:custGeom>
              <a:avLst/>
              <a:gdLst>
                <a:gd name="connsiteX0" fmla="*/ 268761 w 477202"/>
                <a:gd name="connsiteY0" fmla="*/ 137625 h 133616"/>
                <a:gd name="connsiteX1" fmla="*/ 30351 w 477202"/>
                <a:gd name="connsiteY1" fmla="*/ 72726 h 133616"/>
                <a:gd name="connsiteX2" fmla="*/ 0 w 477202"/>
                <a:gd name="connsiteY2" fmla="*/ 0 h 133616"/>
                <a:gd name="connsiteX3" fmla="*/ 213215 w 477202"/>
                <a:gd name="connsiteY3" fmla="*/ 12025 h 133616"/>
                <a:gd name="connsiteX4" fmla="*/ 454298 w 477202"/>
                <a:gd name="connsiteY4" fmla="*/ 87423 h 133616"/>
                <a:gd name="connsiteX5" fmla="*/ 479303 w 477202"/>
                <a:gd name="connsiteY5" fmla="*/ 140488 h 133616"/>
                <a:gd name="connsiteX6" fmla="*/ 268761 w 477202"/>
                <a:gd name="connsiteY6" fmla="*/ 137625 h 133616"/>
                <a:gd name="connsiteX7" fmla="*/ 43139 w 477202"/>
                <a:gd name="connsiteY7" fmla="*/ 72535 h 133616"/>
                <a:gd name="connsiteX8" fmla="*/ 267044 w 477202"/>
                <a:gd name="connsiteY8" fmla="*/ 133807 h 133616"/>
                <a:gd name="connsiteX9" fmla="*/ 464414 w 477202"/>
                <a:gd name="connsiteY9" fmla="*/ 136862 h 133616"/>
                <a:gd name="connsiteX10" fmla="*/ 440745 w 477202"/>
                <a:gd name="connsiteY10" fmla="*/ 86469 h 133616"/>
                <a:gd name="connsiteX11" fmla="*/ 214741 w 477202"/>
                <a:gd name="connsiteY11" fmla="*/ 15843 h 133616"/>
                <a:gd name="connsiteX12" fmla="*/ 14698 w 477202"/>
                <a:gd name="connsiteY12" fmla="*/ 4772 h 133616"/>
                <a:gd name="connsiteX13" fmla="*/ 43139 w 477202"/>
                <a:gd name="connsiteY13" fmla="*/ 72535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33616">
                  <a:moveTo>
                    <a:pt x="268761" y="137625"/>
                  </a:moveTo>
                  <a:cubicBezTo>
                    <a:pt x="174274" y="114529"/>
                    <a:pt x="126363" y="101549"/>
                    <a:pt x="30351" y="72726"/>
                  </a:cubicBezTo>
                  <a:cubicBezTo>
                    <a:pt x="17753" y="43903"/>
                    <a:pt x="11645" y="29396"/>
                    <a:pt x="0" y="0"/>
                  </a:cubicBezTo>
                  <a:cubicBezTo>
                    <a:pt x="84561" y="3627"/>
                    <a:pt x="127318" y="6490"/>
                    <a:pt x="213215" y="12025"/>
                  </a:cubicBezTo>
                  <a:cubicBezTo>
                    <a:pt x="310182" y="44666"/>
                    <a:pt x="358475" y="59937"/>
                    <a:pt x="454298" y="87423"/>
                  </a:cubicBezTo>
                  <a:cubicBezTo>
                    <a:pt x="464414" y="110138"/>
                    <a:pt x="469377" y="120637"/>
                    <a:pt x="479303" y="140488"/>
                  </a:cubicBezTo>
                  <a:cubicBezTo>
                    <a:pt x="394170" y="137816"/>
                    <a:pt x="351985" y="137052"/>
                    <a:pt x="268761" y="137625"/>
                  </a:cubicBezTo>
                  <a:close/>
                  <a:moveTo>
                    <a:pt x="43139" y="72535"/>
                  </a:moveTo>
                  <a:cubicBezTo>
                    <a:pt x="133427" y="99640"/>
                    <a:pt x="178283" y="111856"/>
                    <a:pt x="267044" y="133807"/>
                  </a:cubicBezTo>
                  <a:cubicBezTo>
                    <a:pt x="345304" y="133426"/>
                    <a:pt x="384817" y="134380"/>
                    <a:pt x="464414" y="136862"/>
                  </a:cubicBezTo>
                  <a:cubicBezTo>
                    <a:pt x="455061" y="117964"/>
                    <a:pt x="450289" y="108039"/>
                    <a:pt x="440745" y="86469"/>
                  </a:cubicBezTo>
                  <a:cubicBezTo>
                    <a:pt x="350839" y="60509"/>
                    <a:pt x="305601" y="46384"/>
                    <a:pt x="214741" y="15843"/>
                  </a:cubicBezTo>
                  <a:cubicBezTo>
                    <a:pt x="134190" y="10689"/>
                    <a:pt x="94105" y="8208"/>
                    <a:pt x="14698" y="4772"/>
                  </a:cubicBezTo>
                  <a:cubicBezTo>
                    <a:pt x="25579" y="32450"/>
                    <a:pt x="31305" y="45811"/>
                    <a:pt x="43139" y="725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AD2F9406-87CB-40A9-9AC8-974DB082A51C}"/>
                </a:ext>
              </a:extLst>
            </p:cNvPr>
            <p:cNvSpPr/>
            <p:nvPr/>
          </p:nvSpPr>
          <p:spPr>
            <a:xfrm>
              <a:off x="8809374" y="4595903"/>
              <a:ext cx="458114" cy="95440"/>
            </a:xfrm>
            <a:custGeom>
              <a:avLst/>
              <a:gdLst>
                <a:gd name="connsiteX0" fmla="*/ 260171 w 458114"/>
                <a:gd name="connsiteY0" fmla="*/ 103457 h 95440"/>
                <a:gd name="connsiteX1" fmla="*/ 25195 w 458114"/>
                <a:gd name="connsiteY1" fmla="*/ 53637 h 95440"/>
                <a:gd name="connsiteX2" fmla="*/ 0 w 458114"/>
                <a:gd name="connsiteY2" fmla="*/ 0 h 95440"/>
                <a:gd name="connsiteX3" fmla="*/ 215695 w 458114"/>
                <a:gd name="connsiteY3" fmla="*/ 12598 h 95440"/>
                <a:gd name="connsiteX4" fmla="*/ 453914 w 458114"/>
                <a:gd name="connsiteY4" fmla="*/ 73489 h 95440"/>
                <a:gd name="connsiteX5" fmla="*/ 473194 w 458114"/>
                <a:gd name="connsiteY5" fmla="*/ 110902 h 95440"/>
                <a:gd name="connsiteX6" fmla="*/ 260171 w 458114"/>
                <a:gd name="connsiteY6" fmla="*/ 103457 h 95440"/>
                <a:gd name="connsiteX7" fmla="*/ 38366 w 458114"/>
                <a:gd name="connsiteY7" fmla="*/ 54019 h 95440"/>
                <a:gd name="connsiteX8" fmla="*/ 259024 w 458114"/>
                <a:gd name="connsiteY8" fmla="*/ 100976 h 95440"/>
                <a:gd name="connsiteX9" fmla="*/ 459069 w 458114"/>
                <a:gd name="connsiteY9" fmla="*/ 108229 h 95440"/>
                <a:gd name="connsiteX10" fmla="*/ 440744 w 458114"/>
                <a:gd name="connsiteY10" fmla="*/ 72726 h 95440"/>
                <a:gd name="connsiteX11" fmla="*/ 217223 w 458114"/>
                <a:gd name="connsiteY11" fmla="*/ 15843 h 95440"/>
                <a:gd name="connsiteX12" fmla="*/ 14888 w 458114"/>
                <a:gd name="connsiteY12" fmla="*/ 4199 h 95440"/>
                <a:gd name="connsiteX13" fmla="*/ 38366 w 458114"/>
                <a:gd name="connsiteY13" fmla="*/ 54019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60171" y="103457"/>
                  </a:moveTo>
                  <a:cubicBezTo>
                    <a:pt x="167402" y="86660"/>
                    <a:pt x="120446" y="76734"/>
                    <a:pt x="25195" y="53637"/>
                  </a:cubicBezTo>
                  <a:cubicBezTo>
                    <a:pt x="15270" y="33404"/>
                    <a:pt x="10116" y="22906"/>
                    <a:pt x="0" y="0"/>
                  </a:cubicBezTo>
                  <a:cubicBezTo>
                    <a:pt x="86086" y="4963"/>
                    <a:pt x="129417" y="7826"/>
                    <a:pt x="215695" y="12598"/>
                  </a:cubicBezTo>
                  <a:cubicBezTo>
                    <a:pt x="312090" y="39894"/>
                    <a:pt x="359810" y="52110"/>
                    <a:pt x="453914" y="73489"/>
                  </a:cubicBezTo>
                  <a:cubicBezTo>
                    <a:pt x="462504" y="91241"/>
                    <a:pt x="466322" y="98304"/>
                    <a:pt x="473194" y="110902"/>
                  </a:cubicBezTo>
                  <a:cubicBezTo>
                    <a:pt x="387679" y="107275"/>
                    <a:pt x="344921" y="105557"/>
                    <a:pt x="260171" y="103457"/>
                  </a:cubicBezTo>
                  <a:close/>
                  <a:moveTo>
                    <a:pt x="38366" y="54019"/>
                  </a:moveTo>
                  <a:cubicBezTo>
                    <a:pt x="127699" y="75589"/>
                    <a:pt x="171793" y="84942"/>
                    <a:pt x="259024" y="100976"/>
                  </a:cubicBezTo>
                  <a:cubicBezTo>
                    <a:pt x="338623" y="103076"/>
                    <a:pt x="378707" y="104794"/>
                    <a:pt x="459069" y="108229"/>
                  </a:cubicBezTo>
                  <a:cubicBezTo>
                    <a:pt x="452387" y="96013"/>
                    <a:pt x="448760" y="89332"/>
                    <a:pt x="440744" y="72726"/>
                  </a:cubicBezTo>
                  <a:cubicBezTo>
                    <a:pt x="352366" y="52492"/>
                    <a:pt x="307700" y="41230"/>
                    <a:pt x="217223" y="15843"/>
                  </a:cubicBezTo>
                  <a:cubicBezTo>
                    <a:pt x="136288" y="11453"/>
                    <a:pt x="95821" y="8781"/>
                    <a:pt x="14888" y="4199"/>
                  </a:cubicBezTo>
                  <a:cubicBezTo>
                    <a:pt x="24432" y="25578"/>
                    <a:pt x="29013" y="35313"/>
                    <a:pt x="38366" y="540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7A75B232-D641-4865-86D5-7633FE3C1EE9}"/>
                </a:ext>
              </a:extLst>
            </p:cNvPr>
            <p:cNvSpPr/>
            <p:nvPr/>
          </p:nvSpPr>
          <p:spPr>
            <a:xfrm>
              <a:off x="9249354" y="4667292"/>
              <a:ext cx="458114" cy="76352"/>
            </a:xfrm>
            <a:custGeom>
              <a:avLst/>
              <a:gdLst>
                <a:gd name="connsiteX0" fmla="*/ 247763 w 458114"/>
                <a:gd name="connsiteY0" fmla="*/ 71580 h 76352"/>
                <a:gd name="connsiteX1" fmla="*/ 19469 w 458114"/>
                <a:gd name="connsiteY1" fmla="*/ 37985 h 76352"/>
                <a:gd name="connsiteX2" fmla="*/ 0 w 458114"/>
                <a:gd name="connsiteY2" fmla="*/ 0 h 76352"/>
                <a:gd name="connsiteX3" fmla="*/ 213023 w 458114"/>
                <a:gd name="connsiteY3" fmla="*/ 6490 h 76352"/>
                <a:gd name="connsiteX4" fmla="*/ 444179 w 458114"/>
                <a:gd name="connsiteY4" fmla="*/ 50583 h 76352"/>
                <a:gd name="connsiteX5" fmla="*/ 459642 w 458114"/>
                <a:gd name="connsiteY5" fmla="*/ 78261 h 76352"/>
                <a:gd name="connsiteX6" fmla="*/ 247763 w 458114"/>
                <a:gd name="connsiteY6" fmla="*/ 71580 h 76352"/>
                <a:gd name="connsiteX7" fmla="*/ 32640 w 458114"/>
                <a:gd name="connsiteY7" fmla="*/ 38558 h 76352"/>
                <a:gd name="connsiteX8" fmla="*/ 246809 w 458114"/>
                <a:gd name="connsiteY8" fmla="*/ 70435 h 76352"/>
                <a:gd name="connsiteX9" fmla="*/ 445707 w 458114"/>
                <a:gd name="connsiteY9" fmla="*/ 76734 h 76352"/>
                <a:gd name="connsiteX10" fmla="*/ 431200 w 458114"/>
                <a:gd name="connsiteY10" fmla="*/ 50774 h 76352"/>
                <a:gd name="connsiteX11" fmla="*/ 214359 w 458114"/>
                <a:gd name="connsiteY11" fmla="*/ 9544 h 76352"/>
                <a:gd name="connsiteX12" fmla="*/ 14507 w 458114"/>
                <a:gd name="connsiteY12" fmla="*/ 3245 h 76352"/>
                <a:gd name="connsiteX13" fmla="*/ 32640 w 458114"/>
                <a:gd name="connsiteY13" fmla="*/ 3855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47763" y="71580"/>
                  </a:moveTo>
                  <a:cubicBezTo>
                    <a:pt x="158049" y="61082"/>
                    <a:pt x="112429" y="54401"/>
                    <a:pt x="19469" y="37985"/>
                  </a:cubicBezTo>
                  <a:cubicBezTo>
                    <a:pt x="12407" y="25196"/>
                    <a:pt x="8590" y="17943"/>
                    <a:pt x="0" y="0"/>
                  </a:cubicBezTo>
                  <a:cubicBezTo>
                    <a:pt x="85896" y="3818"/>
                    <a:pt x="128845" y="5726"/>
                    <a:pt x="213023" y="6490"/>
                  </a:cubicBezTo>
                  <a:cubicBezTo>
                    <a:pt x="307127" y="27296"/>
                    <a:pt x="353321" y="36076"/>
                    <a:pt x="444179" y="50583"/>
                  </a:cubicBezTo>
                  <a:cubicBezTo>
                    <a:pt x="452006" y="65472"/>
                    <a:pt x="454870" y="70626"/>
                    <a:pt x="459642" y="78261"/>
                  </a:cubicBezTo>
                  <a:cubicBezTo>
                    <a:pt x="375272" y="76352"/>
                    <a:pt x="332705" y="74635"/>
                    <a:pt x="247763" y="71580"/>
                  </a:cubicBezTo>
                  <a:close/>
                  <a:moveTo>
                    <a:pt x="32640" y="38558"/>
                  </a:moveTo>
                  <a:cubicBezTo>
                    <a:pt x="119682" y="54019"/>
                    <a:pt x="162630" y="60318"/>
                    <a:pt x="246809" y="70435"/>
                  </a:cubicBezTo>
                  <a:cubicBezTo>
                    <a:pt x="326597" y="73298"/>
                    <a:pt x="366492" y="74825"/>
                    <a:pt x="445707" y="76734"/>
                  </a:cubicBezTo>
                  <a:cubicBezTo>
                    <a:pt x="441126" y="69290"/>
                    <a:pt x="438453" y="64518"/>
                    <a:pt x="431200" y="50774"/>
                  </a:cubicBezTo>
                  <a:cubicBezTo>
                    <a:pt x="345876" y="37031"/>
                    <a:pt x="302546" y="28823"/>
                    <a:pt x="214359" y="9544"/>
                  </a:cubicBezTo>
                  <a:cubicBezTo>
                    <a:pt x="135144" y="8590"/>
                    <a:pt x="95058" y="6872"/>
                    <a:pt x="14507" y="3245"/>
                  </a:cubicBezTo>
                  <a:cubicBezTo>
                    <a:pt x="22524" y="19852"/>
                    <a:pt x="26151" y="26723"/>
                    <a:pt x="32640" y="385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94361402-8BC8-4766-AE6E-4CEA092B7397}"/>
                </a:ext>
              </a:extLst>
            </p:cNvPr>
            <p:cNvSpPr/>
            <p:nvPr/>
          </p:nvSpPr>
          <p:spPr>
            <a:xfrm>
              <a:off x="9680173" y="4709477"/>
              <a:ext cx="419938" cy="38176"/>
            </a:xfrm>
            <a:custGeom>
              <a:avLst/>
              <a:gdLst>
                <a:gd name="connsiteX0" fmla="*/ 234020 w 419938"/>
                <a:gd name="connsiteY0" fmla="*/ 53065 h 38176"/>
                <a:gd name="connsiteX1" fmla="*/ 15461 w 419938"/>
                <a:gd name="connsiteY1" fmla="*/ 35313 h 38176"/>
                <a:gd name="connsiteX2" fmla="*/ 0 w 419938"/>
                <a:gd name="connsiteY2" fmla="*/ 7444 h 38176"/>
                <a:gd name="connsiteX3" fmla="*/ 203479 w 419938"/>
                <a:gd name="connsiteY3" fmla="*/ 0 h 38176"/>
                <a:gd name="connsiteX4" fmla="*/ 421083 w 419938"/>
                <a:gd name="connsiteY4" fmla="*/ 21951 h 38176"/>
                <a:gd name="connsiteX5" fmla="*/ 436736 w 419938"/>
                <a:gd name="connsiteY5" fmla="*/ 47911 h 38176"/>
                <a:gd name="connsiteX6" fmla="*/ 234020 w 419938"/>
                <a:gd name="connsiteY6" fmla="*/ 53065 h 38176"/>
                <a:gd name="connsiteX7" fmla="*/ 28441 w 419938"/>
                <a:gd name="connsiteY7" fmla="*/ 35504 h 38176"/>
                <a:gd name="connsiteX8" fmla="*/ 233638 w 419938"/>
                <a:gd name="connsiteY8" fmla="*/ 52492 h 38176"/>
                <a:gd name="connsiteX9" fmla="*/ 423565 w 419938"/>
                <a:gd name="connsiteY9" fmla="*/ 47148 h 38176"/>
                <a:gd name="connsiteX10" fmla="*/ 408867 w 419938"/>
                <a:gd name="connsiteY10" fmla="*/ 22906 h 38176"/>
                <a:gd name="connsiteX11" fmla="*/ 204815 w 419938"/>
                <a:gd name="connsiteY11" fmla="*/ 2863 h 38176"/>
                <a:gd name="connsiteX12" fmla="*/ 13934 w 419938"/>
                <a:gd name="connsiteY12" fmla="*/ 9544 h 38176"/>
                <a:gd name="connsiteX13" fmla="*/ 28441 w 419938"/>
                <a:gd name="connsiteY13" fmla="*/ 35504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34020" y="53065"/>
                  </a:moveTo>
                  <a:cubicBezTo>
                    <a:pt x="148314" y="48484"/>
                    <a:pt x="104602" y="45048"/>
                    <a:pt x="15461" y="35313"/>
                  </a:cubicBezTo>
                  <a:cubicBezTo>
                    <a:pt x="10689" y="27678"/>
                    <a:pt x="7826" y="22524"/>
                    <a:pt x="0" y="7444"/>
                  </a:cubicBezTo>
                  <a:cubicBezTo>
                    <a:pt x="83224" y="7254"/>
                    <a:pt x="124264" y="6299"/>
                    <a:pt x="203479" y="0"/>
                  </a:cubicBezTo>
                  <a:cubicBezTo>
                    <a:pt x="293384" y="13553"/>
                    <a:pt x="335187" y="15271"/>
                    <a:pt x="421083" y="21951"/>
                  </a:cubicBezTo>
                  <a:cubicBezTo>
                    <a:pt x="429673" y="36649"/>
                    <a:pt x="432536" y="41421"/>
                    <a:pt x="436736" y="47911"/>
                  </a:cubicBezTo>
                  <a:cubicBezTo>
                    <a:pt x="356375" y="51347"/>
                    <a:pt x="317244" y="54401"/>
                    <a:pt x="234020" y="53065"/>
                  </a:cubicBezTo>
                  <a:close/>
                  <a:moveTo>
                    <a:pt x="28441" y="35504"/>
                  </a:moveTo>
                  <a:cubicBezTo>
                    <a:pt x="112047" y="44666"/>
                    <a:pt x="153086" y="47911"/>
                    <a:pt x="233638" y="52492"/>
                  </a:cubicBezTo>
                  <a:cubicBezTo>
                    <a:pt x="311708" y="53638"/>
                    <a:pt x="348549" y="50774"/>
                    <a:pt x="423565" y="47148"/>
                  </a:cubicBezTo>
                  <a:cubicBezTo>
                    <a:pt x="419556" y="40849"/>
                    <a:pt x="416692" y="36458"/>
                    <a:pt x="408867" y="22906"/>
                  </a:cubicBezTo>
                  <a:cubicBezTo>
                    <a:pt x="328314" y="16798"/>
                    <a:pt x="288993" y="15271"/>
                    <a:pt x="204815" y="2863"/>
                  </a:cubicBezTo>
                  <a:cubicBezTo>
                    <a:pt x="130371" y="8590"/>
                    <a:pt x="92005" y="9353"/>
                    <a:pt x="13934" y="9544"/>
                  </a:cubicBezTo>
                  <a:cubicBezTo>
                    <a:pt x="21188" y="23478"/>
                    <a:pt x="24051" y="28250"/>
                    <a:pt x="28441" y="355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C4E7C67B-0006-43D3-BF01-E48751B1468D}"/>
                </a:ext>
              </a:extLst>
            </p:cNvPr>
            <p:cNvSpPr/>
            <p:nvPr/>
          </p:nvSpPr>
          <p:spPr>
            <a:xfrm>
              <a:off x="10088466" y="4708523"/>
              <a:ext cx="419938" cy="38176"/>
            </a:xfrm>
            <a:custGeom>
              <a:avLst/>
              <a:gdLst>
                <a:gd name="connsiteX0" fmla="*/ 227149 w 419938"/>
                <a:gd name="connsiteY0" fmla="*/ 56310 h 38176"/>
                <a:gd name="connsiteX1" fmla="*/ 15652 w 419938"/>
                <a:gd name="connsiteY1" fmla="*/ 48675 h 38176"/>
                <a:gd name="connsiteX2" fmla="*/ 0 w 419938"/>
                <a:gd name="connsiteY2" fmla="*/ 22906 h 38176"/>
                <a:gd name="connsiteX3" fmla="*/ 191645 w 419938"/>
                <a:gd name="connsiteY3" fmla="*/ 0 h 38176"/>
                <a:gd name="connsiteX4" fmla="*/ 410394 w 419938"/>
                <a:gd name="connsiteY4" fmla="*/ 22333 h 38176"/>
                <a:gd name="connsiteX5" fmla="*/ 429673 w 419938"/>
                <a:gd name="connsiteY5" fmla="*/ 51920 h 38176"/>
                <a:gd name="connsiteX6" fmla="*/ 227149 w 419938"/>
                <a:gd name="connsiteY6" fmla="*/ 56310 h 38176"/>
                <a:gd name="connsiteX7" fmla="*/ 28060 w 419938"/>
                <a:gd name="connsiteY7" fmla="*/ 48293 h 38176"/>
                <a:gd name="connsiteX8" fmla="*/ 226577 w 419938"/>
                <a:gd name="connsiteY8" fmla="*/ 55737 h 38176"/>
                <a:gd name="connsiteX9" fmla="*/ 416502 w 419938"/>
                <a:gd name="connsiteY9" fmla="*/ 51347 h 38176"/>
                <a:gd name="connsiteX10" fmla="*/ 398560 w 419938"/>
                <a:gd name="connsiteY10" fmla="*/ 23669 h 38176"/>
                <a:gd name="connsiteX11" fmla="*/ 193554 w 419938"/>
                <a:gd name="connsiteY11" fmla="*/ 3245 h 38176"/>
                <a:gd name="connsiteX12" fmla="*/ 13362 w 419938"/>
                <a:gd name="connsiteY12" fmla="*/ 24051 h 38176"/>
                <a:gd name="connsiteX13" fmla="*/ 28060 w 419938"/>
                <a:gd name="connsiteY13" fmla="*/ 48293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27149" y="56310"/>
                  </a:moveTo>
                  <a:cubicBezTo>
                    <a:pt x="142398" y="52874"/>
                    <a:pt x="100213" y="51538"/>
                    <a:pt x="15652" y="48675"/>
                  </a:cubicBezTo>
                  <a:cubicBezTo>
                    <a:pt x="11454" y="42185"/>
                    <a:pt x="8590" y="37604"/>
                    <a:pt x="0" y="22906"/>
                  </a:cubicBezTo>
                  <a:cubicBezTo>
                    <a:pt x="77308" y="14889"/>
                    <a:pt x="115865" y="10308"/>
                    <a:pt x="191645" y="0"/>
                  </a:cubicBezTo>
                  <a:cubicBezTo>
                    <a:pt x="279450" y="9735"/>
                    <a:pt x="323163" y="13934"/>
                    <a:pt x="410394" y="22333"/>
                  </a:cubicBezTo>
                  <a:cubicBezTo>
                    <a:pt x="420320" y="38176"/>
                    <a:pt x="423947" y="43521"/>
                    <a:pt x="429673" y="51920"/>
                  </a:cubicBezTo>
                  <a:cubicBezTo>
                    <a:pt x="349313" y="54783"/>
                    <a:pt x="308655" y="55355"/>
                    <a:pt x="227149" y="56310"/>
                  </a:cubicBezTo>
                  <a:close/>
                  <a:moveTo>
                    <a:pt x="28060" y="48293"/>
                  </a:moveTo>
                  <a:cubicBezTo>
                    <a:pt x="107276" y="51156"/>
                    <a:pt x="146979" y="52492"/>
                    <a:pt x="226577" y="55737"/>
                  </a:cubicBezTo>
                  <a:cubicBezTo>
                    <a:pt x="302929" y="54592"/>
                    <a:pt x="340914" y="53828"/>
                    <a:pt x="416502" y="51347"/>
                  </a:cubicBezTo>
                  <a:cubicBezTo>
                    <a:pt x="411158" y="43330"/>
                    <a:pt x="407723" y="38176"/>
                    <a:pt x="398560" y="23669"/>
                  </a:cubicBezTo>
                  <a:cubicBezTo>
                    <a:pt x="316672" y="16034"/>
                    <a:pt x="275823" y="12025"/>
                    <a:pt x="193554" y="3245"/>
                  </a:cubicBezTo>
                  <a:cubicBezTo>
                    <a:pt x="122164" y="12598"/>
                    <a:pt x="86088" y="16607"/>
                    <a:pt x="13362" y="24051"/>
                  </a:cubicBezTo>
                  <a:cubicBezTo>
                    <a:pt x="21189" y="37604"/>
                    <a:pt x="23860" y="41994"/>
                    <a:pt x="28060" y="482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1A1490DC-CBF1-4F3D-A2E5-F58481C886CB}"/>
                </a:ext>
              </a:extLst>
            </p:cNvPr>
            <p:cNvSpPr/>
            <p:nvPr/>
          </p:nvSpPr>
          <p:spPr>
            <a:xfrm>
              <a:off x="10486072" y="4709286"/>
              <a:ext cx="439026" cy="57264"/>
            </a:xfrm>
            <a:custGeom>
              <a:avLst/>
              <a:gdLst>
                <a:gd name="connsiteX0" fmla="*/ 236120 w 439026"/>
                <a:gd name="connsiteY0" fmla="*/ 66808 h 57264"/>
                <a:gd name="connsiteX1" fmla="*/ 19279 w 439026"/>
                <a:gd name="connsiteY1" fmla="*/ 51156 h 57264"/>
                <a:gd name="connsiteX2" fmla="*/ 0 w 439026"/>
                <a:gd name="connsiteY2" fmla="*/ 21760 h 57264"/>
                <a:gd name="connsiteX3" fmla="*/ 191072 w 439026"/>
                <a:gd name="connsiteY3" fmla="*/ 0 h 57264"/>
                <a:gd name="connsiteX4" fmla="*/ 413830 w 439026"/>
                <a:gd name="connsiteY4" fmla="*/ 26532 h 57264"/>
                <a:gd name="connsiteX5" fmla="*/ 439217 w 439026"/>
                <a:gd name="connsiteY5" fmla="*/ 63182 h 57264"/>
                <a:gd name="connsiteX6" fmla="*/ 236120 w 439026"/>
                <a:gd name="connsiteY6" fmla="*/ 66808 h 57264"/>
                <a:gd name="connsiteX7" fmla="*/ 31687 w 439026"/>
                <a:gd name="connsiteY7" fmla="*/ 50774 h 57264"/>
                <a:gd name="connsiteX8" fmla="*/ 235166 w 439026"/>
                <a:gd name="connsiteY8" fmla="*/ 65663 h 57264"/>
                <a:gd name="connsiteX9" fmla="*/ 425475 w 439026"/>
                <a:gd name="connsiteY9" fmla="*/ 61654 h 57264"/>
                <a:gd name="connsiteX10" fmla="*/ 401804 w 439026"/>
                <a:gd name="connsiteY10" fmla="*/ 27678 h 57264"/>
                <a:gd name="connsiteX11" fmla="*/ 193171 w 439026"/>
                <a:gd name="connsiteY11" fmla="*/ 3245 h 57264"/>
                <a:gd name="connsiteX12" fmla="*/ 13553 w 439026"/>
                <a:gd name="connsiteY12" fmla="*/ 22906 h 57264"/>
                <a:gd name="connsiteX13" fmla="*/ 31687 w 439026"/>
                <a:gd name="connsiteY13" fmla="*/ 5077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36120" y="66808"/>
                  </a:moveTo>
                  <a:cubicBezTo>
                    <a:pt x="148887" y="59746"/>
                    <a:pt x="105558" y="56882"/>
                    <a:pt x="19279" y="51156"/>
                  </a:cubicBezTo>
                  <a:cubicBezTo>
                    <a:pt x="13553" y="42757"/>
                    <a:pt x="9926" y="37413"/>
                    <a:pt x="0" y="21760"/>
                  </a:cubicBezTo>
                  <a:cubicBezTo>
                    <a:pt x="77307" y="14316"/>
                    <a:pt x="115674" y="10117"/>
                    <a:pt x="191072" y="0"/>
                  </a:cubicBezTo>
                  <a:cubicBezTo>
                    <a:pt x="280213" y="11071"/>
                    <a:pt x="324689" y="16225"/>
                    <a:pt x="413830" y="26532"/>
                  </a:cubicBezTo>
                  <a:cubicBezTo>
                    <a:pt x="426238" y="44666"/>
                    <a:pt x="431010" y="51538"/>
                    <a:pt x="439217" y="63182"/>
                  </a:cubicBezTo>
                  <a:cubicBezTo>
                    <a:pt x="358856" y="65854"/>
                    <a:pt x="318198" y="66426"/>
                    <a:pt x="236120" y="66808"/>
                  </a:cubicBezTo>
                  <a:close/>
                  <a:moveTo>
                    <a:pt x="31687" y="50774"/>
                  </a:moveTo>
                  <a:cubicBezTo>
                    <a:pt x="112811" y="56310"/>
                    <a:pt x="153469" y="59173"/>
                    <a:pt x="235166" y="65663"/>
                  </a:cubicBezTo>
                  <a:cubicBezTo>
                    <a:pt x="311900" y="65090"/>
                    <a:pt x="350076" y="64327"/>
                    <a:pt x="425475" y="61654"/>
                  </a:cubicBezTo>
                  <a:cubicBezTo>
                    <a:pt x="417648" y="50774"/>
                    <a:pt x="413258" y="44284"/>
                    <a:pt x="401804" y="27678"/>
                  </a:cubicBezTo>
                  <a:cubicBezTo>
                    <a:pt x="318198" y="18134"/>
                    <a:pt x="276586" y="13362"/>
                    <a:pt x="193171" y="3245"/>
                  </a:cubicBezTo>
                  <a:cubicBezTo>
                    <a:pt x="122164" y="12407"/>
                    <a:pt x="86088" y="16225"/>
                    <a:pt x="13553" y="22906"/>
                  </a:cubicBezTo>
                  <a:cubicBezTo>
                    <a:pt x="22906" y="37413"/>
                    <a:pt x="26342" y="42757"/>
                    <a:pt x="31687" y="507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D5DFBE59-2A3F-40CF-9871-373361694BB2}"/>
                </a:ext>
              </a:extLst>
            </p:cNvPr>
            <p:cNvSpPr/>
            <p:nvPr/>
          </p:nvSpPr>
          <p:spPr>
            <a:xfrm>
              <a:off x="10887113" y="4713104"/>
              <a:ext cx="439026" cy="76352"/>
            </a:xfrm>
            <a:custGeom>
              <a:avLst/>
              <a:gdLst>
                <a:gd name="connsiteX0" fmla="*/ 248719 w 439026"/>
                <a:gd name="connsiteY0" fmla="*/ 82842 h 76352"/>
                <a:gd name="connsiteX1" fmla="*/ 25196 w 439026"/>
                <a:gd name="connsiteY1" fmla="*/ 58982 h 76352"/>
                <a:gd name="connsiteX2" fmla="*/ 0 w 439026"/>
                <a:gd name="connsiteY2" fmla="*/ 22715 h 76352"/>
                <a:gd name="connsiteX3" fmla="*/ 189354 w 439026"/>
                <a:gd name="connsiteY3" fmla="*/ 0 h 76352"/>
                <a:gd name="connsiteX4" fmla="*/ 416885 w 439026"/>
                <a:gd name="connsiteY4" fmla="*/ 31304 h 76352"/>
                <a:gd name="connsiteX5" fmla="*/ 450670 w 439026"/>
                <a:gd name="connsiteY5" fmla="*/ 77116 h 76352"/>
                <a:gd name="connsiteX6" fmla="*/ 248719 w 439026"/>
                <a:gd name="connsiteY6" fmla="*/ 82842 h 76352"/>
                <a:gd name="connsiteX7" fmla="*/ 37603 w 439026"/>
                <a:gd name="connsiteY7" fmla="*/ 58410 h 76352"/>
                <a:gd name="connsiteX8" fmla="*/ 247382 w 439026"/>
                <a:gd name="connsiteY8" fmla="*/ 80933 h 76352"/>
                <a:gd name="connsiteX9" fmla="*/ 436545 w 439026"/>
                <a:gd name="connsiteY9" fmla="*/ 75016 h 76352"/>
                <a:gd name="connsiteX10" fmla="*/ 405049 w 439026"/>
                <a:gd name="connsiteY10" fmla="*/ 32450 h 76352"/>
                <a:gd name="connsiteX11" fmla="*/ 191835 w 439026"/>
                <a:gd name="connsiteY11" fmla="*/ 3436 h 76352"/>
                <a:gd name="connsiteX12" fmla="*/ 13743 w 439026"/>
                <a:gd name="connsiteY12" fmla="*/ 24051 h 76352"/>
                <a:gd name="connsiteX13" fmla="*/ 37603 w 439026"/>
                <a:gd name="connsiteY13" fmla="*/ 58410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76352">
                  <a:moveTo>
                    <a:pt x="248719" y="82842"/>
                  </a:moveTo>
                  <a:cubicBezTo>
                    <a:pt x="158622" y="72344"/>
                    <a:pt x="113955" y="67763"/>
                    <a:pt x="25196" y="58982"/>
                  </a:cubicBezTo>
                  <a:cubicBezTo>
                    <a:pt x="16989" y="47529"/>
                    <a:pt x="12217" y="40658"/>
                    <a:pt x="0" y="22715"/>
                  </a:cubicBezTo>
                  <a:cubicBezTo>
                    <a:pt x="76926" y="15080"/>
                    <a:pt x="114720" y="10689"/>
                    <a:pt x="189354" y="0"/>
                  </a:cubicBezTo>
                  <a:cubicBezTo>
                    <a:pt x="280213" y="12598"/>
                    <a:pt x="325643" y="18706"/>
                    <a:pt x="416885" y="31304"/>
                  </a:cubicBezTo>
                  <a:cubicBezTo>
                    <a:pt x="432346" y="52492"/>
                    <a:pt x="438835" y="61273"/>
                    <a:pt x="450670" y="77116"/>
                  </a:cubicBezTo>
                  <a:cubicBezTo>
                    <a:pt x="370882" y="80743"/>
                    <a:pt x="330415" y="81888"/>
                    <a:pt x="248719" y="82842"/>
                  </a:cubicBezTo>
                  <a:close/>
                  <a:moveTo>
                    <a:pt x="37603" y="58410"/>
                  </a:moveTo>
                  <a:cubicBezTo>
                    <a:pt x="121019" y="66808"/>
                    <a:pt x="162822" y="71199"/>
                    <a:pt x="247382" y="80933"/>
                  </a:cubicBezTo>
                  <a:cubicBezTo>
                    <a:pt x="323925" y="79788"/>
                    <a:pt x="361720" y="78643"/>
                    <a:pt x="436545" y="75016"/>
                  </a:cubicBezTo>
                  <a:cubicBezTo>
                    <a:pt x="425473" y="60318"/>
                    <a:pt x="419556" y="52111"/>
                    <a:pt x="405049" y="32450"/>
                  </a:cubicBezTo>
                  <a:cubicBezTo>
                    <a:pt x="319535" y="20806"/>
                    <a:pt x="276969" y="15080"/>
                    <a:pt x="191835" y="3436"/>
                  </a:cubicBezTo>
                  <a:cubicBezTo>
                    <a:pt x="121591" y="12980"/>
                    <a:pt x="85896" y="17179"/>
                    <a:pt x="13743" y="24051"/>
                  </a:cubicBezTo>
                  <a:cubicBezTo>
                    <a:pt x="25196" y="40849"/>
                    <a:pt x="29777" y="47339"/>
                    <a:pt x="37603" y="584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A3D54307-4E07-4FE0-9C48-8E761C0A5CC6}"/>
                </a:ext>
              </a:extLst>
            </p:cNvPr>
            <p:cNvSpPr/>
            <p:nvPr/>
          </p:nvSpPr>
          <p:spPr>
            <a:xfrm>
              <a:off x="11291208" y="4718639"/>
              <a:ext cx="458114" cy="95440"/>
            </a:xfrm>
            <a:custGeom>
              <a:avLst/>
              <a:gdLst>
                <a:gd name="connsiteX0" fmla="*/ 264371 w 458114"/>
                <a:gd name="connsiteY0" fmla="*/ 102503 h 95440"/>
                <a:gd name="connsiteX1" fmla="*/ 33404 w 458114"/>
                <a:gd name="connsiteY1" fmla="*/ 70626 h 95440"/>
                <a:gd name="connsiteX2" fmla="*/ 0 w 458114"/>
                <a:gd name="connsiteY2" fmla="*/ 25196 h 95440"/>
                <a:gd name="connsiteX3" fmla="*/ 186491 w 458114"/>
                <a:gd name="connsiteY3" fmla="*/ 0 h 95440"/>
                <a:gd name="connsiteX4" fmla="*/ 419557 w 458114"/>
                <a:gd name="connsiteY4" fmla="*/ 36076 h 95440"/>
                <a:gd name="connsiteX5" fmla="*/ 463651 w 458114"/>
                <a:gd name="connsiteY5" fmla="*/ 92386 h 95440"/>
                <a:gd name="connsiteX6" fmla="*/ 264371 w 458114"/>
                <a:gd name="connsiteY6" fmla="*/ 102503 h 95440"/>
                <a:gd name="connsiteX7" fmla="*/ 45812 w 458114"/>
                <a:gd name="connsiteY7" fmla="*/ 70053 h 95440"/>
                <a:gd name="connsiteX8" fmla="*/ 262461 w 458114"/>
                <a:gd name="connsiteY8" fmla="*/ 100022 h 95440"/>
                <a:gd name="connsiteX9" fmla="*/ 448953 w 458114"/>
                <a:gd name="connsiteY9" fmla="*/ 90096 h 95440"/>
                <a:gd name="connsiteX10" fmla="*/ 407913 w 458114"/>
                <a:gd name="connsiteY10" fmla="*/ 37604 h 95440"/>
                <a:gd name="connsiteX11" fmla="*/ 189545 w 458114"/>
                <a:gd name="connsiteY11" fmla="*/ 4008 h 95440"/>
                <a:gd name="connsiteX12" fmla="*/ 14125 w 458114"/>
                <a:gd name="connsiteY12" fmla="*/ 27296 h 95440"/>
                <a:gd name="connsiteX13" fmla="*/ 45812 w 458114"/>
                <a:gd name="connsiteY13" fmla="*/ 7005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64371" y="102503"/>
                  </a:moveTo>
                  <a:cubicBezTo>
                    <a:pt x="171030" y="88760"/>
                    <a:pt x="125027" y="82461"/>
                    <a:pt x="33404" y="70626"/>
                  </a:cubicBezTo>
                  <a:cubicBezTo>
                    <a:pt x="21761" y="54974"/>
                    <a:pt x="15270" y="46384"/>
                    <a:pt x="0" y="25196"/>
                  </a:cubicBezTo>
                  <a:cubicBezTo>
                    <a:pt x="75971" y="16607"/>
                    <a:pt x="113192" y="11644"/>
                    <a:pt x="186491" y="0"/>
                  </a:cubicBezTo>
                  <a:cubicBezTo>
                    <a:pt x="279259" y="14316"/>
                    <a:pt x="325834" y="21379"/>
                    <a:pt x="419557" y="36076"/>
                  </a:cubicBezTo>
                  <a:cubicBezTo>
                    <a:pt x="439026" y="60891"/>
                    <a:pt x="447616" y="71962"/>
                    <a:pt x="463651" y="92386"/>
                  </a:cubicBezTo>
                  <a:cubicBezTo>
                    <a:pt x="385198" y="98113"/>
                    <a:pt x="345304" y="100022"/>
                    <a:pt x="264371" y="102503"/>
                  </a:cubicBezTo>
                  <a:close/>
                  <a:moveTo>
                    <a:pt x="45812" y="70053"/>
                  </a:moveTo>
                  <a:cubicBezTo>
                    <a:pt x="131708" y="81315"/>
                    <a:pt x="175039" y="87233"/>
                    <a:pt x="262461" y="100022"/>
                  </a:cubicBezTo>
                  <a:cubicBezTo>
                    <a:pt x="338242" y="97349"/>
                    <a:pt x="375464" y="95440"/>
                    <a:pt x="448953" y="90096"/>
                  </a:cubicBezTo>
                  <a:cubicBezTo>
                    <a:pt x="433873" y="71008"/>
                    <a:pt x="425855" y="60700"/>
                    <a:pt x="407913" y="37604"/>
                  </a:cubicBezTo>
                  <a:cubicBezTo>
                    <a:pt x="320108" y="23860"/>
                    <a:pt x="276586" y="17370"/>
                    <a:pt x="189545" y="4008"/>
                  </a:cubicBezTo>
                  <a:cubicBezTo>
                    <a:pt x="120446" y="14698"/>
                    <a:pt x="85515" y="19279"/>
                    <a:pt x="14125" y="27296"/>
                  </a:cubicBezTo>
                  <a:cubicBezTo>
                    <a:pt x="28441" y="46957"/>
                    <a:pt x="34549" y="55165"/>
                    <a:pt x="45812" y="700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10551904-778E-48AD-9217-96CE04B966EA}"/>
                </a:ext>
              </a:extLst>
            </p:cNvPr>
            <p:cNvSpPr/>
            <p:nvPr/>
          </p:nvSpPr>
          <p:spPr>
            <a:xfrm>
              <a:off x="11697594" y="4725320"/>
              <a:ext cx="477202" cy="114529"/>
            </a:xfrm>
            <a:custGeom>
              <a:avLst/>
              <a:gdLst>
                <a:gd name="connsiteX0" fmla="*/ 282695 w 477202"/>
                <a:gd name="connsiteY0" fmla="*/ 123882 h 114528"/>
                <a:gd name="connsiteX1" fmla="*/ 43902 w 477202"/>
                <a:gd name="connsiteY1" fmla="*/ 84942 h 114528"/>
                <a:gd name="connsiteX2" fmla="*/ 0 w 477202"/>
                <a:gd name="connsiteY2" fmla="*/ 29014 h 114528"/>
                <a:gd name="connsiteX3" fmla="*/ 182482 w 477202"/>
                <a:gd name="connsiteY3" fmla="*/ 0 h 114528"/>
                <a:gd name="connsiteX4" fmla="*/ 421275 w 477202"/>
                <a:gd name="connsiteY4" fmla="*/ 40467 h 114528"/>
                <a:gd name="connsiteX5" fmla="*/ 477392 w 477202"/>
                <a:gd name="connsiteY5" fmla="*/ 107657 h 114528"/>
                <a:gd name="connsiteX6" fmla="*/ 282695 w 477202"/>
                <a:gd name="connsiteY6" fmla="*/ 123882 h 114528"/>
                <a:gd name="connsiteX7" fmla="*/ 55928 w 477202"/>
                <a:gd name="connsiteY7" fmla="*/ 83988 h 114528"/>
                <a:gd name="connsiteX8" fmla="*/ 280022 w 477202"/>
                <a:gd name="connsiteY8" fmla="*/ 120446 h 114528"/>
                <a:gd name="connsiteX9" fmla="*/ 462122 w 477202"/>
                <a:gd name="connsiteY9" fmla="*/ 104794 h 114528"/>
                <a:gd name="connsiteX10" fmla="*/ 409821 w 477202"/>
                <a:gd name="connsiteY10" fmla="*/ 42185 h 114528"/>
                <a:gd name="connsiteX11" fmla="*/ 185918 w 477202"/>
                <a:gd name="connsiteY11" fmla="*/ 4390 h 114528"/>
                <a:gd name="connsiteX12" fmla="*/ 14316 w 477202"/>
                <a:gd name="connsiteY12" fmla="*/ 31304 h 114528"/>
                <a:gd name="connsiteX13" fmla="*/ 55928 w 477202"/>
                <a:gd name="connsiteY13" fmla="*/ 8398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14528">
                  <a:moveTo>
                    <a:pt x="282695" y="123882"/>
                  </a:moveTo>
                  <a:cubicBezTo>
                    <a:pt x="186109" y="107275"/>
                    <a:pt x="138389" y="99640"/>
                    <a:pt x="43902" y="84942"/>
                  </a:cubicBezTo>
                  <a:cubicBezTo>
                    <a:pt x="27868" y="64709"/>
                    <a:pt x="19469" y="53828"/>
                    <a:pt x="0" y="29014"/>
                  </a:cubicBezTo>
                  <a:cubicBezTo>
                    <a:pt x="74443" y="18897"/>
                    <a:pt x="110902" y="13171"/>
                    <a:pt x="182482" y="0"/>
                  </a:cubicBezTo>
                  <a:cubicBezTo>
                    <a:pt x="277541" y="16034"/>
                    <a:pt x="325261" y="23860"/>
                    <a:pt x="421275" y="40467"/>
                  </a:cubicBezTo>
                  <a:cubicBezTo>
                    <a:pt x="445135" y="69099"/>
                    <a:pt x="456205" y="82270"/>
                    <a:pt x="477392" y="107657"/>
                  </a:cubicBezTo>
                  <a:cubicBezTo>
                    <a:pt x="400850" y="115674"/>
                    <a:pt x="361910" y="118919"/>
                    <a:pt x="282695" y="123882"/>
                  </a:cubicBezTo>
                  <a:close/>
                  <a:moveTo>
                    <a:pt x="55928" y="83988"/>
                  </a:moveTo>
                  <a:cubicBezTo>
                    <a:pt x="144687" y="97731"/>
                    <a:pt x="189545" y="104985"/>
                    <a:pt x="280022" y="120446"/>
                  </a:cubicBezTo>
                  <a:cubicBezTo>
                    <a:pt x="354084" y="115674"/>
                    <a:pt x="390542" y="112429"/>
                    <a:pt x="462122" y="104794"/>
                  </a:cubicBezTo>
                  <a:cubicBezTo>
                    <a:pt x="442462" y="81124"/>
                    <a:pt x="432154" y="68908"/>
                    <a:pt x="409821" y="42185"/>
                  </a:cubicBezTo>
                  <a:cubicBezTo>
                    <a:pt x="319726" y="26723"/>
                    <a:pt x="275059" y="19279"/>
                    <a:pt x="185918" y="4390"/>
                  </a:cubicBezTo>
                  <a:cubicBezTo>
                    <a:pt x="118536" y="16416"/>
                    <a:pt x="84178" y="21951"/>
                    <a:pt x="14316" y="31304"/>
                  </a:cubicBezTo>
                  <a:cubicBezTo>
                    <a:pt x="32640" y="54401"/>
                    <a:pt x="40658" y="64709"/>
                    <a:pt x="55928" y="839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A3B928D9-1970-4352-8F3D-F47FBCB2C5AB}"/>
                </a:ext>
              </a:extLst>
            </p:cNvPr>
            <p:cNvSpPr/>
            <p:nvPr/>
          </p:nvSpPr>
          <p:spPr>
            <a:xfrm>
              <a:off x="12105698" y="4731810"/>
              <a:ext cx="477202" cy="133617"/>
            </a:xfrm>
            <a:custGeom>
              <a:avLst/>
              <a:gdLst>
                <a:gd name="connsiteX0" fmla="*/ 302164 w 477202"/>
                <a:gd name="connsiteY0" fmla="*/ 145069 h 133616"/>
                <a:gd name="connsiteX1" fmla="*/ 55737 w 477202"/>
                <a:gd name="connsiteY1" fmla="*/ 100403 h 133616"/>
                <a:gd name="connsiteX2" fmla="*/ 0 w 477202"/>
                <a:gd name="connsiteY2" fmla="*/ 33595 h 133616"/>
                <a:gd name="connsiteX3" fmla="*/ 177328 w 477202"/>
                <a:gd name="connsiteY3" fmla="*/ 0 h 133616"/>
                <a:gd name="connsiteX4" fmla="*/ 421464 w 477202"/>
                <a:gd name="connsiteY4" fmla="*/ 43903 h 133616"/>
                <a:gd name="connsiteX5" fmla="*/ 490182 w 477202"/>
                <a:gd name="connsiteY5" fmla="*/ 121400 h 133616"/>
                <a:gd name="connsiteX6" fmla="*/ 302164 w 477202"/>
                <a:gd name="connsiteY6" fmla="*/ 145069 h 133616"/>
                <a:gd name="connsiteX7" fmla="*/ 67380 w 477202"/>
                <a:gd name="connsiteY7" fmla="*/ 99067 h 133616"/>
                <a:gd name="connsiteX8" fmla="*/ 298537 w 477202"/>
                <a:gd name="connsiteY8" fmla="*/ 140870 h 133616"/>
                <a:gd name="connsiteX9" fmla="*/ 474530 w 477202"/>
                <a:gd name="connsiteY9" fmla="*/ 118346 h 133616"/>
                <a:gd name="connsiteX10" fmla="*/ 410584 w 477202"/>
                <a:gd name="connsiteY10" fmla="*/ 46002 h 133616"/>
                <a:gd name="connsiteX11" fmla="*/ 181527 w 477202"/>
                <a:gd name="connsiteY11" fmla="*/ 4772 h 133616"/>
                <a:gd name="connsiteX12" fmla="*/ 14888 w 477202"/>
                <a:gd name="connsiteY12" fmla="*/ 36076 h 133616"/>
                <a:gd name="connsiteX13" fmla="*/ 67380 w 477202"/>
                <a:gd name="connsiteY13" fmla="*/ 9906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33616">
                  <a:moveTo>
                    <a:pt x="302164" y="145069"/>
                  </a:moveTo>
                  <a:cubicBezTo>
                    <a:pt x="202524" y="126363"/>
                    <a:pt x="153277" y="117392"/>
                    <a:pt x="55737" y="100403"/>
                  </a:cubicBezTo>
                  <a:cubicBezTo>
                    <a:pt x="34739" y="75398"/>
                    <a:pt x="23860" y="62227"/>
                    <a:pt x="0" y="33595"/>
                  </a:cubicBezTo>
                  <a:cubicBezTo>
                    <a:pt x="72343" y="21569"/>
                    <a:pt x="107847" y="14889"/>
                    <a:pt x="177328" y="0"/>
                  </a:cubicBezTo>
                  <a:cubicBezTo>
                    <a:pt x="274486" y="17370"/>
                    <a:pt x="323352" y="26151"/>
                    <a:pt x="421464" y="43903"/>
                  </a:cubicBezTo>
                  <a:cubicBezTo>
                    <a:pt x="450097" y="76161"/>
                    <a:pt x="463650" y="91432"/>
                    <a:pt x="490182" y="121400"/>
                  </a:cubicBezTo>
                  <a:cubicBezTo>
                    <a:pt x="416501" y="132471"/>
                    <a:pt x="378898" y="137243"/>
                    <a:pt x="302164" y="145069"/>
                  </a:cubicBezTo>
                  <a:close/>
                  <a:moveTo>
                    <a:pt x="67380" y="99067"/>
                  </a:moveTo>
                  <a:cubicBezTo>
                    <a:pt x="159003" y="115101"/>
                    <a:pt x="205197" y="123500"/>
                    <a:pt x="298537" y="140870"/>
                  </a:cubicBezTo>
                  <a:cubicBezTo>
                    <a:pt x="370308" y="133235"/>
                    <a:pt x="405622" y="128654"/>
                    <a:pt x="474530" y="118346"/>
                  </a:cubicBezTo>
                  <a:cubicBezTo>
                    <a:pt x="449716" y="90478"/>
                    <a:pt x="437117" y="76161"/>
                    <a:pt x="410584" y="46002"/>
                  </a:cubicBezTo>
                  <a:cubicBezTo>
                    <a:pt x="318389" y="29205"/>
                    <a:pt x="272769" y="20997"/>
                    <a:pt x="181527" y="4772"/>
                  </a:cubicBezTo>
                  <a:cubicBezTo>
                    <a:pt x="116055" y="18515"/>
                    <a:pt x="82842" y="24814"/>
                    <a:pt x="14888" y="36076"/>
                  </a:cubicBezTo>
                  <a:cubicBezTo>
                    <a:pt x="37221" y="62800"/>
                    <a:pt x="47529" y="75207"/>
                    <a:pt x="67380" y="990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0FA617E5-6E3E-4D00-A082-4951E00A835A}"/>
                </a:ext>
              </a:extLst>
            </p:cNvPr>
            <p:cNvSpPr/>
            <p:nvPr/>
          </p:nvSpPr>
          <p:spPr>
            <a:xfrm>
              <a:off x="12513991" y="4736773"/>
              <a:ext cx="496291" cy="152705"/>
            </a:xfrm>
            <a:custGeom>
              <a:avLst/>
              <a:gdLst>
                <a:gd name="connsiteX0" fmla="*/ 321444 w 496290"/>
                <a:gd name="connsiteY0" fmla="*/ 164348 h 152704"/>
                <a:gd name="connsiteX1" fmla="*/ 68336 w 496290"/>
                <a:gd name="connsiteY1" fmla="*/ 115674 h 152704"/>
                <a:gd name="connsiteX2" fmla="*/ 0 w 496290"/>
                <a:gd name="connsiteY2" fmla="*/ 38558 h 152704"/>
                <a:gd name="connsiteX3" fmla="*/ 171412 w 496290"/>
                <a:gd name="connsiteY3" fmla="*/ 0 h 152704"/>
                <a:gd name="connsiteX4" fmla="*/ 420129 w 496290"/>
                <a:gd name="connsiteY4" fmla="*/ 46002 h 152704"/>
                <a:gd name="connsiteX5" fmla="*/ 501063 w 496290"/>
                <a:gd name="connsiteY5" fmla="*/ 132090 h 152704"/>
                <a:gd name="connsiteX6" fmla="*/ 321444 w 496290"/>
                <a:gd name="connsiteY6" fmla="*/ 164348 h 152704"/>
                <a:gd name="connsiteX7" fmla="*/ 79788 w 496290"/>
                <a:gd name="connsiteY7" fmla="*/ 113956 h 152704"/>
                <a:gd name="connsiteX8" fmla="*/ 317054 w 496290"/>
                <a:gd name="connsiteY8" fmla="*/ 159576 h 152704"/>
                <a:gd name="connsiteX9" fmla="*/ 485410 w 496290"/>
                <a:gd name="connsiteY9" fmla="*/ 129226 h 152704"/>
                <a:gd name="connsiteX10" fmla="*/ 409822 w 496290"/>
                <a:gd name="connsiteY10" fmla="*/ 48675 h 152704"/>
                <a:gd name="connsiteX11" fmla="*/ 176374 w 496290"/>
                <a:gd name="connsiteY11" fmla="*/ 5536 h 152704"/>
                <a:gd name="connsiteX12" fmla="*/ 15271 w 496290"/>
                <a:gd name="connsiteY12" fmla="*/ 41421 h 152704"/>
                <a:gd name="connsiteX13" fmla="*/ 79788 w 496290"/>
                <a:gd name="connsiteY13" fmla="*/ 11395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52704">
                  <a:moveTo>
                    <a:pt x="321444" y="164348"/>
                  </a:moveTo>
                  <a:cubicBezTo>
                    <a:pt x="219322" y="144306"/>
                    <a:pt x="168739" y="134380"/>
                    <a:pt x="68336" y="115674"/>
                  </a:cubicBezTo>
                  <a:cubicBezTo>
                    <a:pt x="41994" y="85896"/>
                    <a:pt x="28441" y="70626"/>
                    <a:pt x="0" y="38558"/>
                  </a:cubicBezTo>
                  <a:cubicBezTo>
                    <a:pt x="69863" y="24433"/>
                    <a:pt x="104221" y="16607"/>
                    <a:pt x="171412" y="0"/>
                  </a:cubicBezTo>
                  <a:cubicBezTo>
                    <a:pt x="270479" y="18325"/>
                    <a:pt x="320108" y="27487"/>
                    <a:pt x="420129" y="46002"/>
                  </a:cubicBezTo>
                  <a:cubicBezTo>
                    <a:pt x="453151" y="81315"/>
                    <a:pt x="469186" y="98304"/>
                    <a:pt x="501063" y="132090"/>
                  </a:cubicBezTo>
                  <a:cubicBezTo>
                    <a:pt x="431010" y="146597"/>
                    <a:pt x="395124" y="153087"/>
                    <a:pt x="321444" y="164348"/>
                  </a:cubicBezTo>
                  <a:close/>
                  <a:moveTo>
                    <a:pt x="79788" y="113956"/>
                  </a:moveTo>
                  <a:cubicBezTo>
                    <a:pt x="173893" y="131517"/>
                    <a:pt x="221423" y="140679"/>
                    <a:pt x="317054" y="159576"/>
                  </a:cubicBezTo>
                  <a:cubicBezTo>
                    <a:pt x="385771" y="148887"/>
                    <a:pt x="419557" y="142779"/>
                    <a:pt x="485410" y="129226"/>
                  </a:cubicBezTo>
                  <a:cubicBezTo>
                    <a:pt x="455633" y="97540"/>
                    <a:pt x="440745" y="81506"/>
                    <a:pt x="409822" y="48675"/>
                  </a:cubicBezTo>
                  <a:cubicBezTo>
                    <a:pt x="316099" y="31304"/>
                    <a:pt x="269334" y="22524"/>
                    <a:pt x="176374" y="5536"/>
                  </a:cubicBezTo>
                  <a:cubicBezTo>
                    <a:pt x="113002" y="20997"/>
                    <a:pt x="80933" y="28250"/>
                    <a:pt x="15271" y="41421"/>
                  </a:cubicBezTo>
                  <a:cubicBezTo>
                    <a:pt x="42185" y="71580"/>
                    <a:pt x="54974" y="85896"/>
                    <a:pt x="79788" y="1139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BEFE52F7-6804-4FB2-AA40-7932BE489BC5}"/>
                </a:ext>
              </a:extLst>
            </p:cNvPr>
            <p:cNvSpPr/>
            <p:nvPr/>
          </p:nvSpPr>
          <p:spPr>
            <a:xfrm>
              <a:off x="12921523" y="4739636"/>
              <a:ext cx="496291" cy="171793"/>
            </a:xfrm>
            <a:custGeom>
              <a:avLst/>
              <a:gdLst>
                <a:gd name="connsiteX0" fmla="*/ 338241 w 496290"/>
                <a:gd name="connsiteY0" fmla="*/ 179237 h 171792"/>
                <a:gd name="connsiteX1" fmla="*/ 80551 w 496290"/>
                <a:gd name="connsiteY1" fmla="*/ 129036 h 171792"/>
                <a:gd name="connsiteX2" fmla="*/ 0 w 496290"/>
                <a:gd name="connsiteY2" fmla="*/ 43139 h 171792"/>
                <a:gd name="connsiteX3" fmla="*/ 165111 w 496290"/>
                <a:gd name="connsiteY3" fmla="*/ 0 h 171792"/>
                <a:gd name="connsiteX4" fmla="*/ 416692 w 496290"/>
                <a:gd name="connsiteY4" fmla="*/ 46384 h 171792"/>
                <a:gd name="connsiteX5" fmla="*/ 508316 w 496290"/>
                <a:gd name="connsiteY5" fmla="*/ 138580 h 171792"/>
                <a:gd name="connsiteX6" fmla="*/ 338241 w 496290"/>
                <a:gd name="connsiteY6" fmla="*/ 179237 h 171792"/>
                <a:gd name="connsiteX7" fmla="*/ 91241 w 496290"/>
                <a:gd name="connsiteY7" fmla="*/ 126745 h 171792"/>
                <a:gd name="connsiteX8" fmla="*/ 332705 w 496290"/>
                <a:gd name="connsiteY8" fmla="*/ 173702 h 171792"/>
                <a:gd name="connsiteX9" fmla="*/ 492282 w 496290"/>
                <a:gd name="connsiteY9" fmla="*/ 135525 h 171792"/>
                <a:gd name="connsiteX10" fmla="*/ 406576 w 496290"/>
                <a:gd name="connsiteY10" fmla="*/ 49247 h 171792"/>
                <a:gd name="connsiteX11" fmla="*/ 170457 w 496290"/>
                <a:gd name="connsiteY11" fmla="*/ 5726 h 171792"/>
                <a:gd name="connsiteX12" fmla="*/ 15270 w 496290"/>
                <a:gd name="connsiteY12" fmla="*/ 46002 h 171792"/>
                <a:gd name="connsiteX13" fmla="*/ 91241 w 496290"/>
                <a:gd name="connsiteY13" fmla="*/ 12674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38241" y="179237"/>
                  </a:moveTo>
                  <a:cubicBezTo>
                    <a:pt x="234401" y="158813"/>
                    <a:pt x="182863" y="148696"/>
                    <a:pt x="80551" y="129036"/>
                  </a:cubicBezTo>
                  <a:cubicBezTo>
                    <a:pt x="48865" y="95250"/>
                    <a:pt x="32831" y="78261"/>
                    <a:pt x="0" y="43139"/>
                  </a:cubicBezTo>
                  <a:cubicBezTo>
                    <a:pt x="67189" y="26914"/>
                    <a:pt x="100213" y="18134"/>
                    <a:pt x="165111" y="0"/>
                  </a:cubicBezTo>
                  <a:cubicBezTo>
                    <a:pt x="265515" y="18515"/>
                    <a:pt x="315908" y="27869"/>
                    <a:pt x="416692" y="46384"/>
                  </a:cubicBezTo>
                  <a:cubicBezTo>
                    <a:pt x="453533" y="83415"/>
                    <a:pt x="471857" y="101930"/>
                    <a:pt x="508316" y="138580"/>
                  </a:cubicBezTo>
                  <a:cubicBezTo>
                    <a:pt x="441698" y="155950"/>
                    <a:pt x="407722" y="164348"/>
                    <a:pt x="338241" y="179237"/>
                  </a:cubicBezTo>
                  <a:close/>
                  <a:moveTo>
                    <a:pt x="91241" y="126745"/>
                  </a:moveTo>
                  <a:cubicBezTo>
                    <a:pt x="187254" y="145260"/>
                    <a:pt x="235547" y="154614"/>
                    <a:pt x="332705" y="173702"/>
                  </a:cubicBezTo>
                  <a:cubicBezTo>
                    <a:pt x="397795" y="159576"/>
                    <a:pt x="429673" y="151941"/>
                    <a:pt x="492282" y="135525"/>
                  </a:cubicBezTo>
                  <a:cubicBezTo>
                    <a:pt x="458114" y="101167"/>
                    <a:pt x="441126" y="83988"/>
                    <a:pt x="406576" y="49247"/>
                  </a:cubicBezTo>
                  <a:cubicBezTo>
                    <a:pt x="311899" y="31877"/>
                    <a:pt x="264561" y="23097"/>
                    <a:pt x="170457" y="5726"/>
                  </a:cubicBezTo>
                  <a:cubicBezTo>
                    <a:pt x="109374" y="22524"/>
                    <a:pt x="78452" y="30732"/>
                    <a:pt x="15270" y="46002"/>
                  </a:cubicBezTo>
                  <a:cubicBezTo>
                    <a:pt x="46384" y="79025"/>
                    <a:pt x="61463" y="95059"/>
                    <a:pt x="91241" y="1267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6857A59-5C7C-4A60-A4A1-1897F72C5FBC}"/>
                </a:ext>
              </a:extLst>
            </p:cNvPr>
            <p:cNvSpPr/>
            <p:nvPr/>
          </p:nvSpPr>
          <p:spPr>
            <a:xfrm>
              <a:off x="13325427" y="4738873"/>
              <a:ext cx="496291" cy="171793"/>
            </a:xfrm>
            <a:custGeom>
              <a:avLst/>
              <a:gdLst>
                <a:gd name="connsiteX0" fmla="*/ 350648 w 496290"/>
                <a:gd name="connsiteY0" fmla="*/ 187827 h 171792"/>
                <a:gd name="connsiteX1" fmla="*/ 91242 w 496290"/>
                <a:gd name="connsiteY1" fmla="*/ 138961 h 171792"/>
                <a:gd name="connsiteX2" fmla="*/ 0 w 496290"/>
                <a:gd name="connsiteY2" fmla="*/ 46957 h 171792"/>
                <a:gd name="connsiteX3" fmla="*/ 159004 w 496290"/>
                <a:gd name="connsiteY3" fmla="*/ 0 h 171792"/>
                <a:gd name="connsiteX4" fmla="*/ 411158 w 496290"/>
                <a:gd name="connsiteY4" fmla="*/ 44284 h 171792"/>
                <a:gd name="connsiteX5" fmla="*/ 510416 w 496290"/>
                <a:gd name="connsiteY5" fmla="*/ 138771 h 171792"/>
                <a:gd name="connsiteX6" fmla="*/ 350648 w 496290"/>
                <a:gd name="connsiteY6" fmla="*/ 187827 h 171792"/>
                <a:gd name="connsiteX7" fmla="*/ 101549 w 496290"/>
                <a:gd name="connsiteY7" fmla="*/ 136480 h 171792"/>
                <a:gd name="connsiteX8" fmla="*/ 344540 w 496290"/>
                <a:gd name="connsiteY8" fmla="*/ 182100 h 171792"/>
                <a:gd name="connsiteX9" fmla="*/ 494191 w 496290"/>
                <a:gd name="connsiteY9" fmla="*/ 136289 h 171792"/>
                <a:gd name="connsiteX10" fmla="*/ 401232 w 496290"/>
                <a:gd name="connsiteY10" fmla="*/ 47529 h 171792"/>
                <a:gd name="connsiteX11" fmla="*/ 164539 w 496290"/>
                <a:gd name="connsiteY11" fmla="*/ 5917 h 171792"/>
                <a:gd name="connsiteX12" fmla="*/ 15270 w 496290"/>
                <a:gd name="connsiteY12" fmla="*/ 50011 h 171792"/>
                <a:gd name="connsiteX13" fmla="*/ 101549 w 496290"/>
                <a:gd name="connsiteY13" fmla="*/ 1364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50648" y="187827"/>
                  </a:moveTo>
                  <a:cubicBezTo>
                    <a:pt x="246618" y="168357"/>
                    <a:pt x="194699" y="158622"/>
                    <a:pt x="91242" y="138961"/>
                  </a:cubicBezTo>
                  <a:cubicBezTo>
                    <a:pt x="54783" y="102312"/>
                    <a:pt x="36649" y="83988"/>
                    <a:pt x="0" y="46957"/>
                  </a:cubicBezTo>
                  <a:cubicBezTo>
                    <a:pt x="64518" y="28632"/>
                    <a:pt x="96014" y="19088"/>
                    <a:pt x="159004" y="0"/>
                  </a:cubicBezTo>
                  <a:cubicBezTo>
                    <a:pt x="259789" y="18134"/>
                    <a:pt x="310373" y="26914"/>
                    <a:pt x="411158" y="44284"/>
                  </a:cubicBezTo>
                  <a:cubicBezTo>
                    <a:pt x="450480" y="81888"/>
                    <a:pt x="470331" y="100785"/>
                    <a:pt x="510416" y="138771"/>
                  </a:cubicBezTo>
                  <a:cubicBezTo>
                    <a:pt x="447616" y="159386"/>
                    <a:pt x="415930" y="169311"/>
                    <a:pt x="350648" y="187827"/>
                  </a:cubicBezTo>
                  <a:close/>
                  <a:moveTo>
                    <a:pt x="101549" y="136480"/>
                  </a:moveTo>
                  <a:cubicBezTo>
                    <a:pt x="198517" y="154804"/>
                    <a:pt x="247191" y="163967"/>
                    <a:pt x="344540" y="182100"/>
                  </a:cubicBezTo>
                  <a:cubicBezTo>
                    <a:pt x="405622" y="164539"/>
                    <a:pt x="435400" y="155377"/>
                    <a:pt x="494191" y="136289"/>
                  </a:cubicBezTo>
                  <a:cubicBezTo>
                    <a:pt x="456778" y="100594"/>
                    <a:pt x="438263" y="82842"/>
                    <a:pt x="401232" y="47529"/>
                  </a:cubicBezTo>
                  <a:cubicBezTo>
                    <a:pt x="306555" y="31114"/>
                    <a:pt x="259217" y="22906"/>
                    <a:pt x="164539" y="5917"/>
                  </a:cubicBezTo>
                  <a:cubicBezTo>
                    <a:pt x="105558" y="23860"/>
                    <a:pt x="75780" y="32832"/>
                    <a:pt x="15270" y="50011"/>
                  </a:cubicBezTo>
                  <a:cubicBezTo>
                    <a:pt x="50202" y="84751"/>
                    <a:pt x="67382" y="101930"/>
                    <a:pt x="101549" y="136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79EB3A37-1E23-4B6E-A690-78A9D5D35D4E}"/>
                </a:ext>
              </a:extLst>
            </p:cNvPr>
            <p:cNvSpPr/>
            <p:nvPr/>
          </p:nvSpPr>
          <p:spPr>
            <a:xfrm>
              <a:off x="-1559283" y="4874398"/>
              <a:ext cx="515379" cy="190881"/>
            </a:xfrm>
            <a:custGeom>
              <a:avLst/>
              <a:gdLst>
                <a:gd name="connsiteX0" fmla="*/ 165112 w 515378"/>
                <a:gd name="connsiteY0" fmla="*/ 193553 h 190880"/>
                <a:gd name="connsiteX1" fmla="*/ 0 w 515378"/>
                <a:gd name="connsiteY1" fmla="*/ 145260 h 190880"/>
                <a:gd name="connsiteX2" fmla="*/ 103076 w 515378"/>
                <a:gd name="connsiteY2" fmla="*/ 46957 h 190880"/>
                <a:gd name="connsiteX3" fmla="*/ 361338 w 515378"/>
                <a:gd name="connsiteY3" fmla="*/ 0 h 190880"/>
                <a:gd name="connsiteX4" fmla="*/ 526450 w 515378"/>
                <a:gd name="connsiteY4" fmla="*/ 45811 h 190880"/>
                <a:gd name="connsiteX5" fmla="*/ 434636 w 515378"/>
                <a:gd name="connsiteY5" fmla="*/ 140107 h 190880"/>
                <a:gd name="connsiteX6" fmla="*/ 165112 w 515378"/>
                <a:gd name="connsiteY6" fmla="*/ 193553 h 190880"/>
                <a:gd name="connsiteX7" fmla="*/ 16416 w 515378"/>
                <a:gd name="connsiteY7" fmla="*/ 142397 h 190880"/>
                <a:gd name="connsiteX8" fmla="*/ 171411 w 515378"/>
                <a:gd name="connsiteY8" fmla="*/ 187636 h 190880"/>
                <a:gd name="connsiteX9" fmla="*/ 423947 w 515378"/>
                <a:gd name="connsiteY9" fmla="*/ 137625 h 190880"/>
                <a:gd name="connsiteX10" fmla="*/ 510607 w 515378"/>
                <a:gd name="connsiteY10" fmla="*/ 49056 h 190880"/>
                <a:gd name="connsiteX11" fmla="*/ 355611 w 515378"/>
                <a:gd name="connsiteY11" fmla="*/ 6108 h 190880"/>
                <a:gd name="connsiteX12" fmla="*/ 113002 w 515378"/>
                <a:gd name="connsiteY12" fmla="*/ 50393 h 190880"/>
                <a:gd name="connsiteX13" fmla="*/ 16416 w 515378"/>
                <a:gd name="connsiteY13" fmla="*/ 14239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90880">
                  <a:moveTo>
                    <a:pt x="165112" y="193553"/>
                  </a:moveTo>
                  <a:cubicBezTo>
                    <a:pt x="97159" y="175420"/>
                    <a:pt x="64136" y="165685"/>
                    <a:pt x="0" y="145260"/>
                  </a:cubicBezTo>
                  <a:cubicBezTo>
                    <a:pt x="41612" y="105557"/>
                    <a:pt x="62227" y="85896"/>
                    <a:pt x="103076" y="46957"/>
                  </a:cubicBezTo>
                  <a:cubicBezTo>
                    <a:pt x="206342" y="28441"/>
                    <a:pt x="258071" y="18897"/>
                    <a:pt x="361338" y="0"/>
                  </a:cubicBezTo>
                  <a:cubicBezTo>
                    <a:pt x="426046" y="19088"/>
                    <a:pt x="458878" y="28250"/>
                    <a:pt x="526450" y="45811"/>
                  </a:cubicBezTo>
                  <a:cubicBezTo>
                    <a:pt x="489801" y="83415"/>
                    <a:pt x="471476" y="102121"/>
                    <a:pt x="434636" y="140107"/>
                  </a:cubicBezTo>
                  <a:cubicBezTo>
                    <a:pt x="327170" y="161485"/>
                    <a:pt x="273151" y="172366"/>
                    <a:pt x="165112" y="193553"/>
                  </a:cubicBezTo>
                  <a:close/>
                  <a:moveTo>
                    <a:pt x="16416" y="142397"/>
                  </a:moveTo>
                  <a:cubicBezTo>
                    <a:pt x="76734" y="161294"/>
                    <a:pt x="107657" y="170457"/>
                    <a:pt x="171411" y="187636"/>
                  </a:cubicBezTo>
                  <a:cubicBezTo>
                    <a:pt x="272578" y="167784"/>
                    <a:pt x="323162" y="157668"/>
                    <a:pt x="423947" y="137625"/>
                  </a:cubicBezTo>
                  <a:cubicBezTo>
                    <a:pt x="458687" y="102121"/>
                    <a:pt x="475866" y="84369"/>
                    <a:pt x="510607" y="49056"/>
                  </a:cubicBezTo>
                  <a:cubicBezTo>
                    <a:pt x="447234" y="32641"/>
                    <a:pt x="416312" y="24051"/>
                    <a:pt x="355611" y="6108"/>
                  </a:cubicBezTo>
                  <a:cubicBezTo>
                    <a:pt x="258644" y="23860"/>
                    <a:pt x="209969" y="32832"/>
                    <a:pt x="113002" y="50393"/>
                  </a:cubicBezTo>
                  <a:cubicBezTo>
                    <a:pt x="74635" y="86851"/>
                    <a:pt x="55356" y="105175"/>
                    <a:pt x="16416" y="1423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93D20A5D-F8DB-42AC-9A67-91C07F9AE294}"/>
                </a:ext>
              </a:extLst>
            </p:cNvPr>
            <p:cNvSpPr/>
            <p:nvPr/>
          </p:nvSpPr>
          <p:spPr>
            <a:xfrm>
              <a:off x="-1138390" y="4871153"/>
              <a:ext cx="515379" cy="171793"/>
            </a:xfrm>
            <a:custGeom>
              <a:avLst/>
              <a:gdLst>
                <a:gd name="connsiteX0" fmla="*/ 180192 w 515378"/>
                <a:gd name="connsiteY0" fmla="*/ 182673 h 171792"/>
                <a:gd name="connsiteX1" fmla="*/ 0 w 515378"/>
                <a:gd name="connsiteY1" fmla="*/ 143733 h 171792"/>
                <a:gd name="connsiteX2" fmla="*/ 92386 w 515378"/>
                <a:gd name="connsiteY2" fmla="*/ 49247 h 171792"/>
                <a:gd name="connsiteX3" fmla="*/ 351221 w 515378"/>
                <a:gd name="connsiteY3" fmla="*/ 0 h 171792"/>
                <a:gd name="connsiteX4" fmla="*/ 527022 w 515378"/>
                <a:gd name="connsiteY4" fmla="*/ 39512 h 171792"/>
                <a:gd name="connsiteX5" fmla="*/ 449334 w 515378"/>
                <a:gd name="connsiteY5" fmla="*/ 126936 h 171792"/>
                <a:gd name="connsiteX6" fmla="*/ 180192 w 515378"/>
                <a:gd name="connsiteY6" fmla="*/ 182673 h 171792"/>
                <a:gd name="connsiteX7" fmla="*/ 16607 w 515378"/>
                <a:gd name="connsiteY7" fmla="*/ 140297 h 171792"/>
                <a:gd name="connsiteX8" fmla="*/ 185536 w 515378"/>
                <a:gd name="connsiteY8" fmla="*/ 176756 h 171792"/>
                <a:gd name="connsiteX9" fmla="*/ 437690 w 515378"/>
                <a:gd name="connsiteY9" fmla="*/ 124645 h 171792"/>
                <a:gd name="connsiteX10" fmla="*/ 510989 w 515378"/>
                <a:gd name="connsiteY10" fmla="*/ 42376 h 171792"/>
                <a:gd name="connsiteX11" fmla="*/ 345876 w 515378"/>
                <a:gd name="connsiteY11" fmla="*/ 5345 h 171792"/>
                <a:gd name="connsiteX12" fmla="*/ 102885 w 515378"/>
                <a:gd name="connsiteY12" fmla="*/ 51729 h 171792"/>
                <a:gd name="connsiteX13" fmla="*/ 16607 w 515378"/>
                <a:gd name="connsiteY13" fmla="*/ 14029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71792">
                  <a:moveTo>
                    <a:pt x="180192" y="182673"/>
                  </a:moveTo>
                  <a:cubicBezTo>
                    <a:pt x="106130" y="168357"/>
                    <a:pt x="70053" y="160531"/>
                    <a:pt x="0" y="143733"/>
                  </a:cubicBezTo>
                  <a:cubicBezTo>
                    <a:pt x="37031" y="105748"/>
                    <a:pt x="55356" y="87042"/>
                    <a:pt x="92386" y="49247"/>
                  </a:cubicBezTo>
                  <a:cubicBezTo>
                    <a:pt x="196416" y="29396"/>
                    <a:pt x="248145" y="19470"/>
                    <a:pt x="351221" y="0"/>
                  </a:cubicBezTo>
                  <a:cubicBezTo>
                    <a:pt x="419938" y="16798"/>
                    <a:pt x="455060" y="24815"/>
                    <a:pt x="527022" y="39512"/>
                  </a:cubicBezTo>
                  <a:cubicBezTo>
                    <a:pt x="495718" y="74635"/>
                    <a:pt x="480257" y="92005"/>
                    <a:pt x="449334" y="126936"/>
                  </a:cubicBezTo>
                  <a:cubicBezTo>
                    <a:pt x="342631" y="148696"/>
                    <a:pt x="288612" y="159958"/>
                    <a:pt x="180192" y="182673"/>
                  </a:cubicBezTo>
                  <a:close/>
                  <a:moveTo>
                    <a:pt x="16607" y="140297"/>
                  </a:moveTo>
                  <a:cubicBezTo>
                    <a:pt x="82461" y="155950"/>
                    <a:pt x="116246" y="163394"/>
                    <a:pt x="185536" y="176756"/>
                  </a:cubicBezTo>
                  <a:cubicBezTo>
                    <a:pt x="287085" y="155568"/>
                    <a:pt x="337669" y="145069"/>
                    <a:pt x="437690" y="124645"/>
                  </a:cubicBezTo>
                  <a:cubicBezTo>
                    <a:pt x="466895" y="91814"/>
                    <a:pt x="481402" y="75398"/>
                    <a:pt x="510989" y="42376"/>
                  </a:cubicBezTo>
                  <a:cubicBezTo>
                    <a:pt x="443416" y="28441"/>
                    <a:pt x="410394" y="20997"/>
                    <a:pt x="345876" y="5345"/>
                  </a:cubicBezTo>
                  <a:cubicBezTo>
                    <a:pt x="249100" y="23860"/>
                    <a:pt x="200425" y="33022"/>
                    <a:pt x="102885" y="51729"/>
                  </a:cubicBezTo>
                  <a:cubicBezTo>
                    <a:pt x="68335" y="87233"/>
                    <a:pt x="51156" y="104985"/>
                    <a:pt x="16607" y="1402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35F949C4-DF31-4DEB-A589-51AE31A4DAAE}"/>
                </a:ext>
              </a:extLst>
            </p:cNvPr>
            <p:cNvSpPr/>
            <p:nvPr/>
          </p:nvSpPr>
          <p:spPr>
            <a:xfrm>
              <a:off x="-703181" y="4861800"/>
              <a:ext cx="515379" cy="152705"/>
            </a:xfrm>
            <a:custGeom>
              <a:avLst/>
              <a:gdLst>
                <a:gd name="connsiteX0" fmla="*/ 193362 w 515378"/>
                <a:gd name="connsiteY0" fmla="*/ 166830 h 152704"/>
                <a:gd name="connsiteX1" fmla="*/ 0 w 515378"/>
                <a:gd name="connsiteY1" fmla="*/ 136862 h 152704"/>
                <a:gd name="connsiteX2" fmla="*/ 78070 w 515378"/>
                <a:gd name="connsiteY2" fmla="*/ 49247 h 152704"/>
                <a:gd name="connsiteX3" fmla="*/ 333851 w 515378"/>
                <a:gd name="connsiteY3" fmla="*/ 0 h 152704"/>
                <a:gd name="connsiteX4" fmla="*/ 519578 w 515378"/>
                <a:gd name="connsiteY4" fmla="*/ 33213 h 152704"/>
                <a:gd name="connsiteX5" fmla="*/ 457923 w 515378"/>
                <a:gd name="connsiteY5" fmla="*/ 111665 h 152704"/>
                <a:gd name="connsiteX6" fmla="*/ 193362 w 515378"/>
                <a:gd name="connsiteY6" fmla="*/ 166830 h 152704"/>
                <a:gd name="connsiteX7" fmla="*/ 16607 w 515378"/>
                <a:gd name="connsiteY7" fmla="*/ 133426 h 152704"/>
                <a:gd name="connsiteX8" fmla="*/ 197753 w 515378"/>
                <a:gd name="connsiteY8" fmla="*/ 161676 h 152704"/>
                <a:gd name="connsiteX9" fmla="*/ 445707 w 515378"/>
                <a:gd name="connsiteY9" fmla="*/ 110138 h 152704"/>
                <a:gd name="connsiteX10" fmla="*/ 503926 w 515378"/>
                <a:gd name="connsiteY10" fmla="*/ 36267 h 152704"/>
                <a:gd name="connsiteX11" fmla="*/ 329461 w 515378"/>
                <a:gd name="connsiteY11" fmla="*/ 5345 h 152704"/>
                <a:gd name="connsiteX12" fmla="*/ 89332 w 515378"/>
                <a:gd name="connsiteY12" fmla="*/ 51729 h 152704"/>
                <a:gd name="connsiteX13" fmla="*/ 16607 w 515378"/>
                <a:gd name="connsiteY13" fmla="*/ 13342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52704">
                  <a:moveTo>
                    <a:pt x="193362" y="166830"/>
                  </a:moveTo>
                  <a:cubicBezTo>
                    <a:pt x="114147" y="156141"/>
                    <a:pt x="75398" y="150223"/>
                    <a:pt x="0" y="136862"/>
                  </a:cubicBezTo>
                  <a:cubicBezTo>
                    <a:pt x="31113" y="101930"/>
                    <a:pt x="46575" y="84369"/>
                    <a:pt x="78070" y="49247"/>
                  </a:cubicBezTo>
                  <a:cubicBezTo>
                    <a:pt x="181146" y="29205"/>
                    <a:pt x="232302" y="19279"/>
                    <a:pt x="333851" y="0"/>
                  </a:cubicBezTo>
                  <a:cubicBezTo>
                    <a:pt x="406386" y="14507"/>
                    <a:pt x="443416" y="21188"/>
                    <a:pt x="519578" y="33213"/>
                  </a:cubicBezTo>
                  <a:cubicBezTo>
                    <a:pt x="494382" y="64900"/>
                    <a:pt x="482165" y="80552"/>
                    <a:pt x="457923" y="111665"/>
                  </a:cubicBezTo>
                  <a:cubicBezTo>
                    <a:pt x="353512" y="132853"/>
                    <a:pt x="300447" y="143924"/>
                    <a:pt x="193362" y="166830"/>
                  </a:cubicBezTo>
                  <a:close/>
                  <a:moveTo>
                    <a:pt x="16607" y="133426"/>
                  </a:moveTo>
                  <a:cubicBezTo>
                    <a:pt x="87424" y="145833"/>
                    <a:pt x="123691" y="151560"/>
                    <a:pt x="197753" y="161676"/>
                  </a:cubicBezTo>
                  <a:cubicBezTo>
                    <a:pt x="297965" y="140488"/>
                    <a:pt x="347594" y="129990"/>
                    <a:pt x="445707" y="110138"/>
                  </a:cubicBezTo>
                  <a:cubicBezTo>
                    <a:pt x="468613" y="80743"/>
                    <a:pt x="480257" y="66045"/>
                    <a:pt x="503926" y="36267"/>
                  </a:cubicBezTo>
                  <a:cubicBezTo>
                    <a:pt x="432536" y="25005"/>
                    <a:pt x="397796" y="18706"/>
                    <a:pt x="329461" y="5345"/>
                  </a:cubicBezTo>
                  <a:cubicBezTo>
                    <a:pt x="234211" y="23478"/>
                    <a:pt x="186109" y="32832"/>
                    <a:pt x="89332" y="51729"/>
                  </a:cubicBezTo>
                  <a:cubicBezTo>
                    <a:pt x="60127" y="84369"/>
                    <a:pt x="45621" y="100594"/>
                    <a:pt x="16607" y="13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FB8CAD21-6495-4C2F-8FD2-5984ED041DF9}"/>
                </a:ext>
              </a:extLst>
            </p:cNvPr>
            <p:cNvSpPr/>
            <p:nvPr/>
          </p:nvSpPr>
          <p:spPr>
            <a:xfrm>
              <a:off x="-259383" y="4848247"/>
              <a:ext cx="496291" cy="133617"/>
            </a:xfrm>
            <a:custGeom>
              <a:avLst/>
              <a:gdLst>
                <a:gd name="connsiteX0" fmla="*/ 204243 w 496290"/>
                <a:gd name="connsiteY0" fmla="*/ 147742 h 133616"/>
                <a:gd name="connsiteX1" fmla="*/ 0 w 496290"/>
                <a:gd name="connsiteY1" fmla="*/ 125790 h 133616"/>
                <a:gd name="connsiteX2" fmla="*/ 62036 w 496290"/>
                <a:gd name="connsiteY2" fmla="*/ 47148 h 133616"/>
                <a:gd name="connsiteX3" fmla="*/ 312090 w 496290"/>
                <a:gd name="connsiteY3" fmla="*/ 0 h 133616"/>
                <a:gd name="connsiteX4" fmla="*/ 506217 w 496290"/>
                <a:gd name="connsiteY4" fmla="*/ 27296 h 133616"/>
                <a:gd name="connsiteX5" fmla="*/ 460978 w 496290"/>
                <a:gd name="connsiteY5" fmla="*/ 95631 h 133616"/>
                <a:gd name="connsiteX6" fmla="*/ 204243 w 496290"/>
                <a:gd name="connsiteY6" fmla="*/ 147742 h 133616"/>
                <a:gd name="connsiteX7" fmla="*/ 16225 w 496290"/>
                <a:gd name="connsiteY7" fmla="*/ 122736 h 133616"/>
                <a:gd name="connsiteX8" fmla="*/ 207488 w 496290"/>
                <a:gd name="connsiteY8" fmla="*/ 143351 h 133616"/>
                <a:gd name="connsiteX9" fmla="*/ 448379 w 496290"/>
                <a:gd name="connsiteY9" fmla="*/ 94486 h 133616"/>
                <a:gd name="connsiteX10" fmla="*/ 491137 w 496290"/>
                <a:gd name="connsiteY10" fmla="*/ 30159 h 133616"/>
                <a:gd name="connsiteX11" fmla="*/ 308655 w 496290"/>
                <a:gd name="connsiteY11" fmla="*/ 4772 h 133616"/>
                <a:gd name="connsiteX12" fmla="*/ 73871 w 496290"/>
                <a:gd name="connsiteY12" fmla="*/ 49056 h 133616"/>
                <a:gd name="connsiteX13" fmla="*/ 16225 w 496290"/>
                <a:gd name="connsiteY13" fmla="*/ 12273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33616">
                  <a:moveTo>
                    <a:pt x="204243" y="147742"/>
                  </a:moveTo>
                  <a:cubicBezTo>
                    <a:pt x="120828" y="140297"/>
                    <a:pt x="79979" y="135907"/>
                    <a:pt x="0" y="125790"/>
                  </a:cubicBezTo>
                  <a:cubicBezTo>
                    <a:pt x="24433" y="94486"/>
                    <a:pt x="36649" y="78834"/>
                    <a:pt x="62036" y="47148"/>
                  </a:cubicBezTo>
                  <a:cubicBezTo>
                    <a:pt x="163012" y="27678"/>
                    <a:pt x="213023" y="18325"/>
                    <a:pt x="312090" y="0"/>
                  </a:cubicBezTo>
                  <a:cubicBezTo>
                    <a:pt x="388061" y="12216"/>
                    <a:pt x="426810" y="17561"/>
                    <a:pt x="506217" y="27296"/>
                  </a:cubicBezTo>
                  <a:cubicBezTo>
                    <a:pt x="487319" y="55165"/>
                    <a:pt x="478539" y="68717"/>
                    <a:pt x="460978" y="95631"/>
                  </a:cubicBezTo>
                  <a:cubicBezTo>
                    <a:pt x="359811" y="115483"/>
                    <a:pt x="308464" y="125981"/>
                    <a:pt x="204243" y="147742"/>
                  </a:cubicBezTo>
                  <a:close/>
                  <a:moveTo>
                    <a:pt x="16225" y="122736"/>
                  </a:moveTo>
                  <a:cubicBezTo>
                    <a:pt x="91241" y="132090"/>
                    <a:pt x="129417" y="136289"/>
                    <a:pt x="207488" y="143351"/>
                  </a:cubicBezTo>
                  <a:cubicBezTo>
                    <a:pt x="305028" y="122927"/>
                    <a:pt x="353321" y="113192"/>
                    <a:pt x="448379" y="94486"/>
                  </a:cubicBezTo>
                  <a:cubicBezTo>
                    <a:pt x="464986" y="69099"/>
                    <a:pt x="473385" y="56310"/>
                    <a:pt x="491137" y="30159"/>
                  </a:cubicBezTo>
                  <a:cubicBezTo>
                    <a:pt x="416693" y="20997"/>
                    <a:pt x="380044" y="16034"/>
                    <a:pt x="308655" y="4772"/>
                  </a:cubicBezTo>
                  <a:cubicBezTo>
                    <a:pt x="215696" y="21951"/>
                    <a:pt x="168739" y="30923"/>
                    <a:pt x="73871" y="49056"/>
                  </a:cubicBezTo>
                  <a:cubicBezTo>
                    <a:pt x="50393" y="78834"/>
                    <a:pt x="38940" y="93341"/>
                    <a:pt x="16225" y="1227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2EB6761E-B621-491E-9663-982AA4903848}"/>
                </a:ext>
              </a:extLst>
            </p:cNvPr>
            <p:cNvSpPr/>
            <p:nvPr/>
          </p:nvSpPr>
          <p:spPr>
            <a:xfrm>
              <a:off x="187470" y="4832595"/>
              <a:ext cx="477202" cy="114529"/>
            </a:xfrm>
            <a:custGeom>
              <a:avLst/>
              <a:gdLst>
                <a:gd name="connsiteX0" fmla="*/ 212641 w 477202"/>
                <a:gd name="connsiteY0" fmla="*/ 127318 h 114528"/>
                <a:gd name="connsiteX1" fmla="*/ 0 w 477202"/>
                <a:gd name="connsiteY1" fmla="*/ 112238 h 114528"/>
                <a:gd name="connsiteX2" fmla="*/ 45621 w 477202"/>
                <a:gd name="connsiteY2" fmla="*/ 43521 h 114528"/>
                <a:gd name="connsiteX3" fmla="*/ 288230 w 477202"/>
                <a:gd name="connsiteY3" fmla="*/ 0 h 114528"/>
                <a:gd name="connsiteX4" fmla="*/ 489228 w 477202"/>
                <a:gd name="connsiteY4" fmla="*/ 22142 h 114528"/>
                <a:gd name="connsiteX5" fmla="*/ 459832 w 477202"/>
                <a:gd name="connsiteY5" fmla="*/ 79979 h 114528"/>
                <a:gd name="connsiteX6" fmla="*/ 212641 w 477202"/>
                <a:gd name="connsiteY6" fmla="*/ 127318 h 114528"/>
                <a:gd name="connsiteX7" fmla="*/ 15652 w 477202"/>
                <a:gd name="connsiteY7" fmla="*/ 109184 h 114528"/>
                <a:gd name="connsiteX8" fmla="*/ 214741 w 477202"/>
                <a:gd name="connsiteY8" fmla="*/ 123500 h 114528"/>
                <a:gd name="connsiteX9" fmla="*/ 446661 w 477202"/>
                <a:gd name="connsiteY9" fmla="*/ 79406 h 114528"/>
                <a:gd name="connsiteX10" fmla="*/ 474721 w 477202"/>
                <a:gd name="connsiteY10" fmla="*/ 24814 h 114528"/>
                <a:gd name="connsiteX11" fmla="*/ 285749 w 477202"/>
                <a:gd name="connsiteY11" fmla="*/ 4199 h 114528"/>
                <a:gd name="connsiteX12" fmla="*/ 58028 w 477202"/>
                <a:gd name="connsiteY12" fmla="*/ 45048 h 114528"/>
                <a:gd name="connsiteX13" fmla="*/ 15652 w 477202"/>
                <a:gd name="connsiteY13" fmla="*/ 1091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14528">
                  <a:moveTo>
                    <a:pt x="212641" y="127318"/>
                  </a:moveTo>
                  <a:cubicBezTo>
                    <a:pt x="125981" y="122546"/>
                    <a:pt x="83415" y="119491"/>
                    <a:pt x="0" y="112238"/>
                  </a:cubicBezTo>
                  <a:cubicBezTo>
                    <a:pt x="17752" y="85133"/>
                    <a:pt x="26532" y="71580"/>
                    <a:pt x="45621" y="43521"/>
                  </a:cubicBezTo>
                  <a:cubicBezTo>
                    <a:pt x="143733" y="25387"/>
                    <a:pt x="192217" y="16797"/>
                    <a:pt x="288230" y="0"/>
                  </a:cubicBezTo>
                  <a:cubicBezTo>
                    <a:pt x="367064" y="10117"/>
                    <a:pt x="407340" y="14507"/>
                    <a:pt x="489228" y="22142"/>
                  </a:cubicBezTo>
                  <a:cubicBezTo>
                    <a:pt x="476439" y="46002"/>
                    <a:pt x="470903" y="57455"/>
                    <a:pt x="459832" y="79979"/>
                  </a:cubicBezTo>
                  <a:cubicBezTo>
                    <a:pt x="362674" y="97922"/>
                    <a:pt x="313236" y="107275"/>
                    <a:pt x="212641" y="127318"/>
                  </a:cubicBezTo>
                  <a:close/>
                  <a:moveTo>
                    <a:pt x="15652" y="109184"/>
                  </a:moveTo>
                  <a:cubicBezTo>
                    <a:pt x="93913" y="116055"/>
                    <a:pt x="133807" y="118728"/>
                    <a:pt x="214741" y="123500"/>
                  </a:cubicBezTo>
                  <a:cubicBezTo>
                    <a:pt x="308845" y="104985"/>
                    <a:pt x="355230" y="96013"/>
                    <a:pt x="446661" y="79406"/>
                  </a:cubicBezTo>
                  <a:cubicBezTo>
                    <a:pt x="457160" y="58028"/>
                    <a:pt x="462695" y="47338"/>
                    <a:pt x="474721" y="24814"/>
                  </a:cubicBezTo>
                  <a:cubicBezTo>
                    <a:pt x="397796" y="17561"/>
                    <a:pt x="359811" y="13553"/>
                    <a:pt x="285749" y="4199"/>
                  </a:cubicBezTo>
                  <a:cubicBezTo>
                    <a:pt x="195653" y="20042"/>
                    <a:pt x="150223" y="28060"/>
                    <a:pt x="58028" y="45048"/>
                  </a:cubicBezTo>
                  <a:cubicBezTo>
                    <a:pt x="40467" y="71199"/>
                    <a:pt x="32068" y="83988"/>
                    <a:pt x="15652" y="1091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96D53950-5899-41AF-979C-7EA61CD0F2E7}"/>
                </a:ext>
              </a:extLst>
            </p:cNvPr>
            <p:cNvSpPr/>
            <p:nvPr/>
          </p:nvSpPr>
          <p:spPr>
            <a:xfrm>
              <a:off x="633177" y="4816752"/>
              <a:ext cx="458114" cy="95440"/>
            </a:xfrm>
            <a:custGeom>
              <a:avLst/>
              <a:gdLst>
                <a:gd name="connsiteX0" fmla="*/ 218368 w 458114"/>
                <a:gd name="connsiteY0" fmla="*/ 106702 h 95440"/>
                <a:gd name="connsiteX1" fmla="*/ 0 w 458114"/>
                <a:gd name="connsiteY1" fmla="*/ 96968 h 95440"/>
                <a:gd name="connsiteX2" fmla="*/ 29968 w 458114"/>
                <a:gd name="connsiteY2" fmla="*/ 38749 h 95440"/>
                <a:gd name="connsiteX3" fmla="*/ 264179 w 458114"/>
                <a:gd name="connsiteY3" fmla="*/ 0 h 95440"/>
                <a:gd name="connsiteX4" fmla="*/ 470331 w 458114"/>
                <a:gd name="connsiteY4" fmla="*/ 18325 h 95440"/>
                <a:gd name="connsiteX5" fmla="*/ 455060 w 458114"/>
                <a:gd name="connsiteY5" fmla="*/ 66045 h 95440"/>
                <a:gd name="connsiteX6" fmla="*/ 218368 w 458114"/>
                <a:gd name="connsiteY6" fmla="*/ 106702 h 95440"/>
                <a:gd name="connsiteX7" fmla="*/ 15080 w 458114"/>
                <a:gd name="connsiteY7" fmla="*/ 94295 h 95440"/>
                <a:gd name="connsiteX8" fmla="*/ 219704 w 458114"/>
                <a:gd name="connsiteY8" fmla="*/ 103648 h 95440"/>
                <a:gd name="connsiteX9" fmla="*/ 441508 w 458114"/>
                <a:gd name="connsiteY9" fmla="*/ 65663 h 95440"/>
                <a:gd name="connsiteX10" fmla="*/ 456206 w 458114"/>
                <a:gd name="connsiteY10" fmla="*/ 20615 h 95440"/>
                <a:gd name="connsiteX11" fmla="*/ 262461 w 458114"/>
                <a:gd name="connsiteY11" fmla="*/ 3818 h 95440"/>
                <a:gd name="connsiteX12" fmla="*/ 42757 w 458114"/>
                <a:gd name="connsiteY12" fmla="*/ 40085 h 95440"/>
                <a:gd name="connsiteX13" fmla="*/ 15080 w 458114"/>
                <a:gd name="connsiteY13" fmla="*/ 94295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18368" y="106702"/>
                  </a:moveTo>
                  <a:cubicBezTo>
                    <a:pt x="129799" y="103839"/>
                    <a:pt x="86088" y="101930"/>
                    <a:pt x="0" y="96968"/>
                  </a:cubicBezTo>
                  <a:cubicBezTo>
                    <a:pt x="11262" y="74253"/>
                    <a:pt x="16988" y="62800"/>
                    <a:pt x="29968" y="38749"/>
                  </a:cubicBezTo>
                  <a:cubicBezTo>
                    <a:pt x="124645" y="22524"/>
                    <a:pt x="171411" y="14889"/>
                    <a:pt x="264179" y="0"/>
                  </a:cubicBezTo>
                  <a:cubicBezTo>
                    <a:pt x="345304" y="8399"/>
                    <a:pt x="386534" y="12025"/>
                    <a:pt x="470331" y="18325"/>
                  </a:cubicBezTo>
                  <a:cubicBezTo>
                    <a:pt x="463078" y="38367"/>
                    <a:pt x="460214" y="47720"/>
                    <a:pt x="455060" y="66045"/>
                  </a:cubicBezTo>
                  <a:cubicBezTo>
                    <a:pt x="361911" y="81124"/>
                    <a:pt x="314763" y="89141"/>
                    <a:pt x="218368" y="106702"/>
                  </a:cubicBezTo>
                  <a:close/>
                  <a:moveTo>
                    <a:pt x="15080" y="94295"/>
                  </a:moveTo>
                  <a:cubicBezTo>
                    <a:pt x="95822" y="99067"/>
                    <a:pt x="136671" y="100785"/>
                    <a:pt x="219704" y="103648"/>
                  </a:cubicBezTo>
                  <a:cubicBezTo>
                    <a:pt x="309800" y="87423"/>
                    <a:pt x="354084" y="79788"/>
                    <a:pt x="441508" y="65663"/>
                  </a:cubicBezTo>
                  <a:cubicBezTo>
                    <a:pt x="446662" y="48293"/>
                    <a:pt x="449334" y="39512"/>
                    <a:pt x="456206" y="20615"/>
                  </a:cubicBezTo>
                  <a:cubicBezTo>
                    <a:pt x="377372" y="14889"/>
                    <a:pt x="338623" y="11453"/>
                    <a:pt x="262461" y="3818"/>
                  </a:cubicBezTo>
                  <a:cubicBezTo>
                    <a:pt x="175420" y="17752"/>
                    <a:pt x="131708" y="25005"/>
                    <a:pt x="42757" y="40085"/>
                  </a:cubicBezTo>
                  <a:cubicBezTo>
                    <a:pt x="30732" y="62418"/>
                    <a:pt x="25578" y="73107"/>
                    <a:pt x="15080" y="942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5CE2C3E1-097C-438A-99BE-AC5D6D6764C2}"/>
                </a:ext>
              </a:extLst>
            </p:cNvPr>
            <p:cNvSpPr/>
            <p:nvPr/>
          </p:nvSpPr>
          <p:spPr>
            <a:xfrm>
              <a:off x="1074303" y="4802627"/>
              <a:ext cx="439026" cy="76352"/>
            </a:xfrm>
            <a:custGeom>
              <a:avLst/>
              <a:gdLst>
                <a:gd name="connsiteX0" fmla="*/ 221422 w 439026"/>
                <a:gd name="connsiteY0" fmla="*/ 87423 h 76352"/>
                <a:gd name="connsiteX1" fmla="*/ 0 w 439026"/>
                <a:gd name="connsiteY1" fmla="*/ 81124 h 76352"/>
                <a:gd name="connsiteX2" fmla="*/ 15652 w 439026"/>
                <a:gd name="connsiteY2" fmla="*/ 33022 h 76352"/>
                <a:gd name="connsiteX3" fmla="*/ 241083 w 439026"/>
                <a:gd name="connsiteY3" fmla="*/ 0 h 76352"/>
                <a:gd name="connsiteX4" fmla="*/ 450479 w 439026"/>
                <a:gd name="connsiteY4" fmla="*/ 15652 h 76352"/>
                <a:gd name="connsiteX5" fmla="*/ 447043 w 439026"/>
                <a:gd name="connsiteY5" fmla="*/ 54401 h 76352"/>
                <a:gd name="connsiteX6" fmla="*/ 221422 w 439026"/>
                <a:gd name="connsiteY6" fmla="*/ 87423 h 76352"/>
                <a:gd name="connsiteX7" fmla="*/ 14316 w 439026"/>
                <a:gd name="connsiteY7" fmla="*/ 78834 h 76352"/>
                <a:gd name="connsiteX8" fmla="*/ 221804 w 439026"/>
                <a:gd name="connsiteY8" fmla="*/ 84942 h 76352"/>
                <a:gd name="connsiteX9" fmla="*/ 433300 w 439026"/>
                <a:gd name="connsiteY9" fmla="*/ 54019 h 76352"/>
                <a:gd name="connsiteX10" fmla="*/ 436736 w 439026"/>
                <a:gd name="connsiteY10" fmla="*/ 17370 h 76352"/>
                <a:gd name="connsiteX11" fmla="*/ 239938 w 439026"/>
                <a:gd name="connsiteY11" fmla="*/ 2863 h 76352"/>
                <a:gd name="connsiteX12" fmla="*/ 28441 w 439026"/>
                <a:gd name="connsiteY12" fmla="*/ 33786 h 76352"/>
                <a:gd name="connsiteX13" fmla="*/ 14316 w 439026"/>
                <a:gd name="connsiteY13" fmla="*/ 78834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76352">
                  <a:moveTo>
                    <a:pt x="221422" y="87423"/>
                  </a:moveTo>
                  <a:cubicBezTo>
                    <a:pt x="131899" y="85705"/>
                    <a:pt x="87614" y="84369"/>
                    <a:pt x="0" y="81124"/>
                  </a:cubicBezTo>
                  <a:cubicBezTo>
                    <a:pt x="5345" y="62609"/>
                    <a:pt x="8208" y="53256"/>
                    <a:pt x="15652" y="33022"/>
                  </a:cubicBezTo>
                  <a:cubicBezTo>
                    <a:pt x="106702" y="19088"/>
                    <a:pt x="151750" y="12598"/>
                    <a:pt x="241083" y="0"/>
                  </a:cubicBezTo>
                  <a:cubicBezTo>
                    <a:pt x="323543" y="7253"/>
                    <a:pt x="365537" y="10308"/>
                    <a:pt x="450479" y="15652"/>
                  </a:cubicBezTo>
                  <a:cubicBezTo>
                    <a:pt x="447807" y="32450"/>
                    <a:pt x="447425" y="39894"/>
                    <a:pt x="447043" y="54401"/>
                  </a:cubicBezTo>
                  <a:cubicBezTo>
                    <a:pt x="358284" y="66426"/>
                    <a:pt x="313236" y="73107"/>
                    <a:pt x="221422" y="87423"/>
                  </a:cubicBezTo>
                  <a:close/>
                  <a:moveTo>
                    <a:pt x="14316" y="78834"/>
                  </a:moveTo>
                  <a:cubicBezTo>
                    <a:pt x="96395" y="82079"/>
                    <a:pt x="138007" y="83224"/>
                    <a:pt x="221804" y="84942"/>
                  </a:cubicBezTo>
                  <a:cubicBezTo>
                    <a:pt x="307700" y="71580"/>
                    <a:pt x="349885" y="65472"/>
                    <a:pt x="433300" y="54019"/>
                  </a:cubicBezTo>
                  <a:cubicBezTo>
                    <a:pt x="433872" y="40085"/>
                    <a:pt x="434255" y="33022"/>
                    <a:pt x="436736" y="17370"/>
                  </a:cubicBezTo>
                  <a:cubicBezTo>
                    <a:pt x="356947" y="12407"/>
                    <a:pt x="317626" y="9544"/>
                    <a:pt x="239938" y="2863"/>
                  </a:cubicBezTo>
                  <a:cubicBezTo>
                    <a:pt x="156141" y="14698"/>
                    <a:pt x="113956" y="20806"/>
                    <a:pt x="28441" y="33786"/>
                  </a:cubicBezTo>
                  <a:cubicBezTo>
                    <a:pt x="21951" y="52874"/>
                    <a:pt x="19279" y="61464"/>
                    <a:pt x="14316" y="788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87069114-A29A-48D2-B192-C99FE6F00FF9}"/>
                </a:ext>
              </a:extLst>
            </p:cNvPr>
            <p:cNvSpPr/>
            <p:nvPr/>
          </p:nvSpPr>
          <p:spPr>
            <a:xfrm>
              <a:off x="1507602" y="4791937"/>
              <a:ext cx="419938" cy="57264"/>
            </a:xfrm>
            <a:custGeom>
              <a:avLst/>
              <a:gdLst>
                <a:gd name="connsiteX0" fmla="*/ 222186 w 419938"/>
                <a:gd name="connsiteY0" fmla="*/ 71199 h 57264"/>
                <a:gd name="connsiteX1" fmla="*/ 0 w 419938"/>
                <a:gd name="connsiteY1" fmla="*/ 66045 h 57264"/>
                <a:gd name="connsiteX2" fmla="*/ 3818 w 419938"/>
                <a:gd name="connsiteY2" fmla="*/ 27105 h 57264"/>
                <a:gd name="connsiteX3" fmla="*/ 220849 w 419938"/>
                <a:gd name="connsiteY3" fmla="*/ 0 h 57264"/>
                <a:gd name="connsiteX4" fmla="*/ 431391 w 419938"/>
                <a:gd name="connsiteY4" fmla="*/ 15080 h 57264"/>
                <a:gd name="connsiteX5" fmla="*/ 437117 w 419938"/>
                <a:gd name="connsiteY5" fmla="*/ 46766 h 57264"/>
                <a:gd name="connsiteX6" fmla="*/ 222186 w 419938"/>
                <a:gd name="connsiteY6" fmla="*/ 71199 h 57264"/>
                <a:gd name="connsiteX7" fmla="*/ 13743 w 419938"/>
                <a:gd name="connsiteY7" fmla="*/ 64136 h 57264"/>
                <a:gd name="connsiteX8" fmla="*/ 221995 w 419938"/>
                <a:gd name="connsiteY8" fmla="*/ 69290 h 57264"/>
                <a:gd name="connsiteX9" fmla="*/ 423565 w 419938"/>
                <a:gd name="connsiteY9" fmla="*/ 46193 h 57264"/>
                <a:gd name="connsiteX10" fmla="*/ 418411 w 419938"/>
                <a:gd name="connsiteY10" fmla="*/ 16416 h 57264"/>
                <a:gd name="connsiteX11" fmla="*/ 220468 w 419938"/>
                <a:gd name="connsiteY11" fmla="*/ 2672 h 57264"/>
                <a:gd name="connsiteX12" fmla="*/ 16989 w 419938"/>
                <a:gd name="connsiteY12" fmla="*/ 27869 h 57264"/>
                <a:gd name="connsiteX13" fmla="*/ 13743 w 419938"/>
                <a:gd name="connsiteY13" fmla="*/ 6413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2186" y="71199"/>
                  </a:moveTo>
                  <a:cubicBezTo>
                    <a:pt x="132853" y="69481"/>
                    <a:pt x="88187" y="68526"/>
                    <a:pt x="0" y="66045"/>
                  </a:cubicBezTo>
                  <a:cubicBezTo>
                    <a:pt x="573" y="51347"/>
                    <a:pt x="955" y="43903"/>
                    <a:pt x="3818" y="27105"/>
                  </a:cubicBezTo>
                  <a:cubicBezTo>
                    <a:pt x="91432" y="15652"/>
                    <a:pt x="134762" y="10499"/>
                    <a:pt x="220849" y="0"/>
                  </a:cubicBezTo>
                  <a:cubicBezTo>
                    <a:pt x="304264" y="6872"/>
                    <a:pt x="346449" y="9735"/>
                    <a:pt x="431391" y="15080"/>
                  </a:cubicBezTo>
                  <a:cubicBezTo>
                    <a:pt x="432155" y="29205"/>
                    <a:pt x="433682" y="35122"/>
                    <a:pt x="437117" y="46766"/>
                  </a:cubicBezTo>
                  <a:cubicBezTo>
                    <a:pt x="352366" y="55165"/>
                    <a:pt x="309418" y="60128"/>
                    <a:pt x="222186" y="71199"/>
                  </a:cubicBezTo>
                  <a:close/>
                  <a:moveTo>
                    <a:pt x="13743" y="64136"/>
                  </a:moveTo>
                  <a:cubicBezTo>
                    <a:pt x="96395" y="66618"/>
                    <a:pt x="138198" y="67572"/>
                    <a:pt x="221995" y="69290"/>
                  </a:cubicBezTo>
                  <a:cubicBezTo>
                    <a:pt x="303692" y="58982"/>
                    <a:pt x="343968" y="54401"/>
                    <a:pt x="423565" y="46193"/>
                  </a:cubicBezTo>
                  <a:cubicBezTo>
                    <a:pt x="420511" y="35122"/>
                    <a:pt x="419175" y="29587"/>
                    <a:pt x="418411" y="16416"/>
                  </a:cubicBezTo>
                  <a:cubicBezTo>
                    <a:pt x="338432" y="11453"/>
                    <a:pt x="298920" y="8781"/>
                    <a:pt x="220468" y="2672"/>
                  </a:cubicBezTo>
                  <a:cubicBezTo>
                    <a:pt x="139725" y="12407"/>
                    <a:pt x="99067" y="17370"/>
                    <a:pt x="16989" y="27869"/>
                  </a:cubicBezTo>
                  <a:cubicBezTo>
                    <a:pt x="14507" y="43330"/>
                    <a:pt x="14125" y="50393"/>
                    <a:pt x="13743" y="641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D39913A-735C-499B-AADC-9C35A1EDE37C}"/>
                </a:ext>
              </a:extLst>
            </p:cNvPr>
            <p:cNvSpPr/>
            <p:nvPr/>
          </p:nvSpPr>
          <p:spPr>
            <a:xfrm>
              <a:off x="1926014" y="4786020"/>
              <a:ext cx="419938" cy="57264"/>
            </a:xfrm>
            <a:custGeom>
              <a:avLst/>
              <a:gdLst>
                <a:gd name="connsiteX0" fmla="*/ 225812 w 419938"/>
                <a:gd name="connsiteY0" fmla="*/ 59555 h 57264"/>
                <a:gd name="connsiteX1" fmla="*/ 5345 w 419938"/>
                <a:gd name="connsiteY1" fmla="*/ 52874 h 57264"/>
                <a:gd name="connsiteX2" fmla="*/ 0 w 419938"/>
                <a:gd name="connsiteY2" fmla="*/ 20997 h 57264"/>
                <a:gd name="connsiteX3" fmla="*/ 209396 w 419938"/>
                <a:gd name="connsiteY3" fmla="*/ 0 h 57264"/>
                <a:gd name="connsiteX4" fmla="*/ 419366 w 419938"/>
                <a:gd name="connsiteY4" fmla="*/ 16607 h 57264"/>
                <a:gd name="connsiteX5" fmla="*/ 431200 w 419938"/>
                <a:gd name="connsiteY5" fmla="*/ 43521 h 57264"/>
                <a:gd name="connsiteX6" fmla="*/ 225812 w 419938"/>
                <a:gd name="connsiteY6" fmla="*/ 59555 h 57264"/>
                <a:gd name="connsiteX7" fmla="*/ 18324 w 419938"/>
                <a:gd name="connsiteY7" fmla="*/ 51538 h 57264"/>
                <a:gd name="connsiteX8" fmla="*/ 225048 w 419938"/>
                <a:gd name="connsiteY8" fmla="*/ 58028 h 57264"/>
                <a:gd name="connsiteX9" fmla="*/ 417457 w 419938"/>
                <a:gd name="connsiteY9" fmla="*/ 42948 h 57264"/>
                <a:gd name="connsiteX10" fmla="*/ 406576 w 419938"/>
                <a:gd name="connsiteY10" fmla="*/ 17561 h 57264"/>
                <a:gd name="connsiteX11" fmla="*/ 209396 w 419938"/>
                <a:gd name="connsiteY11" fmla="*/ 2481 h 57264"/>
                <a:gd name="connsiteX12" fmla="*/ 13171 w 419938"/>
                <a:gd name="connsiteY12" fmla="*/ 21951 h 57264"/>
                <a:gd name="connsiteX13" fmla="*/ 18324 w 419938"/>
                <a:gd name="connsiteY13" fmla="*/ 51538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5812" y="59555"/>
                  </a:moveTo>
                  <a:cubicBezTo>
                    <a:pt x="137434" y="56883"/>
                    <a:pt x="93341" y="55737"/>
                    <a:pt x="5345" y="52874"/>
                  </a:cubicBezTo>
                  <a:cubicBezTo>
                    <a:pt x="2099" y="41230"/>
                    <a:pt x="763" y="35122"/>
                    <a:pt x="0" y="20997"/>
                  </a:cubicBezTo>
                  <a:cubicBezTo>
                    <a:pt x="84179" y="12216"/>
                    <a:pt x="125982" y="8208"/>
                    <a:pt x="209396" y="0"/>
                  </a:cubicBezTo>
                  <a:cubicBezTo>
                    <a:pt x="292811" y="7063"/>
                    <a:pt x="334805" y="10308"/>
                    <a:pt x="419366" y="16607"/>
                  </a:cubicBezTo>
                  <a:cubicBezTo>
                    <a:pt x="422610" y="29014"/>
                    <a:pt x="425283" y="33977"/>
                    <a:pt x="431200" y="43521"/>
                  </a:cubicBezTo>
                  <a:cubicBezTo>
                    <a:pt x="349885" y="49056"/>
                    <a:pt x="308845" y="52111"/>
                    <a:pt x="225812" y="59555"/>
                  </a:cubicBezTo>
                  <a:close/>
                  <a:moveTo>
                    <a:pt x="18324" y="51538"/>
                  </a:moveTo>
                  <a:cubicBezTo>
                    <a:pt x="100785" y="54210"/>
                    <a:pt x="142206" y="55546"/>
                    <a:pt x="225048" y="58028"/>
                  </a:cubicBezTo>
                  <a:cubicBezTo>
                    <a:pt x="302928" y="51156"/>
                    <a:pt x="341295" y="48102"/>
                    <a:pt x="417457" y="42948"/>
                  </a:cubicBezTo>
                  <a:cubicBezTo>
                    <a:pt x="412112" y="33786"/>
                    <a:pt x="409630" y="29205"/>
                    <a:pt x="406576" y="17561"/>
                  </a:cubicBezTo>
                  <a:cubicBezTo>
                    <a:pt x="327170" y="11835"/>
                    <a:pt x="287657" y="8971"/>
                    <a:pt x="209396" y="2481"/>
                  </a:cubicBezTo>
                  <a:cubicBezTo>
                    <a:pt x="131326" y="9926"/>
                    <a:pt x="92195" y="13743"/>
                    <a:pt x="13171" y="21951"/>
                  </a:cubicBezTo>
                  <a:cubicBezTo>
                    <a:pt x="13934" y="34931"/>
                    <a:pt x="15270" y="40658"/>
                    <a:pt x="18324" y="515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BB2AF5F7-0494-4D90-A837-1BE3E8E16F32}"/>
                </a:ext>
              </a:extLst>
            </p:cNvPr>
            <p:cNvSpPr/>
            <p:nvPr/>
          </p:nvSpPr>
          <p:spPr>
            <a:xfrm>
              <a:off x="2332209" y="4785066"/>
              <a:ext cx="419938" cy="38176"/>
            </a:xfrm>
            <a:custGeom>
              <a:avLst/>
              <a:gdLst>
                <a:gd name="connsiteX0" fmla="*/ 228675 w 419938"/>
                <a:gd name="connsiteY0" fmla="*/ 55165 h 38176"/>
                <a:gd name="connsiteX1" fmla="*/ 11643 w 419938"/>
                <a:gd name="connsiteY1" fmla="*/ 44666 h 38176"/>
                <a:gd name="connsiteX2" fmla="*/ 0 w 419938"/>
                <a:gd name="connsiteY2" fmla="*/ 17561 h 38176"/>
                <a:gd name="connsiteX3" fmla="*/ 204242 w 419938"/>
                <a:gd name="connsiteY3" fmla="*/ 0 h 38176"/>
                <a:gd name="connsiteX4" fmla="*/ 417457 w 419938"/>
                <a:gd name="connsiteY4" fmla="*/ 6490 h 38176"/>
                <a:gd name="connsiteX5" fmla="*/ 428910 w 419938"/>
                <a:gd name="connsiteY5" fmla="*/ 37794 h 38176"/>
                <a:gd name="connsiteX6" fmla="*/ 228675 w 419938"/>
                <a:gd name="connsiteY6" fmla="*/ 55165 h 38176"/>
                <a:gd name="connsiteX7" fmla="*/ 24051 w 419938"/>
                <a:gd name="connsiteY7" fmla="*/ 43712 h 38176"/>
                <a:gd name="connsiteX8" fmla="*/ 227530 w 419938"/>
                <a:gd name="connsiteY8" fmla="*/ 53638 h 38176"/>
                <a:gd name="connsiteX9" fmla="*/ 415548 w 419938"/>
                <a:gd name="connsiteY9" fmla="*/ 37413 h 38176"/>
                <a:gd name="connsiteX10" fmla="*/ 404667 w 419938"/>
                <a:gd name="connsiteY10" fmla="*/ 8208 h 38176"/>
                <a:gd name="connsiteX11" fmla="*/ 204433 w 419938"/>
                <a:gd name="connsiteY11" fmla="*/ 2100 h 38176"/>
                <a:gd name="connsiteX12" fmla="*/ 13171 w 419938"/>
                <a:gd name="connsiteY12" fmla="*/ 18325 h 38176"/>
                <a:gd name="connsiteX13" fmla="*/ 24051 w 419938"/>
                <a:gd name="connsiteY13" fmla="*/ 43712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28675" y="55165"/>
                  </a:moveTo>
                  <a:cubicBezTo>
                    <a:pt x="142016" y="51156"/>
                    <a:pt x="98495" y="48866"/>
                    <a:pt x="11643" y="44666"/>
                  </a:cubicBezTo>
                  <a:cubicBezTo>
                    <a:pt x="5917" y="35122"/>
                    <a:pt x="3245" y="29968"/>
                    <a:pt x="0" y="17561"/>
                  </a:cubicBezTo>
                  <a:cubicBezTo>
                    <a:pt x="81315" y="11453"/>
                    <a:pt x="120637" y="10499"/>
                    <a:pt x="204242" y="0"/>
                  </a:cubicBezTo>
                  <a:cubicBezTo>
                    <a:pt x="289185" y="4009"/>
                    <a:pt x="331942" y="4963"/>
                    <a:pt x="417457" y="6490"/>
                  </a:cubicBezTo>
                  <a:cubicBezTo>
                    <a:pt x="420701" y="20424"/>
                    <a:pt x="423374" y="26342"/>
                    <a:pt x="428910" y="37794"/>
                  </a:cubicBezTo>
                  <a:cubicBezTo>
                    <a:pt x="348358" y="46766"/>
                    <a:pt x="308464" y="50011"/>
                    <a:pt x="228675" y="55165"/>
                  </a:cubicBezTo>
                  <a:close/>
                  <a:moveTo>
                    <a:pt x="24051" y="43712"/>
                  </a:moveTo>
                  <a:cubicBezTo>
                    <a:pt x="105366" y="47720"/>
                    <a:pt x="146215" y="50011"/>
                    <a:pt x="227530" y="53638"/>
                  </a:cubicBezTo>
                  <a:cubicBezTo>
                    <a:pt x="302547" y="48675"/>
                    <a:pt x="339959" y="45621"/>
                    <a:pt x="415548" y="37413"/>
                  </a:cubicBezTo>
                  <a:cubicBezTo>
                    <a:pt x="410394" y="26723"/>
                    <a:pt x="407913" y="21188"/>
                    <a:pt x="404667" y="8208"/>
                  </a:cubicBezTo>
                  <a:cubicBezTo>
                    <a:pt x="324498" y="6681"/>
                    <a:pt x="284222" y="5726"/>
                    <a:pt x="204433" y="2100"/>
                  </a:cubicBezTo>
                  <a:cubicBezTo>
                    <a:pt x="126363" y="11835"/>
                    <a:pt x="89332" y="12789"/>
                    <a:pt x="13171" y="18325"/>
                  </a:cubicBezTo>
                  <a:cubicBezTo>
                    <a:pt x="16225" y="29968"/>
                    <a:pt x="18706" y="34740"/>
                    <a:pt x="24051" y="437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9FE02C12-3045-4743-B542-80349DE962C6}"/>
                </a:ext>
              </a:extLst>
            </p:cNvPr>
            <p:cNvSpPr/>
            <p:nvPr/>
          </p:nvSpPr>
          <p:spPr>
            <a:xfrm>
              <a:off x="2736494" y="4755615"/>
              <a:ext cx="419938" cy="57264"/>
            </a:xfrm>
            <a:custGeom>
              <a:avLst/>
              <a:gdLst>
                <a:gd name="connsiteX0" fmla="*/ 224858 w 419938"/>
                <a:gd name="connsiteY0" fmla="*/ 76026 h 57264"/>
                <a:gd name="connsiteX1" fmla="*/ 11643 w 419938"/>
                <a:gd name="connsiteY1" fmla="*/ 67818 h 57264"/>
                <a:gd name="connsiteX2" fmla="*/ 0 w 419938"/>
                <a:gd name="connsiteY2" fmla="*/ 36704 h 57264"/>
                <a:gd name="connsiteX3" fmla="*/ 206915 w 419938"/>
                <a:gd name="connsiteY3" fmla="*/ 55 h 57264"/>
                <a:gd name="connsiteX4" fmla="*/ 417075 w 419938"/>
                <a:gd name="connsiteY4" fmla="*/ 55 h 57264"/>
                <a:gd name="connsiteX5" fmla="*/ 424138 w 419938"/>
                <a:gd name="connsiteY5" fmla="*/ 45676 h 57264"/>
                <a:gd name="connsiteX6" fmla="*/ 224858 w 419938"/>
                <a:gd name="connsiteY6" fmla="*/ 76026 h 57264"/>
                <a:gd name="connsiteX7" fmla="*/ 24051 w 419938"/>
                <a:gd name="connsiteY7" fmla="*/ 66482 h 57264"/>
                <a:gd name="connsiteX8" fmla="*/ 224094 w 419938"/>
                <a:gd name="connsiteY8" fmla="*/ 73926 h 57264"/>
                <a:gd name="connsiteX9" fmla="*/ 411348 w 419938"/>
                <a:gd name="connsiteY9" fmla="*/ 45294 h 57264"/>
                <a:gd name="connsiteX10" fmla="*/ 404668 w 419938"/>
                <a:gd name="connsiteY10" fmla="*/ 3109 h 57264"/>
                <a:gd name="connsiteX11" fmla="*/ 207296 w 419938"/>
                <a:gd name="connsiteY11" fmla="*/ 2918 h 57264"/>
                <a:gd name="connsiteX12" fmla="*/ 13362 w 419938"/>
                <a:gd name="connsiteY12" fmla="*/ 37086 h 57264"/>
                <a:gd name="connsiteX13" fmla="*/ 24051 w 419938"/>
                <a:gd name="connsiteY13" fmla="*/ 6648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4858" y="76026"/>
                  </a:moveTo>
                  <a:cubicBezTo>
                    <a:pt x="140298" y="71826"/>
                    <a:pt x="97540" y="70490"/>
                    <a:pt x="11643" y="67818"/>
                  </a:cubicBezTo>
                  <a:cubicBezTo>
                    <a:pt x="6108" y="56365"/>
                    <a:pt x="3436" y="50448"/>
                    <a:pt x="0" y="36704"/>
                  </a:cubicBezTo>
                  <a:cubicBezTo>
                    <a:pt x="82079" y="24679"/>
                    <a:pt x="123309" y="17425"/>
                    <a:pt x="206915" y="55"/>
                  </a:cubicBezTo>
                  <a:cubicBezTo>
                    <a:pt x="291094" y="246"/>
                    <a:pt x="333278" y="-136"/>
                    <a:pt x="417075" y="55"/>
                  </a:cubicBezTo>
                  <a:cubicBezTo>
                    <a:pt x="418793" y="19143"/>
                    <a:pt x="420511" y="27924"/>
                    <a:pt x="424138" y="45676"/>
                  </a:cubicBezTo>
                  <a:cubicBezTo>
                    <a:pt x="344158" y="60373"/>
                    <a:pt x="304264" y="66291"/>
                    <a:pt x="224858" y="76026"/>
                  </a:cubicBezTo>
                  <a:close/>
                  <a:moveTo>
                    <a:pt x="24051" y="66482"/>
                  </a:moveTo>
                  <a:cubicBezTo>
                    <a:pt x="104603" y="68963"/>
                    <a:pt x="144688" y="70299"/>
                    <a:pt x="224094" y="73926"/>
                  </a:cubicBezTo>
                  <a:cubicBezTo>
                    <a:pt x="298538" y="64573"/>
                    <a:pt x="335951" y="58846"/>
                    <a:pt x="411348" y="45294"/>
                  </a:cubicBezTo>
                  <a:cubicBezTo>
                    <a:pt x="407913" y="28878"/>
                    <a:pt x="406386" y="20670"/>
                    <a:pt x="404668" y="3109"/>
                  </a:cubicBezTo>
                  <a:cubicBezTo>
                    <a:pt x="326025" y="2727"/>
                    <a:pt x="286513" y="3109"/>
                    <a:pt x="207296" y="2918"/>
                  </a:cubicBezTo>
                  <a:cubicBezTo>
                    <a:pt x="129036" y="18952"/>
                    <a:pt x="90477" y="25824"/>
                    <a:pt x="13362" y="37086"/>
                  </a:cubicBezTo>
                  <a:cubicBezTo>
                    <a:pt x="16415" y="50066"/>
                    <a:pt x="18897" y="55601"/>
                    <a:pt x="24051" y="664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EC6B3A5E-AF1D-4C06-A086-EFFD2F154A4B}"/>
                </a:ext>
              </a:extLst>
            </p:cNvPr>
            <p:cNvSpPr/>
            <p:nvPr/>
          </p:nvSpPr>
          <p:spPr>
            <a:xfrm>
              <a:off x="3140780" y="4703235"/>
              <a:ext cx="400850" cy="95440"/>
            </a:xfrm>
            <a:custGeom>
              <a:avLst/>
              <a:gdLst>
                <a:gd name="connsiteX0" fmla="*/ 214551 w 400850"/>
                <a:gd name="connsiteY0" fmla="*/ 110463 h 95440"/>
                <a:gd name="connsiteX1" fmla="*/ 7254 w 400850"/>
                <a:gd name="connsiteY1" fmla="*/ 99010 h 95440"/>
                <a:gd name="connsiteX2" fmla="*/ 0 w 400850"/>
                <a:gd name="connsiteY2" fmla="*/ 53962 h 95440"/>
                <a:gd name="connsiteX3" fmla="*/ 206152 w 400850"/>
                <a:gd name="connsiteY3" fmla="*/ 897 h 95440"/>
                <a:gd name="connsiteX4" fmla="*/ 411158 w 400850"/>
                <a:gd name="connsiteY4" fmla="*/ 706 h 95440"/>
                <a:gd name="connsiteX5" fmla="*/ 413257 w 400850"/>
                <a:gd name="connsiteY5" fmla="*/ 65797 h 95440"/>
                <a:gd name="connsiteX6" fmla="*/ 214551 w 400850"/>
                <a:gd name="connsiteY6" fmla="*/ 110463 h 95440"/>
                <a:gd name="connsiteX7" fmla="*/ 19661 w 400850"/>
                <a:gd name="connsiteY7" fmla="*/ 96910 h 95440"/>
                <a:gd name="connsiteX8" fmla="*/ 214169 w 400850"/>
                <a:gd name="connsiteY8" fmla="*/ 107218 h 95440"/>
                <a:gd name="connsiteX9" fmla="*/ 400660 w 400850"/>
                <a:gd name="connsiteY9" fmla="*/ 65033 h 95440"/>
                <a:gd name="connsiteX10" fmla="*/ 398560 w 400850"/>
                <a:gd name="connsiteY10" fmla="*/ 4715 h 95440"/>
                <a:gd name="connsiteX11" fmla="*/ 206152 w 400850"/>
                <a:gd name="connsiteY11" fmla="*/ 4524 h 95440"/>
                <a:gd name="connsiteX12" fmla="*/ 13171 w 400850"/>
                <a:gd name="connsiteY12" fmla="*/ 54153 h 95440"/>
                <a:gd name="connsiteX13" fmla="*/ 19661 w 400850"/>
                <a:gd name="connsiteY13" fmla="*/ 96910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95440">
                  <a:moveTo>
                    <a:pt x="214551" y="110463"/>
                  </a:moveTo>
                  <a:cubicBezTo>
                    <a:pt x="132471" y="104164"/>
                    <a:pt x="91051" y="102255"/>
                    <a:pt x="7254" y="99010"/>
                  </a:cubicBezTo>
                  <a:cubicBezTo>
                    <a:pt x="3627" y="81640"/>
                    <a:pt x="1909" y="72859"/>
                    <a:pt x="0" y="53962"/>
                  </a:cubicBezTo>
                  <a:cubicBezTo>
                    <a:pt x="81697" y="35447"/>
                    <a:pt x="122927" y="24757"/>
                    <a:pt x="206152" y="897"/>
                  </a:cubicBezTo>
                  <a:cubicBezTo>
                    <a:pt x="288612" y="-57"/>
                    <a:pt x="329652" y="-439"/>
                    <a:pt x="411158" y="706"/>
                  </a:cubicBezTo>
                  <a:cubicBezTo>
                    <a:pt x="411158" y="27048"/>
                    <a:pt x="411922" y="39837"/>
                    <a:pt x="413257" y="65797"/>
                  </a:cubicBezTo>
                  <a:cubicBezTo>
                    <a:pt x="333279" y="86412"/>
                    <a:pt x="293575" y="95192"/>
                    <a:pt x="214551" y="110463"/>
                  </a:cubicBezTo>
                  <a:close/>
                  <a:moveTo>
                    <a:pt x="19661" y="96910"/>
                  </a:moveTo>
                  <a:cubicBezTo>
                    <a:pt x="98113" y="99773"/>
                    <a:pt x="137243" y="101682"/>
                    <a:pt x="214169" y="107218"/>
                  </a:cubicBezTo>
                  <a:cubicBezTo>
                    <a:pt x="288422" y="92711"/>
                    <a:pt x="325643" y="84312"/>
                    <a:pt x="400660" y="65033"/>
                  </a:cubicBezTo>
                  <a:cubicBezTo>
                    <a:pt x="399323" y="40982"/>
                    <a:pt x="398751" y="28957"/>
                    <a:pt x="398560" y="4715"/>
                  </a:cubicBezTo>
                  <a:cubicBezTo>
                    <a:pt x="322016" y="3569"/>
                    <a:pt x="283458" y="3760"/>
                    <a:pt x="206152" y="4524"/>
                  </a:cubicBezTo>
                  <a:cubicBezTo>
                    <a:pt x="128272" y="26857"/>
                    <a:pt x="89714" y="36783"/>
                    <a:pt x="13171" y="54153"/>
                  </a:cubicBezTo>
                  <a:cubicBezTo>
                    <a:pt x="14889" y="71905"/>
                    <a:pt x="16416" y="80304"/>
                    <a:pt x="19661" y="969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618B82A5-6570-4CC5-B6FE-CF3868A97260}"/>
                </a:ext>
              </a:extLst>
            </p:cNvPr>
            <p:cNvSpPr/>
            <p:nvPr/>
          </p:nvSpPr>
          <p:spPr>
            <a:xfrm>
              <a:off x="3539340" y="4637324"/>
              <a:ext cx="400850" cy="133617"/>
            </a:xfrm>
            <a:custGeom>
              <a:avLst/>
              <a:gdLst>
                <a:gd name="connsiteX0" fmla="*/ 203670 w 400850"/>
                <a:gd name="connsiteY0" fmla="*/ 151560 h 133616"/>
                <a:gd name="connsiteX1" fmla="*/ 2290 w 400850"/>
                <a:gd name="connsiteY1" fmla="*/ 132853 h 133616"/>
                <a:gd name="connsiteX2" fmla="*/ 0 w 400850"/>
                <a:gd name="connsiteY2" fmla="*/ 68526 h 133616"/>
                <a:gd name="connsiteX3" fmla="*/ 204052 w 400850"/>
                <a:gd name="connsiteY3" fmla="*/ 0 h 133616"/>
                <a:gd name="connsiteX4" fmla="*/ 403141 w 400850"/>
                <a:gd name="connsiteY4" fmla="*/ 4772 h 133616"/>
                <a:gd name="connsiteX5" fmla="*/ 401423 w 400850"/>
                <a:gd name="connsiteY5" fmla="*/ 92386 h 133616"/>
                <a:gd name="connsiteX6" fmla="*/ 203670 w 400850"/>
                <a:gd name="connsiteY6" fmla="*/ 151560 h 133616"/>
                <a:gd name="connsiteX7" fmla="*/ 14698 w 400850"/>
                <a:gd name="connsiteY7" fmla="*/ 129608 h 133616"/>
                <a:gd name="connsiteX8" fmla="*/ 203479 w 400850"/>
                <a:gd name="connsiteY8" fmla="*/ 146787 h 133616"/>
                <a:gd name="connsiteX9" fmla="*/ 389207 w 400850"/>
                <a:gd name="connsiteY9" fmla="*/ 90859 h 133616"/>
                <a:gd name="connsiteX10" fmla="*/ 390733 w 400850"/>
                <a:gd name="connsiteY10" fmla="*/ 9353 h 133616"/>
                <a:gd name="connsiteX11" fmla="*/ 203861 w 400850"/>
                <a:gd name="connsiteY11" fmla="*/ 4581 h 133616"/>
                <a:gd name="connsiteX12" fmla="*/ 12598 w 400850"/>
                <a:gd name="connsiteY12" fmla="*/ 68526 h 133616"/>
                <a:gd name="connsiteX13" fmla="*/ 14698 w 400850"/>
                <a:gd name="connsiteY13" fmla="*/ 129608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33616">
                  <a:moveTo>
                    <a:pt x="203670" y="151560"/>
                  </a:moveTo>
                  <a:cubicBezTo>
                    <a:pt x="124073" y="141825"/>
                    <a:pt x="83797" y="138198"/>
                    <a:pt x="2290" y="132853"/>
                  </a:cubicBezTo>
                  <a:cubicBezTo>
                    <a:pt x="764" y="107275"/>
                    <a:pt x="191" y="94486"/>
                    <a:pt x="0" y="68526"/>
                  </a:cubicBezTo>
                  <a:cubicBezTo>
                    <a:pt x="81124" y="43712"/>
                    <a:pt x="121973" y="29968"/>
                    <a:pt x="204052" y="0"/>
                  </a:cubicBezTo>
                  <a:cubicBezTo>
                    <a:pt x="284222" y="191"/>
                    <a:pt x="324116" y="954"/>
                    <a:pt x="403141" y="4772"/>
                  </a:cubicBezTo>
                  <a:cubicBezTo>
                    <a:pt x="401804" y="39512"/>
                    <a:pt x="401614" y="57073"/>
                    <a:pt x="401423" y="92386"/>
                  </a:cubicBezTo>
                  <a:cubicBezTo>
                    <a:pt x="321826" y="118728"/>
                    <a:pt x="282313" y="130563"/>
                    <a:pt x="203670" y="151560"/>
                  </a:cubicBezTo>
                  <a:close/>
                  <a:moveTo>
                    <a:pt x="14698" y="129608"/>
                  </a:moveTo>
                  <a:cubicBezTo>
                    <a:pt x="91050" y="134571"/>
                    <a:pt x="128845" y="137816"/>
                    <a:pt x="203479" y="146787"/>
                  </a:cubicBezTo>
                  <a:cubicBezTo>
                    <a:pt x="277350" y="126936"/>
                    <a:pt x="314572" y="115674"/>
                    <a:pt x="389207" y="90859"/>
                  </a:cubicBezTo>
                  <a:cubicBezTo>
                    <a:pt x="389397" y="58028"/>
                    <a:pt x="389588" y="41612"/>
                    <a:pt x="390733" y="9353"/>
                  </a:cubicBezTo>
                  <a:cubicBezTo>
                    <a:pt x="316481" y="5726"/>
                    <a:pt x="279068" y="4963"/>
                    <a:pt x="203861" y="4581"/>
                  </a:cubicBezTo>
                  <a:cubicBezTo>
                    <a:pt x="126936" y="32450"/>
                    <a:pt x="88569" y="45430"/>
                    <a:pt x="12598" y="68526"/>
                  </a:cubicBezTo>
                  <a:cubicBezTo>
                    <a:pt x="12789" y="93341"/>
                    <a:pt x="13362" y="105366"/>
                    <a:pt x="14698" y="1296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6D965543-1694-42E9-B2D2-5F5A03D3D078}"/>
                </a:ext>
              </a:extLst>
            </p:cNvPr>
            <p:cNvSpPr/>
            <p:nvPr/>
          </p:nvSpPr>
          <p:spPr>
            <a:xfrm>
              <a:off x="3928546" y="4562308"/>
              <a:ext cx="381762" cy="190881"/>
            </a:xfrm>
            <a:custGeom>
              <a:avLst/>
              <a:gdLst>
                <a:gd name="connsiteX0" fmla="*/ 196416 w 381762"/>
                <a:gd name="connsiteY0" fmla="*/ 197753 h 190880"/>
                <a:gd name="connsiteX1" fmla="*/ 0 w 381762"/>
                <a:gd name="connsiteY1" fmla="*/ 168548 h 190880"/>
                <a:gd name="connsiteX2" fmla="*/ 1718 w 381762"/>
                <a:gd name="connsiteY2" fmla="*/ 81697 h 190880"/>
                <a:gd name="connsiteX3" fmla="*/ 202906 w 381762"/>
                <a:gd name="connsiteY3" fmla="*/ 0 h 190880"/>
                <a:gd name="connsiteX4" fmla="*/ 396651 w 381762"/>
                <a:gd name="connsiteY4" fmla="*/ 13553 h 190880"/>
                <a:gd name="connsiteX5" fmla="*/ 393024 w 381762"/>
                <a:gd name="connsiteY5" fmla="*/ 124836 h 190880"/>
                <a:gd name="connsiteX6" fmla="*/ 196416 w 381762"/>
                <a:gd name="connsiteY6" fmla="*/ 197753 h 190880"/>
                <a:gd name="connsiteX7" fmla="*/ 12216 w 381762"/>
                <a:gd name="connsiteY7" fmla="*/ 164539 h 190880"/>
                <a:gd name="connsiteX8" fmla="*/ 196416 w 381762"/>
                <a:gd name="connsiteY8" fmla="*/ 191454 h 190880"/>
                <a:gd name="connsiteX9" fmla="*/ 380998 w 381762"/>
                <a:gd name="connsiteY9" fmla="*/ 122546 h 190880"/>
                <a:gd name="connsiteX10" fmla="*/ 384434 w 381762"/>
                <a:gd name="connsiteY10" fmla="*/ 18897 h 190880"/>
                <a:gd name="connsiteX11" fmla="*/ 202524 w 381762"/>
                <a:gd name="connsiteY11" fmla="*/ 5917 h 190880"/>
                <a:gd name="connsiteX12" fmla="*/ 13934 w 381762"/>
                <a:gd name="connsiteY12" fmla="*/ 82461 h 190880"/>
                <a:gd name="connsiteX13" fmla="*/ 12216 w 381762"/>
                <a:gd name="connsiteY13" fmla="*/ 16453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96416" y="197753"/>
                  </a:moveTo>
                  <a:cubicBezTo>
                    <a:pt x="118537" y="183437"/>
                    <a:pt x="79216" y="177710"/>
                    <a:pt x="0" y="168548"/>
                  </a:cubicBezTo>
                  <a:cubicBezTo>
                    <a:pt x="190" y="133426"/>
                    <a:pt x="382" y="116056"/>
                    <a:pt x="1718" y="81697"/>
                  </a:cubicBezTo>
                  <a:cubicBezTo>
                    <a:pt x="81888" y="51347"/>
                    <a:pt x="122164" y="34931"/>
                    <a:pt x="202906" y="0"/>
                  </a:cubicBezTo>
                  <a:cubicBezTo>
                    <a:pt x="280786" y="3054"/>
                    <a:pt x="319535" y="5536"/>
                    <a:pt x="396651" y="13553"/>
                  </a:cubicBezTo>
                  <a:cubicBezTo>
                    <a:pt x="394742" y="57073"/>
                    <a:pt x="394169" y="79407"/>
                    <a:pt x="393024" y="124836"/>
                  </a:cubicBezTo>
                  <a:cubicBezTo>
                    <a:pt x="313999" y="156522"/>
                    <a:pt x="274677" y="171220"/>
                    <a:pt x="196416" y="197753"/>
                  </a:cubicBezTo>
                  <a:close/>
                  <a:moveTo>
                    <a:pt x="12216" y="164539"/>
                  </a:moveTo>
                  <a:cubicBezTo>
                    <a:pt x="86469" y="172938"/>
                    <a:pt x="123309" y="178283"/>
                    <a:pt x="196416" y="191454"/>
                  </a:cubicBezTo>
                  <a:cubicBezTo>
                    <a:pt x="269905" y="166257"/>
                    <a:pt x="306936" y="152323"/>
                    <a:pt x="380998" y="122546"/>
                  </a:cubicBezTo>
                  <a:cubicBezTo>
                    <a:pt x="381953" y="80361"/>
                    <a:pt x="382716" y="59555"/>
                    <a:pt x="384434" y="18897"/>
                  </a:cubicBezTo>
                  <a:cubicBezTo>
                    <a:pt x="312090" y="11453"/>
                    <a:pt x="275632" y="8971"/>
                    <a:pt x="202524" y="5917"/>
                  </a:cubicBezTo>
                  <a:cubicBezTo>
                    <a:pt x="126745" y="38558"/>
                    <a:pt x="89141" y="53828"/>
                    <a:pt x="13934" y="82461"/>
                  </a:cubicBezTo>
                  <a:cubicBezTo>
                    <a:pt x="12789" y="114910"/>
                    <a:pt x="12598" y="131517"/>
                    <a:pt x="12216" y="1645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4974DAB3-A6C0-43A1-B988-73619E5C8D8E}"/>
                </a:ext>
              </a:extLst>
            </p:cNvPr>
            <p:cNvSpPr/>
            <p:nvPr/>
          </p:nvSpPr>
          <p:spPr>
            <a:xfrm>
              <a:off x="4309545" y="4485574"/>
              <a:ext cx="381762" cy="229057"/>
            </a:xfrm>
            <a:custGeom>
              <a:avLst/>
              <a:gdLst>
                <a:gd name="connsiteX0" fmla="*/ 193171 w 381762"/>
                <a:gd name="connsiteY0" fmla="*/ 244518 h 229057"/>
                <a:gd name="connsiteX1" fmla="*/ 0 w 381762"/>
                <a:gd name="connsiteY1" fmla="*/ 202715 h 229057"/>
                <a:gd name="connsiteX2" fmla="*/ 3627 w 381762"/>
                <a:gd name="connsiteY2" fmla="*/ 92196 h 229057"/>
                <a:gd name="connsiteX3" fmla="*/ 200998 w 381762"/>
                <a:gd name="connsiteY3" fmla="*/ 0 h 229057"/>
                <a:gd name="connsiteX4" fmla="*/ 391115 w 381762"/>
                <a:gd name="connsiteY4" fmla="*/ 25005 h 229057"/>
                <a:gd name="connsiteX5" fmla="*/ 388061 w 381762"/>
                <a:gd name="connsiteY5" fmla="*/ 159195 h 229057"/>
                <a:gd name="connsiteX6" fmla="*/ 193171 w 381762"/>
                <a:gd name="connsiteY6" fmla="*/ 244518 h 229057"/>
                <a:gd name="connsiteX7" fmla="*/ 12026 w 381762"/>
                <a:gd name="connsiteY7" fmla="*/ 197943 h 229057"/>
                <a:gd name="connsiteX8" fmla="*/ 193171 w 381762"/>
                <a:gd name="connsiteY8" fmla="*/ 236692 h 229057"/>
                <a:gd name="connsiteX9" fmla="*/ 376035 w 381762"/>
                <a:gd name="connsiteY9" fmla="*/ 156331 h 229057"/>
                <a:gd name="connsiteX10" fmla="*/ 378899 w 381762"/>
                <a:gd name="connsiteY10" fmla="*/ 31114 h 229057"/>
                <a:gd name="connsiteX11" fmla="*/ 200425 w 381762"/>
                <a:gd name="connsiteY11" fmla="*/ 7253 h 229057"/>
                <a:gd name="connsiteX12" fmla="*/ 15461 w 381762"/>
                <a:gd name="connsiteY12" fmla="*/ 93722 h 229057"/>
                <a:gd name="connsiteX13" fmla="*/ 12026 w 381762"/>
                <a:gd name="connsiteY13" fmla="*/ 19794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93171" y="244518"/>
                  </a:moveTo>
                  <a:cubicBezTo>
                    <a:pt x="116246" y="224858"/>
                    <a:pt x="77689" y="216650"/>
                    <a:pt x="0" y="202715"/>
                  </a:cubicBezTo>
                  <a:cubicBezTo>
                    <a:pt x="1145" y="157668"/>
                    <a:pt x="1718" y="135525"/>
                    <a:pt x="3627" y="92196"/>
                  </a:cubicBezTo>
                  <a:cubicBezTo>
                    <a:pt x="82461" y="57073"/>
                    <a:pt x="121973" y="38558"/>
                    <a:pt x="200998" y="0"/>
                  </a:cubicBezTo>
                  <a:cubicBezTo>
                    <a:pt x="277159" y="7253"/>
                    <a:pt x="315145" y="12025"/>
                    <a:pt x="391115" y="25005"/>
                  </a:cubicBezTo>
                  <a:cubicBezTo>
                    <a:pt x="389588" y="77116"/>
                    <a:pt x="389016" y="104221"/>
                    <a:pt x="388061" y="159195"/>
                  </a:cubicBezTo>
                  <a:cubicBezTo>
                    <a:pt x="309991" y="195653"/>
                    <a:pt x="271051" y="212832"/>
                    <a:pt x="193171" y="244518"/>
                  </a:cubicBezTo>
                  <a:close/>
                  <a:moveTo>
                    <a:pt x="12026" y="197943"/>
                  </a:moveTo>
                  <a:cubicBezTo>
                    <a:pt x="84751" y="210923"/>
                    <a:pt x="121018" y="218559"/>
                    <a:pt x="193171" y="236692"/>
                  </a:cubicBezTo>
                  <a:cubicBezTo>
                    <a:pt x="266279" y="206533"/>
                    <a:pt x="302737" y="190499"/>
                    <a:pt x="376035" y="156331"/>
                  </a:cubicBezTo>
                  <a:cubicBezTo>
                    <a:pt x="376990" y="104985"/>
                    <a:pt x="377372" y="79788"/>
                    <a:pt x="378899" y="31114"/>
                  </a:cubicBezTo>
                  <a:cubicBezTo>
                    <a:pt x="307700" y="19088"/>
                    <a:pt x="272005" y="14316"/>
                    <a:pt x="200425" y="7253"/>
                  </a:cubicBezTo>
                  <a:cubicBezTo>
                    <a:pt x="126363" y="43330"/>
                    <a:pt x="89332" y="60700"/>
                    <a:pt x="15461" y="93722"/>
                  </a:cubicBezTo>
                  <a:cubicBezTo>
                    <a:pt x="13743" y="134571"/>
                    <a:pt x="13171" y="155568"/>
                    <a:pt x="12026" y="197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47B0C1F4-5BC1-4DFC-B2CD-D9FAB2FEB002}"/>
                </a:ext>
              </a:extLst>
            </p:cNvPr>
            <p:cNvSpPr/>
            <p:nvPr/>
          </p:nvSpPr>
          <p:spPr>
            <a:xfrm>
              <a:off x="4685771" y="4413230"/>
              <a:ext cx="381762" cy="286321"/>
            </a:xfrm>
            <a:custGeom>
              <a:avLst/>
              <a:gdLst>
                <a:gd name="connsiteX0" fmla="*/ 192599 w 381762"/>
                <a:gd name="connsiteY0" fmla="*/ 288421 h 286321"/>
                <a:gd name="connsiteX1" fmla="*/ 0 w 381762"/>
                <a:gd name="connsiteY1" fmla="*/ 232875 h 286321"/>
                <a:gd name="connsiteX2" fmla="*/ 3054 w 381762"/>
                <a:gd name="connsiteY2" fmla="*/ 99449 h 286321"/>
                <a:gd name="connsiteX3" fmla="*/ 196226 w 381762"/>
                <a:gd name="connsiteY3" fmla="*/ 0 h 286321"/>
                <a:gd name="connsiteX4" fmla="*/ 385007 w 381762"/>
                <a:gd name="connsiteY4" fmla="*/ 38176 h 286321"/>
                <a:gd name="connsiteX5" fmla="*/ 385580 w 381762"/>
                <a:gd name="connsiteY5" fmla="*/ 193172 h 286321"/>
                <a:gd name="connsiteX6" fmla="*/ 192599 w 381762"/>
                <a:gd name="connsiteY6" fmla="*/ 288421 h 286321"/>
                <a:gd name="connsiteX7" fmla="*/ 12026 w 381762"/>
                <a:gd name="connsiteY7" fmla="*/ 227339 h 286321"/>
                <a:gd name="connsiteX8" fmla="*/ 192599 w 381762"/>
                <a:gd name="connsiteY8" fmla="*/ 278877 h 286321"/>
                <a:gd name="connsiteX9" fmla="*/ 373554 w 381762"/>
                <a:gd name="connsiteY9" fmla="*/ 189354 h 286321"/>
                <a:gd name="connsiteX10" fmla="*/ 373173 w 381762"/>
                <a:gd name="connsiteY10" fmla="*/ 44475 h 286321"/>
                <a:gd name="connsiteX11" fmla="*/ 195844 w 381762"/>
                <a:gd name="connsiteY11" fmla="*/ 8208 h 286321"/>
                <a:gd name="connsiteX12" fmla="*/ 14698 w 381762"/>
                <a:gd name="connsiteY12" fmla="*/ 101358 h 286321"/>
                <a:gd name="connsiteX13" fmla="*/ 12026 w 381762"/>
                <a:gd name="connsiteY13" fmla="*/ 22733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192599" y="288421"/>
                  </a:moveTo>
                  <a:cubicBezTo>
                    <a:pt x="115483" y="263225"/>
                    <a:pt x="77116" y="252154"/>
                    <a:pt x="0" y="232875"/>
                  </a:cubicBezTo>
                  <a:cubicBezTo>
                    <a:pt x="955" y="178092"/>
                    <a:pt x="1336" y="151178"/>
                    <a:pt x="3054" y="99449"/>
                  </a:cubicBezTo>
                  <a:cubicBezTo>
                    <a:pt x="80361" y="60891"/>
                    <a:pt x="118919" y="40849"/>
                    <a:pt x="196226" y="0"/>
                  </a:cubicBezTo>
                  <a:cubicBezTo>
                    <a:pt x="271624" y="12216"/>
                    <a:pt x="309227" y="19852"/>
                    <a:pt x="385007" y="38176"/>
                  </a:cubicBezTo>
                  <a:cubicBezTo>
                    <a:pt x="384816" y="97922"/>
                    <a:pt x="385007" y="129226"/>
                    <a:pt x="385580" y="193172"/>
                  </a:cubicBezTo>
                  <a:cubicBezTo>
                    <a:pt x="308273" y="232875"/>
                    <a:pt x="269715" y="252154"/>
                    <a:pt x="192599" y="288421"/>
                  </a:cubicBezTo>
                  <a:close/>
                  <a:moveTo>
                    <a:pt x="12026" y="227339"/>
                  </a:moveTo>
                  <a:cubicBezTo>
                    <a:pt x="84179" y="245282"/>
                    <a:pt x="120446" y="255590"/>
                    <a:pt x="192599" y="278877"/>
                  </a:cubicBezTo>
                  <a:cubicBezTo>
                    <a:pt x="264943" y="244709"/>
                    <a:pt x="301210" y="226576"/>
                    <a:pt x="373554" y="189354"/>
                  </a:cubicBezTo>
                  <a:cubicBezTo>
                    <a:pt x="373173" y="129799"/>
                    <a:pt x="372982" y="100594"/>
                    <a:pt x="373173" y="44475"/>
                  </a:cubicBezTo>
                  <a:cubicBezTo>
                    <a:pt x="302165" y="27296"/>
                    <a:pt x="266661" y="20042"/>
                    <a:pt x="195844" y="8208"/>
                  </a:cubicBezTo>
                  <a:cubicBezTo>
                    <a:pt x="123309" y="46384"/>
                    <a:pt x="87042" y="65281"/>
                    <a:pt x="14698" y="101358"/>
                  </a:cubicBezTo>
                  <a:cubicBezTo>
                    <a:pt x="13362" y="150414"/>
                    <a:pt x="12789" y="175801"/>
                    <a:pt x="12026" y="2273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6A49EFF9-E340-46F5-B629-E3739D3A13BF}"/>
                </a:ext>
              </a:extLst>
            </p:cNvPr>
            <p:cNvSpPr/>
            <p:nvPr/>
          </p:nvSpPr>
          <p:spPr>
            <a:xfrm>
              <a:off x="5058869" y="4350430"/>
              <a:ext cx="381762" cy="324498"/>
            </a:xfrm>
            <a:custGeom>
              <a:avLst/>
              <a:gdLst>
                <a:gd name="connsiteX0" fmla="*/ 195346 w 381762"/>
                <a:gd name="connsiteY0" fmla="*/ 326597 h 324497"/>
                <a:gd name="connsiteX1" fmla="*/ 457 w 381762"/>
                <a:gd name="connsiteY1" fmla="*/ 257117 h 324497"/>
                <a:gd name="connsiteX2" fmla="*/ 75 w 381762"/>
                <a:gd name="connsiteY2" fmla="*/ 102694 h 324497"/>
                <a:gd name="connsiteX3" fmla="*/ 189238 w 381762"/>
                <a:gd name="connsiteY3" fmla="*/ 0 h 324497"/>
                <a:gd name="connsiteX4" fmla="*/ 379546 w 381762"/>
                <a:gd name="connsiteY4" fmla="*/ 52301 h 324497"/>
                <a:gd name="connsiteX5" fmla="*/ 386227 w 381762"/>
                <a:gd name="connsiteY5" fmla="*/ 224476 h 324497"/>
                <a:gd name="connsiteX6" fmla="*/ 195346 w 381762"/>
                <a:gd name="connsiteY6" fmla="*/ 326597 h 324497"/>
                <a:gd name="connsiteX7" fmla="*/ 12291 w 381762"/>
                <a:gd name="connsiteY7" fmla="*/ 251008 h 324497"/>
                <a:gd name="connsiteX8" fmla="*/ 194964 w 381762"/>
                <a:gd name="connsiteY8" fmla="*/ 315717 h 324497"/>
                <a:gd name="connsiteX9" fmla="*/ 374011 w 381762"/>
                <a:gd name="connsiteY9" fmla="*/ 219895 h 324497"/>
                <a:gd name="connsiteX10" fmla="*/ 367902 w 381762"/>
                <a:gd name="connsiteY10" fmla="*/ 58791 h 324497"/>
                <a:gd name="connsiteX11" fmla="*/ 189238 w 381762"/>
                <a:gd name="connsiteY11" fmla="*/ 9162 h 324497"/>
                <a:gd name="connsiteX12" fmla="*/ 11909 w 381762"/>
                <a:gd name="connsiteY12" fmla="*/ 105557 h 324497"/>
                <a:gd name="connsiteX13" fmla="*/ 12291 w 381762"/>
                <a:gd name="connsiteY13" fmla="*/ 251008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24497">
                  <a:moveTo>
                    <a:pt x="195346" y="326597"/>
                  </a:moveTo>
                  <a:cubicBezTo>
                    <a:pt x="117085" y="295865"/>
                    <a:pt x="78145" y="281931"/>
                    <a:pt x="457" y="257117"/>
                  </a:cubicBezTo>
                  <a:cubicBezTo>
                    <a:pt x="75" y="193553"/>
                    <a:pt x="-116" y="162249"/>
                    <a:pt x="75" y="102694"/>
                  </a:cubicBezTo>
                  <a:cubicBezTo>
                    <a:pt x="75855" y="62036"/>
                    <a:pt x="113649" y="41230"/>
                    <a:pt x="189238" y="0"/>
                  </a:cubicBezTo>
                  <a:cubicBezTo>
                    <a:pt x="264827" y="17752"/>
                    <a:pt x="302812" y="28441"/>
                    <a:pt x="379546" y="52301"/>
                  </a:cubicBezTo>
                  <a:cubicBezTo>
                    <a:pt x="381837" y="118346"/>
                    <a:pt x="383173" y="153086"/>
                    <a:pt x="386227" y="224476"/>
                  </a:cubicBezTo>
                  <a:cubicBezTo>
                    <a:pt x="309874" y="266279"/>
                    <a:pt x="271698" y="286894"/>
                    <a:pt x="195346" y="326597"/>
                  </a:cubicBezTo>
                  <a:close/>
                  <a:moveTo>
                    <a:pt x="12291" y="251008"/>
                  </a:moveTo>
                  <a:cubicBezTo>
                    <a:pt x="85017" y="274296"/>
                    <a:pt x="121475" y="287276"/>
                    <a:pt x="194964" y="315717"/>
                  </a:cubicBezTo>
                  <a:cubicBezTo>
                    <a:pt x="266736" y="278495"/>
                    <a:pt x="302430" y="259025"/>
                    <a:pt x="374011" y="219895"/>
                  </a:cubicBezTo>
                  <a:cubicBezTo>
                    <a:pt x="371338" y="153277"/>
                    <a:pt x="370002" y="120828"/>
                    <a:pt x="367902" y="58791"/>
                  </a:cubicBezTo>
                  <a:cubicBezTo>
                    <a:pt x="295941" y="36267"/>
                    <a:pt x="260245" y="26342"/>
                    <a:pt x="189238" y="9162"/>
                  </a:cubicBezTo>
                  <a:cubicBezTo>
                    <a:pt x="118421" y="47911"/>
                    <a:pt x="82917" y="67381"/>
                    <a:pt x="11909" y="105557"/>
                  </a:cubicBezTo>
                  <a:cubicBezTo>
                    <a:pt x="11718" y="161676"/>
                    <a:pt x="11909" y="191072"/>
                    <a:pt x="12291" y="2510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5F267FA2-A7F6-42CA-97B5-E0E1A83D2B93}"/>
                </a:ext>
              </a:extLst>
            </p:cNvPr>
            <p:cNvSpPr/>
            <p:nvPr/>
          </p:nvSpPr>
          <p:spPr>
            <a:xfrm>
              <a:off x="5426771" y="4302519"/>
              <a:ext cx="381762" cy="343586"/>
            </a:xfrm>
            <a:custGeom>
              <a:avLst/>
              <a:gdLst>
                <a:gd name="connsiteX0" fmla="*/ 206533 w 381762"/>
                <a:gd name="connsiteY0" fmla="*/ 356184 h 343585"/>
                <a:gd name="connsiteX1" fmla="*/ 6490 w 381762"/>
                <a:gd name="connsiteY1" fmla="*/ 273151 h 343585"/>
                <a:gd name="connsiteX2" fmla="*/ 0 w 381762"/>
                <a:gd name="connsiteY2" fmla="*/ 101549 h 343585"/>
                <a:gd name="connsiteX3" fmla="*/ 185727 w 381762"/>
                <a:gd name="connsiteY3" fmla="*/ 0 h 343585"/>
                <a:gd name="connsiteX4" fmla="*/ 380808 w 381762"/>
                <a:gd name="connsiteY4" fmla="*/ 66808 h 343585"/>
                <a:gd name="connsiteX5" fmla="*/ 396078 w 381762"/>
                <a:gd name="connsiteY5" fmla="*/ 251390 h 343585"/>
                <a:gd name="connsiteX6" fmla="*/ 206533 w 381762"/>
                <a:gd name="connsiteY6" fmla="*/ 356184 h 343585"/>
                <a:gd name="connsiteX7" fmla="*/ 18134 w 381762"/>
                <a:gd name="connsiteY7" fmla="*/ 266852 h 343585"/>
                <a:gd name="connsiteX8" fmla="*/ 205770 w 381762"/>
                <a:gd name="connsiteY8" fmla="*/ 344158 h 343585"/>
                <a:gd name="connsiteX9" fmla="*/ 383289 w 381762"/>
                <a:gd name="connsiteY9" fmla="*/ 245664 h 343585"/>
                <a:gd name="connsiteX10" fmla="*/ 369164 w 381762"/>
                <a:gd name="connsiteY10" fmla="*/ 72726 h 343585"/>
                <a:gd name="connsiteX11" fmla="*/ 186109 w 381762"/>
                <a:gd name="connsiteY11" fmla="*/ 9544 h 343585"/>
                <a:gd name="connsiteX12" fmla="*/ 11835 w 381762"/>
                <a:gd name="connsiteY12" fmla="*/ 104985 h 343585"/>
                <a:gd name="connsiteX13" fmla="*/ 18134 w 381762"/>
                <a:gd name="connsiteY13" fmla="*/ 266852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43585">
                  <a:moveTo>
                    <a:pt x="206533" y="356184"/>
                  </a:moveTo>
                  <a:cubicBezTo>
                    <a:pt x="125599" y="320489"/>
                    <a:pt x="85705" y="303692"/>
                    <a:pt x="6490" y="273151"/>
                  </a:cubicBezTo>
                  <a:cubicBezTo>
                    <a:pt x="3627" y="202143"/>
                    <a:pt x="2099" y="167212"/>
                    <a:pt x="0" y="101549"/>
                  </a:cubicBezTo>
                  <a:cubicBezTo>
                    <a:pt x="74443" y="60509"/>
                    <a:pt x="111474" y="39894"/>
                    <a:pt x="185727" y="0"/>
                  </a:cubicBezTo>
                  <a:cubicBezTo>
                    <a:pt x="262843" y="23669"/>
                    <a:pt x="301783" y="37222"/>
                    <a:pt x="380808" y="66808"/>
                  </a:cubicBezTo>
                  <a:cubicBezTo>
                    <a:pt x="386343" y="137243"/>
                    <a:pt x="389397" y="174656"/>
                    <a:pt x="396078" y="251390"/>
                  </a:cubicBezTo>
                  <a:cubicBezTo>
                    <a:pt x="320298" y="293384"/>
                    <a:pt x="282313" y="314763"/>
                    <a:pt x="206533" y="356184"/>
                  </a:cubicBezTo>
                  <a:close/>
                  <a:moveTo>
                    <a:pt x="18134" y="266852"/>
                  </a:moveTo>
                  <a:cubicBezTo>
                    <a:pt x="92386" y="295293"/>
                    <a:pt x="129990" y="310945"/>
                    <a:pt x="205770" y="344158"/>
                  </a:cubicBezTo>
                  <a:cubicBezTo>
                    <a:pt x="276777" y="305219"/>
                    <a:pt x="312281" y="285176"/>
                    <a:pt x="383289" y="245664"/>
                  </a:cubicBezTo>
                  <a:cubicBezTo>
                    <a:pt x="377181" y="173893"/>
                    <a:pt x="374317" y="138961"/>
                    <a:pt x="369164" y="72726"/>
                  </a:cubicBezTo>
                  <a:cubicBezTo>
                    <a:pt x="295102" y="44857"/>
                    <a:pt x="258453" y="32259"/>
                    <a:pt x="186109" y="9544"/>
                  </a:cubicBezTo>
                  <a:cubicBezTo>
                    <a:pt x="116438" y="47148"/>
                    <a:pt x="81506" y="66427"/>
                    <a:pt x="11835" y="104985"/>
                  </a:cubicBezTo>
                  <a:cubicBezTo>
                    <a:pt x="13935" y="167403"/>
                    <a:pt x="15270" y="200043"/>
                    <a:pt x="18134" y="2668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7AAE8272-6599-4939-ACA8-8B052C56C55F}"/>
                </a:ext>
              </a:extLst>
            </p:cNvPr>
            <p:cNvSpPr/>
            <p:nvPr/>
          </p:nvSpPr>
          <p:spPr>
            <a:xfrm>
              <a:off x="5795553" y="4274269"/>
              <a:ext cx="400850" cy="362674"/>
            </a:xfrm>
            <a:custGeom>
              <a:avLst/>
              <a:gdLst>
                <a:gd name="connsiteX0" fmla="*/ 223521 w 400850"/>
                <a:gd name="connsiteY0" fmla="*/ 375272 h 362673"/>
                <a:gd name="connsiteX1" fmla="*/ 14889 w 400850"/>
                <a:gd name="connsiteY1" fmla="*/ 280022 h 362673"/>
                <a:gd name="connsiteX2" fmla="*/ 0 w 400850"/>
                <a:gd name="connsiteY2" fmla="*/ 95822 h 362673"/>
                <a:gd name="connsiteX3" fmla="*/ 183819 w 400850"/>
                <a:gd name="connsiteY3" fmla="*/ 0 h 362673"/>
                <a:gd name="connsiteX4" fmla="*/ 387297 w 400850"/>
                <a:gd name="connsiteY4" fmla="*/ 85896 h 362673"/>
                <a:gd name="connsiteX5" fmla="*/ 412494 w 400850"/>
                <a:gd name="connsiteY5" fmla="*/ 273914 h 362673"/>
                <a:gd name="connsiteX6" fmla="*/ 223521 w 400850"/>
                <a:gd name="connsiteY6" fmla="*/ 375272 h 362673"/>
                <a:gd name="connsiteX7" fmla="*/ 26723 w 400850"/>
                <a:gd name="connsiteY7" fmla="*/ 273532 h 362673"/>
                <a:gd name="connsiteX8" fmla="*/ 222185 w 400850"/>
                <a:gd name="connsiteY8" fmla="*/ 362483 h 362673"/>
                <a:gd name="connsiteX9" fmla="*/ 399323 w 400850"/>
                <a:gd name="connsiteY9" fmla="*/ 267806 h 362673"/>
                <a:gd name="connsiteX10" fmla="*/ 375845 w 400850"/>
                <a:gd name="connsiteY10" fmla="*/ 91050 h 362673"/>
                <a:gd name="connsiteX11" fmla="*/ 184964 w 400850"/>
                <a:gd name="connsiteY11" fmla="*/ 10308 h 362673"/>
                <a:gd name="connsiteX12" fmla="*/ 12407 w 400850"/>
                <a:gd name="connsiteY12" fmla="*/ 100403 h 362673"/>
                <a:gd name="connsiteX13" fmla="*/ 26723 w 400850"/>
                <a:gd name="connsiteY13" fmla="*/ 273532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223521" y="375272"/>
                  </a:moveTo>
                  <a:cubicBezTo>
                    <a:pt x="138770" y="334996"/>
                    <a:pt x="97158" y="315908"/>
                    <a:pt x="14889" y="280022"/>
                  </a:cubicBezTo>
                  <a:cubicBezTo>
                    <a:pt x="8399" y="203479"/>
                    <a:pt x="5345" y="166066"/>
                    <a:pt x="0" y="95822"/>
                  </a:cubicBezTo>
                  <a:cubicBezTo>
                    <a:pt x="73489" y="56119"/>
                    <a:pt x="110138" y="36649"/>
                    <a:pt x="183819" y="0"/>
                  </a:cubicBezTo>
                  <a:cubicBezTo>
                    <a:pt x="263797" y="29586"/>
                    <a:pt x="304455" y="47529"/>
                    <a:pt x="387297" y="85896"/>
                  </a:cubicBezTo>
                  <a:cubicBezTo>
                    <a:pt x="396651" y="157477"/>
                    <a:pt x="401804" y="195653"/>
                    <a:pt x="412494" y="273914"/>
                  </a:cubicBezTo>
                  <a:cubicBezTo>
                    <a:pt x="337096" y="312281"/>
                    <a:pt x="299110" y="333469"/>
                    <a:pt x="223521" y="375272"/>
                  </a:cubicBezTo>
                  <a:close/>
                  <a:moveTo>
                    <a:pt x="26723" y="273532"/>
                  </a:moveTo>
                  <a:cubicBezTo>
                    <a:pt x="103839" y="306936"/>
                    <a:pt x="142970" y="325070"/>
                    <a:pt x="222185" y="362483"/>
                  </a:cubicBezTo>
                  <a:cubicBezTo>
                    <a:pt x="293002" y="323352"/>
                    <a:pt x="328506" y="303501"/>
                    <a:pt x="399323" y="267806"/>
                  </a:cubicBezTo>
                  <a:cubicBezTo>
                    <a:pt x="389397" y="194317"/>
                    <a:pt x="384625" y="158622"/>
                    <a:pt x="375845" y="91050"/>
                  </a:cubicBezTo>
                  <a:cubicBezTo>
                    <a:pt x="298347" y="54974"/>
                    <a:pt x="259980" y="38367"/>
                    <a:pt x="184964" y="10308"/>
                  </a:cubicBezTo>
                  <a:cubicBezTo>
                    <a:pt x="115864" y="44857"/>
                    <a:pt x="81315" y="63182"/>
                    <a:pt x="12407" y="100403"/>
                  </a:cubicBezTo>
                  <a:cubicBezTo>
                    <a:pt x="17561" y="166639"/>
                    <a:pt x="20424" y="201761"/>
                    <a:pt x="26723" y="2735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42DAC6CA-0C07-4ED8-8669-03CE14456F4C}"/>
                </a:ext>
              </a:extLst>
            </p:cNvPr>
            <p:cNvSpPr/>
            <p:nvPr/>
          </p:nvSpPr>
          <p:spPr>
            <a:xfrm>
              <a:off x="6170635" y="4285912"/>
              <a:ext cx="419938" cy="362674"/>
            </a:xfrm>
            <a:custGeom>
              <a:avLst/>
              <a:gdLst>
                <a:gd name="connsiteX0" fmla="*/ 243564 w 419938"/>
                <a:gd name="connsiteY0" fmla="*/ 365728 h 362673"/>
                <a:gd name="connsiteX1" fmla="*/ 25005 w 419938"/>
                <a:gd name="connsiteY1" fmla="*/ 262270 h 362673"/>
                <a:gd name="connsiteX2" fmla="*/ 0 w 419938"/>
                <a:gd name="connsiteY2" fmla="*/ 73871 h 362673"/>
                <a:gd name="connsiteX3" fmla="*/ 184582 w 419938"/>
                <a:gd name="connsiteY3" fmla="*/ 0 h 362673"/>
                <a:gd name="connsiteX4" fmla="*/ 397796 w 419938"/>
                <a:gd name="connsiteY4" fmla="*/ 98113 h 362673"/>
                <a:gd name="connsiteX5" fmla="*/ 431582 w 419938"/>
                <a:gd name="connsiteY5" fmla="*/ 275059 h 362673"/>
                <a:gd name="connsiteX6" fmla="*/ 243564 w 419938"/>
                <a:gd name="connsiteY6" fmla="*/ 365728 h 362673"/>
                <a:gd name="connsiteX7" fmla="*/ 36649 w 419938"/>
                <a:gd name="connsiteY7" fmla="*/ 256353 h 362673"/>
                <a:gd name="connsiteX8" fmla="*/ 241464 w 419938"/>
                <a:gd name="connsiteY8" fmla="*/ 353320 h 362673"/>
                <a:gd name="connsiteX9" fmla="*/ 417838 w 419938"/>
                <a:gd name="connsiteY9" fmla="*/ 268760 h 362673"/>
                <a:gd name="connsiteX10" fmla="*/ 386344 w 419938"/>
                <a:gd name="connsiteY10" fmla="*/ 102312 h 362673"/>
                <a:gd name="connsiteX11" fmla="*/ 186108 w 419938"/>
                <a:gd name="connsiteY11" fmla="*/ 9926 h 362673"/>
                <a:gd name="connsiteX12" fmla="*/ 12789 w 419938"/>
                <a:gd name="connsiteY12" fmla="*/ 79597 h 362673"/>
                <a:gd name="connsiteX13" fmla="*/ 36649 w 419938"/>
                <a:gd name="connsiteY13" fmla="*/ 256353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62673">
                  <a:moveTo>
                    <a:pt x="243564" y="365728"/>
                  </a:moveTo>
                  <a:cubicBezTo>
                    <a:pt x="155186" y="324688"/>
                    <a:pt x="111474" y="303691"/>
                    <a:pt x="25005" y="262270"/>
                  </a:cubicBezTo>
                  <a:cubicBezTo>
                    <a:pt x="14316" y="183818"/>
                    <a:pt x="9162" y="145642"/>
                    <a:pt x="0" y="73871"/>
                  </a:cubicBezTo>
                  <a:cubicBezTo>
                    <a:pt x="73680" y="41612"/>
                    <a:pt x="110520" y="26723"/>
                    <a:pt x="184582" y="0"/>
                  </a:cubicBezTo>
                  <a:cubicBezTo>
                    <a:pt x="268569" y="38367"/>
                    <a:pt x="311326" y="58219"/>
                    <a:pt x="397796" y="98113"/>
                  </a:cubicBezTo>
                  <a:cubicBezTo>
                    <a:pt x="410394" y="165875"/>
                    <a:pt x="417457" y="201761"/>
                    <a:pt x="431582" y="275059"/>
                  </a:cubicBezTo>
                  <a:cubicBezTo>
                    <a:pt x="356375" y="308845"/>
                    <a:pt x="318771" y="327170"/>
                    <a:pt x="243564" y="365728"/>
                  </a:cubicBezTo>
                  <a:close/>
                  <a:moveTo>
                    <a:pt x="36649" y="256353"/>
                  </a:moveTo>
                  <a:cubicBezTo>
                    <a:pt x="117773" y="295102"/>
                    <a:pt x="158621" y="314954"/>
                    <a:pt x="241464" y="353320"/>
                  </a:cubicBezTo>
                  <a:cubicBezTo>
                    <a:pt x="311899" y="317435"/>
                    <a:pt x="347212" y="300447"/>
                    <a:pt x="417838" y="268760"/>
                  </a:cubicBezTo>
                  <a:cubicBezTo>
                    <a:pt x="404667" y="199852"/>
                    <a:pt x="398178" y="166257"/>
                    <a:pt x="386344" y="102312"/>
                  </a:cubicBezTo>
                  <a:cubicBezTo>
                    <a:pt x="305219" y="64899"/>
                    <a:pt x="265133" y="46002"/>
                    <a:pt x="186108" y="9926"/>
                  </a:cubicBezTo>
                  <a:cubicBezTo>
                    <a:pt x="116628" y="35313"/>
                    <a:pt x="81888" y="49438"/>
                    <a:pt x="12789" y="79597"/>
                  </a:cubicBezTo>
                  <a:cubicBezTo>
                    <a:pt x="21760" y="147169"/>
                    <a:pt x="26532" y="183055"/>
                    <a:pt x="36649" y="256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7862810B-C256-405B-8287-190917AA792A}"/>
                </a:ext>
              </a:extLst>
            </p:cNvPr>
            <p:cNvSpPr/>
            <p:nvPr/>
          </p:nvSpPr>
          <p:spPr>
            <a:xfrm>
              <a:off x="6556214" y="4323325"/>
              <a:ext cx="439026" cy="324498"/>
            </a:xfrm>
            <a:custGeom>
              <a:avLst/>
              <a:gdLst>
                <a:gd name="connsiteX0" fmla="*/ 259980 w 439026"/>
                <a:gd name="connsiteY0" fmla="*/ 337096 h 324497"/>
                <a:gd name="connsiteX1" fmla="*/ 33595 w 439026"/>
                <a:gd name="connsiteY1" fmla="*/ 237265 h 324497"/>
                <a:gd name="connsiteX2" fmla="*/ 0 w 439026"/>
                <a:gd name="connsiteY2" fmla="*/ 59937 h 324497"/>
                <a:gd name="connsiteX3" fmla="*/ 186300 w 439026"/>
                <a:gd name="connsiteY3" fmla="*/ 0 h 324497"/>
                <a:gd name="connsiteX4" fmla="*/ 408486 w 439026"/>
                <a:gd name="connsiteY4" fmla="*/ 99640 h 324497"/>
                <a:gd name="connsiteX5" fmla="*/ 448379 w 439026"/>
                <a:gd name="connsiteY5" fmla="*/ 259216 h 324497"/>
                <a:gd name="connsiteX6" fmla="*/ 259980 w 439026"/>
                <a:gd name="connsiteY6" fmla="*/ 337096 h 324497"/>
                <a:gd name="connsiteX7" fmla="*/ 45048 w 439026"/>
                <a:gd name="connsiteY7" fmla="*/ 232111 h 324497"/>
                <a:gd name="connsiteX8" fmla="*/ 257308 w 439026"/>
                <a:gd name="connsiteY8" fmla="*/ 325834 h 324497"/>
                <a:gd name="connsiteX9" fmla="*/ 433873 w 439026"/>
                <a:gd name="connsiteY9" fmla="*/ 253108 h 324497"/>
                <a:gd name="connsiteX10" fmla="*/ 396651 w 439026"/>
                <a:gd name="connsiteY10" fmla="*/ 102885 h 324497"/>
                <a:gd name="connsiteX11" fmla="*/ 188018 w 439026"/>
                <a:gd name="connsiteY11" fmla="*/ 9353 h 324497"/>
                <a:gd name="connsiteX12" fmla="*/ 13171 w 439026"/>
                <a:gd name="connsiteY12" fmla="*/ 66045 h 324497"/>
                <a:gd name="connsiteX13" fmla="*/ 45048 w 439026"/>
                <a:gd name="connsiteY13" fmla="*/ 232111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24497">
                  <a:moveTo>
                    <a:pt x="259980" y="337096"/>
                  </a:moveTo>
                  <a:cubicBezTo>
                    <a:pt x="168739" y="298347"/>
                    <a:pt x="123310" y="278114"/>
                    <a:pt x="33595" y="237265"/>
                  </a:cubicBezTo>
                  <a:cubicBezTo>
                    <a:pt x="19470" y="163776"/>
                    <a:pt x="12599" y="127699"/>
                    <a:pt x="0" y="59937"/>
                  </a:cubicBezTo>
                  <a:cubicBezTo>
                    <a:pt x="74062" y="32832"/>
                    <a:pt x="111284" y="20806"/>
                    <a:pt x="186300" y="0"/>
                  </a:cubicBezTo>
                  <a:cubicBezTo>
                    <a:pt x="274296" y="39894"/>
                    <a:pt x="318772" y="60128"/>
                    <a:pt x="408486" y="99640"/>
                  </a:cubicBezTo>
                  <a:cubicBezTo>
                    <a:pt x="423565" y="161103"/>
                    <a:pt x="431582" y="193362"/>
                    <a:pt x="448379" y="259216"/>
                  </a:cubicBezTo>
                  <a:cubicBezTo>
                    <a:pt x="372600" y="287276"/>
                    <a:pt x="334996" y="303119"/>
                    <a:pt x="259980" y="337096"/>
                  </a:cubicBezTo>
                  <a:close/>
                  <a:moveTo>
                    <a:pt x="45048" y="232111"/>
                  </a:moveTo>
                  <a:cubicBezTo>
                    <a:pt x="129227" y="270478"/>
                    <a:pt x="171793" y="289375"/>
                    <a:pt x="257308" y="325834"/>
                  </a:cubicBezTo>
                  <a:cubicBezTo>
                    <a:pt x="327744" y="294147"/>
                    <a:pt x="362865" y="279641"/>
                    <a:pt x="433873" y="253108"/>
                  </a:cubicBezTo>
                  <a:cubicBezTo>
                    <a:pt x="418412" y="191263"/>
                    <a:pt x="410776" y="160913"/>
                    <a:pt x="396651" y="102885"/>
                  </a:cubicBezTo>
                  <a:cubicBezTo>
                    <a:pt x="312472" y="65854"/>
                    <a:pt x="270669" y="46766"/>
                    <a:pt x="188018" y="9353"/>
                  </a:cubicBezTo>
                  <a:cubicBezTo>
                    <a:pt x="117583" y="29396"/>
                    <a:pt x="82652" y="40658"/>
                    <a:pt x="13171" y="66045"/>
                  </a:cubicBezTo>
                  <a:cubicBezTo>
                    <a:pt x="25196" y="129799"/>
                    <a:pt x="31687" y="163394"/>
                    <a:pt x="45048" y="2321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464A1A34-775E-4E0B-85AB-C5057325DA9D}"/>
                </a:ext>
              </a:extLst>
            </p:cNvPr>
            <p:cNvSpPr/>
            <p:nvPr/>
          </p:nvSpPr>
          <p:spPr>
            <a:xfrm>
              <a:off x="6951720" y="4376008"/>
              <a:ext cx="458114" cy="286321"/>
            </a:xfrm>
            <a:custGeom>
              <a:avLst/>
              <a:gdLst>
                <a:gd name="connsiteX0" fmla="*/ 272197 w 458114"/>
                <a:gd name="connsiteY0" fmla="*/ 297583 h 286321"/>
                <a:gd name="connsiteX1" fmla="*/ 39702 w 458114"/>
                <a:gd name="connsiteY1" fmla="*/ 205579 h 286321"/>
                <a:gd name="connsiteX2" fmla="*/ 0 w 458114"/>
                <a:gd name="connsiteY2" fmla="*/ 45430 h 286321"/>
                <a:gd name="connsiteX3" fmla="*/ 189545 w 458114"/>
                <a:gd name="connsiteY3" fmla="*/ 0 h 286321"/>
                <a:gd name="connsiteX4" fmla="*/ 419556 w 458114"/>
                <a:gd name="connsiteY4" fmla="*/ 96395 h 286321"/>
                <a:gd name="connsiteX5" fmla="*/ 461932 w 458114"/>
                <a:gd name="connsiteY5" fmla="*/ 233638 h 286321"/>
                <a:gd name="connsiteX6" fmla="*/ 272197 w 458114"/>
                <a:gd name="connsiteY6" fmla="*/ 297583 h 286321"/>
                <a:gd name="connsiteX7" fmla="*/ 51347 w 458114"/>
                <a:gd name="connsiteY7" fmla="*/ 201189 h 286321"/>
                <a:gd name="connsiteX8" fmla="*/ 269333 w 458114"/>
                <a:gd name="connsiteY8" fmla="*/ 287848 h 286321"/>
                <a:gd name="connsiteX9" fmla="*/ 447425 w 458114"/>
                <a:gd name="connsiteY9" fmla="*/ 228484 h 286321"/>
                <a:gd name="connsiteX10" fmla="*/ 407530 w 458114"/>
                <a:gd name="connsiteY10" fmla="*/ 98876 h 286321"/>
                <a:gd name="connsiteX11" fmla="*/ 191644 w 458114"/>
                <a:gd name="connsiteY11" fmla="*/ 8399 h 286321"/>
                <a:gd name="connsiteX12" fmla="*/ 13743 w 458114"/>
                <a:gd name="connsiteY12" fmla="*/ 51538 h 286321"/>
                <a:gd name="connsiteX13" fmla="*/ 51347 w 458114"/>
                <a:gd name="connsiteY13" fmla="*/ 20118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72197" y="297583"/>
                  </a:moveTo>
                  <a:cubicBezTo>
                    <a:pt x="178855" y="262843"/>
                    <a:pt x="132280" y="244137"/>
                    <a:pt x="39702" y="205579"/>
                  </a:cubicBezTo>
                  <a:cubicBezTo>
                    <a:pt x="23096" y="139534"/>
                    <a:pt x="15079" y="107084"/>
                    <a:pt x="0" y="45430"/>
                  </a:cubicBezTo>
                  <a:cubicBezTo>
                    <a:pt x="75207" y="24051"/>
                    <a:pt x="113001" y="15080"/>
                    <a:pt x="189545" y="0"/>
                  </a:cubicBezTo>
                  <a:cubicBezTo>
                    <a:pt x="280976" y="39512"/>
                    <a:pt x="326979" y="59173"/>
                    <a:pt x="419556" y="96395"/>
                  </a:cubicBezTo>
                  <a:cubicBezTo>
                    <a:pt x="435780" y="149651"/>
                    <a:pt x="444370" y="177328"/>
                    <a:pt x="461932" y="233638"/>
                  </a:cubicBezTo>
                  <a:cubicBezTo>
                    <a:pt x="385580" y="256162"/>
                    <a:pt x="347594" y="268951"/>
                    <a:pt x="272197" y="297583"/>
                  </a:cubicBezTo>
                  <a:close/>
                  <a:moveTo>
                    <a:pt x="51347" y="201189"/>
                  </a:moveTo>
                  <a:cubicBezTo>
                    <a:pt x="138198" y="237456"/>
                    <a:pt x="181909" y="254826"/>
                    <a:pt x="269333" y="287848"/>
                  </a:cubicBezTo>
                  <a:cubicBezTo>
                    <a:pt x="340150" y="261316"/>
                    <a:pt x="375654" y="249482"/>
                    <a:pt x="447425" y="228484"/>
                  </a:cubicBezTo>
                  <a:cubicBezTo>
                    <a:pt x="431008" y="175420"/>
                    <a:pt x="422801" y="149269"/>
                    <a:pt x="407530" y="98876"/>
                  </a:cubicBezTo>
                  <a:cubicBezTo>
                    <a:pt x="320680" y="63754"/>
                    <a:pt x="277541" y="45430"/>
                    <a:pt x="191644" y="8399"/>
                  </a:cubicBezTo>
                  <a:cubicBezTo>
                    <a:pt x="119873" y="22906"/>
                    <a:pt x="84369" y="31495"/>
                    <a:pt x="13743" y="51538"/>
                  </a:cubicBezTo>
                  <a:cubicBezTo>
                    <a:pt x="28250" y="109375"/>
                    <a:pt x="35886" y="139534"/>
                    <a:pt x="51347" y="2011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7941F86A-A2CA-4A8A-BFEE-7093F5DDEC0C}"/>
                </a:ext>
              </a:extLst>
            </p:cNvPr>
            <p:cNvSpPr/>
            <p:nvPr/>
          </p:nvSpPr>
          <p:spPr>
            <a:xfrm>
              <a:off x="7358296" y="4439953"/>
              <a:ext cx="458114" cy="248145"/>
            </a:xfrm>
            <a:custGeom>
              <a:avLst/>
              <a:gdLst>
                <a:gd name="connsiteX0" fmla="*/ 278495 w 458114"/>
                <a:gd name="connsiteY0" fmla="*/ 249863 h 248145"/>
                <a:gd name="connsiteX1" fmla="*/ 42375 w 458114"/>
                <a:gd name="connsiteY1" fmla="*/ 168930 h 248145"/>
                <a:gd name="connsiteX2" fmla="*/ 0 w 458114"/>
                <a:gd name="connsiteY2" fmla="*/ 30923 h 248145"/>
                <a:gd name="connsiteX3" fmla="*/ 194317 w 458114"/>
                <a:gd name="connsiteY3" fmla="*/ 0 h 248145"/>
                <a:gd name="connsiteX4" fmla="*/ 430054 w 458114"/>
                <a:gd name="connsiteY4" fmla="*/ 89332 h 248145"/>
                <a:gd name="connsiteX5" fmla="*/ 471476 w 458114"/>
                <a:gd name="connsiteY5" fmla="*/ 201189 h 248145"/>
                <a:gd name="connsiteX6" fmla="*/ 278495 w 458114"/>
                <a:gd name="connsiteY6" fmla="*/ 249863 h 248145"/>
                <a:gd name="connsiteX7" fmla="*/ 54210 w 458114"/>
                <a:gd name="connsiteY7" fmla="*/ 165494 h 248145"/>
                <a:gd name="connsiteX8" fmla="*/ 275823 w 458114"/>
                <a:gd name="connsiteY8" fmla="*/ 241846 h 248145"/>
                <a:gd name="connsiteX9" fmla="*/ 456778 w 458114"/>
                <a:gd name="connsiteY9" fmla="*/ 196607 h 248145"/>
                <a:gd name="connsiteX10" fmla="*/ 417839 w 458114"/>
                <a:gd name="connsiteY10" fmla="*/ 90859 h 248145"/>
                <a:gd name="connsiteX11" fmla="*/ 196607 w 458114"/>
                <a:gd name="connsiteY11" fmla="*/ 7253 h 248145"/>
                <a:gd name="connsiteX12" fmla="*/ 14507 w 458114"/>
                <a:gd name="connsiteY12" fmla="*/ 36649 h 248145"/>
                <a:gd name="connsiteX13" fmla="*/ 54210 w 458114"/>
                <a:gd name="connsiteY13" fmla="*/ 16549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48145">
                  <a:moveTo>
                    <a:pt x="278495" y="249863"/>
                  </a:moveTo>
                  <a:cubicBezTo>
                    <a:pt x="184201" y="220086"/>
                    <a:pt x="136861" y="203670"/>
                    <a:pt x="42375" y="168930"/>
                  </a:cubicBezTo>
                  <a:cubicBezTo>
                    <a:pt x="24814" y="112238"/>
                    <a:pt x="16033" y="84369"/>
                    <a:pt x="0" y="30923"/>
                  </a:cubicBezTo>
                  <a:cubicBezTo>
                    <a:pt x="76735" y="15461"/>
                    <a:pt x="115674" y="9353"/>
                    <a:pt x="194317" y="0"/>
                  </a:cubicBezTo>
                  <a:cubicBezTo>
                    <a:pt x="288421" y="37413"/>
                    <a:pt x="335569" y="55546"/>
                    <a:pt x="430054" y="89332"/>
                  </a:cubicBezTo>
                  <a:cubicBezTo>
                    <a:pt x="445898" y="133044"/>
                    <a:pt x="454297" y="155568"/>
                    <a:pt x="471476" y="201189"/>
                  </a:cubicBezTo>
                  <a:cubicBezTo>
                    <a:pt x="393405" y="217413"/>
                    <a:pt x="354847" y="227148"/>
                    <a:pt x="278495" y="249863"/>
                  </a:cubicBezTo>
                  <a:close/>
                  <a:moveTo>
                    <a:pt x="54210" y="165494"/>
                  </a:moveTo>
                  <a:cubicBezTo>
                    <a:pt x="142779" y="198134"/>
                    <a:pt x="187254" y="213596"/>
                    <a:pt x="275823" y="241846"/>
                  </a:cubicBezTo>
                  <a:cubicBezTo>
                    <a:pt x="347404" y="220849"/>
                    <a:pt x="383670" y="211878"/>
                    <a:pt x="456778" y="196607"/>
                  </a:cubicBezTo>
                  <a:cubicBezTo>
                    <a:pt x="440744" y="153659"/>
                    <a:pt x="432918" y="132280"/>
                    <a:pt x="417839" y="90859"/>
                  </a:cubicBezTo>
                  <a:cubicBezTo>
                    <a:pt x="329270" y="59173"/>
                    <a:pt x="284985" y="42376"/>
                    <a:pt x="196607" y="7253"/>
                  </a:cubicBezTo>
                  <a:cubicBezTo>
                    <a:pt x="122927" y="16416"/>
                    <a:pt x="86468" y="22142"/>
                    <a:pt x="14507" y="36649"/>
                  </a:cubicBezTo>
                  <a:cubicBezTo>
                    <a:pt x="29586" y="86660"/>
                    <a:pt x="37603" y="112620"/>
                    <a:pt x="54210" y="1654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A877A1E4-3BFC-4867-AE84-496F1FB0CC15}"/>
                </a:ext>
              </a:extLst>
            </p:cNvPr>
            <p:cNvSpPr/>
            <p:nvPr/>
          </p:nvSpPr>
          <p:spPr>
            <a:xfrm>
              <a:off x="7774799" y="4510197"/>
              <a:ext cx="458114" cy="190881"/>
            </a:xfrm>
            <a:custGeom>
              <a:avLst/>
              <a:gdLst>
                <a:gd name="connsiteX0" fmla="*/ 278495 w 458114"/>
                <a:gd name="connsiteY0" fmla="*/ 197371 h 190880"/>
                <a:gd name="connsiteX1" fmla="*/ 41421 w 458114"/>
                <a:gd name="connsiteY1" fmla="*/ 129799 h 190880"/>
                <a:gd name="connsiteX2" fmla="*/ 0 w 458114"/>
                <a:gd name="connsiteY2" fmla="*/ 17179 h 190880"/>
                <a:gd name="connsiteX3" fmla="*/ 199852 w 458114"/>
                <a:gd name="connsiteY3" fmla="*/ 0 h 190880"/>
                <a:gd name="connsiteX4" fmla="*/ 438644 w 458114"/>
                <a:gd name="connsiteY4" fmla="*/ 78643 h 190880"/>
                <a:gd name="connsiteX5" fmla="*/ 475484 w 458114"/>
                <a:gd name="connsiteY5" fmla="*/ 163585 h 190880"/>
                <a:gd name="connsiteX6" fmla="*/ 278495 w 458114"/>
                <a:gd name="connsiteY6" fmla="*/ 197371 h 190880"/>
                <a:gd name="connsiteX7" fmla="*/ 53446 w 458114"/>
                <a:gd name="connsiteY7" fmla="*/ 127318 h 190880"/>
                <a:gd name="connsiteX8" fmla="*/ 276013 w 458114"/>
                <a:gd name="connsiteY8" fmla="*/ 191072 h 190880"/>
                <a:gd name="connsiteX9" fmla="*/ 460596 w 458114"/>
                <a:gd name="connsiteY9" fmla="*/ 159767 h 190880"/>
                <a:gd name="connsiteX10" fmla="*/ 425855 w 458114"/>
                <a:gd name="connsiteY10" fmla="*/ 79215 h 190880"/>
                <a:gd name="connsiteX11" fmla="*/ 201952 w 458114"/>
                <a:gd name="connsiteY11" fmla="*/ 5726 h 190880"/>
                <a:gd name="connsiteX12" fmla="*/ 14507 w 458114"/>
                <a:gd name="connsiteY12" fmla="*/ 22333 h 190880"/>
                <a:gd name="connsiteX13" fmla="*/ 53446 w 458114"/>
                <a:gd name="connsiteY13" fmla="*/ 127318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278495" y="197371"/>
                  </a:moveTo>
                  <a:cubicBezTo>
                    <a:pt x="184199" y="173320"/>
                    <a:pt x="136670" y="159576"/>
                    <a:pt x="41421" y="129799"/>
                  </a:cubicBezTo>
                  <a:cubicBezTo>
                    <a:pt x="24241" y="83797"/>
                    <a:pt x="15843" y="61273"/>
                    <a:pt x="0" y="17179"/>
                  </a:cubicBezTo>
                  <a:cubicBezTo>
                    <a:pt x="78834" y="7444"/>
                    <a:pt x="118918" y="4008"/>
                    <a:pt x="199852" y="0"/>
                  </a:cubicBezTo>
                  <a:cubicBezTo>
                    <a:pt x="295674" y="33786"/>
                    <a:pt x="343395" y="49820"/>
                    <a:pt x="438644" y="78643"/>
                  </a:cubicBezTo>
                  <a:cubicBezTo>
                    <a:pt x="452960" y="112429"/>
                    <a:pt x="460405" y="129417"/>
                    <a:pt x="475484" y="163585"/>
                  </a:cubicBezTo>
                  <a:cubicBezTo>
                    <a:pt x="395505" y="173893"/>
                    <a:pt x="356183" y="180764"/>
                    <a:pt x="278495" y="197371"/>
                  </a:cubicBezTo>
                  <a:close/>
                  <a:moveTo>
                    <a:pt x="53446" y="127318"/>
                  </a:moveTo>
                  <a:cubicBezTo>
                    <a:pt x="142970" y="155377"/>
                    <a:pt x="187445" y="168166"/>
                    <a:pt x="276013" y="191072"/>
                  </a:cubicBezTo>
                  <a:cubicBezTo>
                    <a:pt x="348930" y="175801"/>
                    <a:pt x="385961" y="169502"/>
                    <a:pt x="460596" y="159767"/>
                  </a:cubicBezTo>
                  <a:cubicBezTo>
                    <a:pt x="446471" y="127318"/>
                    <a:pt x="439407" y="111283"/>
                    <a:pt x="425855" y="79215"/>
                  </a:cubicBezTo>
                  <a:cubicBezTo>
                    <a:pt x="336714" y="52110"/>
                    <a:pt x="291857" y="37222"/>
                    <a:pt x="201952" y="5726"/>
                  </a:cubicBezTo>
                  <a:cubicBezTo>
                    <a:pt x="126172" y="9926"/>
                    <a:pt x="88569" y="13171"/>
                    <a:pt x="14507" y="22333"/>
                  </a:cubicBezTo>
                  <a:cubicBezTo>
                    <a:pt x="29586" y="63563"/>
                    <a:pt x="37412" y="84560"/>
                    <a:pt x="53446" y="1273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85A9EE14-98BE-4CDC-821C-DD21D8F02A76}"/>
                </a:ext>
              </a:extLst>
            </p:cNvPr>
            <p:cNvSpPr/>
            <p:nvPr/>
          </p:nvSpPr>
          <p:spPr>
            <a:xfrm>
              <a:off x="8199318" y="4581396"/>
              <a:ext cx="458114" cy="133617"/>
            </a:xfrm>
            <a:custGeom>
              <a:avLst/>
              <a:gdLst>
                <a:gd name="connsiteX0" fmla="*/ 272388 w 458114"/>
                <a:gd name="connsiteY0" fmla="*/ 143924 h 133616"/>
                <a:gd name="connsiteX1" fmla="*/ 37031 w 458114"/>
                <a:gd name="connsiteY1" fmla="*/ 91241 h 133616"/>
                <a:gd name="connsiteX2" fmla="*/ 0 w 458114"/>
                <a:gd name="connsiteY2" fmla="*/ 5536 h 133616"/>
                <a:gd name="connsiteX3" fmla="*/ 205579 w 458114"/>
                <a:gd name="connsiteY3" fmla="*/ 0 h 133616"/>
                <a:gd name="connsiteX4" fmla="*/ 444180 w 458114"/>
                <a:gd name="connsiteY4" fmla="*/ 65281 h 133616"/>
                <a:gd name="connsiteX5" fmla="*/ 473385 w 458114"/>
                <a:gd name="connsiteY5" fmla="*/ 123691 h 133616"/>
                <a:gd name="connsiteX6" fmla="*/ 272388 w 458114"/>
                <a:gd name="connsiteY6" fmla="*/ 143924 h 133616"/>
                <a:gd name="connsiteX7" fmla="*/ 49439 w 458114"/>
                <a:gd name="connsiteY7" fmla="*/ 89523 h 133616"/>
                <a:gd name="connsiteX8" fmla="*/ 270287 w 458114"/>
                <a:gd name="connsiteY8" fmla="*/ 139343 h 133616"/>
                <a:gd name="connsiteX9" fmla="*/ 459069 w 458114"/>
                <a:gd name="connsiteY9" fmla="*/ 120828 h 133616"/>
                <a:gd name="connsiteX10" fmla="*/ 431391 w 458114"/>
                <a:gd name="connsiteY10" fmla="*/ 65281 h 133616"/>
                <a:gd name="connsiteX11" fmla="*/ 207679 w 458114"/>
                <a:gd name="connsiteY11" fmla="*/ 4390 h 133616"/>
                <a:gd name="connsiteX12" fmla="*/ 14888 w 458114"/>
                <a:gd name="connsiteY12" fmla="*/ 9926 h 133616"/>
                <a:gd name="connsiteX13" fmla="*/ 49439 w 458114"/>
                <a:gd name="connsiteY13" fmla="*/ 89523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33616">
                  <a:moveTo>
                    <a:pt x="272388" y="143924"/>
                  </a:moveTo>
                  <a:cubicBezTo>
                    <a:pt x="179238" y="125791"/>
                    <a:pt x="132089" y="115292"/>
                    <a:pt x="37031" y="91241"/>
                  </a:cubicBezTo>
                  <a:cubicBezTo>
                    <a:pt x="21952" y="56692"/>
                    <a:pt x="14507" y="39512"/>
                    <a:pt x="0" y="5536"/>
                  </a:cubicBezTo>
                  <a:cubicBezTo>
                    <a:pt x="81124" y="954"/>
                    <a:pt x="122354" y="0"/>
                    <a:pt x="205579" y="0"/>
                  </a:cubicBezTo>
                  <a:cubicBezTo>
                    <a:pt x="301783" y="29014"/>
                    <a:pt x="349503" y="42185"/>
                    <a:pt x="444180" y="65281"/>
                  </a:cubicBezTo>
                  <a:cubicBezTo>
                    <a:pt x="455824" y="89141"/>
                    <a:pt x="461550" y="100594"/>
                    <a:pt x="473385" y="123691"/>
                  </a:cubicBezTo>
                  <a:cubicBezTo>
                    <a:pt x="392069" y="129036"/>
                    <a:pt x="351794" y="133044"/>
                    <a:pt x="272388" y="143924"/>
                  </a:cubicBezTo>
                  <a:close/>
                  <a:moveTo>
                    <a:pt x="49439" y="89523"/>
                  </a:moveTo>
                  <a:cubicBezTo>
                    <a:pt x="138580" y="112238"/>
                    <a:pt x="182864" y="122164"/>
                    <a:pt x="270287" y="139343"/>
                  </a:cubicBezTo>
                  <a:cubicBezTo>
                    <a:pt x="344922" y="129417"/>
                    <a:pt x="382716" y="125791"/>
                    <a:pt x="459069" y="120828"/>
                  </a:cubicBezTo>
                  <a:cubicBezTo>
                    <a:pt x="447807" y="98876"/>
                    <a:pt x="442271" y="87805"/>
                    <a:pt x="431391" y="65281"/>
                  </a:cubicBezTo>
                  <a:cubicBezTo>
                    <a:pt x="342632" y="43521"/>
                    <a:pt x="297774" y="31114"/>
                    <a:pt x="207679" y="4390"/>
                  </a:cubicBezTo>
                  <a:cubicBezTo>
                    <a:pt x="129799" y="4581"/>
                    <a:pt x="91051" y="5536"/>
                    <a:pt x="14888" y="9926"/>
                  </a:cubicBezTo>
                  <a:cubicBezTo>
                    <a:pt x="28441" y="41612"/>
                    <a:pt x="35504" y="57455"/>
                    <a:pt x="49439" y="895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DE1721EB-35EE-4E02-A6BE-98C7CFDB3950}"/>
                </a:ext>
              </a:extLst>
            </p:cNvPr>
            <p:cNvSpPr/>
            <p:nvPr/>
          </p:nvSpPr>
          <p:spPr>
            <a:xfrm>
              <a:off x="8629754" y="4644801"/>
              <a:ext cx="458114" cy="95440"/>
            </a:xfrm>
            <a:custGeom>
              <a:avLst/>
              <a:gdLst>
                <a:gd name="connsiteX0" fmla="*/ 260362 w 458114"/>
                <a:gd name="connsiteY0" fmla="*/ 96744 h 95440"/>
                <a:gd name="connsiteX1" fmla="*/ 29586 w 458114"/>
                <a:gd name="connsiteY1" fmla="*/ 59332 h 95440"/>
                <a:gd name="connsiteX2" fmla="*/ 0 w 458114"/>
                <a:gd name="connsiteY2" fmla="*/ 159 h 95440"/>
                <a:gd name="connsiteX3" fmla="*/ 210542 w 458114"/>
                <a:gd name="connsiteY3" fmla="*/ 3404 h 95440"/>
                <a:gd name="connsiteX4" fmla="*/ 445708 w 458114"/>
                <a:gd name="connsiteY4" fmla="*/ 53605 h 95440"/>
                <a:gd name="connsiteX5" fmla="*/ 465750 w 458114"/>
                <a:gd name="connsiteY5" fmla="*/ 87964 h 95440"/>
                <a:gd name="connsiteX6" fmla="*/ 260362 w 458114"/>
                <a:gd name="connsiteY6" fmla="*/ 96744 h 95440"/>
                <a:gd name="connsiteX7" fmla="*/ 42185 w 458114"/>
                <a:gd name="connsiteY7" fmla="*/ 58568 h 95440"/>
                <a:gd name="connsiteX8" fmla="*/ 258835 w 458114"/>
                <a:gd name="connsiteY8" fmla="*/ 94072 h 95440"/>
                <a:gd name="connsiteX9" fmla="*/ 451625 w 458114"/>
                <a:gd name="connsiteY9" fmla="*/ 86246 h 95440"/>
                <a:gd name="connsiteX10" fmla="*/ 432537 w 458114"/>
                <a:gd name="connsiteY10" fmla="*/ 53223 h 95440"/>
                <a:gd name="connsiteX11" fmla="*/ 212069 w 458114"/>
                <a:gd name="connsiteY11" fmla="*/ 6649 h 95440"/>
                <a:gd name="connsiteX12" fmla="*/ 14698 w 458114"/>
                <a:gd name="connsiteY12" fmla="*/ 3785 h 95440"/>
                <a:gd name="connsiteX13" fmla="*/ 42185 w 458114"/>
                <a:gd name="connsiteY13" fmla="*/ 58568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95440">
                  <a:moveTo>
                    <a:pt x="260362" y="96744"/>
                  </a:moveTo>
                  <a:cubicBezTo>
                    <a:pt x="169311" y="84719"/>
                    <a:pt x="123118" y="77275"/>
                    <a:pt x="29586" y="59332"/>
                  </a:cubicBezTo>
                  <a:cubicBezTo>
                    <a:pt x="17752" y="35853"/>
                    <a:pt x="11643" y="24210"/>
                    <a:pt x="0" y="159"/>
                  </a:cubicBezTo>
                  <a:cubicBezTo>
                    <a:pt x="83224" y="-414"/>
                    <a:pt x="125600" y="540"/>
                    <a:pt x="210542" y="3404"/>
                  </a:cubicBezTo>
                  <a:cubicBezTo>
                    <a:pt x="305792" y="26500"/>
                    <a:pt x="352939" y="36617"/>
                    <a:pt x="445708" y="53605"/>
                  </a:cubicBezTo>
                  <a:cubicBezTo>
                    <a:pt x="453916" y="68494"/>
                    <a:pt x="457923" y="74984"/>
                    <a:pt x="465750" y="87964"/>
                  </a:cubicBezTo>
                  <a:cubicBezTo>
                    <a:pt x="382716" y="89300"/>
                    <a:pt x="341486" y="90827"/>
                    <a:pt x="260362" y="96744"/>
                  </a:cubicBezTo>
                  <a:close/>
                  <a:moveTo>
                    <a:pt x="42185" y="58568"/>
                  </a:moveTo>
                  <a:cubicBezTo>
                    <a:pt x="129990" y="75366"/>
                    <a:pt x="173320" y="82428"/>
                    <a:pt x="258835" y="94072"/>
                  </a:cubicBezTo>
                  <a:cubicBezTo>
                    <a:pt x="334996" y="88918"/>
                    <a:pt x="373745" y="87391"/>
                    <a:pt x="451625" y="86246"/>
                  </a:cubicBezTo>
                  <a:cubicBezTo>
                    <a:pt x="444180" y="73648"/>
                    <a:pt x="440363" y="67349"/>
                    <a:pt x="432537" y="53223"/>
                  </a:cubicBezTo>
                  <a:cubicBezTo>
                    <a:pt x="345495" y="37190"/>
                    <a:pt x="301402" y="27836"/>
                    <a:pt x="212069" y="6649"/>
                  </a:cubicBezTo>
                  <a:cubicBezTo>
                    <a:pt x="132471" y="4167"/>
                    <a:pt x="92959" y="3404"/>
                    <a:pt x="14698" y="3785"/>
                  </a:cubicBezTo>
                  <a:cubicBezTo>
                    <a:pt x="25770" y="25928"/>
                    <a:pt x="31114" y="36808"/>
                    <a:pt x="42185" y="585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2B8CE9CB-B673-4908-9BEB-77BF8D73F5E9}"/>
                </a:ext>
              </a:extLst>
            </p:cNvPr>
            <p:cNvSpPr/>
            <p:nvPr/>
          </p:nvSpPr>
          <p:spPr>
            <a:xfrm>
              <a:off x="9061718" y="4696879"/>
              <a:ext cx="439026" cy="57264"/>
            </a:xfrm>
            <a:custGeom>
              <a:avLst/>
              <a:gdLst>
                <a:gd name="connsiteX0" fmla="*/ 244327 w 439026"/>
                <a:gd name="connsiteY0" fmla="*/ 57837 h 57264"/>
                <a:gd name="connsiteX1" fmla="*/ 20233 w 439026"/>
                <a:gd name="connsiteY1" fmla="*/ 35122 h 57264"/>
                <a:gd name="connsiteX2" fmla="*/ 0 w 439026"/>
                <a:gd name="connsiteY2" fmla="*/ 0 h 57264"/>
                <a:gd name="connsiteX3" fmla="*/ 213214 w 439026"/>
                <a:gd name="connsiteY3" fmla="*/ 7826 h 57264"/>
                <a:gd name="connsiteX4" fmla="*/ 441508 w 439026"/>
                <a:gd name="connsiteY4" fmla="*/ 41803 h 57264"/>
                <a:gd name="connsiteX5" fmla="*/ 452388 w 439026"/>
                <a:gd name="connsiteY5" fmla="*/ 57073 h 57264"/>
                <a:gd name="connsiteX6" fmla="*/ 244327 w 439026"/>
                <a:gd name="connsiteY6" fmla="*/ 57837 h 57264"/>
                <a:gd name="connsiteX7" fmla="*/ 33213 w 439026"/>
                <a:gd name="connsiteY7" fmla="*/ 34931 h 57264"/>
                <a:gd name="connsiteX8" fmla="*/ 243564 w 439026"/>
                <a:gd name="connsiteY8" fmla="*/ 56501 h 57264"/>
                <a:gd name="connsiteX9" fmla="*/ 438835 w 439026"/>
                <a:gd name="connsiteY9" fmla="*/ 56119 h 57264"/>
                <a:gd name="connsiteX10" fmla="*/ 428528 w 439026"/>
                <a:gd name="connsiteY10" fmla="*/ 41230 h 57264"/>
                <a:gd name="connsiteX11" fmla="*/ 214359 w 439026"/>
                <a:gd name="connsiteY11" fmla="*/ 9735 h 57264"/>
                <a:gd name="connsiteX12" fmla="*/ 14507 w 439026"/>
                <a:gd name="connsiteY12" fmla="*/ 2672 h 57264"/>
                <a:gd name="connsiteX13" fmla="*/ 33213 w 439026"/>
                <a:gd name="connsiteY13" fmla="*/ 3493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44327" y="57837"/>
                  </a:moveTo>
                  <a:cubicBezTo>
                    <a:pt x="156141" y="51347"/>
                    <a:pt x="111475" y="46957"/>
                    <a:pt x="20233" y="35122"/>
                  </a:cubicBezTo>
                  <a:cubicBezTo>
                    <a:pt x="12217" y="21760"/>
                    <a:pt x="8208" y="15080"/>
                    <a:pt x="0" y="0"/>
                  </a:cubicBezTo>
                  <a:cubicBezTo>
                    <a:pt x="84751" y="2290"/>
                    <a:pt x="127699" y="4199"/>
                    <a:pt x="213214" y="7826"/>
                  </a:cubicBezTo>
                  <a:cubicBezTo>
                    <a:pt x="306173" y="24433"/>
                    <a:pt x="351794" y="31114"/>
                    <a:pt x="441508" y="41803"/>
                  </a:cubicBezTo>
                  <a:cubicBezTo>
                    <a:pt x="446471" y="49438"/>
                    <a:pt x="448379" y="52110"/>
                    <a:pt x="452388" y="57073"/>
                  </a:cubicBezTo>
                  <a:cubicBezTo>
                    <a:pt x="368591" y="55928"/>
                    <a:pt x="326788" y="55928"/>
                    <a:pt x="244327" y="57837"/>
                  </a:cubicBezTo>
                  <a:close/>
                  <a:moveTo>
                    <a:pt x="33213" y="34931"/>
                  </a:moveTo>
                  <a:cubicBezTo>
                    <a:pt x="118729" y="46002"/>
                    <a:pt x="160721" y="50202"/>
                    <a:pt x="243564" y="56501"/>
                  </a:cubicBezTo>
                  <a:cubicBezTo>
                    <a:pt x="321062" y="54974"/>
                    <a:pt x="360192" y="55165"/>
                    <a:pt x="438835" y="56119"/>
                  </a:cubicBezTo>
                  <a:cubicBezTo>
                    <a:pt x="435017" y="51156"/>
                    <a:pt x="433109" y="48675"/>
                    <a:pt x="428528" y="41230"/>
                  </a:cubicBezTo>
                  <a:cubicBezTo>
                    <a:pt x="344349" y="31114"/>
                    <a:pt x="301401" y="25005"/>
                    <a:pt x="214359" y="9735"/>
                  </a:cubicBezTo>
                  <a:cubicBezTo>
                    <a:pt x="134190" y="6299"/>
                    <a:pt x="94104" y="4581"/>
                    <a:pt x="14507" y="2672"/>
                  </a:cubicBezTo>
                  <a:cubicBezTo>
                    <a:pt x="22143" y="16416"/>
                    <a:pt x="25768" y="22524"/>
                    <a:pt x="33213" y="349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D6A88273-2AFB-424E-A9C8-C17A1B98ADBF}"/>
                </a:ext>
              </a:extLst>
            </p:cNvPr>
            <p:cNvSpPr/>
            <p:nvPr/>
          </p:nvSpPr>
          <p:spPr>
            <a:xfrm>
              <a:off x="9489864" y="4737536"/>
              <a:ext cx="419938" cy="19088"/>
            </a:xfrm>
            <a:custGeom>
              <a:avLst/>
              <a:gdLst>
                <a:gd name="connsiteX0" fmla="*/ 226767 w 419938"/>
                <a:gd name="connsiteY0" fmla="*/ 25578 h 19088"/>
                <a:gd name="connsiteX1" fmla="*/ 11071 w 419938"/>
                <a:gd name="connsiteY1" fmla="*/ 15843 h 19088"/>
                <a:gd name="connsiteX2" fmla="*/ 0 w 419938"/>
                <a:gd name="connsiteY2" fmla="*/ 0 h 19088"/>
                <a:gd name="connsiteX3" fmla="*/ 212069 w 419938"/>
                <a:gd name="connsiteY3" fmla="*/ 6681 h 19088"/>
                <a:gd name="connsiteX4" fmla="*/ 430819 w 419938"/>
                <a:gd name="connsiteY4" fmla="*/ 24815 h 19088"/>
                <a:gd name="connsiteX5" fmla="*/ 434827 w 419938"/>
                <a:gd name="connsiteY5" fmla="*/ 28250 h 19088"/>
                <a:gd name="connsiteX6" fmla="*/ 226767 w 419938"/>
                <a:gd name="connsiteY6" fmla="*/ 25578 h 19088"/>
                <a:gd name="connsiteX7" fmla="*/ 23860 w 419938"/>
                <a:gd name="connsiteY7" fmla="*/ 16034 h 19088"/>
                <a:gd name="connsiteX8" fmla="*/ 226385 w 419938"/>
                <a:gd name="connsiteY8" fmla="*/ 25387 h 19088"/>
                <a:gd name="connsiteX9" fmla="*/ 421657 w 419938"/>
                <a:gd name="connsiteY9" fmla="*/ 28250 h 19088"/>
                <a:gd name="connsiteX10" fmla="*/ 417648 w 419938"/>
                <a:gd name="connsiteY10" fmla="*/ 24815 h 19088"/>
                <a:gd name="connsiteX11" fmla="*/ 212451 w 419938"/>
                <a:gd name="connsiteY11" fmla="*/ 8017 h 19088"/>
                <a:gd name="connsiteX12" fmla="*/ 13744 w 419938"/>
                <a:gd name="connsiteY12" fmla="*/ 1718 h 19088"/>
                <a:gd name="connsiteX13" fmla="*/ 23860 w 419938"/>
                <a:gd name="connsiteY13" fmla="*/ 16034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26767" y="25578"/>
                  </a:moveTo>
                  <a:cubicBezTo>
                    <a:pt x="141824" y="23669"/>
                    <a:pt x="98876" y="21951"/>
                    <a:pt x="11071" y="15843"/>
                  </a:cubicBezTo>
                  <a:cubicBezTo>
                    <a:pt x="7063" y="10689"/>
                    <a:pt x="4963" y="8017"/>
                    <a:pt x="0" y="0"/>
                  </a:cubicBezTo>
                  <a:cubicBezTo>
                    <a:pt x="84942" y="2863"/>
                    <a:pt x="127699" y="4772"/>
                    <a:pt x="212069" y="6681"/>
                  </a:cubicBezTo>
                  <a:cubicBezTo>
                    <a:pt x="301402" y="16607"/>
                    <a:pt x="344922" y="20233"/>
                    <a:pt x="430819" y="24815"/>
                  </a:cubicBezTo>
                  <a:cubicBezTo>
                    <a:pt x="433491" y="28441"/>
                    <a:pt x="434063" y="28441"/>
                    <a:pt x="434827" y="28250"/>
                  </a:cubicBezTo>
                  <a:cubicBezTo>
                    <a:pt x="351413" y="26914"/>
                    <a:pt x="309610" y="25960"/>
                    <a:pt x="226767" y="25578"/>
                  </a:cubicBezTo>
                  <a:close/>
                  <a:moveTo>
                    <a:pt x="23860" y="16034"/>
                  </a:moveTo>
                  <a:cubicBezTo>
                    <a:pt x="106130" y="21760"/>
                    <a:pt x="146596" y="23478"/>
                    <a:pt x="226385" y="25387"/>
                  </a:cubicBezTo>
                  <a:cubicBezTo>
                    <a:pt x="304264" y="25960"/>
                    <a:pt x="343586" y="26723"/>
                    <a:pt x="421657" y="28250"/>
                  </a:cubicBezTo>
                  <a:cubicBezTo>
                    <a:pt x="420702" y="28250"/>
                    <a:pt x="420129" y="28060"/>
                    <a:pt x="417648" y="24815"/>
                  </a:cubicBezTo>
                  <a:cubicBezTo>
                    <a:pt x="337097" y="20424"/>
                    <a:pt x="296057" y="17179"/>
                    <a:pt x="212451" y="8017"/>
                  </a:cubicBezTo>
                  <a:cubicBezTo>
                    <a:pt x="133426" y="6108"/>
                    <a:pt x="93341" y="4390"/>
                    <a:pt x="13744" y="1718"/>
                  </a:cubicBezTo>
                  <a:cubicBezTo>
                    <a:pt x="18325" y="8781"/>
                    <a:pt x="20233" y="11262"/>
                    <a:pt x="23860" y="160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DC3C56E8-8240-4D35-8CB2-DA5278BF5DDA}"/>
                </a:ext>
              </a:extLst>
            </p:cNvPr>
            <p:cNvSpPr/>
            <p:nvPr/>
          </p:nvSpPr>
          <p:spPr>
            <a:xfrm>
              <a:off x="9907321" y="4756434"/>
              <a:ext cx="419938" cy="19088"/>
            </a:xfrm>
            <a:custGeom>
              <a:avLst/>
              <a:gdLst>
                <a:gd name="connsiteX0" fmla="*/ 212260 w 419938"/>
                <a:gd name="connsiteY0" fmla="*/ 9926 h 0"/>
                <a:gd name="connsiteX1" fmla="*/ 4200 w 419938"/>
                <a:gd name="connsiteY1" fmla="*/ 9162 h 0"/>
                <a:gd name="connsiteX2" fmla="*/ 0 w 419938"/>
                <a:gd name="connsiteY2" fmla="*/ 5536 h 0"/>
                <a:gd name="connsiteX3" fmla="*/ 202716 w 419938"/>
                <a:gd name="connsiteY3" fmla="*/ 0 h 0"/>
                <a:gd name="connsiteX4" fmla="*/ 414403 w 419938"/>
                <a:gd name="connsiteY4" fmla="*/ 8017 h 0"/>
                <a:gd name="connsiteX5" fmla="*/ 420320 w 419938"/>
                <a:gd name="connsiteY5" fmla="*/ 14698 h 0"/>
                <a:gd name="connsiteX6" fmla="*/ 212260 w 419938"/>
                <a:gd name="connsiteY6" fmla="*/ 9926 h 0"/>
                <a:gd name="connsiteX7" fmla="*/ 16989 w 419938"/>
                <a:gd name="connsiteY7" fmla="*/ 9353 h 0"/>
                <a:gd name="connsiteX8" fmla="*/ 212070 w 419938"/>
                <a:gd name="connsiteY8" fmla="*/ 9926 h 0"/>
                <a:gd name="connsiteX9" fmla="*/ 406958 w 419938"/>
                <a:gd name="connsiteY9" fmla="*/ 14125 h 0"/>
                <a:gd name="connsiteX10" fmla="*/ 401614 w 419938"/>
                <a:gd name="connsiteY10" fmla="*/ 8017 h 0"/>
                <a:gd name="connsiteX11" fmla="*/ 203289 w 419938"/>
                <a:gd name="connsiteY11" fmla="*/ 954 h 0"/>
                <a:gd name="connsiteX12" fmla="*/ 13362 w 419938"/>
                <a:gd name="connsiteY12" fmla="*/ 6108 h 0"/>
                <a:gd name="connsiteX13" fmla="*/ 16989 w 419938"/>
                <a:gd name="connsiteY13" fmla="*/ 935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>
                  <a:moveTo>
                    <a:pt x="212260" y="9926"/>
                  </a:moveTo>
                  <a:cubicBezTo>
                    <a:pt x="128654" y="8971"/>
                    <a:pt x="88378" y="10499"/>
                    <a:pt x="4200" y="9162"/>
                  </a:cubicBezTo>
                  <a:cubicBezTo>
                    <a:pt x="3246" y="9353"/>
                    <a:pt x="2673" y="9162"/>
                    <a:pt x="0" y="5536"/>
                  </a:cubicBezTo>
                  <a:cubicBezTo>
                    <a:pt x="83225" y="6681"/>
                    <a:pt x="122546" y="3818"/>
                    <a:pt x="202716" y="0"/>
                  </a:cubicBezTo>
                  <a:cubicBezTo>
                    <a:pt x="287276" y="3054"/>
                    <a:pt x="329461" y="4390"/>
                    <a:pt x="414403" y="8017"/>
                  </a:cubicBezTo>
                  <a:cubicBezTo>
                    <a:pt x="417839" y="12789"/>
                    <a:pt x="418793" y="13553"/>
                    <a:pt x="420320" y="14698"/>
                  </a:cubicBezTo>
                  <a:cubicBezTo>
                    <a:pt x="336905" y="12789"/>
                    <a:pt x="295294" y="11644"/>
                    <a:pt x="212260" y="9926"/>
                  </a:cubicBezTo>
                  <a:close/>
                  <a:moveTo>
                    <a:pt x="16989" y="9353"/>
                  </a:moveTo>
                  <a:cubicBezTo>
                    <a:pt x="95823" y="10499"/>
                    <a:pt x="133808" y="8971"/>
                    <a:pt x="212070" y="9926"/>
                  </a:cubicBezTo>
                  <a:cubicBezTo>
                    <a:pt x="289948" y="11453"/>
                    <a:pt x="328889" y="12407"/>
                    <a:pt x="406958" y="14125"/>
                  </a:cubicBezTo>
                  <a:cubicBezTo>
                    <a:pt x="405622" y="12980"/>
                    <a:pt x="404668" y="12217"/>
                    <a:pt x="401614" y="8017"/>
                  </a:cubicBezTo>
                  <a:cubicBezTo>
                    <a:pt x="322016" y="4772"/>
                    <a:pt x="282504" y="3436"/>
                    <a:pt x="203289" y="954"/>
                  </a:cubicBezTo>
                  <a:cubicBezTo>
                    <a:pt x="128082" y="4199"/>
                    <a:pt x="91242" y="7254"/>
                    <a:pt x="13362" y="6108"/>
                  </a:cubicBezTo>
                  <a:cubicBezTo>
                    <a:pt x="15652" y="9353"/>
                    <a:pt x="16226" y="9544"/>
                    <a:pt x="16989" y="9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476C273A-60AF-47F1-8A2D-405BDADCEF7B}"/>
                </a:ext>
              </a:extLst>
            </p:cNvPr>
            <p:cNvSpPr/>
            <p:nvPr/>
          </p:nvSpPr>
          <p:spPr>
            <a:xfrm>
              <a:off x="10308744" y="4759488"/>
              <a:ext cx="419938" cy="19088"/>
            </a:xfrm>
            <a:custGeom>
              <a:avLst/>
              <a:gdLst>
                <a:gd name="connsiteX0" fmla="*/ 219704 w 419938"/>
                <a:gd name="connsiteY0" fmla="*/ 22142 h 19088"/>
                <a:gd name="connsiteX1" fmla="*/ 5726 w 419938"/>
                <a:gd name="connsiteY1" fmla="*/ 11262 h 19088"/>
                <a:gd name="connsiteX2" fmla="*/ 0 w 419938"/>
                <a:gd name="connsiteY2" fmla="*/ 4772 h 19088"/>
                <a:gd name="connsiteX3" fmla="*/ 202524 w 419938"/>
                <a:gd name="connsiteY3" fmla="*/ 0 h 19088"/>
                <a:gd name="connsiteX4" fmla="*/ 419556 w 419938"/>
                <a:gd name="connsiteY4" fmla="*/ 16034 h 19088"/>
                <a:gd name="connsiteX5" fmla="*/ 430628 w 419938"/>
                <a:gd name="connsiteY5" fmla="*/ 30732 h 19088"/>
                <a:gd name="connsiteX6" fmla="*/ 219704 w 419938"/>
                <a:gd name="connsiteY6" fmla="*/ 22142 h 19088"/>
                <a:gd name="connsiteX7" fmla="*/ 18706 w 419938"/>
                <a:gd name="connsiteY7" fmla="*/ 11644 h 19088"/>
                <a:gd name="connsiteX8" fmla="*/ 219322 w 419938"/>
                <a:gd name="connsiteY8" fmla="*/ 21951 h 19088"/>
                <a:gd name="connsiteX9" fmla="*/ 416883 w 419938"/>
                <a:gd name="connsiteY9" fmla="*/ 29777 h 19088"/>
                <a:gd name="connsiteX10" fmla="*/ 406576 w 419938"/>
                <a:gd name="connsiteY10" fmla="*/ 16416 h 19088"/>
                <a:gd name="connsiteX11" fmla="*/ 203098 w 419938"/>
                <a:gd name="connsiteY11" fmla="*/ 1718 h 19088"/>
                <a:gd name="connsiteX12" fmla="*/ 12789 w 419938"/>
                <a:gd name="connsiteY12" fmla="*/ 5726 h 19088"/>
                <a:gd name="connsiteX13" fmla="*/ 18706 w 419938"/>
                <a:gd name="connsiteY13" fmla="*/ 11644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19704" y="22142"/>
                  </a:moveTo>
                  <a:cubicBezTo>
                    <a:pt x="133235" y="16416"/>
                    <a:pt x="90477" y="14316"/>
                    <a:pt x="5726" y="11262"/>
                  </a:cubicBezTo>
                  <a:cubicBezTo>
                    <a:pt x="4199" y="10117"/>
                    <a:pt x="3436" y="9353"/>
                    <a:pt x="0" y="4772"/>
                  </a:cubicBezTo>
                  <a:cubicBezTo>
                    <a:pt x="81505" y="3627"/>
                    <a:pt x="121973" y="2863"/>
                    <a:pt x="202524" y="0"/>
                  </a:cubicBezTo>
                  <a:cubicBezTo>
                    <a:pt x="288994" y="5917"/>
                    <a:pt x="332132" y="8971"/>
                    <a:pt x="419556" y="16034"/>
                  </a:cubicBezTo>
                  <a:cubicBezTo>
                    <a:pt x="425091" y="23669"/>
                    <a:pt x="427001" y="26151"/>
                    <a:pt x="430628" y="30732"/>
                  </a:cubicBezTo>
                  <a:cubicBezTo>
                    <a:pt x="346448" y="27869"/>
                    <a:pt x="304073" y="25960"/>
                    <a:pt x="219704" y="22142"/>
                  </a:cubicBezTo>
                  <a:close/>
                  <a:moveTo>
                    <a:pt x="18706" y="11644"/>
                  </a:moveTo>
                  <a:cubicBezTo>
                    <a:pt x="98303" y="14507"/>
                    <a:pt x="138389" y="16416"/>
                    <a:pt x="219322" y="21951"/>
                  </a:cubicBezTo>
                  <a:cubicBezTo>
                    <a:pt x="298538" y="25387"/>
                    <a:pt x="338050" y="27105"/>
                    <a:pt x="416883" y="29777"/>
                  </a:cubicBezTo>
                  <a:cubicBezTo>
                    <a:pt x="413448" y="25578"/>
                    <a:pt x="411730" y="23287"/>
                    <a:pt x="406576" y="16416"/>
                  </a:cubicBezTo>
                  <a:cubicBezTo>
                    <a:pt x="324689" y="9926"/>
                    <a:pt x="284222" y="7063"/>
                    <a:pt x="203098" y="1718"/>
                  </a:cubicBezTo>
                  <a:cubicBezTo>
                    <a:pt x="127508" y="4008"/>
                    <a:pt x="89332" y="4772"/>
                    <a:pt x="12789" y="5726"/>
                  </a:cubicBezTo>
                  <a:cubicBezTo>
                    <a:pt x="16224" y="9544"/>
                    <a:pt x="17179" y="10499"/>
                    <a:pt x="18706" y="116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7B63C710-40A9-43AA-A6F4-B7CDB7EA61BE}"/>
                </a:ext>
              </a:extLst>
            </p:cNvPr>
            <p:cNvSpPr/>
            <p:nvPr/>
          </p:nvSpPr>
          <p:spPr>
            <a:xfrm>
              <a:off x="10715129" y="4770750"/>
              <a:ext cx="439026" cy="38176"/>
            </a:xfrm>
            <a:custGeom>
              <a:avLst/>
              <a:gdLst>
                <a:gd name="connsiteX0" fmla="*/ 233066 w 439026"/>
                <a:gd name="connsiteY0" fmla="*/ 40658 h 38176"/>
                <a:gd name="connsiteX1" fmla="*/ 10880 w 439026"/>
                <a:gd name="connsiteY1" fmla="*/ 18515 h 38176"/>
                <a:gd name="connsiteX2" fmla="*/ 0 w 439026"/>
                <a:gd name="connsiteY2" fmla="*/ 4199 h 38176"/>
                <a:gd name="connsiteX3" fmla="*/ 202907 w 439026"/>
                <a:gd name="connsiteY3" fmla="*/ 0 h 38176"/>
                <a:gd name="connsiteX4" fmla="*/ 426429 w 439026"/>
                <a:gd name="connsiteY4" fmla="*/ 24051 h 38176"/>
                <a:gd name="connsiteX5" fmla="*/ 445517 w 439026"/>
                <a:gd name="connsiteY5" fmla="*/ 49438 h 38176"/>
                <a:gd name="connsiteX6" fmla="*/ 233066 w 439026"/>
                <a:gd name="connsiteY6" fmla="*/ 40658 h 38176"/>
                <a:gd name="connsiteX7" fmla="*/ 23860 w 439026"/>
                <a:gd name="connsiteY7" fmla="*/ 19088 h 38176"/>
                <a:gd name="connsiteX8" fmla="*/ 232302 w 439026"/>
                <a:gd name="connsiteY8" fmla="*/ 39703 h 38176"/>
                <a:gd name="connsiteX9" fmla="*/ 431392 w 439026"/>
                <a:gd name="connsiteY9" fmla="*/ 47720 h 38176"/>
                <a:gd name="connsiteX10" fmla="*/ 413830 w 439026"/>
                <a:gd name="connsiteY10" fmla="*/ 24242 h 38176"/>
                <a:gd name="connsiteX11" fmla="*/ 204243 w 439026"/>
                <a:gd name="connsiteY11" fmla="*/ 1718 h 38176"/>
                <a:gd name="connsiteX12" fmla="*/ 13744 w 439026"/>
                <a:gd name="connsiteY12" fmla="*/ 5154 h 38176"/>
                <a:gd name="connsiteX13" fmla="*/ 23860 w 439026"/>
                <a:gd name="connsiteY13" fmla="*/ 19088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">
                  <a:moveTo>
                    <a:pt x="233066" y="40658"/>
                  </a:moveTo>
                  <a:cubicBezTo>
                    <a:pt x="143161" y="30159"/>
                    <a:pt x="98685" y="25960"/>
                    <a:pt x="10880" y="18515"/>
                  </a:cubicBezTo>
                  <a:cubicBezTo>
                    <a:pt x="7254" y="14125"/>
                    <a:pt x="5345" y="11644"/>
                    <a:pt x="0" y="4199"/>
                  </a:cubicBezTo>
                  <a:cubicBezTo>
                    <a:pt x="81889" y="3627"/>
                    <a:pt x="122545" y="2863"/>
                    <a:pt x="202907" y="0"/>
                  </a:cubicBezTo>
                  <a:cubicBezTo>
                    <a:pt x="291667" y="8971"/>
                    <a:pt x="336332" y="13553"/>
                    <a:pt x="426429" y="24051"/>
                  </a:cubicBezTo>
                  <a:cubicBezTo>
                    <a:pt x="435019" y="35695"/>
                    <a:pt x="438644" y="40467"/>
                    <a:pt x="445517" y="49438"/>
                  </a:cubicBezTo>
                  <a:cubicBezTo>
                    <a:pt x="360957" y="46957"/>
                    <a:pt x="318389" y="45048"/>
                    <a:pt x="233066" y="40658"/>
                  </a:cubicBezTo>
                  <a:close/>
                  <a:moveTo>
                    <a:pt x="23860" y="19088"/>
                  </a:moveTo>
                  <a:cubicBezTo>
                    <a:pt x="106321" y="26151"/>
                    <a:pt x="147933" y="30159"/>
                    <a:pt x="232302" y="39703"/>
                  </a:cubicBezTo>
                  <a:cubicBezTo>
                    <a:pt x="312281" y="43712"/>
                    <a:pt x="352176" y="45430"/>
                    <a:pt x="431392" y="47720"/>
                  </a:cubicBezTo>
                  <a:cubicBezTo>
                    <a:pt x="425092" y="39322"/>
                    <a:pt x="421657" y="34931"/>
                    <a:pt x="413830" y="24242"/>
                  </a:cubicBezTo>
                  <a:cubicBezTo>
                    <a:pt x="329270" y="14507"/>
                    <a:pt x="287467" y="10117"/>
                    <a:pt x="204243" y="1718"/>
                  </a:cubicBezTo>
                  <a:cubicBezTo>
                    <a:pt x="128654" y="4199"/>
                    <a:pt x="90477" y="4772"/>
                    <a:pt x="13744" y="5154"/>
                  </a:cubicBezTo>
                  <a:cubicBezTo>
                    <a:pt x="18516" y="12407"/>
                    <a:pt x="20424" y="14889"/>
                    <a:pt x="23860" y="190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3A81383D-9286-4DB7-BD10-CB6166193002}"/>
                </a:ext>
              </a:extLst>
            </p:cNvPr>
            <p:cNvSpPr/>
            <p:nvPr/>
          </p:nvSpPr>
          <p:spPr>
            <a:xfrm>
              <a:off x="11128196" y="4787929"/>
              <a:ext cx="458114" cy="57264"/>
            </a:xfrm>
            <a:custGeom>
              <a:avLst/>
              <a:gdLst>
                <a:gd name="connsiteX0" fmla="*/ 250245 w 458114"/>
                <a:gd name="connsiteY0" fmla="*/ 63945 h 57264"/>
                <a:gd name="connsiteX1" fmla="*/ 18706 w 458114"/>
                <a:gd name="connsiteY1" fmla="*/ 31304 h 57264"/>
                <a:gd name="connsiteX2" fmla="*/ 0 w 458114"/>
                <a:gd name="connsiteY2" fmla="*/ 6299 h 57264"/>
                <a:gd name="connsiteX3" fmla="*/ 201761 w 458114"/>
                <a:gd name="connsiteY3" fmla="*/ 0 h 57264"/>
                <a:gd name="connsiteX4" fmla="*/ 432727 w 458114"/>
                <a:gd name="connsiteY4" fmla="*/ 31877 h 57264"/>
                <a:gd name="connsiteX5" fmla="*/ 462313 w 458114"/>
                <a:gd name="connsiteY5" fmla="*/ 69862 h 57264"/>
                <a:gd name="connsiteX6" fmla="*/ 250245 w 458114"/>
                <a:gd name="connsiteY6" fmla="*/ 63945 h 57264"/>
                <a:gd name="connsiteX7" fmla="*/ 31877 w 458114"/>
                <a:gd name="connsiteY7" fmla="*/ 31686 h 57264"/>
                <a:gd name="connsiteX8" fmla="*/ 249099 w 458114"/>
                <a:gd name="connsiteY8" fmla="*/ 62227 h 57264"/>
                <a:gd name="connsiteX9" fmla="*/ 447807 w 458114"/>
                <a:gd name="connsiteY9" fmla="*/ 67572 h 57264"/>
                <a:gd name="connsiteX10" fmla="*/ 420320 w 458114"/>
                <a:gd name="connsiteY10" fmla="*/ 32259 h 57264"/>
                <a:gd name="connsiteX11" fmla="*/ 203670 w 458114"/>
                <a:gd name="connsiteY11" fmla="*/ 2291 h 57264"/>
                <a:gd name="connsiteX12" fmla="*/ 14125 w 458114"/>
                <a:gd name="connsiteY12" fmla="*/ 7826 h 57264"/>
                <a:gd name="connsiteX13" fmla="*/ 31877 w 458114"/>
                <a:gd name="connsiteY13" fmla="*/ 3168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57264">
                  <a:moveTo>
                    <a:pt x="250245" y="63945"/>
                  </a:moveTo>
                  <a:cubicBezTo>
                    <a:pt x="156332" y="49247"/>
                    <a:pt x="110139" y="42757"/>
                    <a:pt x="18706" y="31304"/>
                  </a:cubicBezTo>
                  <a:cubicBezTo>
                    <a:pt x="12026" y="22524"/>
                    <a:pt x="8399" y="17752"/>
                    <a:pt x="0" y="6299"/>
                  </a:cubicBezTo>
                  <a:cubicBezTo>
                    <a:pt x="81696" y="5154"/>
                    <a:pt x="121973" y="4008"/>
                    <a:pt x="201761" y="0"/>
                  </a:cubicBezTo>
                  <a:cubicBezTo>
                    <a:pt x="293384" y="11835"/>
                    <a:pt x="339577" y="18134"/>
                    <a:pt x="432727" y="31877"/>
                  </a:cubicBezTo>
                  <a:cubicBezTo>
                    <a:pt x="445516" y="48293"/>
                    <a:pt x="451243" y="55737"/>
                    <a:pt x="462313" y="69862"/>
                  </a:cubicBezTo>
                  <a:cubicBezTo>
                    <a:pt x="378326" y="68717"/>
                    <a:pt x="335950" y="67572"/>
                    <a:pt x="250245" y="63945"/>
                  </a:cubicBezTo>
                  <a:close/>
                  <a:moveTo>
                    <a:pt x="31877" y="31686"/>
                  </a:moveTo>
                  <a:cubicBezTo>
                    <a:pt x="117582" y="42567"/>
                    <a:pt x="161104" y="48675"/>
                    <a:pt x="249099" y="62227"/>
                  </a:cubicBezTo>
                  <a:cubicBezTo>
                    <a:pt x="329270" y="65472"/>
                    <a:pt x="368973" y="66618"/>
                    <a:pt x="447807" y="67572"/>
                  </a:cubicBezTo>
                  <a:cubicBezTo>
                    <a:pt x="437499" y="54401"/>
                    <a:pt x="432155" y="47529"/>
                    <a:pt x="420320" y="32259"/>
                  </a:cubicBezTo>
                  <a:cubicBezTo>
                    <a:pt x="332897" y="19470"/>
                    <a:pt x="289566" y="13553"/>
                    <a:pt x="203670" y="2291"/>
                  </a:cubicBezTo>
                  <a:cubicBezTo>
                    <a:pt x="128845" y="5726"/>
                    <a:pt x="90860" y="6872"/>
                    <a:pt x="14125" y="7826"/>
                  </a:cubicBezTo>
                  <a:cubicBezTo>
                    <a:pt x="21952" y="18706"/>
                    <a:pt x="25388" y="23097"/>
                    <a:pt x="31877" y="316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0734FF4E-8CE3-4291-B31D-5500A318536F}"/>
                </a:ext>
              </a:extLst>
            </p:cNvPr>
            <p:cNvSpPr/>
            <p:nvPr/>
          </p:nvSpPr>
          <p:spPr>
            <a:xfrm>
              <a:off x="11547371" y="4808353"/>
              <a:ext cx="477202" cy="76352"/>
            </a:xfrm>
            <a:custGeom>
              <a:avLst/>
              <a:gdLst>
                <a:gd name="connsiteX0" fmla="*/ 270669 w 477202"/>
                <a:gd name="connsiteY0" fmla="*/ 90287 h 76352"/>
                <a:gd name="connsiteX1" fmla="*/ 29204 w 477202"/>
                <a:gd name="connsiteY1" fmla="*/ 48293 h 76352"/>
                <a:gd name="connsiteX2" fmla="*/ 0 w 477202"/>
                <a:gd name="connsiteY2" fmla="*/ 10689 h 76352"/>
                <a:gd name="connsiteX3" fmla="*/ 198898 w 477202"/>
                <a:gd name="connsiteY3" fmla="*/ 0 h 76352"/>
                <a:gd name="connsiteX4" fmla="*/ 437690 w 477202"/>
                <a:gd name="connsiteY4" fmla="*/ 38940 h 76352"/>
                <a:gd name="connsiteX5" fmla="*/ 480065 w 477202"/>
                <a:gd name="connsiteY5" fmla="*/ 90668 h 76352"/>
                <a:gd name="connsiteX6" fmla="*/ 270669 w 477202"/>
                <a:gd name="connsiteY6" fmla="*/ 90287 h 76352"/>
                <a:gd name="connsiteX7" fmla="*/ 42184 w 477202"/>
                <a:gd name="connsiteY7" fmla="*/ 48293 h 76352"/>
                <a:gd name="connsiteX8" fmla="*/ 268569 w 477202"/>
                <a:gd name="connsiteY8" fmla="*/ 87614 h 76352"/>
                <a:gd name="connsiteX9" fmla="*/ 464604 w 477202"/>
                <a:gd name="connsiteY9" fmla="*/ 87614 h 76352"/>
                <a:gd name="connsiteX10" fmla="*/ 425282 w 477202"/>
                <a:gd name="connsiteY10" fmla="*/ 39512 h 76352"/>
                <a:gd name="connsiteX11" fmla="*/ 201188 w 477202"/>
                <a:gd name="connsiteY11" fmla="*/ 3054 h 76352"/>
                <a:gd name="connsiteX12" fmla="*/ 14316 w 477202"/>
                <a:gd name="connsiteY12" fmla="*/ 12598 h 76352"/>
                <a:gd name="connsiteX13" fmla="*/ 42184 w 477202"/>
                <a:gd name="connsiteY13" fmla="*/ 482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76352">
                  <a:moveTo>
                    <a:pt x="270669" y="90287"/>
                  </a:moveTo>
                  <a:cubicBezTo>
                    <a:pt x="172747" y="71962"/>
                    <a:pt x="124454" y="63563"/>
                    <a:pt x="29204" y="48293"/>
                  </a:cubicBezTo>
                  <a:cubicBezTo>
                    <a:pt x="18133" y="34168"/>
                    <a:pt x="12598" y="26914"/>
                    <a:pt x="0" y="10689"/>
                  </a:cubicBezTo>
                  <a:cubicBezTo>
                    <a:pt x="80742" y="8017"/>
                    <a:pt x="120636" y="5917"/>
                    <a:pt x="198898" y="0"/>
                  </a:cubicBezTo>
                  <a:cubicBezTo>
                    <a:pt x="293574" y="14698"/>
                    <a:pt x="341294" y="22333"/>
                    <a:pt x="437690" y="38940"/>
                  </a:cubicBezTo>
                  <a:cubicBezTo>
                    <a:pt x="455442" y="60700"/>
                    <a:pt x="463650" y="70817"/>
                    <a:pt x="480065" y="90668"/>
                  </a:cubicBezTo>
                  <a:cubicBezTo>
                    <a:pt x="397604" y="92005"/>
                    <a:pt x="355610" y="91814"/>
                    <a:pt x="270669" y="90287"/>
                  </a:cubicBezTo>
                  <a:close/>
                  <a:moveTo>
                    <a:pt x="42184" y="48293"/>
                  </a:moveTo>
                  <a:cubicBezTo>
                    <a:pt x="131516" y="62609"/>
                    <a:pt x="176755" y="70626"/>
                    <a:pt x="268569" y="87614"/>
                  </a:cubicBezTo>
                  <a:cubicBezTo>
                    <a:pt x="347976" y="88951"/>
                    <a:pt x="387297" y="88951"/>
                    <a:pt x="464604" y="87614"/>
                  </a:cubicBezTo>
                  <a:cubicBezTo>
                    <a:pt x="449333" y="69099"/>
                    <a:pt x="441698" y="59555"/>
                    <a:pt x="425282" y="39512"/>
                  </a:cubicBezTo>
                  <a:cubicBezTo>
                    <a:pt x="334805" y="24051"/>
                    <a:pt x="289948" y="16798"/>
                    <a:pt x="201188" y="3054"/>
                  </a:cubicBezTo>
                  <a:cubicBezTo>
                    <a:pt x="127508" y="8399"/>
                    <a:pt x="90095" y="10308"/>
                    <a:pt x="14316" y="12598"/>
                  </a:cubicBezTo>
                  <a:cubicBezTo>
                    <a:pt x="26341" y="28060"/>
                    <a:pt x="31686" y="34931"/>
                    <a:pt x="42184" y="482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21556773-4285-4B25-A460-C58D531C8B3C}"/>
                </a:ext>
              </a:extLst>
            </p:cNvPr>
            <p:cNvSpPr/>
            <p:nvPr/>
          </p:nvSpPr>
          <p:spPr>
            <a:xfrm>
              <a:off x="11971508" y="4829350"/>
              <a:ext cx="496291" cy="114529"/>
            </a:xfrm>
            <a:custGeom>
              <a:avLst/>
              <a:gdLst>
                <a:gd name="connsiteX0" fmla="*/ 293193 w 496290"/>
                <a:gd name="connsiteY0" fmla="*/ 117964 h 114528"/>
                <a:gd name="connsiteX1" fmla="*/ 41994 w 496290"/>
                <a:gd name="connsiteY1" fmla="*/ 68145 h 114528"/>
                <a:gd name="connsiteX2" fmla="*/ 0 w 496290"/>
                <a:gd name="connsiteY2" fmla="*/ 16798 h 114528"/>
                <a:gd name="connsiteX3" fmla="*/ 194126 w 496290"/>
                <a:gd name="connsiteY3" fmla="*/ 0 h 114528"/>
                <a:gd name="connsiteX4" fmla="*/ 440554 w 496290"/>
                <a:gd name="connsiteY4" fmla="*/ 44666 h 114528"/>
                <a:gd name="connsiteX5" fmla="*/ 497245 w 496290"/>
                <a:gd name="connsiteY5" fmla="*/ 110138 h 114528"/>
                <a:gd name="connsiteX6" fmla="*/ 293193 w 496290"/>
                <a:gd name="connsiteY6" fmla="*/ 117964 h 114528"/>
                <a:gd name="connsiteX7" fmla="*/ 54592 w 496290"/>
                <a:gd name="connsiteY7" fmla="*/ 67954 h 114528"/>
                <a:gd name="connsiteX8" fmla="*/ 290139 w 496290"/>
                <a:gd name="connsiteY8" fmla="*/ 114529 h 114528"/>
                <a:gd name="connsiteX9" fmla="*/ 481403 w 496290"/>
                <a:gd name="connsiteY9" fmla="*/ 107084 h 114528"/>
                <a:gd name="connsiteX10" fmla="*/ 428719 w 496290"/>
                <a:gd name="connsiteY10" fmla="*/ 46002 h 114528"/>
                <a:gd name="connsiteX11" fmla="*/ 197561 w 496290"/>
                <a:gd name="connsiteY11" fmla="*/ 4009 h 114528"/>
                <a:gd name="connsiteX12" fmla="*/ 15079 w 496290"/>
                <a:gd name="connsiteY12" fmla="*/ 19470 h 114528"/>
                <a:gd name="connsiteX13" fmla="*/ 54592 w 496290"/>
                <a:gd name="connsiteY13" fmla="*/ 6795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14528">
                  <a:moveTo>
                    <a:pt x="293193" y="117964"/>
                  </a:moveTo>
                  <a:cubicBezTo>
                    <a:pt x="191263" y="96777"/>
                    <a:pt x="141061" y="86660"/>
                    <a:pt x="41994" y="68145"/>
                  </a:cubicBezTo>
                  <a:cubicBezTo>
                    <a:pt x="25768" y="48293"/>
                    <a:pt x="17561" y="38367"/>
                    <a:pt x="0" y="16798"/>
                  </a:cubicBezTo>
                  <a:cubicBezTo>
                    <a:pt x="79025" y="11835"/>
                    <a:pt x="117964" y="8399"/>
                    <a:pt x="194126" y="0"/>
                  </a:cubicBezTo>
                  <a:cubicBezTo>
                    <a:pt x="291667" y="16989"/>
                    <a:pt x="340913" y="25960"/>
                    <a:pt x="440554" y="44666"/>
                  </a:cubicBezTo>
                  <a:cubicBezTo>
                    <a:pt x="463841" y="71580"/>
                    <a:pt x="474912" y="84560"/>
                    <a:pt x="497245" y="110138"/>
                  </a:cubicBezTo>
                  <a:cubicBezTo>
                    <a:pt x="417075" y="115101"/>
                    <a:pt x="376227" y="116628"/>
                    <a:pt x="293193" y="117964"/>
                  </a:cubicBezTo>
                  <a:close/>
                  <a:moveTo>
                    <a:pt x="54592" y="67954"/>
                  </a:moveTo>
                  <a:cubicBezTo>
                    <a:pt x="147551" y="85324"/>
                    <a:pt x="194699" y="94677"/>
                    <a:pt x="290139" y="114529"/>
                  </a:cubicBezTo>
                  <a:cubicBezTo>
                    <a:pt x="367828" y="113002"/>
                    <a:pt x="406195" y="111665"/>
                    <a:pt x="481403" y="107084"/>
                  </a:cubicBezTo>
                  <a:cubicBezTo>
                    <a:pt x="460596" y="83033"/>
                    <a:pt x="450289" y="71008"/>
                    <a:pt x="428719" y="46002"/>
                  </a:cubicBezTo>
                  <a:cubicBezTo>
                    <a:pt x="335378" y="28441"/>
                    <a:pt x="289185" y="20043"/>
                    <a:pt x="197561" y="4009"/>
                  </a:cubicBezTo>
                  <a:cubicBezTo>
                    <a:pt x="125791" y="11644"/>
                    <a:pt x="89332" y="14698"/>
                    <a:pt x="15079" y="19470"/>
                  </a:cubicBezTo>
                  <a:cubicBezTo>
                    <a:pt x="31496" y="39703"/>
                    <a:pt x="39321" y="49247"/>
                    <a:pt x="54592" y="679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2710149D-D7C7-4D05-B2BD-70621EE58FDD}"/>
                </a:ext>
              </a:extLst>
            </p:cNvPr>
            <p:cNvSpPr/>
            <p:nvPr/>
          </p:nvSpPr>
          <p:spPr>
            <a:xfrm>
              <a:off x="12398318" y="4849202"/>
              <a:ext cx="496291" cy="133617"/>
            </a:xfrm>
            <a:custGeom>
              <a:avLst/>
              <a:gdLst>
                <a:gd name="connsiteX0" fmla="*/ 316099 w 496290"/>
                <a:gd name="connsiteY0" fmla="*/ 144497 h 133616"/>
                <a:gd name="connsiteX1" fmla="*/ 56119 w 496290"/>
                <a:gd name="connsiteY1" fmla="*/ 89142 h 133616"/>
                <a:gd name="connsiteX2" fmla="*/ 0 w 496290"/>
                <a:gd name="connsiteY2" fmla="*/ 24051 h 133616"/>
                <a:gd name="connsiteX3" fmla="*/ 187636 w 496290"/>
                <a:gd name="connsiteY3" fmla="*/ 0 h 133616"/>
                <a:gd name="connsiteX4" fmla="*/ 440554 w 496290"/>
                <a:gd name="connsiteY4" fmla="*/ 48484 h 133616"/>
                <a:gd name="connsiteX5" fmla="*/ 512134 w 496290"/>
                <a:gd name="connsiteY5" fmla="*/ 126745 h 133616"/>
                <a:gd name="connsiteX6" fmla="*/ 316099 w 496290"/>
                <a:gd name="connsiteY6" fmla="*/ 144497 h 133616"/>
                <a:gd name="connsiteX7" fmla="*/ 68718 w 496290"/>
                <a:gd name="connsiteY7" fmla="*/ 88569 h 133616"/>
                <a:gd name="connsiteX8" fmla="*/ 312282 w 496290"/>
                <a:gd name="connsiteY8" fmla="*/ 140107 h 133616"/>
                <a:gd name="connsiteX9" fmla="*/ 496100 w 496290"/>
                <a:gd name="connsiteY9" fmla="*/ 123500 h 133616"/>
                <a:gd name="connsiteX10" fmla="*/ 429291 w 496290"/>
                <a:gd name="connsiteY10" fmla="*/ 50393 h 133616"/>
                <a:gd name="connsiteX11" fmla="*/ 191835 w 496290"/>
                <a:gd name="connsiteY11" fmla="*/ 4772 h 133616"/>
                <a:gd name="connsiteX12" fmla="*/ 15461 w 496290"/>
                <a:gd name="connsiteY12" fmla="*/ 27105 h 133616"/>
                <a:gd name="connsiteX13" fmla="*/ 68718 w 496290"/>
                <a:gd name="connsiteY13" fmla="*/ 8856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33616">
                  <a:moveTo>
                    <a:pt x="316099" y="144497"/>
                  </a:moveTo>
                  <a:cubicBezTo>
                    <a:pt x="210923" y="121400"/>
                    <a:pt x="158813" y="110138"/>
                    <a:pt x="56119" y="89142"/>
                  </a:cubicBezTo>
                  <a:cubicBezTo>
                    <a:pt x="33977" y="63563"/>
                    <a:pt x="22906" y="50774"/>
                    <a:pt x="0" y="24051"/>
                  </a:cubicBezTo>
                  <a:cubicBezTo>
                    <a:pt x="76735" y="16034"/>
                    <a:pt x="114148" y="11262"/>
                    <a:pt x="187636" y="0"/>
                  </a:cubicBezTo>
                  <a:cubicBezTo>
                    <a:pt x="287849" y="18706"/>
                    <a:pt x="338433" y="28441"/>
                    <a:pt x="440554" y="48484"/>
                  </a:cubicBezTo>
                  <a:cubicBezTo>
                    <a:pt x="469568" y="80170"/>
                    <a:pt x="483693" y="95822"/>
                    <a:pt x="512134" y="126745"/>
                  </a:cubicBezTo>
                  <a:cubicBezTo>
                    <a:pt x="435591" y="135716"/>
                    <a:pt x="396269" y="139343"/>
                    <a:pt x="316099" y="144497"/>
                  </a:cubicBezTo>
                  <a:close/>
                  <a:moveTo>
                    <a:pt x="68718" y="88569"/>
                  </a:moveTo>
                  <a:cubicBezTo>
                    <a:pt x="164921" y="108230"/>
                    <a:pt x="213787" y="118537"/>
                    <a:pt x="312282" y="140107"/>
                  </a:cubicBezTo>
                  <a:cubicBezTo>
                    <a:pt x="387298" y="134953"/>
                    <a:pt x="424138" y="131708"/>
                    <a:pt x="496100" y="123500"/>
                  </a:cubicBezTo>
                  <a:cubicBezTo>
                    <a:pt x="469568" y="94486"/>
                    <a:pt x="456397" y="79979"/>
                    <a:pt x="429291" y="50393"/>
                  </a:cubicBezTo>
                  <a:cubicBezTo>
                    <a:pt x="333470" y="31495"/>
                    <a:pt x="285941" y="22333"/>
                    <a:pt x="191835" y="4772"/>
                  </a:cubicBezTo>
                  <a:cubicBezTo>
                    <a:pt x="122736" y="15080"/>
                    <a:pt x="87424" y="19661"/>
                    <a:pt x="15461" y="27105"/>
                  </a:cubicBezTo>
                  <a:cubicBezTo>
                    <a:pt x="37222" y="52301"/>
                    <a:pt x="47720" y="64327"/>
                    <a:pt x="68718" y="885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034FD12E-2EDE-486A-9143-9379332986B1}"/>
                </a:ext>
              </a:extLst>
            </p:cNvPr>
            <p:cNvSpPr/>
            <p:nvPr/>
          </p:nvSpPr>
          <p:spPr>
            <a:xfrm>
              <a:off x="12825318" y="4865045"/>
              <a:ext cx="515379" cy="152705"/>
            </a:xfrm>
            <a:custGeom>
              <a:avLst/>
              <a:gdLst>
                <a:gd name="connsiteX0" fmla="*/ 337669 w 515378"/>
                <a:gd name="connsiteY0" fmla="*/ 167975 h 152704"/>
                <a:gd name="connsiteX1" fmla="*/ 71199 w 515378"/>
                <a:gd name="connsiteY1" fmla="*/ 110138 h 152704"/>
                <a:gd name="connsiteX2" fmla="*/ 0 w 515378"/>
                <a:gd name="connsiteY2" fmla="*/ 32259 h 152704"/>
                <a:gd name="connsiteX3" fmla="*/ 179620 w 515378"/>
                <a:gd name="connsiteY3" fmla="*/ 0 h 152704"/>
                <a:gd name="connsiteX4" fmla="*/ 437118 w 515378"/>
                <a:gd name="connsiteY4" fmla="*/ 50011 h 152704"/>
                <a:gd name="connsiteX5" fmla="*/ 523205 w 515378"/>
                <a:gd name="connsiteY5" fmla="*/ 138961 h 152704"/>
                <a:gd name="connsiteX6" fmla="*/ 337669 w 515378"/>
                <a:gd name="connsiteY6" fmla="*/ 167975 h 152704"/>
                <a:gd name="connsiteX7" fmla="*/ 83225 w 515378"/>
                <a:gd name="connsiteY7" fmla="*/ 108611 h 152704"/>
                <a:gd name="connsiteX8" fmla="*/ 332897 w 515378"/>
                <a:gd name="connsiteY8" fmla="*/ 162631 h 152704"/>
                <a:gd name="connsiteX9" fmla="*/ 506790 w 515378"/>
                <a:gd name="connsiteY9" fmla="*/ 135335 h 152704"/>
                <a:gd name="connsiteX10" fmla="*/ 426429 w 515378"/>
                <a:gd name="connsiteY10" fmla="*/ 52111 h 152704"/>
                <a:gd name="connsiteX11" fmla="*/ 184583 w 515378"/>
                <a:gd name="connsiteY11" fmla="*/ 4963 h 152704"/>
                <a:gd name="connsiteX12" fmla="*/ 15843 w 515378"/>
                <a:gd name="connsiteY12" fmla="*/ 35122 h 152704"/>
                <a:gd name="connsiteX13" fmla="*/ 83225 w 515378"/>
                <a:gd name="connsiteY13" fmla="*/ 10861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52704">
                  <a:moveTo>
                    <a:pt x="337669" y="167975"/>
                  </a:moveTo>
                  <a:cubicBezTo>
                    <a:pt x="230202" y="144115"/>
                    <a:pt x="176756" y="132471"/>
                    <a:pt x="71199" y="110138"/>
                  </a:cubicBezTo>
                  <a:cubicBezTo>
                    <a:pt x="42948" y="79216"/>
                    <a:pt x="28823" y="63754"/>
                    <a:pt x="0" y="32259"/>
                  </a:cubicBezTo>
                  <a:cubicBezTo>
                    <a:pt x="73490" y="20806"/>
                    <a:pt x="109376" y="14316"/>
                    <a:pt x="179620" y="0"/>
                  </a:cubicBezTo>
                  <a:cubicBezTo>
                    <a:pt x="281932" y="19661"/>
                    <a:pt x="333470" y="29777"/>
                    <a:pt x="437118" y="50011"/>
                  </a:cubicBezTo>
                  <a:cubicBezTo>
                    <a:pt x="471667" y="85705"/>
                    <a:pt x="488847" y="103457"/>
                    <a:pt x="523205" y="138961"/>
                  </a:cubicBezTo>
                  <a:cubicBezTo>
                    <a:pt x="450861" y="152132"/>
                    <a:pt x="413640" y="158049"/>
                    <a:pt x="337669" y="167975"/>
                  </a:cubicBezTo>
                  <a:close/>
                  <a:moveTo>
                    <a:pt x="83225" y="108611"/>
                  </a:moveTo>
                  <a:cubicBezTo>
                    <a:pt x="182101" y="129608"/>
                    <a:pt x="232112" y="140488"/>
                    <a:pt x="332897" y="162631"/>
                  </a:cubicBezTo>
                  <a:cubicBezTo>
                    <a:pt x="404096" y="153277"/>
                    <a:pt x="438836" y="147742"/>
                    <a:pt x="506790" y="135335"/>
                  </a:cubicBezTo>
                  <a:cubicBezTo>
                    <a:pt x="474721" y="102121"/>
                    <a:pt x="458688" y="85515"/>
                    <a:pt x="426429" y="52111"/>
                  </a:cubicBezTo>
                  <a:cubicBezTo>
                    <a:pt x="329080" y="33022"/>
                    <a:pt x="280786" y="23478"/>
                    <a:pt x="184583" y="4963"/>
                  </a:cubicBezTo>
                  <a:cubicBezTo>
                    <a:pt x="118538" y="18325"/>
                    <a:pt x="84751" y="24433"/>
                    <a:pt x="15843" y="35122"/>
                  </a:cubicBezTo>
                  <a:cubicBezTo>
                    <a:pt x="43139" y="64900"/>
                    <a:pt x="56501" y="79597"/>
                    <a:pt x="83225" y="1086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126D69EF-C165-4969-955A-21291224667A}"/>
                </a:ext>
              </a:extLst>
            </p:cNvPr>
            <p:cNvSpPr/>
            <p:nvPr/>
          </p:nvSpPr>
          <p:spPr>
            <a:xfrm>
              <a:off x="13249074" y="4873825"/>
              <a:ext cx="515379" cy="171793"/>
            </a:xfrm>
            <a:custGeom>
              <a:avLst/>
              <a:gdLst>
                <a:gd name="connsiteX0" fmla="*/ 355039 w 515378"/>
                <a:gd name="connsiteY0" fmla="*/ 186109 h 171792"/>
                <a:gd name="connsiteX1" fmla="*/ 85705 w 515378"/>
                <a:gd name="connsiteY1" fmla="*/ 129226 h 171792"/>
                <a:gd name="connsiteX2" fmla="*/ 0 w 515378"/>
                <a:gd name="connsiteY2" fmla="*/ 40658 h 171792"/>
                <a:gd name="connsiteX3" fmla="*/ 170076 w 515378"/>
                <a:gd name="connsiteY3" fmla="*/ 0 h 171792"/>
                <a:gd name="connsiteX4" fmla="*/ 429100 w 515378"/>
                <a:gd name="connsiteY4" fmla="*/ 48484 h 171792"/>
                <a:gd name="connsiteX5" fmla="*/ 527404 w 515378"/>
                <a:gd name="connsiteY5" fmla="*/ 144688 h 171792"/>
                <a:gd name="connsiteX6" fmla="*/ 355039 w 515378"/>
                <a:gd name="connsiteY6" fmla="*/ 186109 h 171792"/>
                <a:gd name="connsiteX7" fmla="*/ 96777 w 515378"/>
                <a:gd name="connsiteY7" fmla="*/ 127318 h 171792"/>
                <a:gd name="connsiteX8" fmla="*/ 349122 w 515378"/>
                <a:gd name="connsiteY8" fmla="*/ 180383 h 171792"/>
                <a:gd name="connsiteX9" fmla="*/ 510798 w 515378"/>
                <a:gd name="connsiteY9" fmla="*/ 141634 h 171792"/>
                <a:gd name="connsiteX10" fmla="*/ 418793 w 515378"/>
                <a:gd name="connsiteY10" fmla="*/ 51538 h 171792"/>
                <a:gd name="connsiteX11" fmla="*/ 175420 w 515378"/>
                <a:gd name="connsiteY11" fmla="*/ 5726 h 171792"/>
                <a:gd name="connsiteX12" fmla="*/ 15843 w 515378"/>
                <a:gd name="connsiteY12" fmla="*/ 43903 h 171792"/>
                <a:gd name="connsiteX13" fmla="*/ 96777 w 515378"/>
                <a:gd name="connsiteY13" fmla="*/ 12731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71792">
                  <a:moveTo>
                    <a:pt x="355039" y="186109"/>
                  </a:moveTo>
                  <a:cubicBezTo>
                    <a:pt x="246809" y="163203"/>
                    <a:pt x="192791" y="151750"/>
                    <a:pt x="85705" y="129226"/>
                  </a:cubicBezTo>
                  <a:cubicBezTo>
                    <a:pt x="51538" y="93723"/>
                    <a:pt x="34358" y="76162"/>
                    <a:pt x="0" y="40658"/>
                  </a:cubicBezTo>
                  <a:cubicBezTo>
                    <a:pt x="69481" y="25769"/>
                    <a:pt x="103457" y="17370"/>
                    <a:pt x="170076" y="0"/>
                  </a:cubicBezTo>
                  <a:cubicBezTo>
                    <a:pt x="273342" y="19470"/>
                    <a:pt x="325262" y="29205"/>
                    <a:pt x="429100" y="48484"/>
                  </a:cubicBezTo>
                  <a:cubicBezTo>
                    <a:pt x="468232" y="86851"/>
                    <a:pt x="487892" y="105939"/>
                    <a:pt x="527404" y="144688"/>
                  </a:cubicBezTo>
                  <a:cubicBezTo>
                    <a:pt x="460214" y="162821"/>
                    <a:pt x="425855" y="171220"/>
                    <a:pt x="355039" y="186109"/>
                  </a:cubicBezTo>
                  <a:close/>
                  <a:moveTo>
                    <a:pt x="96777" y="127318"/>
                  </a:moveTo>
                  <a:cubicBezTo>
                    <a:pt x="197180" y="148315"/>
                    <a:pt x="247763" y="159004"/>
                    <a:pt x="349122" y="180383"/>
                  </a:cubicBezTo>
                  <a:cubicBezTo>
                    <a:pt x="415357" y="166257"/>
                    <a:pt x="447807" y="158431"/>
                    <a:pt x="510798" y="141634"/>
                  </a:cubicBezTo>
                  <a:cubicBezTo>
                    <a:pt x="473767" y="105366"/>
                    <a:pt x="455442" y="87423"/>
                    <a:pt x="418793" y="51538"/>
                  </a:cubicBezTo>
                  <a:cubicBezTo>
                    <a:pt x="321253" y="33213"/>
                    <a:pt x="272579" y="24051"/>
                    <a:pt x="175420" y="5726"/>
                  </a:cubicBezTo>
                  <a:cubicBezTo>
                    <a:pt x="112811" y="22142"/>
                    <a:pt x="80933" y="29778"/>
                    <a:pt x="15843" y="43903"/>
                  </a:cubicBezTo>
                  <a:cubicBezTo>
                    <a:pt x="48485" y="77307"/>
                    <a:pt x="64518" y="93913"/>
                    <a:pt x="96777" y="1273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A544608C-06B1-4B64-B4A5-492E484D9233}"/>
                </a:ext>
              </a:extLst>
            </p:cNvPr>
            <p:cNvSpPr/>
            <p:nvPr/>
          </p:nvSpPr>
          <p:spPr>
            <a:xfrm>
              <a:off x="-1498201" y="5010305"/>
              <a:ext cx="534467" cy="190881"/>
            </a:xfrm>
            <a:custGeom>
              <a:avLst/>
              <a:gdLst>
                <a:gd name="connsiteX0" fmla="*/ 180573 w 534466"/>
                <a:gd name="connsiteY0" fmla="*/ 195080 h 190880"/>
                <a:gd name="connsiteX1" fmla="*/ 0 w 534466"/>
                <a:gd name="connsiteY1" fmla="*/ 153659 h 190880"/>
                <a:gd name="connsiteX2" fmla="*/ 101740 w 534466"/>
                <a:gd name="connsiteY2" fmla="*/ 53256 h 190880"/>
                <a:gd name="connsiteX3" fmla="*/ 370882 w 534466"/>
                <a:gd name="connsiteY3" fmla="*/ 0 h 190880"/>
                <a:gd name="connsiteX4" fmla="*/ 551074 w 534466"/>
                <a:gd name="connsiteY4" fmla="*/ 38940 h 190880"/>
                <a:gd name="connsiteX5" fmla="*/ 463841 w 534466"/>
                <a:gd name="connsiteY5" fmla="*/ 132662 h 190880"/>
                <a:gd name="connsiteX6" fmla="*/ 180573 w 534466"/>
                <a:gd name="connsiteY6" fmla="*/ 195080 h 190880"/>
                <a:gd name="connsiteX7" fmla="*/ 17179 w 534466"/>
                <a:gd name="connsiteY7" fmla="*/ 150223 h 190880"/>
                <a:gd name="connsiteX8" fmla="*/ 186682 w 534466"/>
                <a:gd name="connsiteY8" fmla="*/ 188972 h 190880"/>
                <a:gd name="connsiteX9" fmla="*/ 451815 w 534466"/>
                <a:gd name="connsiteY9" fmla="*/ 130753 h 190880"/>
                <a:gd name="connsiteX10" fmla="*/ 534085 w 534466"/>
                <a:gd name="connsiteY10" fmla="*/ 42567 h 190880"/>
                <a:gd name="connsiteX11" fmla="*/ 364964 w 534466"/>
                <a:gd name="connsiteY11" fmla="*/ 6108 h 190880"/>
                <a:gd name="connsiteX12" fmla="*/ 112047 w 534466"/>
                <a:gd name="connsiteY12" fmla="*/ 56310 h 190880"/>
                <a:gd name="connsiteX13" fmla="*/ 17179 w 534466"/>
                <a:gd name="connsiteY13" fmla="*/ 15022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180573" y="195080"/>
                  </a:moveTo>
                  <a:cubicBezTo>
                    <a:pt x="106130" y="179810"/>
                    <a:pt x="70053" y="171602"/>
                    <a:pt x="0" y="153659"/>
                  </a:cubicBezTo>
                  <a:cubicBezTo>
                    <a:pt x="41039" y="113192"/>
                    <a:pt x="61464" y="93150"/>
                    <a:pt x="101740" y="53256"/>
                  </a:cubicBezTo>
                  <a:cubicBezTo>
                    <a:pt x="209587" y="32068"/>
                    <a:pt x="263416" y="21379"/>
                    <a:pt x="370882" y="0"/>
                  </a:cubicBezTo>
                  <a:cubicBezTo>
                    <a:pt x="440935" y="16797"/>
                    <a:pt x="477012" y="24624"/>
                    <a:pt x="551074" y="38940"/>
                  </a:cubicBezTo>
                  <a:cubicBezTo>
                    <a:pt x="516524" y="76161"/>
                    <a:pt x="499154" y="94868"/>
                    <a:pt x="463841" y="132662"/>
                  </a:cubicBezTo>
                  <a:cubicBezTo>
                    <a:pt x="351030" y="157668"/>
                    <a:pt x="294148" y="170266"/>
                    <a:pt x="180573" y="195080"/>
                  </a:cubicBezTo>
                  <a:close/>
                  <a:moveTo>
                    <a:pt x="17179" y="150223"/>
                  </a:moveTo>
                  <a:cubicBezTo>
                    <a:pt x="83033" y="167021"/>
                    <a:pt x="117010" y="174656"/>
                    <a:pt x="186682" y="188972"/>
                  </a:cubicBezTo>
                  <a:cubicBezTo>
                    <a:pt x="293002" y="165685"/>
                    <a:pt x="346258" y="153850"/>
                    <a:pt x="451815" y="130753"/>
                  </a:cubicBezTo>
                  <a:cubicBezTo>
                    <a:pt x="485029" y="95059"/>
                    <a:pt x="501444" y="77498"/>
                    <a:pt x="534085" y="42567"/>
                  </a:cubicBezTo>
                  <a:cubicBezTo>
                    <a:pt x="464795" y="29014"/>
                    <a:pt x="431009" y="21760"/>
                    <a:pt x="364964" y="6108"/>
                  </a:cubicBezTo>
                  <a:cubicBezTo>
                    <a:pt x="264179" y="26151"/>
                    <a:pt x="213405" y="36458"/>
                    <a:pt x="112047" y="56310"/>
                  </a:cubicBezTo>
                  <a:cubicBezTo>
                    <a:pt x="74634" y="93532"/>
                    <a:pt x="55546" y="112238"/>
                    <a:pt x="17179" y="1502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72335979-BFC8-4AFA-AF68-0A05E1089EEB}"/>
                </a:ext>
              </a:extLst>
            </p:cNvPr>
            <p:cNvSpPr/>
            <p:nvPr/>
          </p:nvSpPr>
          <p:spPr>
            <a:xfrm>
              <a:off x="-1049058" y="4994271"/>
              <a:ext cx="534467" cy="171793"/>
            </a:xfrm>
            <a:custGeom>
              <a:avLst/>
              <a:gdLst>
                <a:gd name="connsiteX0" fmla="*/ 197180 w 534466"/>
                <a:gd name="connsiteY0" fmla="*/ 179619 h 171792"/>
                <a:gd name="connsiteX1" fmla="*/ 0 w 534466"/>
                <a:gd name="connsiteY1" fmla="*/ 149651 h 171792"/>
                <a:gd name="connsiteX2" fmla="*/ 87805 w 534466"/>
                <a:gd name="connsiteY2" fmla="*/ 55546 h 171792"/>
                <a:gd name="connsiteX3" fmla="*/ 356566 w 534466"/>
                <a:gd name="connsiteY3" fmla="*/ 0 h 171792"/>
                <a:gd name="connsiteX4" fmla="*/ 549737 w 534466"/>
                <a:gd name="connsiteY4" fmla="*/ 29968 h 171792"/>
                <a:gd name="connsiteX5" fmla="*/ 479111 w 534466"/>
                <a:gd name="connsiteY5" fmla="*/ 114719 h 171792"/>
                <a:gd name="connsiteX6" fmla="*/ 197180 w 534466"/>
                <a:gd name="connsiteY6" fmla="*/ 179619 h 171792"/>
                <a:gd name="connsiteX7" fmla="*/ 17370 w 534466"/>
                <a:gd name="connsiteY7" fmla="*/ 145833 h 171792"/>
                <a:gd name="connsiteX8" fmla="*/ 202334 w 534466"/>
                <a:gd name="connsiteY8" fmla="*/ 173892 h 171792"/>
                <a:gd name="connsiteX9" fmla="*/ 466322 w 534466"/>
                <a:gd name="connsiteY9" fmla="*/ 113383 h 171792"/>
                <a:gd name="connsiteX10" fmla="*/ 533131 w 534466"/>
                <a:gd name="connsiteY10" fmla="*/ 33595 h 171792"/>
                <a:gd name="connsiteX11" fmla="*/ 351794 w 534466"/>
                <a:gd name="connsiteY11" fmla="*/ 5535 h 171792"/>
                <a:gd name="connsiteX12" fmla="*/ 99258 w 534466"/>
                <a:gd name="connsiteY12" fmla="*/ 58028 h 171792"/>
                <a:gd name="connsiteX13" fmla="*/ 17370 w 534466"/>
                <a:gd name="connsiteY13" fmla="*/ 14583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71792">
                  <a:moveTo>
                    <a:pt x="197180" y="179619"/>
                  </a:moveTo>
                  <a:cubicBezTo>
                    <a:pt x="116247" y="168930"/>
                    <a:pt x="76734" y="163012"/>
                    <a:pt x="0" y="149651"/>
                  </a:cubicBezTo>
                  <a:cubicBezTo>
                    <a:pt x="35504" y="111665"/>
                    <a:pt x="53065" y="92959"/>
                    <a:pt x="87805" y="55546"/>
                  </a:cubicBezTo>
                  <a:cubicBezTo>
                    <a:pt x="196035" y="33022"/>
                    <a:pt x="249863" y="21760"/>
                    <a:pt x="356566" y="0"/>
                  </a:cubicBezTo>
                  <a:cubicBezTo>
                    <a:pt x="431964" y="13362"/>
                    <a:pt x="470522" y="19279"/>
                    <a:pt x="549737" y="29968"/>
                  </a:cubicBezTo>
                  <a:cubicBezTo>
                    <a:pt x="521678" y="63563"/>
                    <a:pt x="507743" y="80361"/>
                    <a:pt x="479111" y="114719"/>
                  </a:cubicBezTo>
                  <a:cubicBezTo>
                    <a:pt x="367446" y="140107"/>
                    <a:pt x="310945" y="153277"/>
                    <a:pt x="197180" y="179619"/>
                  </a:cubicBezTo>
                  <a:close/>
                  <a:moveTo>
                    <a:pt x="17370" y="145833"/>
                  </a:moveTo>
                  <a:cubicBezTo>
                    <a:pt x="89523" y="158240"/>
                    <a:pt x="126554" y="163967"/>
                    <a:pt x="202334" y="173892"/>
                  </a:cubicBezTo>
                  <a:cubicBezTo>
                    <a:pt x="308845" y="149269"/>
                    <a:pt x="361720" y="137053"/>
                    <a:pt x="466322" y="113383"/>
                  </a:cubicBezTo>
                  <a:cubicBezTo>
                    <a:pt x="493427" y="81124"/>
                    <a:pt x="506598" y="65281"/>
                    <a:pt x="533131" y="33595"/>
                  </a:cubicBezTo>
                  <a:cubicBezTo>
                    <a:pt x="458878" y="23478"/>
                    <a:pt x="422611" y="17943"/>
                    <a:pt x="351794" y="5535"/>
                  </a:cubicBezTo>
                  <a:cubicBezTo>
                    <a:pt x="251581" y="26151"/>
                    <a:pt x="200998" y="36649"/>
                    <a:pt x="99258" y="58028"/>
                  </a:cubicBezTo>
                  <a:cubicBezTo>
                    <a:pt x="66808" y="92768"/>
                    <a:pt x="50393" y="110329"/>
                    <a:pt x="17370" y="1458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B8CEBF59-5A09-4A3C-81EA-87F7534D1C5B}"/>
                </a:ext>
              </a:extLst>
            </p:cNvPr>
            <p:cNvSpPr/>
            <p:nvPr/>
          </p:nvSpPr>
          <p:spPr>
            <a:xfrm>
              <a:off x="-584835" y="4970220"/>
              <a:ext cx="534467" cy="152705"/>
            </a:xfrm>
            <a:custGeom>
              <a:avLst/>
              <a:gdLst>
                <a:gd name="connsiteX0" fmla="*/ 210542 w 534466"/>
                <a:gd name="connsiteY0" fmla="*/ 159958 h 152704"/>
                <a:gd name="connsiteX1" fmla="*/ 0 w 534466"/>
                <a:gd name="connsiteY1" fmla="*/ 140107 h 152704"/>
                <a:gd name="connsiteX2" fmla="*/ 71199 w 534466"/>
                <a:gd name="connsiteY2" fmla="*/ 54974 h 152704"/>
                <a:gd name="connsiteX3" fmla="*/ 335569 w 534466"/>
                <a:gd name="connsiteY3" fmla="*/ 0 h 152704"/>
                <a:gd name="connsiteX4" fmla="*/ 539621 w 534466"/>
                <a:gd name="connsiteY4" fmla="*/ 21951 h 152704"/>
                <a:gd name="connsiteX5" fmla="*/ 486747 w 534466"/>
                <a:gd name="connsiteY5" fmla="*/ 96013 h 152704"/>
                <a:gd name="connsiteX6" fmla="*/ 210542 w 534466"/>
                <a:gd name="connsiteY6" fmla="*/ 159958 h 152704"/>
                <a:gd name="connsiteX7" fmla="*/ 17179 w 534466"/>
                <a:gd name="connsiteY7" fmla="*/ 136098 h 152704"/>
                <a:gd name="connsiteX8" fmla="*/ 214550 w 534466"/>
                <a:gd name="connsiteY8" fmla="*/ 154804 h 152704"/>
                <a:gd name="connsiteX9" fmla="*/ 473003 w 534466"/>
                <a:gd name="connsiteY9" fmla="*/ 95059 h 152704"/>
                <a:gd name="connsiteX10" fmla="*/ 523205 w 534466"/>
                <a:gd name="connsiteY10" fmla="*/ 25196 h 152704"/>
                <a:gd name="connsiteX11" fmla="*/ 331560 w 534466"/>
                <a:gd name="connsiteY11" fmla="*/ 4581 h 152704"/>
                <a:gd name="connsiteX12" fmla="*/ 83415 w 534466"/>
                <a:gd name="connsiteY12" fmla="*/ 56501 h 152704"/>
                <a:gd name="connsiteX13" fmla="*/ 17179 w 534466"/>
                <a:gd name="connsiteY13" fmla="*/ 13609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52704">
                  <a:moveTo>
                    <a:pt x="210542" y="159958"/>
                  </a:moveTo>
                  <a:cubicBezTo>
                    <a:pt x="124454" y="153277"/>
                    <a:pt x="82461" y="149269"/>
                    <a:pt x="0" y="140107"/>
                  </a:cubicBezTo>
                  <a:cubicBezTo>
                    <a:pt x="28823" y="105748"/>
                    <a:pt x="42948" y="88760"/>
                    <a:pt x="71199" y="54974"/>
                  </a:cubicBezTo>
                  <a:cubicBezTo>
                    <a:pt x="178092" y="32259"/>
                    <a:pt x="230966" y="21188"/>
                    <a:pt x="335569" y="0"/>
                  </a:cubicBezTo>
                  <a:cubicBezTo>
                    <a:pt x="415357" y="10117"/>
                    <a:pt x="456205" y="14507"/>
                    <a:pt x="539621" y="21951"/>
                  </a:cubicBezTo>
                  <a:cubicBezTo>
                    <a:pt x="518624" y="51347"/>
                    <a:pt x="508316" y="66045"/>
                    <a:pt x="486747" y="96013"/>
                  </a:cubicBezTo>
                  <a:cubicBezTo>
                    <a:pt x="377563" y="120637"/>
                    <a:pt x="322398" y="133426"/>
                    <a:pt x="210542" y="159958"/>
                  </a:cubicBezTo>
                  <a:close/>
                  <a:moveTo>
                    <a:pt x="17179" y="136098"/>
                  </a:moveTo>
                  <a:cubicBezTo>
                    <a:pt x="94486" y="144688"/>
                    <a:pt x="133999" y="148505"/>
                    <a:pt x="214550" y="154804"/>
                  </a:cubicBezTo>
                  <a:cubicBezTo>
                    <a:pt x="319344" y="130181"/>
                    <a:pt x="371073" y="118155"/>
                    <a:pt x="473003" y="95059"/>
                  </a:cubicBezTo>
                  <a:cubicBezTo>
                    <a:pt x="493428" y="66808"/>
                    <a:pt x="503353" y="53065"/>
                    <a:pt x="523205" y="25196"/>
                  </a:cubicBezTo>
                  <a:cubicBezTo>
                    <a:pt x="444944" y="18134"/>
                    <a:pt x="406577" y="14125"/>
                    <a:pt x="331560" y="4581"/>
                  </a:cubicBezTo>
                  <a:cubicBezTo>
                    <a:pt x="233447" y="24624"/>
                    <a:pt x="183627" y="35122"/>
                    <a:pt x="83415" y="56501"/>
                  </a:cubicBezTo>
                  <a:cubicBezTo>
                    <a:pt x="57074" y="88187"/>
                    <a:pt x="43903" y="104030"/>
                    <a:pt x="17179" y="1360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E069399E-41BD-4155-9855-F3D46BDE7D39}"/>
                </a:ext>
              </a:extLst>
            </p:cNvPr>
            <p:cNvSpPr/>
            <p:nvPr/>
          </p:nvSpPr>
          <p:spPr>
            <a:xfrm>
              <a:off x="-113741" y="4941397"/>
              <a:ext cx="515379" cy="133617"/>
            </a:xfrm>
            <a:custGeom>
              <a:avLst/>
              <a:gdLst>
                <a:gd name="connsiteX0" fmla="*/ 220468 w 515378"/>
                <a:gd name="connsiteY0" fmla="*/ 137816 h 133616"/>
                <a:gd name="connsiteX1" fmla="*/ 0 w 515378"/>
                <a:gd name="connsiteY1" fmla="*/ 126363 h 133616"/>
                <a:gd name="connsiteX2" fmla="*/ 53447 w 515378"/>
                <a:gd name="connsiteY2" fmla="*/ 51920 h 133616"/>
                <a:gd name="connsiteX3" fmla="*/ 310182 w 515378"/>
                <a:gd name="connsiteY3" fmla="*/ 0 h 133616"/>
                <a:gd name="connsiteX4" fmla="*/ 522442 w 515378"/>
                <a:gd name="connsiteY4" fmla="*/ 15080 h 133616"/>
                <a:gd name="connsiteX5" fmla="*/ 486747 w 515378"/>
                <a:gd name="connsiteY5" fmla="*/ 77689 h 133616"/>
                <a:gd name="connsiteX6" fmla="*/ 220468 w 515378"/>
                <a:gd name="connsiteY6" fmla="*/ 137816 h 133616"/>
                <a:gd name="connsiteX7" fmla="*/ 16989 w 515378"/>
                <a:gd name="connsiteY7" fmla="*/ 122546 h 133616"/>
                <a:gd name="connsiteX8" fmla="*/ 223522 w 515378"/>
                <a:gd name="connsiteY8" fmla="*/ 133235 h 133616"/>
                <a:gd name="connsiteX9" fmla="*/ 473194 w 515378"/>
                <a:gd name="connsiteY9" fmla="*/ 77116 h 133616"/>
                <a:gd name="connsiteX10" fmla="*/ 507171 w 515378"/>
                <a:gd name="connsiteY10" fmla="*/ 17943 h 133616"/>
                <a:gd name="connsiteX11" fmla="*/ 307700 w 515378"/>
                <a:gd name="connsiteY11" fmla="*/ 3818 h 133616"/>
                <a:gd name="connsiteX12" fmla="*/ 66618 w 515378"/>
                <a:gd name="connsiteY12" fmla="*/ 52874 h 133616"/>
                <a:gd name="connsiteX13" fmla="*/ 16989 w 515378"/>
                <a:gd name="connsiteY13" fmla="*/ 12254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33616">
                  <a:moveTo>
                    <a:pt x="220468" y="137816"/>
                  </a:moveTo>
                  <a:cubicBezTo>
                    <a:pt x="130944" y="134380"/>
                    <a:pt x="86660" y="132090"/>
                    <a:pt x="0" y="126363"/>
                  </a:cubicBezTo>
                  <a:cubicBezTo>
                    <a:pt x="21761" y="96204"/>
                    <a:pt x="32259" y="81506"/>
                    <a:pt x="53447" y="51920"/>
                  </a:cubicBezTo>
                  <a:cubicBezTo>
                    <a:pt x="157668" y="30159"/>
                    <a:pt x="209015" y="19852"/>
                    <a:pt x="310182" y="0"/>
                  </a:cubicBezTo>
                  <a:cubicBezTo>
                    <a:pt x="393597" y="7253"/>
                    <a:pt x="435972" y="10308"/>
                    <a:pt x="522442" y="15080"/>
                  </a:cubicBezTo>
                  <a:cubicBezTo>
                    <a:pt x="508316" y="39894"/>
                    <a:pt x="501444" y="52301"/>
                    <a:pt x="486747" y="77689"/>
                  </a:cubicBezTo>
                  <a:cubicBezTo>
                    <a:pt x="382335" y="100403"/>
                    <a:pt x="329079" y="112429"/>
                    <a:pt x="220468" y="137816"/>
                  </a:cubicBezTo>
                  <a:close/>
                  <a:moveTo>
                    <a:pt x="16989" y="122546"/>
                  </a:moveTo>
                  <a:cubicBezTo>
                    <a:pt x="98304" y="127890"/>
                    <a:pt x="139725" y="129990"/>
                    <a:pt x="223522" y="133235"/>
                  </a:cubicBezTo>
                  <a:cubicBezTo>
                    <a:pt x="325071" y="109757"/>
                    <a:pt x="374891" y="98495"/>
                    <a:pt x="473194" y="77116"/>
                  </a:cubicBezTo>
                  <a:cubicBezTo>
                    <a:pt x="487128" y="53065"/>
                    <a:pt x="493809" y="41421"/>
                    <a:pt x="507171" y="17943"/>
                  </a:cubicBezTo>
                  <a:cubicBezTo>
                    <a:pt x="426047" y="13362"/>
                    <a:pt x="386152" y="10499"/>
                    <a:pt x="307700" y="3818"/>
                  </a:cubicBezTo>
                  <a:cubicBezTo>
                    <a:pt x="212642" y="22524"/>
                    <a:pt x="164349" y="32450"/>
                    <a:pt x="66618" y="52874"/>
                  </a:cubicBezTo>
                  <a:cubicBezTo>
                    <a:pt x="46957" y="80552"/>
                    <a:pt x="37222" y="94295"/>
                    <a:pt x="16989" y="122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131A2246-6D42-4324-9E0F-831C703C3195}"/>
                </a:ext>
              </a:extLst>
            </p:cNvPr>
            <p:cNvSpPr/>
            <p:nvPr/>
          </p:nvSpPr>
          <p:spPr>
            <a:xfrm>
              <a:off x="358308" y="4910665"/>
              <a:ext cx="496291" cy="114529"/>
            </a:xfrm>
            <a:custGeom>
              <a:avLst/>
              <a:gdLst>
                <a:gd name="connsiteX0" fmla="*/ 226766 w 496290"/>
                <a:gd name="connsiteY0" fmla="*/ 115101 h 114528"/>
                <a:gd name="connsiteX1" fmla="*/ 0 w 496290"/>
                <a:gd name="connsiteY1" fmla="*/ 109947 h 114528"/>
                <a:gd name="connsiteX2" fmla="*/ 36267 w 496290"/>
                <a:gd name="connsiteY2" fmla="*/ 46957 h 114528"/>
                <a:gd name="connsiteX3" fmla="*/ 283458 w 496290"/>
                <a:gd name="connsiteY3" fmla="*/ 0 h 114528"/>
                <a:gd name="connsiteX4" fmla="*/ 501444 w 496290"/>
                <a:gd name="connsiteY4" fmla="*/ 9926 h 114528"/>
                <a:gd name="connsiteX5" fmla="*/ 481593 w 496290"/>
                <a:gd name="connsiteY5" fmla="*/ 61273 h 114528"/>
                <a:gd name="connsiteX6" fmla="*/ 226766 w 496290"/>
                <a:gd name="connsiteY6" fmla="*/ 115101 h 114528"/>
                <a:gd name="connsiteX7" fmla="*/ 16034 w 496290"/>
                <a:gd name="connsiteY7" fmla="*/ 106512 h 114528"/>
                <a:gd name="connsiteX8" fmla="*/ 228485 w 496290"/>
                <a:gd name="connsiteY8" fmla="*/ 111284 h 114528"/>
                <a:gd name="connsiteX9" fmla="*/ 467277 w 496290"/>
                <a:gd name="connsiteY9" fmla="*/ 61082 h 114528"/>
                <a:gd name="connsiteX10" fmla="*/ 486365 w 496290"/>
                <a:gd name="connsiteY10" fmla="*/ 12598 h 114528"/>
                <a:gd name="connsiteX11" fmla="*/ 281549 w 496290"/>
                <a:gd name="connsiteY11" fmla="*/ 3436 h 114528"/>
                <a:gd name="connsiteX12" fmla="*/ 49438 w 496290"/>
                <a:gd name="connsiteY12" fmla="*/ 47720 h 114528"/>
                <a:gd name="connsiteX13" fmla="*/ 16034 w 496290"/>
                <a:gd name="connsiteY13" fmla="*/ 10651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14528">
                  <a:moveTo>
                    <a:pt x="226766" y="115101"/>
                  </a:moveTo>
                  <a:cubicBezTo>
                    <a:pt x="135144" y="113956"/>
                    <a:pt x="89523" y="113001"/>
                    <a:pt x="0" y="109947"/>
                  </a:cubicBezTo>
                  <a:cubicBezTo>
                    <a:pt x="14889" y="84369"/>
                    <a:pt x="21951" y="71962"/>
                    <a:pt x="36267" y="46957"/>
                  </a:cubicBezTo>
                  <a:cubicBezTo>
                    <a:pt x="136671" y="27105"/>
                    <a:pt x="186109" y="17752"/>
                    <a:pt x="283458" y="0"/>
                  </a:cubicBezTo>
                  <a:cubicBezTo>
                    <a:pt x="369355" y="4963"/>
                    <a:pt x="413066" y="7063"/>
                    <a:pt x="501444" y="9926"/>
                  </a:cubicBezTo>
                  <a:cubicBezTo>
                    <a:pt x="493618" y="30350"/>
                    <a:pt x="489992" y="40276"/>
                    <a:pt x="481593" y="61273"/>
                  </a:cubicBezTo>
                  <a:cubicBezTo>
                    <a:pt x="381571" y="81315"/>
                    <a:pt x="330606" y="92005"/>
                    <a:pt x="226766" y="115101"/>
                  </a:cubicBezTo>
                  <a:close/>
                  <a:moveTo>
                    <a:pt x="16034" y="106512"/>
                  </a:moveTo>
                  <a:cubicBezTo>
                    <a:pt x="100021" y="109375"/>
                    <a:pt x="142588" y="110138"/>
                    <a:pt x="228485" y="111284"/>
                  </a:cubicBezTo>
                  <a:cubicBezTo>
                    <a:pt x="325834" y="89905"/>
                    <a:pt x="373554" y="79788"/>
                    <a:pt x="467277" y="61082"/>
                  </a:cubicBezTo>
                  <a:cubicBezTo>
                    <a:pt x="475294" y="41230"/>
                    <a:pt x="478920" y="31877"/>
                    <a:pt x="486365" y="12598"/>
                  </a:cubicBezTo>
                  <a:cubicBezTo>
                    <a:pt x="403331" y="9926"/>
                    <a:pt x="362292" y="8017"/>
                    <a:pt x="281549" y="3436"/>
                  </a:cubicBezTo>
                  <a:cubicBezTo>
                    <a:pt x="190117" y="20233"/>
                    <a:pt x="143733" y="29014"/>
                    <a:pt x="49438" y="47720"/>
                  </a:cubicBezTo>
                  <a:cubicBezTo>
                    <a:pt x="36267" y="71008"/>
                    <a:pt x="29777" y="82651"/>
                    <a:pt x="16034" y="1065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15070B1A-152B-47E6-A387-DDC68E03223B}"/>
                </a:ext>
              </a:extLst>
            </p:cNvPr>
            <p:cNvSpPr/>
            <p:nvPr/>
          </p:nvSpPr>
          <p:spPr>
            <a:xfrm>
              <a:off x="825012" y="4881270"/>
              <a:ext cx="477202" cy="76352"/>
            </a:xfrm>
            <a:custGeom>
              <a:avLst/>
              <a:gdLst>
                <a:gd name="connsiteX0" fmla="*/ 229821 w 477202"/>
                <a:gd name="connsiteY0" fmla="*/ 93341 h 76352"/>
                <a:gd name="connsiteX1" fmla="*/ 0 w 477202"/>
                <a:gd name="connsiteY1" fmla="*/ 92196 h 76352"/>
                <a:gd name="connsiteX2" fmla="*/ 20233 w 477202"/>
                <a:gd name="connsiteY2" fmla="*/ 40467 h 76352"/>
                <a:gd name="connsiteX3" fmla="*/ 256735 w 477202"/>
                <a:gd name="connsiteY3" fmla="*/ 0 h 76352"/>
                <a:gd name="connsiteX4" fmla="*/ 477966 w 477202"/>
                <a:gd name="connsiteY4" fmla="*/ 6681 h 76352"/>
                <a:gd name="connsiteX5" fmla="*/ 471858 w 477202"/>
                <a:gd name="connsiteY5" fmla="*/ 47720 h 76352"/>
                <a:gd name="connsiteX6" fmla="*/ 229821 w 477202"/>
                <a:gd name="connsiteY6" fmla="*/ 93341 h 76352"/>
                <a:gd name="connsiteX7" fmla="*/ 15461 w 477202"/>
                <a:gd name="connsiteY7" fmla="*/ 88951 h 76352"/>
                <a:gd name="connsiteX8" fmla="*/ 230775 w 477202"/>
                <a:gd name="connsiteY8" fmla="*/ 90096 h 76352"/>
                <a:gd name="connsiteX9" fmla="*/ 457542 w 477202"/>
                <a:gd name="connsiteY9" fmla="*/ 47339 h 76352"/>
                <a:gd name="connsiteX10" fmla="*/ 463650 w 477202"/>
                <a:gd name="connsiteY10" fmla="*/ 8590 h 76352"/>
                <a:gd name="connsiteX11" fmla="*/ 255780 w 477202"/>
                <a:gd name="connsiteY11" fmla="*/ 2672 h 76352"/>
                <a:gd name="connsiteX12" fmla="*/ 33786 w 477202"/>
                <a:gd name="connsiteY12" fmla="*/ 40849 h 76352"/>
                <a:gd name="connsiteX13" fmla="*/ 15461 w 477202"/>
                <a:gd name="connsiteY13" fmla="*/ 8895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76352">
                  <a:moveTo>
                    <a:pt x="229821" y="93341"/>
                  </a:moveTo>
                  <a:cubicBezTo>
                    <a:pt x="137243" y="93341"/>
                    <a:pt x="91241" y="93341"/>
                    <a:pt x="0" y="92196"/>
                  </a:cubicBezTo>
                  <a:cubicBezTo>
                    <a:pt x="8590" y="71008"/>
                    <a:pt x="12407" y="61082"/>
                    <a:pt x="20233" y="40467"/>
                  </a:cubicBezTo>
                  <a:cubicBezTo>
                    <a:pt x="116438" y="23097"/>
                    <a:pt x="163585" y="15080"/>
                    <a:pt x="256735" y="0"/>
                  </a:cubicBezTo>
                  <a:cubicBezTo>
                    <a:pt x="344158" y="3436"/>
                    <a:pt x="388634" y="4772"/>
                    <a:pt x="477966" y="6681"/>
                  </a:cubicBezTo>
                  <a:cubicBezTo>
                    <a:pt x="475675" y="22906"/>
                    <a:pt x="474721" y="30732"/>
                    <a:pt x="471858" y="47720"/>
                  </a:cubicBezTo>
                  <a:cubicBezTo>
                    <a:pt x="376990" y="64136"/>
                    <a:pt x="328697" y="73298"/>
                    <a:pt x="229821" y="93341"/>
                  </a:cubicBezTo>
                  <a:close/>
                  <a:moveTo>
                    <a:pt x="15461" y="88951"/>
                  </a:moveTo>
                  <a:cubicBezTo>
                    <a:pt x="100976" y="89905"/>
                    <a:pt x="144115" y="90096"/>
                    <a:pt x="230775" y="90096"/>
                  </a:cubicBezTo>
                  <a:cubicBezTo>
                    <a:pt x="323352" y="71580"/>
                    <a:pt x="368591" y="62991"/>
                    <a:pt x="457542" y="47339"/>
                  </a:cubicBezTo>
                  <a:cubicBezTo>
                    <a:pt x="460405" y="31495"/>
                    <a:pt x="461359" y="24051"/>
                    <a:pt x="463650" y="8590"/>
                  </a:cubicBezTo>
                  <a:cubicBezTo>
                    <a:pt x="379662" y="6872"/>
                    <a:pt x="338050" y="5726"/>
                    <a:pt x="255780" y="2672"/>
                  </a:cubicBezTo>
                  <a:cubicBezTo>
                    <a:pt x="168357" y="16798"/>
                    <a:pt x="124073" y="24433"/>
                    <a:pt x="33786" y="40849"/>
                  </a:cubicBezTo>
                  <a:cubicBezTo>
                    <a:pt x="26723" y="59937"/>
                    <a:pt x="23288" y="69290"/>
                    <a:pt x="15461" y="889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364CA6AD-D5F7-41AB-A299-1D62C3CF7097}"/>
                </a:ext>
              </a:extLst>
            </p:cNvPr>
            <p:cNvSpPr/>
            <p:nvPr/>
          </p:nvSpPr>
          <p:spPr>
            <a:xfrm>
              <a:off x="1282363" y="4855883"/>
              <a:ext cx="458114" cy="57264"/>
            </a:xfrm>
            <a:custGeom>
              <a:avLst/>
              <a:gdLst>
                <a:gd name="connsiteX0" fmla="*/ 229820 w 458114"/>
                <a:gd name="connsiteY0" fmla="*/ 74062 h 57264"/>
                <a:gd name="connsiteX1" fmla="*/ 0 w 458114"/>
                <a:gd name="connsiteY1" fmla="*/ 74062 h 57264"/>
                <a:gd name="connsiteX2" fmla="*/ 6490 w 458114"/>
                <a:gd name="connsiteY2" fmla="*/ 32831 h 57264"/>
                <a:gd name="connsiteX3" fmla="*/ 231920 w 458114"/>
                <a:gd name="connsiteY3" fmla="*/ 0 h 57264"/>
                <a:gd name="connsiteX4" fmla="*/ 453724 w 458114"/>
                <a:gd name="connsiteY4" fmla="*/ 5535 h 57264"/>
                <a:gd name="connsiteX5" fmla="*/ 458496 w 458114"/>
                <a:gd name="connsiteY5" fmla="*/ 37603 h 57264"/>
                <a:gd name="connsiteX6" fmla="*/ 229820 w 458114"/>
                <a:gd name="connsiteY6" fmla="*/ 74062 h 57264"/>
                <a:gd name="connsiteX7" fmla="*/ 14698 w 458114"/>
                <a:gd name="connsiteY7" fmla="*/ 71580 h 57264"/>
                <a:gd name="connsiteX8" fmla="*/ 230011 w 458114"/>
                <a:gd name="connsiteY8" fmla="*/ 71580 h 57264"/>
                <a:gd name="connsiteX9" fmla="*/ 444561 w 458114"/>
                <a:gd name="connsiteY9" fmla="*/ 37413 h 57264"/>
                <a:gd name="connsiteX10" fmla="*/ 440363 w 458114"/>
                <a:gd name="connsiteY10" fmla="*/ 7063 h 57264"/>
                <a:gd name="connsiteX11" fmla="*/ 231920 w 458114"/>
                <a:gd name="connsiteY11" fmla="*/ 2100 h 57264"/>
                <a:gd name="connsiteX12" fmla="*/ 20424 w 458114"/>
                <a:gd name="connsiteY12" fmla="*/ 33022 h 57264"/>
                <a:gd name="connsiteX13" fmla="*/ 14698 w 458114"/>
                <a:gd name="connsiteY13" fmla="*/ 71580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57264">
                  <a:moveTo>
                    <a:pt x="229820" y="74062"/>
                  </a:moveTo>
                  <a:cubicBezTo>
                    <a:pt x="137816" y="74253"/>
                    <a:pt x="91623" y="74443"/>
                    <a:pt x="0" y="74062"/>
                  </a:cubicBezTo>
                  <a:cubicBezTo>
                    <a:pt x="3054" y="57073"/>
                    <a:pt x="4008" y="49056"/>
                    <a:pt x="6490" y="32831"/>
                  </a:cubicBezTo>
                  <a:cubicBezTo>
                    <a:pt x="98113" y="18515"/>
                    <a:pt x="143161" y="11835"/>
                    <a:pt x="231920" y="0"/>
                  </a:cubicBezTo>
                  <a:cubicBezTo>
                    <a:pt x="320107" y="2672"/>
                    <a:pt x="364583" y="3818"/>
                    <a:pt x="453724" y="5535"/>
                  </a:cubicBezTo>
                  <a:cubicBezTo>
                    <a:pt x="455824" y="18134"/>
                    <a:pt x="456969" y="24242"/>
                    <a:pt x="458496" y="37603"/>
                  </a:cubicBezTo>
                  <a:cubicBezTo>
                    <a:pt x="369164" y="50393"/>
                    <a:pt x="323352" y="57646"/>
                    <a:pt x="229820" y="74062"/>
                  </a:cubicBezTo>
                  <a:close/>
                  <a:moveTo>
                    <a:pt x="14698" y="71580"/>
                  </a:moveTo>
                  <a:cubicBezTo>
                    <a:pt x="100594" y="71771"/>
                    <a:pt x="143733" y="71771"/>
                    <a:pt x="230011" y="71580"/>
                  </a:cubicBezTo>
                  <a:cubicBezTo>
                    <a:pt x="317626" y="56501"/>
                    <a:pt x="360383" y="49629"/>
                    <a:pt x="444561" y="37413"/>
                  </a:cubicBezTo>
                  <a:cubicBezTo>
                    <a:pt x="443226" y="24814"/>
                    <a:pt x="442080" y="19088"/>
                    <a:pt x="440363" y="7063"/>
                  </a:cubicBezTo>
                  <a:cubicBezTo>
                    <a:pt x="356566" y="5535"/>
                    <a:pt x="314763" y="4581"/>
                    <a:pt x="231920" y="2100"/>
                  </a:cubicBezTo>
                  <a:cubicBezTo>
                    <a:pt x="148505" y="13362"/>
                    <a:pt x="106321" y="19661"/>
                    <a:pt x="20424" y="33022"/>
                  </a:cubicBezTo>
                  <a:cubicBezTo>
                    <a:pt x="18324" y="48293"/>
                    <a:pt x="17370" y="55737"/>
                    <a:pt x="14698" y="715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820BC156-CE83-4367-9837-6F98996C5647}"/>
                </a:ext>
              </a:extLst>
            </p:cNvPr>
            <p:cNvSpPr/>
            <p:nvPr/>
          </p:nvSpPr>
          <p:spPr>
            <a:xfrm>
              <a:off x="1722916" y="4837367"/>
              <a:ext cx="439026" cy="57264"/>
            </a:xfrm>
            <a:custGeom>
              <a:avLst/>
              <a:gdLst>
                <a:gd name="connsiteX0" fmla="*/ 231348 w 439026"/>
                <a:gd name="connsiteY0" fmla="*/ 58600 h 57264"/>
                <a:gd name="connsiteX1" fmla="*/ 4390 w 439026"/>
                <a:gd name="connsiteY1" fmla="*/ 57073 h 57264"/>
                <a:gd name="connsiteX2" fmla="*/ 0 w 439026"/>
                <a:gd name="connsiteY2" fmla="*/ 24624 h 57264"/>
                <a:gd name="connsiteX3" fmla="*/ 214932 w 439026"/>
                <a:gd name="connsiteY3" fmla="*/ 0 h 57264"/>
                <a:gd name="connsiteX4" fmla="*/ 435209 w 439026"/>
                <a:gd name="connsiteY4" fmla="*/ 6872 h 57264"/>
                <a:gd name="connsiteX5" fmla="*/ 447807 w 439026"/>
                <a:gd name="connsiteY5" fmla="*/ 32450 h 57264"/>
                <a:gd name="connsiteX6" fmla="*/ 231348 w 439026"/>
                <a:gd name="connsiteY6" fmla="*/ 58600 h 57264"/>
                <a:gd name="connsiteX7" fmla="*/ 18134 w 439026"/>
                <a:gd name="connsiteY7" fmla="*/ 54974 h 57264"/>
                <a:gd name="connsiteX8" fmla="*/ 230966 w 439026"/>
                <a:gd name="connsiteY8" fmla="*/ 56501 h 57264"/>
                <a:gd name="connsiteX9" fmla="*/ 433873 w 439026"/>
                <a:gd name="connsiteY9" fmla="*/ 32068 h 57264"/>
                <a:gd name="connsiteX10" fmla="*/ 422229 w 439026"/>
                <a:gd name="connsiteY10" fmla="*/ 8017 h 57264"/>
                <a:gd name="connsiteX11" fmla="*/ 215314 w 439026"/>
                <a:gd name="connsiteY11" fmla="*/ 1718 h 57264"/>
                <a:gd name="connsiteX12" fmla="*/ 13743 w 439026"/>
                <a:gd name="connsiteY12" fmla="*/ 24814 h 57264"/>
                <a:gd name="connsiteX13" fmla="*/ 18134 w 439026"/>
                <a:gd name="connsiteY13" fmla="*/ 5497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31348" y="58600"/>
                  </a:moveTo>
                  <a:cubicBezTo>
                    <a:pt x="140870" y="57646"/>
                    <a:pt x="95250" y="57455"/>
                    <a:pt x="4390" y="57073"/>
                  </a:cubicBezTo>
                  <a:cubicBezTo>
                    <a:pt x="3054" y="43521"/>
                    <a:pt x="1909" y="37413"/>
                    <a:pt x="0" y="24624"/>
                  </a:cubicBezTo>
                  <a:cubicBezTo>
                    <a:pt x="87233" y="13553"/>
                    <a:pt x="130181" y="8781"/>
                    <a:pt x="214932" y="0"/>
                  </a:cubicBezTo>
                  <a:cubicBezTo>
                    <a:pt x="302738" y="2863"/>
                    <a:pt x="347022" y="4199"/>
                    <a:pt x="435209" y="6872"/>
                  </a:cubicBezTo>
                  <a:cubicBezTo>
                    <a:pt x="440363" y="16988"/>
                    <a:pt x="443226" y="21569"/>
                    <a:pt x="447807" y="32450"/>
                  </a:cubicBezTo>
                  <a:cubicBezTo>
                    <a:pt x="362865" y="41230"/>
                    <a:pt x="319726" y="46384"/>
                    <a:pt x="231348" y="58600"/>
                  </a:cubicBezTo>
                  <a:close/>
                  <a:moveTo>
                    <a:pt x="18134" y="54974"/>
                  </a:moveTo>
                  <a:cubicBezTo>
                    <a:pt x="103458" y="55546"/>
                    <a:pt x="146215" y="55546"/>
                    <a:pt x="230966" y="56501"/>
                  </a:cubicBezTo>
                  <a:cubicBezTo>
                    <a:pt x="313617" y="45239"/>
                    <a:pt x="354275" y="40276"/>
                    <a:pt x="433873" y="32068"/>
                  </a:cubicBezTo>
                  <a:cubicBezTo>
                    <a:pt x="429673" y="21951"/>
                    <a:pt x="427001" y="17370"/>
                    <a:pt x="422229" y="8017"/>
                  </a:cubicBezTo>
                  <a:cubicBezTo>
                    <a:pt x="339386" y="5536"/>
                    <a:pt x="297966" y="4390"/>
                    <a:pt x="215314" y="1718"/>
                  </a:cubicBezTo>
                  <a:cubicBezTo>
                    <a:pt x="135717" y="9926"/>
                    <a:pt x="95632" y="14507"/>
                    <a:pt x="13743" y="24814"/>
                  </a:cubicBezTo>
                  <a:cubicBezTo>
                    <a:pt x="15652" y="36840"/>
                    <a:pt x="16798" y="42566"/>
                    <a:pt x="18134" y="549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59B3FD67-21CA-45FB-B7FA-21D914F5FB03}"/>
                </a:ext>
              </a:extLst>
            </p:cNvPr>
            <p:cNvSpPr/>
            <p:nvPr/>
          </p:nvSpPr>
          <p:spPr>
            <a:xfrm>
              <a:off x="2144763" y="4828587"/>
              <a:ext cx="419938" cy="38176"/>
            </a:xfrm>
            <a:custGeom>
              <a:avLst/>
              <a:gdLst>
                <a:gd name="connsiteX0" fmla="*/ 234211 w 419938"/>
                <a:gd name="connsiteY0" fmla="*/ 48293 h 38176"/>
                <a:gd name="connsiteX1" fmla="*/ 12407 w 419938"/>
                <a:gd name="connsiteY1" fmla="*/ 41803 h 38176"/>
                <a:gd name="connsiteX2" fmla="*/ 0 w 419938"/>
                <a:gd name="connsiteY2" fmla="*/ 16034 h 38176"/>
                <a:gd name="connsiteX3" fmla="*/ 205006 w 419938"/>
                <a:gd name="connsiteY3" fmla="*/ 0 h 38176"/>
                <a:gd name="connsiteX4" fmla="*/ 421847 w 419938"/>
                <a:gd name="connsiteY4" fmla="*/ 10498 h 38176"/>
                <a:gd name="connsiteX5" fmla="*/ 438263 w 419938"/>
                <a:gd name="connsiteY5" fmla="*/ 33786 h 38176"/>
                <a:gd name="connsiteX6" fmla="*/ 234211 w 419938"/>
                <a:gd name="connsiteY6" fmla="*/ 48293 h 38176"/>
                <a:gd name="connsiteX7" fmla="*/ 25387 w 419938"/>
                <a:gd name="connsiteY7" fmla="*/ 40467 h 38176"/>
                <a:gd name="connsiteX8" fmla="*/ 233448 w 419938"/>
                <a:gd name="connsiteY8" fmla="*/ 46575 h 38176"/>
                <a:gd name="connsiteX9" fmla="*/ 424901 w 419938"/>
                <a:gd name="connsiteY9" fmla="*/ 33022 h 38176"/>
                <a:gd name="connsiteX10" fmla="*/ 409249 w 419938"/>
                <a:gd name="connsiteY10" fmla="*/ 11453 h 38176"/>
                <a:gd name="connsiteX11" fmla="*/ 205770 w 419938"/>
                <a:gd name="connsiteY11" fmla="*/ 1527 h 38176"/>
                <a:gd name="connsiteX12" fmla="*/ 13552 w 419938"/>
                <a:gd name="connsiteY12" fmla="*/ 16416 h 38176"/>
                <a:gd name="connsiteX13" fmla="*/ 25387 w 419938"/>
                <a:gd name="connsiteY13" fmla="*/ 40467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8176">
                  <a:moveTo>
                    <a:pt x="234211" y="48293"/>
                  </a:moveTo>
                  <a:cubicBezTo>
                    <a:pt x="146215" y="44857"/>
                    <a:pt x="101739" y="43712"/>
                    <a:pt x="12407" y="41803"/>
                  </a:cubicBezTo>
                  <a:cubicBezTo>
                    <a:pt x="7826" y="30923"/>
                    <a:pt x="4963" y="26151"/>
                    <a:pt x="0" y="16034"/>
                  </a:cubicBezTo>
                  <a:cubicBezTo>
                    <a:pt x="83033" y="8590"/>
                    <a:pt x="124073" y="5535"/>
                    <a:pt x="205006" y="0"/>
                  </a:cubicBezTo>
                  <a:cubicBezTo>
                    <a:pt x="291857" y="4199"/>
                    <a:pt x="335187" y="6681"/>
                    <a:pt x="421847" y="10498"/>
                  </a:cubicBezTo>
                  <a:cubicBezTo>
                    <a:pt x="428528" y="19661"/>
                    <a:pt x="432155" y="23860"/>
                    <a:pt x="438263" y="33786"/>
                  </a:cubicBezTo>
                  <a:cubicBezTo>
                    <a:pt x="358475" y="37794"/>
                    <a:pt x="317626" y="40467"/>
                    <a:pt x="234211" y="48293"/>
                  </a:cubicBezTo>
                  <a:close/>
                  <a:moveTo>
                    <a:pt x="25387" y="40467"/>
                  </a:moveTo>
                  <a:cubicBezTo>
                    <a:pt x="109184" y="42375"/>
                    <a:pt x="150796" y="43330"/>
                    <a:pt x="233448" y="46575"/>
                  </a:cubicBezTo>
                  <a:cubicBezTo>
                    <a:pt x="311518" y="39321"/>
                    <a:pt x="350076" y="36649"/>
                    <a:pt x="424901" y="33022"/>
                  </a:cubicBezTo>
                  <a:cubicBezTo>
                    <a:pt x="419175" y="23860"/>
                    <a:pt x="415739" y="19851"/>
                    <a:pt x="409249" y="11453"/>
                  </a:cubicBezTo>
                  <a:cubicBezTo>
                    <a:pt x="327933" y="7826"/>
                    <a:pt x="287085" y="5535"/>
                    <a:pt x="205770" y="1527"/>
                  </a:cubicBezTo>
                  <a:cubicBezTo>
                    <a:pt x="129799" y="6681"/>
                    <a:pt x="91432" y="9544"/>
                    <a:pt x="13552" y="16416"/>
                  </a:cubicBezTo>
                  <a:cubicBezTo>
                    <a:pt x="18324" y="25769"/>
                    <a:pt x="20997" y="30350"/>
                    <a:pt x="25387" y="404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F2462C06-0054-42AE-809E-467FDE937E73}"/>
                </a:ext>
              </a:extLst>
            </p:cNvPr>
            <p:cNvSpPr/>
            <p:nvPr/>
          </p:nvSpPr>
          <p:spPr>
            <a:xfrm>
              <a:off x="2553631" y="4821906"/>
              <a:ext cx="419938" cy="57264"/>
            </a:xfrm>
            <a:custGeom>
              <a:avLst/>
              <a:gdLst>
                <a:gd name="connsiteX0" fmla="*/ 228675 w 419938"/>
                <a:gd name="connsiteY0" fmla="*/ 58028 h 57264"/>
                <a:gd name="connsiteX1" fmla="*/ 16607 w 419938"/>
                <a:gd name="connsiteY1" fmla="*/ 40467 h 57264"/>
                <a:gd name="connsiteX2" fmla="*/ 0 w 419938"/>
                <a:gd name="connsiteY2" fmla="*/ 17370 h 57264"/>
                <a:gd name="connsiteX3" fmla="*/ 200425 w 419938"/>
                <a:gd name="connsiteY3" fmla="*/ 0 h 57264"/>
                <a:gd name="connsiteX4" fmla="*/ 413639 w 419938"/>
                <a:gd name="connsiteY4" fmla="*/ 8017 h 57264"/>
                <a:gd name="connsiteX5" fmla="*/ 426046 w 419938"/>
                <a:gd name="connsiteY5" fmla="*/ 43521 h 57264"/>
                <a:gd name="connsiteX6" fmla="*/ 228675 w 419938"/>
                <a:gd name="connsiteY6" fmla="*/ 58028 h 57264"/>
                <a:gd name="connsiteX7" fmla="*/ 28823 w 419938"/>
                <a:gd name="connsiteY7" fmla="*/ 39894 h 57264"/>
                <a:gd name="connsiteX8" fmla="*/ 227911 w 419938"/>
                <a:gd name="connsiteY8" fmla="*/ 56119 h 57264"/>
                <a:gd name="connsiteX9" fmla="*/ 412875 w 419938"/>
                <a:gd name="connsiteY9" fmla="*/ 42567 h 57264"/>
                <a:gd name="connsiteX10" fmla="*/ 401041 w 419938"/>
                <a:gd name="connsiteY10" fmla="*/ 9735 h 57264"/>
                <a:gd name="connsiteX11" fmla="*/ 200998 w 419938"/>
                <a:gd name="connsiteY11" fmla="*/ 2100 h 57264"/>
                <a:gd name="connsiteX12" fmla="*/ 13170 w 419938"/>
                <a:gd name="connsiteY12" fmla="*/ 18134 h 57264"/>
                <a:gd name="connsiteX13" fmla="*/ 28823 w 419938"/>
                <a:gd name="connsiteY13" fmla="*/ 39894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28675" y="58028"/>
                  </a:moveTo>
                  <a:cubicBezTo>
                    <a:pt x="145069" y="49629"/>
                    <a:pt x="102503" y="46384"/>
                    <a:pt x="16607" y="40467"/>
                  </a:cubicBezTo>
                  <a:cubicBezTo>
                    <a:pt x="10498" y="30732"/>
                    <a:pt x="6871" y="26342"/>
                    <a:pt x="0" y="17370"/>
                  </a:cubicBezTo>
                  <a:cubicBezTo>
                    <a:pt x="79979" y="12216"/>
                    <a:pt x="119873" y="8971"/>
                    <a:pt x="200425" y="0"/>
                  </a:cubicBezTo>
                  <a:cubicBezTo>
                    <a:pt x="286322" y="2672"/>
                    <a:pt x="329079" y="4009"/>
                    <a:pt x="413639" y="8017"/>
                  </a:cubicBezTo>
                  <a:cubicBezTo>
                    <a:pt x="418602" y="22142"/>
                    <a:pt x="421465" y="29014"/>
                    <a:pt x="426046" y="43521"/>
                  </a:cubicBezTo>
                  <a:cubicBezTo>
                    <a:pt x="347212" y="50583"/>
                    <a:pt x="307891" y="53256"/>
                    <a:pt x="228675" y="58028"/>
                  </a:cubicBezTo>
                  <a:close/>
                  <a:moveTo>
                    <a:pt x="28823" y="39894"/>
                  </a:moveTo>
                  <a:cubicBezTo>
                    <a:pt x="109374" y="45430"/>
                    <a:pt x="149269" y="48484"/>
                    <a:pt x="227911" y="56119"/>
                  </a:cubicBezTo>
                  <a:cubicBezTo>
                    <a:pt x="302164" y="51729"/>
                    <a:pt x="339004" y="49247"/>
                    <a:pt x="412875" y="42567"/>
                  </a:cubicBezTo>
                  <a:cubicBezTo>
                    <a:pt x="408485" y="29014"/>
                    <a:pt x="406004" y="22715"/>
                    <a:pt x="401041" y="9735"/>
                  </a:cubicBezTo>
                  <a:cubicBezTo>
                    <a:pt x="321825" y="5917"/>
                    <a:pt x="281549" y="4581"/>
                    <a:pt x="200998" y="2100"/>
                  </a:cubicBezTo>
                  <a:cubicBezTo>
                    <a:pt x="125599" y="10308"/>
                    <a:pt x="88187" y="13362"/>
                    <a:pt x="13170" y="18134"/>
                  </a:cubicBezTo>
                  <a:cubicBezTo>
                    <a:pt x="19661" y="26532"/>
                    <a:pt x="23096" y="30541"/>
                    <a:pt x="28823" y="398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48A1DAD8-9D3C-4050-B0EA-5ABA099F1DCA}"/>
                </a:ext>
              </a:extLst>
            </p:cNvPr>
            <p:cNvSpPr/>
            <p:nvPr/>
          </p:nvSpPr>
          <p:spPr>
            <a:xfrm>
              <a:off x="2954481" y="4799955"/>
              <a:ext cx="400850" cy="76352"/>
            </a:xfrm>
            <a:custGeom>
              <a:avLst/>
              <a:gdLst>
                <a:gd name="connsiteX0" fmla="*/ 217986 w 400850"/>
                <a:gd name="connsiteY0" fmla="*/ 88950 h 76352"/>
                <a:gd name="connsiteX1" fmla="*/ 12407 w 400850"/>
                <a:gd name="connsiteY1" fmla="*/ 65663 h 76352"/>
                <a:gd name="connsiteX2" fmla="*/ 0 w 400850"/>
                <a:gd name="connsiteY2" fmla="*/ 30541 h 76352"/>
                <a:gd name="connsiteX3" fmla="*/ 199470 w 400850"/>
                <a:gd name="connsiteY3" fmla="*/ 0 h 76352"/>
                <a:gd name="connsiteX4" fmla="*/ 406767 w 400850"/>
                <a:gd name="connsiteY4" fmla="*/ 11071 h 76352"/>
                <a:gd name="connsiteX5" fmla="*/ 413639 w 400850"/>
                <a:gd name="connsiteY5" fmla="*/ 65663 h 76352"/>
                <a:gd name="connsiteX6" fmla="*/ 217986 w 400850"/>
                <a:gd name="connsiteY6" fmla="*/ 88950 h 76352"/>
                <a:gd name="connsiteX7" fmla="*/ 24623 w 400850"/>
                <a:gd name="connsiteY7" fmla="*/ 64327 h 76352"/>
                <a:gd name="connsiteX8" fmla="*/ 217604 w 400850"/>
                <a:gd name="connsiteY8" fmla="*/ 85896 h 76352"/>
                <a:gd name="connsiteX9" fmla="*/ 401232 w 400850"/>
                <a:gd name="connsiteY9" fmla="*/ 63754 h 76352"/>
                <a:gd name="connsiteX10" fmla="*/ 394551 w 400850"/>
                <a:gd name="connsiteY10" fmla="*/ 13171 h 76352"/>
                <a:gd name="connsiteX11" fmla="*/ 200043 w 400850"/>
                <a:gd name="connsiteY11" fmla="*/ 2481 h 76352"/>
                <a:gd name="connsiteX12" fmla="*/ 12980 w 400850"/>
                <a:gd name="connsiteY12" fmla="*/ 30923 h 76352"/>
                <a:gd name="connsiteX13" fmla="*/ 24623 w 400850"/>
                <a:gd name="connsiteY13" fmla="*/ 6432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76352">
                  <a:moveTo>
                    <a:pt x="217986" y="88950"/>
                  </a:moveTo>
                  <a:cubicBezTo>
                    <a:pt x="137052" y="77689"/>
                    <a:pt x="95822" y="73107"/>
                    <a:pt x="12407" y="65663"/>
                  </a:cubicBezTo>
                  <a:cubicBezTo>
                    <a:pt x="7826" y="51156"/>
                    <a:pt x="4963" y="44475"/>
                    <a:pt x="0" y="30541"/>
                  </a:cubicBezTo>
                  <a:cubicBezTo>
                    <a:pt x="79406" y="20615"/>
                    <a:pt x="119301" y="14698"/>
                    <a:pt x="199470" y="0"/>
                  </a:cubicBezTo>
                  <a:cubicBezTo>
                    <a:pt x="283267" y="3054"/>
                    <a:pt x="324688" y="4963"/>
                    <a:pt x="406767" y="11071"/>
                  </a:cubicBezTo>
                  <a:cubicBezTo>
                    <a:pt x="409630" y="32641"/>
                    <a:pt x="411157" y="43521"/>
                    <a:pt x="413639" y="65663"/>
                  </a:cubicBezTo>
                  <a:cubicBezTo>
                    <a:pt x="335187" y="76925"/>
                    <a:pt x="296247" y="81315"/>
                    <a:pt x="217986" y="88950"/>
                  </a:cubicBezTo>
                  <a:close/>
                  <a:moveTo>
                    <a:pt x="24623" y="64327"/>
                  </a:moveTo>
                  <a:cubicBezTo>
                    <a:pt x="102885" y="71389"/>
                    <a:pt x="141442" y="75589"/>
                    <a:pt x="217604" y="85896"/>
                  </a:cubicBezTo>
                  <a:cubicBezTo>
                    <a:pt x="290902" y="78643"/>
                    <a:pt x="327551" y="74443"/>
                    <a:pt x="401232" y="63754"/>
                  </a:cubicBezTo>
                  <a:cubicBezTo>
                    <a:pt x="398941" y="43330"/>
                    <a:pt x="397414" y="33213"/>
                    <a:pt x="394551" y="13171"/>
                  </a:cubicBezTo>
                  <a:cubicBezTo>
                    <a:pt x="317626" y="7444"/>
                    <a:pt x="278686" y="5535"/>
                    <a:pt x="200043" y="2481"/>
                  </a:cubicBezTo>
                  <a:cubicBezTo>
                    <a:pt x="124836" y="16034"/>
                    <a:pt x="87423" y="21569"/>
                    <a:pt x="12980" y="30923"/>
                  </a:cubicBezTo>
                  <a:cubicBezTo>
                    <a:pt x="17752" y="44284"/>
                    <a:pt x="20424" y="50774"/>
                    <a:pt x="24623" y="643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22A74278-3DA3-42A5-A4A2-ECB41786AA00}"/>
                </a:ext>
              </a:extLst>
            </p:cNvPr>
            <p:cNvSpPr/>
            <p:nvPr/>
          </p:nvSpPr>
          <p:spPr>
            <a:xfrm>
              <a:off x="3348840" y="4766741"/>
              <a:ext cx="400850" cy="114529"/>
            </a:xfrm>
            <a:custGeom>
              <a:avLst/>
              <a:gdLst>
                <a:gd name="connsiteX0" fmla="*/ 206533 w 400850"/>
                <a:gd name="connsiteY0" fmla="*/ 131326 h 114528"/>
                <a:gd name="connsiteX1" fmla="*/ 7063 w 400850"/>
                <a:gd name="connsiteY1" fmla="*/ 98686 h 114528"/>
                <a:gd name="connsiteX2" fmla="*/ 0 w 400850"/>
                <a:gd name="connsiteY2" fmla="*/ 44857 h 114528"/>
                <a:gd name="connsiteX3" fmla="*/ 198898 w 400850"/>
                <a:gd name="connsiteY3" fmla="*/ 0 h 114528"/>
                <a:gd name="connsiteX4" fmla="*/ 400277 w 400850"/>
                <a:gd name="connsiteY4" fmla="*/ 18325 h 114528"/>
                <a:gd name="connsiteX5" fmla="*/ 401996 w 400850"/>
                <a:gd name="connsiteY5" fmla="*/ 96395 h 114528"/>
                <a:gd name="connsiteX6" fmla="*/ 206533 w 400850"/>
                <a:gd name="connsiteY6" fmla="*/ 131326 h 114528"/>
                <a:gd name="connsiteX7" fmla="*/ 19088 w 400850"/>
                <a:gd name="connsiteY7" fmla="*/ 96968 h 114528"/>
                <a:gd name="connsiteX8" fmla="*/ 206343 w 400850"/>
                <a:gd name="connsiteY8" fmla="*/ 127127 h 114528"/>
                <a:gd name="connsiteX9" fmla="*/ 389588 w 400850"/>
                <a:gd name="connsiteY9" fmla="*/ 93914 h 114528"/>
                <a:gd name="connsiteX10" fmla="*/ 387870 w 400850"/>
                <a:gd name="connsiteY10" fmla="*/ 21379 h 114528"/>
                <a:gd name="connsiteX11" fmla="*/ 199089 w 400850"/>
                <a:gd name="connsiteY11" fmla="*/ 3818 h 114528"/>
                <a:gd name="connsiteX12" fmla="*/ 12598 w 400850"/>
                <a:gd name="connsiteY12" fmla="*/ 45621 h 114528"/>
                <a:gd name="connsiteX13" fmla="*/ 19088 w 400850"/>
                <a:gd name="connsiteY13" fmla="*/ 9696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206533" y="131326"/>
                  </a:moveTo>
                  <a:cubicBezTo>
                    <a:pt x="127891" y="115865"/>
                    <a:pt x="87996" y="109375"/>
                    <a:pt x="7063" y="98686"/>
                  </a:cubicBezTo>
                  <a:cubicBezTo>
                    <a:pt x="4582" y="76734"/>
                    <a:pt x="2864" y="66236"/>
                    <a:pt x="0" y="44857"/>
                  </a:cubicBezTo>
                  <a:cubicBezTo>
                    <a:pt x="79025" y="29587"/>
                    <a:pt x="118728" y="20615"/>
                    <a:pt x="198898" y="0"/>
                  </a:cubicBezTo>
                  <a:cubicBezTo>
                    <a:pt x="280214" y="5154"/>
                    <a:pt x="320489" y="8781"/>
                    <a:pt x="400277" y="18325"/>
                  </a:cubicBezTo>
                  <a:cubicBezTo>
                    <a:pt x="401041" y="49438"/>
                    <a:pt x="401614" y="64900"/>
                    <a:pt x="401996" y="96395"/>
                  </a:cubicBezTo>
                  <a:cubicBezTo>
                    <a:pt x="323352" y="112811"/>
                    <a:pt x="284413" y="119682"/>
                    <a:pt x="206533" y="131326"/>
                  </a:cubicBezTo>
                  <a:close/>
                  <a:moveTo>
                    <a:pt x="19088" y="96968"/>
                  </a:moveTo>
                  <a:cubicBezTo>
                    <a:pt x="95059" y="106893"/>
                    <a:pt x="132471" y="113002"/>
                    <a:pt x="206343" y="127127"/>
                  </a:cubicBezTo>
                  <a:cubicBezTo>
                    <a:pt x="279450" y="116056"/>
                    <a:pt x="316099" y="109566"/>
                    <a:pt x="389588" y="93914"/>
                  </a:cubicBezTo>
                  <a:cubicBezTo>
                    <a:pt x="389016" y="64709"/>
                    <a:pt x="388634" y="50202"/>
                    <a:pt x="387870" y="21379"/>
                  </a:cubicBezTo>
                  <a:cubicBezTo>
                    <a:pt x="313045" y="12407"/>
                    <a:pt x="275251" y="8971"/>
                    <a:pt x="199089" y="3818"/>
                  </a:cubicBezTo>
                  <a:cubicBezTo>
                    <a:pt x="124073" y="22906"/>
                    <a:pt x="86851" y="31304"/>
                    <a:pt x="12598" y="45621"/>
                  </a:cubicBezTo>
                  <a:cubicBezTo>
                    <a:pt x="15271" y="66045"/>
                    <a:pt x="16798" y="76162"/>
                    <a:pt x="19088" y="969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B6898360-4A72-4454-800D-7C4E02C26B39}"/>
                </a:ext>
              </a:extLst>
            </p:cNvPr>
            <p:cNvSpPr/>
            <p:nvPr/>
          </p:nvSpPr>
          <p:spPr>
            <a:xfrm>
              <a:off x="3736520" y="4726275"/>
              <a:ext cx="381762" cy="171793"/>
            </a:xfrm>
            <a:custGeom>
              <a:avLst/>
              <a:gdLst>
                <a:gd name="connsiteX0" fmla="*/ 196989 w 381762"/>
                <a:gd name="connsiteY0" fmla="*/ 181146 h 171792"/>
                <a:gd name="connsiteX1" fmla="*/ 1908 w 381762"/>
                <a:gd name="connsiteY1" fmla="*/ 136862 h 171792"/>
                <a:gd name="connsiteX2" fmla="*/ 0 w 381762"/>
                <a:gd name="connsiteY2" fmla="*/ 59555 h 171792"/>
                <a:gd name="connsiteX3" fmla="*/ 197944 w 381762"/>
                <a:gd name="connsiteY3" fmla="*/ 0 h 171792"/>
                <a:gd name="connsiteX4" fmla="*/ 394360 w 381762"/>
                <a:gd name="connsiteY4" fmla="*/ 28632 h 171792"/>
                <a:gd name="connsiteX5" fmla="*/ 392642 w 381762"/>
                <a:gd name="connsiteY5" fmla="*/ 133044 h 171792"/>
                <a:gd name="connsiteX6" fmla="*/ 196989 w 381762"/>
                <a:gd name="connsiteY6" fmla="*/ 181146 h 171792"/>
                <a:gd name="connsiteX7" fmla="*/ 14125 w 381762"/>
                <a:gd name="connsiteY7" fmla="*/ 134380 h 171792"/>
                <a:gd name="connsiteX8" fmla="*/ 197180 w 381762"/>
                <a:gd name="connsiteY8" fmla="*/ 175610 h 171792"/>
                <a:gd name="connsiteX9" fmla="*/ 380807 w 381762"/>
                <a:gd name="connsiteY9" fmla="*/ 130181 h 171792"/>
                <a:gd name="connsiteX10" fmla="*/ 382335 w 381762"/>
                <a:gd name="connsiteY10" fmla="*/ 33022 h 171792"/>
                <a:gd name="connsiteX11" fmla="*/ 198134 w 381762"/>
                <a:gd name="connsiteY11" fmla="*/ 5726 h 171792"/>
                <a:gd name="connsiteX12" fmla="*/ 12407 w 381762"/>
                <a:gd name="connsiteY12" fmla="*/ 61273 h 171792"/>
                <a:gd name="connsiteX13" fmla="*/ 14125 w 381762"/>
                <a:gd name="connsiteY13" fmla="*/ 134380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71792">
                  <a:moveTo>
                    <a:pt x="196989" y="181146"/>
                  </a:moveTo>
                  <a:cubicBezTo>
                    <a:pt x="119873" y="160722"/>
                    <a:pt x="80933" y="151941"/>
                    <a:pt x="1908" y="136862"/>
                  </a:cubicBezTo>
                  <a:cubicBezTo>
                    <a:pt x="1336" y="105748"/>
                    <a:pt x="954" y="90287"/>
                    <a:pt x="0" y="59555"/>
                  </a:cubicBezTo>
                  <a:cubicBezTo>
                    <a:pt x="78833" y="38558"/>
                    <a:pt x="118346" y="26532"/>
                    <a:pt x="197944" y="0"/>
                  </a:cubicBezTo>
                  <a:cubicBezTo>
                    <a:pt x="277159" y="8781"/>
                    <a:pt x="316480" y="14507"/>
                    <a:pt x="394360" y="28632"/>
                  </a:cubicBezTo>
                  <a:cubicBezTo>
                    <a:pt x="393787" y="70053"/>
                    <a:pt x="393405" y="91050"/>
                    <a:pt x="392642" y="133044"/>
                  </a:cubicBezTo>
                  <a:cubicBezTo>
                    <a:pt x="314190" y="155186"/>
                    <a:pt x="275059" y="164730"/>
                    <a:pt x="196989" y="181146"/>
                  </a:cubicBezTo>
                  <a:close/>
                  <a:moveTo>
                    <a:pt x="14125" y="134380"/>
                  </a:moveTo>
                  <a:cubicBezTo>
                    <a:pt x="88187" y="148505"/>
                    <a:pt x="124645" y="156713"/>
                    <a:pt x="197180" y="175610"/>
                  </a:cubicBezTo>
                  <a:cubicBezTo>
                    <a:pt x="270287" y="159767"/>
                    <a:pt x="307127" y="150796"/>
                    <a:pt x="380807" y="130181"/>
                  </a:cubicBezTo>
                  <a:cubicBezTo>
                    <a:pt x="381571" y="91050"/>
                    <a:pt x="381762" y="71580"/>
                    <a:pt x="382335" y="33022"/>
                  </a:cubicBezTo>
                  <a:cubicBezTo>
                    <a:pt x="309227" y="19661"/>
                    <a:pt x="272387" y="14316"/>
                    <a:pt x="198134" y="5726"/>
                  </a:cubicBezTo>
                  <a:cubicBezTo>
                    <a:pt x="123499" y="30350"/>
                    <a:pt x="86469" y="41421"/>
                    <a:pt x="12407" y="61273"/>
                  </a:cubicBezTo>
                  <a:cubicBezTo>
                    <a:pt x="13170" y="90096"/>
                    <a:pt x="13743" y="104794"/>
                    <a:pt x="14125" y="1343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132A91F3-EA85-43A4-827E-D22C3B20AC2E}"/>
                </a:ext>
              </a:extLst>
            </p:cNvPr>
            <p:cNvSpPr/>
            <p:nvPr/>
          </p:nvSpPr>
          <p:spPr>
            <a:xfrm>
              <a:off x="4117136" y="4682563"/>
              <a:ext cx="381762" cy="229057"/>
            </a:xfrm>
            <a:custGeom>
              <a:avLst/>
              <a:gdLst>
                <a:gd name="connsiteX0" fmla="*/ 192790 w 381762"/>
                <a:gd name="connsiteY0" fmla="*/ 234593 h 229057"/>
                <a:gd name="connsiteX1" fmla="*/ 0 w 381762"/>
                <a:gd name="connsiteY1" fmla="*/ 176947 h 229057"/>
                <a:gd name="connsiteX2" fmla="*/ 1718 w 381762"/>
                <a:gd name="connsiteY2" fmla="*/ 73489 h 229057"/>
                <a:gd name="connsiteX3" fmla="*/ 198517 w 381762"/>
                <a:gd name="connsiteY3" fmla="*/ 0 h 229057"/>
                <a:gd name="connsiteX4" fmla="*/ 391688 w 381762"/>
                <a:gd name="connsiteY4" fmla="*/ 41230 h 229057"/>
                <a:gd name="connsiteX5" fmla="*/ 389016 w 381762"/>
                <a:gd name="connsiteY5" fmla="*/ 172556 h 229057"/>
                <a:gd name="connsiteX6" fmla="*/ 192790 w 381762"/>
                <a:gd name="connsiteY6" fmla="*/ 234593 h 229057"/>
                <a:gd name="connsiteX7" fmla="*/ 12217 w 381762"/>
                <a:gd name="connsiteY7" fmla="*/ 173511 h 229057"/>
                <a:gd name="connsiteX8" fmla="*/ 192981 w 381762"/>
                <a:gd name="connsiteY8" fmla="*/ 227148 h 229057"/>
                <a:gd name="connsiteX9" fmla="*/ 376990 w 381762"/>
                <a:gd name="connsiteY9" fmla="*/ 168739 h 229057"/>
                <a:gd name="connsiteX10" fmla="*/ 379663 w 381762"/>
                <a:gd name="connsiteY10" fmla="*/ 46193 h 229057"/>
                <a:gd name="connsiteX11" fmla="*/ 198326 w 381762"/>
                <a:gd name="connsiteY11" fmla="*/ 7063 h 229057"/>
                <a:gd name="connsiteX12" fmla="*/ 13935 w 381762"/>
                <a:gd name="connsiteY12" fmla="*/ 75589 h 229057"/>
                <a:gd name="connsiteX13" fmla="*/ 12217 w 381762"/>
                <a:gd name="connsiteY13" fmla="*/ 173511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29057">
                  <a:moveTo>
                    <a:pt x="192790" y="234593"/>
                  </a:moveTo>
                  <a:cubicBezTo>
                    <a:pt x="116247" y="208824"/>
                    <a:pt x="77689" y="197180"/>
                    <a:pt x="0" y="176947"/>
                  </a:cubicBezTo>
                  <a:cubicBezTo>
                    <a:pt x="955" y="135335"/>
                    <a:pt x="1146" y="114529"/>
                    <a:pt x="1718" y="73489"/>
                  </a:cubicBezTo>
                  <a:cubicBezTo>
                    <a:pt x="80170" y="46766"/>
                    <a:pt x="119492" y="32068"/>
                    <a:pt x="198517" y="0"/>
                  </a:cubicBezTo>
                  <a:cubicBezTo>
                    <a:pt x="276205" y="13553"/>
                    <a:pt x="314763" y="21760"/>
                    <a:pt x="391688" y="41230"/>
                  </a:cubicBezTo>
                  <a:cubicBezTo>
                    <a:pt x="390733" y="93341"/>
                    <a:pt x="390161" y="119873"/>
                    <a:pt x="389016" y="172556"/>
                  </a:cubicBezTo>
                  <a:cubicBezTo>
                    <a:pt x="310182" y="200234"/>
                    <a:pt x="271051" y="212641"/>
                    <a:pt x="192790" y="234593"/>
                  </a:cubicBezTo>
                  <a:close/>
                  <a:moveTo>
                    <a:pt x="12217" y="173511"/>
                  </a:moveTo>
                  <a:cubicBezTo>
                    <a:pt x="85133" y="192408"/>
                    <a:pt x="121210" y="203097"/>
                    <a:pt x="192981" y="227148"/>
                  </a:cubicBezTo>
                  <a:cubicBezTo>
                    <a:pt x="266470" y="206342"/>
                    <a:pt x="303119" y="194508"/>
                    <a:pt x="376990" y="168739"/>
                  </a:cubicBezTo>
                  <a:cubicBezTo>
                    <a:pt x="378136" y="119491"/>
                    <a:pt x="378517" y="94868"/>
                    <a:pt x="379663" y="46193"/>
                  </a:cubicBezTo>
                  <a:cubicBezTo>
                    <a:pt x="307510" y="27869"/>
                    <a:pt x="271242" y="20233"/>
                    <a:pt x="198326" y="7063"/>
                  </a:cubicBezTo>
                  <a:cubicBezTo>
                    <a:pt x="124264" y="36840"/>
                    <a:pt x="87424" y="50583"/>
                    <a:pt x="13935" y="75589"/>
                  </a:cubicBezTo>
                  <a:cubicBezTo>
                    <a:pt x="13171" y="114529"/>
                    <a:pt x="12980" y="134189"/>
                    <a:pt x="12217" y="1735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45EC39C2-8586-49D9-8CC9-D499F3FD0433}"/>
                </a:ext>
              </a:extLst>
            </p:cNvPr>
            <p:cNvSpPr/>
            <p:nvPr/>
          </p:nvSpPr>
          <p:spPr>
            <a:xfrm>
              <a:off x="4494126" y="4639042"/>
              <a:ext cx="381762" cy="286321"/>
            </a:xfrm>
            <a:custGeom>
              <a:avLst/>
              <a:gdLst>
                <a:gd name="connsiteX0" fmla="*/ 192981 w 381762"/>
                <a:gd name="connsiteY0" fmla="*/ 287658 h 286321"/>
                <a:gd name="connsiteX1" fmla="*/ 0 w 381762"/>
                <a:gd name="connsiteY1" fmla="*/ 216268 h 286321"/>
                <a:gd name="connsiteX2" fmla="*/ 2673 w 381762"/>
                <a:gd name="connsiteY2" fmla="*/ 85705 h 286321"/>
                <a:gd name="connsiteX3" fmla="*/ 197562 w 381762"/>
                <a:gd name="connsiteY3" fmla="*/ 0 h 286321"/>
                <a:gd name="connsiteX4" fmla="*/ 390161 w 381762"/>
                <a:gd name="connsiteY4" fmla="*/ 54974 h 286321"/>
                <a:gd name="connsiteX5" fmla="*/ 389398 w 381762"/>
                <a:gd name="connsiteY5" fmla="*/ 212259 h 286321"/>
                <a:gd name="connsiteX6" fmla="*/ 192981 w 381762"/>
                <a:gd name="connsiteY6" fmla="*/ 287658 h 286321"/>
                <a:gd name="connsiteX7" fmla="*/ 12026 w 381762"/>
                <a:gd name="connsiteY7" fmla="*/ 212069 h 286321"/>
                <a:gd name="connsiteX8" fmla="*/ 193172 w 381762"/>
                <a:gd name="connsiteY8" fmla="*/ 278495 h 286321"/>
                <a:gd name="connsiteX9" fmla="*/ 377372 w 381762"/>
                <a:gd name="connsiteY9" fmla="*/ 207678 h 286321"/>
                <a:gd name="connsiteX10" fmla="*/ 378136 w 381762"/>
                <a:gd name="connsiteY10" fmla="*/ 60891 h 286321"/>
                <a:gd name="connsiteX11" fmla="*/ 197562 w 381762"/>
                <a:gd name="connsiteY11" fmla="*/ 8781 h 286321"/>
                <a:gd name="connsiteX12" fmla="*/ 14698 w 381762"/>
                <a:gd name="connsiteY12" fmla="*/ 88950 h 286321"/>
                <a:gd name="connsiteX13" fmla="*/ 12026 w 381762"/>
                <a:gd name="connsiteY13" fmla="*/ 21206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86321">
                  <a:moveTo>
                    <a:pt x="192981" y="287658"/>
                  </a:moveTo>
                  <a:cubicBezTo>
                    <a:pt x="115865" y="256353"/>
                    <a:pt x="77307" y="242037"/>
                    <a:pt x="0" y="216268"/>
                  </a:cubicBezTo>
                  <a:cubicBezTo>
                    <a:pt x="1336" y="163776"/>
                    <a:pt x="1718" y="137434"/>
                    <a:pt x="2673" y="85705"/>
                  </a:cubicBezTo>
                  <a:cubicBezTo>
                    <a:pt x="80552" y="53828"/>
                    <a:pt x="119492" y="36458"/>
                    <a:pt x="197562" y="0"/>
                  </a:cubicBezTo>
                  <a:cubicBezTo>
                    <a:pt x="274487" y="18897"/>
                    <a:pt x="313045" y="29968"/>
                    <a:pt x="390161" y="54974"/>
                  </a:cubicBezTo>
                  <a:cubicBezTo>
                    <a:pt x="389970" y="117201"/>
                    <a:pt x="389970" y="149078"/>
                    <a:pt x="389398" y="212259"/>
                  </a:cubicBezTo>
                  <a:cubicBezTo>
                    <a:pt x="310754" y="245091"/>
                    <a:pt x="271433" y="260362"/>
                    <a:pt x="192981" y="287658"/>
                  </a:cubicBezTo>
                  <a:close/>
                  <a:moveTo>
                    <a:pt x="12026" y="212069"/>
                  </a:moveTo>
                  <a:cubicBezTo>
                    <a:pt x="84561" y="236120"/>
                    <a:pt x="120828" y="249481"/>
                    <a:pt x="193172" y="278495"/>
                  </a:cubicBezTo>
                  <a:cubicBezTo>
                    <a:pt x="266852" y="252535"/>
                    <a:pt x="303692" y="238219"/>
                    <a:pt x="377372" y="207678"/>
                  </a:cubicBezTo>
                  <a:cubicBezTo>
                    <a:pt x="377754" y="148505"/>
                    <a:pt x="377945" y="118919"/>
                    <a:pt x="378136" y="60891"/>
                  </a:cubicBezTo>
                  <a:cubicBezTo>
                    <a:pt x="305792" y="37413"/>
                    <a:pt x="269715" y="26914"/>
                    <a:pt x="197562" y="8781"/>
                  </a:cubicBezTo>
                  <a:cubicBezTo>
                    <a:pt x="124264" y="42757"/>
                    <a:pt x="87615" y="58982"/>
                    <a:pt x="14698" y="88950"/>
                  </a:cubicBezTo>
                  <a:cubicBezTo>
                    <a:pt x="13743" y="137625"/>
                    <a:pt x="13171" y="162440"/>
                    <a:pt x="12026" y="21206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7E0E2A46-DCE4-45F8-A649-DA096D20FB6F}"/>
                </a:ext>
              </a:extLst>
            </p:cNvPr>
            <p:cNvSpPr/>
            <p:nvPr/>
          </p:nvSpPr>
          <p:spPr>
            <a:xfrm>
              <a:off x="4871689" y="4599720"/>
              <a:ext cx="381762" cy="324498"/>
            </a:xfrm>
            <a:custGeom>
              <a:avLst/>
              <a:gdLst>
                <a:gd name="connsiteX0" fmla="*/ 196226 w 381762"/>
                <a:gd name="connsiteY0" fmla="*/ 336523 h 324497"/>
                <a:gd name="connsiteX1" fmla="*/ 0 w 381762"/>
                <a:gd name="connsiteY1" fmla="*/ 251963 h 324497"/>
                <a:gd name="connsiteX2" fmla="*/ 764 w 381762"/>
                <a:gd name="connsiteY2" fmla="*/ 95440 h 324497"/>
                <a:gd name="connsiteX3" fmla="*/ 193745 w 381762"/>
                <a:gd name="connsiteY3" fmla="*/ 0 h 324497"/>
                <a:gd name="connsiteX4" fmla="*/ 388443 w 381762"/>
                <a:gd name="connsiteY4" fmla="*/ 68908 h 324497"/>
                <a:gd name="connsiteX5" fmla="*/ 393025 w 381762"/>
                <a:gd name="connsiteY5" fmla="*/ 249291 h 324497"/>
                <a:gd name="connsiteX6" fmla="*/ 196226 w 381762"/>
                <a:gd name="connsiteY6" fmla="*/ 336523 h 324497"/>
                <a:gd name="connsiteX7" fmla="*/ 12026 w 381762"/>
                <a:gd name="connsiteY7" fmla="*/ 246809 h 324497"/>
                <a:gd name="connsiteX8" fmla="*/ 196226 w 381762"/>
                <a:gd name="connsiteY8" fmla="*/ 325834 h 324497"/>
                <a:gd name="connsiteX9" fmla="*/ 380617 w 381762"/>
                <a:gd name="connsiteY9" fmla="*/ 243755 h 324497"/>
                <a:gd name="connsiteX10" fmla="*/ 376608 w 381762"/>
                <a:gd name="connsiteY10" fmla="*/ 75016 h 324497"/>
                <a:gd name="connsiteX11" fmla="*/ 193935 w 381762"/>
                <a:gd name="connsiteY11" fmla="*/ 9735 h 324497"/>
                <a:gd name="connsiteX12" fmla="*/ 12980 w 381762"/>
                <a:gd name="connsiteY12" fmla="*/ 99067 h 324497"/>
                <a:gd name="connsiteX13" fmla="*/ 12026 w 381762"/>
                <a:gd name="connsiteY13" fmla="*/ 246809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24497">
                  <a:moveTo>
                    <a:pt x="196226" y="336523"/>
                  </a:moveTo>
                  <a:cubicBezTo>
                    <a:pt x="117392" y="300256"/>
                    <a:pt x="78261" y="283076"/>
                    <a:pt x="0" y="251963"/>
                  </a:cubicBezTo>
                  <a:cubicBezTo>
                    <a:pt x="382" y="188972"/>
                    <a:pt x="573" y="157286"/>
                    <a:pt x="764" y="95440"/>
                  </a:cubicBezTo>
                  <a:cubicBezTo>
                    <a:pt x="77880" y="59173"/>
                    <a:pt x="116438" y="39894"/>
                    <a:pt x="193745" y="0"/>
                  </a:cubicBezTo>
                  <a:cubicBezTo>
                    <a:pt x="271242" y="24624"/>
                    <a:pt x="310182" y="38558"/>
                    <a:pt x="388443" y="68908"/>
                  </a:cubicBezTo>
                  <a:cubicBezTo>
                    <a:pt x="390352" y="140107"/>
                    <a:pt x="391306" y="176756"/>
                    <a:pt x="393025" y="249291"/>
                  </a:cubicBezTo>
                  <a:cubicBezTo>
                    <a:pt x="314191" y="286512"/>
                    <a:pt x="274869" y="304073"/>
                    <a:pt x="196226" y="336523"/>
                  </a:cubicBezTo>
                  <a:close/>
                  <a:moveTo>
                    <a:pt x="12026" y="246809"/>
                  </a:moveTo>
                  <a:cubicBezTo>
                    <a:pt x="85515" y="276014"/>
                    <a:pt x="122164" y="292048"/>
                    <a:pt x="196226" y="325834"/>
                  </a:cubicBezTo>
                  <a:cubicBezTo>
                    <a:pt x="269906" y="295102"/>
                    <a:pt x="306937" y="278686"/>
                    <a:pt x="380617" y="243755"/>
                  </a:cubicBezTo>
                  <a:cubicBezTo>
                    <a:pt x="379090" y="175801"/>
                    <a:pt x="378136" y="141825"/>
                    <a:pt x="376608" y="75016"/>
                  </a:cubicBezTo>
                  <a:cubicBezTo>
                    <a:pt x="303119" y="46384"/>
                    <a:pt x="266661" y="33213"/>
                    <a:pt x="193935" y="9735"/>
                  </a:cubicBezTo>
                  <a:cubicBezTo>
                    <a:pt x="121592" y="46957"/>
                    <a:pt x="85324" y="64900"/>
                    <a:pt x="12980" y="99067"/>
                  </a:cubicBezTo>
                  <a:cubicBezTo>
                    <a:pt x="12408" y="157668"/>
                    <a:pt x="12408" y="187445"/>
                    <a:pt x="12026" y="2468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CE2C7928-FA8A-4F1E-A797-EA849FF85E02}"/>
                </a:ext>
              </a:extLst>
            </p:cNvPr>
            <p:cNvSpPr/>
            <p:nvPr/>
          </p:nvSpPr>
          <p:spPr>
            <a:xfrm>
              <a:off x="5247916" y="4567080"/>
              <a:ext cx="400850" cy="362674"/>
            </a:xfrm>
            <a:custGeom>
              <a:avLst/>
              <a:gdLst>
                <a:gd name="connsiteX0" fmla="*/ 206915 w 400850"/>
                <a:gd name="connsiteY0" fmla="*/ 378517 h 362673"/>
                <a:gd name="connsiteX1" fmla="*/ 4390 w 400850"/>
                <a:gd name="connsiteY1" fmla="*/ 281931 h 362673"/>
                <a:gd name="connsiteX2" fmla="*/ 0 w 400850"/>
                <a:gd name="connsiteY2" fmla="*/ 102121 h 362673"/>
                <a:gd name="connsiteX3" fmla="*/ 190881 w 400850"/>
                <a:gd name="connsiteY3" fmla="*/ 0 h 362673"/>
                <a:gd name="connsiteX4" fmla="*/ 390924 w 400850"/>
                <a:gd name="connsiteY4" fmla="*/ 82461 h 362673"/>
                <a:gd name="connsiteX5" fmla="*/ 403713 w 400850"/>
                <a:gd name="connsiteY5" fmla="*/ 281358 h 362673"/>
                <a:gd name="connsiteX6" fmla="*/ 206915 w 400850"/>
                <a:gd name="connsiteY6" fmla="*/ 378517 h 362673"/>
                <a:gd name="connsiteX7" fmla="*/ 16415 w 400850"/>
                <a:gd name="connsiteY7" fmla="*/ 276205 h 362673"/>
                <a:gd name="connsiteX8" fmla="*/ 206342 w 400850"/>
                <a:gd name="connsiteY8" fmla="*/ 366491 h 362673"/>
                <a:gd name="connsiteX9" fmla="*/ 390733 w 400850"/>
                <a:gd name="connsiteY9" fmla="*/ 275250 h 362673"/>
                <a:gd name="connsiteX10" fmla="*/ 379089 w 400850"/>
                <a:gd name="connsiteY10" fmla="*/ 88951 h 362673"/>
                <a:gd name="connsiteX11" fmla="*/ 191454 w 400850"/>
                <a:gd name="connsiteY11" fmla="*/ 11071 h 362673"/>
                <a:gd name="connsiteX12" fmla="*/ 12216 w 400850"/>
                <a:gd name="connsiteY12" fmla="*/ 106703 h 362673"/>
                <a:gd name="connsiteX13" fmla="*/ 16415 w 400850"/>
                <a:gd name="connsiteY13" fmla="*/ 27620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206915" y="378517"/>
                  </a:moveTo>
                  <a:cubicBezTo>
                    <a:pt x="125218" y="337859"/>
                    <a:pt x="84751" y="318389"/>
                    <a:pt x="4390" y="281931"/>
                  </a:cubicBezTo>
                  <a:cubicBezTo>
                    <a:pt x="2863" y="209587"/>
                    <a:pt x="1718" y="173129"/>
                    <a:pt x="0" y="102121"/>
                  </a:cubicBezTo>
                  <a:cubicBezTo>
                    <a:pt x="76352" y="62418"/>
                    <a:pt x="114529" y="41803"/>
                    <a:pt x="190881" y="0"/>
                  </a:cubicBezTo>
                  <a:cubicBezTo>
                    <a:pt x="270097" y="30159"/>
                    <a:pt x="309991" y="46957"/>
                    <a:pt x="390924" y="82461"/>
                  </a:cubicBezTo>
                  <a:cubicBezTo>
                    <a:pt x="396078" y="160913"/>
                    <a:pt x="398750" y="201189"/>
                    <a:pt x="403713" y="281358"/>
                  </a:cubicBezTo>
                  <a:cubicBezTo>
                    <a:pt x="325070" y="322207"/>
                    <a:pt x="285749" y="341677"/>
                    <a:pt x="206915" y="378517"/>
                  </a:cubicBezTo>
                  <a:close/>
                  <a:moveTo>
                    <a:pt x="16415" y="276205"/>
                  </a:moveTo>
                  <a:cubicBezTo>
                    <a:pt x="91814" y="310372"/>
                    <a:pt x="129799" y="328506"/>
                    <a:pt x="206342" y="366491"/>
                  </a:cubicBezTo>
                  <a:cubicBezTo>
                    <a:pt x="280213" y="331751"/>
                    <a:pt x="317053" y="313426"/>
                    <a:pt x="390733" y="275250"/>
                  </a:cubicBezTo>
                  <a:cubicBezTo>
                    <a:pt x="386152" y="200234"/>
                    <a:pt x="383671" y="162631"/>
                    <a:pt x="379089" y="88951"/>
                  </a:cubicBezTo>
                  <a:cubicBezTo>
                    <a:pt x="303310" y="55546"/>
                    <a:pt x="265706" y="39894"/>
                    <a:pt x="191454" y="11071"/>
                  </a:cubicBezTo>
                  <a:cubicBezTo>
                    <a:pt x="119873" y="50202"/>
                    <a:pt x="83988" y="69481"/>
                    <a:pt x="12216" y="106703"/>
                  </a:cubicBezTo>
                  <a:cubicBezTo>
                    <a:pt x="13934" y="173893"/>
                    <a:pt x="14889" y="208060"/>
                    <a:pt x="16415" y="2762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93B2F73E-8AF8-4A67-BB4A-CF894C155562}"/>
                </a:ext>
              </a:extLst>
            </p:cNvPr>
            <p:cNvSpPr/>
            <p:nvPr/>
          </p:nvSpPr>
          <p:spPr>
            <a:xfrm>
              <a:off x="5626624" y="4545128"/>
              <a:ext cx="419938" cy="400850"/>
            </a:xfrm>
            <a:custGeom>
              <a:avLst/>
              <a:gdLst>
                <a:gd name="connsiteX0" fmla="*/ 224094 w 419938"/>
                <a:gd name="connsiteY0" fmla="*/ 409631 h 400849"/>
                <a:gd name="connsiteX1" fmla="*/ 12407 w 419938"/>
                <a:gd name="connsiteY1" fmla="*/ 303501 h 400849"/>
                <a:gd name="connsiteX2" fmla="*/ 0 w 419938"/>
                <a:gd name="connsiteY2" fmla="*/ 104985 h 400849"/>
                <a:gd name="connsiteX3" fmla="*/ 189354 w 419938"/>
                <a:gd name="connsiteY3" fmla="*/ 0 h 400849"/>
                <a:gd name="connsiteX4" fmla="*/ 397796 w 419938"/>
                <a:gd name="connsiteY4" fmla="*/ 94868 h 400849"/>
                <a:gd name="connsiteX5" fmla="*/ 421275 w 419938"/>
                <a:gd name="connsiteY5" fmla="*/ 306173 h 400849"/>
                <a:gd name="connsiteX6" fmla="*/ 224094 w 419938"/>
                <a:gd name="connsiteY6" fmla="*/ 409631 h 400849"/>
                <a:gd name="connsiteX7" fmla="*/ 24624 w 419938"/>
                <a:gd name="connsiteY7" fmla="*/ 297202 h 400849"/>
                <a:gd name="connsiteX8" fmla="*/ 223140 w 419938"/>
                <a:gd name="connsiteY8" fmla="*/ 396460 h 400849"/>
                <a:gd name="connsiteX9" fmla="*/ 407722 w 419938"/>
                <a:gd name="connsiteY9" fmla="*/ 299301 h 400849"/>
                <a:gd name="connsiteX10" fmla="*/ 386152 w 419938"/>
                <a:gd name="connsiteY10" fmla="*/ 101358 h 400849"/>
                <a:gd name="connsiteX11" fmla="*/ 190499 w 419938"/>
                <a:gd name="connsiteY11" fmla="*/ 12026 h 400849"/>
                <a:gd name="connsiteX12" fmla="*/ 12789 w 419938"/>
                <a:gd name="connsiteY12" fmla="*/ 110520 h 400849"/>
                <a:gd name="connsiteX13" fmla="*/ 24624 w 419938"/>
                <a:gd name="connsiteY13" fmla="*/ 297202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400849">
                  <a:moveTo>
                    <a:pt x="224094" y="409631"/>
                  </a:moveTo>
                  <a:cubicBezTo>
                    <a:pt x="138389" y="365919"/>
                    <a:pt x="96013" y="344349"/>
                    <a:pt x="12407" y="303501"/>
                  </a:cubicBezTo>
                  <a:cubicBezTo>
                    <a:pt x="7444" y="223522"/>
                    <a:pt x="4963" y="183246"/>
                    <a:pt x="0" y="104985"/>
                  </a:cubicBezTo>
                  <a:cubicBezTo>
                    <a:pt x="75780" y="63372"/>
                    <a:pt x="113574" y="42185"/>
                    <a:pt x="189354" y="0"/>
                  </a:cubicBezTo>
                  <a:cubicBezTo>
                    <a:pt x="271433" y="35504"/>
                    <a:pt x="313236" y="54783"/>
                    <a:pt x="397796" y="94868"/>
                  </a:cubicBezTo>
                  <a:cubicBezTo>
                    <a:pt x="407149" y="178092"/>
                    <a:pt x="411921" y="221040"/>
                    <a:pt x="421275" y="306173"/>
                  </a:cubicBezTo>
                  <a:cubicBezTo>
                    <a:pt x="342441" y="348549"/>
                    <a:pt x="303119" y="369545"/>
                    <a:pt x="224094" y="409631"/>
                  </a:cubicBezTo>
                  <a:close/>
                  <a:moveTo>
                    <a:pt x="24624" y="297202"/>
                  </a:moveTo>
                  <a:cubicBezTo>
                    <a:pt x="103076" y="335569"/>
                    <a:pt x="142779" y="355611"/>
                    <a:pt x="223140" y="396460"/>
                  </a:cubicBezTo>
                  <a:cubicBezTo>
                    <a:pt x="297011" y="358665"/>
                    <a:pt x="334042" y="339005"/>
                    <a:pt x="407722" y="299301"/>
                  </a:cubicBezTo>
                  <a:cubicBezTo>
                    <a:pt x="399132" y="219513"/>
                    <a:pt x="394742" y="179428"/>
                    <a:pt x="386152" y="101358"/>
                  </a:cubicBezTo>
                  <a:cubicBezTo>
                    <a:pt x="306746" y="63754"/>
                    <a:pt x="267615" y="45621"/>
                    <a:pt x="190499" y="12026"/>
                  </a:cubicBezTo>
                  <a:cubicBezTo>
                    <a:pt x="119492" y="51538"/>
                    <a:pt x="83988" y="71390"/>
                    <a:pt x="12789" y="110520"/>
                  </a:cubicBezTo>
                  <a:cubicBezTo>
                    <a:pt x="17370" y="184391"/>
                    <a:pt x="19852" y="222185"/>
                    <a:pt x="24624" y="2972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47809B3D-D458-43EC-8655-A5F4C925D1B7}"/>
                </a:ext>
              </a:extLst>
            </p:cNvPr>
            <p:cNvSpPr/>
            <p:nvPr/>
          </p:nvSpPr>
          <p:spPr>
            <a:xfrm>
              <a:off x="6011821" y="4539211"/>
              <a:ext cx="439026" cy="400850"/>
            </a:xfrm>
            <a:custGeom>
              <a:avLst/>
              <a:gdLst>
                <a:gd name="connsiteX0" fmla="*/ 246046 w 439026"/>
                <a:gd name="connsiteY0" fmla="*/ 419556 h 400849"/>
                <a:gd name="connsiteX1" fmla="*/ 23096 w 439026"/>
                <a:gd name="connsiteY1" fmla="*/ 312090 h 400849"/>
                <a:gd name="connsiteX2" fmla="*/ 0 w 439026"/>
                <a:gd name="connsiteY2" fmla="*/ 100976 h 400849"/>
                <a:gd name="connsiteX3" fmla="*/ 188782 w 439026"/>
                <a:gd name="connsiteY3" fmla="*/ 0 h 400849"/>
                <a:gd name="connsiteX4" fmla="*/ 407149 w 439026"/>
                <a:gd name="connsiteY4" fmla="*/ 103457 h 400849"/>
                <a:gd name="connsiteX5" fmla="*/ 441126 w 439026"/>
                <a:gd name="connsiteY5" fmla="*/ 308082 h 400849"/>
                <a:gd name="connsiteX6" fmla="*/ 246046 w 439026"/>
                <a:gd name="connsiteY6" fmla="*/ 419556 h 400849"/>
                <a:gd name="connsiteX7" fmla="*/ 35122 w 439026"/>
                <a:gd name="connsiteY7" fmla="*/ 305600 h 400849"/>
                <a:gd name="connsiteX8" fmla="*/ 244137 w 439026"/>
                <a:gd name="connsiteY8" fmla="*/ 406195 h 400849"/>
                <a:gd name="connsiteX9" fmla="*/ 427191 w 439026"/>
                <a:gd name="connsiteY9" fmla="*/ 301783 h 400849"/>
                <a:gd name="connsiteX10" fmla="*/ 395505 w 439026"/>
                <a:gd name="connsiteY10" fmla="*/ 109375 h 400849"/>
                <a:gd name="connsiteX11" fmla="*/ 190499 w 439026"/>
                <a:gd name="connsiteY11" fmla="*/ 12216 h 400849"/>
                <a:gd name="connsiteX12" fmla="*/ 13171 w 439026"/>
                <a:gd name="connsiteY12" fmla="*/ 107084 h 400849"/>
                <a:gd name="connsiteX13" fmla="*/ 35122 w 439026"/>
                <a:gd name="connsiteY13" fmla="*/ 305600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400849">
                  <a:moveTo>
                    <a:pt x="246046" y="419556"/>
                  </a:moveTo>
                  <a:cubicBezTo>
                    <a:pt x="155950" y="379090"/>
                    <a:pt x="111093" y="356184"/>
                    <a:pt x="23096" y="312090"/>
                  </a:cubicBezTo>
                  <a:cubicBezTo>
                    <a:pt x="13935" y="227148"/>
                    <a:pt x="9162" y="184200"/>
                    <a:pt x="0" y="100976"/>
                  </a:cubicBezTo>
                  <a:cubicBezTo>
                    <a:pt x="75589" y="59173"/>
                    <a:pt x="113383" y="37985"/>
                    <a:pt x="188782" y="0"/>
                  </a:cubicBezTo>
                  <a:cubicBezTo>
                    <a:pt x="275060" y="41421"/>
                    <a:pt x="318771" y="62418"/>
                    <a:pt x="407149" y="103457"/>
                  </a:cubicBezTo>
                  <a:cubicBezTo>
                    <a:pt x="420511" y="184200"/>
                    <a:pt x="427573" y="225621"/>
                    <a:pt x="441126" y="308082"/>
                  </a:cubicBezTo>
                  <a:cubicBezTo>
                    <a:pt x="363629" y="351603"/>
                    <a:pt x="324498" y="374318"/>
                    <a:pt x="246046" y="419556"/>
                  </a:cubicBezTo>
                  <a:close/>
                  <a:moveTo>
                    <a:pt x="35122" y="305600"/>
                  </a:moveTo>
                  <a:cubicBezTo>
                    <a:pt x="117774" y="347022"/>
                    <a:pt x="159767" y="368018"/>
                    <a:pt x="244137" y="406195"/>
                  </a:cubicBezTo>
                  <a:cubicBezTo>
                    <a:pt x="317626" y="363819"/>
                    <a:pt x="354276" y="342631"/>
                    <a:pt x="427191" y="301783"/>
                  </a:cubicBezTo>
                  <a:cubicBezTo>
                    <a:pt x="414594" y="224285"/>
                    <a:pt x="408103" y="185345"/>
                    <a:pt x="395505" y="109375"/>
                  </a:cubicBezTo>
                  <a:cubicBezTo>
                    <a:pt x="312663" y="70817"/>
                    <a:pt x="271624" y="51156"/>
                    <a:pt x="190499" y="12216"/>
                  </a:cubicBezTo>
                  <a:cubicBezTo>
                    <a:pt x="119682" y="48293"/>
                    <a:pt x="84179" y="67954"/>
                    <a:pt x="13171" y="107084"/>
                  </a:cubicBezTo>
                  <a:cubicBezTo>
                    <a:pt x="21951" y="185536"/>
                    <a:pt x="26533" y="225621"/>
                    <a:pt x="35122" y="3056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7424A278-95F3-497F-8710-4ADDCA71DED9}"/>
                </a:ext>
              </a:extLst>
            </p:cNvPr>
            <p:cNvSpPr/>
            <p:nvPr/>
          </p:nvSpPr>
          <p:spPr>
            <a:xfrm>
              <a:off x="6406373" y="4552382"/>
              <a:ext cx="439026" cy="381762"/>
            </a:xfrm>
            <a:custGeom>
              <a:avLst/>
              <a:gdLst>
                <a:gd name="connsiteX0" fmla="*/ 263798 w 439026"/>
                <a:gd name="connsiteY0" fmla="*/ 391306 h 381761"/>
                <a:gd name="connsiteX1" fmla="*/ 33786 w 439026"/>
                <a:gd name="connsiteY1" fmla="*/ 295102 h 381761"/>
                <a:gd name="connsiteX2" fmla="*/ 0 w 439026"/>
                <a:gd name="connsiteY2" fmla="*/ 90096 h 381761"/>
                <a:gd name="connsiteX3" fmla="*/ 188017 w 439026"/>
                <a:gd name="connsiteY3" fmla="*/ 0 h 381761"/>
                <a:gd name="connsiteX4" fmla="*/ 414402 w 439026"/>
                <a:gd name="connsiteY4" fmla="*/ 99831 h 381761"/>
                <a:gd name="connsiteX5" fmla="*/ 456205 w 439026"/>
                <a:gd name="connsiteY5" fmla="*/ 286130 h 381761"/>
                <a:gd name="connsiteX6" fmla="*/ 263798 w 439026"/>
                <a:gd name="connsiteY6" fmla="*/ 391306 h 381761"/>
                <a:gd name="connsiteX7" fmla="*/ 45621 w 439026"/>
                <a:gd name="connsiteY7" fmla="*/ 288421 h 381761"/>
                <a:gd name="connsiteX8" fmla="*/ 261316 w 439026"/>
                <a:gd name="connsiteY8" fmla="*/ 378899 h 381761"/>
                <a:gd name="connsiteX9" fmla="*/ 441699 w 439026"/>
                <a:gd name="connsiteY9" fmla="*/ 280595 h 381761"/>
                <a:gd name="connsiteX10" fmla="*/ 402567 w 439026"/>
                <a:gd name="connsiteY10" fmla="*/ 105175 h 381761"/>
                <a:gd name="connsiteX11" fmla="*/ 190117 w 439026"/>
                <a:gd name="connsiteY11" fmla="*/ 11453 h 381761"/>
                <a:gd name="connsiteX12" fmla="*/ 13552 w 439026"/>
                <a:gd name="connsiteY12" fmla="*/ 96395 h 381761"/>
                <a:gd name="connsiteX13" fmla="*/ 45621 w 439026"/>
                <a:gd name="connsiteY13" fmla="*/ 288421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1">
                  <a:moveTo>
                    <a:pt x="263798" y="391306"/>
                  </a:moveTo>
                  <a:cubicBezTo>
                    <a:pt x="171220" y="354848"/>
                    <a:pt x="125218" y="335378"/>
                    <a:pt x="33786" y="295102"/>
                  </a:cubicBezTo>
                  <a:cubicBezTo>
                    <a:pt x="20233" y="212450"/>
                    <a:pt x="13362" y="170838"/>
                    <a:pt x="0" y="90096"/>
                  </a:cubicBezTo>
                  <a:cubicBezTo>
                    <a:pt x="75207" y="51729"/>
                    <a:pt x="112810" y="33404"/>
                    <a:pt x="188017" y="0"/>
                  </a:cubicBezTo>
                  <a:cubicBezTo>
                    <a:pt x="277732" y="40849"/>
                    <a:pt x="323161" y="61273"/>
                    <a:pt x="414402" y="99831"/>
                  </a:cubicBezTo>
                  <a:cubicBezTo>
                    <a:pt x="431010" y="173320"/>
                    <a:pt x="439408" y="211114"/>
                    <a:pt x="456205" y="286130"/>
                  </a:cubicBezTo>
                  <a:cubicBezTo>
                    <a:pt x="379280" y="326406"/>
                    <a:pt x="340913" y="347594"/>
                    <a:pt x="263798" y="391306"/>
                  </a:cubicBezTo>
                  <a:close/>
                  <a:moveTo>
                    <a:pt x="45621" y="288421"/>
                  </a:moveTo>
                  <a:cubicBezTo>
                    <a:pt x="131326" y="326215"/>
                    <a:pt x="174655" y="344540"/>
                    <a:pt x="261316" y="378899"/>
                  </a:cubicBezTo>
                  <a:cubicBezTo>
                    <a:pt x="333660" y="338050"/>
                    <a:pt x="369736" y="318198"/>
                    <a:pt x="441699" y="280595"/>
                  </a:cubicBezTo>
                  <a:cubicBezTo>
                    <a:pt x="426047" y="209969"/>
                    <a:pt x="418029" y="174465"/>
                    <a:pt x="402567" y="105175"/>
                  </a:cubicBezTo>
                  <a:cubicBezTo>
                    <a:pt x="317053" y="68908"/>
                    <a:pt x="274487" y="49820"/>
                    <a:pt x="190117" y="11453"/>
                  </a:cubicBezTo>
                  <a:cubicBezTo>
                    <a:pt x="119492" y="43139"/>
                    <a:pt x="84178" y="60318"/>
                    <a:pt x="13552" y="96395"/>
                  </a:cubicBezTo>
                  <a:cubicBezTo>
                    <a:pt x="26342" y="172175"/>
                    <a:pt x="32831" y="211114"/>
                    <a:pt x="45621" y="2884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61DFA62F-59C1-43DD-9302-D9CC93F40144}"/>
                </a:ext>
              </a:extLst>
            </p:cNvPr>
            <p:cNvSpPr/>
            <p:nvPr/>
          </p:nvSpPr>
          <p:spPr>
            <a:xfrm>
              <a:off x="6807795" y="4574333"/>
              <a:ext cx="458114" cy="343586"/>
            </a:xfrm>
            <a:custGeom>
              <a:avLst/>
              <a:gdLst>
                <a:gd name="connsiteX0" fmla="*/ 276205 w 458114"/>
                <a:gd name="connsiteY0" fmla="*/ 348930 h 343585"/>
                <a:gd name="connsiteX1" fmla="*/ 41612 w 458114"/>
                <a:gd name="connsiteY1" fmla="*/ 264561 h 343585"/>
                <a:gd name="connsiteX2" fmla="*/ 0 w 458114"/>
                <a:gd name="connsiteY2" fmla="*/ 77498 h 343585"/>
                <a:gd name="connsiteX3" fmla="*/ 188210 w 458114"/>
                <a:gd name="connsiteY3" fmla="*/ 0 h 343585"/>
                <a:gd name="connsiteX4" fmla="*/ 420702 w 458114"/>
                <a:gd name="connsiteY4" fmla="*/ 92195 h 343585"/>
                <a:gd name="connsiteX5" fmla="*/ 466704 w 458114"/>
                <a:gd name="connsiteY5" fmla="*/ 254253 h 343585"/>
                <a:gd name="connsiteX6" fmla="*/ 276205 w 458114"/>
                <a:gd name="connsiteY6" fmla="*/ 348930 h 343585"/>
                <a:gd name="connsiteX7" fmla="*/ 53448 w 458114"/>
                <a:gd name="connsiteY7" fmla="*/ 258453 h 343585"/>
                <a:gd name="connsiteX8" fmla="*/ 273533 w 458114"/>
                <a:gd name="connsiteY8" fmla="*/ 337859 h 343585"/>
                <a:gd name="connsiteX9" fmla="*/ 452006 w 458114"/>
                <a:gd name="connsiteY9" fmla="*/ 249481 h 343585"/>
                <a:gd name="connsiteX10" fmla="*/ 408868 w 458114"/>
                <a:gd name="connsiteY10" fmla="*/ 96777 h 343585"/>
                <a:gd name="connsiteX11" fmla="*/ 190691 w 458114"/>
                <a:gd name="connsiteY11" fmla="*/ 10307 h 343585"/>
                <a:gd name="connsiteX12" fmla="*/ 14126 w 458114"/>
                <a:gd name="connsiteY12" fmla="*/ 83606 h 343585"/>
                <a:gd name="connsiteX13" fmla="*/ 53448 w 458114"/>
                <a:gd name="connsiteY13" fmla="*/ 25845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76205" y="348930"/>
                  </a:moveTo>
                  <a:cubicBezTo>
                    <a:pt x="182292" y="317817"/>
                    <a:pt x="135335" y="300828"/>
                    <a:pt x="41612" y="264561"/>
                  </a:cubicBezTo>
                  <a:cubicBezTo>
                    <a:pt x="25005" y="189163"/>
                    <a:pt x="16417" y="151369"/>
                    <a:pt x="0" y="77498"/>
                  </a:cubicBezTo>
                  <a:cubicBezTo>
                    <a:pt x="75016" y="43712"/>
                    <a:pt x="112620" y="28059"/>
                    <a:pt x="188210" y="0"/>
                  </a:cubicBezTo>
                  <a:cubicBezTo>
                    <a:pt x="280786" y="38749"/>
                    <a:pt x="327361" y="57264"/>
                    <a:pt x="420702" y="92195"/>
                  </a:cubicBezTo>
                  <a:cubicBezTo>
                    <a:pt x="438836" y="156331"/>
                    <a:pt x="448189" y="188972"/>
                    <a:pt x="466704" y="254253"/>
                  </a:cubicBezTo>
                  <a:cubicBezTo>
                    <a:pt x="390352" y="289566"/>
                    <a:pt x="352367" y="308654"/>
                    <a:pt x="276205" y="348930"/>
                  </a:cubicBezTo>
                  <a:close/>
                  <a:moveTo>
                    <a:pt x="53448" y="258453"/>
                  </a:moveTo>
                  <a:cubicBezTo>
                    <a:pt x="141252" y="292430"/>
                    <a:pt x="185346" y="308464"/>
                    <a:pt x="273533" y="337859"/>
                  </a:cubicBezTo>
                  <a:cubicBezTo>
                    <a:pt x="344922" y="300447"/>
                    <a:pt x="380617" y="282504"/>
                    <a:pt x="452006" y="249481"/>
                  </a:cubicBezTo>
                  <a:cubicBezTo>
                    <a:pt x="434827" y="188018"/>
                    <a:pt x="426047" y="157095"/>
                    <a:pt x="408868" y="96777"/>
                  </a:cubicBezTo>
                  <a:cubicBezTo>
                    <a:pt x="321253" y="63945"/>
                    <a:pt x="277733" y="46575"/>
                    <a:pt x="190691" y="10307"/>
                  </a:cubicBezTo>
                  <a:cubicBezTo>
                    <a:pt x="119683" y="37031"/>
                    <a:pt x="84370" y="51729"/>
                    <a:pt x="14126" y="83606"/>
                  </a:cubicBezTo>
                  <a:cubicBezTo>
                    <a:pt x="29777" y="152705"/>
                    <a:pt x="37795" y="188018"/>
                    <a:pt x="53448" y="2584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303A2BEA-CEAF-47DC-8823-27D7D94500E2}"/>
                </a:ext>
              </a:extLst>
            </p:cNvPr>
            <p:cNvSpPr/>
            <p:nvPr/>
          </p:nvSpPr>
          <p:spPr>
            <a:xfrm>
              <a:off x="7215135" y="4602775"/>
              <a:ext cx="458114" cy="286321"/>
            </a:xfrm>
            <a:custGeom>
              <a:avLst/>
              <a:gdLst>
                <a:gd name="connsiteX0" fmla="*/ 282504 w 458114"/>
                <a:gd name="connsiteY0" fmla="*/ 296438 h 286321"/>
                <a:gd name="connsiteX1" fmla="*/ 46002 w 458114"/>
                <a:gd name="connsiteY1" fmla="*/ 226194 h 286321"/>
                <a:gd name="connsiteX2" fmla="*/ 0 w 458114"/>
                <a:gd name="connsiteY2" fmla="*/ 63372 h 286321"/>
                <a:gd name="connsiteX3" fmla="*/ 189927 w 458114"/>
                <a:gd name="connsiteY3" fmla="*/ 0 h 286321"/>
                <a:gd name="connsiteX4" fmla="*/ 426047 w 458114"/>
                <a:gd name="connsiteY4" fmla="*/ 81315 h 286321"/>
                <a:gd name="connsiteX5" fmla="*/ 472239 w 458114"/>
                <a:gd name="connsiteY5" fmla="*/ 214932 h 286321"/>
                <a:gd name="connsiteX6" fmla="*/ 282504 w 458114"/>
                <a:gd name="connsiteY6" fmla="*/ 296438 h 286321"/>
                <a:gd name="connsiteX7" fmla="*/ 57836 w 458114"/>
                <a:gd name="connsiteY7" fmla="*/ 220849 h 286321"/>
                <a:gd name="connsiteX8" fmla="*/ 279641 w 458114"/>
                <a:gd name="connsiteY8" fmla="*/ 287085 h 286321"/>
                <a:gd name="connsiteX9" fmla="*/ 457541 w 458114"/>
                <a:gd name="connsiteY9" fmla="*/ 211305 h 286321"/>
                <a:gd name="connsiteX10" fmla="*/ 414212 w 458114"/>
                <a:gd name="connsiteY10" fmla="*/ 85133 h 286321"/>
                <a:gd name="connsiteX11" fmla="*/ 192598 w 458114"/>
                <a:gd name="connsiteY11" fmla="*/ 9162 h 286321"/>
                <a:gd name="connsiteX12" fmla="*/ 14507 w 458114"/>
                <a:gd name="connsiteY12" fmla="*/ 69099 h 286321"/>
                <a:gd name="connsiteX13" fmla="*/ 57836 w 458114"/>
                <a:gd name="connsiteY13" fmla="*/ 22084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82504" y="296438"/>
                  </a:moveTo>
                  <a:cubicBezTo>
                    <a:pt x="188208" y="271433"/>
                    <a:pt x="140870" y="257307"/>
                    <a:pt x="46002" y="226194"/>
                  </a:cubicBezTo>
                  <a:cubicBezTo>
                    <a:pt x="27678" y="160722"/>
                    <a:pt x="18325" y="127699"/>
                    <a:pt x="0" y="63372"/>
                  </a:cubicBezTo>
                  <a:cubicBezTo>
                    <a:pt x="75398" y="34931"/>
                    <a:pt x="113383" y="22142"/>
                    <a:pt x="189927" y="0"/>
                  </a:cubicBezTo>
                  <a:cubicBezTo>
                    <a:pt x="284413" y="34931"/>
                    <a:pt x="331751" y="51347"/>
                    <a:pt x="426047" y="81315"/>
                  </a:cubicBezTo>
                  <a:cubicBezTo>
                    <a:pt x="444370" y="134189"/>
                    <a:pt x="453725" y="161104"/>
                    <a:pt x="472239" y="214932"/>
                  </a:cubicBezTo>
                  <a:cubicBezTo>
                    <a:pt x="396078" y="244518"/>
                    <a:pt x="358093" y="260934"/>
                    <a:pt x="282504" y="296438"/>
                  </a:cubicBezTo>
                  <a:close/>
                  <a:moveTo>
                    <a:pt x="57836" y="220849"/>
                  </a:moveTo>
                  <a:cubicBezTo>
                    <a:pt x="146788" y="249863"/>
                    <a:pt x="191263" y="263225"/>
                    <a:pt x="279641" y="287085"/>
                  </a:cubicBezTo>
                  <a:cubicBezTo>
                    <a:pt x="350457" y="254253"/>
                    <a:pt x="386152" y="238983"/>
                    <a:pt x="457541" y="211305"/>
                  </a:cubicBezTo>
                  <a:cubicBezTo>
                    <a:pt x="440172" y="160531"/>
                    <a:pt x="431391" y="135144"/>
                    <a:pt x="414212" y="85133"/>
                  </a:cubicBezTo>
                  <a:cubicBezTo>
                    <a:pt x="325643" y="57073"/>
                    <a:pt x="281358" y="41612"/>
                    <a:pt x="192598" y="9162"/>
                  </a:cubicBezTo>
                  <a:cubicBezTo>
                    <a:pt x="120828" y="30350"/>
                    <a:pt x="85323" y="42376"/>
                    <a:pt x="14507" y="69099"/>
                  </a:cubicBezTo>
                  <a:cubicBezTo>
                    <a:pt x="31877" y="129036"/>
                    <a:pt x="40658" y="159576"/>
                    <a:pt x="57836" y="2208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8CD5A044-428D-4769-A892-FF305EA33419}"/>
                </a:ext>
              </a:extLst>
            </p:cNvPr>
            <p:cNvSpPr/>
            <p:nvPr/>
          </p:nvSpPr>
          <p:spPr>
            <a:xfrm>
              <a:off x="7628011" y="4635224"/>
              <a:ext cx="458114" cy="229057"/>
            </a:xfrm>
            <a:custGeom>
              <a:avLst/>
              <a:gdLst>
                <a:gd name="connsiteX0" fmla="*/ 281741 w 458114"/>
                <a:gd name="connsiteY0" fmla="*/ 237647 h 229057"/>
                <a:gd name="connsiteX1" fmla="*/ 46193 w 458114"/>
                <a:gd name="connsiteY1" fmla="*/ 182864 h 229057"/>
                <a:gd name="connsiteX2" fmla="*/ 0 w 458114"/>
                <a:gd name="connsiteY2" fmla="*/ 48293 h 229057"/>
                <a:gd name="connsiteX3" fmla="*/ 192789 w 458114"/>
                <a:gd name="connsiteY3" fmla="*/ 0 h 229057"/>
                <a:gd name="connsiteX4" fmla="*/ 429864 w 458114"/>
                <a:gd name="connsiteY4" fmla="*/ 67954 h 229057"/>
                <a:gd name="connsiteX5" fmla="*/ 472048 w 458114"/>
                <a:gd name="connsiteY5" fmla="*/ 171220 h 229057"/>
                <a:gd name="connsiteX6" fmla="*/ 281741 w 458114"/>
                <a:gd name="connsiteY6" fmla="*/ 237647 h 229057"/>
                <a:gd name="connsiteX7" fmla="*/ 58027 w 458114"/>
                <a:gd name="connsiteY7" fmla="*/ 178474 h 229057"/>
                <a:gd name="connsiteX8" fmla="*/ 279068 w 458114"/>
                <a:gd name="connsiteY8" fmla="*/ 230202 h 229057"/>
                <a:gd name="connsiteX9" fmla="*/ 457732 w 458114"/>
                <a:gd name="connsiteY9" fmla="*/ 168357 h 229057"/>
                <a:gd name="connsiteX10" fmla="*/ 418029 w 458114"/>
                <a:gd name="connsiteY10" fmla="*/ 70626 h 229057"/>
                <a:gd name="connsiteX11" fmla="*/ 195653 w 458114"/>
                <a:gd name="connsiteY11" fmla="*/ 7254 h 229057"/>
                <a:gd name="connsiteX12" fmla="*/ 14888 w 458114"/>
                <a:gd name="connsiteY12" fmla="*/ 53065 h 229057"/>
                <a:gd name="connsiteX13" fmla="*/ 58027 w 458114"/>
                <a:gd name="connsiteY13" fmla="*/ 178474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29057">
                  <a:moveTo>
                    <a:pt x="281741" y="237647"/>
                  </a:moveTo>
                  <a:cubicBezTo>
                    <a:pt x="188208" y="218940"/>
                    <a:pt x="141061" y="208060"/>
                    <a:pt x="46193" y="182864"/>
                  </a:cubicBezTo>
                  <a:cubicBezTo>
                    <a:pt x="27678" y="128654"/>
                    <a:pt x="18324" y="101549"/>
                    <a:pt x="0" y="48293"/>
                  </a:cubicBezTo>
                  <a:cubicBezTo>
                    <a:pt x="76352" y="25769"/>
                    <a:pt x="114911" y="16034"/>
                    <a:pt x="192789" y="0"/>
                  </a:cubicBezTo>
                  <a:cubicBezTo>
                    <a:pt x="288230" y="29968"/>
                    <a:pt x="335569" y="43712"/>
                    <a:pt x="429864" y="67954"/>
                  </a:cubicBezTo>
                  <a:cubicBezTo>
                    <a:pt x="446661" y="108993"/>
                    <a:pt x="455251" y="129608"/>
                    <a:pt x="472048" y="171220"/>
                  </a:cubicBezTo>
                  <a:cubicBezTo>
                    <a:pt x="395314" y="194699"/>
                    <a:pt x="357329" y="208060"/>
                    <a:pt x="281741" y="237647"/>
                  </a:cubicBezTo>
                  <a:close/>
                  <a:moveTo>
                    <a:pt x="58027" y="178474"/>
                  </a:moveTo>
                  <a:cubicBezTo>
                    <a:pt x="146979" y="201952"/>
                    <a:pt x="191263" y="212260"/>
                    <a:pt x="279068" y="230202"/>
                  </a:cubicBezTo>
                  <a:cubicBezTo>
                    <a:pt x="350075" y="202716"/>
                    <a:pt x="385770" y="190308"/>
                    <a:pt x="457732" y="168357"/>
                  </a:cubicBezTo>
                  <a:cubicBezTo>
                    <a:pt x="441889" y="129036"/>
                    <a:pt x="433872" y="109375"/>
                    <a:pt x="418029" y="70626"/>
                  </a:cubicBezTo>
                  <a:cubicBezTo>
                    <a:pt x="329461" y="47911"/>
                    <a:pt x="284985" y="35122"/>
                    <a:pt x="195653" y="7254"/>
                  </a:cubicBezTo>
                  <a:cubicBezTo>
                    <a:pt x="122545" y="22715"/>
                    <a:pt x="86468" y="31877"/>
                    <a:pt x="14888" y="53065"/>
                  </a:cubicBezTo>
                  <a:cubicBezTo>
                    <a:pt x="31877" y="102694"/>
                    <a:pt x="40658" y="127890"/>
                    <a:pt x="58027" y="1784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71A0E954-E256-483F-96B0-055DBEE79F57}"/>
                </a:ext>
              </a:extLst>
            </p:cNvPr>
            <p:cNvSpPr/>
            <p:nvPr/>
          </p:nvSpPr>
          <p:spPr>
            <a:xfrm>
              <a:off x="8044705" y="4669201"/>
              <a:ext cx="458114" cy="171793"/>
            </a:xfrm>
            <a:custGeom>
              <a:avLst/>
              <a:gdLst>
                <a:gd name="connsiteX0" fmla="*/ 274486 w 458114"/>
                <a:gd name="connsiteY0" fmla="*/ 176947 h 171792"/>
                <a:gd name="connsiteX1" fmla="*/ 42375 w 458114"/>
                <a:gd name="connsiteY1" fmla="*/ 137625 h 171792"/>
                <a:gd name="connsiteX2" fmla="*/ 0 w 458114"/>
                <a:gd name="connsiteY2" fmla="*/ 33404 h 171792"/>
                <a:gd name="connsiteX3" fmla="*/ 196798 w 458114"/>
                <a:gd name="connsiteY3" fmla="*/ 0 h 171792"/>
                <a:gd name="connsiteX4" fmla="*/ 432154 w 458114"/>
                <a:gd name="connsiteY4" fmla="*/ 53065 h 171792"/>
                <a:gd name="connsiteX5" fmla="*/ 466894 w 458114"/>
                <a:gd name="connsiteY5" fmla="*/ 125982 h 171792"/>
                <a:gd name="connsiteX6" fmla="*/ 274486 w 458114"/>
                <a:gd name="connsiteY6" fmla="*/ 176947 h 171792"/>
                <a:gd name="connsiteX7" fmla="*/ 54210 w 458114"/>
                <a:gd name="connsiteY7" fmla="*/ 134189 h 171792"/>
                <a:gd name="connsiteX8" fmla="*/ 272005 w 458114"/>
                <a:gd name="connsiteY8" fmla="*/ 171411 h 171792"/>
                <a:gd name="connsiteX9" fmla="*/ 452769 w 458114"/>
                <a:gd name="connsiteY9" fmla="*/ 124264 h 171792"/>
                <a:gd name="connsiteX10" fmla="*/ 419938 w 458114"/>
                <a:gd name="connsiteY10" fmla="*/ 54974 h 171792"/>
                <a:gd name="connsiteX11" fmla="*/ 199280 w 458114"/>
                <a:gd name="connsiteY11" fmla="*/ 5536 h 171792"/>
                <a:gd name="connsiteX12" fmla="*/ 14697 w 458114"/>
                <a:gd name="connsiteY12" fmla="*/ 37413 h 171792"/>
                <a:gd name="connsiteX13" fmla="*/ 54210 w 458114"/>
                <a:gd name="connsiteY13" fmla="*/ 13418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71792">
                  <a:moveTo>
                    <a:pt x="274486" y="176947"/>
                  </a:moveTo>
                  <a:cubicBezTo>
                    <a:pt x="182672" y="164348"/>
                    <a:pt x="136288" y="156522"/>
                    <a:pt x="42375" y="137625"/>
                  </a:cubicBezTo>
                  <a:cubicBezTo>
                    <a:pt x="25386" y="95631"/>
                    <a:pt x="16796" y="74825"/>
                    <a:pt x="0" y="33404"/>
                  </a:cubicBezTo>
                  <a:cubicBezTo>
                    <a:pt x="77688" y="16798"/>
                    <a:pt x="117009" y="10308"/>
                    <a:pt x="196798" y="0"/>
                  </a:cubicBezTo>
                  <a:cubicBezTo>
                    <a:pt x="291857" y="24242"/>
                    <a:pt x="339004" y="34931"/>
                    <a:pt x="432154" y="53065"/>
                  </a:cubicBezTo>
                  <a:cubicBezTo>
                    <a:pt x="446089" y="82079"/>
                    <a:pt x="452960" y="96586"/>
                    <a:pt x="466894" y="125982"/>
                  </a:cubicBezTo>
                  <a:cubicBezTo>
                    <a:pt x="389205" y="143161"/>
                    <a:pt x="350648" y="153468"/>
                    <a:pt x="274486" y="176947"/>
                  </a:cubicBezTo>
                  <a:close/>
                  <a:moveTo>
                    <a:pt x="54210" y="134189"/>
                  </a:moveTo>
                  <a:cubicBezTo>
                    <a:pt x="142205" y="151750"/>
                    <a:pt x="185918" y="159195"/>
                    <a:pt x="272005" y="171411"/>
                  </a:cubicBezTo>
                  <a:cubicBezTo>
                    <a:pt x="343586" y="149651"/>
                    <a:pt x="379661" y="140298"/>
                    <a:pt x="452769" y="124264"/>
                  </a:cubicBezTo>
                  <a:cubicBezTo>
                    <a:pt x="439598" y="96204"/>
                    <a:pt x="432918" y="82461"/>
                    <a:pt x="419938" y="54974"/>
                  </a:cubicBezTo>
                  <a:cubicBezTo>
                    <a:pt x="332514" y="37794"/>
                    <a:pt x="288421" y="28060"/>
                    <a:pt x="199280" y="5536"/>
                  </a:cubicBezTo>
                  <a:cubicBezTo>
                    <a:pt x="124645" y="15652"/>
                    <a:pt x="87614" y="21951"/>
                    <a:pt x="14697" y="37413"/>
                  </a:cubicBezTo>
                  <a:cubicBezTo>
                    <a:pt x="30349" y="75780"/>
                    <a:pt x="38366" y="95059"/>
                    <a:pt x="54210" y="1341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B577BCCE-26CA-4295-A8A9-BC9AFD18B24F}"/>
                </a:ext>
              </a:extLst>
            </p:cNvPr>
            <p:cNvSpPr/>
            <p:nvPr/>
          </p:nvSpPr>
          <p:spPr>
            <a:xfrm>
              <a:off x="8463498" y="4701842"/>
              <a:ext cx="439026" cy="114529"/>
            </a:xfrm>
            <a:custGeom>
              <a:avLst/>
              <a:gdLst>
                <a:gd name="connsiteX0" fmla="*/ 261888 w 439026"/>
                <a:gd name="connsiteY0" fmla="*/ 118537 h 114528"/>
                <a:gd name="connsiteX1" fmla="*/ 35121 w 439026"/>
                <a:gd name="connsiteY1" fmla="*/ 93722 h 114528"/>
                <a:gd name="connsiteX2" fmla="*/ 0 w 439026"/>
                <a:gd name="connsiteY2" fmla="*/ 19851 h 114528"/>
                <a:gd name="connsiteX3" fmla="*/ 201379 w 439026"/>
                <a:gd name="connsiteY3" fmla="*/ 0 h 114528"/>
                <a:gd name="connsiteX4" fmla="*/ 432345 w 439026"/>
                <a:gd name="connsiteY4" fmla="*/ 37794 h 114528"/>
                <a:gd name="connsiteX5" fmla="*/ 457350 w 439026"/>
                <a:gd name="connsiteY5" fmla="*/ 82651 h 114528"/>
                <a:gd name="connsiteX6" fmla="*/ 261888 w 439026"/>
                <a:gd name="connsiteY6" fmla="*/ 118537 h 114528"/>
                <a:gd name="connsiteX7" fmla="*/ 47147 w 439026"/>
                <a:gd name="connsiteY7" fmla="*/ 91241 h 114528"/>
                <a:gd name="connsiteX8" fmla="*/ 259980 w 439026"/>
                <a:gd name="connsiteY8" fmla="*/ 114719 h 114528"/>
                <a:gd name="connsiteX9" fmla="*/ 443416 w 439026"/>
                <a:gd name="connsiteY9" fmla="*/ 81697 h 114528"/>
                <a:gd name="connsiteX10" fmla="*/ 419556 w 439026"/>
                <a:gd name="connsiteY10" fmla="*/ 38749 h 114528"/>
                <a:gd name="connsiteX11" fmla="*/ 203097 w 439026"/>
                <a:gd name="connsiteY11" fmla="*/ 3627 h 114528"/>
                <a:gd name="connsiteX12" fmla="*/ 14316 w 439026"/>
                <a:gd name="connsiteY12" fmla="*/ 22715 h 114528"/>
                <a:gd name="connsiteX13" fmla="*/ 47147 w 439026"/>
                <a:gd name="connsiteY13" fmla="*/ 9124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14528">
                  <a:moveTo>
                    <a:pt x="261888" y="118537"/>
                  </a:moveTo>
                  <a:cubicBezTo>
                    <a:pt x="172365" y="111283"/>
                    <a:pt x="127126" y="106511"/>
                    <a:pt x="35121" y="93722"/>
                  </a:cubicBezTo>
                  <a:cubicBezTo>
                    <a:pt x="20996" y="63945"/>
                    <a:pt x="13934" y="49247"/>
                    <a:pt x="0" y="19851"/>
                  </a:cubicBezTo>
                  <a:cubicBezTo>
                    <a:pt x="79406" y="9162"/>
                    <a:pt x="119682" y="5345"/>
                    <a:pt x="201379" y="0"/>
                  </a:cubicBezTo>
                  <a:cubicBezTo>
                    <a:pt x="295101" y="18134"/>
                    <a:pt x="341294" y="25578"/>
                    <a:pt x="432345" y="37794"/>
                  </a:cubicBezTo>
                  <a:cubicBezTo>
                    <a:pt x="442271" y="55546"/>
                    <a:pt x="447234" y="64327"/>
                    <a:pt x="457350" y="82651"/>
                  </a:cubicBezTo>
                  <a:cubicBezTo>
                    <a:pt x="378135" y="94104"/>
                    <a:pt x="339004" y="101167"/>
                    <a:pt x="261888" y="118537"/>
                  </a:cubicBezTo>
                  <a:close/>
                  <a:moveTo>
                    <a:pt x="47147" y="91241"/>
                  </a:moveTo>
                  <a:cubicBezTo>
                    <a:pt x="133426" y="103267"/>
                    <a:pt x="175992" y="107848"/>
                    <a:pt x="259980" y="114719"/>
                  </a:cubicBezTo>
                  <a:cubicBezTo>
                    <a:pt x="332514" y="98876"/>
                    <a:pt x="369163" y="92195"/>
                    <a:pt x="443416" y="81697"/>
                  </a:cubicBezTo>
                  <a:cubicBezTo>
                    <a:pt x="433872" y="64327"/>
                    <a:pt x="429100" y="55737"/>
                    <a:pt x="419556" y="38749"/>
                  </a:cubicBezTo>
                  <a:cubicBezTo>
                    <a:pt x="334042" y="27296"/>
                    <a:pt x="290711" y="20424"/>
                    <a:pt x="203097" y="3627"/>
                  </a:cubicBezTo>
                  <a:cubicBezTo>
                    <a:pt x="126744" y="8781"/>
                    <a:pt x="88950" y="12598"/>
                    <a:pt x="14316" y="22715"/>
                  </a:cubicBezTo>
                  <a:cubicBezTo>
                    <a:pt x="27486" y="50011"/>
                    <a:pt x="33976" y="63563"/>
                    <a:pt x="47147" y="912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5121B347-417A-4D1E-92E3-0EDE85730326}"/>
                </a:ext>
              </a:extLst>
            </p:cNvPr>
            <p:cNvSpPr/>
            <p:nvPr/>
          </p:nvSpPr>
          <p:spPr>
            <a:xfrm>
              <a:off x="8882289" y="4730856"/>
              <a:ext cx="439026" cy="57264"/>
            </a:xfrm>
            <a:custGeom>
              <a:avLst/>
              <a:gdLst>
                <a:gd name="connsiteX0" fmla="*/ 245474 w 439026"/>
                <a:gd name="connsiteY0" fmla="*/ 66427 h 57264"/>
                <a:gd name="connsiteX1" fmla="*/ 25388 w 439026"/>
                <a:gd name="connsiteY1" fmla="*/ 54210 h 57264"/>
                <a:gd name="connsiteX2" fmla="*/ 0 w 439026"/>
                <a:gd name="connsiteY2" fmla="*/ 8399 h 57264"/>
                <a:gd name="connsiteX3" fmla="*/ 205388 w 439026"/>
                <a:gd name="connsiteY3" fmla="*/ 0 h 57264"/>
                <a:gd name="connsiteX4" fmla="*/ 429482 w 439026"/>
                <a:gd name="connsiteY4" fmla="*/ 23097 h 57264"/>
                <a:gd name="connsiteX5" fmla="*/ 443798 w 439026"/>
                <a:gd name="connsiteY5" fmla="*/ 44284 h 57264"/>
                <a:gd name="connsiteX6" fmla="*/ 245474 w 439026"/>
                <a:gd name="connsiteY6" fmla="*/ 66427 h 57264"/>
                <a:gd name="connsiteX7" fmla="*/ 37604 w 439026"/>
                <a:gd name="connsiteY7" fmla="*/ 52492 h 57264"/>
                <a:gd name="connsiteX8" fmla="*/ 244138 w 439026"/>
                <a:gd name="connsiteY8" fmla="*/ 64327 h 57264"/>
                <a:gd name="connsiteX9" fmla="*/ 430629 w 439026"/>
                <a:gd name="connsiteY9" fmla="*/ 43903 h 57264"/>
                <a:gd name="connsiteX10" fmla="*/ 416885 w 439026"/>
                <a:gd name="connsiteY10" fmla="*/ 23478 h 57264"/>
                <a:gd name="connsiteX11" fmla="*/ 206724 w 439026"/>
                <a:gd name="connsiteY11" fmla="*/ 2100 h 57264"/>
                <a:gd name="connsiteX12" fmla="*/ 14126 w 439026"/>
                <a:gd name="connsiteY12" fmla="*/ 10308 h 57264"/>
                <a:gd name="connsiteX13" fmla="*/ 37604 w 439026"/>
                <a:gd name="connsiteY13" fmla="*/ 52492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45474" y="66427"/>
                  </a:moveTo>
                  <a:cubicBezTo>
                    <a:pt x="158623" y="63563"/>
                    <a:pt x="114720" y="61464"/>
                    <a:pt x="25388" y="54210"/>
                  </a:cubicBezTo>
                  <a:cubicBezTo>
                    <a:pt x="15271" y="35504"/>
                    <a:pt x="10117" y="26532"/>
                    <a:pt x="0" y="8399"/>
                  </a:cubicBezTo>
                  <a:cubicBezTo>
                    <a:pt x="81124" y="2672"/>
                    <a:pt x="122355" y="1145"/>
                    <a:pt x="205388" y="0"/>
                  </a:cubicBezTo>
                  <a:cubicBezTo>
                    <a:pt x="296630" y="12025"/>
                    <a:pt x="341295" y="16416"/>
                    <a:pt x="429482" y="23097"/>
                  </a:cubicBezTo>
                  <a:cubicBezTo>
                    <a:pt x="435210" y="31495"/>
                    <a:pt x="437881" y="35313"/>
                    <a:pt x="443798" y="44284"/>
                  </a:cubicBezTo>
                  <a:cubicBezTo>
                    <a:pt x="363629" y="50583"/>
                    <a:pt x="323926" y="54783"/>
                    <a:pt x="245474" y="66427"/>
                  </a:cubicBezTo>
                  <a:close/>
                  <a:moveTo>
                    <a:pt x="37604" y="52492"/>
                  </a:moveTo>
                  <a:cubicBezTo>
                    <a:pt x="121401" y="59173"/>
                    <a:pt x="162631" y="61464"/>
                    <a:pt x="244138" y="64327"/>
                  </a:cubicBezTo>
                  <a:cubicBezTo>
                    <a:pt x="317817" y="53828"/>
                    <a:pt x="355230" y="49820"/>
                    <a:pt x="430629" y="43903"/>
                  </a:cubicBezTo>
                  <a:cubicBezTo>
                    <a:pt x="424901" y="35313"/>
                    <a:pt x="422230" y="31495"/>
                    <a:pt x="416885" y="23478"/>
                  </a:cubicBezTo>
                  <a:cubicBezTo>
                    <a:pt x="334042" y="17179"/>
                    <a:pt x="292049" y="13171"/>
                    <a:pt x="206724" y="2100"/>
                  </a:cubicBezTo>
                  <a:cubicBezTo>
                    <a:pt x="128845" y="3436"/>
                    <a:pt x="90288" y="4963"/>
                    <a:pt x="14126" y="10308"/>
                  </a:cubicBezTo>
                  <a:cubicBezTo>
                    <a:pt x="23479" y="27105"/>
                    <a:pt x="28251" y="35313"/>
                    <a:pt x="37604" y="524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8AE04C8E-D2D2-4546-8713-88F0D84B6C6D}"/>
                </a:ext>
              </a:extLst>
            </p:cNvPr>
            <p:cNvSpPr/>
            <p:nvPr/>
          </p:nvSpPr>
          <p:spPr>
            <a:xfrm>
              <a:off x="9298792" y="4752305"/>
              <a:ext cx="419938" cy="19088"/>
            </a:xfrm>
            <a:custGeom>
              <a:avLst/>
              <a:gdLst>
                <a:gd name="connsiteX0" fmla="*/ 227721 w 419938"/>
                <a:gd name="connsiteY0" fmla="*/ 25889 h 19088"/>
                <a:gd name="connsiteX1" fmla="*/ 14698 w 419938"/>
                <a:gd name="connsiteY1" fmla="*/ 23026 h 19088"/>
                <a:gd name="connsiteX2" fmla="*/ 0 w 419938"/>
                <a:gd name="connsiteY2" fmla="*/ 1266 h 19088"/>
                <a:gd name="connsiteX3" fmla="*/ 208252 w 419938"/>
                <a:gd name="connsiteY3" fmla="*/ 884 h 19088"/>
                <a:gd name="connsiteX4" fmla="*/ 424138 w 419938"/>
                <a:gd name="connsiteY4" fmla="*/ 10810 h 19088"/>
                <a:gd name="connsiteX5" fmla="*/ 429101 w 419938"/>
                <a:gd name="connsiteY5" fmla="*/ 14627 h 19088"/>
                <a:gd name="connsiteX6" fmla="*/ 227721 w 419938"/>
                <a:gd name="connsiteY6" fmla="*/ 25889 h 19088"/>
                <a:gd name="connsiteX7" fmla="*/ 27106 w 419938"/>
                <a:gd name="connsiteY7" fmla="*/ 22072 h 19088"/>
                <a:gd name="connsiteX8" fmla="*/ 227149 w 419938"/>
                <a:gd name="connsiteY8" fmla="*/ 24935 h 19088"/>
                <a:gd name="connsiteX9" fmla="*/ 416122 w 419938"/>
                <a:gd name="connsiteY9" fmla="*/ 14627 h 19088"/>
                <a:gd name="connsiteX10" fmla="*/ 411158 w 419938"/>
                <a:gd name="connsiteY10" fmla="*/ 10619 h 19088"/>
                <a:gd name="connsiteX11" fmla="*/ 208824 w 419938"/>
                <a:gd name="connsiteY11" fmla="*/ 1457 h 19088"/>
                <a:gd name="connsiteX12" fmla="*/ 13744 w 419938"/>
                <a:gd name="connsiteY12" fmla="*/ 2220 h 19088"/>
                <a:gd name="connsiteX13" fmla="*/ 27106 w 419938"/>
                <a:gd name="connsiteY13" fmla="*/ 22072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27721" y="25889"/>
                  </a:moveTo>
                  <a:cubicBezTo>
                    <a:pt x="143543" y="26080"/>
                    <a:pt x="100977" y="25699"/>
                    <a:pt x="14698" y="23026"/>
                  </a:cubicBezTo>
                  <a:cubicBezTo>
                    <a:pt x="8590" y="13864"/>
                    <a:pt x="5917" y="9855"/>
                    <a:pt x="0" y="1266"/>
                  </a:cubicBezTo>
                  <a:cubicBezTo>
                    <a:pt x="82652" y="-452"/>
                    <a:pt x="124264" y="-261"/>
                    <a:pt x="208252" y="884"/>
                  </a:cubicBezTo>
                  <a:cubicBezTo>
                    <a:pt x="296057" y="7183"/>
                    <a:pt x="339196" y="8901"/>
                    <a:pt x="424138" y="10810"/>
                  </a:cubicBezTo>
                  <a:cubicBezTo>
                    <a:pt x="426047" y="12146"/>
                    <a:pt x="426811" y="12528"/>
                    <a:pt x="429101" y="14627"/>
                  </a:cubicBezTo>
                  <a:cubicBezTo>
                    <a:pt x="347786" y="17109"/>
                    <a:pt x="307319" y="19209"/>
                    <a:pt x="227721" y="25889"/>
                  </a:cubicBezTo>
                  <a:close/>
                  <a:moveTo>
                    <a:pt x="27106" y="22072"/>
                  </a:moveTo>
                  <a:cubicBezTo>
                    <a:pt x="108039" y="24553"/>
                    <a:pt x="147933" y="24935"/>
                    <a:pt x="227149" y="24935"/>
                  </a:cubicBezTo>
                  <a:cubicBezTo>
                    <a:pt x="301974" y="19018"/>
                    <a:pt x="339959" y="17109"/>
                    <a:pt x="416122" y="14627"/>
                  </a:cubicBezTo>
                  <a:cubicBezTo>
                    <a:pt x="413830" y="12528"/>
                    <a:pt x="413067" y="12146"/>
                    <a:pt x="411158" y="10619"/>
                  </a:cubicBezTo>
                  <a:cubicBezTo>
                    <a:pt x="331370" y="8710"/>
                    <a:pt x="291094" y="7183"/>
                    <a:pt x="208824" y="1457"/>
                  </a:cubicBezTo>
                  <a:cubicBezTo>
                    <a:pt x="130181" y="502"/>
                    <a:pt x="91051" y="502"/>
                    <a:pt x="13744" y="2220"/>
                  </a:cubicBezTo>
                  <a:cubicBezTo>
                    <a:pt x="19088" y="10046"/>
                    <a:pt x="21570" y="13673"/>
                    <a:pt x="27106" y="220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44A30795-1A2E-43F3-9024-D8CFB3BC07A1}"/>
                </a:ext>
              </a:extLst>
            </p:cNvPr>
            <p:cNvSpPr/>
            <p:nvPr/>
          </p:nvSpPr>
          <p:spPr>
            <a:xfrm>
              <a:off x="9709950" y="4762733"/>
              <a:ext cx="400850" cy="19088"/>
            </a:xfrm>
            <a:custGeom>
              <a:avLst/>
              <a:gdLst>
                <a:gd name="connsiteX0" fmla="*/ 212260 w 400850"/>
                <a:gd name="connsiteY0" fmla="*/ 1909 h 0"/>
                <a:gd name="connsiteX1" fmla="*/ 5153 w 400850"/>
                <a:gd name="connsiteY1" fmla="*/ 4199 h 0"/>
                <a:gd name="connsiteX2" fmla="*/ 0 w 400850"/>
                <a:gd name="connsiteY2" fmla="*/ 0 h 0"/>
                <a:gd name="connsiteX3" fmla="*/ 208060 w 400850"/>
                <a:gd name="connsiteY3" fmla="*/ 2863 h 0"/>
                <a:gd name="connsiteX4" fmla="*/ 416120 w 400850"/>
                <a:gd name="connsiteY4" fmla="*/ 3627 h 0"/>
                <a:gd name="connsiteX5" fmla="*/ 417838 w 400850"/>
                <a:gd name="connsiteY5" fmla="*/ 2672 h 0"/>
                <a:gd name="connsiteX6" fmla="*/ 212260 w 400850"/>
                <a:gd name="connsiteY6" fmla="*/ 1909 h 0"/>
                <a:gd name="connsiteX7" fmla="*/ 17752 w 400850"/>
                <a:gd name="connsiteY7" fmla="*/ 4008 h 0"/>
                <a:gd name="connsiteX8" fmla="*/ 211877 w 400850"/>
                <a:gd name="connsiteY8" fmla="*/ 1718 h 0"/>
                <a:gd name="connsiteX9" fmla="*/ 404668 w 400850"/>
                <a:gd name="connsiteY9" fmla="*/ 2482 h 0"/>
                <a:gd name="connsiteX10" fmla="*/ 403141 w 400850"/>
                <a:gd name="connsiteY10" fmla="*/ 3627 h 0"/>
                <a:gd name="connsiteX11" fmla="*/ 208060 w 400850"/>
                <a:gd name="connsiteY11" fmla="*/ 3054 h 0"/>
                <a:gd name="connsiteX12" fmla="*/ 12980 w 400850"/>
                <a:gd name="connsiteY12" fmla="*/ 382 h 0"/>
                <a:gd name="connsiteX13" fmla="*/ 17752 w 400850"/>
                <a:gd name="connsiteY13" fmla="*/ 400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>
                  <a:moveTo>
                    <a:pt x="212260" y="1909"/>
                  </a:moveTo>
                  <a:cubicBezTo>
                    <a:pt x="129990" y="3054"/>
                    <a:pt x="88759" y="4008"/>
                    <a:pt x="5153" y="4199"/>
                  </a:cubicBezTo>
                  <a:cubicBezTo>
                    <a:pt x="2863" y="1909"/>
                    <a:pt x="1908" y="1527"/>
                    <a:pt x="0" y="0"/>
                  </a:cubicBezTo>
                  <a:cubicBezTo>
                    <a:pt x="83033" y="573"/>
                    <a:pt x="124836" y="1527"/>
                    <a:pt x="208060" y="2863"/>
                  </a:cubicBezTo>
                  <a:cubicBezTo>
                    <a:pt x="292239" y="4199"/>
                    <a:pt x="332514" y="2672"/>
                    <a:pt x="416120" y="3627"/>
                  </a:cubicBezTo>
                  <a:cubicBezTo>
                    <a:pt x="416692" y="3054"/>
                    <a:pt x="416692" y="2291"/>
                    <a:pt x="417838" y="2672"/>
                  </a:cubicBezTo>
                  <a:cubicBezTo>
                    <a:pt x="334423" y="573"/>
                    <a:pt x="292620" y="-954"/>
                    <a:pt x="212260" y="1909"/>
                  </a:cubicBezTo>
                  <a:close/>
                  <a:moveTo>
                    <a:pt x="17752" y="4008"/>
                  </a:moveTo>
                  <a:cubicBezTo>
                    <a:pt x="96204" y="3627"/>
                    <a:pt x="134762" y="2863"/>
                    <a:pt x="211877" y="1718"/>
                  </a:cubicBezTo>
                  <a:cubicBezTo>
                    <a:pt x="287467" y="-954"/>
                    <a:pt x="326597" y="382"/>
                    <a:pt x="404668" y="2482"/>
                  </a:cubicBezTo>
                  <a:cubicBezTo>
                    <a:pt x="403713" y="2291"/>
                    <a:pt x="403713" y="3054"/>
                    <a:pt x="403141" y="3627"/>
                  </a:cubicBezTo>
                  <a:cubicBezTo>
                    <a:pt x="324879" y="2672"/>
                    <a:pt x="286894" y="4199"/>
                    <a:pt x="208060" y="3054"/>
                  </a:cubicBezTo>
                  <a:cubicBezTo>
                    <a:pt x="129990" y="1718"/>
                    <a:pt x="90860" y="954"/>
                    <a:pt x="12980" y="382"/>
                  </a:cubicBezTo>
                  <a:cubicBezTo>
                    <a:pt x="14888" y="1718"/>
                    <a:pt x="15652" y="1909"/>
                    <a:pt x="17752" y="40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DBC3234E-90EC-4853-B8DF-73E8A4715306}"/>
                </a:ext>
              </a:extLst>
            </p:cNvPr>
            <p:cNvSpPr/>
            <p:nvPr/>
          </p:nvSpPr>
          <p:spPr>
            <a:xfrm>
              <a:off x="10113282" y="4764993"/>
              <a:ext cx="419938" cy="19088"/>
            </a:xfrm>
            <a:custGeom>
              <a:avLst/>
              <a:gdLst>
                <a:gd name="connsiteX0" fmla="*/ 215122 w 419938"/>
                <a:gd name="connsiteY0" fmla="*/ 11292 h 19088"/>
                <a:gd name="connsiteX1" fmla="*/ 1526 w 419938"/>
                <a:gd name="connsiteY1" fmla="*/ 30 h 19088"/>
                <a:gd name="connsiteX2" fmla="*/ 0 w 419938"/>
                <a:gd name="connsiteY2" fmla="*/ 1175 h 19088"/>
                <a:gd name="connsiteX3" fmla="*/ 207679 w 419938"/>
                <a:gd name="connsiteY3" fmla="*/ 5756 h 19088"/>
                <a:gd name="connsiteX4" fmla="*/ 421655 w 419938"/>
                <a:gd name="connsiteY4" fmla="*/ 16636 h 19088"/>
                <a:gd name="connsiteX5" fmla="*/ 427192 w 419938"/>
                <a:gd name="connsiteY5" fmla="*/ 22363 h 19088"/>
                <a:gd name="connsiteX6" fmla="*/ 215122 w 419938"/>
                <a:gd name="connsiteY6" fmla="*/ 11292 h 19088"/>
                <a:gd name="connsiteX7" fmla="*/ 14316 w 419938"/>
                <a:gd name="connsiteY7" fmla="*/ 412 h 19088"/>
                <a:gd name="connsiteX8" fmla="*/ 214741 w 419938"/>
                <a:gd name="connsiteY8" fmla="*/ 10910 h 19088"/>
                <a:gd name="connsiteX9" fmla="*/ 413639 w 419938"/>
                <a:gd name="connsiteY9" fmla="*/ 21218 h 19088"/>
                <a:gd name="connsiteX10" fmla="*/ 408485 w 419938"/>
                <a:gd name="connsiteY10" fmla="*/ 16064 h 19088"/>
                <a:gd name="connsiteX11" fmla="*/ 207869 w 419938"/>
                <a:gd name="connsiteY11" fmla="*/ 5947 h 19088"/>
                <a:gd name="connsiteX12" fmla="*/ 12789 w 419938"/>
                <a:gd name="connsiteY12" fmla="*/ 1366 h 19088"/>
                <a:gd name="connsiteX13" fmla="*/ 14316 w 419938"/>
                <a:gd name="connsiteY13" fmla="*/ 412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15122" y="11292"/>
                  </a:moveTo>
                  <a:cubicBezTo>
                    <a:pt x="128463" y="4611"/>
                    <a:pt x="85705" y="2511"/>
                    <a:pt x="1526" y="30"/>
                  </a:cubicBezTo>
                  <a:cubicBezTo>
                    <a:pt x="572" y="-161"/>
                    <a:pt x="381" y="603"/>
                    <a:pt x="0" y="1175"/>
                  </a:cubicBezTo>
                  <a:cubicBezTo>
                    <a:pt x="83033" y="2702"/>
                    <a:pt x="124645" y="3847"/>
                    <a:pt x="207679" y="5756"/>
                  </a:cubicBezTo>
                  <a:cubicBezTo>
                    <a:pt x="292430" y="8810"/>
                    <a:pt x="335187" y="10910"/>
                    <a:pt x="421655" y="16636"/>
                  </a:cubicBezTo>
                  <a:cubicBezTo>
                    <a:pt x="423755" y="18736"/>
                    <a:pt x="424710" y="19500"/>
                    <a:pt x="427192" y="22363"/>
                  </a:cubicBezTo>
                  <a:cubicBezTo>
                    <a:pt x="341867" y="17591"/>
                    <a:pt x="299301" y="15110"/>
                    <a:pt x="215122" y="11292"/>
                  </a:cubicBezTo>
                  <a:close/>
                  <a:moveTo>
                    <a:pt x="14316" y="412"/>
                  </a:moveTo>
                  <a:cubicBezTo>
                    <a:pt x="93340" y="2702"/>
                    <a:pt x="133426" y="4802"/>
                    <a:pt x="214741" y="10910"/>
                  </a:cubicBezTo>
                  <a:cubicBezTo>
                    <a:pt x="293765" y="14346"/>
                    <a:pt x="333660" y="16636"/>
                    <a:pt x="413639" y="21218"/>
                  </a:cubicBezTo>
                  <a:cubicBezTo>
                    <a:pt x="411348" y="18545"/>
                    <a:pt x="410584" y="17973"/>
                    <a:pt x="408485" y="16064"/>
                  </a:cubicBezTo>
                  <a:cubicBezTo>
                    <a:pt x="327360" y="10719"/>
                    <a:pt x="287276" y="8810"/>
                    <a:pt x="207869" y="5947"/>
                  </a:cubicBezTo>
                  <a:cubicBezTo>
                    <a:pt x="129799" y="4038"/>
                    <a:pt x="90668" y="3084"/>
                    <a:pt x="12789" y="1366"/>
                  </a:cubicBezTo>
                  <a:cubicBezTo>
                    <a:pt x="13171" y="984"/>
                    <a:pt x="13361" y="221"/>
                    <a:pt x="14316" y="4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3BBC949E-8C72-421B-8833-377658758A15}"/>
                </a:ext>
              </a:extLst>
            </p:cNvPr>
            <p:cNvSpPr/>
            <p:nvPr/>
          </p:nvSpPr>
          <p:spPr>
            <a:xfrm>
              <a:off x="10521576" y="4781057"/>
              <a:ext cx="439026" cy="38176"/>
            </a:xfrm>
            <a:custGeom>
              <a:avLst/>
              <a:gdLst>
                <a:gd name="connsiteX0" fmla="*/ 228676 w 439026"/>
                <a:gd name="connsiteY0" fmla="*/ 30541 h 38176"/>
                <a:gd name="connsiteX1" fmla="*/ 5345 w 439026"/>
                <a:gd name="connsiteY1" fmla="*/ 5536 h 38176"/>
                <a:gd name="connsiteX2" fmla="*/ 0 w 439026"/>
                <a:gd name="connsiteY2" fmla="*/ 0 h 38176"/>
                <a:gd name="connsiteX3" fmla="*/ 210733 w 439026"/>
                <a:gd name="connsiteY3" fmla="*/ 8208 h 38176"/>
                <a:gd name="connsiteX4" fmla="*/ 432919 w 439026"/>
                <a:gd name="connsiteY4" fmla="*/ 30350 h 38176"/>
                <a:gd name="connsiteX5" fmla="*/ 445326 w 439026"/>
                <a:gd name="connsiteY5" fmla="*/ 46193 h 38176"/>
                <a:gd name="connsiteX6" fmla="*/ 228676 w 439026"/>
                <a:gd name="connsiteY6" fmla="*/ 30541 h 38176"/>
                <a:gd name="connsiteX7" fmla="*/ 18516 w 439026"/>
                <a:gd name="connsiteY7" fmla="*/ 6299 h 38176"/>
                <a:gd name="connsiteX8" fmla="*/ 227912 w 439026"/>
                <a:gd name="connsiteY8" fmla="*/ 29587 h 38176"/>
                <a:gd name="connsiteX9" fmla="*/ 430819 w 439026"/>
                <a:gd name="connsiteY9" fmla="*/ 44094 h 38176"/>
                <a:gd name="connsiteX10" fmla="*/ 419557 w 439026"/>
                <a:gd name="connsiteY10" fmla="*/ 29587 h 38176"/>
                <a:gd name="connsiteX11" fmla="*/ 211114 w 439026"/>
                <a:gd name="connsiteY11" fmla="*/ 8971 h 38176"/>
                <a:gd name="connsiteX12" fmla="*/ 13171 w 439026"/>
                <a:gd name="connsiteY12" fmla="*/ 954 h 38176"/>
                <a:gd name="connsiteX13" fmla="*/ 18516 w 439026"/>
                <a:gd name="connsiteY13" fmla="*/ 6299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">
                  <a:moveTo>
                    <a:pt x="228676" y="30541"/>
                  </a:moveTo>
                  <a:cubicBezTo>
                    <a:pt x="137817" y="18325"/>
                    <a:pt x="93341" y="13362"/>
                    <a:pt x="5345" y="5536"/>
                  </a:cubicBezTo>
                  <a:cubicBezTo>
                    <a:pt x="2864" y="2672"/>
                    <a:pt x="1910" y="2100"/>
                    <a:pt x="0" y="0"/>
                  </a:cubicBezTo>
                  <a:cubicBezTo>
                    <a:pt x="84370" y="3627"/>
                    <a:pt x="126745" y="5536"/>
                    <a:pt x="210733" y="8208"/>
                  </a:cubicBezTo>
                  <a:cubicBezTo>
                    <a:pt x="298538" y="15652"/>
                    <a:pt x="342823" y="19852"/>
                    <a:pt x="432919" y="30350"/>
                  </a:cubicBezTo>
                  <a:cubicBezTo>
                    <a:pt x="437691" y="36458"/>
                    <a:pt x="439982" y="39322"/>
                    <a:pt x="445326" y="46193"/>
                  </a:cubicBezTo>
                  <a:cubicBezTo>
                    <a:pt x="358475" y="39894"/>
                    <a:pt x="314954" y="36649"/>
                    <a:pt x="228676" y="30541"/>
                  </a:cubicBezTo>
                  <a:close/>
                  <a:moveTo>
                    <a:pt x="18516" y="6299"/>
                  </a:moveTo>
                  <a:cubicBezTo>
                    <a:pt x="100977" y="13743"/>
                    <a:pt x="142780" y="18325"/>
                    <a:pt x="227912" y="29587"/>
                  </a:cubicBezTo>
                  <a:cubicBezTo>
                    <a:pt x="308846" y="35313"/>
                    <a:pt x="349694" y="38367"/>
                    <a:pt x="430819" y="44094"/>
                  </a:cubicBezTo>
                  <a:cubicBezTo>
                    <a:pt x="426047" y="37794"/>
                    <a:pt x="423947" y="35122"/>
                    <a:pt x="419557" y="29587"/>
                  </a:cubicBezTo>
                  <a:cubicBezTo>
                    <a:pt x="335187" y="19852"/>
                    <a:pt x="293575" y="15843"/>
                    <a:pt x="211114" y="8971"/>
                  </a:cubicBezTo>
                  <a:cubicBezTo>
                    <a:pt x="132090" y="6108"/>
                    <a:pt x="92578" y="4390"/>
                    <a:pt x="13171" y="954"/>
                  </a:cubicBezTo>
                  <a:cubicBezTo>
                    <a:pt x="15271" y="2863"/>
                    <a:pt x="16226" y="3627"/>
                    <a:pt x="18516" y="62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BB6C0109-9ABB-49D1-BC67-E3B13A302E90}"/>
                </a:ext>
              </a:extLst>
            </p:cNvPr>
            <p:cNvSpPr/>
            <p:nvPr/>
          </p:nvSpPr>
          <p:spPr>
            <a:xfrm>
              <a:off x="10940751" y="4810262"/>
              <a:ext cx="458114" cy="57264"/>
            </a:xfrm>
            <a:custGeom>
              <a:avLst/>
              <a:gdLst>
                <a:gd name="connsiteX0" fmla="*/ 246427 w 458114"/>
                <a:gd name="connsiteY0" fmla="*/ 53447 h 57264"/>
                <a:gd name="connsiteX1" fmla="*/ 12026 w 458114"/>
                <a:gd name="connsiteY1" fmla="*/ 15461 h 57264"/>
                <a:gd name="connsiteX2" fmla="*/ 0 w 458114"/>
                <a:gd name="connsiteY2" fmla="*/ 0 h 57264"/>
                <a:gd name="connsiteX3" fmla="*/ 212069 w 458114"/>
                <a:gd name="connsiteY3" fmla="*/ 8590 h 57264"/>
                <a:gd name="connsiteX4" fmla="*/ 443607 w 458114"/>
                <a:gd name="connsiteY4" fmla="*/ 41039 h 57264"/>
                <a:gd name="connsiteX5" fmla="*/ 465559 w 458114"/>
                <a:gd name="connsiteY5" fmla="*/ 69481 h 57264"/>
                <a:gd name="connsiteX6" fmla="*/ 246427 w 458114"/>
                <a:gd name="connsiteY6" fmla="*/ 53447 h 57264"/>
                <a:gd name="connsiteX7" fmla="*/ 25579 w 458114"/>
                <a:gd name="connsiteY7" fmla="*/ 16416 h 57264"/>
                <a:gd name="connsiteX8" fmla="*/ 245282 w 458114"/>
                <a:gd name="connsiteY8" fmla="*/ 51729 h 57264"/>
                <a:gd name="connsiteX9" fmla="*/ 450670 w 458114"/>
                <a:gd name="connsiteY9" fmla="*/ 66618 h 57264"/>
                <a:gd name="connsiteX10" fmla="*/ 430436 w 458114"/>
                <a:gd name="connsiteY10" fmla="*/ 40276 h 57264"/>
                <a:gd name="connsiteX11" fmla="*/ 213214 w 458114"/>
                <a:gd name="connsiteY11" fmla="*/ 9735 h 57264"/>
                <a:gd name="connsiteX12" fmla="*/ 13934 w 458114"/>
                <a:gd name="connsiteY12" fmla="*/ 1527 h 57264"/>
                <a:gd name="connsiteX13" fmla="*/ 25579 w 458114"/>
                <a:gd name="connsiteY13" fmla="*/ 16416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57264">
                  <a:moveTo>
                    <a:pt x="246427" y="53447"/>
                  </a:moveTo>
                  <a:cubicBezTo>
                    <a:pt x="150986" y="36077"/>
                    <a:pt x="104221" y="28632"/>
                    <a:pt x="12026" y="15461"/>
                  </a:cubicBezTo>
                  <a:cubicBezTo>
                    <a:pt x="6871" y="8590"/>
                    <a:pt x="4581" y="5917"/>
                    <a:pt x="0" y="0"/>
                  </a:cubicBezTo>
                  <a:cubicBezTo>
                    <a:pt x="85324" y="4199"/>
                    <a:pt x="127891" y="6108"/>
                    <a:pt x="212069" y="8590"/>
                  </a:cubicBezTo>
                  <a:cubicBezTo>
                    <a:pt x="303501" y="20043"/>
                    <a:pt x="349694" y="26533"/>
                    <a:pt x="443607" y="41039"/>
                  </a:cubicBezTo>
                  <a:cubicBezTo>
                    <a:pt x="452197" y="52301"/>
                    <a:pt x="456396" y="57646"/>
                    <a:pt x="465559" y="69481"/>
                  </a:cubicBezTo>
                  <a:cubicBezTo>
                    <a:pt x="378326" y="63563"/>
                    <a:pt x="334233" y="60318"/>
                    <a:pt x="246427" y="53447"/>
                  </a:cubicBezTo>
                  <a:close/>
                  <a:moveTo>
                    <a:pt x="25579" y="16416"/>
                  </a:moveTo>
                  <a:cubicBezTo>
                    <a:pt x="112047" y="28632"/>
                    <a:pt x="155949" y="35695"/>
                    <a:pt x="245282" y="51729"/>
                  </a:cubicBezTo>
                  <a:cubicBezTo>
                    <a:pt x="327551" y="58028"/>
                    <a:pt x="368782" y="61273"/>
                    <a:pt x="450670" y="66618"/>
                  </a:cubicBezTo>
                  <a:cubicBezTo>
                    <a:pt x="442271" y="55737"/>
                    <a:pt x="438454" y="50774"/>
                    <a:pt x="430436" y="40276"/>
                  </a:cubicBezTo>
                  <a:cubicBezTo>
                    <a:pt x="342441" y="26533"/>
                    <a:pt x="298919" y="20615"/>
                    <a:pt x="213214" y="9735"/>
                  </a:cubicBezTo>
                  <a:cubicBezTo>
                    <a:pt x="133999" y="7254"/>
                    <a:pt x="94104" y="5536"/>
                    <a:pt x="13934" y="1527"/>
                  </a:cubicBezTo>
                  <a:cubicBezTo>
                    <a:pt x="18516" y="7254"/>
                    <a:pt x="20615" y="9926"/>
                    <a:pt x="25579" y="164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91DD5287-D63A-4840-95D0-0EE20EDB8739}"/>
                </a:ext>
              </a:extLst>
            </p:cNvPr>
            <p:cNvSpPr/>
            <p:nvPr/>
          </p:nvSpPr>
          <p:spPr>
            <a:xfrm>
              <a:off x="11370424" y="4849965"/>
              <a:ext cx="477202" cy="76352"/>
            </a:xfrm>
            <a:custGeom>
              <a:avLst/>
              <a:gdLst>
                <a:gd name="connsiteX0" fmla="*/ 267805 w 477202"/>
                <a:gd name="connsiteY0" fmla="*/ 77307 h 76352"/>
                <a:gd name="connsiteX1" fmla="*/ 21570 w 477202"/>
                <a:gd name="connsiteY1" fmla="*/ 28060 h 76352"/>
                <a:gd name="connsiteX2" fmla="*/ 0 w 477202"/>
                <a:gd name="connsiteY2" fmla="*/ 0 h 76352"/>
                <a:gd name="connsiteX3" fmla="*/ 211686 w 477202"/>
                <a:gd name="connsiteY3" fmla="*/ 5726 h 76352"/>
                <a:gd name="connsiteX4" fmla="*/ 452960 w 477202"/>
                <a:gd name="connsiteY4" fmla="*/ 47529 h 76352"/>
                <a:gd name="connsiteX5" fmla="*/ 487129 w 477202"/>
                <a:gd name="connsiteY5" fmla="*/ 90287 h 76352"/>
                <a:gd name="connsiteX6" fmla="*/ 267805 w 477202"/>
                <a:gd name="connsiteY6" fmla="*/ 77307 h 76352"/>
                <a:gd name="connsiteX7" fmla="*/ 35313 w 477202"/>
                <a:gd name="connsiteY7" fmla="*/ 28823 h 76352"/>
                <a:gd name="connsiteX8" fmla="*/ 266088 w 477202"/>
                <a:gd name="connsiteY8" fmla="*/ 74825 h 76352"/>
                <a:gd name="connsiteX9" fmla="*/ 471857 w 477202"/>
                <a:gd name="connsiteY9" fmla="*/ 86851 h 76352"/>
                <a:gd name="connsiteX10" fmla="*/ 440172 w 477202"/>
                <a:gd name="connsiteY10" fmla="*/ 47339 h 76352"/>
                <a:gd name="connsiteX11" fmla="*/ 213596 w 477202"/>
                <a:gd name="connsiteY11" fmla="*/ 7826 h 76352"/>
                <a:gd name="connsiteX12" fmla="*/ 14698 w 477202"/>
                <a:gd name="connsiteY12" fmla="*/ 2291 h 76352"/>
                <a:gd name="connsiteX13" fmla="*/ 35313 w 477202"/>
                <a:gd name="connsiteY13" fmla="*/ 2882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76352">
                  <a:moveTo>
                    <a:pt x="267805" y="77307"/>
                  </a:moveTo>
                  <a:cubicBezTo>
                    <a:pt x="167593" y="55546"/>
                    <a:pt x="118346" y="45621"/>
                    <a:pt x="21570" y="28060"/>
                  </a:cubicBezTo>
                  <a:cubicBezTo>
                    <a:pt x="12598" y="16225"/>
                    <a:pt x="8590" y="11071"/>
                    <a:pt x="0" y="0"/>
                  </a:cubicBezTo>
                  <a:cubicBezTo>
                    <a:pt x="85514" y="3436"/>
                    <a:pt x="127891" y="4772"/>
                    <a:pt x="211686" y="5726"/>
                  </a:cubicBezTo>
                  <a:cubicBezTo>
                    <a:pt x="306937" y="20997"/>
                    <a:pt x="355038" y="29396"/>
                    <a:pt x="452960" y="47529"/>
                  </a:cubicBezTo>
                  <a:cubicBezTo>
                    <a:pt x="466513" y="64518"/>
                    <a:pt x="473003" y="72726"/>
                    <a:pt x="487129" y="90287"/>
                  </a:cubicBezTo>
                  <a:cubicBezTo>
                    <a:pt x="400277" y="86087"/>
                    <a:pt x="356183" y="83415"/>
                    <a:pt x="267805" y="77307"/>
                  </a:cubicBezTo>
                  <a:close/>
                  <a:moveTo>
                    <a:pt x="35313" y="28823"/>
                  </a:moveTo>
                  <a:cubicBezTo>
                    <a:pt x="125981" y="45430"/>
                    <a:pt x="172175" y="54592"/>
                    <a:pt x="266088" y="74825"/>
                  </a:cubicBezTo>
                  <a:cubicBezTo>
                    <a:pt x="348930" y="80361"/>
                    <a:pt x="390161" y="82842"/>
                    <a:pt x="471857" y="86851"/>
                  </a:cubicBezTo>
                  <a:cubicBezTo>
                    <a:pt x="458878" y="70626"/>
                    <a:pt x="452769" y="62991"/>
                    <a:pt x="440172" y="47339"/>
                  </a:cubicBezTo>
                  <a:cubicBezTo>
                    <a:pt x="348358" y="30159"/>
                    <a:pt x="303119" y="22333"/>
                    <a:pt x="213596" y="7826"/>
                  </a:cubicBezTo>
                  <a:cubicBezTo>
                    <a:pt x="134762" y="6681"/>
                    <a:pt x="94867" y="5536"/>
                    <a:pt x="14698" y="2291"/>
                  </a:cubicBezTo>
                  <a:cubicBezTo>
                    <a:pt x="22715" y="12598"/>
                    <a:pt x="26723" y="17752"/>
                    <a:pt x="35313" y="288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AD25F21F-BACF-4B9D-A317-3C28508BF703}"/>
                </a:ext>
              </a:extLst>
            </p:cNvPr>
            <p:cNvSpPr/>
            <p:nvPr/>
          </p:nvSpPr>
          <p:spPr>
            <a:xfrm>
              <a:off x="11809450" y="4895968"/>
              <a:ext cx="496291" cy="95440"/>
            </a:xfrm>
            <a:custGeom>
              <a:avLst/>
              <a:gdLst>
                <a:gd name="connsiteX0" fmla="*/ 291857 w 496290"/>
                <a:gd name="connsiteY0" fmla="*/ 100976 h 95440"/>
                <a:gd name="connsiteX1" fmla="*/ 33786 w 496290"/>
                <a:gd name="connsiteY1" fmla="*/ 42185 h 95440"/>
                <a:gd name="connsiteX2" fmla="*/ 0 w 496290"/>
                <a:gd name="connsiteY2" fmla="*/ 0 h 95440"/>
                <a:gd name="connsiteX3" fmla="*/ 209015 w 496290"/>
                <a:gd name="connsiteY3" fmla="*/ 0 h 95440"/>
                <a:gd name="connsiteX4" fmla="*/ 460023 w 496290"/>
                <a:gd name="connsiteY4" fmla="*/ 49629 h 95440"/>
                <a:gd name="connsiteX5" fmla="*/ 508697 w 496290"/>
                <a:gd name="connsiteY5" fmla="*/ 107275 h 95440"/>
                <a:gd name="connsiteX6" fmla="*/ 291857 w 496290"/>
                <a:gd name="connsiteY6" fmla="*/ 100976 h 95440"/>
                <a:gd name="connsiteX7" fmla="*/ 47338 w 496290"/>
                <a:gd name="connsiteY7" fmla="*/ 42757 h 95440"/>
                <a:gd name="connsiteX8" fmla="*/ 289184 w 496290"/>
                <a:gd name="connsiteY8" fmla="*/ 97540 h 95440"/>
                <a:gd name="connsiteX9" fmla="*/ 492473 w 496290"/>
                <a:gd name="connsiteY9" fmla="*/ 103457 h 95440"/>
                <a:gd name="connsiteX10" fmla="*/ 447425 w 496290"/>
                <a:gd name="connsiteY10" fmla="*/ 49820 h 95440"/>
                <a:gd name="connsiteX11" fmla="*/ 211686 w 496290"/>
                <a:gd name="connsiteY11" fmla="*/ 3054 h 95440"/>
                <a:gd name="connsiteX12" fmla="*/ 15270 w 496290"/>
                <a:gd name="connsiteY12" fmla="*/ 2672 h 95440"/>
                <a:gd name="connsiteX13" fmla="*/ 47338 w 496290"/>
                <a:gd name="connsiteY13" fmla="*/ 4275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95440">
                  <a:moveTo>
                    <a:pt x="291857" y="100976"/>
                  </a:moveTo>
                  <a:cubicBezTo>
                    <a:pt x="186872" y="75589"/>
                    <a:pt x="135334" y="63945"/>
                    <a:pt x="33786" y="42185"/>
                  </a:cubicBezTo>
                  <a:cubicBezTo>
                    <a:pt x="19851" y="24814"/>
                    <a:pt x="13362" y="16607"/>
                    <a:pt x="0" y="0"/>
                  </a:cubicBezTo>
                  <a:cubicBezTo>
                    <a:pt x="84751" y="1527"/>
                    <a:pt x="126554" y="1527"/>
                    <a:pt x="209015" y="0"/>
                  </a:cubicBezTo>
                  <a:cubicBezTo>
                    <a:pt x="308082" y="18515"/>
                    <a:pt x="358284" y="28441"/>
                    <a:pt x="460023" y="49629"/>
                  </a:cubicBezTo>
                  <a:cubicBezTo>
                    <a:pt x="479302" y="72535"/>
                    <a:pt x="488846" y="83797"/>
                    <a:pt x="508697" y="107275"/>
                  </a:cubicBezTo>
                  <a:cubicBezTo>
                    <a:pt x="422992" y="106130"/>
                    <a:pt x="379472" y="104794"/>
                    <a:pt x="291857" y="100976"/>
                  </a:cubicBezTo>
                  <a:close/>
                  <a:moveTo>
                    <a:pt x="47338" y="42757"/>
                  </a:moveTo>
                  <a:cubicBezTo>
                    <a:pt x="142398" y="63182"/>
                    <a:pt x="190881" y="74062"/>
                    <a:pt x="289184" y="97540"/>
                  </a:cubicBezTo>
                  <a:cubicBezTo>
                    <a:pt x="371455" y="100976"/>
                    <a:pt x="412111" y="102312"/>
                    <a:pt x="492473" y="103457"/>
                  </a:cubicBezTo>
                  <a:cubicBezTo>
                    <a:pt x="474148" y="81506"/>
                    <a:pt x="465177" y="71008"/>
                    <a:pt x="447425" y="49820"/>
                  </a:cubicBezTo>
                  <a:cubicBezTo>
                    <a:pt x="351985" y="29968"/>
                    <a:pt x="304836" y="20615"/>
                    <a:pt x="211686" y="3054"/>
                  </a:cubicBezTo>
                  <a:cubicBezTo>
                    <a:pt x="134189" y="4199"/>
                    <a:pt x="94867" y="4199"/>
                    <a:pt x="15270" y="2672"/>
                  </a:cubicBezTo>
                  <a:cubicBezTo>
                    <a:pt x="27869" y="18706"/>
                    <a:pt x="34167" y="26342"/>
                    <a:pt x="47338" y="42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6840F666-F213-41EE-A726-66ED8066966A}"/>
                </a:ext>
              </a:extLst>
            </p:cNvPr>
            <p:cNvSpPr/>
            <p:nvPr/>
          </p:nvSpPr>
          <p:spPr>
            <a:xfrm>
              <a:off x="12255348" y="4936053"/>
              <a:ext cx="515379" cy="114529"/>
            </a:xfrm>
            <a:custGeom>
              <a:avLst/>
              <a:gdLst>
                <a:gd name="connsiteX0" fmla="*/ 316863 w 515378"/>
                <a:gd name="connsiteY0" fmla="*/ 130753 h 114528"/>
                <a:gd name="connsiteX1" fmla="*/ 48102 w 515378"/>
                <a:gd name="connsiteY1" fmla="*/ 65090 h 114528"/>
                <a:gd name="connsiteX2" fmla="*/ 0 w 515378"/>
                <a:gd name="connsiteY2" fmla="*/ 7826 h 114528"/>
                <a:gd name="connsiteX3" fmla="*/ 203861 w 515378"/>
                <a:gd name="connsiteY3" fmla="*/ 0 h 114528"/>
                <a:gd name="connsiteX4" fmla="*/ 463460 w 515378"/>
                <a:gd name="connsiteY4" fmla="*/ 54974 h 114528"/>
                <a:gd name="connsiteX5" fmla="*/ 527978 w 515378"/>
                <a:gd name="connsiteY5" fmla="*/ 127318 h 114528"/>
                <a:gd name="connsiteX6" fmla="*/ 316863 w 515378"/>
                <a:gd name="connsiteY6" fmla="*/ 130753 h 114528"/>
                <a:gd name="connsiteX7" fmla="*/ 61273 w 515378"/>
                <a:gd name="connsiteY7" fmla="*/ 65472 h 114528"/>
                <a:gd name="connsiteX8" fmla="*/ 313045 w 515378"/>
                <a:gd name="connsiteY8" fmla="*/ 126745 h 114528"/>
                <a:gd name="connsiteX9" fmla="*/ 510989 w 515378"/>
                <a:gd name="connsiteY9" fmla="*/ 123691 h 114528"/>
                <a:gd name="connsiteX10" fmla="*/ 451052 w 515378"/>
                <a:gd name="connsiteY10" fmla="*/ 56119 h 114528"/>
                <a:gd name="connsiteX11" fmla="*/ 207296 w 515378"/>
                <a:gd name="connsiteY11" fmla="*/ 4199 h 114528"/>
                <a:gd name="connsiteX12" fmla="*/ 15843 w 515378"/>
                <a:gd name="connsiteY12" fmla="*/ 11453 h 114528"/>
                <a:gd name="connsiteX13" fmla="*/ 61273 w 515378"/>
                <a:gd name="connsiteY13" fmla="*/ 6547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14528">
                  <a:moveTo>
                    <a:pt x="316863" y="130753"/>
                  </a:moveTo>
                  <a:cubicBezTo>
                    <a:pt x="207679" y="103076"/>
                    <a:pt x="153850" y="89905"/>
                    <a:pt x="48102" y="65090"/>
                  </a:cubicBezTo>
                  <a:cubicBezTo>
                    <a:pt x="28441" y="41803"/>
                    <a:pt x="19088" y="30541"/>
                    <a:pt x="0" y="7826"/>
                  </a:cubicBezTo>
                  <a:cubicBezTo>
                    <a:pt x="83034" y="6299"/>
                    <a:pt x="123691" y="4772"/>
                    <a:pt x="203861" y="0"/>
                  </a:cubicBezTo>
                  <a:cubicBezTo>
                    <a:pt x="306364" y="20997"/>
                    <a:pt x="358475" y="31877"/>
                    <a:pt x="463460" y="54974"/>
                  </a:cubicBezTo>
                  <a:cubicBezTo>
                    <a:pt x="489037" y="83606"/>
                    <a:pt x="501826" y="97922"/>
                    <a:pt x="527978" y="127318"/>
                  </a:cubicBezTo>
                  <a:cubicBezTo>
                    <a:pt x="444944" y="130562"/>
                    <a:pt x="402569" y="131135"/>
                    <a:pt x="316863" y="130753"/>
                  </a:cubicBezTo>
                  <a:close/>
                  <a:moveTo>
                    <a:pt x="61273" y="65472"/>
                  </a:moveTo>
                  <a:cubicBezTo>
                    <a:pt x="160532" y="88569"/>
                    <a:pt x="210923" y="100976"/>
                    <a:pt x="313045" y="126745"/>
                  </a:cubicBezTo>
                  <a:cubicBezTo>
                    <a:pt x="393405" y="126936"/>
                    <a:pt x="433109" y="126363"/>
                    <a:pt x="510989" y="123691"/>
                  </a:cubicBezTo>
                  <a:cubicBezTo>
                    <a:pt x="486747" y="96395"/>
                    <a:pt x="474721" y="83033"/>
                    <a:pt x="451052" y="56119"/>
                  </a:cubicBezTo>
                  <a:cubicBezTo>
                    <a:pt x="352367" y="34359"/>
                    <a:pt x="303692" y="24051"/>
                    <a:pt x="207296" y="4199"/>
                  </a:cubicBezTo>
                  <a:cubicBezTo>
                    <a:pt x="132089" y="8590"/>
                    <a:pt x="93723" y="9926"/>
                    <a:pt x="15843" y="11453"/>
                  </a:cubicBezTo>
                  <a:cubicBezTo>
                    <a:pt x="33786" y="32832"/>
                    <a:pt x="42757" y="43330"/>
                    <a:pt x="61273" y="654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A7A87691-F304-41CD-A78F-1B72C75A4B0A}"/>
                </a:ext>
              </a:extLst>
            </p:cNvPr>
            <p:cNvSpPr/>
            <p:nvPr/>
          </p:nvSpPr>
          <p:spPr>
            <a:xfrm>
              <a:off x="12704492" y="4971938"/>
              <a:ext cx="534467" cy="152705"/>
            </a:xfrm>
            <a:custGeom>
              <a:avLst/>
              <a:gdLst>
                <a:gd name="connsiteX0" fmla="*/ 341104 w 534466"/>
                <a:gd name="connsiteY0" fmla="*/ 158813 h 152704"/>
                <a:gd name="connsiteX1" fmla="*/ 63945 w 534466"/>
                <a:gd name="connsiteY1" fmla="*/ 89714 h 152704"/>
                <a:gd name="connsiteX2" fmla="*/ 0 w 534466"/>
                <a:gd name="connsiteY2" fmla="*/ 17752 h 152704"/>
                <a:gd name="connsiteX3" fmla="*/ 196034 w 534466"/>
                <a:gd name="connsiteY3" fmla="*/ 0 h 152704"/>
                <a:gd name="connsiteX4" fmla="*/ 462122 w 534466"/>
                <a:gd name="connsiteY4" fmla="*/ 57646 h 152704"/>
                <a:gd name="connsiteX5" fmla="*/ 542675 w 534466"/>
                <a:gd name="connsiteY5" fmla="*/ 143161 h 152704"/>
                <a:gd name="connsiteX6" fmla="*/ 341104 w 534466"/>
                <a:gd name="connsiteY6" fmla="*/ 158813 h 152704"/>
                <a:gd name="connsiteX7" fmla="*/ 76733 w 534466"/>
                <a:gd name="connsiteY7" fmla="*/ 89332 h 152704"/>
                <a:gd name="connsiteX8" fmla="*/ 336523 w 534466"/>
                <a:gd name="connsiteY8" fmla="*/ 153659 h 152704"/>
                <a:gd name="connsiteX9" fmla="*/ 525495 w 534466"/>
                <a:gd name="connsiteY9" fmla="*/ 139152 h 152704"/>
                <a:gd name="connsiteX10" fmla="*/ 450288 w 534466"/>
                <a:gd name="connsiteY10" fmla="*/ 59173 h 152704"/>
                <a:gd name="connsiteX11" fmla="*/ 200425 w 534466"/>
                <a:gd name="connsiteY11" fmla="*/ 4963 h 152704"/>
                <a:gd name="connsiteX12" fmla="*/ 16415 w 534466"/>
                <a:gd name="connsiteY12" fmla="*/ 21570 h 152704"/>
                <a:gd name="connsiteX13" fmla="*/ 76733 w 534466"/>
                <a:gd name="connsiteY13" fmla="*/ 89332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52704">
                  <a:moveTo>
                    <a:pt x="341104" y="158813"/>
                  </a:moveTo>
                  <a:cubicBezTo>
                    <a:pt x="228866" y="130372"/>
                    <a:pt x="173319" y="116437"/>
                    <a:pt x="63945" y="89714"/>
                  </a:cubicBezTo>
                  <a:cubicBezTo>
                    <a:pt x="37985" y="60509"/>
                    <a:pt x="25386" y="46384"/>
                    <a:pt x="0" y="17752"/>
                  </a:cubicBezTo>
                  <a:cubicBezTo>
                    <a:pt x="79979" y="12407"/>
                    <a:pt x="119301" y="8781"/>
                    <a:pt x="196034" y="0"/>
                  </a:cubicBezTo>
                  <a:cubicBezTo>
                    <a:pt x="301401" y="22333"/>
                    <a:pt x="354656" y="33977"/>
                    <a:pt x="462122" y="57646"/>
                  </a:cubicBezTo>
                  <a:cubicBezTo>
                    <a:pt x="494190" y="91623"/>
                    <a:pt x="510033" y="108611"/>
                    <a:pt x="542675" y="143161"/>
                  </a:cubicBezTo>
                  <a:cubicBezTo>
                    <a:pt x="463841" y="151369"/>
                    <a:pt x="423374" y="154423"/>
                    <a:pt x="341104" y="158813"/>
                  </a:cubicBezTo>
                  <a:close/>
                  <a:moveTo>
                    <a:pt x="76733" y="89332"/>
                  </a:moveTo>
                  <a:cubicBezTo>
                    <a:pt x="179427" y="114147"/>
                    <a:pt x="231348" y="127127"/>
                    <a:pt x="336523" y="153659"/>
                  </a:cubicBezTo>
                  <a:cubicBezTo>
                    <a:pt x="413639" y="149460"/>
                    <a:pt x="451433" y="146597"/>
                    <a:pt x="525495" y="139152"/>
                  </a:cubicBezTo>
                  <a:cubicBezTo>
                    <a:pt x="495145" y="106893"/>
                    <a:pt x="480256" y="90859"/>
                    <a:pt x="450288" y="59173"/>
                  </a:cubicBezTo>
                  <a:cubicBezTo>
                    <a:pt x="349503" y="36840"/>
                    <a:pt x="299492" y="25960"/>
                    <a:pt x="200425" y="4963"/>
                  </a:cubicBezTo>
                  <a:cubicBezTo>
                    <a:pt x="128271" y="13171"/>
                    <a:pt x="91432" y="16416"/>
                    <a:pt x="16415" y="21570"/>
                  </a:cubicBezTo>
                  <a:cubicBezTo>
                    <a:pt x="40276" y="48484"/>
                    <a:pt x="52301" y="61846"/>
                    <a:pt x="76733" y="893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F00C4C77-1284-4EE0-BF99-51B389F36D05}"/>
                </a:ext>
              </a:extLst>
            </p:cNvPr>
            <p:cNvSpPr/>
            <p:nvPr/>
          </p:nvSpPr>
          <p:spPr>
            <a:xfrm>
              <a:off x="13152298" y="4999616"/>
              <a:ext cx="534467" cy="171793"/>
            </a:xfrm>
            <a:custGeom>
              <a:avLst/>
              <a:gdLst>
                <a:gd name="connsiteX0" fmla="*/ 361911 w 534466"/>
                <a:gd name="connsiteY0" fmla="*/ 182291 h 171792"/>
                <a:gd name="connsiteX1" fmla="*/ 80170 w 534466"/>
                <a:gd name="connsiteY1" fmla="*/ 114147 h 171792"/>
                <a:gd name="connsiteX2" fmla="*/ 0 w 534466"/>
                <a:gd name="connsiteY2" fmla="*/ 29014 h 171792"/>
                <a:gd name="connsiteX3" fmla="*/ 185346 w 534466"/>
                <a:gd name="connsiteY3" fmla="*/ 0 h 171792"/>
                <a:gd name="connsiteX4" fmla="*/ 454488 w 534466"/>
                <a:gd name="connsiteY4" fmla="*/ 56501 h 171792"/>
                <a:gd name="connsiteX5" fmla="*/ 549928 w 534466"/>
                <a:gd name="connsiteY5" fmla="*/ 152514 h 171792"/>
                <a:gd name="connsiteX6" fmla="*/ 361911 w 534466"/>
                <a:gd name="connsiteY6" fmla="*/ 182291 h 171792"/>
                <a:gd name="connsiteX7" fmla="*/ 92196 w 534466"/>
                <a:gd name="connsiteY7" fmla="*/ 113001 h 171792"/>
                <a:gd name="connsiteX8" fmla="*/ 356185 w 534466"/>
                <a:gd name="connsiteY8" fmla="*/ 176565 h 171792"/>
                <a:gd name="connsiteX9" fmla="*/ 532558 w 534466"/>
                <a:gd name="connsiteY9" fmla="*/ 148505 h 171792"/>
                <a:gd name="connsiteX10" fmla="*/ 443417 w 534466"/>
                <a:gd name="connsiteY10" fmla="*/ 58791 h 171792"/>
                <a:gd name="connsiteX11" fmla="*/ 190690 w 534466"/>
                <a:gd name="connsiteY11" fmla="*/ 5536 h 171792"/>
                <a:gd name="connsiteX12" fmla="*/ 16607 w 534466"/>
                <a:gd name="connsiteY12" fmla="*/ 32832 h 171792"/>
                <a:gd name="connsiteX13" fmla="*/ 92196 w 534466"/>
                <a:gd name="connsiteY13" fmla="*/ 113001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71792">
                  <a:moveTo>
                    <a:pt x="361911" y="182291"/>
                  </a:moveTo>
                  <a:cubicBezTo>
                    <a:pt x="248527" y="154804"/>
                    <a:pt x="192026" y="140870"/>
                    <a:pt x="80170" y="114147"/>
                  </a:cubicBezTo>
                  <a:cubicBezTo>
                    <a:pt x="47720" y="79597"/>
                    <a:pt x="31878" y="62800"/>
                    <a:pt x="0" y="29014"/>
                  </a:cubicBezTo>
                  <a:cubicBezTo>
                    <a:pt x="75971" y="19088"/>
                    <a:pt x="113002" y="13362"/>
                    <a:pt x="185346" y="0"/>
                  </a:cubicBezTo>
                  <a:cubicBezTo>
                    <a:pt x="292430" y="22333"/>
                    <a:pt x="346258" y="33786"/>
                    <a:pt x="454488" y="56501"/>
                  </a:cubicBezTo>
                  <a:cubicBezTo>
                    <a:pt x="492283" y="94486"/>
                    <a:pt x="511371" y="113765"/>
                    <a:pt x="549928" y="152514"/>
                  </a:cubicBezTo>
                  <a:cubicBezTo>
                    <a:pt x="476630" y="166257"/>
                    <a:pt x="439026" y="172175"/>
                    <a:pt x="361911" y="182291"/>
                  </a:cubicBezTo>
                  <a:close/>
                  <a:moveTo>
                    <a:pt x="92196" y="113001"/>
                  </a:moveTo>
                  <a:cubicBezTo>
                    <a:pt x="196989" y="138007"/>
                    <a:pt x="249864" y="150987"/>
                    <a:pt x="356185" y="176565"/>
                  </a:cubicBezTo>
                  <a:cubicBezTo>
                    <a:pt x="428528" y="167021"/>
                    <a:pt x="463841" y="161294"/>
                    <a:pt x="532558" y="148505"/>
                  </a:cubicBezTo>
                  <a:cubicBezTo>
                    <a:pt x="496482" y="112238"/>
                    <a:pt x="478730" y="94295"/>
                    <a:pt x="443417" y="58791"/>
                  </a:cubicBezTo>
                  <a:cubicBezTo>
                    <a:pt x="341869" y="37413"/>
                    <a:pt x="291285" y="26532"/>
                    <a:pt x="190690" y="5536"/>
                  </a:cubicBezTo>
                  <a:cubicBezTo>
                    <a:pt x="122736" y="17943"/>
                    <a:pt x="87806" y="23478"/>
                    <a:pt x="16607" y="32832"/>
                  </a:cubicBezTo>
                  <a:cubicBezTo>
                    <a:pt x="46575" y="64518"/>
                    <a:pt x="61655" y="80361"/>
                    <a:pt x="92196" y="1130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34D8E3AC-A1D0-46C2-8922-0C66B53ECD0B}"/>
                </a:ext>
              </a:extLst>
            </p:cNvPr>
            <p:cNvSpPr/>
            <p:nvPr/>
          </p:nvSpPr>
          <p:spPr>
            <a:xfrm>
              <a:off x="13592660" y="5014123"/>
              <a:ext cx="534467" cy="190881"/>
            </a:xfrm>
            <a:custGeom>
              <a:avLst/>
              <a:gdLst>
                <a:gd name="connsiteX0" fmla="*/ 376036 w 534466"/>
                <a:gd name="connsiteY0" fmla="*/ 199280 h 190880"/>
                <a:gd name="connsiteX1" fmla="*/ 95058 w 534466"/>
                <a:gd name="connsiteY1" fmla="*/ 136862 h 190880"/>
                <a:gd name="connsiteX2" fmla="*/ 0 w 534466"/>
                <a:gd name="connsiteY2" fmla="*/ 41230 h 190880"/>
                <a:gd name="connsiteX3" fmla="*/ 172366 w 534466"/>
                <a:gd name="connsiteY3" fmla="*/ 0 h 190880"/>
                <a:gd name="connsiteX4" fmla="*/ 439600 w 534466"/>
                <a:gd name="connsiteY4" fmla="*/ 51156 h 190880"/>
                <a:gd name="connsiteX5" fmla="*/ 546875 w 534466"/>
                <a:gd name="connsiteY5" fmla="*/ 153468 h 190880"/>
                <a:gd name="connsiteX6" fmla="*/ 376036 w 534466"/>
                <a:gd name="connsiteY6" fmla="*/ 199280 h 190880"/>
                <a:gd name="connsiteX7" fmla="*/ 106512 w 534466"/>
                <a:gd name="connsiteY7" fmla="*/ 134762 h 190880"/>
                <a:gd name="connsiteX8" fmla="*/ 369545 w 534466"/>
                <a:gd name="connsiteY8" fmla="*/ 192981 h 190880"/>
                <a:gd name="connsiteX9" fmla="*/ 530077 w 534466"/>
                <a:gd name="connsiteY9" fmla="*/ 150032 h 190880"/>
                <a:gd name="connsiteX10" fmla="*/ 429673 w 534466"/>
                <a:gd name="connsiteY10" fmla="*/ 54210 h 190880"/>
                <a:gd name="connsiteX11" fmla="*/ 178664 w 534466"/>
                <a:gd name="connsiteY11" fmla="*/ 5917 h 190880"/>
                <a:gd name="connsiteX12" fmla="*/ 16989 w 534466"/>
                <a:gd name="connsiteY12" fmla="*/ 44666 h 190880"/>
                <a:gd name="connsiteX13" fmla="*/ 106512 w 534466"/>
                <a:gd name="connsiteY13" fmla="*/ 13476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376036" y="199280"/>
                  </a:moveTo>
                  <a:cubicBezTo>
                    <a:pt x="263798" y="174847"/>
                    <a:pt x="207296" y="162249"/>
                    <a:pt x="95058" y="136862"/>
                  </a:cubicBezTo>
                  <a:cubicBezTo>
                    <a:pt x="56692" y="98113"/>
                    <a:pt x="37794" y="79025"/>
                    <a:pt x="0" y="41230"/>
                  </a:cubicBezTo>
                  <a:cubicBezTo>
                    <a:pt x="70817" y="26342"/>
                    <a:pt x="105176" y="17943"/>
                    <a:pt x="172366" y="0"/>
                  </a:cubicBezTo>
                  <a:cubicBezTo>
                    <a:pt x="279259" y="20806"/>
                    <a:pt x="332897" y="31305"/>
                    <a:pt x="439600" y="51156"/>
                  </a:cubicBezTo>
                  <a:cubicBezTo>
                    <a:pt x="482166" y="91623"/>
                    <a:pt x="503544" y="112238"/>
                    <a:pt x="546875" y="153468"/>
                  </a:cubicBezTo>
                  <a:cubicBezTo>
                    <a:pt x="480829" y="173511"/>
                    <a:pt x="446662" y="182864"/>
                    <a:pt x="376036" y="199280"/>
                  </a:cubicBezTo>
                  <a:close/>
                  <a:moveTo>
                    <a:pt x="106512" y="134762"/>
                  </a:moveTo>
                  <a:cubicBezTo>
                    <a:pt x="211688" y="158240"/>
                    <a:pt x="264371" y="170075"/>
                    <a:pt x="369545" y="192981"/>
                  </a:cubicBezTo>
                  <a:cubicBezTo>
                    <a:pt x="435591" y="177519"/>
                    <a:pt x="467658" y="168930"/>
                    <a:pt x="530077" y="150032"/>
                  </a:cubicBezTo>
                  <a:cubicBezTo>
                    <a:pt x="489610" y="111475"/>
                    <a:pt x="469568" y="92196"/>
                    <a:pt x="429673" y="54210"/>
                  </a:cubicBezTo>
                  <a:cubicBezTo>
                    <a:pt x="329461" y="35313"/>
                    <a:pt x="279068" y="25578"/>
                    <a:pt x="178664" y="5917"/>
                  </a:cubicBezTo>
                  <a:cubicBezTo>
                    <a:pt x="115483" y="22715"/>
                    <a:pt x="83224" y="30541"/>
                    <a:pt x="16989" y="44666"/>
                  </a:cubicBezTo>
                  <a:cubicBezTo>
                    <a:pt x="52492" y="80552"/>
                    <a:pt x="70435" y="98495"/>
                    <a:pt x="106512" y="1347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A6E40BD4-27B1-46C7-AD01-01D276E12A6C}"/>
                </a:ext>
              </a:extLst>
            </p:cNvPr>
            <p:cNvSpPr/>
            <p:nvPr/>
          </p:nvSpPr>
          <p:spPr>
            <a:xfrm>
              <a:off x="-1875572" y="5159192"/>
              <a:ext cx="553555" cy="190881"/>
            </a:xfrm>
            <a:custGeom>
              <a:avLst/>
              <a:gdLst>
                <a:gd name="connsiteX0" fmla="*/ 175992 w 553554"/>
                <a:gd name="connsiteY0" fmla="*/ 209778 h 190880"/>
                <a:gd name="connsiteX1" fmla="*/ 0 w 553554"/>
                <a:gd name="connsiteY1" fmla="*/ 162058 h 190880"/>
                <a:gd name="connsiteX2" fmla="*/ 111666 w 553554"/>
                <a:gd name="connsiteY2" fmla="*/ 55737 h 190880"/>
                <a:gd name="connsiteX3" fmla="*/ 389206 w 553554"/>
                <a:gd name="connsiteY3" fmla="*/ 0 h 190880"/>
                <a:gd name="connsiteX4" fmla="*/ 569971 w 553554"/>
                <a:gd name="connsiteY4" fmla="*/ 41421 h 190880"/>
                <a:gd name="connsiteX5" fmla="*/ 469949 w 553554"/>
                <a:gd name="connsiteY5" fmla="*/ 143733 h 190880"/>
                <a:gd name="connsiteX6" fmla="*/ 175992 w 553554"/>
                <a:gd name="connsiteY6" fmla="*/ 209778 h 190880"/>
                <a:gd name="connsiteX7" fmla="*/ 17561 w 553554"/>
                <a:gd name="connsiteY7" fmla="*/ 158431 h 190880"/>
                <a:gd name="connsiteX8" fmla="*/ 182864 w 553554"/>
                <a:gd name="connsiteY8" fmla="*/ 202906 h 190880"/>
                <a:gd name="connsiteX9" fmla="*/ 457924 w 553554"/>
                <a:gd name="connsiteY9" fmla="*/ 141061 h 190880"/>
                <a:gd name="connsiteX10" fmla="*/ 552219 w 553554"/>
                <a:gd name="connsiteY10" fmla="*/ 44857 h 190880"/>
                <a:gd name="connsiteX11" fmla="*/ 382716 w 553554"/>
                <a:gd name="connsiteY11" fmla="*/ 5917 h 190880"/>
                <a:gd name="connsiteX12" fmla="*/ 121973 w 553554"/>
                <a:gd name="connsiteY12" fmla="*/ 58410 h 190880"/>
                <a:gd name="connsiteX13" fmla="*/ 17561 w 553554"/>
                <a:gd name="connsiteY13" fmla="*/ 1584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90880">
                  <a:moveTo>
                    <a:pt x="175992" y="209778"/>
                  </a:moveTo>
                  <a:cubicBezTo>
                    <a:pt x="103267" y="192217"/>
                    <a:pt x="67954" y="182673"/>
                    <a:pt x="0" y="162058"/>
                  </a:cubicBezTo>
                  <a:cubicBezTo>
                    <a:pt x="45048" y="119110"/>
                    <a:pt x="67381" y="97922"/>
                    <a:pt x="111666" y="55737"/>
                  </a:cubicBezTo>
                  <a:cubicBezTo>
                    <a:pt x="221995" y="34168"/>
                    <a:pt x="277732" y="22906"/>
                    <a:pt x="389206" y="0"/>
                  </a:cubicBezTo>
                  <a:cubicBezTo>
                    <a:pt x="459260" y="17943"/>
                    <a:pt x="495336" y="26151"/>
                    <a:pt x="569971" y="41421"/>
                  </a:cubicBezTo>
                  <a:cubicBezTo>
                    <a:pt x="530649" y="81697"/>
                    <a:pt x="510607" y="102121"/>
                    <a:pt x="469949" y="143733"/>
                  </a:cubicBezTo>
                  <a:cubicBezTo>
                    <a:pt x="351985" y="170647"/>
                    <a:pt x="293002" y="184009"/>
                    <a:pt x="175992" y="209778"/>
                  </a:cubicBezTo>
                  <a:close/>
                  <a:moveTo>
                    <a:pt x="17561" y="158431"/>
                  </a:moveTo>
                  <a:cubicBezTo>
                    <a:pt x="81506" y="177519"/>
                    <a:pt x="114720" y="186491"/>
                    <a:pt x="182864" y="202906"/>
                  </a:cubicBezTo>
                  <a:cubicBezTo>
                    <a:pt x="292430" y="178855"/>
                    <a:pt x="347594" y="166257"/>
                    <a:pt x="457924" y="141061"/>
                  </a:cubicBezTo>
                  <a:cubicBezTo>
                    <a:pt x="496291" y="102121"/>
                    <a:pt x="514997" y="82842"/>
                    <a:pt x="552219" y="44857"/>
                  </a:cubicBezTo>
                  <a:cubicBezTo>
                    <a:pt x="482547" y="30541"/>
                    <a:pt x="448570" y="22715"/>
                    <a:pt x="382716" y="5917"/>
                  </a:cubicBezTo>
                  <a:cubicBezTo>
                    <a:pt x="278114" y="27487"/>
                    <a:pt x="225621" y="37985"/>
                    <a:pt x="121973" y="58410"/>
                  </a:cubicBezTo>
                  <a:cubicBezTo>
                    <a:pt x="80552" y="98304"/>
                    <a:pt x="59746" y="118346"/>
                    <a:pt x="17561" y="1584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632D5DC8-0D2C-4A50-BB3A-D85AD1CC822E}"/>
                </a:ext>
              </a:extLst>
            </p:cNvPr>
            <p:cNvSpPr/>
            <p:nvPr/>
          </p:nvSpPr>
          <p:spPr>
            <a:xfrm>
              <a:off x="-1420703" y="5138959"/>
              <a:ext cx="572643" cy="190881"/>
            </a:xfrm>
            <a:custGeom>
              <a:avLst/>
              <a:gdLst>
                <a:gd name="connsiteX0" fmla="*/ 196417 w 572643"/>
                <a:gd name="connsiteY0" fmla="*/ 198707 h 190880"/>
                <a:gd name="connsiteX1" fmla="*/ 0 w 572643"/>
                <a:gd name="connsiteY1" fmla="*/ 164730 h 190880"/>
                <a:gd name="connsiteX2" fmla="*/ 100403 w 572643"/>
                <a:gd name="connsiteY2" fmla="*/ 62227 h 190880"/>
                <a:gd name="connsiteX3" fmla="*/ 383098 w 572643"/>
                <a:gd name="connsiteY3" fmla="*/ 0 h 190880"/>
                <a:gd name="connsiteX4" fmla="*/ 580278 w 572643"/>
                <a:gd name="connsiteY4" fmla="*/ 29968 h 190880"/>
                <a:gd name="connsiteX5" fmla="*/ 495336 w 572643"/>
                <a:gd name="connsiteY5" fmla="*/ 125027 h 190880"/>
                <a:gd name="connsiteX6" fmla="*/ 196417 w 572643"/>
                <a:gd name="connsiteY6" fmla="*/ 198707 h 190880"/>
                <a:gd name="connsiteX7" fmla="*/ 18134 w 572643"/>
                <a:gd name="connsiteY7" fmla="*/ 160531 h 190880"/>
                <a:gd name="connsiteX8" fmla="*/ 202525 w 572643"/>
                <a:gd name="connsiteY8" fmla="*/ 192217 h 190880"/>
                <a:gd name="connsiteX9" fmla="*/ 482356 w 572643"/>
                <a:gd name="connsiteY9" fmla="*/ 123500 h 190880"/>
                <a:gd name="connsiteX10" fmla="*/ 562526 w 572643"/>
                <a:gd name="connsiteY10" fmla="*/ 34168 h 190880"/>
                <a:gd name="connsiteX11" fmla="*/ 377563 w 572643"/>
                <a:gd name="connsiteY11" fmla="*/ 5917 h 190880"/>
                <a:gd name="connsiteX12" fmla="*/ 112047 w 572643"/>
                <a:gd name="connsiteY12" fmla="*/ 64518 h 190880"/>
                <a:gd name="connsiteX13" fmla="*/ 18134 w 572643"/>
                <a:gd name="connsiteY13" fmla="*/ 1605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90880">
                  <a:moveTo>
                    <a:pt x="196417" y="198707"/>
                  </a:moveTo>
                  <a:cubicBezTo>
                    <a:pt x="115674" y="186491"/>
                    <a:pt x="76352" y="179810"/>
                    <a:pt x="0" y="164730"/>
                  </a:cubicBezTo>
                  <a:cubicBezTo>
                    <a:pt x="40849" y="123118"/>
                    <a:pt x="60891" y="102694"/>
                    <a:pt x="100403" y="62227"/>
                  </a:cubicBezTo>
                  <a:cubicBezTo>
                    <a:pt x="213787" y="37413"/>
                    <a:pt x="270478" y="24815"/>
                    <a:pt x="383098" y="0"/>
                  </a:cubicBezTo>
                  <a:cubicBezTo>
                    <a:pt x="459832" y="13362"/>
                    <a:pt x="499345" y="19470"/>
                    <a:pt x="580278" y="29968"/>
                  </a:cubicBezTo>
                  <a:cubicBezTo>
                    <a:pt x="547256" y="67190"/>
                    <a:pt x="530268" y="86087"/>
                    <a:pt x="495336" y="125027"/>
                  </a:cubicBezTo>
                  <a:cubicBezTo>
                    <a:pt x="376417" y="154423"/>
                    <a:pt x="316290" y="169311"/>
                    <a:pt x="196417" y="198707"/>
                  </a:cubicBezTo>
                  <a:close/>
                  <a:moveTo>
                    <a:pt x="18134" y="160531"/>
                  </a:moveTo>
                  <a:cubicBezTo>
                    <a:pt x="89905" y="174465"/>
                    <a:pt x="126936" y="180764"/>
                    <a:pt x="202525" y="192217"/>
                  </a:cubicBezTo>
                  <a:cubicBezTo>
                    <a:pt x="314763" y="164730"/>
                    <a:pt x="371073" y="150796"/>
                    <a:pt x="482356" y="123500"/>
                  </a:cubicBezTo>
                  <a:cubicBezTo>
                    <a:pt x="515379" y="87042"/>
                    <a:pt x="531222" y="69290"/>
                    <a:pt x="562526" y="34168"/>
                  </a:cubicBezTo>
                  <a:cubicBezTo>
                    <a:pt x="486747" y="24051"/>
                    <a:pt x="449716" y="18515"/>
                    <a:pt x="377563" y="5917"/>
                  </a:cubicBezTo>
                  <a:cubicBezTo>
                    <a:pt x="271815" y="29396"/>
                    <a:pt x="218559" y="41039"/>
                    <a:pt x="112047" y="64518"/>
                  </a:cubicBezTo>
                  <a:cubicBezTo>
                    <a:pt x="75016" y="102503"/>
                    <a:pt x="56310" y="121591"/>
                    <a:pt x="18134" y="1605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9D970E71-3738-4B81-A93D-E291461CC0C1}"/>
                </a:ext>
              </a:extLst>
            </p:cNvPr>
            <p:cNvSpPr/>
            <p:nvPr/>
          </p:nvSpPr>
          <p:spPr>
            <a:xfrm>
              <a:off x="-941019" y="5105746"/>
              <a:ext cx="572643" cy="171793"/>
            </a:xfrm>
            <a:custGeom>
              <a:avLst/>
              <a:gdLst>
                <a:gd name="connsiteX0" fmla="*/ 212451 w 572643"/>
                <a:gd name="connsiteY0" fmla="*/ 181719 h 171792"/>
                <a:gd name="connsiteX1" fmla="*/ 0 w 572643"/>
                <a:gd name="connsiteY1" fmla="*/ 159767 h 171792"/>
                <a:gd name="connsiteX2" fmla="*/ 85515 w 572643"/>
                <a:gd name="connsiteY2" fmla="*/ 64518 h 171792"/>
                <a:gd name="connsiteX3" fmla="*/ 367064 w 572643"/>
                <a:gd name="connsiteY3" fmla="*/ 0 h 171792"/>
                <a:gd name="connsiteX4" fmla="*/ 577415 w 572643"/>
                <a:gd name="connsiteY4" fmla="*/ 19852 h 171792"/>
                <a:gd name="connsiteX5" fmla="*/ 509461 w 572643"/>
                <a:gd name="connsiteY5" fmla="*/ 105366 h 171792"/>
                <a:gd name="connsiteX6" fmla="*/ 212451 w 572643"/>
                <a:gd name="connsiteY6" fmla="*/ 181719 h 171792"/>
                <a:gd name="connsiteX7" fmla="*/ 18325 w 572643"/>
                <a:gd name="connsiteY7" fmla="*/ 155186 h 171792"/>
                <a:gd name="connsiteX8" fmla="*/ 217605 w 572643"/>
                <a:gd name="connsiteY8" fmla="*/ 175610 h 171792"/>
                <a:gd name="connsiteX9" fmla="*/ 495718 w 572643"/>
                <a:gd name="connsiteY9" fmla="*/ 104221 h 171792"/>
                <a:gd name="connsiteX10" fmla="*/ 560045 w 572643"/>
                <a:gd name="connsiteY10" fmla="*/ 23860 h 171792"/>
                <a:gd name="connsiteX11" fmla="*/ 362483 w 572643"/>
                <a:gd name="connsiteY11" fmla="*/ 5154 h 171792"/>
                <a:gd name="connsiteX12" fmla="*/ 97922 w 572643"/>
                <a:gd name="connsiteY12" fmla="*/ 66045 h 171792"/>
                <a:gd name="connsiteX13" fmla="*/ 18325 w 572643"/>
                <a:gd name="connsiteY13" fmla="*/ 155186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71792">
                  <a:moveTo>
                    <a:pt x="212451" y="181719"/>
                  </a:moveTo>
                  <a:cubicBezTo>
                    <a:pt x="125791" y="174083"/>
                    <a:pt x="83224" y="169884"/>
                    <a:pt x="0" y="159767"/>
                  </a:cubicBezTo>
                  <a:cubicBezTo>
                    <a:pt x="35122" y="120828"/>
                    <a:pt x="52111" y="101930"/>
                    <a:pt x="85515" y="64518"/>
                  </a:cubicBezTo>
                  <a:cubicBezTo>
                    <a:pt x="199089" y="38176"/>
                    <a:pt x="255590" y="25196"/>
                    <a:pt x="367064" y="0"/>
                  </a:cubicBezTo>
                  <a:cubicBezTo>
                    <a:pt x="449334" y="9353"/>
                    <a:pt x="491519" y="13171"/>
                    <a:pt x="577415" y="19852"/>
                  </a:cubicBezTo>
                  <a:cubicBezTo>
                    <a:pt x="551264" y="53065"/>
                    <a:pt x="537903" y="70053"/>
                    <a:pt x="509461" y="105366"/>
                  </a:cubicBezTo>
                  <a:cubicBezTo>
                    <a:pt x="392070" y="135144"/>
                    <a:pt x="332515" y="150414"/>
                    <a:pt x="212451" y="181719"/>
                  </a:cubicBezTo>
                  <a:close/>
                  <a:moveTo>
                    <a:pt x="18325" y="155186"/>
                  </a:moveTo>
                  <a:cubicBezTo>
                    <a:pt x="96586" y="164539"/>
                    <a:pt x="136480" y="168548"/>
                    <a:pt x="217605" y="175610"/>
                  </a:cubicBezTo>
                  <a:cubicBezTo>
                    <a:pt x="329842" y="146597"/>
                    <a:pt x="385580" y="132280"/>
                    <a:pt x="495718" y="104221"/>
                  </a:cubicBezTo>
                  <a:cubicBezTo>
                    <a:pt x="522442" y="71008"/>
                    <a:pt x="535231" y="55165"/>
                    <a:pt x="560045" y="23860"/>
                  </a:cubicBezTo>
                  <a:cubicBezTo>
                    <a:pt x="479493" y="17561"/>
                    <a:pt x="439981" y="13934"/>
                    <a:pt x="362483" y="5154"/>
                  </a:cubicBezTo>
                  <a:cubicBezTo>
                    <a:pt x="257689" y="29014"/>
                    <a:pt x="204624" y="41230"/>
                    <a:pt x="97922" y="66045"/>
                  </a:cubicBezTo>
                  <a:cubicBezTo>
                    <a:pt x="66808" y="101167"/>
                    <a:pt x="51156" y="118919"/>
                    <a:pt x="18325" y="1551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48C63AA3-1E35-42FF-B881-2E41E2DE2730}"/>
                </a:ext>
              </a:extLst>
            </p:cNvPr>
            <p:cNvSpPr/>
            <p:nvPr/>
          </p:nvSpPr>
          <p:spPr>
            <a:xfrm>
              <a:off x="-447592" y="5063561"/>
              <a:ext cx="553555" cy="152705"/>
            </a:xfrm>
            <a:custGeom>
              <a:avLst/>
              <a:gdLst>
                <a:gd name="connsiteX0" fmla="*/ 224094 w 553554"/>
                <a:gd name="connsiteY0" fmla="*/ 161294 h 152704"/>
                <a:gd name="connsiteX1" fmla="*/ 0 w 553554"/>
                <a:gd name="connsiteY1" fmla="*/ 149269 h 152704"/>
                <a:gd name="connsiteX2" fmla="*/ 68526 w 553554"/>
                <a:gd name="connsiteY2" fmla="*/ 63563 h 152704"/>
                <a:gd name="connsiteX3" fmla="*/ 343968 w 553554"/>
                <a:gd name="connsiteY3" fmla="*/ 0 h 152704"/>
                <a:gd name="connsiteX4" fmla="*/ 564244 w 553554"/>
                <a:gd name="connsiteY4" fmla="*/ 11453 h 152704"/>
                <a:gd name="connsiteX5" fmla="*/ 513470 w 553554"/>
                <a:gd name="connsiteY5" fmla="*/ 86087 h 152704"/>
                <a:gd name="connsiteX6" fmla="*/ 224094 w 553554"/>
                <a:gd name="connsiteY6" fmla="*/ 161294 h 152704"/>
                <a:gd name="connsiteX7" fmla="*/ 18134 w 553554"/>
                <a:gd name="connsiteY7" fmla="*/ 144688 h 152704"/>
                <a:gd name="connsiteX8" fmla="*/ 228294 w 553554"/>
                <a:gd name="connsiteY8" fmla="*/ 155950 h 152704"/>
                <a:gd name="connsiteX9" fmla="*/ 499536 w 553554"/>
                <a:gd name="connsiteY9" fmla="*/ 85705 h 152704"/>
                <a:gd name="connsiteX10" fmla="*/ 547638 w 553554"/>
                <a:gd name="connsiteY10" fmla="*/ 15271 h 152704"/>
                <a:gd name="connsiteX11" fmla="*/ 340913 w 553554"/>
                <a:gd name="connsiteY11" fmla="*/ 4581 h 152704"/>
                <a:gd name="connsiteX12" fmla="*/ 82079 w 553554"/>
                <a:gd name="connsiteY12" fmla="*/ 64518 h 152704"/>
                <a:gd name="connsiteX13" fmla="*/ 18134 w 553554"/>
                <a:gd name="connsiteY13" fmla="*/ 144688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52704">
                  <a:moveTo>
                    <a:pt x="224094" y="161294"/>
                  </a:moveTo>
                  <a:cubicBezTo>
                    <a:pt x="133235" y="157477"/>
                    <a:pt x="88378" y="155186"/>
                    <a:pt x="0" y="149269"/>
                  </a:cubicBezTo>
                  <a:cubicBezTo>
                    <a:pt x="28632" y="113956"/>
                    <a:pt x="42185" y="96777"/>
                    <a:pt x="68526" y="63563"/>
                  </a:cubicBezTo>
                  <a:cubicBezTo>
                    <a:pt x="180192" y="37222"/>
                    <a:pt x="235356" y="24433"/>
                    <a:pt x="343968" y="0"/>
                  </a:cubicBezTo>
                  <a:cubicBezTo>
                    <a:pt x="430628" y="5726"/>
                    <a:pt x="474721" y="8017"/>
                    <a:pt x="564244" y="11453"/>
                  </a:cubicBezTo>
                  <a:cubicBezTo>
                    <a:pt x="545156" y="40276"/>
                    <a:pt x="535230" y="54974"/>
                    <a:pt x="513470" y="86087"/>
                  </a:cubicBezTo>
                  <a:cubicBezTo>
                    <a:pt x="399705" y="114910"/>
                    <a:pt x="341677" y="129990"/>
                    <a:pt x="224094" y="161294"/>
                  </a:cubicBezTo>
                  <a:close/>
                  <a:moveTo>
                    <a:pt x="18134" y="144688"/>
                  </a:moveTo>
                  <a:cubicBezTo>
                    <a:pt x="100976" y="150032"/>
                    <a:pt x="143161" y="152132"/>
                    <a:pt x="228294" y="155950"/>
                  </a:cubicBezTo>
                  <a:cubicBezTo>
                    <a:pt x="338432" y="126936"/>
                    <a:pt x="392642" y="112811"/>
                    <a:pt x="499536" y="85705"/>
                  </a:cubicBezTo>
                  <a:cubicBezTo>
                    <a:pt x="519960" y="56501"/>
                    <a:pt x="529504" y="42566"/>
                    <a:pt x="547638" y="15271"/>
                  </a:cubicBezTo>
                  <a:cubicBezTo>
                    <a:pt x="463650" y="12025"/>
                    <a:pt x="422229" y="9926"/>
                    <a:pt x="340913" y="4581"/>
                  </a:cubicBezTo>
                  <a:cubicBezTo>
                    <a:pt x="238792" y="27678"/>
                    <a:pt x="187063" y="39703"/>
                    <a:pt x="82079" y="64518"/>
                  </a:cubicBezTo>
                  <a:cubicBezTo>
                    <a:pt x="57264" y="95822"/>
                    <a:pt x="44666" y="111665"/>
                    <a:pt x="18134" y="1446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E2677B13-A1B8-4C50-AFF0-C80402971EF4}"/>
                </a:ext>
              </a:extLst>
            </p:cNvPr>
            <p:cNvSpPr/>
            <p:nvPr/>
          </p:nvSpPr>
          <p:spPr>
            <a:xfrm>
              <a:off x="50226" y="5016986"/>
              <a:ext cx="534467" cy="133617"/>
            </a:xfrm>
            <a:custGeom>
              <a:avLst/>
              <a:gdLst>
                <a:gd name="connsiteX0" fmla="*/ 231157 w 534466"/>
                <a:gd name="connsiteY0" fmla="*/ 139534 h 133616"/>
                <a:gd name="connsiteX1" fmla="*/ 0 w 534466"/>
                <a:gd name="connsiteY1" fmla="*/ 134762 h 133616"/>
                <a:gd name="connsiteX2" fmla="*/ 51156 w 534466"/>
                <a:gd name="connsiteY2" fmla="*/ 59746 h 133616"/>
                <a:gd name="connsiteX3" fmla="*/ 317244 w 534466"/>
                <a:gd name="connsiteY3" fmla="*/ 0 h 133616"/>
                <a:gd name="connsiteX4" fmla="*/ 543820 w 534466"/>
                <a:gd name="connsiteY4" fmla="*/ 5154 h 133616"/>
                <a:gd name="connsiteX5" fmla="*/ 509461 w 534466"/>
                <a:gd name="connsiteY5" fmla="*/ 68908 h 133616"/>
                <a:gd name="connsiteX6" fmla="*/ 231157 w 534466"/>
                <a:gd name="connsiteY6" fmla="*/ 139534 h 133616"/>
                <a:gd name="connsiteX7" fmla="*/ 17561 w 534466"/>
                <a:gd name="connsiteY7" fmla="*/ 130181 h 133616"/>
                <a:gd name="connsiteX8" fmla="*/ 234402 w 534466"/>
                <a:gd name="connsiteY8" fmla="*/ 134571 h 133616"/>
                <a:gd name="connsiteX9" fmla="*/ 495145 w 534466"/>
                <a:gd name="connsiteY9" fmla="*/ 68526 h 133616"/>
                <a:gd name="connsiteX10" fmla="*/ 527786 w 534466"/>
                <a:gd name="connsiteY10" fmla="*/ 8590 h 133616"/>
                <a:gd name="connsiteX11" fmla="*/ 315144 w 534466"/>
                <a:gd name="connsiteY11" fmla="*/ 3818 h 133616"/>
                <a:gd name="connsiteX12" fmla="*/ 65090 w 534466"/>
                <a:gd name="connsiteY12" fmla="*/ 60128 h 133616"/>
                <a:gd name="connsiteX13" fmla="*/ 17561 w 534466"/>
                <a:gd name="connsiteY13" fmla="*/ 130181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33616">
                  <a:moveTo>
                    <a:pt x="231157" y="139534"/>
                  </a:moveTo>
                  <a:cubicBezTo>
                    <a:pt x="138007" y="138198"/>
                    <a:pt x="91623" y="137434"/>
                    <a:pt x="0" y="134762"/>
                  </a:cubicBezTo>
                  <a:cubicBezTo>
                    <a:pt x="21951" y="103457"/>
                    <a:pt x="31877" y="88569"/>
                    <a:pt x="51156" y="59746"/>
                  </a:cubicBezTo>
                  <a:cubicBezTo>
                    <a:pt x="159385" y="34550"/>
                    <a:pt x="212641" y="22715"/>
                    <a:pt x="317244" y="0"/>
                  </a:cubicBezTo>
                  <a:cubicBezTo>
                    <a:pt x="406767" y="3054"/>
                    <a:pt x="452197" y="4008"/>
                    <a:pt x="543820" y="5154"/>
                  </a:cubicBezTo>
                  <a:cubicBezTo>
                    <a:pt x="531413" y="29396"/>
                    <a:pt x="524923" y="41803"/>
                    <a:pt x="509461" y="68908"/>
                  </a:cubicBezTo>
                  <a:cubicBezTo>
                    <a:pt x="400277" y="95440"/>
                    <a:pt x="344540" y="109757"/>
                    <a:pt x="231157" y="139534"/>
                  </a:cubicBezTo>
                  <a:close/>
                  <a:moveTo>
                    <a:pt x="17561" y="130181"/>
                  </a:moveTo>
                  <a:cubicBezTo>
                    <a:pt x="103457" y="132662"/>
                    <a:pt x="146978" y="133426"/>
                    <a:pt x="234402" y="134571"/>
                  </a:cubicBezTo>
                  <a:cubicBezTo>
                    <a:pt x="340722" y="106893"/>
                    <a:pt x="392833" y="93532"/>
                    <a:pt x="495145" y="68526"/>
                  </a:cubicBezTo>
                  <a:cubicBezTo>
                    <a:pt x="509652" y="43139"/>
                    <a:pt x="515951" y="31304"/>
                    <a:pt x="527786" y="8590"/>
                  </a:cubicBezTo>
                  <a:cubicBezTo>
                    <a:pt x="441889" y="7444"/>
                    <a:pt x="399132" y="6490"/>
                    <a:pt x="315144" y="3818"/>
                  </a:cubicBezTo>
                  <a:cubicBezTo>
                    <a:pt x="216841" y="25196"/>
                    <a:pt x="166830" y="36458"/>
                    <a:pt x="65090" y="60128"/>
                  </a:cubicBezTo>
                  <a:cubicBezTo>
                    <a:pt x="47148" y="87233"/>
                    <a:pt x="37794" y="100976"/>
                    <a:pt x="17561" y="1301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1B1D3761-1738-4B95-A876-0D41FD4B55DE}"/>
                </a:ext>
              </a:extLst>
            </p:cNvPr>
            <p:cNvSpPr/>
            <p:nvPr/>
          </p:nvSpPr>
          <p:spPr>
            <a:xfrm>
              <a:off x="544035" y="4970029"/>
              <a:ext cx="515379" cy="114529"/>
            </a:xfrm>
            <a:custGeom>
              <a:avLst/>
              <a:gdLst>
                <a:gd name="connsiteX0" fmla="*/ 234211 w 515378"/>
                <a:gd name="connsiteY0" fmla="*/ 118155 h 114528"/>
                <a:gd name="connsiteX1" fmla="*/ 0 w 515378"/>
                <a:gd name="connsiteY1" fmla="*/ 117583 h 114528"/>
                <a:gd name="connsiteX2" fmla="*/ 34740 w 515378"/>
                <a:gd name="connsiteY2" fmla="*/ 53637 h 114528"/>
                <a:gd name="connsiteX3" fmla="*/ 289185 w 515378"/>
                <a:gd name="connsiteY3" fmla="*/ 0 h 114528"/>
                <a:gd name="connsiteX4" fmla="*/ 518815 w 515378"/>
                <a:gd name="connsiteY4" fmla="*/ 1336 h 114528"/>
                <a:gd name="connsiteX5" fmla="*/ 498963 w 515378"/>
                <a:gd name="connsiteY5" fmla="*/ 54592 h 114528"/>
                <a:gd name="connsiteX6" fmla="*/ 234211 w 515378"/>
                <a:gd name="connsiteY6" fmla="*/ 118155 h 114528"/>
                <a:gd name="connsiteX7" fmla="*/ 16798 w 515378"/>
                <a:gd name="connsiteY7" fmla="*/ 113574 h 114528"/>
                <a:gd name="connsiteX8" fmla="*/ 236311 w 515378"/>
                <a:gd name="connsiteY8" fmla="*/ 113956 h 114528"/>
                <a:gd name="connsiteX9" fmla="*/ 484456 w 515378"/>
                <a:gd name="connsiteY9" fmla="*/ 54592 h 114528"/>
                <a:gd name="connsiteX10" fmla="*/ 503353 w 515378"/>
                <a:gd name="connsiteY10" fmla="*/ 4390 h 114528"/>
                <a:gd name="connsiteX11" fmla="*/ 287849 w 515378"/>
                <a:gd name="connsiteY11" fmla="*/ 3245 h 114528"/>
                <a:gd name="connsiteX12" fmla="*/ 48865 w 515378"/>
                <a:gd name="connsiteY12" fmla="*/ 53828 h 114528"/>
                <a:gd name="connsiteX13" fmla="*/ 16798 w 515378"/>
                <a:gd name="connsiteY13" fmla="*/ 11357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14528">
                  <a:moveTo>
                    <a:pt x="234211" y="118155"/>
                  </a:moveTo>
                  <a:cubicBezTo>
                    <a:pt x="140298" y="118155"/>
                    <a:pt x="93341" y="118155"/>
                    <a:pt x="0" y="117583"/>
                  </a:cubicBezTo>
                  <a:cubicBezTo>
                    <a:pt x="15652" y="90478"/>
                    <a:pt x="22333" y="77879"/>
                    <a:pt x="34740" y="53637"/>
                  </a:cubicBezTo>
                  <a:cubicBezTo>
                    <a:pt x="138580" y="30732"/>
                    <a:pt x="189545" y="20043"/>
                    <a:pt x="289185" y="0"/>
                  </a:cubicBezTo>
                  <a:cubicBezTo>
                    <a:pt x="380235" y="1145"/>
                    <a:pt x="426428" y="1336"/>
                    <a:pt x="518815" y="1336"/>
                  </a:cubicBezTo>
                  <a:cubicBezTo>
                    <a:pt x="512325" y="21188"/>
                    <a:pt x="508698" y="31495"/>
                    <a:pt x="498963" y="54592"/>
                  </a:cubicBezTo>
                  <a:cubicBezTo>
                    <a:pt x="395505" y="78261"/>
                    <a:pt x="342631" y="91050"/>
                    <a:pt x="234211" y="118155"/>
                  </a:cubicBezTo>
                  <a:close/>
                  <a:moveTo>
                    <a:pt x="16798" y="113574"/>
                  </a:moveTo>
                  <a:cubicBezTo>
                    <a:pt x="104221" y="113956"/>
                    <a:pt x="148315" y="113956"/>
                    <a:pt x="236311" y="113956"/>
                  </a:cubicBezTo>
                  <a:cubicBezTo>
                    <a:pt x="337669" y="88760"/>
                    <a:pt x="387297" y="76734"/>
                    <a:pt x="484456" y="54592"/>
                  </a:cubicBezTo>
                  <a:cubicBezTo>
                    <a:pt x="493618" y="33022"/>
                    <a:pt x="497245" y="23097"/>
                    <a:pt x="503353" y="4390"/>
                  </a:cubicBezTo>
                  <a:cubicBezTo>
                    <a:pt x="416693" y="4390"/>
                    <a:pt x="373363" y="4199"/>
                    <a:pt x="287849" y="3245"/>
                  </a:cubicBezTo>
                  <a:cubicBezTo>
                    <a:pt x="193935" y="22142"/>
                    <a:pt x="146215" y="32259"/>
                    <a:pt x="48865" y="53828"/>
                  </a:cubicBezTo>
                  <a:cubicBezTo>
                    <a:pt x="37413" y="76734"/>
                    <a:pt x="31114" y="88378"/>
                    <a:pt x="16798" y="1135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7883E84-562E-4409-B935-524EB7779F7A}"/>
                </a:ext>
              </a:extLst>
            </p:cNvPr>
            <p:cNvSpPr/>
            <p:nvPr/>
          </p:nvSpPr>
          <p:spPr>
            <a:xfrm>
              <a:off x="1027919" y="4927272"/>
              <a:ext cx="477202" cy="95440"/>
            </a:xfrm>
            <a:custGeom>
              <a:avLst/>
              <a:gdLst>
                <a:gd name="connsiteX0" fmla="*/ 233447 w 477202"/>
                <a:gd name="connsiteY0" fmla="*/ 98685 h 95440"/>
                <a:gd name="connsiteX1" fmla="*/ 0 w 477202"/>
                <a:gd name="connsiteY1" fmla="*/ 99258 h 95440"/>
                <a:gd name="connsiteX2" fmla="*/ 20233 w 477202"/>
                <a:gd name="connsiteY2" fmla="*/ 45621 h 95440"/>
                <a:gd name="connsiteX3" fmla="*/ 262080 w 477202"/>
                <a:gd name="connsiteY3" fmla="*/ 0 h 95440"/>
                <a:gd name="connsiteX4" fmla="*/ 491709 w 477202"/>
                <a:gd name="connsiteY4" fmla="*/ 0 h 95440"/>
                <a:gd name="connsiteX5" fmla="*/ 483883 w 477202"/>
                <a:gd name="connsiteY5" fmla="*/ 44284 h 95440"/>
                <a:gd name="connsiteX6" fmla="*/ 233447 w 477202"/>
                <a:gd name="connsiteY6" fmla="*/ 98685 h 95440"/>
                <a:gd name="connsiteX7" fmla="*/ 16034 w 477202"/>
                <a:gd name="connsiteY7" fmla="*/ 95631 h 95440"/>
                <a:gd name="connsiteX8" fmla="*/ 234974 w 477202"/>
                <a:gd name="connsiteY8" fmla="*/ 94868 h 95440"/>
                <a:gd name="connsiteX9" fmla="*/ 469567 w 477202"/>
                <a:gd name="connsiteY9" fmla="*/ 44284 h 95440"/>
                <a:gd name="connsiteX10" fmla="*/ 477202 w 477202"/>
                <a:gd name="connsiteY10" fmla="*/ 2672 h 95440"/>
                <a:gd name="connsiteX11" fmla="*/ 261698 w 477202"/>
                <a:gd name="connsiteY11" fmla="*/ 2672 h 95440"/>
                <a:gd name="connsiteX12" fmla="*/ 34740 w 477202"/>
                <a:gd name="connsiteY12" fmla="*/ 45621 h 95440"/>
                <a:gd name="connsiteX13" fmla="*/ 16034 w 477202"/>
                <a:gd name="connsiteY13" fmla="*/ 9563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95440">
                  <a:moveTo>
                    <a:pt x="233447" y="98685"/>
                  </a:moveTo>
                  <a:cubicBezTo>
                    <a:pt x="140488" y="98685"/>
                    <a:pt x="93532" y="98876"/>
                    <a:pt x="0" y="99258"/>
                  </a:cubicBezTo>
                  <a:cubicBezTo>
                    <a:pt x="9926" y="76161"/>
                    <a:pt x="13552" y="65663"/>
                    <a:pt x="20233" y="45621"/>
                  </a:cubicBezTo>
                  <a:cubicBezTo>
                    <a:pt x="118919" y="25769"/>
                    <a:pt x="167402" y="16607"/>
                    <a:pt x="262080" y="0"/>
                  </a:cubicBezTo>
                  <a:cubicBezTo>
                    <a:pt x="353702" y="191"/>
                    <a:pt x="399705" y="191"/>
                    <a:pt x="491709" y="0"/>
                  </a:cubicBezTo>
                  <a:cubicBezTo>
                    <a:pt x="490183" y="16034"/>
                    <a:pt x="489037" y="24624"/>
                    <a:pt x="483883" y="44284"/>
                  </a:cubicBezTo>
                  <a:cubicBezTo>
                    <a:pt x="386152" y="64136"/>
                    <a:pt x="336141" y="74825"/>
                    <a:pt x="233447" y="98685"/>
                  </a:cubicBezTo>
                  <a:close/>
                  <a:moveTo>
                    <a:pt x="16034" y="95631"/>
                  </a:moveTo>
                  <a:cubicBezTo>
                    <a:pt x="103648" y="95250"/>
                    <a:pt x="147742" y="95059"/>
                    <a:pt x="234974" y="94868"/>
                  </a:cubicBezTo>
                  <a:cubicBezTo>
                    <a:pt x="330988" y="72917"/>
                    <a:pt x="377944" y="62800"/>
                    <a:pt x="469567" y="44284"/>
                  </a:cubicBezTo>
                  <a:cubicBezTo>
                    <a:pt x="474339" y="25960"/>
                    <a:pt x="475484" y="17752"/>
                    <a:pt x="477202" y="2672"/>
                  </a:cubicBezTo>
                  <a:cubicBezTo>
                    <a:pt x="390924" y="2863"/>
                    <a:pt x="347594" y="2863"/>
                    <a:pt x="261698" y="2672"/>
                  </a:cubicBezTo>
                  <a:cubicBezTo>
                    <a:pt x="172747" y="18515"/>
                    <a:pt x="127318" y="27105"/>
                    <a:pt x="34740" y="45621"/>
                  </a:cubicBezTo>
                  <a:cubicBezTo>
                    <a:pt x="28441" y="64518"/>
                    <a:pt x="25005" y="74253"/>
                    <a:pt x="16034" y="956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4299B597-45AC-4348-BAA8-89DEDA2142B7}"/>
                </a:ext>
              </a:extLst>
            </p:cNvPr>
            <p:cNvSpPr/>
            <p:nvPr/>
          </p:nvSpPr>
          <p:spPr>
            <a:xfrm>
              <a:off x="1497104" y="4892532"/>
              <a:ext cx="458114" cy="76352"/>
            </a:xfrm>
            <a:custGeom>
              <a:avLst/>
              <a:gdLst>
                <a:gd name="connsiteX0" fmla="*/ 229439 w 458114"/>
                <a:gd name="connsiteY0" fmla="*/ 82270 h 76352"/>
                <a:gd name="connsiteX1" fmla="*/ 0 w 458114"/>
                <a:gd name="connsiteY1" fmla="*/ 80743 h 76352"/>
                <a:gd name="connsiteX2" fmla="*/ 8208 w 458114"/>
                <a:gd name="connsiteY2" fmla="*/ 36267 h 76352"/>
                <a:gd name="connsiteX3" fmla="*/ 237074 w 458114"/>
                <a:gd name="connsiteY3" fmla="*/ 0 h 76352"/>
                <a:gd name="connsiteX4" fmla="*/ 464032 w 458114"/>
                <a:gd name="connsiteY4" fmla="*/ 1718 h 76352"/>
                <a:gd name="connsiteX5" fmla="*/ 465177 w 458114"/>
                <a:gd name="connsiteY5" fmla="*/ 38940 h 76352"/>
                <a:gd name="connsiteX6" fmla="*/ 229439 w 458114"/>
                <a:gd name="connsiteY6" fmla="*/ 82270 h 76352"/>
                <a:gd name="connsiteX7" fmla="*/ 15079 w 458114"/>
                <a:gd name="connsiteY7" fmla="*/ 77498 h 76352"/>
                <a:gd name="connsiteX8" fmla="*/ 230394 w 458114"/>
                <a:gd name="connsiteY8" fmla="*/ 78834 h 76352"/>
                <a:gd name="connsiteX9" fmla="*/ 451242 w 458114"/>
                <a:gd name="connsiteY9" fmla="*/ 38367 h 76352"/>
                <a:gd name="connsiteX10" fmla="*/ 450288 w 458114"/>
                <a:gd name="connsiteY10" fmla="*/ 3436 h 76352"/>
                <a:gd name="connsiteX11" fmla="*/ 237265 w 458114"/>
                <a:gd name="connsiteY11" fmla="*/ 1909 h 76352"/>
                <a:gd name="connsiteX12" fmla="*/ 22524 w 458114"/>
                <a:gd name="connsiteY12" fmla="*/ 36076 h 76352"/>
                <a:gd name="connsiteX13" fmla="*/ 15079 w 458114"/>
                <a:gd name="connsiteY13" fmla="*/ 77498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29439" y="82270"/>
                  </a:moveTo>
                  <a:cubicBezTo>
                    <a:pt x="138389" y="80743"/>
                    <a:pt x="92386" y="80743"/>
                    <a:pt x="0" y="80743"/>
                  </a:cubicBezTo>
                  <a:cubicBezTo>
                    <a:pt x="5154" y="61082"/>
                    <a:pt x="6490" y="52492"/>
                    <a:pt x="8208" y="36267"/>
                  </a:cubicBezTo>
                  <a:cubicBezTo>
                    <a:pt x="101739" y="20042"/>
                    <a:pt x="147360" y="12789"/>
                    <a:pt x="237074" y="0"/>
                  </a:cubicBezTo>
                  <a:cubicBezTo>
                    <a:pt x="327933" y="573"/>
                    <a:pt x="373554" y="764"/>
                    <a:pt x="464032" y="1718"/>
                  </a:cubicBezTo>
                  <a:cubicBezTo>
                    <a:pt x="466131" y="14698"/>
                    <a:pt x="466895" y="21760"/>
                    <a:pt x="465177" y="38940"/>
                  </a:cubicBezTo>
                  <a:cubicBezTo>
                    <a:pt x="373172" y="54019"/>
                    <a:pt x="326025" y="62609"/>
                    <a:pt x="229439" y="82270"/>
                  </a:cubicBezTo>
                  <a:close/>
                  <a:moveTo>
                    <a:pt x="15079" y="77498"/>
                  </a:moveTo>
                  <a:cubicBezTo>
                    <a:pt x="101739" y="77498"/>
                    <a:pt x="144879" y="77689"/>
                    <a:pt x="230394" y="78834"/>
                  </a:cubicBezTo>
                  <a:cubicBezTo>
                    <a:pt x="320680" y="60700"/>
                    <a:pt x="364964" y="52683"/>
                    <a:pt x="451242" y="38367"/>
                  </a:cubicBezTo>
                  <a:cubicBezTo>
                    <a:pt x="452579" y="22524"/>
                    <a:pt x="452197" y="15843"/>
                    <a:pt x="450288" y="3436"/>
                  </a:cubicBezTo>
                  <a:cubicBezTo>
                    <a:pt x="365346" y="2481"/>
                    <a:pt x="322589" y="2290"/>
                    <a:pt x="237265" y="1909"/>
                  </a:cubicBezTo>
                  <a:cubicBezTo>
                    <a:pt x="153086" y="14125"/>
                    <a:pt x="110138" y="20997"/>
                    <a:pt x="22524" y="36076"/>
                  </a:cubicBezTo>
                  <a:cubicBezTo>
                    <a:pt x="20806" y="51347"/>
                    <a:pt x="19661" y="59364"/>
                    <a:pt x="15079" y="77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B384B5D9-5EAB-4174-AFA9-653FA573C00E}"/>
                </a:ext>
              </a:extLst>
            </p:cNvPr>
            <p:cNvSpPr/>
            <p:nvPr/>
          </p:nvSpPr>
          <p:spPr>
            <a:xfrm>
              <a:off x="1947201" y="4868672"/>
              <a:ext cx="439026" cy="57264"/>
            </a:xfrm>
            <a:custGeom>
              <a:avLst/>
              <a:gdLst>
                <a:gd name="connsiteX0" fmla="*/ 223713 w 439026"/>
                <a:gd name="connsiteY0" fmla="*/ 71008 h 57264"/>
                <a:gd name="connsiteX1" fmla="*/ 955 w 439026"/>
                <a:gd name="connsiteY1" fmla="*/ 63563 h 57264"/>
                <a:gd name="connsiteX2" fmla="*/ 0 w 439026"/>
                <a:gd name="connsiteY2" fmla="*/ 26151 h 57264"/>
                <a:gd name="connsiteX3" fmla="*/ 216269 w 439026"/>
                <a:gd name="connsiteY3" fmla="*/ 0 h 57264"/>
                <a:gd name="connsiteX4" fmla="*/ 438072 w 439026"/>
                <a:gd name="connsiteY4" fmla="*/ 6681 h 57264"/>
                <a:gd name="connsiteX5" fmla="*/ 445135 w 439026"/>
                <a:gd name="connsiteY5" fmla="*/ 39512 h 57264"/>
                <a:gd name="connsiteX6" fmla="*/ 223713 w 439026"/>
                <a:gd name="connsiteY6" fmla="*/ 71008 h 57264"/>
                <a:gd name="connsiteX7" fmla="*/ 15080 w 439026"/>
                <a:gd name="connsiteY7" fmla="*/ 61273 h 57264"/>
                <a:gd name="connsiteX8" fmla="*/ 224095 w 439026"/>
                <a:gd name="connsiteY8" fmla="*/ 68144 h 57264"/>
                <a:gd name="connsiteX9" fmla="*/ 431582 w 439026"/>
                <a:gd name="connsiteY9" fmla="*/ 38749 h 57264"/>
                <a:gd name="connsiteX10" fmla="*/ 424901 w 439026"/>
                <a:gd name="connsiteY10" fmla="*/ 7826 h 57264"/>
                <a:gd name="connsiteX11" fmla="*/ 216841 w 439026"/>
                <a:gd name="connsiteY11" fmla="*/ 1718 h 57264"/>
                <a:gd name="connsiteX12" fmla="*/ 13935 w 439026"/>
                <a:gd name="connsiteY12" fmla="*/ 26342 h 57264"/>
                <a:gd name="connsiteX13" fmla="*/ 15080 w 439026"/>
                <a:gd name="connsiteY13" fmla="*/ 61273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57264">
                  <a:moveTo>
                    <a:pt x="223713" y="71008"/>
                  </a:moveTo>
                  <a:cubicBezTo>
                    <a:pt x="135907" y="66617"/>
                    <a:pt x="91051" y="65281"/>
                    <a:pt x="955" y="63563"/>
                  </a:cubicBezTo>
                  <a:cubicBezTo>
                    <a:pt x="2673" y="46384"/>
                    <a:pt x="2100" y="39321"/>
                    <a:pt x="0" y="26151"/>
                  </a:cubicBezTo>
                  <a:cubicBezTo>
                    <a:pt x="88187" y="13934"/>
                    <a:pt x="131517" y="8781"/>
                    <a:pt x="216269" y="0"/>
                  </a:cubicBezTo>
                  <a:cubicBezTo>
                    <a:pt x="305601" y="1909"/>
                    <a:pt x="350076" y="3054"/>
                    <a:pt x="438072" y="6681"/>
                  </a:cubicBezTo>
                  <a:cubicBezTo>
                    <a:pt x="442653" y="17752"/>
                    <a:pt x="444562" y="24051"/>
                    <a:pt x="445135" y="39512"/>
                  </a:cubicBezTo>
                  <a:cubicBezTo>
                    <a:pt x="358666" y="50011"/>
                    <a:pt x="314381" y="56310"/>
                    <a:pt x="223713" y="71008"/>
                  </a:cubicBezTo>
                  <a:close/>
                  <a:moveTo>
                    <a:pt x="15080" y="61273"/>
                  </a:moveTo>
                  <a:cubicBezTo>
                    <a:pt x="99640" y="62991"/>
                    <a:pt x="141634" y="64136"/>
                    <a:pt x="224095" y="68144"/>
                  </a:cubicBezTo>
                  <a:cubicBezTo>
                    <a:pt x="309036" y="54401"/>
                    <a:pt x="350458" y="48675"/>
                    <a:pt x="431582" y="38749"/>
                  </a:cubicBezTo>
                  <a:cubicBezTo>
                    <a:pt x="430819" y="24242"/>
                    <a:pt x="429101" y="18515"/>
                    <a:pt x="424901" y="7826"/>
                  </a:cubicBezTo>
                  <a:cubicBezTo>
                    <a:pt x="342250" y="4581"/>
                    <a:pt x="300447" y="3436"/>
                    <a:pt x="216841" y="1718"/>
                  </a:cubicBezTo>
                  <a:cubicBezTo>
                    <a:pt x="137243" y="10117"/>
                    <a:pt x="96777" y="14889"/>
                    <a:pt x="13935" y="26342"/>
                  </a:cubicBezTo>
                  <a:cubicBezTo>
                    <a:pt x="15843" y="38749"/>
                    <a:pt x="16416" y="45430"/>
                    <a:pt x="15080" y="612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216588DD-89B4-4369-B17D-58FA827C59AA}"/>
                </a:ext>
              </a:extLst>
            </p:cNvPr>
            <p:cNvSpPr/>
            <p:nvPr/>
          </p:nvSpPr>
          <p:spPr>
            <a:xfrm>
              <a:off x="2371721" y="4861227"/>
              <a:ext cx="419938" cy="57264"/>
            </a:xfrm>
            <a:custGeom>
              <a:avLst/>
              <a:gdLst>
                <a:gd name="connsiteX0" fmla="*/ 219513 w 419938"/>
                <a:gd name="connsiteY0" fmla="*/ 66999 h 57264"/>
                <a:gd name="connsiteX1" fmla="*/ 7063 w 419938"/>
                <a:gd name="connsiteY1" fmla="*/ 47338 h 57264"/>
                <a:gd name="connsiteX2" fmla="*/ 0 w 419938"/>
                <a:gd name="connsiteY2" fmla="*/ 14507 h 57264"/>
                <a:gd name="connsiteX3" fmla="*/ 204051 w 419938"/>
                <a:gd name="connsiteY3" fmla="*/ 0 h 57264"/>
                <a:gd name="connsiteX4" fmla="*/ 416311 w 419938"/>
                <a:gd name="connsiteY4" fmla="*/ 17179 h 57264"/>
                <a:gd name="connsiteX5" fmla="*/ 423755 w 419938"/>
                <a:gd name="connsiteY5" fmla="*/ 53828 h 57264"/>
                <a:gd name="connsiteX6" fmla="*/ 219513 w 419938"/>
                <a:gd name="connsiteY6" fmla="*/ 66999 h 57264"/>
                <a:gd name="connsiteX7" fmla="*/ 20424 w 419938"/>
                <a:gd name="connsiteY7" fmla="*/ 45811 h 57264"/>
                <a:gd name="connsiteX8" fmla="*/ 219704 w 419938"/>
                <a:gd name="connsiteY8" fmla="*/ 64136 h 57264"/>
                <a:gd name="connsiteX9" fmla="*/ 411157 w 419938"/>
                <a:gd name="connsiteY9" fmla="*/ 52110 h 57264"/>
                <a:gd name="connsiteX10" fmla="*/ 404095 w 419938"/>
                <a:gd name="connsiteY10" fmla="*/ 17943 h 57264"/>
                <a:gd name="connsiteX11" fmla="*/ 205006 w 419938"/>
                <a:gd name="connsiteY11" fmla="*/ 1527 h 57264"/>
                <a:gd name="connsiteX12" fmla="*/ 13552 w 419938"/>
                <a:gd name="connsiteY12" fmla="*/ 15080 h 57264"/>
                <a:gd name="connsiteX13" fmla="*/ 20424 w 419938"/>
                <a:gd name="connsiteY13" fmla="*/ 4581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19513" y="66999"/>
                  </a:moveTo>
                  <a:cubicBezTo>
                    <a:pt x="137816" y="54592"/>
                    <a:pt x="94104" y="52492"/>
                    <a:pt x="7063" y="47338"/>
                  </a:cubicBezTo>
                  <a:cubicBezTo>
                    <a:pt x="6490" y="31686"/>
                    <a:pt x="4581" y="25578"/>
                    <a:pt x="0" y="14507"/>
                  </a:cubicBezTo>
                  <a:cubicBezTo>
                    <a:pt x="83415" y="6681"/>
                    <a:pt x="124263" y="4008"/>
                    <a:pt x="204051" y="0"/>
                  </a:cubicBezTo>
                  <a:cubicBezTo>
                    <a:pt x="290139" y="5917"/>
                    <a:pt x="332514" y="9162"/>
                    <a:pt x="416311" y="17179"/>
                  </a:cubicBezTo>
                  <a:cubicBezTo>
                    <a:pt x="420892" y="30159"/>
                    <a:pt x="422610" y="37222"/>
                    <a:pt x="423755" y="53828"/>
                  </a:cubicBezTo>
                  <a:cubicBezTo>
                    <a:pt x="343395" y="58600"/>
                    <a:pt x="302737" y="60891"/>
                    <a:pt x="219513" y="66999"/>
                  </a:cubicBezTo>
                  <a:close/>
                  <a:moveTo>
                    <a:pt x="20424" y="45811"/>
                  </a:moveTo>
                  <a:cubicBezTo>
                    <a:pt x="102121" y="50583"/>
                    <a:pt x="142970" y="52683"/>
                    <a:pt x="219704" y="64136"/>
                  </a:cubicBezTo>
                  <a:cubicBezTo>
                    <a:pt x="297583" y="58410"/>
                    <a:pt x="335760" y="56310"/>
                    <a:pt x="411157" y="52110"/>
                  </a:cubicBezTo>
                  <a:cubicBezTo>
                    <a:pt x="410012" y="36649"/>
                    <a:pt x="408294" y="30159"/>
                    <a:pt x="404095" y="17943"/>
                  </a:cubicBezTo>
                  <a:cubicBezTo>
                    <a:pt x="325643" y="10308"/>
                    <a:pt x="285748" y="7063"/>
                    <a:pt x="205006" y="1527"/>
                  </a:cubicBezTo>
                  <a:cubicBezTo>
                    <a:pt x="130180" y="5154"/>
                    <a:pt x="91814" y="7826"/>
                    <a:pt x="13552" y="15080"/>
                  </a:cubicBezTo>
                  <a:cubicBezTo>
                    <a:pt x="17942" y="25578"/>
                    <a:pt x="19661" y="31304"/>
                    <a:pt x="20424" y="458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8A4DF87B-7C3A-4BF8-8D0B-1598146B22D6}"/>
                </a:ext>
              </a:extLst>
            </p:cNvPr>
            <p:cNvSpPr/>
            <p:nvPr/>
          </p:nvSpPr>
          <p:spPr>
            <a:xfrm>
              <a:off x="2775434" y="4863518"/>
              <a:ext cx="400850" cy="76352"/>
            </a:xfrm>
            <a:custGeom>
              <a:avLst/>
              <a:gdLst>
                <a:gd name="connsiteX0" fmla="*/ 208251 w 400850"/>
                <a:gd name="connsiteY0" fmla="*/ 86087 h 76352"/>
                <a:gd name="connsiteX1" fmla="*/ 7635 w 400850"/>
                <a:gd name="connsiteY1" fmla="*/ 50965 h 76352"/>
                <a:gd name="connsiteX2" fmla="*/ 0 w 400850"/>
                <a:gd name="connsiteY2" fmla="*/ 14507 h 76352"/>
                <a:gd name="connsiteX3" fmla="*/ 197371 w 400850"/>
                <a:gd name="connsiteY3" fmla="*/ 0 h 76352"/>
                <a:gd name="connsiteX4" fmla="*/ 402950 w 400850"/>
                <a:gd name="connsiteY4" fmla="*/ 22906 h 76352"/>
                <a:gd name="connsiteX5" fmla="*/ 406958 w 400850"/>
                <a:gd name="connsiteY5" fmla="*/ 73107 h 76352"/>
                <a:gd name="connsiteX6" fmla="*/ 208251 w 400850"/>
                <a:gd name="connsiteY6" fmla="*/ 86087 h 76352"/>
                <a:gd name="connsiteX7" fmla="*/ 20042 w 400850"/>
                <a:gd name="connsiteY7" fmla="*/ 50393 h 76352"/>
                <a:gd name="connsiteX8" fmla="*/ 208442 w 400850"/>
                <a:gd name="connsiteY8" fmla="*/ 83033 h 76352"/>
                <a:gd name="connsiteX9" fmla="*/ 394742 w 400850"/>
                <a:gd name="connsiteY9" fmla="*/ 71199 h 76352"/>
                <a:gd name="connsiteX10" fmla="*/ 390924 w 400850"/>
                <a:gd name="connsiteY10" fmla="*/ 24624 h 76352"/>
                <a:gd name="connsiteX11" fmla="*/ 198135 w 400850"/>
                <a:gd name="connsiteY11" fmla="*/ 2672 h 76352"/>
                <a:gd name="connsiteX12" fmla="*/ 13171 w 400850"/>
                <a:gd name="connsiteY12" fmla="*/ 16225 h 76352"/>
                <a:gd name="connsiteX13" fmla="*/ 20042 w 400850"/>
                <a:gd name="connsiteY13" fmla="*/ 5039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76352">
                  <a:moveTo>
                    <a:pt x="208251" y="86087"/>
                  </a:moveTo>
                  <a:cubicBezTo>
                    <a:pt x="129608" y="70053"/>
                    <a:pt x="89523" y="62991"/>
                    <a:pt x="7635" y="50965"/>
                  </a:cubicBezTo>
                  <a:cubicBezTo>
                    <a:pt x="6490" y="34359"/>
                    <a:pt x="4581" y="27487"/>
                    <a:pt x="0" y="14507"/>
                  </a:cubicBezTo>
                  <a:cubicBezTo>
                    <a:pt x="79216" y="9735"/>
                    <a:pt x="118537" y="7254"/>
                    <a:pt x="197371" y="0"/>
                  </a:cubicBezTo>
                  <a:cubicBezTo>
                    <a:pt x="280786" y="7444"/>
                    <a:pt x="322016" y="11835"/>
                    <a:pt x="402950" y="22906"/>
                  </a:cubicBezTo>
                  <a:cubicBezTo>
                    <a:pt x="405813" y="41803"/>
                    <a:pt x="406767" y="51729"/>
                    <a:pt x="406958" y="73107"/>
                  </a:cubicBezTo>
                  <a:cubicBezTo>
                    <a:pt x="327933" y="79025"/>
                    <a:pt x="288421" y="81315"/>
                    <a:pt x="208251" y="86087"/>
                  </a:cubicBezTo>
                  <a:close/>
                  <a:moveTo>
                    <a:pt x="20042" y="50393"/>
                  </a:moveTo>
                  <a:cubicBezTo>
                    <a:pt x="96776" y="61655"/>
                    <a:pt x="134380" y="68144"/>
                    <a:pt x="208442" y="83033"/>
                  </a:cubicBezTo>
                  <a:cubicBezTo>
                    <a:pt x="283649" y="78452"/>
                    <a:pt x="320680" y="76352"/>
                    <a:pt x="394742" y="71199"/>
                  </a:cubicBezTo>
                  <a:cubicBezTo>
                    <a:pt x="394551" y="51347"/>
                    <a:pt x="393597" y="42185"/>
                    <a:pt x="390924" y="24624"/>
                  </a:cubicBezTo>
                  <a:cubicBezTo>
                    <a:pt x="314954" y="14125"/>
                    <a:pt x="276395" y="9926"/>
                    <a:pt x="198135" y="2672"/>
                  </a:cubicBezTo>
                  <a:cubicBezTo>
                    <a:pt x="124263" y="9162"/>
                    <a:pt x="87423" y="11644"/>
                    <a:pt x="13171" y="16225"/>
                  </a:cubicBezTo>
                  <a:cubicBezTo>
                    <a:pt x="17179" y="28250"/>
                    <a:pt x="18897" y="34740"/>
                    <a:pt x="20042" y="503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2A42BE40-68F2-48AB-A98E-B6D74EA1B7FE}"/>
                </a:ext>
              </a:extLst>
            </p:cNvPr>
            <p:cNvSpPr/>
            <p:nvPr/>
          </p:nvSpPr>
          <p:spPr>
            <a:xfrm>
              <a:off x="3165977" y="4862945"/>
              <a:ext cx="381762" cy="114529"/>
            </a:xfrm>
            <a:custGeom>
              <a:avLst/>
              <a:gdLst>
                <a:gd name="connsiteX0" fmla="*/ 198516 w 381762"/>
                <a:gd name="connsiteY0" fmla="*/ 118919 h 114528"/>
                <a:gd name="connsiteX1" fmla="*/ 4008 w 381762"/>
                <a:gd name="connsiteY1" fmla="*/ 73298 h 114528"/>
                <a:gd name="connsiteX2" fmla="*/ 0 w 381762"/>
                <a:gd name="connsiteY2" fmla="*/ 23669 h 114528"/>
                <a:gd name="connsiteX3" fmla="*/ 195653 w 381762"/>
                <a:gd name="connsiteY3" fmla="*/ 0 h 114528"/>
                <a:gd name="connsiteX4" fmla="*/ 395314 w 381762"/>
                <a:gd name="connsiteY4" fmla="*/ 32259 h 114528"/>
                <a:gd name="connsiteX5" fmla="*/ 394933 w 381762"/>
                <a:gd name="connsiteY5" fmla="*/ 102312 h 114528"/>
                <a:gd name="connsiteX6" fmla="*/ 198516 w 381762"/>
                <a:gd name="connsiteY6" fmla="*/ 118919 h 114528"/>
                <a:gd name="connsiteX7" fmla="*/ 16225 w 381762"/>
                <a:gd name="connsiteY7" fmla="*/ 72344 h 114528"/>
                <a:gd name="connsiteX8" fmla="*/ 198707 w 381762"/>
                <a:gd name="connsiteY8" fmla="*/ 114719 h 114528"/>
                <a:gd name="connsiteX9" fmla="*/ 382907 w 381762"/>
                <a:gd name="connsiteY9" fmla="*/ 98685 h 114528"/>
                <a:gd name="connsiteX10" fmla="*/ 383098 w 381762"/>
                <a:gd name="connsiteY10" fmla="*/ 33786 h 114528"/>
                <a:gd name="connsiteX11" fmla="*/ 195844 w 381762"/>
                <a:gd name="connsiteY11" fmla="*/ 3245 h 114528"/>
                <a:gd name="connsiteX12" fmla="*/ 12217 w 381762"/>
                <a:gd name="connsiteY12" fmla="*/ 25196 h 114528"/>
                <a:gd name="connsiteX13" fmla="*/ 16225 w 381762"/>
                <a:gd name="connsiteY13" fmla="*/ 7234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14528">
                  <a:moveTo>
                    <a:pt x="198516" y="118919"/>
                  </a:moveTo>
                  <a:cubicBezTo>
                    <a:pt x="122164" y="98304"/>
                    <a:pt x="83224" y="89141"/>
                    <a:pt x="4008" y="73298"/>
                  </a:cubicBezTo>
                  <a:cubicBezTo>
                    <a:pt x="3818" y="51920"/>
                    <a:pt x="2863" y="42376"/>
                    <a:pt x="0" y="23669"/>
                  </a:cubicBezTo>
                  <a:cubicBezTo>
                    <a:pt x="78261" y="16034"/>
                    <a:pt x="117201" y="11453"/>
                    <a:pt x="195653" y="0"/>
                  </a:cubicBezTo>
                  <a:cubicBezTo>
                    <a:pt x="276586" y="10499"/>
                    <a:pt x="316480" y="16798"/>
                    <a:pt x="395314" y="32259"/>
                  </a:cubicBezTo>
                  <a:cubicBezTo>
                    <a:pt x="396078" y="59555"/>
                    <a:pt x="396269" y="73489"/>
                    <a:pt x="394933" y="102312"/>
                  </a:cubicBezTo>
                  <a:cubicBezTo>
                    <a:pt x="316672" y="110138"/>
                    <a:pt x="277541" y="113383"/>
                    <a:pt x="198516" y="118919"/>
                  </a:cubicBezTo>
                  <a:close/>
                  <a:moveTo>
                    <a:pt x="16225" y="72344"/>
                  </a:moveTo>
                  <a:cubicBezTo>
                    <a:pt x="90477" y="87233"/>
                    <a:pt x="126936" y="95631"/>
                    <a:pt x="198707" y="114719"/>
                  </a:cubicBezTo>
                  <a:cubicBezTo>
                    <a:pt x="272769" y="109375"/>
                    <a:pt x="309418" y="106321"/>
                    <a:pt x="382907" y="98685"/>
                  </a:cubicBezTo>
                  <a:cubicBezTo>
                    <a:pt x="384052" y="71962"/>
                    <a:pt x="383861" y="59173"/>
                    <a:pt x="383098" y="33786"/>
                  </a:cubicBezTo>
                  <a:cubicBezTo>
                    <a:pt x="309227" y="19470"/>
                    <a:pt x="271814" y="13362"/>
                    <a:pt x="195844" y="3245"/>
                  </a:cubicBezTo>
                  <a:cubicBezTo>
                    <a:pt x="122355" y="13743"/>
                    <a:pt x="85705" y="17943"/>
                    <a:pt x="12217" y="25196"/>
                  </a:cubicBezTo>
                  <a:cubicBezTo>
                    <a:pt x="15080" y="43139"/>
                    <a:pt x="16225" y="52301"/>
                    <a:pt x="16225" y="723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C1D9FDD2-2589-43B8-9C09-A2978569B4F3}"/>
                </a:ext>
              </a:extLst>
            </p:cNvPr>
            <p:cNvSpPr/>
            <p:nvPr/>
          </p:nvSpPr>
          <p:spPr>
            <a:xfrm>
              <a:off x="3548884" y="4859319"/>
              <a:ext cx="381762" cy="152705"/>
            </a:xfrm>
            <a:custGeom>
              <a:avLst/>
              <a:gdLst>
                <a:gd name="connsiteX0" fmla="*/ 190308 w 381762"/>
                <a:gd name="connsiteY0" fmla="*/ 162630 h 152704"/>
                <a:gd name="connsiteX1" fmla="*/ 0 w 381762"/>
                <a:gd name="connsiteY1" fmla="*/ 104603 h 152704"/>
                <a:gd name="connsiteX2" fmla="*/ 191 w 381762"/>
                <a:gd name="connsiteY2" fmla="*/ 35313 h 152704"/>
                <a:gd name="connsiteX3" fmla="*/ 195653 w 381762"/>
                <a:gd name="connsiteY3" fmla="*/ 0 h 152704"/>
                <a:gd name="connsiteX4" fmla="*/ 390733 w 381762"/>
                <a:gd name="connsiteY4" fmla="*/ 43903 h 152704"/>
                <a:gd name="connsiteX5" fmla="*/ 386725 w 381762"/>
                <a:gd name="connsiteY5" fmla="*/ 137816 h 152704"/>
                <a:gd name="connsiteX6" fmla="*/ 190308 w 381762"/>
                <a:gd name="connsiteY6" fmla="*/ 162630 h 152704"/>
                <a:gd name="connsiteX7" fmla="*/ 12217 w 381762"/>
                <a:gd name="connsiteY7" fmla="*/ 103457 h 152704"/>
                <a:gd name="connsiteX8" fmla="*/ 190881 w 381762"/>
                <a:gd name="connsiteY8" fmla="*/ 157477 h 152704"/>
                <a:gd name="connsiteX9" fmla="*/ 375081 w 381762"/>
                <a:gd name="connsiteY9" fmla="*/ 133998 h 152704"/>
                <a:gd name="connsiteX10" fmla="*/ 378708 w 381762"/>
                <a:gd name="connsiteY10" fmla="*/ 46575 h 152704"/>
                <a:gd name="connsiteX11" fmla="*/ 195844 w 381762"/>
                <a:gd name="connsiteY11" fmla="*/ 4963 h 152704"/>
                <a:gd name="connsiteX12" fmla="*/ 12598 w 381762"/>
                <a:gd name="connsiteY12" fmla="*/ 37794 h 152704"/>
                <a:gd name="connsiteX13" fmla="*/ 12217 w 381762"/>
                <a:gd name="connsiteY13" fmla="*/ 103457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190308" y="162630"/>
                  </a:moveTo>
                  <a:cubicBezTo>
                    <a:pt x="115292" y="136862"/>
                    <a:pt x="77116" y="125218"/>
                    <a:pt x="0" y="104603"/>
                  </a:cubicBezTo>
                  <a:cubicBezTo>
                    <a:pt x="1336" y="76161"/>
                    <a:pt x="1145" y="62418"/>
                    <a:pt x="191" y="35313"/>
                  </a:cubicBezTo>
                  <a:cubicBezTo>
                    <a:pt x="78070" y="23478"/>
                    <a:pt x="117201" y="16607"/>
                    <a:pt x="195653" y="0"/>
                  </a:cubicBezTo>
                  <a:cubicBezTo>
                    <a:pt x="274678" y="14889"/>
                    <a:pt x="313617" y="23669"/>
                    <a:pt x="390733" y="43903"/>
                  </a:cubicBezTo>
                  <a:cubicBezTo>
                    <a:pt x="389970" y="81315"/>
                    <a:pt x="389207" y="100212"/>
                    <a:pt x="386725" y="137816"/>
                  </a:cubicBezTo>
                  <a:cubicBezTo>
                    <a:pt x="308273" y="150032"/>
                    <a:pt x="268951" y="154804"/>
                    <a:pt x="190308" y="162630"/>
                  </a:cubicBezTo>
                  <a:close/>
                  <a:moveTo>
                    <a:pt x="12217" y="103457"/>
                  </a:moveTo>
                  <a:cubicBezTo>
                    <a:pt x="84560" y="122736"/>
                    <a:pt x="120446" y="133617"/>
                    <a:pt x="190881" y="157477"/>
                  </a:cubicBezTo>
                  <a:cubicBezTo>
                    <a:pt x="264561" y="149841"/>
                    <a:pt x="301401" y="145260"/>
                    <a:pt x="375081" y="133998"/>
                  </a:cubicBezTo>
                  <a:cubicBezTo>
                    <a:pt x="377372" y="98876"/>
                    <a:pt x="377944" y="81315"/>
                    <a:pt x="378708" y="46575"/>
                  </a:cubicBezTo>
                  <a:cubicBezTo>
                    <a:pt x="306364" y="27487"/>
                    <a:pt x="269715" y="19279"/>
                    <a:pt x="195844" y="4963"/>
                  </a:cubicBezTo>
                  <a:cubicBezTo>
                    <a:pt x="122355" y="20233"/>
                    <a:pt x="85705" y="26723"/>
                    <a:pt x="12598" y="37794"/>
                  </a:cubicBezTo>
                  <a:cubicBezTo>
                    <a:pt x="13171" y="63563"/>
                    <a:pt x="13362" y="76543"/>
                    <a:pt x="12217" y="1034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A3262DAE-2BC3-4EDB-BB63-F179376AA9F3}"/>
                </a:ext>
              </a:extLst>
            </p:cNvPr>
            <p:cNvSpPr/>
            <p:nvPr/>
          </p:nvSpPr>
          <p:spPr>
            <a:xfrm>
              <a:off x="3923774" y="4854547"/>
              <a:ext cx="381762" cy="209969"/>
            </a:xfrm>
            <a:custGeom>
              <a:avLst/>
              <a:gdLst>
                <a:gd name="connsiteX0" fmla="*/ 188781 w 381762"/>
                <a:gd name="connsiteY0" fmla="*/ 212832 h 209969"/>
                <a:gd name="connsiteX1" fmla="*/ 0 w 381762"/>
                <a:gd name="connsiteY1" fmla="*/ 141634 h 209969"/>
                <a:gd name="connsiteX2" fmla="*/ 3817 w 381762"/>
                <a:gd name="connsiteY2" fmla="*/ 48484 h 209969"/>
                <a:gd name="connsiteX3" fmla="*/ 199470 w 381762"/>
                <a:gd name="connsiteY3" fmla="*/ 0 h 209969"/>
                <a:gd name="connsiteX4" fmla="*/ 392260 w 381762"/>
                <a:gd name="connsiteY4" fmla="*/ 57073 h 209969"/>
                <a:gd name="connsiteX5" fmla="*/ 386534 w 381762"/>
                <a:gd name="connsiteY5" fmla="*/ 177328 h 209969"/>
                <a:gd name="connsiteX6" fmla="*/ 188781 w 381762"/>
                <a:gd name="connsiteY6" fmla="*/ 212832 h 209969"/>
                <a:gd name="connsiteX7" fmla="*/ 12216 w 381762"/>
                <a:gd name="connsiteY7" fmla="*/ 139916 h 209969"/>
                <a:gd name="connsiteX8" fmla="*/ 189354 w 381762"/>
                <a:gd name="connsiteY8" fmla="*/ 206342 h 209969"/>
                <a:gd name="connsiteX9" fmla="*/ 374890 w 381762"/>
                <a:gd name="connsiteY9" fmla="*/ 172747 h 209969"/>
                <a:gd name="connsiteX10" fmla="*/ 380235 w 381762"/>
                <a:gd name="connsiteY10" fmla="*/ 60700 h 209969"/>
                <a:gd name="connsiteX11" fmla="*/ 199470 w 381762"/>
                <a:gd name="connsiteY11" fmla="*/ 6681 h 209969"/>
                <a:gd name="connsiteX12" fmla="*/ 15843 w 381762"/>
                <a:gd name="connsiteY12" fmla="*/ 51919 h 209969"/>
                <a:gd name="connsiteX13" fmla="*/ 12216 w 381762"/>
                <a:gd name="connsiteY13" fmla="*/ 13991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09969">
                  <a:moveTo>
                    <a:pt x="188781" y="212832"/>
                  </a:moveTo>
                  <a:cubicBezTo>
                    <a:pt x="113956" y="181910"/>
                    <a:pt x="76161" y="167593"/>
                    <a:pt x="0" y="141634"/>
                  </a:cubicBezTo>
                  <a:cubicBezTo>
                    <a:pt x="2481" y="104221"/>
                    <a:pt x="3054" y="85515"/>
                    <a:pt x="3817" y="48484"/>
                  </a:cubicBezTo>
                  <a:cubicBezTo>
                    <a:pt x="81888" y="31877"/>
                    <a:pt x="120827" y="22142"/>
                    <a:pt x="199470" y="0"/>
                  </a:cubicBezTo>
                  <a:cubicBezTo>
                    <a:pt x="277159" y="20042"/>
                    <a:pt x="315717" y="31495"/>
                    <a:pt x="392260" y="57073"/>
                  </a:cubicBezTo>
                  <a:cubicBezTo>
                    <a:pt x="390542" y="105366"/>
                    <a:pt x="389588" y="129608"/>
                    <a:pt x="386534" y="177328"/>
                  </a:cubicBezTo>
                  <a:cubicBezTo>
                    <a:pt x="307318" y="194317"/>
                    <a:pt x="267806" y="201188"/>
                    <a:pt x="188781" y="212832"/>
                  </a:cubicBezTo>
                  <a:close/>
                  <a:moveTo>
                    <a:pt x="12216" y="139916"/>
                  </a:moveTo>
                  <a:cubicBezTo>
                    <a:pt x="83796" y="164158"/>
                    <a:pt x="119110" y="177519"/>
                    <a:pt x="189354" y="206342"/>
                  </a:cubicBezTo>
                  <a:cubicBezTo>
                    <a:pt x="263416" y="195080"/>
                    <a:pt x="300447" y="188590"/>
                    <a:pt x="374890" y="172747"/>
                  </a:cubicBezTo>
                  <a:cubicBezTo>
                    <a:pt x="377753" y="128272"/>
                    <a:pt x="378708" y="105748"/>
                    <a:pt x="380235" y="60700"/>
                  </a:cubicBezTo>
                  <a:cubicBezTo>
                    <a:pt x="308463" y="36649"/>
                    <a:pt x="272196" y="25769"/>
                    <a:pt x="199470" y="6681"/>
                  </a:cubicBezTo>
                  <a:cubicBezTo>
                    <a:pt x="125791" y="27105"/>
                    <a:pt x="89141" y="36076"/>
                    <a:pt x="15843" y="51919"/>
                  </a:cubicBezTo>
                  <a:cubicBezTo>
                    <a:pt x="15079" y="86851"/>
                    <a:pt x="14507" y="104412"/>
                    <a:pt x="12216" y="1399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98142C7A-8701-432B-AC44-E6977A567F3B}"/>
                </a:ext>
              </a:extLst>
            </p:cNvPr>
            <p:cNvSpPr/>
            <p:nvPr/>
          </p:nvSpPr>
          <p:spPr>
            <a:xfrm>
              <a:off x="4298283" y="4849011"/>
              <a:ext cx="381762" cy="248145"/>
            </a:xfrm>
            <a:custGeom>
              <a:avLst/>
              <a:gdLst>
                <a:gd name="connsiteX0" fmla="*/ 190117 w 381762"/>
                <a:gd name="connsiteY0" fmla="*/ 265897 h 248145"/>
                <a:gd name="connsiteX1" fmla="*/ 0 w 381762"/>
                <a:gd name="connsiteY1" fmla="*/ 181719 h 248145"/>
                <a:gd name="connsiteX2" fmla="*/ 5726 w 381762"/>
                <a:gd name="connsiteY2" fmla="*/ 62227 h 248145"/>
                <a:gd name="connsiteX3" fmla="*/ 201761 w 381762"/>
                <a:gd name="connsiteY3" fmla="*/ 0 h 248145"/>
                <a:gd name="connsiteX4" fmla="*/ 394742 w 381762"/>
                <a:gd name="connsiteY4" fmla="*/ 70817 h 248145"/>
                <a:gd name="connsiteX5" fmla="*/ 389970 w 381762"/>
                <a:gd name="connsiteY5" fmla="*/ 217986 h 248145"/>
                <a:gd name="connsiteX6" fmla="*/ 190117 w 381762"/>
                <a:gd name="connsiteY6" fmla="*/ 265897 h 248145"/>
                <a:gd name="connsiteX7" fmla="*/ 12407 w 381762"/>
                <a:gd name="connsiteY7" fmla="*/ 179237 h 248145"/>
                <a:gd name="connsiteX8" fmla="*/ 190881 w 381762"/>
                <a:gd name="connsiteY8" fmla="*/ 257880 h 248145"/>
                <a:gd name="connsiteX9" fmla="*/ 378326 w 381762"/>
                <a:gd name="connsiteY9" fmla="*/ 212450 h 248145"/>
                <a:gd name="connsiteX10" fmla="*/ 382907 w 381762"/>
                <a:gd name="connsiteY10" fmla="*/ 75207 h 248145"/>
                <a:gd name="connsiteX11" fmla="*/ 201761 w 381762"/>
                <a:gd name="connsiteY11" fmla="*/ 8399 h 248145"/>
                <a:gd name="connsiteX12" fmla="*/ 17752 w 381762"/>
                <a:gd name="connsiteY12" fmla="*/ 66426 h 248145"/>
                <a:gd name="connsiteX13" fmla="*/ 12407 w 381762"/>
                <a:gd name="connsiteY13" fmla="*/ 179237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248145">
                  <a:moveTo>
                    <a:pt x="190117" y="265897"/>
                  </a:moveTo>
                  <a:cubicBezTo>
                    <a:pt x="114338" y="230011"/>
                    <a:pt x="76352" y="213023"/>
                    <a:pt x="0" y="181719"/>
                  </a:cubicBezTo>
                  <a:cubicBezTo>
                    <a:pt x="3054" y="134380"/>
                    <a:pt x="4008" y="110329"/>
                    <a:pt x="5726" y="62227"/>
                  </a:cubicBezTo>
                  <a:cubicBezTo>
                    <a:pt x="83988" y="40085"/>
                    <a:pt x="123118" y="27678"/>
                    <a:pt x="201761" y="0"/>
                  </a:cubicBezTo>
                  <a:cubicBezTo>
                    <a:pt x="279068" y="25578"/>
                    <a:pt x="317817" y="39703"/>
                    <a:pt x="394742" y="70817"/>
                  </a:cubicBezTo>
                  <a:cubicBezTo>
                    <a:pt x="393405" y="130181"/>
                    <a:pt x="392451" y="159958"/>
                    <a:pt x="389970" y="217986"/>
                  </a:cubicBezTo>
                  <a:cubicBezTo>
                    <a:pt x="309991" y="240128"/>
                    <a:pt x="270097" y="249672"/>
                    <a:pt x="190117" y="265897"/>
                  </a:cubicBezTo>
                  <a:close/>
                  <a:moveTo>
                    <a:pt x="12407" y="179237"/>
                  </a:moveTo>
                  <a:cubicBezTo>
                    <a:pt x="83988" y="208633"/>
                    <a:pt x="119682" y="224476"/>
                    <a:pt x="190881" y="257880"/>
                  </a:cubicBezTo>
                  <a:cubicBezTo>
                    <a:pt x="265706" y="242228"/>
                    <a:pt x="303310" y="233256"/>
                    <a:pt x="378326" y="212450"/>
                  </a:cubicBezTo>
                  <a:cubicBezTo>
                    <a:pt x="380807" y="158240"/>
                    <a:pt x="381571" y="130562"/>
                    <a:pt x="382907" y="75207"/>
                  </a:cubicBezTo>
                  <a:cubicBezTo>
                    <a:pt x="310563" y="46002"/>
                    <a:pt x="274487" y="32641"/>
                    <a:pt x="201761" y="8399"/>
                  </a:cubicBezTo>
                  <a:cubicBezTo>
                    <a:pt x="127890" y="34168"/>
                    <a:pt x="91241" y="45621"/>
                    <a:pt x="17752" y="66426"/>
                  </a:cubicBezTo>
                  <a:cubicBezTo>
                    <a:pt x="16225" y="111665"/>
                    <a:pt x="15270" y="134380"/>
                    <a:pt x="12407" y="1792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BFC0121F-9020-4E29-8492-D4F03871EDBD}"/>
                </a:ext>
              </a:extLst>
            </p:cNvPr>
            <p:cNvSpPr/>
            <p:nvPr/>
          </p:nvSpPr>
          <p:spPr>
            <a:xfrm>
              <a:off x="4676418" y="4844239"/>
              <a:ext cx="381762" cy="305409"/>
            </a:xfrm>
            <a:custGeom>
              <a:avLst/>
              <a:gdLst>
                <a:gd name="connsiteX0" fmla="*/ 194317 w 381762"/>
                <a:gd name="connsiteY0" fmla="*/ 317626 h 305409"/>
                <a:gd name="connsiteX1" fmla="*/ 0 w 381762"/>
                <a:gd name="connsiteY1" fmla="*/ 221804 h 305409"/>
                <a:gd name="connsiteX2" fmla="*/ 4963 w 381762"/>
                <a:gd name="connsiteY2" fmla="*/ 75589 h 305409"/>
                <a:gd name="connsiteX3" fmla="*/ 201379 w 381762"/>
                <a:gd name="connsiteY3" fmla="*/ 0 h 305409"/>
                <a:gd name="connsiteX4" fmla="*/ 397605 w 381762"/>
                <a:gd name="connsiteY4" fmla="*/ 84178 h 305409"/>
                <a:gd name="connsiteX5" fmla="*/ 396842 w 381762"/>
                <a:gd name="connsiteY5" fmla="*/ 256353 h 305409"/>
                <a:gd name="connsiteX6" fmla="*/ 194317 w 381762"/>
                <a:gd name="connsiteY6" fmla="*/ 317626 h 305409"/>
                <a:gd name="connsiteX7" fmla="*/ 12216 w 381762"/>
                <a:gd name="connsiteY7" fmla="*/ 218368 h 305409"/>
                <a:gd name="connsiteX8" fmla="*/ 194698 w 381762"/>
                <a:gd name="connsiteY8" fmla="*/ 308082 h 305409"/>
                <a:gd name="connsiteX9" fmla="*/ 384434 w 381762"/>
                <a:gd name="connsiteY9" fmla="*/ 250054 h 305409"/>
                <a:gd name="connsiteX10" fmla="*/ 385389 w 381762"/>
                <a:gd name="connsiteY10" fmla="*/ 89141 h 305409"/>
                <a:gd name="connsiteX11" fmla="*/ 201379 w 381762"/>
                <a:gd name="connsiteY11" fmla="*/ 9735 h 305409"/>
                <a:gd name="connsiteX12" fmla="*/ 16988 w 381762"/>
                <a:gd name="connsiteY12" fmla="*/ 80361 h 305409"/>
                <a:gd name="connsiteX13" fmla="*/ 12216 w 381762"/>
                <a:gd name="connsiteY13" fmla="*/ 218368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305409">
                  <a:moveTo>
                    <a:pt x="194317" y="317626"/>
                  </a:moveTo>
                  <a:cubicBezTo>
                    <a:pt x="116438" y="277541"/>
                    <a:pt x="77689" y="258071"/>
                    <a:pt x="0" y="221804"/>
                  </a:cubicBezTo>
                  <a:cubicBezTo>
                    <a:pt x="2672" y="164158"/>
                    <a:pt x="3436" y="134571"/>
                    <a:pt x="4963" y="75589"/>
                  </a:cubicBezTo>
                  <a:cubicBezTo>
                    <a:pt x="83415" y="48102"/>
                    <a:pt x="122736" y="32831"/>
                    <a:pt x="201379" y="0"/>
                  </a:cubicBezTo>
                  <a:cubicBezTo>
                    <a:pt x="279641" y="31114"/>
                    <a:pt x="318771" y="48102"/>
                    <a:pt x="397605" y="84178"/>
                  </a:cubicBezTo>
                  <a:cubicBezTo>
                    <a:pt x="397796" y="154041"/>
                    <a:pt x="397796" y="188972"/>
                    <a:pt x="396842" y="256353"/>
                  </a:cubicBezTo>
                  <a:cubicBezTo>
                    <a:pt x="315717" y="283840"/>
                    <a:pt x="275250" y="296056"/>
                    <a:pt x="194317" y="317626"/>
                  </a:cubicBezTo>
                  <a:close/>
                  <a:moveTo>
                    <a:pt x="12216" y="218368"/>
                  </a:moveTo>
                  <a:cubicBezTo>
                    <a:pt x="85133" y="252535"/>
                    <a:pt x="121591" y="270669"/>
                    <a:pt x="194698" y="308082"/>
                  </a:cubicBezTo>
                  <a:cubicBezTo>
                    <a:pt x="270478" y="287467"/>
                    <a:pt x="308464" y="276014"/>
                    <a:pt x="384434" y="250054"/>
                  </a:cubicBezTo>
                  <a:cubicBezTo>
                    <a:pt x="385389" y="186872"/>
                    <a:pt x="385389" y="154423"/>
                    <a:pt x="385389" y="89141"/>
                  </a:cubicBezTo>
                  <a:cubicBezTo>
                    <a:pt x="311518" y="55165"/>
                    <a:pt x="274677" y="39131"/>
                    <a:pt x="201379" y="9735"/>
                  </a:cubicBezTo>
                  <a:cubicBezTo>
                    <a:pt x="127508" y="40276"/>
                    <a:pt x="90668" y="54401"/>
                    <a:pt x="16988" y="80361"/>
                  </a:cubicBezTo>
                  <a:cubicBezTo>
                    <a:pt x="15461" y="136098"/>
                    <a:pt x="14698" y="163967"/>
                    <a:pt x="12216" y="2183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7CFE9BD2-7D8B-4DD3-A449-5681B1B73275}"/>
                </a:ext>
              </a:extLst>
            </p:cNvPr>
            <p:cNvSpPr/>
            <p:nvPr/>
          </p:nvSpPr>
          <p:spPr>
            <a:xfrm>
              <a:off x="5060662" y="4840612"/>
              <a:ext cx="400850" cy="362674"/>
            </a:xfrm>
            <a:custGeom>
              <a:avLst/>
              <a:gdLst>
                <a:gd name="connsiteX0" fmla="*/ 201570 w 400850"/>
                <a:gd name="connsiteY0" fmla="*/ 364201 h 362673"/>
                <a:gd name="connsiteX1" fmla="*/ 0 w 400850"/>
                <a:gd name="connsiteY1" fmla="*/ 259025 h 362673"/>
                <a:gd name="connsiteX2" fmla="*/ 954 w 400850"/>
                <a:gd name="connsiteY2" fmla="*/ 87614 h 362673"/>
                <a:gd name="connsiteX3" fmla="*/ 197561 w 400850"/>
                <a:gd name="connsiteY3" fmla="*/ 0 h 362673"/>
                <a:gd name="connsiteX4" fmla="*/ 400086 w 400850"/>
                <a:gd name="connsiteY4" fmla="*/ 96204 h 362673"/>
                <a:gd name="connsiteX5" fmla="*/ 406385 w 400850"/>
                <a:gd name="connsiteY5" fmla="*/ 289757 h 362673"/>
                <a:gd name="connsiteX6" fmla="*/ 201570 w 400850"/>
                <a:gd name="connsiteY6" fmla="*/ 364201 h 362673"/>
                <a:gd name="connsiteX7" fmla="*/ 12598 w 400850"/>
                <a:gd name="connsiteY7" fmla="*/ 254635 h 362673"/>
                <a:gd name="connsiteX8" fmla="*/ 201761 w 400850"/>
                <a:gd name="connsiteY8" fmla="*/ 353321 h 362673"/>
                <a:gd name="connsiteX9" fmla="*/ 393597 w 400850"/>
                <a:gd name="connsiteY9" fmla="*/ 282886 h 362673"/>
                <a:gd name="connsiteX10" fmla="*/ 387870 w 400850"/>
                <a:gd name="connsiteY10" fmla="*/ 101930 h 362673"/>
                <a:gd name="connsiteX11" fmla="*/ 197944 w 400850"/>
                <a:gd name="connsiteY11" fmla="*/ 11262 h 362673"/>
                <a:gd name="connsiteX12" fmla="*/ 13361 w 400850"/>
                <a:gd name="connsiteY12" fmla="*/ 93150 h 362673"/>
                <a:gd name="connsiteX13" fmla="*/ 12598 w 400850"/>
                <a:gd name="connsiteY13" fmla="*/ 25463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62673">
                  <a:moveTo>
                    <a:pt x="201570" y="364201"/>
                  </a:moveTo>
                  <a:cubicBezTo>
                    <a:pt x="120446" y="321062"/>
                    <a:pt x="80170" y="299683"/>
                    <a:pt x="0" y="259025"/>
                  </a:cubicBezTo>
                  <a:cubicBezTo>
                    <a:pt x="954" y="191835"/>
                    <a:pt x="1145" y="157095"/>
                    <a:pt x="954" y="87614"/>
                  </a:cubicBezTo>
                  <a:cubicBezTo>
                    <a:pt x="79597" y="54974"/>
                    <a:pt x="118918" y="37413"/>
                    <a:pt x="197561" y="0"/>
                  </a:cubicBezTo>
                  <a:cubicBezTo>
                    <a:pt x="277923" y="36267"/>
                    <a:pt x="318389" y="55737"/>
                    <a:pt x="400086" y="96204"/>
                  </a:cubicBezTo>
                  <a:cubicBezTo>
                    <a:pt x="403141" y="175038"/>
                    <a:pt x="404477" y="214168"/>
                    <a:pt x="406385" y="289757"/>
                  </a:cubicBezTo>
                  <a:cubicBezTo>
                    <a:pt x="324498" y="322398"/>
                    <a:pt x="283649" y="337287"/>
                    <a:pt x="201570" y="364201"/>
                  </a:cubicBezTo>
                  <a:close/>
                  <a:moveTo>
                    <a:pt x="12598" y="254635"/>
                  </a:moveTo>
                  <a:cubicBezTo>
                    <a:pt x="87805" y="292811"/>
                    <a:pt x="125599" y="312854"/>
                    <a:pt x="201761" y="353321"/>
                  </a:cubicBezTo>
                  <a:cubicBezTo>
                    <a:pt x="278495" y="327743"/>
                    <a:pt x="316862" y="313617"/>
                    <a:pt x="393597" y="282886"/>
                  </a:cubicBezTo>
                  <a:cubicBezTo>
                    <a:pt x="391879" y="212069"/>
                    <a:pt x="390733" y="175420"/>
                    <a:pt x="387870" y="101930"/>
                  </a:cubicBezTo>
                  <a:cubicBezTo>
                    <a:pt x="311327" y="63945"/>
                    <a:pt x="273341" y="45621"/>
                    <a:pt x="197944" y="11262"/>
                  </a:cubicBezTo>
                  <a:cubicBezTo>
                    <a:pt x="124073" y="46002"/>
                    <a:pt x="87232" y="62418"/>
                    <a:pt x="13361" y="93150"/>
                  </a:cubicBezTo>
                  <a:cubicBezTo>
                    <a:pt x="13361" y="158622"/>
                    <a:pt x="13361" y="191263"/>
                    <a:pt x="12598" y="2546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611990EB-6EDF-4E39-BB3C-7E5820E0D82B}"/>
                </a:ext>
              </a:extLst>
            </p:cNvPr>
            <p:cNvSpPr/>
            <p:nvPr/>
          </p:nvSpPr>
          <p:spPr>
            <a:xfrm>
              <a:off x="5448150" y="4839276"/>
              <a:ext cx="419938" cy="400850"/>
            </a:xfrm>
            <a:custGeom>
              <a:avLst/>
              <a:gdLst>
                <a:gd name="connsiteX0" fmla="*/ 217604 w 419938"/>
                <a:gd name="connsiteY0" fmla="*/ 401041 h 400849"/>
                <a:gd name="connsiteX1" fmla="*/ 6108 w 419938"/>
                <a:gd name="connsiteY1" fmla="*/ 290139 h 400849"/>
                <a:gd name="connsiteX2" fmla="*/ 0 w 419938"/>
                <a:gd name="connsiteY2" fmla="*/ 97158 h 400849"/>
                <a:gd name="connsiteX3" fmla="*/ 196607 w 419938"/>
                <a:gd name="connsiteY3" fmla="*/ 0 h 400849"/>
                <a:gd name="connsiteX4" fmla="*/ 408295 w 419938"/>
                <a:gd name="connsiteY4" fmla="*/ 105748 h 400849"/>
                <a:gd name="connsiteX5" fmla="*/ 424519 w 419938"/>
                <a:gd name="connsiteY5" fmla="*/ 314572 h 400849"/>
                <a:gd name="connsiteX6" fmla="*/ 217604 w 419938"/>
                <a:gd name="connsiteY6" fmla="*/ 401041 h 400849"/>
                <a:gd name="connsiteX7" fmla="*/ 18707 w 419938"/>
                <a:gd name="connsiteY7" fmla="*/ 284985 h 400849"/>
                <a:gd name="connsiteX8" fmla="*/ 217223 w 419938"/>
                <a:gd name="connsiteY8" fmla="*/ 389015 h 400849"/>
                <a:gd name="connsiteX9" fmla="*/ 410776 w 419938"/>
                <a:gd name="connsiteY9" fmla="*/ 307700 h 400849"/>
                <a:gd name="connsiteX10" fmla="*/ 395887 w 419938"/>
                <a:gd name="connsiteY10" fmla="*/ 112047 h 400849"/>
                <a:gd name="connsiteX11" fmla="*/ 197371 w 419938"/>
                <a:gd name="connsiteY11" fmla="*/ 12407 h 400849"/>
                <a:gd name="connsiteX12" fmla="*/ 12789 w 419938"/>
                <a:gd name="connsiteY12" fmla="*/ 103267 h 400849"/>
                <a:gd name="connsiteX13" fmla="*/ 18707 w 419938"/>
                <a:gd name="connsiteY13" fmla="*/ 284985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400849">
                  <a:moveTo>
                    <a:pt x="217604" y="401041"/>
                  </a:moveTo>
                  <a:cubicBezTo>
                    <a:pt x="132090" y="356566"/>
                    <a:pt x="89905" y="334042"/>
                    <a:pt x="6108" y="290139"/>
                  </a:cubicBezTo>
                  <a:cubicBezTo>
                    <a:pt x="4390" y="214932"/>
                    <a:pt x="3054" y="175610"/>
                    <a:pt x="0" y="97158"/>
                  </a:cubicBezTo>
                  <a:cubicBezTo>
                    <a:pt x="78643" y="60318"/>
                    <a:pt x="117964" y="40658"/>
                    <a:pt x="196607" y="0"/>
                  </a:cubicBezTo>
                  <a:cubicBezTo>
                    <a:pt x="280213" y="40658"/>
                    <a:pt x="322398" y="62227"/>
                    <a:pt x="408295" y="105748"/>
                  </a:cubicBezTo>
                  <a:cubicBezTo>
                    <a:pt x="415357" y="191072"/>
                    <a:pt x="418793" y="233638"/>
                    <a:pt x="424519" y="314572"/>
                  </a:cubicBezTo>
                  <a:cubicBezTo>
                    <a:pt x="341868" y="351794"/>
                    <a:pt x="300638" y="369164"/>
                    <a:pt x="217604" y="401041"/>
                  </a:cubicBezTo>
                  <a:close/>
                  <a:moveTo>
                    <a:pt x="18707" y="284985"/>
                  </a:moveTo>
                  <a:cubicBezTo>
                    <a:pt x="97349" y="326215"/>
                    <a:pt x="137052" y="347403"/>
                    <a:pt x="217223" y="389015"/>
                  </a:cubicBezTo>
                  <a:cubicBezTo>
                    <a:pt x="294911" y="358856"/>
                    <a:pt x="333469" y="342440"/>
                    <a:pt x="410776" y="307700"/>
                  </a:cubicBezTo>
                  <a:cubicBezTo>
                    <a:pt x="405431" y="231539"/>
                    <a:pt x="402377" y="191835"/>
                    <a:pt x="395887" y="112047"/>
                  </a:cubicBezTo>
                  <a:cubicBezTo>
                    <a:pt x="315526" y="71008"/>
                    <a:pt x="275823" y="50965"/>
                    <a:pt x="197371" y="12407"/>
                  </a:cubicBezTo>
                  <a:cubicBezTo>
                    <a:pt x="123691" y="50393"/>
                    <a:pt x="86660" y="68717"/>
                    <a:pt x="12789" y="103267"/>
                  </a:cubicBezTo>
                  <a:cubicBezTo>
                    <a:pt x="15652" y="177328"/>
                    <a:pt x="16989" y="213978"/>
                    <a:pt x="18707" y="284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157F5EA9-E63D-47D8-9872-5F0CCFBCE898}"/>
                </a:ext>
              </a:extLst>
            </p:cNvPr>
            <p:cNvSpPr/>
            <p:nvPr/>
          </p:nvSpPr>
          <p:spPr>
            <a:xfrm>
              <a:off x="5843655" y="4841567"/>
              <a:ext cx="439026" cy="419938"/>
            </a:xfrm>
            <a:custGeom>
              <a:avLst/>
              <a:gdLst>
                <a:gd name="connsiteX0" fmla="*/ 239365 w 439026"/>
                <a:gd name="connsiteY0" fmla="*/ 423565 h 419938"/>
                <a:gd name="connsiteX1" fmla="*/ 15843 w 439026"/>
                <a:gd name="connsiteY1" fmla="*/ 311899 h 419938"/>
                <a:gd name="connsiteX2" fmla="*/ 0 w 439026"/>
                <a:gd name="connsiteY2" fmla="*/ 103457 h 419938"/>
                <a:gd name="connsiteX3" fmla="*/ 196798 w 439026"/>
                <a:gd name="connsiteY3" fmla="*/ 0 h 419938"/>
                <a:gd name="connsiteX4" fmla="*/ 419557 w 439026"/>
                <a:gd name="connsiteY4" fmla="*/ 107084 h 419938"/>
                <a:gd name="connsiteX5" fmla="*/ 447234 w 439026"/>
                <a:gd name="connsiteY5" fmla="*/ 320298 h 419938"/>
                <a:gd name="connsiteX6" fmla="*/ 239365 w 439026"/>
                <a:gd name="connsiteY6" fmla="*/ 423565 h 419938"/>
                <a:gd name="connsiteX7" fmla="*/ 28441 w 439026"/>
                <a:gd name="connsiteY7" fmla="*/ 306173 h 419938"/>
                <a:gd name="connsiteX8" fmla="*/ 238220 w 439026"/>
                <a:gd name="connsiteY8" fmla="*/ 411157 h 419938"/>
                <a:gd name="connsiteX9" fmla="*/ 432727 w 439026"/>
                <a:gd name="connsiteY9" fmla="*/ 314381 h 419938"/>
                <a:gd name="connsiteX10" fmla="*/ 407149 w 439026"/>
                <a:gd name="connsiteY10" fmla="*/ 114147 h 419938"/>
                <a:gd name="connsiteX11" fmla="*/ 198135 w 439026"/>
                <a:gd name="connsiteY11" fmla="*/ 13171 h 419938"/>
                <a:gd name="connsiteX12" fmla="*/ 13362 w 439026"/>
                <a:gd name="connsiteY12" fmla="*/ 110138 h 419938"/>
                <a:gd name="connsiteX13" fmla="*/ 28441 w 439026"/>
                <a:gd name="connsiteY13" fmla="*/ 306173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419938">
                  <a:moveTo>
                    <a:pt x="239365" y="423565"/>
                  </a:moveTo>
                  <a:cubicBezTo>
                    <a:pt x="148887" y="380044"/>
                    <a:pt x="104030" y="357138"/>
                    <a:pt x="15843" y="311899"/>
                  </a:cubicBezTo>
                  <a:cubicBezTo>
                    <a:pt x="10308" y="230966"/>
                    <a:pt x="6872" y="188590"/>
                    <a:pt x="0" y="103457"/>
                  </a:cubicBezTo>
                  <a:cubicBezTo>
                    <a:pt x="78834" y="63372"/>
                    <a:pt x="118155" y="42375"/>
                    <a:pt x="196798" y="0"/>
                  </a:cubicBezTo>
                  <a:cubicBezTo>
                    <a:pt x="284795" y="44093"/>
                    <a:pt x="329651" y="66617"/>
                    <a:pt x="419557" y="107084"/>
                  </a:cubicBezTo>
                  <a:cubicBezTo>
                    <a:pt x="431200" y="194317"/>
                    <a:pt x="436927" y="237838"/>
                    <a:pt x="447234" y="320298"/>
                  </a:cubicBezTo>
                  <a:cubicBezTo>
                    <a:pt x="364774" y="366300"/>
                    <a:pt x="322971" y="387488"/>
                    <a:pt x="239365" y="423565"/>
                  </a:cubicBezTo>
                  <a:close/>
                  <a:moveTo>
                    <a:pt x="28441" y="306173"/>
                  </a:moveTo>
                  <a:cubicBezTo>
                    <a:pt x="111283" y="348739"/>
                    <a:pt x="153277" y="370118"/>
                    <a:pt x="238220" y="411157"/>
                  </a:cubicBezTo>
                  <a:cubicBezTo>
                    <a:pt x="316480" y="376990"/>
                    <a:pt x="355611" y="357520"/>
                    <a:pt x="432727" y="314381"/>
                  </a:cubicBezTo>
                  <a:cubicBezTo>
                    <a:pt x="423183" y="236692"/>
                    <a:pt x="417839" y="196035"/>
                    <a:pt x="407149" y="114147"/>
                  </a:cubicBezTo>
                  <a:cubicBezTo>
                    <a:pt x="322780" y="75971"/>
                    <a:pt x="280786" y="54783"/>
                    <a:pt x="198135" y="13171"/>
                  </a:cubicBezTo>
                  <a:cubicBezTo>
                    <a:pt x="124264" y="52874"/>
                    <a:pt x="87423" y="72535"/>
                    <a:pt x="13362" y="110138"/>
                  </a:cubicBezTo>
                  <a:cubicBezTo>
                    <a:pt x="19852" y="190117"/>
                    <a:pt x="22906" y="229821"/>
                    <a:pt x="28441" y="3061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3BF531D5-7C95-43B4-900D-3DA633ABA1BA}"/>
                </a:ext>
              </a:extLst>
            </p:cNvPr>
            <p:cNvSpPr/>
            <p:nvPr/>
          </p:nvSpPr>
          <p:spPr>
            <a:xfrm>
              <a:off x="6249850" y="4837558"/>
              <a:ext cx="458114" cy="400850"/>
            </a:xfrm>
            <a:custGeom>
              <a:avLst/>
              <a:gdLst>
                <a:gd name="connsiteX0" fmla="*/ 259598 w 458114"/>
                <a:gd name="connsiteY0" fmla="*/ 412685 h 400849"/>
                <a:gd name="connsiteX1" fmla="*/ 27296 w 458114"/>
                <a:gd name="connsiteY1" fmla="*/ 324688 h 400849"/>
                <a:gd name="connsiteX2" fmla="*/ 0 w 458114"/>
                <a:gd name="connsiteY2" fmla="*/ 111284 h 400849"/>
                <a:gd name="connsiteX3" fmla="*/ 195081 w 458114"/>
                <a:gd name="connsiteY3" fmla="*/ 0 h 400849"/>
                <a:gd name="connsiteX4" fmla="*/ 425092 w 458114"/>
                <a:gd name="connsiteY4" fmla="*/ 96395 h 400849"/>
                <a:gd name="connsiteX5" fmla="*/ 462314 w 458114"/>
                <a:gd name="connsiteY5" fmla="*/ 296056 h 400849"/>
                <a:gd name="connsiteX6" fmla="*/ 259598 w 458114"/>
                <a:gd name="connsiteY6" fmla="*/ 412685 h 400849"/>
                <a:gd name="connsiteX7" fmla="*/ 40085 w 458114"/>
                <a:gd name="connsiteY7" fmla="*/ 317626 h 400849"/>
                <a:gd name="connsiteX8" fmla="*/ 257880 w 458114"/>
                <a:gd name="connsiteY8" fmla="*/ 400468 h 400849"/>
                <a:gd name="connsiteX9" fmla="*/ 447807 w 458114"/>
                <a:gd name="connsiteY9" fmla="*/ 291093 h 400849"/>
                <a:gd name="connsiteX10" fmla="*/ 413067 w 458114"/>
                <a:gd name="connsiteY10" fmla="*/ 103267 h 400849"/>
                <a:gd name="connsiteX11" fmla="*/ 197180 w 458114"/>
                <a:gd name="connsiteY11" fmla="*/ 12980 h 400849"/>
                <a:gd name="connsiteX12" fmla="*/ 13935 w 458114"/>
                <a:gd name="connsiteY12" fmla="*/ 117583 h 400849"/>
                <a:gd name="connsiteX13" fmla="*/ 40085 w 458114"/>
                <a:gd name="connsiteY13" fmla="*/ 317626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400849">
                  <a:moveTo>
                    <a:pt x="259598" y="412685"/>
                  </a:moveTo>
                  <a:cubicBezTo>
                    <a:pt x="166449" y="380426"/>
                    <a:pt x="119874" y="362674"/>
                    <a:pt x="27296" y="324688"/>
                  </a:cubicBezTo>
                  <a:cubicBezTo>
                    <a:pt x="17179" y="242037"/>
                    <a:pt x="11644" y="198707"/>
                    <a:pt x="0" y="111284"/>
                  </a:cubicBezTo>
                  <a:cubicBezTo>
                    <a:pt x="78452" y="66045"/>
                    <a:pt x="117392" y="43521"/>
                    <a:pt x="195081" y="0"/>
                  </a:cubicBezTo>
                  <a:cubicBezTo>
                    <a:pt x="286513" y="40467"/>
                    <a:pt x="332514" y="59937"/>
                    <a:pt x="425092" y="96395"/>
                  </a:cubicBezTo>
                  <a:cubicBezTo>
                    <a:pt x="440554" y="177710"/>
                    <a:pt x="448188" y="218177"/>
                    <a:pt x="462314" y="296056"/>
                  </a:cubicBezTo>
                  <a:cubicBezTo>
                    <a:pt x="381953" y="343013"/>
                    <a:pt x="341486" y="366873"/>
                    <a:pt x="259598" y="412685"/>
                  </a:cubicBezTo>
                  <a:close/>
                  <a:moveTo>
                    <a:pt x="40085" y="317626"/>
                  </a:moveTo>
                  <a:cubicBezTo>
                    <a:pt x="126936" y="353130"/>
                    <a:pt x="170457" y="369927"/>
                    <a:pt x="257880" y="400468"/>
                  </a:cubicBezTo>
                  <a:cubicBezTo>
                    <a:pt x="334615" y="357329"/>
                    <a:pt x="372409" y="334996"/>
                    <a:pt x="447807" y="291093"/>
                  </a:cubicBezTo>
                  <a:cubicBezTo>
                    <a:pt x="434636" y="217795"/>
                    <a:pt x="427574" y="179619"/>
                    <a:pt x="413067" y="103267"/>
                  </a:cubicBezTo>
                  <a:cubicBezTo>
                    <a:pt x="326216" y="68908"/>
                    <a:pt x="283077" y="50774"/>
                    <a:pt x="197180" y="12980"/>
                  </a:cubicBezTo>
                  <a:cubicBezTo>
                    <a:pt x="124264" y="53828"/>
                    <a:pt x="87615" y="75207"/>
                    <a:pt x="13935" y="117583"/>
                  </a:cubicBezTo>
                  <a:cubicBezTo>
                    <a:pt x="25005" y="199471"/>
                    <a:pt x="30350" y="240128"/>
                    <a:pt x="40085" y="3176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39D897D1-B6A5-4E89-A1CC-F1BAE629D4FD}"/>
                </a:ext>
              </a:extLst>
            </p:cNvPr>
            <p:cNvSpPr/>
            <p:nvPr/>
          </p:nvSpPr>
          <p:spPr>
            <a:xfrm>
              <a:off x="6661580" y="4829732"/>
              <a:ext cx="458114" cy="362674"/>
            </a:xfrm>
            <a:custGeom>
              <a:avLst/>
              <a:gdLst>
                <a:gd name="connsiteX0" fmla="*/ 272960 w 458114"/>
                <a:gd name="connsiteY0" fmla="*/ 377944 h 362673"/>
                <a:gd name="connsiteX1" fmla="*/ 37031 w 458114"/>
                <a:gd name="connsiteY1" fmla="*/ 305028 h 362673"/>
                <a:gd name="connsiteX2" fmla="*/ 0 w 458114"/>
                <a:gd name="connsiteY2" fmla="*/ 104794 h 362673"/>
                <a:gd name="connsiteX3" fmla="*/ 192217 w 458114"/>
                <a:gd name="connsiteY3" fmla="*/ 0 h 362673"/>
                <a:gd name="connsiteX4" fmla="*/ 426810 w 458114"/>
                <a:gd name="connsiteY4" fmla="*/ 84751 h 362673"/>
                <a:gd name="connsiteX5" fmla="*/ 470331 w 458114"/>
                <a:gd name="connsiteY5" fmla="*/ 262843 h 362673"/>
                <a:gd name="connsiteX6" fmla="*/ 272960 w 458114"/>
                <a:gd name="connsiteY6" fmla="*/ 377944 h 362673"/>
                <a:gd name="connsiteX7" fmla="*/ 49438 w 458114"/>
                <a:gd name="connsiteY7" fmla="*/ 297965 h 362673"/>
                <a:gd name="connsiteX8" fmla="*/ 270669 w 458114"/>
                <a:gd name="connsiteY8" fmla="*/ 366682 h 362673"/>
                <a:gd name="connsiteX9" fmla="*/ 455633 w 458114"/>
                <a:gd name="connsiteY9" fmla="*/ 258834 h 362673"/>
                <a:gd name="connsiteX10" fmla="*/ 414975 w 458114"/>
                <a:gd name="connsiteY10" fmla="*/ 91050 h 362673"/>
                <a:gd name="connsiteX11" fmla="*/ 194890 w 458114"/>
                <a:gd name="connsiteY11" fmla="*/ 11835 h 362673"/>
                <a:gd name="connsiteX12" fmla="*/ 14316 w 458114"/>
                <a:gd name="connsiteY12" fmla="*/ 110520 h 362673"/>
                <a:gd name="connsiteX13" fmla="*/ 49438 w 458114"/>
                <a:gd name="connsiteY13" fmla="*/ 29796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272960" y="377944"/>
                  </a:moveTo>
                  <a:cubicBezTo>
                    <a:pt x="178664" y="352175"/>
                    <a:pt x="131517" y="337477"/>
                    <a:pt x="37031" y="305028"/>
                  </a:cubicBezTo>
                  <a:cubicBezTo>
                    <a:pt x="23097" y="226957"/>
                    <a:pt x="15461" y="186300"/>
                    <a:pt x="0" y="104794"/>
                  </a:cubicBezTo>
                  <a:cubicBezTo>
                    <a:pt x="77116" y="61273"/>
                    <a:pt x="115483" y="39894"/>
                    <a:pt x="192217" y="0"/>
                  </a:cubicBezTo>
                  <a:cubicBezTo>
                    <a:pt x="285939" y="36458"/>
                    <a:pt x="332897" y="53447"/>
                    <a:pt x="426810" y="84751"/>
                  </a:cubicBezTo>
                  <a:cubicBezTo>
                    <a:pt x="444753" y="156904"/>
                    <a:pt x="453725" y="192981"/>
                    <a:pt x="470331" y="262843"/>
                  </a:cubicBezTo>
                  <a:cubicBezTo>
                    <a:pt x="392069" y="307891"/>
                    <a:pt x="352557" y="331369"/>
                    <a:pt x="272960" y="377944"/>
                  </a:cubicBezTo>
                  <a:close/>
                  <a:moveTo>
                    <a:pt x="49438" y="297965"/>
                  </a:moveTo>
                  <a:cubicBezTo>
                    <a:pt x="138007" y="328315"/>
                    <a:pt x="182291" y="342059"/>
                    <a:pt x="270669" y="366682"/>
                  </a:cubicBezTo>
                  <a:cubicBezTo>
                    <a:pt x="345303" y="322970"/>
                    <a:pt x="382144" y="301019"/>
                    <a:pt x="455633" y="258834"/>
                  </a:cubicBezTo>
                  <a:cubicBezTo>
                    <a:pt x="440172" y="192981"/>
                    <a:pt x="431773" y="159004"/>
                    <a:pt x="414975" y="91050"/>
                  </a:cubicBezTo>
                  <a:cubicBezTo>
                    <a:pt x="326788" y="61654"/>
                    <a:pt x="282695" y="45811"/>
                    <a:pt x="194890" y="11835"/>
                  </a:cubicBezTo>
                  <a:cubicBezTo>
                    <a:pt x="122927" y="49629"/>
                    <a:pt x="86851" y="69481"/>
                    <a:pt x="14316" y="110520"/>
                  </a:cubicBezTo>
                  <a:cubicBezTo>
                    <a:pt x="29204" y="186872"/>
                    <a:pt x="36268" y="224858"/>
                    <a:pt x="49438" y="2979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BE406D9B-6F01-4C10-9A66-5D2D7D980F61}"/>
                </a:ext>
              </a:extLst>
            </p:cNvPr>
            <p:cNvSpPr/>
            <p:nvPr/>
          </p:nvSpPr>
          <p:spPr>
            <a:xfrm>
              <a:off x="7075410" y="4821333"/>
              <a:ext cx="458114" cy="324498"/>
            </a:xfrm>
            <a:custGeom>
              <a:avLst/>
              <a:gdLst>
                <a:gd name="connsiteX0" fmla="*/ 279641 w 458114"/>
                <a:gd name="connsiteY0" fmla="*/ 329270 h 324497"/>
                <a:gd name="connsiteX1" fmla="*/ 43330 w 458114"/>
                <a:gd name="connsiteY1" fmla="*/ 272960 h 324497"/>
                <a:gd name="connsiteX2" fmla="*/ 0 w 458114"/>
                <a:gd name="connsiteY2" fmla="*/ 94104 h 324497"/>
                <a:gd name="connsiteX3" fmla="*/ 190309 w 458114"/>
                <a:gd name="connsiteY3" fmla="*/ 0 h 324497"/>
                <a:gd name="connsiteX4" fmla="*/ 426810 w 458114"/>
                <a:gd name="connsiteY4" fmla="*/ 70626 h 324497"/>
                <a:gd name="connsiteX5" fmla="*/ 472430 w 458114"/>
                <a:gd name="connsiteY5" fmla="*/ 221613 h 324497"/>
                <a:gd name="connsiteX6" fmla="*/ 279641 w 458114"/>
                <a:gd name="connsiteY6" fmla="*/ 329270 h 324497"/>
                <a:gd name="connsiteX7" fmla="*/ 55356 w 458114"/>
                <a:gd name="connsiteY7" fmla="*/ 265897 h 324497"/>
                <a:gd name="connsiteX8" fmla="*/ 277160 w 458114"/>
                <a:gd name="connsiteY8" fmla="*/ 319344 h 324497"/>
                <a:gd name="connsiteX9" fmla="*/ 457923 w 458114"/>
                <a:gd name="connsiteY9" fmla="*/ 218559 h 324497"/>
                <a:gd name="connsiteX10" fmla="*/ 414975 w 458114"/>
                <a:gd name="connsiteY10" fmla="*/ 75971 h 324497"/>
                <a:gd name="connsiteX11" fmla="*/ 193171 w 458114"/>
                <a:gd name="connsiteY11" fmla="*/ 10117 h 324497"/>
                <a:gd name="connsiteX12" fmla="*/ 14507 w 458114"/>
                <a:gd name="connsiteY12" fmla="*/ 98876 h 324497"/>
                <a:gd name="connsiteX13" fmla="*/ 55356 w 458114"/>
                <a:gd name="connsiteY13" fmla="*/ 265897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24497">
                  <a:moveTo>
                    <a:pt x="279641" y="329270"/>
                  </a:moveTo>
                  <a:cubicBezTo>
                    <a:pt x="185537" y="310182"/>
                    <a:pt x="138198" y="298920"/>
                    <a:pt x="43330" y="272960"/>
                  </a:cubicBezTo>
                  <a:cubicBezTo>
                    <a:pt x="26914" y="202907"/>
                    <a:pt x="17943" y="166639"/>
                    <a:pt x="0" y="94104"/>
                  </a:cubicBezTo>
                  <a:cubicBezTo>
                    <a:pt x="76161" y="54019"/>
                    <a:pt x="114146" y="34931"/>
                    <a:pt x="190309" y="0"/>
                  </a:cubicBezTo>
                  <a:cubicBezTo>
                    <a:pt x="285176" y="31114"/>
                    <a:pt x="332514" y="45430"/>
                    <a:pt x="426810" y="70626"/>
                  </a:cubicBezTo>
                  <a:cubicBezTo>
                    <a:pt x="445707" y="131708"/>
                    <a:pt x="454870" y="162058"/>
                    <a:pt x="472430" y="221613"/>
                  </a:cubicBezTo>
                  <a:cubicBezTo>
                    <a:pt x="395506" y="262652"/>
                    <a:pt x="357139" y="284413"/>
                    <a:pt x="279641" y="329270"/>
                  </a:cubicBezTo>
                  <a:close/>
                  <a:moveTo>
                    <a:pt x="55356" y="265897"/>
                  </a:moveTo>
                  <a:cubicBezTo>
                    <a:pt x="144497" y="290330"/>
                    <a:pt x="188782" y="301019"/>
                    <a:pt x="277160" y="319344"/>
                  </a:cubicBezTo>
                  <a:cubicBezTo>
                    <a:pt x="349694" y="277541"/>
                    <a:pt x="385771" y="257117"/>
                    <a:pt x="457923" y="218559"/>
                  </a:cubicBezTo>
                  <a:cubicBezTo>
                    <a:pt x="441508" y="162249"/>
                    <a:pt x="432727" y="133617"/>
                    <a:pt x="414975" y="75971"/>
                  </a:cubicBezTo>
                  <a:cubicBezTo>
                    <a:pt x="326597" y="52301"/>
                    <a:pt x="282123" y="39131"/>
                    <a:pt x="193171" y="10117"/>
                  </a:cubicBezTo>
                  <a:cubicBezTo>
                    <a:pt x="121591" y="43330"/>
                    <a:pt x="85896" y="61273"/>
                    <a:pt x="14507" y="98876"/>
                  </a:cubicBezTo>
                  <a:cubicBezTo>
                    <a:pt x="31496" y="166639"/>
                    <a:pt x="39704" y="200425"/>
                    <a:pt x="55356" y="2658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0D39B258-5CFB-48E3-9D4A-9E5B5D54232B}"/>
                </a:ext>
              </a:extLst>
            </p:cNvPr>
            <p:cNvSpPr/>
            <p:nvPr/>
          </p:nvSpPr>
          <p:spPr>
            <a:xfrm>
              <a:off x="7489049" y="4811598"/>
              <a:ext cx="458114" cy="267233"/>
            </a:xfrm>
            <a:custGeom>
              <a:avLst/>
              <a:gdLst>
                <a:gd name="connsiteX0" fmla="*/ 279641 w 458114"/>
                <a:gd name="connsiteY0" fmla="*/ 272960 h 267233"/>
                <a:gd name="connsiteX1" fmla="*/ 45621 w 458114"/>
                <a:gd name="connsiteY1" fmla="*/ 232875 h 267233"/>
                <a:gd name="connsiteX2" fmla="*/ 0 w 458114"/>
                <a:gd name="connsiteY2" fmla="*/ 80933 h 267233"/>
                <a:gd name="connsiteX3" fmla="*/ 189736 w 458114"/>
                <a:gd name="connsiteY3" fmla="*/ 0 h 267233"/>
                <a:gd name="connsiteX4" fmla="*/ 425283 w 458114"/>
                <a:gd name="connsiteY4" fmla="*/ 55165 h 267233"/>
                <a:gd name="connsiteX5" fmla="*/ 469186 w 458114"/>
                <a:gd name="connsiteY5" fmla="*/ 176565 h 267233"/>
                <a:gd name="connsiteX6" fmla="*/ 279641 w 458114"/>
                <a:gd name="connsiteY6" fmla="*/ 272960 h 267233"/>
                <a:gd name="connsiteX7" fmla="*/ 57455 w 458114"/>
                <a:gd name="connsiteY7" fmla="*/ 226576 h 267233"/>
                <a:gd name="connsiteX8" fmla="*/ 276969 w 458114"/>
                <a:gd name="connsiteY8" fmla="*/ 264561 h 267233"/>
                <a:gd name="connsiteX9" fmla="*/ 454679 w 458114"/>
                <a:gd name="connsiteY9" fmla="*/ 174656 h 267233"/>
                <a:gd name="connsiteX10" fmla="*/ 413449 w 458114"/>
                <a:gd name="connsiteY10" fmla="*/ 59937 h 267233"/>
                <a:gd name="connsiteX11" fmla="*/ 192408 w 458114"/>
                <a:gd name="connsiteY11" fmla="*/ 8590 h 267233"/>
                <a:gd name="connsiteX12" fmla="*/ 14507 w 458114"/>
                <a:gd name="connsiteY12" fmla="*/ 84942 h 267233"/>
                <a:gd name="connsiteX13" fmla="*/ 57455 w 458114"/>
                <a:gd name="connsiteY13" fmla="*/ 22657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67233">
                  <a:moveTo>
                    <a:pt x="279641" y="272960"/>
                  </a:moveTo>
                  <a:cubicBezTo>
                    <a:pt x="186873" y="260171"/>
                    <a:pt x="140107" y="252344"/>
                    <a:pt x="45621" y="232875"/>
                  </a:cubicBezTo>
                  <a:cubicBezTo>
                    <a:pt x="28060" y="172938"/>
                    <a:pt x="18707" y="142397"/>
                    <a:pt x="0" y="80933"/>
                  </a:cubicBezTo>
                  <a:cubicBezTo>
                    <a:pt x="75589" y="45621"/>
                    <a:pt x="113383" y="29396"/>
                    <a:pt x="189736" y="0"/>
                  </a:cubicBezTo>
                  <a:cubicBezTo>
                    <a:pt x="284604" y="25196"/>
                    <a:pt x="331751" y="36267"/>
                    <a:pt x="425283" y="55165"/>
                  </a:cubicBezTo>
                  <a:cubicBezTo>
                    <a:pt x="443226" y="103839"/>
                    <a:pt x="452197" y="128272"/>
                    <a:pt x="469186" y="176565"/>
                  </a:cubicBezTo>
                  <a:cubicBezTo>
                    <a:pt x="393216" y="212450"/>
                    <a:pt x="355420" y="231920"/>
                    <a:pt x="279641" y="272960"/>
                  </a:cubicBezTo>
                  <a:close/>
                  <a:moveTo>
                    <a:pt x="57455" y="226576"/>
                  </a:moveTo>
                  <a:cubicBezTo>
                    <a:pt x="146024" y="244709"/>
                    <a:pt x="189927" y="252344"/>
                    <a:pt x="276969" y="264561"/>
                  </a:cubicBezTo>
                  <a:cubicBezTo>
                    <a:pt x="347977" y="226385"/>
                    <a:pt x="383480" y="208251"/>
                    <a:pt x="454679" y="174656"/>
                  </a:cubicBezTo>
                  <a:cubicBezTo>
                    <a:pt x="438645" y="129035"/>
                    <a:pt x="430247" y="105939"/>
                    <a:pt x="413449" y="59937"/>
                  </a:cubicBezTo>
                  <a:cubicBezTo>
                    <a:pt x="325643" y="42185"/>
                    <a:pt x="281358" y="31877"/>
                    <a:pt x="192408" y="8590"/>
                  </a:cubicBezTo>
                  <a:cubicBezTo>
                    <a:pt x="120828" y="36458"/>
                    <a:pt x="85324" y="51919"/>
                    <a:pt x="14507" y="84942"/>
                  </a:cubicBezTo>
                  <a:cubicBezTo>
                    <a:pt x="32259" y="142015"/>
                    <a:pt x="40849" y="170647"/>
                    <a:pt x="57455" y="2265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61E14A86-B00C-450C-A3DB-12D090BDB73E}"/>
                </a:ext>
              </a:extLst>
            </p:cNvPr>
            <p:cNvSpPr/>
            <p:nvPr/>
          </p:nvSpPr>
          <p:spPr>
            <a:xfrm>
              <a:off x="7901162" y="4801672"/>
              <a:ext cx="458114" cy="209969"/>
            </a:xfrm>
            <a:custGeom>
              <a:avLst/>
              <a:gdLst>
                <a:gd name="connsiteX0" fmla="*/ 273342 w 458114"/>
                <a:gd name="connsiteY0" fmla="*/ 213214 h 209969"/>
                <a:gd name="connsiteX1" fmla="*/ 43902 w 458114"/>
                <a:gd name="connsiteY1" fmla="*/ 188209 h 209969"/>
                <a:gd name="connsiteX2" fmla="*/ 0 w 458114"/>
                <a:gd name="connsiteY2" fmla="*/ 65854 h 209969"/>
                <a:gd name="connsiteX3" fmla="*/ 190499 w 458114"/>
                <a:gd name="connsiteY3" fmla="*/ 0 h 209969"/>
                <a:gd name="connsiteX4" fmla="*/ 422801 w 458114"/>
                <a:gd name="connsiteY4" fmla="*/ 39703 h 209969"/>
                <a:gd name="connsiteX5" fmla="*/ 461359 w 458114"/>
                <a:gd name="connsiteY5" fmla="*/ 130944 h 209969"/>
                <a:gd name="connsiteX6" fmla="*/ 273342 w 458114"/>
                <a:gd name="connsiteY6" fmla="*/ 213214 h 209969"/>
                <a:gd name="connsiteX7" fmla="*/ 55737 w 458114"/>
                <a:gd name="connsiteY7" fmla="*/ 182673 h 209969"/>
                <a:gd name="connsiteX8" fmla="*/ 271051 w 458114"/>
                <a:gd name="connsiteY8" fmla="*/ 206533 h 209969"/>
                <a:gd name="connsiteX9" fmla="*/ 447425 w 458114"/>
                <a:gd name="connsiteY9" fmla="*/ 129990 h 209969"/>
                <a:gd name="connsiteX10" fmla="*/ 411157 w 458114"/>
                <a:gd name="connsiteY10" fmla="*/ 43521 h 209969"/>
                <a:gd name="connsiteX11" fmla="*/ 193363 w 458114"/>
                <a:gd name="connsiteY11" fmla="*/ 6681 h 209969"/>
                <a:gd name="connsiteX12" fmla="*/ 14698 w 458114"/>
                <a:gd name="connsiteY12" fmla="*/ 68908 h 209969"/>
                <a:gd name="connsiteX13" fmla="*/ 55737 w 458114"/>
                <a:gd name="connsiteY13" fmla="*/ 182673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09969">
                  <a:moveTo>
                    <a:pt x="273342" y="213214"/>
                  </a:moveTo>
                  <a:cubicBezTo>
                    <a:pt x="182673" y="206151"/>
                    <a:pt x="136670" y="201189"/>
                    <a:pt x="43902" y="188209"/>
                  </a:cubicBezTo>
                  <a:cubicBezTo>
                    <a:pt x="26914" y="139725"/>
                    <a:pt x="17943" y="115101"/>
                    <a:pt x="0" y="65854"/>
                  </a:cubicBezTo>
                  <a:cubicBezTo>
                    <a:pt x="75589" y="36267"/>
                    <a:pt x="113574" y="23097"/>
                    <a:pt x="190499" y="0"/>
                  </a:cubicBezTo>
                  <a:cubicBezTo>
                    <a:pt x="284412" y="19088"/>
                    <a:pt x="330797" y="26914"/>
                    <a:pt x="422801" y="39703"/>
                  </a:cubicBezTo>
                  <a:cubicBezTo>
                    <a:pt x="438453" y="75971"/>
                    <a:pt x="446280" y="94104"/>
                    <a:pt x="461359" y="130944"/>
                  </a:cubicBezTo>
                  <a:cubicBezTo>
                    <a:pt x="385771" y="160913"/>
                    <a:pt x="348167" y="177519"/>
                    <a:pt x="273342" y="213214"/>
                  </a:cubicBezTo>
                  <a:close/>
                  <a:moveTo>
                    <a:pt x="55737" y="182673"/>
                  </a:moveTo>
                  <a:cubicBezTo>
                    <a:pt x="142779" y="194889"/>
                    <a:pt x="185918" y="199471"/>
                    <a:pt x="271051" y="206533"/>
                  </a:cubicBezTo>
                  <a:cubicBezTo>
                    <a:pt x="341295" y="173320"/>
                    <a:pt x="376417" y="157859"/>
                    <a:pt x="447425" y="129990"/>
                  </a:cubicBezTo>
                  <a:cubicBezTo>
                    <a:pt x="433300" y="95250"/>
                    <a:pt x="425855" y="77879"/>
                    <a:pt x="411157" y="43521"/>
                  </a:cubicBezTo>
                  <a:cubicBezTo>
                    <a:pt x="324880" y="31495"/>
                    <a:pt x="281358" y="24242"/>
                    <a:pt x="193363" y="6681"/>
                  </a:cubicBezTo>
                  <a:cubicBezTo>
                    <a:pt x="121400" y="28823"/>
                    <a:pt x="85705" y="41230"/>
                    <a:pt x="14698" y="68908"/>
                  </a:cubicBezTo>
                  <a:cubicBezTo>
                    <a:pt x="31305" y="114529"/>
                    <a:pt x="39704" y="137434"/>
                    <a:pt x="55737" y="1826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28F082CB-BFF2-4923-9143-CA1829D9FF62}"/>
                </a:ext>
              </a:extLst>
            </p:cNvPr>
            <p:cNvSpPr/>
            <p:nvPr/>
          </p:nvSpPr>
          <p:spPr>
            <a:xfrm>
              <a:off x="8310793" y="4792128"/>
              <a:ext cx="439026" cy="152705"/>
            </a:xfrm>
            <a:custGeom>
              <a:avLst/>
              <a:gdLst>
                <a:gd name="connsiteX0" fmla="*/ 262270 w 439026"/>
                <a:gd name="connsiteY0" fmla="*/ 154804 h 152704"/>
                <a:gd name="connsiteX1" fmla="*/ 38748 w 439026"/>
                <a:gd name="connsiteY1" fmla="*/ 142397 h 152704"/>
                <a:gd name="connsiteX2" fmla="*/ 0 w 439026"/>
                <a:gd name="connsiteY2" fmla="*/ 50202 h 152704"/>
                <a:gd name="connsiteX3" fmla="*/ 192598 w 439026"/>
                <a:gd name="connsiteY3" fmla="*/ 0 h 152704"/>
                <a:gd name="connsiteX4" fmla="*/ 419365 w 439026"/>
                <a:gd name="connsiteY4" fmla="*/ 25196 h 152704"/>
                <a:gd name="connsiteX5" fmla="*/ 449906 w 439026"/>
                <a:gd name="connsiteY5" fmla="*/ 88378 h 152704"/>
                <a:gd name="connsiteX6" fmla="*/ 262270 w 439026"/>
                <a:gd name="connsiteY6" fmla="*/ 154804 h 152704"/>
                <a:gd name="connsiteX7" fmla="*/ 50392 w 439026"/>
                <a:gd name="connsiteY7" fmla="*/ 137816 h 152704"/>
                <a:gd name="connsiteX8" fmla="*/ 260170 w 439026"/>
                <a:gd name="connsiteY8" fmla="*/ 149651 h 152704"/>
                <a:gd name="connsiteX9" fmla="*/ 436545 w 439026"/>
                <a:gd name="connsiteY9" fmla="*/ 87614 h 152704"/>
                <a:gd name="connsiteX10" fmla="*/ 407722 w 439026"/>
                <a:gd name="connsiteY10" fmla="*/ 27678 h 152704"/>
                <a:gd name="connsiteX11" fmla="*/ 195080 w 439026"/>
                <a:gd name="connsiteY11" fmla="*/ 4581 h 152704"/>
                <a:gd name="connsiteX12" fmla="*/ 14506 w 439026"/>
                <a:gd name="connsiteY12" fmla="*/ 52301 h 152704"/>
                <a:gd name="connsiteX13" fmla="*/ 50392 w 439026"/>
                <a:gd name="connsiteY13" fmla="*/ 13781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52704">
                  <a:moveTo>
                    <a:pt x="262270" y="154804"/>
                  </a:moveTo>
                  <a:cubicBezTo>
                    <a:pt x="173892" y="152132"/>
                    <a:pt x="129417" y="149841"/>
                    <a:pt x="38748" y="142397"/>
                  </a:cubicBezTo>
                  <a:cubicBezTo>
                    <a:pt x="23669" y="105175"/>
                    <a:pt x="15842" y="86851"/>
                    <a:pt x="0" y="50202"/>
                  </a:cubicBezTo>
                  <a:cubicBezTo>
                    <a:pt x="76161" y="26914"/>
                    <a:pt x="114719" y="16797"/>
                    <a:pt x="192598" y="0"/>
                  </a:cubicBezTo>
                  <a:cubicBezTo>
                    <a:pt x="284603" y="12980"/>
                    <a:pt x="329842" y="17752"/>
                    <a:pt x="419365" y="25196"/>
                  </a:cubicBezTo>
                  <a:cubicBezTo>
                    <a:pt x="431582" y="49629"/>
                    <a:pt x="437690" y="62036"/>
                    <a:pt x="449906" y="88378"/>
                  </a:cubicBezTo>
                  <a:cubicBezTo>
                    <a:pt x="374317" y="111665"/>
                    <a:pt x="336713" y="125027"/>
                    <a:pt x="262270" y="154804"/>
                  </a:cubicBezTo>
                  <a:close/>
                  <a:moveTo>
                    <a:pt x="50392" y="137816"/>
                  </a:moveTo>
                  <a:cubicBezTo>
                    <a:pt x="135334" y="144688"/>
                    <a:pt x="177137" y="146978"/>
                    <a:pt x="260170" y="149651"/>
                  </a:cubicBezTo>
                  <a:cubicBezTo>
                    <a:pt x="330033" y="122164"/>
                    <a:pt x="365345" y="109757"/>
                    <a:pt x="436545" y="87614"/>
                  </a:cubicBezTo>
                  <a:cubicBezTo>
                    <a:pt x="425091" y="62800"/>
                    <a:pt x="419174" y="50965"/>
                    <a:pt x="407722" y="27678"/>
                  </a:cubicBezTo>
                  <a:cubicBezTo>
                    <a:pt x="323733" y="20806"/>
                    <a:pt x="281167" y="16225"/>
                    <a:pt x="195080" y="4581"/>
                  </a:cubicBezTo>
                  <a:cubicBezTo>
                    <a:pt x="121972" y="20806"/>
                    <a:pt x="85896" y="30350"/>
                    <a:pt x="14506" y="52301"/>
                  </a:cubicBezTo>
                  <a:cubicBezTo>
                    <a:pt x="29013" y="86087"/>
                    <a:pt x="36267" y="103267"/>
                    <a:pt x="50392" y="1378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5A51E0FA-413A-4037-9A99-333427BB46C8}"/>
                </a:ext>
              </a:extLst>
            </p:cNvPr>
            <p:cNvSpPr/>
            <p:nvPr/>
          </p:nvSpPr>
          <p:spPr>
            <a:xfrm>
              <a:off x="8717369" y="4782584"/>
              <a:ext cx="419938" cy="95440"/>
            </a:xfrm>
            <a:custGeom>
              <a:avLst/>
              <a:gdLst>
                <a:gd name="connsiteX0" fmla="*/ 247954 w 419938"/>
                <a:gd name="connsiteY0" fmla="*/ 102503 h 95440"/>
                <a:gd name="connsiteX1" fmla="*/ 30732 w 419938"/>
                <a:gd name="connsiteY1" fmla="*/ 99258 h 95440"/>
                <a:gd name="connsiteX2" fmla="*/ 0 w 419938"/>
                <a:gd name="connsiteY2" fmla="*/ 35313 h 95440"/>
                <a:gd name="connsiteX3" fmla="*/ 195653 w 419938"/>
                <a:gd name="connsiteY3" fmla="*/ 0 h 95440"/>
                <a:gd name="connsiteX4" fmla="*/ 415738 w 419938"/>
                <a:gd name="connsiteY4" fmla="*/ 12598 h 95440"/>
                <a:gd name="connsiteX5" fmla="*/ 437117 w 419938"/>
                <a:gd name="connsiteY5" fmla="*/ 51538 h 95440"/>
                <a:gd name="connsiteX6" fmla="*/ 247954 w 419938"/>
                <a:gd name="connsiteY6" fmla="*/ 102503 h 95440"/>
                <a:gd name="connsiteX7" fmla="*/ 42566 w 419938"/>
                <a:gd name="connsiteY7" fmla="*/ 95631 h 95440"/>
                <a:gd name="connsiteX8" fmla="*/ 246427 w 419938"/>
                <a:gd name="connsiteY8" fmla="*/ 98876 h 95440"/>
                <a:gd name="connsiteX9" fmla="*/ 424137 w 419938"/>
                <a:gd name="connsiteY9" fmla="*/ 51538 h 95440"/>
                <a:gd name="connsiteX10" fmla="*/ 403904 w 419938"/>
                <a:gd name="connsiteY10" fmla="*/ 14316 h 95440"/>
                <a:gd name="connsiteX11" fmla="*/ 197561 w 419938"/>
                <a:gd name="connsiteY11" fmla="*/ 2863 h 95440"/>
                <a:gd name="connsiteX12" fmla="*/ 14316 w 419938"/>
                <a:gd name="connsiteY12" fmla="*/ 36458 h 95440"/>
                <a:gd name="connsiteX13" fmla="*/ 42566 w 419938"/>
                <a:gd name="connsiteY13" fmla="*/ 95631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95440">
                  <a:moveTo>
                    <a:pt x="247954" y="102503"/>
                  </a:moveTo>
                  <a:cubicBezTo>
                    <a:pt x="162058" y="102503"/>
                    <a:pt x="118727" y="102312"/>
                    <a:pt x="30732" y="99258"/>
                  </a:cubicBezTo>
                  <a:cubicBezTo>
                    <a:pt x="18515" y="72726"/>
                    <a:pt x="12215" y="60128"/>
                    <a:pt x="0" y="35313"/>
                  </a:cubicBezTo>
                  <a:cubicBezTo>
                    <a:pt x="77116" y="18134"/>
                    <a:pt x="116437" y="11262"/>
                    <a:pt x="195653" y="0"/>
                  </a:cubicBezTo>
                  <a:cubicBezTo>
                    <a:pt x="284985" y="7444"/>
                    <a:pt x="328888" y="9735"/>
                    <a:pt x="415738" y="12598"/>
                  </a:cubicBezTo>
                  <a:cubicBezTo>
                    <a:pt x="423946" y="26914"/>
                    <a:pt x="428146" y="34359"/>
                    <a:pt x="437117" y="51538"/>
                  </a:cubicBezTo>
                  <a:cubicBezTo>
                    <a:pt x="360573" y="68908"/>
                    <a:pt x="322779" y="79025"/>
                    <a:pt x="247954" y="102503"/>
                  </a:cubicBezTo>
                  <a:close/>
                  <a:moveTo>
                    <a:pt x="42566" y="95631"/>
                  </a:moveTo>
                  <a:cubicBezTo>
                    <a:pt x="125027" y="98495"/>
                    <a:pt x="165685" y="98876"/>
                    <a:pt x="246427" y="98876"/>
                  </a:cubicBezTo>
                  <a:cubicBezTo>
                    <a:pt x="316671" y="77307"/>
                    <a:pt x="352176" y="67763"/>
                    <a:pt x="424137" y="51538"/>
                  </a:cubicBezTo>
                  <a:cubicBezTo>
                    <a:pt x="415738" y="35313"/>
                    <a:pt x="411730" y="28060"/>
                    <a:pt x="403904" y="14316"/>
                  </a:cubicBezTo>
                  <a:cubicBezTo>
                    <a:pt x="322397" y="11644"/>
                    <a:pt x="281167" y="9353"/>
                    <a:pt x="197561" y="2863"/>
                  </a:cubicBezTo>
                  <a:cubicBezTo>
                    <a:pt x="123308" y="13553"/>
                    <a:pt x="86660" y="20233"/>
                    <a:pt x="14316" y="36458"/>
                  </a:cubicBezTo>
                  <a:cubicBezTo>
                    <a:pt x="25386" y="59555"/>
                    <a:pt x="31114" y="71199"/>
                    <a:pt x="42566" y="956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9F1B24F5-94EE-4A2D-92B0-8B84744C3948}"/>
                </a:ext>
              </a:extLst>
            </p:cNvPr>
            <p:cNvSpPr/>
            <p:nvPr/>
          </p:nvSpPr>
          <p:spPr>
            <a:xfrm>
              <a:off x="9120510" y="4774186"/>
              <a:ext cx="419938" cy="57264"/>
            </a:xfrm>
            <a:custGeom>
              <a:avLst/>
              <a:gdLst>
                <a:gd name="connsiteX0" fmla="*/ 233256 w 419938"/>
                <a:gd name="connsiteY0" fmla="*/ 59937 h 57264"/>
                <a:gd name="connsiteX1" fmla="*/ 21570 w 419938"/>
                <a:gd name="connsiteY1" fmla="*/ 61464 h 57264"/>
                <a:gd name="connsiteX2" fmla="*/ 0 w 419938"/>
                <a:gd name="connsiteY2" fmla="*/ 21760 h 57264"/>
                <a:gd name="connsiteX3" fmla="*/ 198898 w 419938"/>
                <a:gd name="connsiteY3" fmla="*/ 0 h 57264"/>
                <a:gd name="connsiteX4" fmla="*/ 412111 w 419938"/>
                <a:gd name="connsiteY4" fmla="*/ 3054 h 57264"/>
                <a:gd name="connsiteX5" fmla="*/ 425091 w 419938"/>
                <a:gd name="connsiteY5" fmla="*/ 23860 h 57264"/>
                <a:gd name="connsiteX6" fmla="*/ 233256 w 419938"/>
                <a:gd name="connsiteY6" fmla="*/ 59937 h 57264"/>
                <a:gd name="connsiteX7" fmla="*/ 33404 w 419938"/>
                <a:gd name="connsiteY7" fmla="*/ 58791 h 57264"/>
                <a:gd name="connsiteX8" fmla="*/ 232111 w 419938"/>
                <a:gd name="connsiteY8" fmla="*/ 57455 h 57264"/>
                <a:gd name="connsiteX9" fmla="*/ 411922 w 419938"/>
                <a:gd name="connsiteY9" fmla="*/ 24051 h 57264"/>
                <a:gd name="connsiteX10" fmla="*/ 399514 w 419938"/>
                <a:gd name="connsiteY10" fmla="*/ 4199 h 57264"/>
                <a:gd name="connsiteX11" fmla="*/ 199661 w 419938"/>
                <a:gd name="connsiteY11" fmla="*/ 1527 h 57264"/>
                <a:gd name="connsiteX12" fmla="*/ 13362 w 419938"/>
                <a:gd name="connsiteY12" fmla="*/ 22333 h 57264"/>
                <a:gd name="connsiteX13" fmla="*/ 33404 w 419938"/>
                <a:gd name="connsiteY13" fmla="*/ 58791 h 5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57264">
                  <a:moveTo>
                    <a:pt x="233256" y="59937"/>
                  </a:moveTo>
                  <a:cubicBezTo>
                    <a:pt x="149078" y="60891"/>
                    <a:pt x="106893" y="61655"/>
                    <a:pt x="21570" y="61464"/>
                  </a:cubicBezTo>
                  <a:cubicBezTo>
                    <a:pt x="12598" y="43903"/>
                    <a:pt x="8208" y="36267"/>
                    <a:pt x="0" y="21760"/>
                  </a:cubicBezTo>
                  <a:cubicBezTo>
                    <a:pt x="78452" y="10308"/>
                    <a:pt x="118346" y="6108"/>
                    <a:pt x="198898" y="0"/>
                  </a:cubicBezTo>
                  <a:cubicBezTo>
                    <a:pt x="285367" y="2863"/>
                    <a:pt x="327742" y="3245"/>
                    <a:pt x="412111" y="3054"/>
                  </a:cubicBezTo>
                  <a:cubicBezTo>
                    <a:pt x="416502" y="9353"/>
                    <a:pt x="418984" y="13171"/>
                    <a:pt x="425091" y="23860"/>
                  </a:cubicBezTo>
                  <a:cubicBezTo>
                    <a:pt x="347213" y="35504"/>
                    <a:pt x="308845" y="42567"/>
                    <a:pt x="233256" y="59937"/>
                  </a:cubicBezTo>
                  <a:close/>
                  <a:moveTo>
                    <a:pt x="33404" y="58791"/>
                  </a:moveTo>
                  <a:cubicBezTo>
                    <a:pt x="113574" y="58791"/>
                    <a:pt x="153086" y="58219"/>
                    <a:pt x="232111" y="57455"/>
                  </a:cubicBezTo>
                  <a:cubicBezTo>
                    <a:pt x="303119" y="41612"/>
                    <a:pt x="339195" y="34931"/>
                    <a:pt x="411922" y="24051"/>
                  </a:cubicBezTo>
                  <a:cubicBezTo>
                    <a:pt x="406194" y="14125"/>
                    <a:pt x="403904" y="10308"/>
                    <a:pt x="399514" y="4199"/>
                  </a:cubicBezTo>
                  <a:cubicBezTo>
                    <a:pt x="320489" y="4199"/>
                    <a:pt x="280595" y="4009"/>
                    <a:pt x="199661" y="1527"/>
                  </a:cubicBezTo>
                  <a:cubicBezTo>
                    <a:pt x="124264" y="7635"/>
                    <a:pt x="87042" y="11644"/>
                    <a:pt x="13362" y="22333"/>
                  </a:cubicBezTo>
                  <a:cubicBezTo>
                    <a:pt x="20996" y="35695"/>
                    <a:pt x="25005" y="42757"/>
                    <a:pt x="33404" y="587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82C938BF-4DB4-400E-8707-07F1288E2EDB}"/>
                </a:ext>
              </a:extLst>
            </p:cNvPr>
            <p:cNvSpPr/>
            <p:nvPr/>
          </p:nvSpPr>
          <p:spPr>
            <a:xfrm>
              <a:off x="9519641" y="4764451"/>
              <a:ext cx="400850" cy="19088"/>
            </a:xfrm>
            <a:custGeom>
              <a:avLst/>
              <a:gdLst>
                <a:gd name="connsiteX0" fmla="*/ 221804 w 400850"/>
                <a:gd name="connsiteY0" fmla="*/ 33404 h 19088"/>
                <a:gd name="connsiteX1" fmla="*/ 13171 w 400850"/>
                <a:gd name="connsiteY1" fmla="*/ 34549 h 19088"/>
                <a:gd name="connsiteX2" fmla="*/ 0 w 400850"/>
                <a:gd name="connsiteY2" fmla="*/ 13362 h 19088"/>
                <a:gd name="connsiteX3" fmla="*/ 201379 w 400850"/>
                <a:gd name="connsiteY3" fmla="*/ 2290 h 19088"/>
                <a:gd name="connsiteX4" fmla="*/ 408486 w 400850"/>
                <a:gd name="connsiteY4" fmla="*/ 0 h 19088"/>
                <a:gd name="connsiteX5" fmla="*/ 415930 w 400850"/>
                <a:gd name="connsiteY5" fmla="*/ 10498 h 19088"/>
                <a:gd name="connsiteX6" fmla="*/ 221804 w 400850"/>
                <a:gd name="connsiteY6" fmla="*/ 33404 h 19088"/>
                <a:gd name="connsiteX7" fmla="*/ 25196 w 400850"/>
                <a:gd name="connsiteY7" fmla="*/ 32641 h 19088"/>
                <a:gd name="connsiteX8" fmla="*/ 220849 w 400850"/>
                <a:gd name="connsiteY8" fmla="*/ 31495 h 19088"/>
                <a:gd name="connsiteX9" fmla="*/ 403141 w 400850"/>
                <a:gd name="connsiteY9" fmla="*/ 10308 h 19088"/>
                <a:gd name="connsiteX10" fmla="*/ 396078 w 400850"/>
                <a:gd name="connsiteY10" fmla="*/ 382 h 19088"/>
                <a:gd name="connsiteX11" fmla="*/ 201761 w 400850"/>
                <a:gd name="connsiteY11" fmla="*/ 2672 h 19088"/>
                <a:gd name="connsiteX12" fmla="*/ 12980 w 400850"/>
                <a:gd name="connsiteY12" fmla="*/ 13362 h 19088"/>
                <a:gd name="connsiteX13" fmla="*/ 25196 w 400850"/>
                <a:gd name="connsiteY13" fmla="*/ 32641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">
                  <a:moveTo>
                    <a:pt x="221804" y="33404"/>
                  </a:moveTo>
                  <a:cubicBezTo>
                    <a:pt x="138198" y="33022"/>
                    <a:pt x="96777" y="33595"/>
                    <a:pt x="13171" y="34549"/>
                  </a:cubicBezTo>
                  <a:cubicBezTo>
                    <a:pt x="7063" y="23669"/>
                    <a:pt x="4581" y="19852"/>
                    <a:pt x="0" y="13362"/>
                  </a:cubicBezTo>
                  <a:cubicBezTo>
                    <a:pt x="79788" y="6872"/>
                    <a:pt x="120065" y="4772"/>
                    <a:pt x="201379" y="2290"/>
                  </a:cubicBezTo>
                  <a:cubicBezTo>
                    <a:pt x="284985" y="1909"/>
                    <a:pt x="326216" y="1145"/>
                    <a:pt x="408486" y="0"/>
                  </a:cubicBezTo>
                  <a:cubicBezTo>
                    <a:pt x="410203" y="1527"/>
                    <a:pt x="411348" y="3054"/>
                    <a:pt x="415930" y="10498"/>
                  </a:cubicBezTo>
                  <a:cubicBezTo>
                    <a:pt x="337477" y="17179"/>
                    <a:pt x="298538" y="21760"/>
                    <a:pt x="221804" y="33404"/>
                  </a:cubicBezTo>
                  <a:close/>
                  <a:moveTo>
                    <a:pt x="25196" y="32641"/>
                  </a:moveTo>
                  <a:cubicBezTo>
                    <a:pt x="103648" y="31877"/>
                    <a:pt x="142589" y="31114"/>
                    <a:pt x="220849" y="31495"/>
                  </a:cubicBezTo>
                  <a:cubicBezTo>
                    <a:pt x="293003" y="20806"/>
                    <a:pt x="329461" y="16607"/>
                    <a:pt x="403141" y="10308"/>
                  </a:cubicBezTo>
                  <a:cubicBezTo>
                    <a:pt x="398942" y="3627"/>
                    <a:pt x="397797" y="2100"/>
                    <a:pt x="396078" y="382"/>
                  </a:cubicBezTo>
                  <a:cubicBezTo>
                    <a:pt x="318963" y="1527"/>
                    <a:pt x="280213" y="2290"/>
                    <a:pt x="201761" y="2672"/>
                  </a:cubicBezTo>
                  <a:cubicBezTo>
                    <a:pt x="125600" y="5154"/>
                    <a:pt x="87806" y="7253"/>
                    <a:pt x="12980" y="13362"/>
                  </a:cubicBezTo>
                  <a:cubicBezTo>
                    <a:pt x="17371" y="19279"/>
                    <a:pt x="19661" y="22906"/>
                    <a:pt x="25196" y="3264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779758F5-EEC1-49AD-9CB1-0DCD813F1B20}"/>
                </a:ext>
              </a:extLst>
            </p:cNvPr>
            <p:cNvSpPr/>
            <p:nvPr/>
          </p:nvSpPr>
          <p:spPr>
            <a:xfrm>
              <a:off x="9915528" y="4763001"/>
              <a:ext cx="419938" cy="19088"/>
            </a:xfrm>
            <a:custGeom>
              <a:avLst/>
              <a:gdLst>
                <a:gd name="connsiteX0" fmla="*/ 222377 w 419938"/>
                <a:gd name="connsiteY0" fmla="*/ 26074 h 19088"/>
                <a:gd name="connsiteX1" fmla="*/ 7636 w 419938"/>
                <a:gd name="connsiteY1" fmla="*/ 12330 h 19088"/>
                <a:gd name="connsiteX2" fmla="*/ 0 w 419938"/>
                <a:gd name="connsiteY2" fmla="*/ 1641 h 19088"/>
                <a:gd name="connsiteX3" fmla="*/ 205388 w 419938"/>
                <a:gd name="connsiteY3" fmla="*/ 2213 h 19088"/>
                <a:gd name="connsiteX4" fmla="*/ 418984 w 419938"/>
                <a:gd name="connsiteY4" fmla="*/ 13284 h 19088"/>
                <a:gd name="connsiteX5" fmla="*/ 428528 w 419938"/>
                <a:gd name="connsiteY5" fmla="*/ 26455 h 19088"/>
                <a:gd name="connsiteX6" fmla="*/ 222377 w 419938"/>
                <a:gd name="connsiteY6" fmla="*/ 26074 h 19088"/>
                <a:gd name="connsiteX7" fmla="*/ 19852 w 419938"/>
                <a:gd name="connsiteY7" fmla="*/ 11185 h 19088"/>
                <a:gd name="connsiteX8" fmla="*/ 221423 w 419938"/>
                <a:gd name="connsiteY8" fmla="*/ 24356 h 19088"/>
                <a:gd name="connsiteX9" fmla="*/ 414976 w 419938"/>
                <a:gd name="connsiteY9" fmla="*/ 25119 h 19088"/>
                <a:gd name="connsiteX10" fmla="*/ 406195 w 419938"/>
                <a:gd name="connsiteY10" fmla="*/ 12903 h 19088"/>
                <a:gd name="connsiteX11" fmla="*/ 205770 w 419938"/>
                <a:gd name="connsiteY11" fmla="*/ 2404 h 19088"/>
                <a:gd name="connsiteX12" fmla="*/ 12981 w 419938"/>
                <a:gd name="connsiteY12" fmla="*/ 1641 h 19088"/>
                <a:gd name="connsiteX13" fmla="*/ 19852 w 419938"/>
                <a:gd name="connsiteY13" fmla="*/ 11185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">
                  <a:moveTo>
                    <a:pt x="222377" y="26074"/>
                  </a:moveTo>
                  <a:cubicBezTo>
                    <a:pt x="134190" y="16530"/>
                    <a:pt x="90668" y="12712"/>
                    <a:pt x="7636" y="12330"/>
                  </a:cubicBezTo>
                  <a:cubicBezTo>
                    <a:pt x="3055" y="4886"/>
                    <a:pt x="1910" y="3359"/>
                    <a:pt x="0" y="1641"/>
                  </a:cubicBezTo>
                  <a:cubicBezTo>
                    <a:pt x="80552" y="-1222"/>
                    <a:pt x="122164" y="114"/>
                    <a:pt x="205388" y="2213"/>
                  </a:cubicBezTo>
                  <a:cubicBezTo>
                    <a:pt x="289567" y="4504"/>
                    <a:pt x="332324" y="6795"/>
                    <a:pt x="418984" y="13284"/>
                  </a:cubicBezTo>
                  <a:cubicBezTo>
                    <a:pt x="421466" y="16148"/>
                    <a:pt x="423184" y="18247"/>
                    <a:pt x="428528" y="26455"/>
                  </a:cubicBezTo>
                  <a:cubicBezTo>
                    <a:pt x="345113" y="24547"/>
                    <a:pt x="303692" y="23974"/>
                    <a:pt x="222377" y="26074"/>
                  </a:cubicBezTo>
                  <a:close/>
                  <a:moveTo>
                    <a:pt x="19852" y="11185"/>
                  </a:moveTo>
                  <a:cubicBezTo>
                    <a:pt x="97731" y="11567"/>
                    <a:pt x="138962" y="15766"/>
                    <a:pt x="221423" y="24356"/>
                  </a:cubicBezTo>
                  <a:cubicBezTo>
                    <a:pt x="297775" y="22638"/>
                    <a:pt x="336523" y="23019"/>
                    <a:pt x="414976" y="25119"/>
                  </a:cubicBezTo>
                  <a:cubicBezTo>
                    <a:pt x="410013" y="17675"/>
                    <a:pt x="408486" y="15575"/>
                    <a:pt x="406195" y="12903"/>
                  </a:cubicBezTo>
                  <a:cubicBezTo>
                    <a:pt x="324880" y="6795"/>
                    <a:pt x="284795" y="4695"/>
                    <a:pt x="205770" y="2404"/>
                  </a:cubicBezTo>
                  <a:cubicBezTo>
                    <a:pt x="127699" y="305"/>
                    <a:pt x="88378" y="-1222"/>
                    <a:pt x="12981" y="1641"/>
                  </a:cubicBezTo>
                  <a:cubicBezTo>
                    <a:pt x="14507" y="3168"/>
                    <a:pt x="15652" y="4504"/>
                    <a:pt x="19852" y="111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2832E5CD-9D3F-4935-A757-8B8F388949DF}"/>
                </a:ext>
              </a:extLst>
            </p:cNvPr>
            <p:cNvSpPr/>
            <p:nvPr/>
          </p:nvSpPr>
          <p:spPr>
            <a:xfrm>
              <a:off x="10321342" y="4775522"/>
              <a:ext cx="439026" cy="38176"/>
            </a:xfrm>
            <a:custGeom>
              <a:avLst/>
              <a:gdLst>
                <a:gd name="connsiteX0" fmla="*/ 236502 w 439026"/>
                <a:gd name="connsiteY0" fmla="*/ 45811 h 38176"/>
                <a:gd name="connsiteX1" fmla="*/ 9353 w 439026"/>
                <a:gd name="connsiteY1" fmla="*/ 13171 h 38176"/>
                <a:gd name="connsiteX2" fmla="*/ 0 w 439026"/>
                <a:gd name="connsiteY2" fmla="*/ 0 h 38176"/>
                <a:gd name="connsiteX3" fmla="*/ 211879 w 439026"/>
                <a:gd name="connsiteY3" fmla="*/ 11071 h 38176"/>
                <a:gd name="connsiteX4" fmla="*/ 435019 w 439026"/>
                <a:gd name="connsiteY4" fmla="*/ 35886 h 38176"/>
                <a:gd name="connsiteX5" fmla="*/ 449716 w 439026"/>
                <a:gd name="connsiteY5" fmla="*/ 56501 h 38176"/>
                <a:gd name="connsiteX6" fmla="*/ 236502 w 439026"/>
                <a:gd name="connsiteY6" fmla="*/ 45811 h 38176"/>
                <a:gd name="connsiteX7" fmla="*/ 22334 w 439026"/>
                <a:gd name="connsiteY7" fmla="*/ 13553 h 38176"/>
                <a:gd name="connsiteX8" fmla="*/ 235166 w 439026"/>
                <a:gd name="connsiteY8" fmla="*/ 43903 h 38176"/>
                <a:gd name="connsiteX9" fmla="*/ 435400 w 439026"/>
                <a:gd name="connsiteY9" fmla="*/ 54210 h 38176"/>
                <a:gd name="connsiteX10" fmla="*/ 421657 w 439026"/>
                <a:gd name="connsiteY10" fmla="*/ 35122 h 38176"/>
                <a:gd name="connsiteX11" fmla="*/ 212260 w 439026"/>
                <a:gd name="connsiteY11" fmla="*/ 11644 h 38176"/>
                <a:gd name="connsiteX12" fmla="*/ 13362 w 439026"/>
                <a:gd name="connsiteY12" fmla="*/ 1145 h 38176"/>
                <a:gd name="connsiteX13" fmla="*/ 22334 w 439026"/>
                <a:gd name="connsiteY13" fmla="*/ 13553 h 38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8176">
                  <a:moveTo>
                    <a:pt x="236502" y="45811"/>
                  </a:moveTo>
                  <a:cubicBezTo>
                    <a:pt x="143925" y="29968"/>
                    <a:pt x="98495" y="23478"/>
                    <a:pt x="9353" y="13171"/>
                  </a:cubicBezTo>
                  <a:cubicBezTo>
                    <a:pt x="4009" y="4963"/>
                    <a:pt x="2290" y="2863"/>
                    <a:pt x="0" y="0"/>
                  </a:cubicBezTo>
                  <a:cubicBezTo>
                    <a:pt x="84179" y="3627"/>
                    <a:pt x="126745" y="6108"/>
                    <a:pt x="211879" y="11071"/>
                  </a:cubicBezTo>
                  <a:cubicBezTo>
                    <a:pt x="299683" y="18897"/>
                    <a:pt x="344350" y="23860"/>
                    <a:pt x="435019" y="35886"/>
                  </a:cubicBezTo>
                  <a:cubicBezTo>
                    <a:pt x="439600" y="41994"/>
                    <a:pt x="442272" y="45621"/>
                    <a:pt x="449716" y="56501"/>
                  </a:cubicBezTo>
                  <a:cubicBezTo>
                    <a:pt x="363819" y="51156"/>
                    <a:pt x="321062" y="48675"/>
                    <a:pt x="236502" y="45811"/>
                  </a:cubicBezTo>
                  <a:close/>
                  <a:moveTo>
                    <a:pt x="22334" y="13553"/>
                  </a:moveTo>
                  <a:cubicBezTo>
                    <a:pt x="105939" y="23287"/>
                    <a:pt x="148506" y="29396"/>
                    <a:pt x="235166" y="43903"/>
                  </a:cubicBezTo>
                  <a:cubicBezTo>
                    <a:pt x="314382" y="46766"/>
                    <a:pt x="354657" y="49056"/>
                    <a:pt x="435400" y="54210"/>
                  </a:cubicBezTo>
                  <a:cubicBezTo>
                    <a:pt x="428528" y="44284"/>
                    <a:pt x="426047" y="40849"/>
                    <a:pt x="421657" y="35122"/>
                  </a:cubicBezTo>
                  <a:cubicBezTo>
                    <a:pt x="336523" y="23669"/>
                    <a:pt x="294720" y="19088"/>
                    <a:pt x="212260" y="11644"/>
                  </a:cubicBezTo>
                  <a:cubicBezTo>
                    <a:pt x="132280" y="6872"/>
                    <a:pt x="92387" y="4581"/>
                    <a:pt x="13362" y="1145"/>
                  </a:cubicBezTo>
                  <a:cubicBezTo>
                    <a:pt x="15843" y="4009"/>
                    <a:pt x="17371" y="6108"/>
                    <a:pt x="22334" y="135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BB31D2A4-18A2-4FFC-99A2-557F88826B80}"/>
                </a:ext>
              </a:extLst>
            </p:cNvPr>
            <p:cNvSpPr/>
            <p:nvPr/>
          </p:nvSpPr>
          <p:spPr>
            <a:xfrm>
              <a:off x="10742807" y="4810071"/>
              <a:ext cx="458114" cy="76352"/>
            </a:xfrm>
            <a:custGeom>
              <a:avLst/>
              <a:gdLst>
                <a:gd name="connsiteX0" fmla="*/ 254063 w 458114"/>
                <a:gd name="connsiteY0" fmla="*/ 67954 h 76352"/>
                <a:gd name="connsiteX1" fmla="*/ 14507 w 458114"/>
                <a:gd name="connsiteY1" fmla="*/ 20424 h 76352"/>
                <a:gd name="connsiteX2" fmla="*/ 0 w 458114"/>
                <a:gd name="connsiteY2" fmla="*/ 0 h 76352"/>
                <a:gd name="connsiteX3" fmla="*/ 216269 w 458114"/>
                <a:gd name="connsiteY3" fmla="*/ 15461 h 76352"/>
                <a:gd name="connsiteX4" fmla="*/ 450479 w 458114"/>
                <a:gd name="connsiteY4" fmla="*/ 53065 h 76352"/>
                <a:gd name="connsiteX5" fmla="*/ 473385 w 458114"/>
                <a:gd name="connsiteY5" fmla="*/ 84178 h 76352"/>
                <a:gd name="connsiteX6" fmla="*/ 254063 w 458114"/>
                <a:gd name="connsiteY6" fmla="*/ 67954 h 76352"/>
                <a:gd name="connsiteX7" fmla="*/ 27869 w 458114"/>
                <a:gd name="connsiteY7" fmla="*/ 21379 h 76352"/>
                <a:gd name="connsiteX8" fmla="*/ 252344 w 458114"/>
                <a:gd name="connsiteY8" fmla="*/ 65472 h 76352"/>
                <a:gd name="connsiteX9" fmla="*/ 458114 w 458114"/>
                <a:gd name="connsiteY9" fmla="*/ 80933 h 76352"/>
                <a:gd name="connsiteX10" fmla="*/ 436927 w 458114"/>
                <a:gd name="connsiteY10" fmla="*/ 52110 h 76352"/>
                <a:gd name="connsiteX11" fmla="*/ 217032 w 458114"/>
                <a:gd name="connsiteY11" fmla="*/ 16607 h 76352"/>
                <a:gd name="connsiteX12" fmla="*/ 13934 w 458114"/>
                <a:gd name="connsiteY12" fmla="*/ 1909 h 76352"/>
                <a:gd name="connsiteX13" fmla="*/ 27869 w 458114"/>
                <a:gd name="connsiteY13" fmla="*/ 21379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54063" y="67954"/>
                  </a:moveTo>
                  <a:cubicBezTo>
                    <a:pt x="156332" y="46193"/>
                    <a:pt x="108420" y="36840"/>
                    <a:pt x="14507" y="20424"/>
                  </a:cubicBezTo>
                  <a:cubicBezTo>
                    <a:pt x="7063" y="9735"/>
                    <a:pt x="4390" y="6108"/>
                    <a:pt x="0" y="0"/>
                  </a:cubicBezTo>
                  <a:cubicBezTo>
                    <a:pt x="86279" y="6108"/>
                    <a:pt x="129799" y="9353"/>
                    <a:pt x="216269" y="15461"/>
                  </a:cubicBezTo>
                  <a:cubicBezTo>
                    <a:pt x="308273" y="28441"/>
                    <a:pt x="355038" y="35886"/>
                    <a:pt x="450479" y="53065"/>
                  </a:cubicBezTo>
                  <a:cubicBezTo>
                    <a:pt x="458305" y="63563"/>
                    <a:pt x="462695" y="69290"/>
                    <a:pt x="473385" y="84178"/>
                  </a:cubicBezTo>
                  <a:cubicBezTo>
                    <a:pt x="385198" y="77307"/>
                    <a:pt x="341295" y="73871"/>
                    <a:pt x="254063" y="67954"/>
                  </a:cubicBezTo>
                  <a:close/>
                  <a:moveTo>
                    <a:pt x="27869" y="21379"/>
                  </a:moveTo>
                  <a:cubicBezTo>
                    <a:pt x="115865" y="36649"/>
                    <a:pt x="160721" y="45621"/>
                    <a:pt x="252344" y="65472"/>
                  </a:cubicBezTo>
                  <a:cubicBezTo>
                    <a:pt x="334042" y="71008"/>
                    <a:pt x="375463" y="74253"/>
                    <a:pt x="458114" y="80933"/>
                  </a:cubicBezTo>
                  <a:cubicBezTo>
                    <a:pt x="448379" y="67381"/>
                    <a:pt x="444370" y="62036"/>
                    <a:pt x="436927" y="52110"/>
                  </a:cubicBezTo>
                  <a:cubicBezTo>
                    <a:pt x="347595" y="35886"/>
                    <a:pt x="303501" y="28823"/>
                    <a:pt x="217032" y="16607"/>
                  </a:cubicBezTo>
                  <a:cubicBezTo>
                    <a:pt x="135716" y="10689"/>
                    <a:pt x="95058" y="7635"/>
                    <a:pt x="13934" y="1909"/>
                  </a:cubicBezTo>
                  <a:cubicBezTo>
                    <a:pt x="18515" y="7826"/>
                    <a:pt x="20996" y="11262"/>
                    <a:pt x="27869" y="2137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5EE0303B-0C2C-4733-85D7-556F6EA853C9}"/>
                </a:ext>
              </a:extLst>
            </p:cNvPr>
            <p:cNvSpPr/>
            <p:nvPr/>
          </p:nvSpPr>
          <p:spPr>
            <a:xfrm>
              <a:off x="11179352" y="4861418"/>
              <a:ext cx="496291" cy="95440"/>
            </a:xfrm>
            <a:custGeom>
              <a:avLst/>
              <a:gdLst>
                <a:gd name="connsiteX0" fmla="*/ 275441 w 496290"/>
                <a:gd name="connsiteY0" fmla="*/ 91241 h 95440"/>
                <a:gd name="connsiteX1" fmla="*/ 22524 w 496290"/>
                <a:gd name="connsiteY1" fmla="*/ 30732 h 95440"/>
                <a:gd name="connsiteX2" fmla="*/ 0 w 496290"/>
                <a:gd name="connsiteY2" fmla="*/ 0 h 95440"/>
                <a:gd name="connsiteX3" fmla="*/ 218941 w 496290"/>
                <a:gd name="connsiteY3" fmla="*/ 15843 h 95440"/>
                <a:gd name="connsiteX4" fmla="*/ 464986 w 496290"/>
                <a:gd name="connsiteY4" fmla="*/ 64900 h 95440"/>
                <a:gd name="connsiteX5" fmla="*/ 498581 w 496290"/>
                <a:gd name="connsiteY5" fmla="*/ 108611 h 95440"/>
                <a:gd name="connsiteX6" fmla="*/ 275441 w 496290"/>
                <a:gd name="connsiteY6" fmla="*/ 91241 h 95440"/>
                <a:gd name="connsiteX7" fmla="*/ 36077 w 496290"/>
                <a:gd name="connsiteY7" fmla="*/ 31877 h 95440"/>
                <a:gd name="connsiteX8" fmla="*/ 273151 w 496290"/>
                <a:gd name="connsiteY8" fmla="*/ 88378 h 95440"/>
                <a:gd name="connsiteX9" fmla="*/ 482357 w 496290"/>
                <a:gd name="connsiteY9" fmla="*/ 104794 h 95440"/>
                <a:gd name="connsiteX10" fmla="*/ 451052 w 496290"/>
                <a:gd name="connsiteY10" fmla="*/ 64327 h 95440"/>
                <a:gd name="connsiteX11" fmla="*/ 220086 w 496290"/>
                <a:gd name="connsiteY11" fmla="*/ 18134 h 95440"/>
                <a:gd name="connsiteX12" fmla="*/ 14507 w 496290"/>
                <a:gd name="connsiteY12" fmla="*/ 3054 h 95440"/>
                <a:gd name="connsiteX13" fmla="*/ 36077 w 496290"/>
                <a:gd name="connsiteY13" fmla="*/ 3187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95440">
                  <a:moveTo>
                    <a:pt x="275441" y="91241"/>
                  </a:moveTo>
                  <a:cubicBezTo>
                    <a:pt x="172175" y="64518"/>
                    <a:pt x="121591" y="52301"/>
                    <a:pt x="22524" y="30732"/>
                  </a:cubicBezTo>
                  <a:cubicBezTo>
                    <a:pt x="12026" y="16225"/>
                    <a:pt x="7636" y="10308"/>
                    <a:pt x="0" y="0"/>
                  </a:cubicBezTo>
                  <a:cubicBezTo>
                    <a:pt x="87805" y="6872"/>
                    <a:pt x="131708" y="10117"/>
                    <a:pt x="218941" y="15843"/>
                  </a:cubicBezTo>
                  <a:cubicBezTo>
                    <a:pt x="315527" y="33404"/>
                    <a:pt x="364773" y="43330"/>
                    <a:pt x="464986" y="64900"/>
                  </a:cubicBezTo>
                  <a:cubicBezTo>
                    <a:pt x="477203" y="80743"/>
                    <a:pt x="483693" y="89142"/>
                    <a:pt x="498581" y="108611"/>
                  </a:cubicBezTo>
                  <a:cubicBezTo>
                    <a:pt x="409249" y="101930"/>
                    <a:pt x="364392" y="98304"/>
                    <a:pt x="275441" y="91241"/>
                  </a:cubicBezTo>
                  <a:close/>
                  <a:moveTo>
                    <a:pt x="36077" y="31877"/>
                  </a:moveTo>
                  <a:cubicBezTo>
                    <a:pt x="129036" y="52301"/>
                    <a:pt x="176565" y="63563"/>
                    <a:pt x="273151" y="88378"/>
                  </a:cubicBezTo>
                  <a:cubicBezTo>
                    <a:pt x="356757" y="94868"/>
                    <a:pt x="398751" y="98304"/>
                    <a:pt x="482357" y="104794"/>
                  </a:cubicBezTo>
                  <a:cubicBezTo>
                    <a:pt x="468613" y="86851"/>
                    <a:pt x="462504" y="79025"/>
                    <a:pt x="451052" y="64327"/>
                  </a:cubicBezTo>
                  <a:cubicBezTo>
                    <a:pt x="357139" y="44094"/>
                    <a:pt x="310945" y="34740"/>
                    <a:pt x="220086" y="18134"/>
                  </a:cubicBezTo>
                  <a:cubicBezTo>
                    <a:pt x="138007" y="12598"/>
                    <a:pt x="96968" y="9544"/>
                    <a:pt x="14507" y="3054"/>
                  </a:cubicBezTo>
                  <a:cubicBezTo>
                    <a:pt x="22142" y="12598"/>
                    <a:pt x="26151" y="18134"/>
                    <a:pt x="36077" y="318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5D99C747-7C3E-468D-8AD6-85C4603D8334}"/>
                </a:ext>
              </a:extLst>
            </p:cNvPr>
            <p:cNvSpPr/>
            <p:nvPr/>
          </p:nvSpPr>
          <p:spPr>
            <a:xfrm>
              <a:off x="11629641" y="4924409"/>
              <a:ext cx="515379" cy="114529"/>
            </a:xfrm>
            <a:custGeom>
              <a:avLst/>
              <a:gdLst>
                <a:gd name="connsiteX0" fmla="*/ 299873 w 515378"/>
                <a:gd name="connsiteY0" fmla="*/ 114529 h 114528"/>
                <a:gd name="connsiteX1" fmla="*/ 33213 w 515378"/>
                <a:gd name="connsiteY1" fmla="*/ 43139 h 114528"/>
                <a:gd name="connsiteX2" fmla="*/ 0 w 515378"/>
                <a:gd name="connsiteY2" fmla="*/ 0 h 114528"/>
                <a:gd name="connsiteX3" fmla="*/ 219322 w 515378"/>
                <a:gd name="connsiteY3" fmla="*/ 12789 h 114528"/>
                <a:gd name="connsiteX4" fmla="*/ 477011 w 515378"/>
                <a:gd name="connsiteY4" fmla="*/ 71199 h 114528"/>
                <a:gd name="connsiteX5" fmla="*/ 523967 w 515378"/>
                <a:gd name="connsiteY5" fmla="*/ 128845 h 114528"/>
                <a:gd name="connsiteX6" fmla="*/ 299873 w 515378"/>
                <a:gd name="connsiteY6" fmla="*/ 114529 h 114528"/>
                <a:gd name="connsiteX7" fmla="*/ 47147 w 515378"/>
                <a:gd name="connsiteY7" fmla="*/ 44284 h 114528"/>
                <a:gd name="connsiteX8" fmla="*/ 297011 w 515378"/>
                <a:gd name="connsiteY8" fmla="*/ 110902 h 114528"/>
                <a:gd name="connsiteX9" fmla="*/ 507170 w 515378"/>
                <a:gd name="connsiteY9" fmla="*/ 124264 h 114528"/>
                <a:gd name="connsiteX10" fmla="*/ 463458 w 515378"/>
                <a:gd name="connsiteY10" fmla="*/ 70626 h 114528"/>
                <a:gd name="connsiteX11" fmla="*/ 221422 w 515378"/>
                <a:gd name="connsiteY11" fmla="*/ 15461 h 114528"/>
                <a:gd name="connsiteX12" fmla="*/ 15461 w 515378"/>
                <a:gd name="connsiteY12" fmla="*/ 3436 h 114528"/>
                <a:gd name="connsiteX13" fmla="*/ 47147 w 515378"/>
                <a:gd name="connsiteY13" fmla="*/ 44284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114528">
                  <a:moveTo>
                    <a:pt x="299873" y="114529"/>
                  </a:moveTo>
                  <a:cubicBezTo>
                    <a:pt x="191071" y="83797"/>
                    <a:pt x="137816" y="69481"/>
                    <a:pt x="33213" y="43139"/>
                  </a:cubicBezTo>
                  <a:cubicBezTo>
                    <a:pt x="18324" y="23860"/>
                    <a:pt x="12026" y="15461"/>
                    <a:pt x="0" y="0"/>
                  </a:cubicBezTo>
                  <a:cubicBezTo>
                    <a:pt x="88378" y="6108"/>
                    <a:pt x="132280" y="8781"/>
                    <a:pt x="219322" y="12789"/>
                  </a:cubicBezTo>
                  <a:cubicBezTo>
                    <a:pt x="320680" y="34359"/>
                    <a:pt x="372218" y="46002"/>
                    <a:pt x="477011" y="71199"/>
                  </a:cubicBezTo>
                  <a:cubicBezTo>
                    <a:pt x="494572" y="92768"/>
                    <a:pt x="503925" y="104030"/>
                    <a:pt x="523967" y="128845"/>
                  </a:cubicBezTo>
                  <a:cubicBezTo>
                    <a:pt x="434826" y="123882"/>
                    <a:pt x="389779" y="120828"/>
                    <a:pt x="299873" y="114529"/>
                  </a:cubicBezTo>
                  <a:close/>
                  <a:moveTo>
                    <a:pt x="47147" y="44284"/>
                  </a:moveTo>
                  <a:cubicBezTo>
                    <a:pt x="145260" y="68908"/>
                    <a:pt x="195271" y="82270"/>
                    <a:pt x="297011" y="110902"/>
                  </a:cubicBezTo>
                  <a:cubicBezTo>
                    <a:pt x="381380" y="116819"/>
                    <a:pt x="423565" y="119491"/>
                    <a:pt x="507170" y="124264"/>
                  </a:cubicBezTo>
                  <a:cubicBezTo>
                    <a:pt x="488464" y="101167"/>
                    <a:pt x="479874" y="90859"/>
                    <a:pt x="463458" y="70626"/>
                  </a:cubicBezTo>
                  <a:cubicBezTo>
                    <a:pt x="365155" y="46957"/>
                    <a:pt x="316671" y="35886"/>
                    <a:pt x="221422" y="15461"/>
                  </a:cubicBezTo>
                  <a:cubicBezTo>
                    <a:pt x="139724" y="11453"/>
                    <a:pt x="98303" y="8971"/>
                    <a:pt x="15461" y="3436"/>
                  </a:cubicBezTo>
                  <a:cubicBezTo>
                    <a:pt x="27105" y="18134"/>
                    <a:pt x="33213" y="26151"/>
                    <a:pt x="47147" y="4428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1F3EF557-AE07-468A-9797-12AAD69E78CD}"/>
                </a:ext>
              </a:extLst>
            </p:cNvPr>
            <p:cNvSpPr/>
            <p:nvPr/>
          </p:nvSpPr>
          <p:spPr>
            <a:xfrm>
              <a:off x="12091763" y="4993126"/>
              <a:ext cx="534467" cy="133617"/>
            </a:xfrm>
            <a:custGeom>
              <a:avLst/>
              <a:gdLst>
                <a:gd name="connsiteX0" fmla="*/ 326025 w 534466"/>
                <a:gd name="connsiteY0" fmla="*/ 136671 h 133616"/>
                <a:gd name="connsiteX1" fmla="*/ 46575 w 534466"/>
                <a:gd name="connsiteY1" fmla="*/ 57264 h 133616"/>
                <a:gd name="connsiteX2" fmla="*/ 0 w 534466"/>
                <a:gd name="connsiteY2" fmla="*/ 0 h 133616"/>
                <a:gd name="connsiteX3" fmla="*/ 216841 w 534466"/>
                <a:gd name="connsiteY3" fmla="*/ 6299 h 133616"/>
                <a:gd name="connsiteX4" fmla="*/ 485220 w 534466"/>
                <a:gd name="connsiteY4" fmla="*/ 71580 h 133616"/>
                <a:gd name="connsiteX5" fmla="*/ 547447 w 534466"/>
                <a:gd name="connsiteY5" fmla="*/ 143543 h 133616"/>
                <a:gd name="connsiteX6" fmla="*/ 326025 w 534466"/>
                <a:gd name="connsiteY6" fmla="*/ 136671 h 133616"/>
                <a:gd name="connsiteX7" fmla="*/ 60319 w 534466"/>
                <a:gd name="connsiteY7" fmla="*/ 58219 h 133616"/>
                <a:gd name="connsiteX8" fmla="*/ 322016 w 534466"/>
                <a:gd name="connsiteY8" fmla="*/ 132280 h 133616"/>
                <a:gd name="connsiteX9" fmla="*/ 529695 w 534466"/>
                <a:gd name="connsiteY9" fmla="*/ 138771 h 133616"/>
                <a:gd name="connsiteX10" fmla="*/ 471858 w 534466"/>
                <a:gd name="connsiteY10" fmla="*/ 71580 h 133616"/>
                <a:gd name="connsiteX11" fmla="*/ 219704 w 534466"/>
                <a:gd name="connsiteY11" fmla="*/ 10117 h 133616"/>
                <a:gd name="connsiteX12" fmla="*/ 16226 w 534466"/>
                <a:gd name="connsiteY12" fmla="*/ 4199 h 133616"/>
                <a:gd name="connsiteX13" fmla="*/ 60319 w 534466"/>
                <a:gd name="connsiteY13" fmla="*/ 5821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33616">
                  <a:moveTo>
                    <a:pt x="326025" y="136671"/>
                  </a:moveTo>
                  <a:cubicBezTo>
                    <a:pt x="212260" y="103267"/>
                    <a:pt x="156332" y="87233"/>
                    <a:pt x="46575" y="57264"/>
                  </a:cubicBezTo>
                  <a:cubicBezTo>
                    <a:pt x="26533" y="32641"/>
                    <a:pt x="17562" y="21379"/>
                    <a:pt x="0" y="0"/>
                  </a:cubicBezTo>
                  <a:cubicBezTo>
                    <a:pt x="87615" y="3818"/>
                    <a:pt x="131135" y="5154"/>
                    <a:pt x="216841" y="6299"/>
                  </a:cubicBezTo>
                  <a:cubicBezTo>
                    <a:pt x="322589" y="30923"/>
                    <a:pt x="376227" y="44094"/>
                    <a:pt x="485220" y="71580"/>
                  </a:cubicBezTo>
                  <a:cubicBezTo>
                    <a:pt x="509080" y="99067"/>
                    <a:pt x="521296" y="113383"/>
                    <a:pt x="547447" y="143543"/>
                  </a:cubicBezTo>
                  <a:cubicBezTo>
                    <a:pt x="459642" y="142015"/>
                    <a:pt x="415357" y="140488"/>
                    <a:pt x="326025" y="136671"/>
                  </a:cubicBezTo>
                  <a:close/>
                  <a:moveTo>
                    <a:pt x="60319" y="58219"/>
                  </a:moveTo>
                  <a:cubicBezTo>
                    <a:pt x="163203" y="86278"/>
                    <a:pt x="215695" y="101167"/>
                    <a:pt x="322016" y="132280"/>
                  </a:cubicBezTo>
                  <a:cubicBezTo>
                    <a:pt x="405813" y="135907"/>
                    <a:pt x="447425" y="137243"/>
                    <a:pt x="529695" y="138771"/>
                  </a:cubicBezTo>
                  <a:cubicBezTo>
                    <a:pt x="505454" y="110711"/>
                    <a:pt x="494000" y="97349"/>
                    <a:pt x="471858" y="71580"/>
                  </a:cubicBezTo>
                  <a:cubicBezTo>
                    <a:pt x="369545" y="45621"/>
                    <a:pt x="319154" y="33404"/>
                    <a:pt x="219704" y="10117"/>
                  </a:cubicBezTo>
                  <a:cubicBezTo>
                    <a:pt x="139153" y="8971"/>
                    <a:pt x="98495" y="7635"/>
                    <a:pt x="16226" y="4199"/>
                  </a:cubicBezTo>
                  <a:cubicBezTo>
                    <a:pt x="32832" y="24433"/>
                    <a:pt x="41422" y="34931"/>
                    <a:pt x="60319" y="5821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0828005B-851F-4AB7-8283-13D23983CDA0}"/>
                </a:ext>
              </a:extLst>
            </p:cNvPr>
            <p:cNvSpPr/>
            <p:nvPr/>
          </p:nvSpPr>
          <p:spPr>
            <a:xfrm>
              <a:off x="12561903" y="5059171"/>
              <a:ext cx="553555" cy="152705"/>
            </a:xfrm>
            <a:custGeom>
              <a:avLst/>
              <a:gdLst>
                <a:gd name="connsiteX0" fmla="*/ 351413 w 553554"/>
                <a:gd name="connsiteY0" fmla="*/ 158431 h 152704"/>
                <a:gd name="connsiteX1" fmla="*/ 61654 w 553554"/>
                <a:gd name="connsiteY1" fmla="*/ 75016 h 152704"/>
                <a:gd name="connsiteX2" fmla="*/ 0 w 553554"/>
                <a:gd name="connsiteY2" fmla="*/ 3436 h 152704"/>
                <a:gd name="connsiteX3" fmla="*/ 210923 w 553554"/>
                <a:gd name="connsiteY3" fmla="*/ 0 h 152704"/>
                <a:gd name="connsiteX4" fmla="*/ 487701 w 553554"/>
                <a:gd name="connsiteY4" fmla="*/ 68526 h 152704"/>
                <a:gd name="connsiteX5" fmla="*/ 565963 w 553554"/>
                <a:gd name="connsiteY5" fmla="*/ 154041 h 152704"/>
                <a:gd name="connsiteX6" fmla="*/ 351413 w 553554"/>
                <a:gd name="connsiteY6" fmla="*/ 158431 h 152704"/>
                <a:gd name="connsiteX7" fmla="*/ 75207 w 553554"/>
                <a:gd name="connsiteY7" fmla="*/ 75207 h 152704"/>
                <a:gd name="connsiteX8" fmla="*/ 346641 w 553554"/>
                <a:gd name="connsiteY8" fmla="*/ 153087 h 152704"/>
                <a:gd name="connsiteX9" fmla="*/ 547829 w 553554"/>
                <a:gd name="connsiteY9" fmla="*/ 149269 h 152704"/>
                <a:gd name="connsiteX10" fmla="*/ 474912 w 553554"/>
                <a:gd name="connsiteY10" fmla="*/ 69481 h 152704"/>
                <a:gd name="connsiteX11" fmla="*/ 214932 w 553554"/>
                <a:gd name="connsiteY11" fmla="*/ 4772 h 152704"/>
                <a:gd name="connsiteX12" fmla="*/ 16989 w 553554"/>
                <a:gd name="connsiteY12" fmla="*/ 7826 h 152704"/>
                <a:gd name="connsiteX13" fmla="*/ 75207 w 553554"/>
                <a:gd name="connsiteY13" fmla="*/ 75207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52704">
                  <a:moveTo>
                    <a:pt x="351413" y="158431"/>
                  </a:moveTo>
                  <a:cubicBezTo>
                    <a:pt x="234020" y="123882"/>
                    <a:pt x="175993" y="107084"/>
                    <a:pt x="61654" y="75016"/>
                  </a:cubicBezTo>
                  <a:cubicBezTo>
                    <a:pt x="35695" y="44857"/>
                    <a:pt x="23669" y="30732"/>
                    <a:pt x="0" y="3436"/>
                  </a:cubicBezTo>
                  <a:cubicBezTo>
                    <a:pt x="85705" y="3627"/>
                    <a:pt x="128082" y="3054"/>
                    <a:pt x="210923" y="0"/>
                  </a:cubicBezTo>
                  <a:cubicBezTo>
                    <a:pt x="320299" y="26342"/>
                    <a:pt x="375654" y="40276"/>
                    <a:pt x="487701" y="68526"/>
                  </a:cubicBezTo>
                  <a:cubicBezTo>
                    <a:pt x="518051" y="101740"/>
                    <a:pt x="533513" y="118728"/>
                    <a:pt x="565963" y="154041"/>
                  </a:cubicBezTo>
                  <a:cubicBezTo>
                    <a:pt x="481592" y="157477"/>
                    <a:pt x="438454" y="158240"/>
                    <a:pt x="351413" y="158431"/>
                  </a:cubicBezTo>
                  <a:close/>
                  <a:moveTo>
                    <a:pt x="75207" y="75207"/>
                  </a:moveTo>
                  <a:cubicBezTo>
                    <a:pt x="182291" y="105175"/>
                    <a:pt x="236693" y="120828"/>
                    <a:pt x="346641" y="153087"/>
                  </a:cubicBezTo>
                  <a:cubicBezTo>
                    <a:pt x="428337" y="152896"/>
                    <a:pt x="468613" y="152132"/>
                    <a:pt x="547829" y="149269"/>
                  </a:cubicBezTo>
                  <a:cubicBezTo>
                    <a:pt x="517669" y="116247"/>
                    <a:pt x="503353" y="100403"/>
                    <a:pt x="474912" y="69481"/>
                  </a:cubicBezTo>
                  <a:cubicBezTo>
                    <a:pt x="369736" y="42757"/>
                    <a:pt x="317626" y="29778"/>
                    <a:pt x="214932" y="4772"/>
                  </a:cubicBezTo>
                  <a:cubicBezTo>
                    <a:pt x="137052" y="7444"/>
                    <a:pt x="97350" y="8017"/>
                    <a:pt x="16989" y="7826"/>
                  </a:cubicBezTo>
                  <a:cubicBezTo>
                    <a:pt x="39321" y="33595"/>
                    <a:pt x="50775" y="46957"/>
                    <a:pt x="75207" y="752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8A3180A2-8871-4893-9104-B45F803AC532}"/>
                </a:ext>
              </a:extLst>
            </p:cNvPr>
            <p:cNvSpPr/>
            <p:nvPr/>
          </p:nvSpPr>
          <p:spPr>
            <a:xfrm>
              <a:off x="13034715" y="5110327"/>
              <a:ext cx="572643" cy="171793"/>
            </a:xfrm>
            <a:custGeom>
              <a:avLst/>
              <a:gdLst>
                <a:gd name="connsiteX0" fmla="*/ 373554 w 572643"/>
                <a:gd name="connsiteY0" fmla="*/ 183437 h 171792"/>
                <a:gd name="connsiteX1" fmla="*/ 77689 w 572643"/>
                <a:gd name="connsiteY1" fmla="*/ 100785 h 171792"/>
                <a:gd name="connsiteX2" fmla="*/ 0 w 572643"/>
                <a:gd name="connsiteY2" fmla="*/ 15652 h 171792"/>
                <a:gd name="connsiteX3" fmla="*/ 201379 w 572643"/>
                <a:gd name="connsiteY3" fmla="*/ 0 h 171792"/>
                <a:gd name="connsiteX4" fmla="*/ 482738 w 572643"/>
                <a:gd name="connsiteY4" fmla="*/ 67763 h 171792"/>
                <a:gd name="connsiteX5" fmla="*/ 576461 w 572643"/>
                <a:gd name="connsiteY5" fmla="*/ 164539 h 171792"/>
                <a:gd name="connsiteX6" fmla="*/ 373554 w 572643"/>
                <a:gd name="connsiteY6" fmla="*/ 183437 h 171792"/>
                <a:gd name="connsiteX7" fmla="*/ 90668 w 572643"/>
                <a:gd name="connsiteY7" fmla="*/ 100403 h 171792"/>
                <a:gd name="connsiteX8" fmla="*/ 367828 w 572643"/>
                <a:gd name="connsiteY8" fmla="*/ 177519 h 171792"/>
                <a:gd name="connsiteX9" fmla="*/ 558136 w 572643"/>
                <a:gd name="connsiteY9" fmla="*/ 160149 h 171792"/>
                <a:gd name="connsiteX10" fmla="*/ 470712 w 572643"/>
                <a:gd name="connsiteY10" fmla="*/ 69672 h 171792"/>
                <a:gd name="connsiteX11" fmla="*/ 206342 w 572643"/>
                <a:gd name="connsiteY11" fmla="*/ 5726 h 171792"/>
                <a:gd name="connsiteX12" fmla="*/ 17370 w 572643"/>
                <a:gd name="connsiteY12" fmla="*/ 20424 h 171792"/>
                <a:gd name="connsiteX13" fmla="*/ 90668 w 572643"/>
                <a:gd name="connsiteY13" fmla="*/ 100403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71792">
                  <a:moveTo>
                    <a:pt x="373554" y="183437"/>
                  </a:moveTo>
                  <a:cubicBezTo>
                    <a:pt x="254254" y="150032"/>
                    <a:pt x="194889" y="133235"/>
                    <a:pt x="77689" y="100785"/>
                  </a:cubicBezTo>
                  <a:cubicBezTo>
                    <a:pt x="45621" y="65472"/>
                    <a:pt x="30160" y="48675"/>
                    <a:pt x="0" y="15652"/>
                  </a:cubicBezTo>
                  <a:cubicBezTo>
                    <a:pt x="82270" y="11262"/>
                    <a:pt x="122545" y="8208"/>
                    <a:pt x="201379" y="0"/>
                  </a:cubicBezTo>
                  <a:cubicBezTo>
                    <a:pt x="313044" y="26723"/>
                    <a:pt x="369545" y="40467"/>
                    <a:pt x="482738" y="67763"/>
                  </a:cubicBezTo>
                  <a:cubicBezTo>
                    <a:pt x="519386" y="105748"/>
                    <a:pt x="538094" y="125027"/>
                    <a:pt x="576461" y="164539"/>
                  </a:cubicBezTo>
                  <a:cubicBezTo>
                    <a:pt x="497054" y="174083"/>
                    <a:pt x="456396" y="177710"/>
                    <a:pt x="373554" y="183437"/>
                  </a:cubicBezTo>
                  <a:close/>
                  <a:moveTo>
                    <a:pt x="90668" y="100403"/>
                  </a:moveTo>
                  <a:cubicBezTo>
                    <a:pt x="200616" y="130754"/>
                    <a:pt x="256162" y="146406"/>
                    <a:pt x="367828" y="177519"/>
                  </a:cubicBezTo>
                  <a:cubicBezTo>
                    <a:pt x="445516" y="172175"/>
                    <a:pt x="483692" y="168739"/>
                    <a:pt x="558136" y="160149"/>
                  </a:cubicBezTo>
                  <a:cubicBezTo>
                    <a:pt x="522441" y="123118"/>
                    <a:pt x="505070" y="105175"/>
                    <a:pt x="470712" y="69672"/>
                  </a:cubicBezTo>
                  <a:cubicBezTo>
                    <a:pt x="364391" y="43903"/>
                    <a:pt x="311327" y="30923"/>
                    <a:pt x="206342" y="5726"/>
                  </a:cubicBezTo>
                  <a:cubicBezTo>
                    <a:pt x="132280" y="13171"/>
                    <a:pt x="94486" y="16034"/>
                    <a:pt x="17370" y="20424"/>
                  </a:cubicBezTo>
                  <a:cubicBezTo>
                    <a:pt x="45811" y="51347"/>
                    <a:pt x="60318" y="67190"/>
                    <a:pt x="90668" y="1004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E9E263B6-E743-4A72-97D2-D3CE232BD591}"/>
                </a:ext>
              </a:extLst>
            </p:cNvPr>
            <p:cNvSpPr/>
            <p:nvPr/>
          </p:nvSpPr>
          <p:spPr>
            <a:xfrm>
              <a:off x="13502565" y="5146976"/>
              <a:ext cx="572643" cy="190881"/>
            </a:xfrm>
            <a:custGeom>
              <a:avLst/>
              <a:gdLst>
                <a:gd name="connsiteX0" fmla="*/ 389205 w 572643"/>
                <a:gd name="connsiteY0" fmla="*/ 202525 h 190880"/>
                <a:gd name="connsiteX1" fmla="*/ 93150 w 572643"/>
                <a:gd name="connsiteY1" fmla="*/ 126554 h 190880"/>
                <a:gd name="connsiteX2" fmla="*/ 0 w 572643"/>
                <a:gd name="connsiteY2" fmla="*/ 29968 h 190880"/>
                <a:gd name="connsiteX3" fmla="*/ 188017 w 572643"/>
                <a:gd name="connsiteY3" fmla="*/ 0 h 190880"/>
                <a:gd name="connsiteX4" fmla="*/ 468422 w 572643"/>
                <a:gd name="connsiteY4" fmla="*/ 62036 h 190880"/>
                <a:gd name="connsiteX5" fmla="*/ 575125 w 572643"/>
                <a:gd name="connsiteY5" fmla="*/ 166448 h 190880"/>
                <a:gd name="connsiteX6" fmla="*/ 389205 w 572643"/>
                <a:gd name="connsiteY6" fmla="*/ 202525 h 190880"/>
                <a:gd name="connsiteX7" fmla="*/ 105366 w 572643"/>
                <a:gd name="connsiteY7" fmla="*/ 125027 h 190880"/>
                <a:gd name="connsiteX8" fmla="*/ 382525 w 572643"/>
                <a:gd name="connsiteY8" fmla="*/ 195844 h 190880"/>
                <a:gd name="connsiteX9" fmla="*/ 557182 w 572643"/>
                <a:gd name="connsiteY9" fmla="*/ 162249 h 190880"/>
                <a:gd name="connsiteX10" fmla="*/ 457350 w 572643"/>
                <a:gd name="connsiteY10" fmla="*/ 64518 h 190880"/>
                <a:gd name="connsiteX11" fmla="*/ 193744 w 572643"/>
                <a:gd name="connsiteY11" fmla="*/ 5917 h 190880"/>
                <a:gd name="connsiteX12" fmla="*/ 17370 w 572643"/>
                <a:gd name="connsiteY12" fmla="*/ 34168 h 190880"/>
                <a:gd name="connsiteX13" fmla="*/ 105366 w 572643"/>
                <a:gd name="connsiteY13" fmla="*/ 125027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90880">
                  <a:moveTo>
                    <a:pt x="389205" y="202525"/>
                  </a:moveTo>
                  <a:cubicBezTo>
                    <a:pt x="270860" y="172747"/>
                    <a:pt x="211495" y="157286"/>
                    <a:pt x="93150" y="126554"/>
                  </a:cubicBezTo>
                  <a:cubicBezTo>
                    <a:pt x="54974" y="87042"/>
                    <a:pt x="36458" y="67763"/>
                    <a:pt x="0" y="29968"/>
                  </a:cubicBezTo>
                  <a:cubicBezTo>
                    <a:pt x="77307" y="19851"/>
                    <a:pt x="114910" y="13934"/>
                    <a:pt x="188017" y="0"/>
                  </a:cubicBezTo>
                  <a:cubicBezTo>
                    <a:pt x="300064" y="25196"/>
                    <a:pt x="356375" y="37603"/>
                    <a:pt x="468422" y="62036"/>
                  </a:cubicBezTo>
                  <a:cubicBezTo>
                    <a:pt x="510607" y="103267"/>
                    <a:pt x="531985" y="124073"/>
                    <a:pt x="575125" y="166448"/>
                  </a:cubicBezTo>
                  <a:cubicBezTo>
                    <a:pt x="502971" y="182864"/>
                    <a:pt x="465749" y="190117"/>
                    <a:pt x="389205" y="202525"/>
                  </a:cubicBezTo>
                  <a:close/>
                  <a:moveTo>
                    <a:pt x="105366" y="125027"/>
                  </a:moveTo>
                  <a:cubicBezTo>
                    <a:pt x="216077" y="153659"/>
                    <a:pt x="271623" y="167975"/>
                    <a:pt x="382525" y="195844"/>
                  </a:cubicBezTo>
                  <a:cubicBezTo>
                    <a:pt x="454297" y="184200"/>
                    <a:pt x="489228" y="177519"/>
                    <a:pt x="557182" y="162249"/>
                  </a:cubicBezTo>
                  <a:cubicBezTo>
                    <a:pt x="516715" y="122546"/>
                    <a:pt x="496863" y="103076"/>
                    <a:pt x="457350" y="64518"/>
                  </a:cubicBezTo>
                  <a:cubicBezTo>
                    <a:pt x="351985" y="41612"/>
                    <a:pt x="299110" y="29777"/>
                    <a:pt x="193744" y="5917"/>
                  </a:cubicBezTo>
                  <a:cubicBezTo>
                    <a:pt x="125027" y="18897"/>
                    <a:pt x="89713" y="24433"/>
                    <a:pt x="17370" y="34168"/>
                  </a:cubicBezTo>
                  <a:cubicBezTo>
                    <a:pt x="52110" y="69862"/>
                    <a:pt x="69480" y="87996"/>
                    <a:pt x="105366" y="1250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4EF43FB6-A554-42FA-AF15-DC19CDFE4E9C}"/>
                </a:ext>
              </a:extLst>
            </p:cNvPr>
            <p:cNvSpPr/>
            <p:nvPr/>
          </p:nvSpPr>
          <p:spPr>
            <a:xfrm>
              <a:off x="-1814872" y="5298345"/>
              <a:ext cx="591731" cy="209969"/>
            </a:xfrm>
            <a:custGeom>
              <a:avLst/>
              <a:gdLst>
                <a:gd name="connsiteX0" fmla="*/ 189354 w 591731"/>
                <a:gd name="connsiteY0" fmla="*/ 219322 h 209969"/>
                <a:gd name="connsiteX1" fmla="*/ 0 w 591731"/>
                <a:gd name="connsiteY1" fmla="*/ 176565 h 209969"/>
                <a:gd name="connsiteX2" fmla="*/ 113002 w 591731"/>
                <a:gd name="connsiteY2" fmla="*/ 65854 h 209969"/>
                <a:gd name="connsiteX3" fmla="*/ 406195 w 591731"/>
                <a:gd name="connsiteY3" fmla="*/ 0 h 209969"/>
                <a:gd name="connsiteX4" fmla="*/ 602802 w 591731"/>
                <a:gd name="connsiteY4" fmla="*/ 33786 h 209969"/>
                <a:gd name="connsiteX5" fmla="*/ 500490 w 591731"/>
                <a:gd name="connsiteY5" fmla="*/ 141061 h 209969"/>
                <a:gd name="connsiteX6" fmla="*/ 189354 w 591731"/>
                <a:gd name="connsiteY6" fmla="*/ 219322 h 209969"/>
                <a:gd name="connsiteX7" fmla="*/ 18515 w 591731"/>
                <a:gd name="connsiteY7" fmla="*/ 172556 h 209969"/>
                <a:gd name="connsiteX8" fmla="*/ 196417 w 591731"/>
                <a:gd name="connsiteY8" fmla="*/ 212259 h 209969"/>
                <a:gd name="connsiteX9" fmla="*/ 487892 w 591731"/>
                <a:gd name="connsiteY9" fmla="*/ 139343 h 209969"/>
                <a:gd name="connsiteX10" fmla="*/ 584287 w 591731"/>
                <a:gd name="connsiteY10" fmla="*/ 38558 h 209969"/>
                <a:gd name="connsiteX11" fmla="*/ 400087 w 591731"/>
                <a:gd name="connsiteY11" fmla="*/ 6681 h 209969"/>
                <a:gd name="connsiteX12" fmla="*/ 124454 w 591731"/>
                <a:gd name="connsiteY12" fmla="*/ 68908 h 209969"/>
                <a:gd name="connsiteX13" fmla="*/ 18515 w 591731"/>
                <a:gd name="connsiteY13" fmla="*/ 17255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09969">
                  <a:moveTo>
                    <a:pt x="189354" y="219322"/>
                  </a:moveTo>
                  <a:cubicBezTo>
                    <a:pt x="111475" y="203479"/>
                    <a:pt x="73489" y="195080"/>
                    <a:pt x="0" y="176565"/>
                  </a:cubicBezTo>
                  <a:cubicBezTo>
                    <a:pt x="46002" y="131708"/>
                    <a:pt x="68526" y="109565"/>
                    <a:pt x="113002" y="65854"/>
                  </a:cubicBezTo>
                  <a:cubicBezTo>
                    <a:pt x="229630" y="40276"/>
                    <a:pt x="288612" y="26914"/>
                    <a:pt x="406195" y="0"/>
                  </a:cubicBezTo>
                  <a:cubicBezTo>
                    <a:pt x="482738" y="14889"/>
                    <a:pt x="522060" y="21569"/>
                    <a:pt x="602802" y="33786"/>
                  </a:cubicBezTo>
                  <a:cubicBezTo>
                    <a:pt x="563099" y="75589"/>
                    <a:pt x="542866" y="96968"/>
                    <a:pt x="500490" y="141061"/>
                  </a:cubicBezTo>
                  <a:cubicBezTo>
                    <a:pt x="375654" y="173129"/>
                    <a:pt x="313045" y="188972"/>
                    <a:pt x="189354" y="219322"/>
                  </a:cubicBezTo>
                  <a:close/>
                  <a:moveTo>
                    <a:pt x="18515" y="172556"/>
                  </a:moveTo>
                  <a:cubicBezTo>
                    <a:pt x="87805" y="189545"/>
                    <a:pt x="123500" y="197562"/>
                    <a:pt x="196417" y="212259"/>
                  </a:cubicBezTo>
                  <a:cubicBezTo>
                    <a:pt x="312281" y="183818"/>
                    <a:pt x="370882" y="169121"/>
                    <a:pt x="487892" y="139343"/>
                  </a:cubicBezTo>
                  <a:cubicBezTo>
                    <a:pt x="527595" y="97922"/>
                    <a:pt x="546874" y="77879"/>
                    <a:pt x="584287" y="38558"/>
                  </a:cubicBezTo>
                  <a:cubicBezTo>
                    <a:pt x="508698" y="27105"/>
                    <a:pt x="471858" y="20615"/>
                    <a:pt x="400087" y="6681"/>
                  </a:cubicBezTo>
                  <a:cubicBezTo>
                    <a:pt x="289567" y="32068"/>
                    <a:pt x="234211" y="44666"/>
                    <a:pt x="124454" y="68908"/>
                  </a:cubicBezTo>
                  <a:cubicBezTo>
                    <a:pt x="82652" y="109757"/>
                    <a:pt x="61464" y="130372"/>
                    <a:pt x="18515" y="172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994AB1C2-7375-4CD7-8FAC-7702C5D96D20}"/>
                </a:ext>
              </a:extLst>
            </p:cNvPr>
            <p:cNvSpPr/>
            <p:nvPr/>
          </p:nvSpPr>
          <p:spPr>
            <a:xfrm>
              <a:off x="-1330225" y="5260169"/>
              <a:ext cx="610819" cy="190881"/>
            </a:xfrm>
            <a:custGeom>
              <a:avLst/>
              <a:gdLst>
                <a:gd name="connsiteX0" fmla="*/ 208633 w 610819"/>
                <a:gd name="connsiteY0" fmla="*/ 209587 h 190880"/>
                <a:gd name="connsiteX1" fmla="*/ 0 w 610819"/>
                <a:gd name="connsiteY1" fmla="*/ 180764 h 190880"/>
                <a:gd name="connsiteX2" fmla="*/ 102694 w 610819"/>
                <a:gd name="connsiteY2" fmla="*/ 73298 h 190880"/>
                <a:gd name="connsiteX3" fmla="*/ 401041 w 610819"/>
                <a:gd name="connsiteY3" fmla="*/ 0 h 190880"/>
                <a:gd name="connsiteX4" fmla="*/ 613492 w 610819"/>
                <a:gd name="connsiteY4" fmla="*/ 21760 h 190880"/>
                <a:gd name="connsiteX5" fmla="*/ 525114 w 610819"/>
                <a:gd name="connsiteY5" fmla="*/ 122546 h 190880"/>
                <a:gd name="connsiteX6" fmla="*/ 208633 w 610819"/>
                <a:gd name="connsiteY6" fmla="*/ 209587 h 190880"/>
                <a:gd name="connsiteX7" fmla="*/ 19088 w 610819"/>
                <a:gd name="connsiteY7" fmla="*/ 175992 h 190880"/>
                <a:gd name="connsiteX8" fmla="*/ 214932 w 610819"/>
                <a:gd name="connsiteY8" fmla="*/ 202715 h 190880"/>
                <a:gd name="connsiteX9" fmla="*/ 511370 w 610819"/>
                <a:gd name="connsiteY9" fmla="*/ 121591 h 190880"/>
                <a:gd name="connsiteX10" fmla="*/ 594785 w 610819"/>
                <a:gd name="connsiteY10" fmla="*/ 26723 h 190880"/>
                <a:gd name="connsiteX11" fmla="*/ 395505 w 610819"/>
                <a:gd name="connsiteY11" fmla="*/ 6299 h 190880"/>
                <a:gd name="connsiteX12" fmla="*/ 115101 w 610819"/>
                <a:gd name="connsiteY12" fmla="*/ 75398 h 190880"/>
                <a:gd name="connsiteX13" fmla="*/ 19088 w 610819"/>
                <a:gd name="connsiteY13" fmla="*/ 17599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190880">
                  <a:moveTo>
                    <a:pt x="208633" y="209587"/>
                  </a:moveTo>
                  <a:cubicBezTo>
                    <a:pt x="123691" y="199089"/>
                    <a:pt x="81697" y="193362"/>
                    <a:pt x="0" y="180764"/>
                  </a:cubicBezTo>
                  <a:cubicBezTo>
                    <a:pt x="42567" y="136671"/>
                    <a:pt x="62991" y="115292"/>
                    <a:pt x="102694" y="73298"/>
                  </a:cubicBezTo>
                  <a:cubicBezTo>
                    <a:pt x="222376" y="44093"/>
                    <a:pt x="282313" y="29205"/>
                    <a:pt x="401041" y="0"/>
                  </a:cubicBezTo>
                  <a:cubicBezTo>
                    <a:pt x="484265" y="9926"/>
                    <a:pt x="526832" y="14316"/>
                    <a:pt x="613492" y="21760"/>
                  </a:cubicBezTo>
                  <a:cubicBezTo>
                    <a:pt x="579897" y="60509"/>
                    <a:pt x="562336" y="80552"/>
                    <a:pt x="525114" y="122546"/>
                  </a:cubicBezTo>
                  <a:cubicBezTo>
                    <a:pt x="399132" y="157477"/>
                    <a:pt x="335569" y="175038"/>
                    <a:pt x="208633" y="209587"/>
                  </a:cubicBezTo>
                  <a:close/>
                  <a:moveTo>
                    <a:pt x="19088" y="175992"/>
                  </a:moveTo>
                  <a:cubicBezTo>
                    <a:pt x="96013" y="187636"/>
                    <a:pt x="135335" y="192981"/>
                    <a:pt x="214932" y="202715"/>
                  </a:cubicBezTo>
                  <a:cubicBezTo>
                    <a:pt x="333851" y="170266"/>
                    <a:pt x="393406" y="154041"/>
                    <a:pt x="511370" y="121591"/>
                  </a:cubicBezTo>
                  <a:cubicBezTo>
                    <a:pt x="546492" y="82270"/>
                    <a:pt x="562908" y="63372"/>
                    <a:pt x="594785" y="26723"/>
                  </a:cubicBezTo>
                  <a:cubicBezTo>
                    <a:pt x="513470" y="19661"/>
                    <a:pt x="473576" y="15461"/>
                    <a:pt x="395505" y="6299"/>
                  </a:cubicBezTo>
                  <a:cubicBezTo>
                    <a:pt x="283840" y="33786"/>
                    <a:pt x="227721" y="47720"/>
                    <a:pt x="115101" y="75398"/>
                  </a:cubicBezTo>
                  <a:cubicBezTo>
                    <a:pt x="77879" y="114529"/>
                    <a:pt x="58791" y="134571"/>
                    <a:pt x="19088" y="1759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AD68F8E3-5C1D-46DD-B675-FDCF370AFA90}"/>
                </a:ext>
              </a:extLst>
            </p:cNvPr>
            <p:cNvSpPr/>
            <p:nvPr/>
          </p:nvSpPr>
          <p:spPr>
            <a:xfrm>
              <a:off x="-821527" y="5207867"/>
              <a:ext cx="591731" cy="190881"/>
            </a:xfrm>
            <a:custGeom>
              <a:avLst/>
              <a:gdLst>
                <a:gd name="connsiteX0" fmla="*/ 222185 w 591731"/>
                <a:gd name="connsiteY0" fmla="*/ 194698 h 190880"/>
                <a:gd name="connsiteX1" fmla="*/ 0 w 591731"/>
                <a:gd name="connsiteY1" fmla="*/ 177137 h 190880"/>
                <a:gd name="connsiteX2" fmla="*/ 88950 w 591731"/>
                <a:gd name="connsiteY2" fmla="*/ 75971 h 190880"/>
                <a:gd name="connsiteX3" fmla="*/ 385389 w 591731"/>
                <a:gd name="connsiteY3" fmla="*/ 0 h 190880"/>
                <a:gd name="connsiteX4" fmla="*/ 609292 w 591731"/>
                <a:gd name="connsiteY4" fmla="*/ 11835 h 190880"/>
                <a:gd name="connsiteX5" fmla="*/ 536185 w 591731"/>
                <a:gd name="connsiteY5" fmla="*/ 104412 h 190880"/>
                <a:gd name="connsiteX6" fmla="*/ 222185 w 591731"/>
                <a:gd name="connsiteY6" fmla="*/ 194698 h 190880"/>
                <a:gd name="connsiteX7" fmla="*/ 19279 w 591731"/>
                <a:gd name="connsiteY7" fmla="*/ 171793 h 190880"/>
                <a:gd name="connsiteX8" fmla="*/ 227912 w 591731"/>
                <a:gd name="connsiteY8" fmla="*/ 188018 h 190880"/>
                <a:gd name="connsiteX9" fmla="*/ 521869 w 591731"/>
                <a:gd name="connsiteY9" fmla="*/ 103839 h 190880"/>
                <a:gd name="connsiteX10" fmla="*/ 590777 w 591731"/>
                <a:gd name="connsiteY10" fmla="*/ 16798 h 190880"/>
                <a:gd name="connsiteX11" fmla="*/ 380616 w 591731"/>
                <a:gd name="connsiteY11" fmla="*/ 5536 h 190880"/>
                <a:gd name="connsiteX12" fmla="*/ 102121 w 591731"/>
                <a:gd name="connsiteY12" fmla="*/ 77307 h 190880"/>
                <a:gd name="connsiteX13" fmla="*/ 19279 w 591731"/>
                <a:gd name="connsiteY13" fmla="*/ 17179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90880">
                  <a:moveTo>
                    <a:pt x="222185" y="194698"/>
                  </a:moveTo>
                  <a:cubicBezTo>
                    <a:pt x="132280" y="188399"/>
                    <a:pt x="87614" y="184964"/>
                    <a:pt x="0" y="177137"/>
                  </a:cubicBezTo>
                  <a:cubicBezTo>
                    <a:pt x="37413" y="135144"/>
                    <a:pt x="55165" y="114910"/>
                    <a:pt x="88950" y="75971"/>
                  </a:cubicBezTo>
                  <a:cubicBezTo>
                    <a:pt x="208824" y="45048"/>
                    <a:pt x="268188" y="29587"/>
                    <a:pt x="385389" y="0"/>
                  </a:cubicBezTo>
                  <a:cubicBezTo>
                    <a:pt x="473576" y="5726"/>
                    <a:pt x="518624" y="8017"/>
                    <a:pt x="609292" y="11835"/>
                  </a:cubicBezTo>
                  <a:cubicBezTo>
                    <a:pt x="582187" y="46957"/>
                    <a:pt x="567871" y="65281"/>
                    <a:pt x="536185" y="104412"/>
                  </a:cubicBezTo>
                  <a:cubicBezTo>
                    <a:pt x="412112" y="139725"/>
                    <a:pt x="349121" y="157859"/>
                    <a:pt x="222185" y="194698"/>
                  </a:cubicBezTo>
                  <a:close/>
                  <a:moveTo>
                    <a:pt x="19279" y="171793"/>
                  </a:moveTo>
                  <a:cubicBezTo>
                    <a:pt x="101739" y="179046"/>
                    <a:pt x="143542" y="182101"/>
                    <a:pt x="227912" y="188018"/>
                  </a:cubicBezTo>
                  <a:cubicBezTo>
                    <a:pt x="346640" y="153659"/>
                    <a:pt x="405622" y="136671"/>
                    <a:pt x="521869" y="103839"/>
                  </a:cubicBezTo>
                  <a:cubicBezTo>
                    <a:pt x="551646" y="67190"/>
                    <a:pt x="565199" y="50011"/>
                    <a:pt x="590777" y="16798"/>
                  </a:cubicBezTo>
                  <a:cubicBezTo>
                    <a:pt x="505644" y="13171"/>
                    <a:pt x="463459" y="10880"/>
                    <a:pt x="380616" y="5536"/>
                  </a:cubicBezTo>
                  <a:cubicBezTo>
                    <a:pt x="270478" y="33595"/>
                    <a:pt x="214550" y="48102"/>
                    <a:pt x="102121" y="77307"/>
                  </a:cubicBezTo>
                  <a:cubicBezTo>
                    <a:pt x="70626" y="113765"/>
                    <a:pt x="54210" y="132471"/>
                    <a:pt x="19279" y="1717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A918EE46-3B5F-4614-90A3-085B875535D5}"/>
                </a:ext>
              </a:extLst>
            </p:cNvPr>
            <p:cNvSpPr/>
            <p:nvPr/>
          </p:nvSpPr>
          <p:spPr>
            <a:xfrm>
              <a:off x="-301949" y="5147167"/>
              <a:ext cx="591731" cy="171793"/>
            </a:xfrm>
            <a:custGeom>
              <a:avLst/>
              <a:gdLst>
                <a:gd name="connsiteX0" fmla="*/ 230393 w 591731"/>
                <a:gd name="connsiteY0" fmla="*/ 177137 h 171792"/>
                <a:gd name="connsiteX1" fmla="*/ 0 w 591731"/>
                <a:gd name="connsiteY1" fmla="*/ 167593 h 171792"/>
                <a:gd name="connsiteX2" fmla="*/ 73489 w 591731"/>
                <a:gd name="connsiteY2" fmla="*/ 74825 h 171792"/>
                <a:gd name="connsiteX3" fmla="*/ 362483 w 591731"/>
                <a:gd name="connsiteY3" fmla="*/ 0 h 171792"/>
                <a:gd name="connsiteX4" fmla="*/ 593640 w 591731"/>
                <a:gd name="connsiteY4" fmla="*/ 4772 h 171792"/>
                <a:gd name="connsiteX5" fmla="*/ 535994 w 591731"/>
                <a:gd name="connsiteY5" fmla="*/ 88187 h 171792"/>
                <a:gd name="connsiteX6" fmla="*/ 230393 w 591731"/>
                <a:gd name="connsiteY6" fmla="*/ 177137 h 171792"/>
                <a:gd name="connsiteX7" fmla="*/ 18897 w 591731"/>
                <a:gd name="connsiteY7" fmla="*/ 162058 h 171792"/>
                <a:gd name="connsiteX8" fmla="*/ 235165 w 591731"/>
                <a:gd name="connsiteY8" fmla="*/ 170839 h 171792"/>
                <a:gd name="connsiteX9" fmla="*/ 521296 w 591731"/>
                <a:gd name="connsiteY9" fmla="*/ 87614 h 171792"/>
                <a:gd name="connsiteX10" fmla="*/ 575888 w 591731"/>
                <a:gd name="connsiteY10" fmla="*/ 9162 h 171792"/>
                <a:gd name="connsiteX11" fmla="*/ 359047 w 591731"/>
                <a:gd name="connsiteY11" fmla="*/ 4772 h 171792"/>
                <a:gd name="connsiteX12" fmla="*/ 87423 w 591731"/>
                <a:gd name="connsiteY12" fmla="*/ 75398 h 171792"/>
                <a:gd name="connsiteX13" fmla="*/ 18897 w 591731"/>
                <a:gd name="connsiteY13" fmla="*/ 16205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71792">
                  <a:moveTo>
                    <a:pt x="230393" y="177137"/>
                  </a:moveTo>
                  <a:cubicBezTo>
                    <a:pt x="137816" y="173511"/>
                    <a:pt x="91623" y="171793"/>
                    <a:pt x="0" y="167593"/>
                  </a:cubicBezTo>
                  <a:cubicBezTo>
                    <a:pt x="31877" y="128463"/>
                    <a:pt x="46384" y="109947"/>
                    <a:pt x="73489" y="74825"/>
                  </a:cubicBezTo>
                  <a:cubicBezTo>
                    <a:pt x="190881" y="43712"/>
                    <a:pt x="248909" y="28823"/>
                    <a:pt x="362483" y="0"/>
                  </a:cubicBezTo>
                  <a:cubicBezTo>
                    <a:pt x="454106" y="2672"/>
                    <a:pt x="500299" y="3436"/>
                    <a:pt x="593640" y="4772"/>
                  </a:cubicBezTo>
                  <a:cubicBezTo>
                    <a:pt x="573025" y="35886"/>
                    <a:pt x="561763" y="52301"/>
                    <a:pt x="535994" y="88187"/>
                  </a:cubicBezTo>
                  <a:cubicBezTo>
                    <a:pt x="415739" y="122355"/>
                    <a:pt x="354657" y="140297"/>
                    <a:pt x="230393" y="177137"/>
                  </a:cubicBezTo>
                  <a:close/>
                  <a:moveTo>
                    <a:pt x="18897" y="162058"/>
                  </a:moveTo>
                  <a:cubicBezTo>
                    <a:pt x="104985" y="165876"/>
                    <a:pt x="148314" y="167593"/>
                    <a:pt x="235165" y="170839"/>
                  </a:cubicBezTo>
                  <a:cubicBezTo>
                    <a:pt x="351412" y="136480"/>
                    <a:pt x="408676" y="119682"/>
                    <a:pt x="521296" y="87614"/>
                  </a:cubicBezTo>
                  <a:cubicBezTo>
                    <a:pt x="545538" y="54019"/>
                    <a:pt x="556227" y="38558"/>
                    <a:pt x="575888" y="9162"/>
                  </a:cubicBezTo>
                  <a:cubicBezTo>
                    <a:pt x="488464" y="7826"/>
                    <a:pt x="444944" y="7063"/>
                    <a:pt x="359047" y="4772"/>
                  </a:cubicBezTo>
                  <a:cubicBezTo>
                    <a:pt x="252154" y="31877"/>
                    <a:pt x="197752" y="46193"/>
                    <a:pt x="87423" y="75398"/>
                  </a:cubicBezTo>
                  <a:cubicBezTo>
                    <a:pt x="62036" y="108420"/>
                    <a:pt x="48484" y="125600"/>
                    <a:pt x="18897" y="1620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C7526BB7-383F-462B-B25D-B90D4C4DFD28}"/>
                </a:ext>
              </a:extLst>
            </p:cNvPr>
            <p:cNvSpPr/>
            <p:nvPr/>
          </p:nvSpPr>
          <p:spPr>
            <a:xfrm>
              <a:off x="217438" y="5083794"/>
              <a:ext cx="553555" cy="152705"/>
            </a:xfrm>
            <a:custGeom>
              <a:avLst/>
              <a:gdLst>
                <a:gd name="connsiteX0" fmla="*/ 233638 w 553554"/>
                <a:gd name="connsiteY0" fmla="*/ 159004 h 152704"/>
                <a:gd name="connsiteX1" fmla="*/ 0 w 553554"/>
                <a:gd name="connsiteY1" fmla="*/ 153850 h 152704"/>
                <a:gd name="connsiteX2" fmla="*/ 58219 w 553554"/>
                <a:gd name="connsiteY2" fmla="*/ 70244 h 152704"/>
                <a:gd name="connsiteX3" fmla="*/ 336332 w 553554"/>
                <a:gd name="connsiteY3" fmla="*/ 0 h 152704"/>
                <a:gd name="connsiteX4" fmla="*/ 570353 w 553554"/>
                <a:gd name="connsiteY4" fmla="*/ 382 h 152704"/>
                <a:gd name="connsiteX5" fmla="*/ 526832 w 553554"/>
                <a:gd name="connsiteY5" fmla="*/ 74825 h 152704"/>
                <a:gd name="connsiteX6" fmla="*/ 233638 w 553554"/>
                <a:gd name="connsiteY6" fmla="*/ 159004 h 152704"/>
                <a:gd name="connsiteX7" fmla="*/ 18515 w 553554"/>
                <a:gd name="connsiteY7" fmla="*/ 148696 h 152704"/>
                <a:gd name="connsiteX8" fmla="*/ 237838 w 553554"/>
                <a:gd name="connsiteY8" fmla="*/ 153277 h 152704"/>
                <a:gd name="connsiteX9" fmla="*/ 512325 w 553554"/>
                <a:gd name="connsiteY9" fmla="*/ 74635 h 152704"/>
                <a:gd name="connsiteX10" fmla="*/ 553555 w 553554"/>
                <a:gd name="connsiteY10" fmla="*/ 4581 h 152704"/>
                <a:gd name="connsiteX11" fmla="*/ 333851 w 553554"/>
                <a:gd name="connsiteY11" fmla="*/ 4199 h 152704"/>
                <a:gd name="connsiteX12" fmla="*/ 72726 w 553554"/>
                <a:gd name="connsiteY12" fmla="*/ 70435 h 152704"/>
                <a:gd name="connsiteX13" fmla="*/ 18515 w 553554"/>
                <a:gd name="connsiteY13" fmla="*/ 14869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52704">
                  <a:moveTo>
                    <a:pt x="233638" y="159004"/>
                  </a:moveTo>
                  <a:cubicBezTo>
                    <a:pt x="140488" y="156713"/>
                    <a:pt x="93532" y="155950"/>
                    <a:pt x="0" y="153850"/>
                  </a:cubicBezTo>
                  <a:cubicBezTo>
                    <a:pt x="25960" y="117964"/>
                    <a:pt x="37413" y="101358"/>
                    <a:pt x="58219" y="70244"/>
                  </a:cubicBezTo>
                  <a:cubicBezTo>
                    <a:pt x="171602" y="40658"/>
                    <a:pt x="227339" y="26532"/>
                    <a:pt x="336332" y="0"/>
                  </a:cubicBezTo>
                  <a:cubicBezTo>
                    <a:pt x="429482" y="573"/>
                    <a:pt x="476630" y="382"/>
                    <a:pt x="570353" y="382"/>
                  </a:cubicBezTo>
                  <a:cubicBezTo>
                    <a:pt x="555655" y="27487"/>
                    <a:pt x="547256" y="42185"/>
                    <a:pt x="526832" y="74825"/>
                  </a:cubicBezTo>
                  <a:cubicBezTo>
                    <a:pt x="412112" y="106703"/>
                    <a:pt x="353321" y="123500"/>
                    <a:pt x="233638" y="159004"/>
                  </a:cubicBezTo>
                  <a:close/>
                  <a:moveTo>
                    <a:pt x="18515" y="148696"/>
                  </a:moveTo>
                  <a:cubicBezTo>
                    <a:pt x="106321" y="150414"/>
                    <a:pt x="150223" y="151178"/>
                    <a:pt x="237838" y="153277"/>
                  </a:cubicBezTo>
                  <a:cubicBezTo>
                    <a:pt x="349694" y="120255"/>
                    <a:pt x="404668" y="104603"/>
                    <a:pt x="512325" y="74635"/>
                  </a:cubicBezTo>
                  <a:cubicBezTo>
                    <a:pt x="531604" y="44094"/>
                    <a:pt x="539621" y="30350"/>
                    <a:pt x="553555" y="4581"/>
                  </a:cubicBezTo>
                  <a:cubicBezTo>
                    <a:pt x="465559" y="4581"/>
                    <a:pt x="421465" y="4581"/>
                    <a:pt x="333851" y="4199"/>
                  </a:cubicBezTo>
                  <a:cubicBezTo>
                    <a:pt x="231348" y="29396"/>
                    <a:pt x="179046" y="42757"/>
                    <a:pt x="72726" y="70435"/>
                  </a:cubicBezTo>
                  <a:cubicBezTo>
                    <a:pt x="53256" y="99640"/>
                    <a:pt x="42566" y="115101"/>
                    <a:pt x="18515" y="1486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0FBDBA4E-8070-4C88-9A2D-13B2B4736AF0}"/>
                </a:ext>
              </a:extLst>
            </p:cNvPr>
            <p:cNvSpPr/>
            <p:nvPr/>
          </p:nvSpPr>
          <p:spPr>
            <a:xfrm>
              <a:off x="728044" y="5022522"/>
              <a:ext cx="534467" cy="133617"/>
            </a:xfrm>
            <a:custGeom>
              <a:avLst/>
              <a:gdLst>
                <a:gd name="connsiteX0" fmla="*/ 232302 w 534466"/>
                <a:gd name="connsiteY0" fmla="*/ 142779 h 133616"/>
                <a:gd name="connsiteX1" fmla="*/ 0 w 534466"/>
                <a:gd name="connsiteY1" fmla="*/ 138580 h 133616"/>
                <a:gd name="connsiteX2" fmla="*/ 44093 w 534466"/>
                <a:gd name="connsiteY2" fmla="*/ 63945 h 133616"/>
                <a:gd name="connsiteX3" fmla="*/ 308655 w 534466"/>
                <a:gd name="connsiteY3" fmla="*/ 764 h 133616"/>
                <a:gd name="connsiteX4" fmla="*/ 542102 w 534466"/>
                <a:gd name="connsiteY4" fmla="*/ 0 h 133616"/>
                <a:gd name="connsiteX5" fmla="*/ 510607 w 534466"/>
                <a:gd name="connsiteY5" fmla="*/ 66617 h 133616"/>
                <a:gd name="connsiteX6" fmla="*/ 232302 w 534466"/>
                <a:gd name="connsiteY6" fmla="*/ 142779 h 133616"/>
                <a:gd name="connsiteX7" fmla="*/ 17752 w 534466"/>
                <a:gd name="connsiteY7" fmla="*/ 133426 h 133616"/>
                <a:gd name="connsiteX8" fmla="*/ 235929 w 534466"/>
                <a:gd name="connsiteY8" fmla="*/ 137243 h 133616"/>
                <a:gd name="connsiteX9" fmla="*/ 496291 w 534466"/>
                <a:gd name="connsiteY9" fmla="*/ 66045 h 133616"/>
                <a:gd name="connsiteX10" fmla="*/ 526259 w 534466"/>
                <a:gd name="connsiteY10" fmla="*/ 3436 h 133616"/>
                <a:gd name="connsiteX11" fmla="*/ 307319 w 534466"/>
                <a:gd name="connsiteY11" fmla="*/ 4008 h 133616"/>
                <a:gd name="connsiteX12" fmla="*/ 58791 w 534466"/>
                <a:gd name="connsiteY12" fmla="*/ 63563 h 133616"/>
                <a:gd name="connsiteX13" fmla="*/ 17752 w 534466"/>
                <a:gd name="connsiteY13" fmla="*/ 133426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33616">
                  <a:moveTo>
                    <a:pt x="232302" y="142779"/>
                  </a:moveTo>
                  <a:cubicBezTo>
                    <a:pt x="140107" y="140297"/>
                    <a:pt x="93532" y="139534"/>
                    <a:pt x="0" y="138580"/>
                  </a:cubicBezTo>
                  <a:cubicBezTo>
                    <a:pt x="20615" y="105748"/>
                    <a:pt x="29205" y="91050"/>
                    <a:pt x="44093" y="63945"/>
                  </a:cubicBezTo>
                  <a:cubicBezTo>
                    <a:pt x="152323" y="36840"/>
                    <a:pt x="205197" y="24242"/>
                    <a:pt x="308655" y="764"/>
                  </a:cubicBezTo>
                  <a:cubicBezTo>
                    <a:pt x="402186" y="382"/>
                    <a:pt x="448952" y="0"/>
                    <a:pt x="542102" y="0"/>
                  </a:cubicBezTo>
                  <a:cubicBezTo>
                    <a:pt x="532558" y="23669"/>
                    <a:pt x="526641" y="36649"/>
                    <a:pt x="510607" y="66617"/>
                  </a:cubicBezTo>
                  <a:cubicBezTo>
                    <a:pt x="401995" y="94677"/>
                    <a:pt x="346258" y="110138"/>
                    <a:pt x="232302" y="142779"/>
                  </a:cubicBezTo>
                  <a:close/>
                  <a:moveTo>
                    <a:pt x="17752" y="133426"/>
                  </a:moveTo>
                  <a:cubicBezTo>
                    <a:pt x="105557" y="134380"/>
                    <a:pt x="149269" y="134953"/>
                    <a:pt x="235929" y="137243"/>
                  </a:cubicBezTo>
                  <a:cubicBezTo>
                    <a:pt x="342441" y="106893"/>
                    <a:pt x="394551" y="92577"/>
                    <a:pt x="496291" y="66045"/>
                  </a:cubicBezTo>
                  <a:cubicBezTo>
                    <a:pt x="511179" y="38176"/>
                    <a:pt x="516906" y="25769"/>
                    <a:pt x="526259" y="3436"/>
                  </a:cubicBezTo>
                  <a:cubicBezTo>
                    <a:pt x="439026" y="3436"/>
                    <a:pt x="394933" y="3627"/>
                    <a:pt x="307319" y="4008"/>
                  </a:cubicBezTo>
                  <a:cubicBezTo>
                    <a:pt x="209969" y="26151"/>
                    <a:pt x="160340" y="38176"/>
                    <a:pt x="58791" y="63563"/>
                  </a:cubicBezTo>
                  <a:cubicBezTo>
                    <a:pt x="44666" y="89332"/>
                    <a:pt x="36649" y="103076"/>
                    <a:pt x="17752" y="13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32D2E696-C758-4991-9547-0BA901DA1FC6}"/>
                </a:ext>
              </a:extLst>
            </p:cNvPr>
            <p:cNvSpPr/>
            <p:nvPr/>
          </p:nvSpPr>
          <p:spPr>
            <a:xfrm>
              <a:off x="1222999" y="4970029"/>
              <a:ext cx="496291" cy="114529"/>
            </a:xfrm>
            <a:custGeom>
              <a:avLst/>
              <a:gdLst>
                <a:gd name="connsiteX0" fmla="*/ 227339 w 496290"/>
                <a:gd name="connsiteY0" fmla="*/ 128272 h 114528"/>
                <a:gd name="connsiteX1" fmla="*/ 0 w 496290"/>
                <a:gd name="connsiteY1" fmla="*/ 120828 h 114528"/>
                <a:gd name="connsiteX2" fmla="*/ 31877 w 496290"/>
                <a:gd name="connsiteY2" fmla="*/ 54019 h 114528"/>
                <a:gd name="connsiteX3" fmla="*/ 281931 w 496290"/>
                <a:gd name="connsiteY3" fmla="*/ 0 h 114528"/>
                <a:gd name="connsiteX4" fmla="*/ 511370 w 496290"/>
                <a:gd name="connsiteY4" fmla="*/ 1527 h 114528"/>
                <a:gd name="connsiteX5" fmla="*/ 489228 w 496290"/>
                <a:gd name="connsiteY5" fmla="*/ 62036 h 114528"/>
                <a:gd name="connsiteX6" fmla="*/ 227339 w 496290"/>
                <a:gd name="connsiteY6" fmla="*/ 128272 h 114528"/>
                <a:gd name="connsiteX7" fmla="*/ 16797 w 496290"/>
                <a:gd name="connsiteY7" fmla="*/ 116437 h 114528"/>
                <a:gd name="connsiteX8" fmla="*/ 230202 w 496290"/>
                <a:gd name="connsiteY8" fmla="*/ 123118 h 114528"/>
                <a:gd name="connsiteX9" fmla="*/ 475675 w 496290"/>
                <a:gd name="connsiteY9" fmla="*/ 61464 h 114528"/>
                <a:gd name="connsiteX10" fmla="*/ 496672 w 496290"/>
                <a:gd name="connsiteY10" fmla="*/ 4581 h 114528"/>
                <a:gd name="connsiteX11" fmla="*/ 281359 w 496290"/>
                <a:gd name="connsiteY11" fmla="*/ 3054 h 114528"/>
                <a:gd name="connsiteX12" fmla="*/ 46384 w 496290"/>
                <a:gd name="connsiteY12" fmla="*/ 54019 h 114528"/>
                <a:gd name="connsiteX13" fmla="*/ 16797 w 496290"/>
                <a:gd name="connsiteY13" fmla="*/ 116437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14528">
                  <a:moveTo>
                    <a:pt x="227339" y="128272"/>
                  </a:moveTo>
                  <a:cubicBezTo>
                    <a:pt x="137816" y="123882"/>
                    <a:pt x="92195" y="122736"/>
                    <a:pt x="0" y="120828"/>
                  </a:cubicBezTo>
                  <a:cubicBezTo>
                    <a:pt x="16034" y="90859"/>
                    <a:pt x="22142" y="77689"/>
                    <a:pt x="31877" y="54019"/>
                  </a:cubicBezTo>
                  <a:cubicBezTo>
                    <a:pt x="134380" y="30350"/>
                    <a:pt x="184391" y="19661"/>
                    <a:pt x="281931" y="0"/>
                  </a:cubicBezTo>
                  <a:cubicBezTo>
                    <a:pt x="374318" y="0"/>
                    <a:pt x="420511" y="191"/>
                    <a:pt x="511370" y="1527"/>
                  </a:cubicBezTo>
                  <a:cubicBezTo>
                    <a:pt x="505834" y="22333"/>
                    <a:pt x="501826" y="34168"/>
                    <a:pt x="489228" y="62036"/>
                  </a:cubicBezTo>
                  <a:cubicBezTo>
                    <a:pt x="387489" y="86087"/>
                    <a:pt x="334996" y="99449"/>
                    <a:pt x="227339" y="128272"/>
                  </a:cubicBezTo>
                  <a:close/>
                  <a:moveTo>
                    <a:pt x="16797" y="116437"/>
                  </a:moveTo>
                  <a:cubicBezTo>
                    <a:pt x="103266" y="117964"/>
                    <a:pt x="146024" y="119110"/>
                    <a:pt x="230202" y="123118"/>
                  </a:cubicBezTo>
                  <a:cubicBezTo>
                    <a:pt x="330797" y="96395"/>
                    <a:pt x="379853" y="83988"/>
                    <a:pt x="475675" y="61464"/>
                  </a:cubicBezTo>
                  <a:cubicBezTo>
                    <a:pt x="487128" y="35504"/>
                    <a:pt x="491137" y="24433"/>
                    <a:pt x="496672" y="4581"/>
                  </a:cubicBezTo>
                  <a:cubicBezTo>
                    <a:pt x="411349" y="3245"/>
                    <a:pt x="368018" y="3054"/>
                    <a:pt x="281359" y="3054"/>
                  </a:cubicBezTo>
                  <a:cubicBezTo>
                    <a:pt x="189545" y="21569"/>
                    <a:pt x="142588" y="31877"/>
                    <a:pt x="46384" y="54019"/>
                  </a:cubicBezTo>
                  <a:cubicBezTo>
                    <a:pt x="37222" y="76352"/>
                    <a:pt x="31495" y="88569"/>
                    <a:pt x="16797" y="1164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AB962D9E-E376-438A-BD10-34FA56471CD3}"/>
                </a:ext>
              </a:extLst>
            </p:cNvPr>
            <p:cNvSpPr/>
            <p:nvPr/>
          </p:nvSpPr>
          <p:spPr>
            <a:xfrm>
              <a:off x="1697720" y="4929563"/>
              <a:ext cx="477202" cy="114529"/>
            </a:xfrm>
            <a:custGeom>
              <a:avLst/>
              <a:gdLst>
                <a:gd name="connsiteX0" fmla="*/ 219132 w 477202"/>
                <a:gd name="connsiteY0" fmla="*/ 118537 h 114528"/>
                <a:gd name="connsiteX1" fmla="*/ 0 w 477202"/>
                <a:gd name="connsiteY1" fmla="*/ 104030 h 114528"/>
                <a:gd name="connsiteX2" fmla="*/ 22333 w 477202"/>
                <a:gd name="connsiteY2" fmla="*/ 43330 h 114528"/>
                <a:gd name="connsiteX3" fmla="*/ 257689 w 477202"/>
                <a:gd name="connsiteY3" fmla="*/ 0 h 114528"/>
                <a:gd name="connsiteX4" fmla="*/ 480448 w 477202"/>
                <a:gd name="connsiteY4" fmla="*/ 7444 h 114528"/>
                <a:gd name="connsiteX5" fmla="*/ 464986 w 477202"/>
                <a:gd name="connsiteY5" fmla="*/ 64327 h 114528"/>
                <a:gd name="connsiteX6" fmla="*/ 219132 w 477202"/>
                <a:gd name="connsiteY6" fmla="*/ 118537 h 114528"/>
                <a:gd name="connsiteX7" fmla="*/ 15652 w 477202"/>
                <a:gd name="connsiteY7" fmla="*/ 100403 h 114528"/>
                <a:gd name="connsiteX8" fmla="*/ 221422 w 477202"/>
                <a:gd name="connsiteY8" fmla="*/ 113765 h 114528"/>
                <a:gd name="connsiteX9" fmla="*/ 451625 w 477202"/>
                <a:gd name="connsiteY9" fmla="*/ 63373 h 114528"/>
                <a:gd name="connsiteX10" fmla="*/ 466323 w 477202"/>
                <a:gd name="connsiteY10" fmla="*/ 9926 h 114528"/>
                <a:gd name="connsiteX11" fmla="*/ 257308 w 477202"/>
                <a:gd name="connsiteY11" fmla="*/ 2863 h 114528"/>
                <a:gd name="connsiteX12" fmla="*/ 36268 w 477202"/>
                <a:gd name="connsiteY12" fmla="*/ 43712 h 114528"/>
                <a:gd name="connsiteX13" fmla="*/ 15652 w 477202"/>
                <a:gd name="connsiteY13" fmla="*/ 100403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14528">
                  <a:moveTo>
                    <a:pt x="219132" y="118537"/>
                  </a:moveTo>
                  <a:cubicBezTo>
                    <a:pt x="133426" y="110711"/>
                    <a:pt x="89333" y="108039"/>
                    <a:pt x="0" y="104030"/>
                  </a:cubicBezTo>
                  <a:cubicBezTo>
                    <a:pt x="12598" y="76162"/>
                    <a:pt x="16607" y="64327"/>
                    <a:pt x="22333" y="43330"/>
                  </a:cubicBezTo>
                  <a:cubicBezTo>
                    <a:pt x="118919" y="23860"/>
                    <a:pt x="165876" y="15271"/>
                    <a:pt x="257689" y="0"/>
                  </a:cubicBezTo>
                  <a:cubicBezTo>
                    <a:pt x="347976" y="1718"/>
                    <a:pt x="392642" y="3054"/>
                    <a:pt x="480448" y="7444"/>
                  </a:cubicBezTo>
                  <a:cubicBezTo>
                    <a:pt x="477585" y="26533"/>
                    <a:pt x="474912" y="37413"/>
                    <a:pt x="464986" y="64327"/>
                  </a:cubicBezTo>
                  <a:cubicBezTo>
                    <a:pt x="369355" y="83606"/>
                    <a:pt x="320108" y="94486"/>
                    <a:pt x="219132" y="118537"/>
                  </a:cubicBezTo>
                  <a:close/>
                  <a:moveTo>
                    <a:pt x="15652" y="100403"/>
                  </a:moveTo>
                  <a:cubicBezTo>
                    <a:pt x="99449" y="104030"/>
                    <a:pt x="140870" y="106512"/>
                    <a:pt x="221422" y="113765"/>
                  </a:cubicBezTo>
                  <a:cubicBezTo>
                    <a:pt x="315908" y="91432"/>
                    <a:pt x="361911" y="81315"/>
                    <a:pt x="451625" y="63373"/>
                  </a:cubicBezTo>
                  <a:cubicBezTo>
                    <a:pt x="460787" y="38367"/>
                    <a:pt x="463459" y="28060"/>
                    <a:pt x="466323" y="9926"/>
                  </a:cubicBezTo>
                  <a:cubicBezTo>
                    <a:pt x="383862" y="5917"/>
                    <a:pt x="341868" y="4581"/>
                    <a:pt x="257308" y="2863"/>
                  </a:cubicBezTo>
                  <a:cubicBezTo>
                    <a:pt x="171030" y="17370"/>
                    <a:pt x="126745" y="25387"/>
                    <a:pt x="36268" y="43712"/>
                  </a:cubicBezTo>
                  <a:cubicBezTo>
                    <a:pt x="30923" y="63373"/>
                    <a:pt x="27105" y="74444"/>
                    <a:pt x="15652" y="10040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F66B82B6-2D61-4B39-B92C-5C56EA35416A}"/>
                </a:ext>
              </a:extLst>
            </p:cNvPr>
            <p:cNvSpPr/>
            <p:nvPr/>
          </p:nvSpPr>
          <p:spPr>
            <a:xfrm>
              <a:off x="2148772" y="4906848"/>
              <a:ext cx="439026" cy="95440"/>
            </a:xfrm>
            <a:custGeom>
              <a:avLst/>
              <a:gdLst>
                <a:gd name="connsiteX0" fmla="*/ 208251 w 439026"/>
                <a:gd name="connsiteY0" fmla="*/ 114147 h 95440"/>
                <a:gd name="connsiteX1" fmla="*/ 0 w 439026"/>
                <a:gd name="connsiteY1" fmla="*/ 88187 h 95440"/>
                <a:gd name="connsiteX2" fmla="*/ 15652 w 439026"/>
                <a:gd name="connsiteY2" fmla="*/ 31304 h 95440"/>
                <a:gd name="connsiteX3" fmla="*/ 236692 w 439026"/>
                <a:gd name="connsiteY3" fmla="*/ 0 h 95440"/>
                <a:gd name="connsiteX4" fmla="*/ 449143 w 439026"/>
                <a:gd name="connsiteY4" fmla="*/ 19661 h 95440"/>
                <a:gd name="connsiteX5" fmla="*/ 437308 w 439026"/>
                <a:gd name="connsiteY5" fmla="*/ 75780 h 95440"/>
                <a:gd name="connsiteX6" fmla="*/ 208251 w 439026"/>
                <a:gd name="connsiteY6" fmla="*/ 114147 h 95440"/>
                <a:gd name="connsiteX7" fmla="*/ 14507 w 439026"/>
                <a:gd name="connsiteY7" fmla="*/ 85133 h 95440"/>
                <a:gd name="connsiteX8" fmla="*/ 210160 w 439026"/>
                <a:gd name="connsiteY8" fmla="*/ 109184 h 95440"/>
                <a:gd name="connsiteX9" fmla="*/ 424901 w 439026"/>
                <a:gd name="connsiteY9" fmla="*/ 73107 h 95440"/>
                <a:gd name="connsiteX10" fmla="*/ 435972 w 439026"/>
                <a:gd name="connsiteY10" fmla="*/ 20615 h 95440"/>
                <a:gd name="connsiteX11" fmla="*/ 236692 w 439026"/>
                <a:gd name="connsiteY11" fmla="*/ 2290 h 95440"/>
                <a:gd name="connsiteX12" fmla="*/ 29014 w 439026"/>
                <a:gd name="connsiteY12" fmla="*/ 31877 h 95440"/>
                <a:gd name="connsiteX13" fmla="*/ 14507 w 439026"/>
                <a:gd name="connsiteY13" fmla="*/ 85133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95440">
                  <a:moveTo>
                    <a:pt x="208251" y="114147"/>
                  </a:moveTo>
                  <a:cubicBezTo>
                    <a:pt x="127318" y="100785"/>
                    <a:pt x="85515" y="95822"/>
                    <a:pt x="0" y="88187"/>
                  </a:cubicBezTo>
                  <a:cubicBezTo>
                    <a:pt x="10117" y="61273"/>
                    <a:pt x="12789" y="50393"/>
                    <a:pt x="15652" y="31304"/>
                  </a:cubicBezTo>
                  <a:cubicBezTo>
                    <a:pt x="106321" y="16607"/>
                    <a:pt x="150605" y="10308"/>
                    <a:pt x="236692" y="0"/>
                  </a:cubicBezTo>
                  <a:cubicBezTo>
                    <a:pt x="323735" y="4963"/>
                    <a:pt x="367446" y="7444"/>
                    <a:pt x="449143" y="19661"/>
                  </a:cubicBezTo>
                  <a:cubicBezTo>
                    <a:pt x="447807" y="38176"/>
                    <a:pt x="445898" y="48865"/>
                    <a:pt x="437308" y="75780"/>
                  </a:cubicBezTo>
                  <a:cubicBezTo>
                    <a:pt x="349694" y="86087"/>
                    <a:pt x="302928" y="95250"/>
                    <a:pt x="208251" y="114147"/>
                  </a:cubicBezTo>
                  <a:close/>
                  <a:moveTo>
                    <a:pt x="14507" y="85133"/>
                  </a:moveTo>
                  <a:cubicBezTo>
                    <a:pt x="94677" y="92386"/>
                    <a:pt x="133999" y="96968"/>
                    <a:pt x="210160" y="109184"/>
                  </a:cubicBezTo>
                  <a:cubicBezTo>
                    <a:pt x="298729" y="91623"/>
                    <a:pt x="342632" y="83033"/>
                    <a:pt x="424901" y="73107"/>
                  </a:cubicBezTo>
                  <a:cubicBezTo>
                    <a:pt x="432727" y="48293"/>
                    <a:pt x="434636" y="37985"/>
                    <a:pt x="435972" y="20615"/>
                  </a:cubicBezTo>
                  <a:cubicBezTo>
                    <a:pt x="359238" y="8971"/>
                    <a:pt x="318199" y="7063"/>
                    <a:pt x="236692" y="2290"/>
                  </a:cubicBezTo>
                  <a:cubicBezTo>
                    <a:pt x="155568" y="12216"/>
                    <a:pt x="114147" y="18134"/>
                    <a:pt x="29014" y="31877"/>
                  </a:cubicBezTo>
                  <a:cubicBezTo>
                    <a:pt x="26342" y="49820"/>
                    <a:pt x="23670" y="60128"/>
                    <a:pt x="14507" y="851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27E71A38-0870-42A0-A4A5-CC71936F8011}"/>
                </a:ext>
              </a:extLst>
            </p:cNvPr>
            <p:cNvSpPr/>
            <p:nvPr/>
          </p:nvSpPr>
          <p:spPr>
            <a:xfrm>
              <a:off x="2573100" y="4912956"/>
              <a:ext cx="400850" cy="114529"/>
            </a:xfrm>
            <a:custGeom>
              <a:avLst/>
              <a:gdLst>
                <a:gd name="connsiteX0" fmla="*/ 193553 w 400850"/>
                <a:gd name="connsiteY0" fmla="*/ 114910 h 114528"/>
                <a:gd name="connsiteX1" fmla="*/ 0 w 400850"/>
                <a:gd name="connsiteY1" fmla="*/ 69099 h 114528"/>
                <a:gd name="connsiteX2" fmla="*/ 11835 w 400850"/>
                <a:gd name="connsiteY2" fmla="*/ 12980 h 114528"/>
                <a:gd name="connsiteX3" fmla="*/ 216077 w 400850"/>
                <a:gd name="connsiteY3" fmla="*/ 0 h 114528"/>
                <a:gd name="connsiteX4" fmla="*/ 416884 w 400850"/>
                <a:gd name="connsiteY4" fmla="*/ 34740 h 114528"/>
                <a:gd name="connsiteX5" fmla="*/ 406767 w 400850"/>
                <a:gd name="connsiteY5" fmla="*/ 94104 h 114528"/>
                <a:gd name="connsiteX6" fmla="*/ 193553 w 400850"/>
                <a:gd name="connsiteY6" fmla="*/ 114910 h 114528"/>
                <a:gd name="connsiteX7" fmla="*/ 13552 w 400850"/>
                <a:gd name="connsiteY7" fmla="*/ 67381 h 114528"/>
                <a:gd name="connsiteX8" fmla="*/ 195462 w 400850"/>
                <a:gd name="connsiteY8" fmla="*/ 109947 h 114528"/>
                <a:gd name="connsiteX9" fmla="*/ 394933 w 400850"/>
                <a:gd name="connsiteY9" fmla="*/ 90859 h 114528"/>
                <a:gd name="connsiteX10" fmla="*/ 404477 w 400850"/>
                <a:gd name="connsiteY10" fmla="*/ 35313 h 114528"/>
                <a:gd name="connsiteX11" fmla="*/ 216268 w 400850"/>
                <a:gd name="connsiteY11" fmla="*/ 2481 h 114528"/>
                <a:gd name="connsiteX12" fmla="*/ 24624 w 400850"/>
                <a:gd name="connsiteY12" fmla="*/ 14698 h 114528"/>
                <a:gd name="connsiteX13" fmla="*/ 13552 w 400850"/>
                <a:gd name="connsiteY13" fmla="*/ 67381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93553" y="114910"/>
                  </a:moveTo>
                  <a:cubicBezTo>
                    <a:pt x="117964" y="94486"/>
                    <a:pt x="79216" y="85324"/>
                    <a:pt x="0" y="69099"/>
                  </a:cubicBezTo>
                  <a:cubicBezTo>
                    <a:pt x="8590" y="42185"/>
                    <a:pt x="10498" y="31495"/>
                    <a:pt x="11835" y="12980"/>
                  </a:cubicBezTo>
                  <a:cubicBezTo>
                    <a:pt x="95059" y="6872"/>
                    <a:pt x="135526" y="4581"/>
                    <a:pt x="216077" y="0"/>
                  </a:cubicBezTo>
                  <a:cubicBezTo>
                    <a:pt x="297965" y="11835"/>
                    <a:pt x="338050" y="18706"/>
                    <a:pt x="416884" y="34740"/>
                  </a:cubicBezTo>
                  <a:cubicBezTo>
                    <a:pt x="415548" y="55737"/>
                    <a:pt x="413830" y="67190"/>
                    <a:pt x="406767" y="94104"/>
                  </a:cubicBezTo>
                  <a:cubicBezTo>
                    <a:pt x="323544" y="100594"/>
                    <a:pt x="281168" y="104221"/>
                    <a:pt x="193553" y="114910"/>
                  </a:cubicBezTo>
                  <a:close/>
                  <a:moveTo>
                    <a:pt x="13552" y="67381"/>
                  </a:moveTo>
                  <a:cubicBezTo>
                    <a:pt x="87805" y="82651"/>
                    <a:pt x="124264" y="91241"/>
                    <a:pt x="195462" y="109947"/>
                  </a:cubicBezTo>
                  <a:cubicBezTo>
                    <a:pt x="277159" y="100212"/>
                    <a:pt x="316863" y="96968"/>
                    <a:pt x="394933" y="90859"/>
                  </a:cubicBezTo>
                  <a:cubicBezTo>
                    <a:pt x="401423" y="65854"/>
                    <a:pt x="402950" y="55165"/>
                    <a:pt x="404477" y="35313"/>
                  </a:cubicBezTo>
                  <a:cubicBezTo>
                    <a:pt x="330606" y="20233"/>
                    <a:pt x="293002" y="13743"/>
                    <a:pt x="216268" y="2481"/>
                  </a:cubicBezTo>
                  <a:cubicBezTo>
                    <a:pt x="140679" y="6872"/>
                    <a:pt x="102694" y="8971"/>
                    <a:pt x="24624" y="14698"/>
                  </a:cubicBezTo>
                  <a:cubicBezTo>
                    <a:pt x="23096" y="32450"/>
                    <a:pt x="21379" y="42566"/>
                    <a:pt x="13552" y="673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5911ACF7-8854-4DB0-A9CD-DC9DFB95C114}"/>
                </a:ext>
              </a:extLst>
            </p:cNvPr>
            <p:cNvSpPr/>
            <p:nvPr/>
          </p:nvSpPr>
          <p:spPr>
            <a:xfrm>
              <a:off x="2967461" y="4934144"/>
              <a:ext cx="400850" cy="114529"/>
            </a:xfrm>
            <a:custGeom>
              <a:avLst/>
              <a:gdLst>
                <a:gd name="connsiteX0" fmla="*/ 187063 w 400850"/>
                <a:gd name="connsiteY0" fmla="*/ 128654 h 114528"/>
                <a:gd name="connsiteX1" fmla="*/ 0 w 400850"/>
                <a:gd name="connsiteY1" fmla="*/ 71962 h 114528"/>
                <a:gd name="connsiteX2" fmla="*/ 10117 w 400850"/>
                <a:gd name="connsiteY2" fmla="*/ 12789 h 114528"/>
                <a:gd name="connsiteX3" fmla="*/ 208633 w 400850"/>
                <a:gd name="connsiteY3" fmla="*/ 0 h 114528"/>
                <a:gd name="connsiteX4" fmla="*/ 403332 w 400850"/>
                <a:gd name="connsiteY4" fmla="*/ 45239 h 114528"/>
                <a:gd name="connsiteX5" fmla="*/ 392451 w 400850"/>
                <a:gd name="connsiteY5" fmla="*/ 115483 h 114528"/>
                <a:gd name="connsiteX6" fmla="*/ 187063 w 400850"/>
                <a:gd name="connsiteY6" fmla="*/ 128654 h 114528"/>
                <a:gd name="connsiteX7" fmla="*/ 12789 w 400850"/>
                <a:gd name="connsiteY7" fmla="*/ 71008 h 114528"/>
                <a:gd name="connsiteX8" fmla="*/ 188399 w 400850"/>
                <a:gd name="connsiteY8" fmla="*/ 123882 h 114528"/>
                <a:gd name="connsiteX9" fmla="*/ 380807 w 400850"/>
                <a:gd name="connsiteY9" fmla="*/ 111665 h 114528"/>
                <a:gd name="connsiteX10" fmla="*/ 390924 w 400850"/>
                <a:gd name="connsiteY10" fmla="*/ 46193 h 114528"/>
                <a:gd name="connsiteX11" fmla="*/ 208633 w 400850"/>
                <a:gd name="connsiteY11" fmla="*/ 3436 h 114528"/>
                <a:gd name="connsiteX12" fmla="*/ 22142 w 400850"/>
                <a:gd name="connsiteY12" fmla="*/ 15270 h 114528"/>
                <a:gd name="connsiteX13" fmla="*/ 12789 w 400850"/>
                <a:gd name="connsiteY13" fmla="*/ 71008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14528">
                  <a:moveTo>
                    <a:pt x="187063" y="128654"/>
                  </a:moveTo>
                  <a:cubicBezTo>
                    <a:pt x="113765" y="103839"/>
                    <a:pt x="76352" y="92386"/>
                    <a:pt x="0" y="71962"/>
                  </a:cubicBezTo>
                  <a:cubicBezTo>
                    <a:pt x="7063" y="45239"/>
                    <a:pt x="8780" y="33595"/>
                    <a:pt x="10117" y="12789"/>
                  </a:cubicBezTo>
                  <a:cubicBezTo>
                    <a:pt x="90286" y="7826"/>
                    <a:pt x="129799" y="5726"/>
                    <a:pt x="208633" y="0"/>
                  </a:cubicBezTo>
                  <a:cubicBezTo>
                    <a:pt x="287848" y="15652"/>
                    <a:pt x="326788" y="24814"/>
                    <a:pt x="403332" y="45239"/>
                  </a:cubicBezTo>
                  <a:cubicBezTo>
                    <a:pt x="401041" y="71580"/>
                    <a:pt x="399132" y="85515"/>
                    <a:pt x="392451" y="115483"/>
                  </a:cubicBezTo>
                  <a:cubicBezTo>
                    <a:pt x="311518" y="120255"/>
                    <a:pt x="270478" y="122355"/>
                    <a:pt x="187063" y="128654"/>
                  </a:cubicBezTo>
                  <a:close/>
                  <a:moveTo>
                    <a:pt x="12789" y="71008"/>
                  </a:moveTo>
                  <a:cubicBezTo>
                    <a:pt x="84369" y="90287"/>
                    <a:pt x="119491" y="100785"/>
                    <a:pt x="188399" y="123882"/>
                  </a:cubicBezTo>
                  <a:cubicBezTo>
                    <a:pt x="266661" y="118155"/>
                    <a:pt x="304837" y="116056"/>
                    <a:pt x="380807" y="111665"/>
                  </a:cubicBezTo>
                  <a:cubicBezTo>
                    <a:pt x="387107" y="83797"/>
                    <a:pt x="388825" y="70817"/>
                    <a:pt x="390924" y="46193"/>
                  </a:cubicBezTo>
                  <a:cubicBezTo>
                    <a:pt x="319153" y="26914"/>
                    <a:pt x="282695" y="18515"/>
                    <a:pt x="208633" y="3436"/>
                  </a:cubicBezTo>
                  <a:cubicBezTo>
                    <a:pt x="134571" y="8590"/>
                    <a:pt x="97540" y="10689"/>
                    <a:pt x="22142" y="15270"/>
                  </a:cubicBezTo>
                  <a:cubicBezTo>
                    <a:pt x="20997" y="35122"/>
                    <a:pt x="19279" y="46002"/>
                    <a:pt x="12789" y="710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6CE257D2-CEE5-4075-A140-B6C41BCFB667}"/>
                </a:ext>
              </a:extLst>
            </p:cNvPr>
            <p:cNvSpPr/>
            <p:nvPr/>
          </p:nvSpPr>
          <p:spPr>
            <a:xfrm>
              <a:off x="3347886" y="4961440"/>
              <a:ext cx="381762" cy="152705"/>
            </a:xfrm>
            <a:custGeom>
              <a:avLst/>
              <a:gdLst>
                <a:gd name="connsiteX0" fmla="*/ 182864 w 381762"/>
                <a:gd name="connsiteY0" fmla="*/ 155377 h 152704"/>
                <a:gd name="connsiteX1" fmla="*/ 0 w 381762"/>
                <a:gd name="connsiteY1" fmla="*/ 86660 h 152704"/>
                <a:gd name="connsiteX2" fmla="*/ 10880 w 381762"/>
                <a:gd name="connsiteY2" fmla="*/ 16988 h 152704"/>
                <a:gd name="connsiteX3" fmla="*/ 207297 w 381762"/>
                <a:gd name="connsiteY3" fmla="*/ 0 h 152704"/>
                <a:gd name="connsiteX4" fmla="*/ 397796 w 381762"/>
                <a:gd name="connsiteY4" fmla="*/ 57646 h 152704"/>
                <a:gd name="connsiteX5" fmla="*/ 385198 w 381762"/>
                <a:gd name="connsiteY5" fmla="*/ 144115 h 152704"/>
                <a:gd name="connsiteX6" fmla="*/ 182864 w 381762"/>
                <a:gd name="connsiteY6" fmla="*/ 155377 h 152704"/>
                <a:gd name="connsiteX7" fmla="*/ 12407 w 381762"/>
                <a:gd name="connsiteY7" fmla="*/ 85896 h 152704"/>
                <a:gd name="connsiteX8" fmla="*/ 184200 w 381762"/>
                <a:gd name="connsiteY8" fmla="*/ 150032 h 152704"/>
                <a:gd name="connsiteX9" fmla="*/ 373745 w 381762"/>
                <a:gd name="connsiteY9" fmla="*/ 139152 h 152704"/>
                <a:gd name="connsiteX10" fmla="*/ 385389 w 381762"/>
                <a:gd name="connsiteY10" fmla="*/ 58600 h 152704"/>
                <a:gd name="connsiteX11" fmla="*/ 206915 w 381762"/>
                <a:gd name="connsiteY11" fmla="*/ 4199 h 152704"/>
                <a:gd name="connsiteX12" fmla="*/ 22715 w 381762"/>
                <a:gd name="connsiteY12" fmla="*/ 20042 h 152704"/>
                <a:gd name="connsiteX13" fmla="*/ 12407 w 381762"/>
                <a:gd name="connsiteY13" fmla="*/ 85896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52704">
                  <a:moveTo>
                    <a:pt x="182864" y="155377"/>
                  </a:moveTo>
                  <a:cubicBezTo>
                    <a:pt x="110902" y="125790"/>
                    <a:pt x="74253" y="111856"/>
                    <a:pt x="0" y="86660"/>
                  </a:cubicBezTo>
                  <a:cubicBezTo>
                    <a:pt x="6872" y="56882"/>
                    <a:pt x="8780" y="43139"/>
                    <a:pt x="10880" y="16988"/>
                  </a:cubicBezTo>
                  <a:cubicBezTo>
                    <a:pt x="89714" y="11262"/>
                    <a:pt x="128845" y="8208"/>
                    <a:pt x="207297" y="0"/>
                  </a:cubicBezTo>
                  <a:cubicBezTo>
                    <a:pt x="284604" y="20424"/>
                    <a:pt x="322589" y="32068"/>
                    <a:pt x="397796" y="57646"/>
                  </a:cubicBezTo>
                  <a:cubicBezTo>
                    <a:pt x="394551" y="91623"/>
                    <a:pt x="392260" y="108993"/>
                    <a:pt x="385198" y="144115"/>
                  </a:cubicBezTo>
                  <a:cubicBezTo>
                    <a:pt x="304837" y="149078"/>
                    <a:pt x="264561" y="150987"/>
                    <a:pt x="182864" y="155377"/>
                  </a:cubicBezTo>
                  <a:close/>
                  <a:moveTo>
                    <a:pt x="12407" y="85896"/>
                  </a:moveTo>
                  <a:cubicBezTo>
                    <a:pt x="82270" y="109566"/>
                    <a:pt x="116629" y="122546"/>
                    <a:pt x="184200" y="150032"/>
                  </a:cubicBezTo>
                  <a:cubicBezTo>
                    <a:pt x="260744" y="146024"/>
                    <a:pt x="298347" y="144115"/>
                    <a:pt x="373745" y="139152"/>
                  </a:cubicBezTo>
                  <a:cubicBezTo>
                    <a:pt x="380044" y="106321"/>
                    <a:pt x="382335" y="90287"/>
                    <a:pt x="385389" y="58600"/>
                  </a:cubicBezTo>
                  <a:cubicBezTo>
                    <a:pt x="314954" y="34549"/>
                    <a:pt x="279259" y="23669"/>
                    <a:pt x="206915" y="4199"/>
                  </a:cubicBezTo>
                  <a:cubicBezTo>
                    <a:pt x="133426" y="11835"/>
                    <a:pt x="96586" y="14698"/>
                    <a:pt x="22715" y="20042"/>
                  </a:cubicBezTo>
                  <a:cubicBezTo>
                    <a:pt x="20615" y="44857"/>
                    <a:pt x="18707" y="57837"/>
                    <a:pt x="12407" y="858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2B7D507A-4E56-460C-A37F-96B78377C8A2}"/>
                </a:ext>
              </a:extLst>
            </p:cNvPr>
            <p:cNvSpPr/>
            <p:nvPr/>
          </p:nvSpPr>
          <p:spPr>
            <a:xfrm>
              <a:off x="3721249" y="4992362"/>
              <a:ext cx="381762" cy="190881"/>
            </a:xfrm>
            <a:custGeom>
              <a:avLst/>
              <a:gdLst>
                <a:gd name="connsiteX0" fmla="*/ 181910 w 381762"/>
                <a:gd name="connsiteY0" fmla="*/ 191835 h 190880"/>
                <a:gd name="connsiteX1" fmla="*/ 0 w 381762"/>
                <a:gd name="connsiteY1" fmla="*/ 110902 h 190880"/>
                <a:gd name="connsiteX2" fmla="*/ 12407 w 381762"/>
                <a:gd name="connsiteY2" fmla="*/ 25006 h 190880"/>
                <a:gd name="connsiteX3" fmla="*/ 208824 w 381762"/>
                <a:gd name="connsiteY3" fmla="*/ 0 h 190880"/>
                <a:gd name="connsiteX4" fmla="*/ 397796 w 381762"/>
                <a:gd name="connsiteY4" fmla="*/ 70817 h 190880"/>
                <a:gd name="connsiteX5" fmla="*/ 384435 w 381762"/>
                <a:gd name="connsiteY5" fmla="*/ 177519 h 190880"/>
                <a:gd name="connsiteX6" fmla="*/ 181910 w 381762"/>
                <a:gd name="connsiteY6" fmla="*/ 191835 h 190880"/>
                <a:gd name="connsiteX7" fmla="*/ 12407 w 381762"/>
                <a:gd name="connsiteY7" fmla="*/ 110329 h 190880"/>
                <a:gd name="connsiteX8" fmla="*/ 183246 w 381762"/>
                <a:gd name="connsiteY8" fmla="*/ 185918 h 190880"/>
                <a:gd name="connsiteX9" fmla="*/ 372791 w 381762"/>
                <a:gd name="connsiteY9" fmla="*/ 172175 h 190880"/>
                <a:gd name="connsiteX10" fmla="*/ 385389 w 381762"/>
                <a:gd name="connsiteY10" fmla="*/ 72726 h 190880"/>
                <a:gd name="connsiteX11" fmla="*/ 208251 w 381762"/>
                <a:gd name="connsiteY11" fmla="*/ 5917 h 190880"/>
                <a:gd name="connsiteX12" fmla="*/ 23860 w 381762"/>
                <a:gd name="connsiteY12" fmla="*/ 29014 h 190880"/>
                <a:gd name="connsiteX13" fmla="*/ 12407 w 381762"/>
                <a:gd name="connsiteY13" fmla="*/ 11032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762" h="190880">
                  <a:moveTo>
                    <a:pt x="181910" y="191835"/>
                  </a:moveTo>
                  <a:cubicBezTo>
                    <a:pt x="109948" y="157668"/>
                    <a:pt x="73680" y="141252"/>
                    <a:pt x="0" y="110902"/>
                  </a:cubicBezTo>
                  <a:cubicBezTo>
                    <a:pt x="6872" y="75780"/>
                    <a:pt x="9162" y="58600"/>
                    <a:pt x="12407" y="25006"/>
                  </a:cubicBezTo>
                  <a:cubicBezTo>
                    <a:pt x="91050" y="16988"/>
                    <a:pt x="130181" y="12216"/>
                    <a:pt x="208824" y="0"/>
                  </a:cubicBezTo>
                  <a:cubicBezTo>
                    <a:pt x="285176" y="25769"/>
                    <a:pt x="322780" y="39894"/>
                    <a:pt x="397796" y="70817"/>
                  </a:cubicBezTo>
                  <a:cubicBezTo>
                    <a:pt x="393788" y="113956"/>
                    <a:pt x="391306" y="135335"/>
                    <a:pt x="384435" y="177519"/>
                  </a:cubicBezTo>
                  <a:cubicBezTo>
                    <a:pt x="303501" y="184773"/>
                    <a:pt x="263225" y="187445"/>
                    <a:pt x="181910" y="191835"/>
                  </a:cubicBezTo>
                  <a:close/>
                  <a:moveTo>
                    <a:pt x="12407" y="110329"/>
                  </a:moveTo>
                  <a:cubicBezTo>
                    <a:pt x="81506" y="138771"/>
                    <a:pt x="115674" y="154041"/>
                    <a:pt x="183246" y="185918"/>
                  </a:cubicBezTo>
                  <a:cubicBezTo>
                    <a:pt x="259407" y="181528"/>
                    <a:pt x="297202" y="179046"/>
                    <a:pt x="372791" y="172175"/>
                  </a:cubicBezTo>
                  <a:cubicBezTo>
                    <a:pt x="379280" y="132853"/>
                    <a:pt x="381571" y="112811"/>
                    <a:pt x="385389" y="72726"/>
                  </a:cubicBezTo>
                  <a:cubicBezTo>
                    <a:pt x="315145" y="43903"/>
                    <a:pt x="279832" y="30350"/>
                    <a:pt x="208251" y="5917"/>
                  </a:cubicBezTo>
                  <a:cubicBezTo>
                    <a:pt x="134571" y="16988"/>
                    <a:pt x="97731" y="21570"/>
                    <a:pt x="23860" y="29014"/>
                  </a:cubicBezTo>
                  <a:cubicBezTo>
                    <a:pt x="20997" y="61082"/>
                    <a:pt x="18707" y="77307"/>
                    <a:pt x="12407" y="1103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46F3E316-3908-4F9E-8399-25C3F99E0896}"/>
                </a:ext>
              </a:extLst>
            </p:cNvPr>
            <p:cNvSpPr/>
            <p:nvPr/>
          </p:nvSpPr>
          <p:spPr>
            <a:xfrm>
              <a:off x="4093658" y="5026148"/>
              <a:ext cx="400850" cy="229057"/>
            </a:xfrm>
            <a:custGeom>
              <a:avLst/>
              <a:gdLst>
                <a:gd name="connsiteX0" fmla="*/ 183819 w 400850"/>
                <a:gd name="connsiteY0" fmla="*/ 233638 h 229057"/>
                <a:gd name="connsiteX1" fmla="*/ 0 w 400850"/>
                <a:gd name="connsiteY1" fmla="*/ 141634 h 229057"/>
                <a:gd name="connsiteX2" fmla="*/ 13361 w 400850"/>
                <a:gd name="connsiteY2" fmla="*/ 35695 h 229057"/>
                <a:gd name="connsiteX3" fmla="*/ 211114 w 400850"/>
                <a:gd name="connsiteY3" fmla="*/ 0 h 229057"/>
                <a:gd name="connsiteX4" fmla="*/ 401232 w 400850"/>
                <a:gd name="connsiteY4" fmla="*/ 83797 h 229057"/>
                <a:gd name="connsiteX5" fmla="*/ 388443 w 400850"/>
                <a:gd name="connsiteY5" fmla="*/ 212450 h 229057"/>
                <a:gd name="connsiteX6" fmla="*/ 183819 w 400850"/>
                <a:gd name="connsiteY6" fmla="*/ 233638 h 229057"/>
                <a:gd name="connsiteX7" fmla="*/ 12407 w 400850"/>
                <a:gd name="connsiteY7" fmla="*/ 140488 h 229057"/>
                <a:gd name="connsiteX8" fmla="*/ 185154 w 400850"/>
                <a:gd name="connsiteY8" fmla="*/ 226576 h 229057"/>
                <a:gd name="connsiteX9" fmla="*/ 376990 w 400850"/>
                <a:gd name="connsiteY9" fmla="*/ 206151 h 229057"/>
                <a:gd name="connsiteX10" fmla="*/ 389016 w 400850"/>
                <a:gd name="connsiteY10" fmla="*/ 86087 h 229057"/>
                <a:gd name="connsiteX11" fmla="*/ 210733 w 400850"/>
                <a:gd name="connsiteY11" fmla="*/ 7063 h 229057"/>
                <a:gd name="connsiteX12" fmla="*/ 25005 w 400850"/>
                <a:gd name="connsiteY12" fmla="*/ 40276 h 229057"/>
                <a:gd name="connsiteX13" fmla="*/ 12407 w 400850"/>
                <a:gd name="connsiteY13" fmla="*/ 14048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29057">
                  <a:moveTo>
                    <a:pt x="183819" y="233638"/>
                  </a:moveTo>
                  <a:cubicBezTo>
                    <a:pt x="110520" y="195462"/>
                    <a:pt x="73871" y="176756"/>
                    <a:pt x="0" y="141634"/>
                  </a:cubicBezTo>
                  <a:cubicBezTo>
                    <a:pt x="6871" y="99831"/>
                    <a:pt x="9544" y="78452"/>
                    <a:pt x="13361" y="35695"/>
                  </a:cubicBezTo>
                  <a:cubicBezTo>
                    <a:pt x="92386" y="23860"/>
                    <a:pt x="131899" y="16797"/>
                    <a:pt x="211114" y="0"/>
                  </a:cubicBezTo>
                  <a:cubicBezTo>
                    <a:pt x="287467" y="31114"/>
                    <a:pt x="325452" y="48102"/>
                    <a:pt x="401232" y="83797"/>
                  </a:cubicBezTo>
                  <a:cubicBezTo>
                    <a:pt x="397414" y="136862"/>
                    <a:pt x="394933" y="162821"/>
                    <a:pt x="388443" y="212450"/>
                  </a:cubicBezTo>
                  <a:cubicBezTo>
                    <a:pt x="306746" y="223140"/>
                    <a:pt x="265897" y="227148"/>
                    <a:pt x="183819" y="233638"/>
                  </a:cubicBezTo>
                  <a:close/>
                  <a:moveTo>
                    <a:pt x="12407" y="140488"/>
                  </a:moveTo>
                  <a:cubicBezTo>
                    <a:pt x="81888" y="173511"/>
                    <a:pt x="116246" y="190881"/>
                    <a:pt x="185154" y="226576"/>
                  </a:cubicBezTo>
                  <a:cubicBezTo>
                    <a:pt x="262079" y="220277"/>
                    <a:pt x="300255" y="216459"/>
                    <a:pt x="376990" y="206151"/>
                  </a:cubicBezTo>
                  <a:cubicBezTo>
                    <a:pt x="382907" y="159576"/>
                    <a:pt x="385198" y="135525"/>
                    <a:pt x="389016" y="86087"/>
                  </a:cubicBezTo>
                  <a:cubicBezTo>
                    <a:pt x="318008" y="52492"/>
                    <a:pt x="282313" y="36649"/>
                    <a:pt x="210733" y="7063"/>
                  </a:cubicBezTo>
                  <a:cubicBezTo>
                    <a:pt x="136289" y="22715"/>
                    <a:pt x="99258" y="29205"/>
                    <a:pt x="25005" y="40276"/>
                  </a:cubicBezTo>
                  <a:cubicBezTo>
                    <a:pt x="21188" y="80933"/>
                    <a:pt x="18706" y="100976"/>
                    <a:pt x="12407" y="1404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F805B05D-F6A2-420A-9916-D032B91052AF}"/>
                </a:ext>
              </a:extLst>
            </p:cNvPr>
            <p:cNvSpPr/>
            <p:nvPr/>
          </p:nvSpPr>
          <p:spPr>
            <a:xfrm>
              <a:off x="4470266" y="5059934"/>
              <a:ext cx="400850" cy="267233"/>
            </a:xfrm>
            <a:custGeom>
              <a:avLst/>
              <a:gdLst>
                <a:gd name="connsiteX0" fmla="*/ 188973 w 400850"/>
                <a:gd name="connsiteY0" fmla="*/ 277159 h 267233"/>
                <a:gd name="connsiteX1" fmla="*/ 0 w 400850"/>
                <a:gd name="connsiteY1" fmla="*/ 176374 h 267233"/>
                <a:gd name="connsiteX2" fmla="*/ 12789 w 400850"/>
                <a:gd name="connsiteY2" fmla="*/ 48484 h 267233"/>
                <a:gd name="connsiteX3" fmla="*/ 212642 w 400850"/>
                <a:gd name="connsiteY3" fmla="*/ 0 h 267233"/>
                <a:gd name="connsiteX4" fmla="*/ 407150 w 400850"/>
                <a:gd name="connsiteY4" fmla="*/ 95631 h 267233"/>
                <a:gd name="connsiteX5" fmla="*/ 397605 w 400850"/>
                <a:gd name="connsiteY5" fmla="*/ 245855 h 267233"/>
                <a:gd name="connsiteX6" fmla="*/ 188973 w 400850"/>
                <a:gd name="connsiteY6" fmla="*/ 277159 h 267233"/>
                <a:gd name="connsiteX7" fmla="*/ 12408 w 400850"/>
                <a:gd name="connsiteY7" fmla="*/ 174656 h 267233"/>
                <a:gd name="connsiteX8" fmla="*/ 189927 w 400850"/>
                <a:gd name="connsiteY8" fmla="*/ 269142 h 267233"/>
                <a:gd name="connsiteX9" fmla="*/ 385198 w 400850"/>
                <a:gd name="connsiteY9" fmla="*/ 239174 h 267233"/>
                <a:gd name="connsiteX10" fmla="*/ 394360 w 400850"/>
                <a:gd name="connsiteY10" fmla="*/ 98876 h 267233"/>
                <a:gd name="connsiteX11" fmla="*/ 212069 w 400850"/>
                <a:gd name="connsiteY11" fmla="*/ 8971 h 267233"/>
                <a:gd name="connsiteX12" fmla="*/ 24433 w 400850"/>
                <a:gd name="connsiteY12" fmla="*/ 53828 h 267233"/>
                <a:gd name="connsiteX13" fmla="*/ 12408 w 400850"/>
                <a:gd name="connsiteY13" fmla="*/ 17465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67233">
                  <a:moveTo>
                    <a:pt x="188973" y="277159"/>
                  </a:moveTo>
                  <a:cubicBezTo>
                    <a:pt x="113193" y="236120"/>
                    <a:pt x="75589" y="215696"/>
                    <a:pt x="0" y="176374"/>
                  </a:cubicBezTo>
                  <a:cubicBezTo>
                    <a:pt x="6490" y="126936"/>
                    <a:pt x="8781" y="101167"/>
                    <a:pt x="12789" y="48484"/>
                  </a:cubicBezTo>
                  <a:cubicBezTo>
                    <a:pt x="92577" y="32068"/>
                    <a:pt x="132663" y="22333"/>
                    <a:pt x="212642" y="0"/>
                  </a:cubicBezTo>
                  <a:cubicBezTo>
                    <a:pt x="290330" y="36267"/>
                    <a:pt x="329079" y="55546"/>
                    <a:pt x="407150" y="95631"/>
                  </a:cubicBezTo>
                  <a:cubicBezTo>
                    <a:pt x="404286" y="158240"/>
                    <a:pt x="402569" y="188781"/>
                    <a:pt x="397605" y="245855"/>
                  </a:cubicBezTo>
                  <a:cubicBezTo>
                    <a:pt x="313999" y="261316"/>
                    <a:pt x="272388" y="267424"/>
                    <a:pt x="188973" y="277159"/>
                  </a:cubicBezTo>
                  <a:close/>
                  <a:moveTo>
                    <a:pt x="12408" y="174656"/>
                  </a:moveTo>
                  <a:cubicBezTo>
                    <a:pt x="83415" y="211496"/>
                    <a:pt x="118919" y="230775"/>
                    <a:pt x="189927" y="269142"/>
                  </a:cubicBezTo>
                  <a:cubicBezTo>
                    <a:pt x="267997" y="259598"/>
                    <a:pt x="307128" y="253681"/>
                    <a:pt x="385198" y="239174"/>
                  </a:cubicBezTo>
                  <a:cubicBezTo>
                    <a:pt x="389970" y="185536"/>
                    <a:pt x="391688" y="157286"/>
                    <a:pt x="394360" y="98876"/>
                  </a:cubicBezTo>
                  <a:cubicBezTo>
                    <a:pt x="321253" y="61273"/>
                    <a:pt x="284795" y="43139"/>
                    <a:pt x="212069" y="8971"/>
                  </a:cubicBezTo>
                  <a:cubicBezTo>
                    <a:pt x="136862" y="29587"/>
                    <a:pt x="99449" y="38558"/>
                    <a:pt x="24433" y="53828"/>
                  </a:cubicBezTo>
                  <a:cubicBezTo>
                    <a:pt x="20615" y="103457"/>
                    <a:pt x="18325" y="127890"/>
                    <a:pt x="12408" y="1746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B5D4259A-C345-4B81-9728-AC0CB946173B}"/>
                </a:ext>
              </a:extLst>
            </p:cNvPr>
            <p:cNvSpPr/>
            <p:nvPr/>
          </p:nvSpPr>
          <p:spPr>
            <a:xfrm>
              <a:off x="4855082" y="5092193"/>
              <a:ext cx="400850" cy="305409"/>
            </a:xfrm>
            <a:custGeom>
              <a:avLst/>
              <a:gdLst>
                <a:gd name="connsiteX0" fmla="*/ 197180 w 400850"/>
                <a:gd name="connsiteY0" fmla="*/ 317626 h 305409"/>
                <a:gd name="connsiteX1" fmla="*/ 0 w 400850"/>
                <a:gd name="connsiteY1" fmla="*/ 211496 h 305409"/>
                <a:gd name="connsiteX2" fmla="*/ 9735 w 400850"/>
                <a:gd name="connsiteY2" fmla="*/ 61845 h 305409"/>
                <a:gd name="connsiteX3" fmla="*/ 211878 w 400850"/>
                <a:gd name="connsiteY3" fmla="*/ 0 h 305409"/>
                <a:gd name="connsiteX4" fmla="*/ 413639 w 400850"/>
                <a:gd name="connsiteY4" fmla="*/ 104985 h 305409"/>
                <a:gd name="connsiteX5" fmla="*/ 409822 w 400850"/>
                <a:gd name="connsiteY5" fmla="*/ 273914 h 305409"/>
                <a:gd name="connsiteX6" fmla="*/ 197180 w 400850"/>
                <a:gd name="connsiteY6" fmla="*/ 317626 h 305409"/>
                <a:gd name="connsiteX7" fmla="*/ 12789 w 400850"/>
                <a:gd name="connsiteY7" fmla="*/ 209205 h 305409"/>
                <a:gd name="connsiteX8" fmla="*/ 197944 w 400850"/>
                <a:gd name="connsiteY8" fmla="*/ 308845 h 305409"/>
                <a:gd name="connsiteX9" fmla="*/ 397033 w 400850"/>
                <a:gd name="connsiteY9" fmla="*/ 267615 h 305409"/>
                <a:gd name="connsiteX10" fmla="*/ 400850 w 400850"/>
                <a:gd name="connsiteY10" fmla="*/ 109566 h 305409"/>
                <a:gd name="connsiteX11" fmla="*/ 211687 w 400850"/>
                <a:gd name="connsiteY11" fmla="*/ 10880 h 305409"/>
                <a:gd name="connsiteX12" fmla="*/ 21761 w 400850"/>
                <a:gd name="connsiteY12" fmla="*/ 68335 h 305409"/>
                <a:gd name="connsiteX13" fmla="*/ 12789 w 400850"/>
                <a:gd name="connsiteY13" fmla="*/ 20920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305409">
                  <a:moveTo>
                    <a:pt x="197180" y="317626"/>
                  </a:moveTo>
                  <a:cubicBezTo>
                    <a:pt x="117774" y="275441"/>
                    <a:pt x="78452" y="253872"/>
                    <a:pt x="0" y="211496"/>
                  </a:cubicBezTo>
                  <a:cubicBezTo>
                    <a:pt x="5154" y="154614"/>
                    <a:pt x="6872" y="124264"/>
                    <a:pt x="9735" y="61845"/>
                  </a:cubicBezTo>
                  <a:cubicBezTo>
                    <a:pt x="90668" y="40085"/>
                    <a:pt x="130945" y="27678"/>
                    <a:pt x="211878" y="0"/>
                  </a:cubicBezTo>
                  <a:cubicBezTo>
                    <a:pt x="292048" y="40658"/>
                    <a:pt x="332324" y="62036"/>
                    <a:pt x="413639" y="104985"/>
                  </a:cubicBezTo>
                  <a:cubicBezTo>
                    <a:pt x="413258" y="176374"/>
                    <a:pt x="412494" y="210733"/>
                    <a:pt x="409822" y="273914"/>
                  </a:cubicBezTo>
                  <a:cubicBezTo>
                    <a:pt x="324689" y="294720"/>
                    <a:pt x="282313" y="303310"/>
                    <a:pt x="197180" y="317626"/>
                  </a:cubicBezTo>
                  <a:close/>
                  <a:moveTo>
                    <a:pt x="12789" y="209205"/>
                  </a:moveTo>
                  <a:cubicBezTo>
                    <a:pt x="86469" y="248909"/>
                    <a:pt x="123500" y="269142"/>
                    <a:pt x="197944" y="308845"/>
                  </a:cubicBezTo>
                  <a:cubicBezTo>
                    <a:pt x="277732" y="295102"/>
                    <a:pt x="317435" y="286894"/>
                    <a:pt x="397033" y="267615"/>
                  </a:cubicBezTo>
                  <a:cubicBezTo>
                    <a:pt x="399514" y="208060"/>
                    <a:pt x="400277" y="175992"/>
                    <a:pt x="400850" y="109566"/>
                  </a:cubicBezTo>
                  <a:cubicBezTo>
                    <a:pt x="324689" y="69099"/>
                    <a:pt x="286894" y="49056"/>
                    <a:pt x="211687" y="10880"/>
                  </a:cubicBezTo>
                  <a:cubicBezTo>
                    <a:pt x="135717" y="36649"/>
                    <a:pt x="97731" y="48102"/>
                    <a:pt x="21761" y="68335"/>
                  </a:cubicBezTo>
                  <a:cubicBezTo>
                    <a:pt x="19279" y="126745"/>
                    <a:pt x="17561" y="155377"/>
                    <a:pt x="12789" y="2092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CF108302-7A93-4C4A-9F49-81C9C2071F93}"/>
                </a:ext>
              </a:extLst>
            </p:cNvPr>
            <p:cNvSpPr/>
            <p:nvPr/>
          </p:nvSpPr>
          <p:spPr>
            <a:xfrm>
              <a:off x="5251924" y="5121016"/>
              <a:ext cx="419938" cy="343586"/>
            </a:xfrm>
            <a:custGeom>
              <a:avLst/>
              <a:gdLst>
                <a:gd name="connsiteX0" fmla="*/ 207679 w 419938"/>
                <a:gd name="connsiteY0" fmla="*/ 349885 h 343585"/>
                <a:gd name="connsiteX1" fmla="*/ 0 w 419938"/>
                <a:gd name="connsiteY1" fmla="*/ 243564 h 343585"/>
                <a:gd name="connsiteX2" fmla="*/ 4008 w 419938"/>
                <a:gd name="connsiteY2" fmla="*/ 75016 h 343585"/>
                <a:gd name="connsiteX3" fmla="*/ 208442 w 419938"/>
                <a:gd name="connsiteY3" fmla="*/ 0 h 343585"/>
                <a:gd name="connsiteX4" fmla="*/ 419938 w 419938"/>
                <a:gd name="connsiteY4" fmla="*/ 110902 h 343585"/>
                <a:gd name="connsiteX5" fmla="*/ 424329 w 419938"/>
                <a:gd name="connsiteY5" fmla="*/ 293384 h 343585"/>
                <a:gd name="connsiteX6" fmla="*/ 207679 w 419938"/>
                <a:gd name="connsiteY6" fmla="*/ 349885 h 343585"/>
                <a:gd name="connsiteX7" fmla="*/ 13171 w 419938"/>
                <a:gd name="connsiteY7" fmla="*/ 240510 h 343585"/>
                <a:gd name="connsiteX8" fmla="*/ 208060 w 419938"/>
                <a:gd name="connsiteY8" fmla="*/ 340532 h 343585"/>
                <a:gd name="connsiteX9" fmla="*/ 410967 w 419938"/>
                <a:gd name="connsiteY9" fmla="*/ 287085 h 343585"/>
                <a:gd name="connsiteX10" fmla="*/ 407149 w 419938"/>
                <a:gd name="connsiteY10" fmla="*/ 116246 h 343585"/>
                <a:gd name="connsiteX11" fmla="*/ 208633 w 419938"/>
                <a:gd name="connsiteY11" fmla="*/ 12216 h 343585"/>
                <a:gd name="connsiteX12" fmla="*/ 16607 w 419938"/>
                <a:gd name="connsiteY12" fmla="*/ 82079 h 343585"/>
                <a:gd name="connsiteX13" fmla="*/ 13171 w 419938"/>
                <a:gd name="connsiteY13" fmla="*/ 240510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343585">
                  <a:moveTo>
                    <a:pt x="207679" y="349885"/>
                  </a:moveTo>
                  <a:cubicBezTo>
                    <a:pt x="123882" y="309036"/>
                    <a:pt x="82461" y="287276"/>
                    <a:pt x="0" y="243564"/>
                  </a:cubicBezTo>
                  <a:cubicBezTo>
                    <a:pt x="2863" y="180382"/>
                    <a:pt x="3436" y="146215"/>
                    <a:pt x="4008" y="75016"/>
                  </a:cubicBezTo>
                  <a:cubicBezTo>
                    <a:pt x="85896" y="47911"/>
                    <a:pt x="126745" y="32831"/>
                    <a:pt x="208442" y="0"/>
                  </a:cubicBezTo>
                  <a:cubicBezTo>
                    <a:pt x="292239" y="43903"/>
                    <a:pt x="334423" y="66426"/>
                    <a:pt x="419938" y="110902"/>
                  </a:cubicBezTo>
                  <a:cubicBezTo>
                    <a:pt x="422992" y="188781"/>
                    <a:pt x="423947" y="226003"/>
                    <a:pt x="424329" y="293384"/>
                  </a:cubicBezTo>
                  <a:cubicBezTo>
                    <a:pt x="337860" y="319344"/>
                    <a:pt x="294529" y="330606"/>
                    <a:pt x="207679" y="349885"/>
                  </a:cubicBezTo>
                  <a:close/>
                  <a:moveTo>
                    <a:pt x="13171" y="240510"/>
                  </a:moveTo>
                  <a:cubicBezTo>
                    <a:pt x="90477" y="281358"/>
                    <a:pt x="129417" y="301783"/>
                    <a:pt x="208060" y="340532"/>
                  </a:cubicBezTo>
                  <a:cubicBezTo>
                    <a:pt x="289376" y="322016"/>
                    <a:pt x="330033" y="311327"/>
                    <a:pt x="410967" y="287085"/>
                  </a:cubicBezTo>
                  <a:cubicBezTo>
                    <a:pt x="410585" y="223522"/>
                    <a:pt x="409630" y="188781"/>
                    <a:pt x="407149" y="116246"/>
                  </a:cubicBezTo>
                  <a:cubicBezTo>
                    <a:pt x="326979" y="74634"/>
                    <a:pt x="287276" y="53447"/>
                    <a:pt x="208633" y="12216"/>
                  </a:cubicBezTo>
                  <a:cubicBezTo>
                    <a:pt x="131899" y="42757"/>
                    <a:pt x="93532" y="56692"/>
                    <a:pt x="16607" y="82079"/>
                  </a:cubicBezTo>
                  <a:cubicBezTo>
                    <a:pt x="16225" y="148505"/>
                    <a:pt x="15652" y="180764"/>
                    <a:pt x="13171" y="2405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FE72F3DD-ACC8-401C-BE70-33B585E94D48}"/>
                </a:ext>
              </a:extLst>
            </p:cNvPr>
            <p:cNvSpPr/>
            <p:nvPr/>
          </p:nvSpPr>
          <p:spPr>
            <a:xfrm>
              <a:off x="5658883" y="5144304"/>
              <a:ext cx="439026" cy="362674"/>
            </a:xfrm>
            <a:custGeom>
              <a:avLst/>
              <a:gdLst>
                <a:gd name="connsiteX0" fmla="*/ 223903 w 439026"/>
                <a:gd name="connsiteY0" fmla="*/ 368591 h 362673"/>
                <a:gd name="connsiteX1" fmla="*/ 4199 w 439026"/>
                <a:gd name="connsiteY1" fmla="*/ 268760 h 362673"/>
                <a:gd name="connsiteX2" fmla="*/ 0 w 439026"/>
                <a:gd name="connsiteY2" fmla="*/ 86660 h 362673"/>
                <a:gd name="connsiteX3" fmla="*/ 206342 w 439026"/>
                <a:gd name="connsiteY3" fmla="*/ 0 h 362673"/>
                <a:gd name="connsiteX4" fmla="*/ 430055 w 439026"/>
                <a:gd name="connsiteY4" fmla="*/ 111856 h 362673"/>
                <a:gd name="connsiteX5" fmla="*/ 444371 w 439026"/>
                <a:gd name="connsiteY5" fmla="*/ 299683 h 362673"/>
                <a:gd name="connsiteX6" fmla="*/ 223903 w 439026"/>
                <a:gd name="connsiteY6" fmla="*/ 368591 h 362673"/>
                <a:gd name="connsiteX7" fmla="*/ 17561 w 439026"/>
                <a:gd name="connsiteY7" fmla="*/ 264943 h 362673"/>
                <a:gd name="connsiteX8" fmla="*/ 223903 w 439026"/>
                <a:gd name="connsiteY8" fmla="*/ 359047 h 362673"/>
                <a:gd name="connsiteX9" fmla="*/ 430436 w 439026"/>
                <a:gd name="connsiteY9" fmla="*/ 293766 h 362673"/>
                <a:gd name="connsiteX10" fmla="*/ 417266 w 439026"/>
                <a:gd name="connsiteY10" fmla="*/ 117583 h 362673"/>
                <a:gd name="connsiteX11" fmla="*/ 207488 w 439026"/>
                <a:gd name="connsiteY11" fmla="*/ 12789 h 362673"/>
                <a:gd name="connsiteX12" fmla="*/ 13552 w 439026"/>
                <a:gd name="connsiteY12" fmla="*/ 93723 h 362673"/>
                <a:gd name="connsiteX13" fmla="*/ 17561 w 439026"/>
                <a:gd name="connsiteY13" fmla="*/ 264943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62673">
                  <a:moveTo>
                    <a:pt x="223903" y="368591"/>
                  </a:moveTo>
                  <a:cubicBezTo>
                    <a:pt x="135143" y="331942"/>
                    <a:pt x="91241" y="311327"/>
                    <a:pt x="4199" y="268760"/>
                  </a:cubicBezTo>
                  <a:cubicBezTo>
                    <a:pt x="3817" y="201379"/>
                    <a:pt x="2863" y="164348"/>
                    <a:pt x="0" y="86660"/>
                  </a:cubicBezTo>
                  <a:cubicBezTo>
                    <a:pt x="82651" y="54592"/>
                    <a:pt x="124073" y="37031"/>
                    <a:pt x="206342" y="0"/>
                  </a:cubicBezTo>
                  <a:cubicBezTo>
                    <a:pt x="294720" y="45430"/>
                    <a:pt x="339386" y="68335"/>
                    <a:pt x="430055" y="111856"/>
                  </a:cubicBezTo>
                  <a:cubicBezTo>
                    <a:pt x="437308" y="193172"/>
                    <a:pt x="440363" y="231539"/>
                    <a:pt x="444371" y="299683"/>
                  </a:cubicBezTo>
                  <a:cubicBezTo>
                    <a:pt x="356566" y="330415"/>
                    <a:pt x="312472" y="344349"/>
                    <a:pt x="223903" y="368591"/>
                  </a:cubicBezTo>
                  <a:close/>
                  <a:moveTo>
                    <a:pt x="17561" y="264943"/>
                  </a:moveTo>
                  <a:cubicBezTo>
                    <a:pt x="99258" y="304837"/>
                    <a:pt x="140488" y="324116"/>
                    <a:pt x="223903" y="359047"/>
                  </a:cubicBezTo>
                  <a:cubicBezTo>
                    <a:pt x="306746" y="335759"/>
                    <a:pt x="347976" y="322589"/>
                    <a:pt x="430436" y="293766"/>
                  </a:cubicBezTo>
                  <a:cubicBezTo>
                    <a:pt x="426619" y="229439"/>
                    <a:pt x="423755" y="193362"/>
                    <a:pt x="417266" y="117583"/>
                  </a:cubicBezTo>
                  <a:cubicBezTo>
                    <a:pt x="332324" y="76734"/>
                    <a:pt x="290521" y="55355"/>
                    <a:pt x="207488" y="12789"/>
                  </a:cubicBezTo>
                  <a:cubicBezTo>
                    <a:pt x="129990" y="47339"/>
                    <a:pt x="91241" y="63754"/>
                    <a:pt x="13552" y="93723"/>
                  </a:cubicBezTo>
                  <a:cubicBezTo>
                    <a:pt x="16034" y="166448"/>
                    <a:pt x="16988" y="201379"/>
                    <a:pt x="17561" y="264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CF79947D-9298-4D85-B859-430002D2A803}"/>
                </a:ext>
              </a:extLst>
            </p:cNvPr>
            <p:cNvSpPr/>
            <p:nvPr/>
          </p:nvSpPr>
          <p:spPr>
            <a:xfrm>
              <a:off x="6075385" y="5152512"/>
              <a:ext cx="458114" cy="362674"/>
            </a:xfrm>
            <a:custGeom>
              <a:avLst/>
              <a:gdLst>
                <a:gd name="connsiteX0" fmla="*/ 245473 w 458114"/>
                <a:gd name="connsiteY0" fmla="*/ 371454 h 362673"/>
                <a:gd name="connsiteX1" fmla="*/ 14125 w 458114"/>
                <a:gd name="connsiteY1" fmla="*/ 290902 h 362673"/>
                <a:gd name="connsiteX2" fmla="*/ 0 w 458114"/>
                <a:gd name="connsiteY2" fmla="*/ 103076 h 362673"/>
                <a:gd name="connsiteX3" fmla="*/ 207296 w 458114"/>
                <a:gd name="connsiteY3" fmla="*/ 0 h 362673"/>
                <a:gd name="connsiteX4" fmla="*/ 439408 w 458114"/>
                <a:gd name="connsiteY4" fmla="*/ 88378 h 362673"/>
                <a:gd name="connsiteX5" fmla="*/ 464031 w 458114"/>
                <a:gd name="connsiteY5" fmla="*/ 274105 h 362673"/>
                <a:gd name="connsiteX6" fmla="*/ 245473 w 458114"/>
                <a:gd name="connsiteY6" fmla="*/ 371454 h 362673"/>
                <a:gd name="connsiteX7" fmla="*/ 27677 w 458114"/>
                <a:gd name="connsiteY7" fmla="*/ 286130 h 362673"/>
                <a:gd name="connsiteX8" fmla="*/ 244900 w 458114"/>
                <a:gd name="connsiteY8" fmla="*/ 361910 h 362673"/>
                <a:gd name="connsiteX9" fmla="*/ 449715 w 458114"/>
                <a:gd name="connsiteY9" fmla="*/ 270097 h 362673"/>
                <a:gd name="connsiteX10" fmla="*/ 426810 w 458114"/>
                <a:gd name="connsiteY10" fmla="*/ 95440 h 362673"/>
                <a:gd name="connsiteX11" fmla="*/ 209014 w 458114"/>
                <a:gd name="connsiteY11" fmla="*/ 12789 h 362673"/>
                <a:gd name="connsiteX12" fmla="*/ 14125 w 458114"/>
                <a:gd name="connsiteY12" fmla="*/ 109757 h 362673"/>
                <a:gd name="connsiteX13" fmla="*/ 27677 w 458114"/>
                <a:gd name="connsiteY13" fmla="*/ 28613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245473" y="371454"/>
                  </a:moveTo>
                  <a:cubicBezTo>
                    <a:pt x="152705" y="345494"/>
                    <a:pt x="106130" y="329461"/>
                    <a:pt x="14125" y="290902"/>
                  </a:cubicBezTo>
                  <a:cubicBezTo>
                    <a:pt x="10117" y="222758"/>
                    <a:pt x="7063" y="184391"/>
                    <a:pt x="0" y="103076"/>
                  </a:cubicBezTo>
                  <a:cubicBezTo>
                    <a:pt x="83605" y="66808"/>
                    <a:pt x="125218" y="46002"/>
                    <a:pt x="207296" y="0"/>
                  </a:cubicBezTo>
                  <a:cubicBezTo>
                    <a:pt x="299683" y="37985"/>
                    <a:pt x="346258" y="55928"/>
                    <a:pt x="439408" y="88378"/>
                  </a:cubicBezTo>
                  <a:cubicBezTo>
                    <a:pt x="450860" y="167975"/>
                    <a:pt x="456014" y="205961"/>
                    <a:pt x="464031" y="274105"/>
                  </a:cubicBezTo>
                  <a:cubicBezTo>
                    <a:pt x="377944" y="317053"/>
                    <a:pt x="334232" y="337287"/>
                    <a:pt x="245473" y="371454"/>
                  </a:cubicBezTo>
                  <a:close/>
                  <a:moveTo>
                    <a:pt x="27677" y="286130"/>
                  </a:moveTo>
                  <a:cubicBezTo>
                    <a:pt x="114146" y="322207"/>
                    <a:pt x="157858" y="337096"/>
                    <a:pt x="244900" y="361910"/>
                  </a:cubicBezTo>
                  <a:cubicBezTo>
                    <a:pt x="327933" y="329270"/>
                    <a:pt x="368782" y="310182"/>
                    <a:pt x="449715" y="270097"/>
                  </a:cubicBezTo>
                  <a:cubicBezTo>
                    <a:pt x="442272" y="205579"/>
                    <a:pt x="437500" y="170075"/>
                    <a:pt x="426810" y="95440"/>
                  </a:cubicBezTo>
                  <a:cubicBezTo>
                    <a:pt x="339386" y="64900"/>
                    <a:pt x="295674" y="48293"/>
                    <a:pt x="209014" y="12789"/>
                  </a:cubicBezTo>
                  <a:cubicBezTo>
                    <a:pt x="131708" y="55928"/>
                    <a:pt x="92577" y="75780"/>
                    <a:pt x="14125" y="109757"/>
                  </a:cubicBezTo>
                  <a:cubicBezTo>
                    <a:pt x="20806" y="185918"/>
                    <a:pt x="23669" y="221804"/>
                    <a:pt x="27677" y="2861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872AA251-A1F5-4FA7-B98B-919421958506}"/>
                </a:ext>
              </a:extLst>
            </p:cNvPr>
            <p:cNvSpPr/>
            <p:nvPr/>
          </p:nvSpPr>
          <p:spPr>
            <a:xfrm>
              <a:off x="6501431" y="5125216"/>
              <a:ext cx="458114" cy="343586"/>
            </a:xfrm>
            <a:custGeom>
              <a:avLst/>
              <a:gdLst>
                <a:gd name="connsiteX0" fmla="*/ 259408 w 458114"/>
                <a:gd name="connsiteY0" fmla="*/ 359620 h 343585"/>
                <a:gd name="connsiteX1" fmla="*/ 24433 w 458114"/>
                <a:gd name="connsiteY1" fmla="*/ 302737 h 343585"/>
                <a:gd name="connsiteX2" fmla="*/ 0 w 458114"/>
                <a:gd name="connsiteY2" fmla="*/ 116628 h 343585"/>
                <a:gd name="connsiteX3" fmla="*/ 202524 w 458114"/>
                <a:gd name="connsiteY3" fmla="*/ 0 h 343585"/>
                <a:gd name="connsiteX4" fmla="*/ 438454 w 458114"/>
                <a:gd name="connsiteY4" fmla="*/ 73298 h 343585"/>
                <a:gd name="connsiteX5" fmla="*/ 471285 w 458114"/>
                <a:gd name="connsiteY5" fmla="*/ 247573 h 343585"/>
                <a:gd name="connsiteX6" fmla="*/ 259408 w 458114"/>
                <a:gd name="connsiteY6" fmla="*/ 359620 h 343585"/>
                <a:gd name="connsiteX7" fmla="*/ 37604 w 458114"/>
                <a:gd name="connsiteY7" fmla="*/ 296057 h 343585"/>
                <a:gd name="connsiteX8" fmla="*/ 258263 w 458114"/>
                <a:gd name="connsiteY8" fmla="*/ 349885 h 343585"/>
                <a:gd name="connsiteX9" fmla="*/ 456587 w 458114"/>
                <a:gd name="connsiteY9" fmla="*/ 244518 h 343585"/>
                <a:gd name="connsiteX10" fmla="*/ 426047 w 458114"/>
                <a:gd name="connsiteY10" fmla="*/ 80552 h 343585"/>
                <a:gd name="connsiteX11" fmla="*/ 204815 w 458114"/>
                <a:gd name="connsiteY11" fmla="*/ 12217 h 343585"/>
                <a:gd name="connsiteX12" fmla="*/ 14698 w 458114"/>
                <a:gd name="connsiteY12" fmla="*/ 121591 h 343585"/>
                <a:gd name="connsiteX13" fmla="*/ 37604 w 458114"/>
                <a:gd name="connsiteY13" fmla="*/ 296057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59408" y="359620"/>
                  </a:moveTo>
                  <a:cubicBezTo>
                    <a:pt x="165685" y="340532"/>
                    <a:pt x="118538" y="329270"/>
                    <a:pt x="24433" y="302737"/>
                  </a:cubicBezTo>
                  <a:cubicBezTo>
                    <a:pt x="16607" y="234402"/>
                    <a:pt x="11454" y="196607"/>
                    <a:pt x="0" y="116628"/>
                  </a:cubicBezTo>
                  <a:cubicBezTo>
                    <a:pt x="81889" y="70626"/>
                    <a:pt x="122164" y="46957"/>
                    <a:pt x="202524" y="0"/>
                  </a:cubicBezTo>
                  <a:cubicBezTo>
                    <a:pt x="296820" y="32450"/>
                    <a:pt x="344159" y="47339"/>
                    <a:pt x="438454" y="73298"/>
                  </a:cubicBezTo>
                  <a:cubicBezTo>
                    <a:pt x="453151" y="146978"/>
                    <a:pt x="460024" y="182482"/>
                    <a:pt x="471285" y="247573"/>
                  </a:cubicBezTo>
                  <a:cubicBezTo>
                    <a:pt x="387679" y="294529"/>
                    <a:pt x="345304" y="317435"/>
                    <a:pt x="259408" y="359620"/>
                  </a:cubicBezTo>
                  <a:close/>
                  <a:moveTo>
                    <a:pt x="37604" y="296057"/>
                  </a:moveTo>
                  <a:cubicBezTo>
                    <a:pt x="125982" y="320871"/>
                    <a:pt x="170076" y="331751"/>
                    <a:pt x="258263" y="349885"/>
                  </a:cubicBezTo>
                  <a:cubicBezTo>
                    <a:pt x="338814" y="309991"/>
                    <a:pt x="378326" y="288421"/>
                    <a:pt x="456587" y="244518"/>
                  </a:cubicBezTo>
                  <a:cubicBezTo>
                    <a:pt x="445898" y="183055"/>
                    <a:pt x="439600" y="149651"/>
                    <a:pt x="426047" y="80552"/>
                  </a:cubicBezTo>
                  <a:cubicBezTo>
                    <a:pt x="337669" y="56119"/>
                    <a:pt x="293384" y="42376"/>
                    <a:pt x="204815" y="12217"/>
                  </a:cubicBezTo>
                  <a:cubicBezTo>
                    <a:pt x="129418" y="56119"/>
                    <a:pt x="91433" y="78452"/>
                    <a:pt x="14698" y="121591"/>
                  </a:cubicBezTo>
                  <a:cubicBezTo>
                    <a:pt x="25196" y="196226"/>
                    <a:pt x="29968" y="231729"/>
                    <a:pt x="37604" y="2960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D663B5BA-7F85-411D-BBD9-E3B4FF41A3DC}"/>
                </a:ext>
              </a:extLst>
            </p:cNvPr>
            <p:cNvSpPr/>
            <p:nvPr/>
          </p:nvSpPr>
          <p:spPr>
            <a:xfrm>
              <a:off x="6926141" y="5085512"/>
              <a:ext cx="458114" cy="324498"/>
            </a:xfrm>
            <a:custGeom>
              <a:avLst/>
              <a:gdLst>
                <a:gd name="connsiteX0" fmla="*/ 267616 w 458114"/>
                <a:gd name="connsiteY0" fmla="*/ 329079 h 324497"/>
                <a:gd name="connsiteX1" fmla="*/ 32641 w 458114"/>
                <a:gd name="connsiteY1" fmla="*/ 289566 h 324497"/>
                <a:gd name="connsiteX2" fmla="*/ 0 w 458114"/>
                <a:gd name="connsiteY2" fmla="*/ 114910 h 324497"/>
                <a:gd name="connsiteX3" fmla="*/ 197180 w 458114"/>
                <a:gd name="connsiteY3" fmla="*/ 0 h 324497"/>
                <a:gd name="connsiteX4" fmla="*/ 433491 w 458114"/>
                <a:gd name="connsiteY4" fmla="*/ 56882 h 324497"/>
                <a:gd name="connsiteX5" fmla="*/ 471285 w 458114"/>
                <a:gd name="connsiteY5" fmla="*/ 212069 h 324497"/>
                <a:gd name="connsiteX6" fmla="*/ 267616 w 458114"/>
                <a:gd name="connsiteY6" fmla="*/ 329079 h 324497"/>
                <a:gd name="connsiteX7" fmla="*/ 45430 w 458114"/>
                <a:gd name="connsiteY7" fmla="*/ 282313 h 324497"/>
                <a:gd name="connsiteX8" fmla="*/ 265897 w 458114"/>
                <a:gd name="connsiteY8" fmla="*/ 319916 h 324497"/>
                <a:gd name="connsiteX9" fmla="*/ 456778 w 458114"/>
                <a:gd name="connsiteY9" fmla="*/ 209969 h 324497"/>
                <a:gd name="connsiteX10" fmla="*/ 421466 w 458114"/>
                <a:gd name="connsiteY10" fmla="*/ 63754 h 324497"/>
                <a:gd name="connsiteX11" fmla="*/ 199662 w 458114"/>
                <a:gd name="connsiteY11" fmla="*/ 10880 h 324497"/>
                <a:gd name="connsiteX12" fmla="*/ 14507 w 458114"/>
                <a:gd name="connsiteY12" fmla="*/ 118919 h 324497"/>
                <a:gd name="connsiteX13" fmla="*/ 45430 w 458114"/>
                <a:gd name="connsiteY13" fmla="*/ 28231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24497">
                  <a:moveTo>
                    <a:pt x="267616" y="329079"/>
                  </a:moveTo>
                  <a:cubicBezTo>
                    <a:pt x="174274" y="316862"/>
                    <a:pt x="127127" y="309036"/>
                    <a:pt x="32641" y="289566"/>
                  </a:cubicBezTo>
                  <a:cubicBezTo>
                    <a:pt x="21379" y="224285"/>
                    <a:pt x="14698" y="188781"/>
                    <a:pt x="0" y="114910"/>
                  </a:cubicBezTo>
                  <a:cubicBezTo>
                    <a:pt x="79597" y="68335"/>
                    <a:pt x="118918" y="44857"/>
                    <a:pt x="197180" y="0"/>
                  </a:cubicBezTo>
                  <a:cubicBezTo>
                    <a:pt x="292239" y="26151"/>
                    <a:pt x="339578" y="37604"/>
                    <a:pt x="433491" y="56882"/>
                  </a:cubicBezTo>
                  <a:cubicBezTo>
                    <a:pt x="450098" y="121591"/>
                    <a:pt x="457923" y="153086"/>
                    <a:pt x="471285" y="212069"/>
                  </a:cubicBezTo>
                  <a:cubicBezTo>
                    <a:pt x="390924" y="259025"/>
                    <a:pt x="350267" y="283076"/>
                    <a:pt x="267616" y="329079"/>
                  </a:cubicBezTo>
                  <a:close/>
                  <a:moveTo>
                    <a:pt x="45430" y="282313"/>
                  </a:moveTo>
                  <a:cubicBezTo>
                    <a:pt x="134190" y="300637"/>
                    <a:pt x="178283" y="308082"/>
                    <a:pt x="265897" y="319916"/>
                  </a:cubicBezTo>
                  <a:cubicBezTo>
                    <a:pt x="343204" y="276586"/>
                    <a:pt x="381380" y="254253"/>
                    <a:pt x="456778" y="209969"/>
                  </a:cubicBezTo>
                  <a:cubicBezTo>
                    <a:pt x="444180" y="154232"/>
                    <a:pt x="436927" y="124645"/>
                    <a:pt x="421466" y="63754"/>
                  </a:cubicBezTo>
                  <a:cubicBezTo>
                    <a:pt x="333279" y="45621"/>
                    <a:pt x="288803" y="34931"/>
                    <a:pt x="199662" y="10880"/>
                  </a:cubicBezTo>
                  <a:cubicBezTo>
                    <a:pt x="125982" y="53256"/>
                    <a:pt x="89141" y="75207"/>
                    <a:pt x="14507" y="118919"/>
                  </a:cubicBezTo>
                  <a:cubicBezTo>
                    <a:pt x="28441" y="187636"/>
                    <a:pt x="34740" y="220849"/>
                    <a:pt x="45430" y="2823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E33FFCEF-3720-4287-B177-BAC2CF56D378}"/>
                </a:ext>
              </a:extLst>
            </p:cNvPr>
            <p:cNvSpPr/>
            <p:nvPr/>
          </p:nvSpPr>
          <p:spPr>
            <a:xfrm>
              <a:off x="7346462" y="5036838"/>
              <a:ext cx="458114" cy="286321"/>
            </a:xfrm>
            <a:custGeom>
              <a:avLst/>
              <a:gdLst>
                <a:gd name="connsiteX0" fmla="*/ 269524 w 458114"/>
                <a:gd name="connsiteY0" fmla="*/ 286703 h 286321"/>
                <a:gd name="connsiteX1" fmla="*/ 37603 w 458114"/>
                <a:gd name="connsiteY1" fmla="*/ 263225 h 286321"/>
                <a:gd name="connsiteX2" fmla="*/ 0 w 458114"/>
                <a:gd name="connsiteY2" fmla="*/ 107466 h 286321"/>
                <a:gd name="connsiteX3" fmla="*/ 192789 w 458114"/>
                <a:gd name="connsiteY3" fmla="*/ 0 h 286321"/>
                <a:gd name="connsiteX4" fmla="*/ 426810 w 458114"/>
                <a:gd name="connsiteY4" fmla="*/ 40467 h 286321"/>
                <a:gd name="connsiteX5" fmla="*/ 465940 w 458114"/>
                <a:gd name="connsiteY5" fmla="*/ 172175 h 286321"/>
                <a:gd name="connsiteX6" fmla="*/ 269524 w 458114"/>
                <a:gd name="connsiteY6" fmla="*/ 286703 h 286321"/>
                <a:gd name="connsiteX7" fmla="*/ 50011 w 458114"/>
                <a:gd name="connsiteY7" fmla="*/ 255971 h 286321"/>
                <a:gd name="connsiteX8" fmla="*/ 267616 w 458114"/>
                <a:gd name="connsiteY8" fmla="*/ 278495 h 286321"/>
                <a:gd name="connsiteX9" fmla="*/ 451624 w 458114"/>
                <a:gd name="connsiteY9" fmla="*/ 171029 h 286321"/>
                <a:gd name="connsiteX10" fmla="*/ 414975 w 458114"/>
                <a:gd name="connsiteY10" fmla="*/ 46766 h 286321"/>
                <a:gd name="connsiteX11" fmla="*/ 195462 w 458114"/>
                <a:gd name="connsiteY11" fmla="*/ 9353 h 286321"/>
                <a:gd name="connsiteX12" fmla="*/ 14507 w 458114"/>
                <a:gd name="connsiteY12" fmla="*/ 110520 h 286321"/>
                <a:gd name="connsiteX13" fmla="*/ 50011 w 458114"/>
                <a:gd name="connsiteY13" fmla="*/ 255971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69524" y="286703"/>
                  </a:moveTo>
                  <a:cubicBezTo>
                    <a:pt x="177710" y="280404"/>
                    <a:pt x="131326" y="275823"/>
                    <a:pt x="37603" y="263225"/>
                  </a:cubicBezTo>
                  <a:cubicBezTo>
                    <a:pt x="24242" y="204052"/>
                    <a:pt x="16607" y="172556"/>
                    <a:pt x="0" y="107466"/>
                  </a:cubicBezTo>
                  <a:cubicBezTo>
                    <a:pt x="77498" y="62800"/>
                    <a:pt x="115865" y="41039"/>
                    <a:pt x="192789" y="0"/>
                  </a:cubicBezTo>
                  <a:cubicBezTo>
                    <a:pt x="287276" y="19470"/>
                    <a:pt x="334042" y="27487"/>
                    <a:pt x="426810" y="40467"/>
                  </a:cubicBezTo>
                  <a:cubicBezTo>
                    <a:pt x="443798" y="94677"/>
                    <a:pt x="451624" y="121209"/>
                    <a:pt x="465940" y="172175"/>
                  </a:cubicBezTo>
                  <a:cubicBezTo>
                    <a:pt x="388061" y="217032"/>
                    <a:pt x="348930" y="240510"/>
                    <a:pt x="269524" y="286703"/>
                  </a:cubicBezTo>
                  <a:close/>
                  <a:moveTo>
                    <a:pt x="50011" y="255971"/>
                  </a:moveTo>
                  <a:cubicBezTo>
                    <a:pt x="137816" y="267997"/>
                    <a:pt x="181337" y="272387"/>
                    <a:pt x="267616" y="278495"/>
                  </a:cubicBezTo>
                  <a:cubicBezTo>
                    <a:pt x="341867" y="234974"/>
                    <a:pt x="378707" y="213214"/>
                    <a:pt x="451624" y="171029"/>
                  </a:cubicBezTo>
                  <a:cubicBezTo>
                    <a:pt x="438262" y="122927"/>
                    <a:pt x="430819" y="97731"/>
                    <a:pt x="414975" y="46766"/>
                  </a:cubicBezTo>
                  <a:cubicBezTo>
                    <a:pt x="327933" y="34740"/>
                    <a:pt x="284031" y="27296"/>
                    <a:pt x="195462" y="9353"/>
                  </a:cubicBezTo>
                  <a:cubicBezTo>
                    <a:pt x="123308" y="48102"/>
                    <a:pt x="87233" y="68526"/>
                    <a:pt x="14507" y="110520"/>
                  </a:cubicBezTo>
                  <a:cubicBezTo>
                    <a:pt x="30160" y="171029"/>
                    <a:pt x="37412" y="200425"/>
                    <a:pt x="50011" y="25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E1014797-6EB0-41B1-BFFD-CF33A84116B6}"/>
                </a:ext>
              </a:extLst>
            </p:cNvPr>
            <p:cNvSpPr/>
            <p:nvPr/>
          </p:nvSpPr>
          <p:spPr>
            <a:xfrm>
              <a:off x="7760100" y="4983582"/>
              <a:ext cx="439026" cy="229057"/>
            </a:xfrm>
            <a:custGeom>
              <a:avLst/>
              <a:gdLst>
                <a:gd name="connsiteX0" fmla="*/ 266088 w 439026"/>
                <a:gd name="connsiteY0" fmla="*/ 238601 h 229057"/>
                <a:gd name="connsiteX1" fmla="*/ 39130 w 439026"/>
                <a:gd name="connsiteY1" fmla="*/ 228294 h 229057"/>
                <a:gd name="connsiteX2" fmla="*/ 0 w 439026"/>
                <a:gd name="connsiteY2" fmla="*/ 95822 h 229057"/>
                <a:gd name="connsiteX3" fmla="*/ 189545 w 439026"/>
                <a:gd name="connsiteY3" fmla="*/ 0 h 229057"/>
                <a:gd name="connsiteX4" fmla="*/ 418984 w 439026"/>
                <a:gd name="connsiteY4" fmla="*/ 25387 h 229057"/>
                <a:gd name="connsiteX5" fmla="*/ 456206 w 439026"/>
                <a:gd name="connsiteY5" fmla="*/ 132280 h 229057"/>
                <a:gd name="connsiteX6" fmla="*/ 266088 w 439026"/>
                <a:gd name="connsiteY6" fmla="*/ 238601 h 229057"/>
                <a:gd name="connsiteX7" fmla="*/ 51156 w 439026"/>
                <a:gd name="connsiteY7" fmla="*/ 221422 h 229057"/>
                <a:gd name="connsiteX8" fmla="*/ 264180 w 439026"/>
                <a:gd name="connsiteY8" fmla="*/ 231539 h 229057"/>
                <a:gd name="connsiteX9" fmla="*/ 442653 w 439026"/>
                <a:gd name="connsiteY9" fmla="*/ 131899 h 229057"/>
                <a:gd name="connsiteX10" fmla="*/ 407532 w 439026"/>
                <a:gd name="connsiteY10" fmla="*/ 30923 h 229057"/>
                <a:gd name="connsiteX11" fmla="*/ 192408 w 439026"/>
                <a:gd name="connsiteY11" fmla="*/ 7635 h 229057"/>
                <a:gd name="connsiteX12" fmla="*/ 14698 w 439026"/>
                <a:gd name="connsiteY12" fmla="*/ 97922 h 229057"/>
                <a:gd name="connsiteX13" fmla="*/ 51156 w 439026"/>
                <a:gd name="connsiteY13" fmla="*/ 221422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66088" y="238601"/>
                  </a:moveTo>
                  <a:cubicBezTo>
                    <a:pt x="176374" y="236883"/>
                    <a:pt x="130944" y="235165"/>
                    <a:pt x="39130" y="228294"/>
                  </a:cubicBezTo>
                  <a:cubicBezTo>
                    <a:pt x="25005" y="177137"/>
                    <a:pt x="16989" y="150223"/>
                    <a:pt x="0" y="95822"/>
                  </a:cubicBezTo>
                  <a:cubicBezTo>
                    <a:pt x="75780" y="55165"/>
                    <a:pt x="113574" y="35695"/>
                    <a:pt x="189545" y="0"/>
                  </a:cubicBezTo>
                  <a:cubicBezTo>
                    <a:pt x="282313" y="13171"/>
                    <a:pt x="328316" y="18134"/>
                    <a:pt x="418984" y="25387"/>
                  </a:cubicBezTo>
                  <a:cubicBezTo>
                    <a:pt x="434827" y="68335"/>
                    <a:pt x="442271" y="89905"/>
                    <a:pt x="456206" y="132280"/>
                  </a:cubicBezTo>
                  <a:cubicBezTo>
                    <a:pt x="380617" y="172938"/>
                    <a:pt x="342632" y="194508"/>
                    <a:pt x="266088" y="238601"/>
                  </a:cubicBezTo>
                  <a:close/>
                  <a:moveTo>
                    <a:pt x="51156" y="221422"/>
                  </a:moveTo>
                  <a:cubicBezTo>
                    <a:pt x="137243" y="227912"/>
                    <a:pt x="179810" y="229630"/>
                    <a:pt x="264180" y="231539"/>
                  </a:cubicBezTo>
                  <a:cubicBezTo>
                    <a:pt x="335951" y="190308"/>
                    <a:pt x="371455" y="170075"/>
                    <a:pt x="442653" y="131899"/>
                  </a:cubicBezTo>
                  <a:cubicBezTo>
                    <a:pt x="429482" y="91814"/>
                    <a:pt x="422420" y="71580"/>
                    <a:pt x="407532" y="30923"/>
                  </a:cubicBezTo>
                  <a:cubicBezTo>
                    <a:pt x="322398" y="24051"/>
                    <a:pt x="279259" y="19470"/>
                    <a:pt x="192408" y="7635"/>
                  </a:cubicBezTo>
                  <a:cubicBezTo>
                    <a:pt x="121210" y="41421"/>
                    <a:pt x="85705" y="59746"/>
                    <a:pt x="14698" y="97922"/>
                  </a:cubicBezTo>
                  <a:cubicBezTo>
                    <a:pt x="30351" y="148505"/>
                    <a:pt x="37794" y="173511"/>
                    <a:pt x="51156" y="2214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F19E5C61-79D2-4E26-AB64-D4240B93556E}"/>
                </a:ext>
              </a:extLst>
            </p:cNvPr>
            <p:cNvSpPr/>
            <p:nvPr/>
          </p:nvSpPr>
          <p:spPr>
            <a:xfrm>
              <a:off x="8166296" y="4929372"/>
              <a:ext cx="439026" cy="190881"/>
            </a:xfrm>
            <a:custGeom>
              <a:avLst/>
              <a:gdLst>
                <a:gd name="connsiteX0" fmla="*/ 258452 w 439026"/>
                <a:gd name="connsiteY0" fmla="*/ 190308 h 190880"/>
                <a:gd name="connsiteX1" fmla="*/ 37412 w 439026"/>
                <a:gd name="connsiteY1" fmla="*/ 189354 h 190880"/>
                <a:gd name="connsiteX2" fmla="*/ 0 w 439026"/>
                <a:gd name="connsiteY2" fmla="*/ 81697 h 190880"/>
                <a:gd name="connsiteX3" fmla="*/ 188017 w 439026"/>
                <a:gd name="connsiteY3" fmla="*/ 0 h 190880"/>
                <a:gd name="connsiteX4" fmla="*/ 411539 w 439026"/>
                <a:gd name="connsiteY4" fmla="*/ 12789 h 190880"/>
                <a:gd name="connsiteX5" fmla="*/ 444561 w 439026"/>
                <a:gd name="connsiteY5" fmla="*/ 96013 h 190880"/>
                <a:gd name="connsiteX6" fmla="*/ 258452 w 439026"/>
                <a:gd name="connsiteY6" fmla="*/ 190308 h 190880"/>
                <a:gd name="connsiteX7" fmla="*/ 49057 w 439026"/>
                <a:gd name="connsiteY7" fmla="*/ 183055 h 190880"/>
                <a:gd name="connsiteX8" fmla="*/ 256544 w 439026"/>
                <a:gd name="connsiteY8" fmla="*/ 184200 h 190880"/>
                <a:gd name="connsiteX9" fmla="*/ 431200 w 439026"/>
                <a:gd name="connsiteY9" fmla="*/ 96013 h 190880"/>
                <a:gd name="connsiteX10" fmla="*/ 400086 w 439026"/>
                <a:gd name="connsiteY10" fmla="*/ 17179 h 190880"/>
                <a:gd name="connsiteX11" fmla="*/ 190499 w 439026"/>
                <a:gd name="connsiteY11" fmla="*/ 5536 h 190880"/>
                <a:gd name="connsiteX12" fmla="*/ 14316 w 439026"/>
                <a:gd name="connsiteY12" fmla="*/ 82651 h 190880"/>
                <a:gd name="connsiteX13" fmla="*/ 49057 w 439026"/>
                <a:gd name="connsiteY13" fmla="*/ 18305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90880">
                  <a:moveTo>
                    <a:pt x="258452" y="190308"/>
                  </a:moveTo>
                  <a:cubicBezTo>
                    <a:pt x="170838" y="191454"/>
                    <a:pt x="126744" y="191644"/>
                    <a:pt x="37412" y="189354"/>
                  </a:cubicBezTo>
                  <a:cubicBezTo>
                    <a:pt x="23478" y="146597"/>
                    <a:pt x="15842" y="125027"/>
                    <a:pt x="0" y="81697"/>
                  </a:cubicBezTo>
                  <a:cubicBezTo>
                    <a:pt x="74825" y="46193"/>
                    <a:pt x="112238" y="29777"/>
                    <a:pt x="188017" y="0"/>
                  </a:cubicBezTo>
                  <a:cubicBezTo>
                    <a:pt x="278495" y="7635"/>
                    <a:pt x="323161" y="9926"/>
                    <a:pt x="411539" y="12789"/>
                  </a:cubicBezTo>
                  <a:cubicBezTo>
                    <a:pt x="425091" y="45239"/>
                    <a:pt x="431773" y="61845"/>
                    <a:pt x="444561" y="96013"/>
                  </a:cubicBezTo>
                  <a:cubicBezTo>
                    <a:pt x="370117" y="131326"/>
                    <a:pt x="332897" y="150414"/>
                    <a:pt x="258452" y="190308"/>
                  </a:cubicBezTo>
                  <a:close/>
                  <a:moveTo>
                    <a:pt x="49057" y="183055"/>
                  </a:moveTo>
                  <a:cubicBezTo>
                    <a:pt x="132852" y="185154"/>
                    <a:pt x="174274" y="185154"/>
                    <a:pt x="256544" y="184200"/>
                  </a:cubicBezTo>
                  <a:cubicBezTo>
                    <a:pt x="326406" y="146978"/>
                    <a:pt x="361147" y="129035"/>
                    <a:pt x="431200" y="96013"/>
                  </a:cubicBezTo>
                  <a:cubicBezTo>
                    <a:pt x="419174" y="63754"/>
                    <a:pt x="412876" y="47911"/>
                    <a:pt x="400086" y="17179"/>
                  </a:cubicBezTo>
                  <a:cubicBezTo>
                    <a:pt x="317244" y="14507"/>
                    <a:pt x="275250" y="12407"/>
                    <a:pt x="190499" y="5536"/>
                  </a:cubicBezTo>
                  <a:cubicBezTo>
                    <a:pt x="119682" y="33786"/>
                    <a:pt x="84369" y="49247"/>
                    <a:pt x="14316" y="82651"/>
                  </a:cubicBezTo>
                  <a:cubicBezTo>
                    <a:pt x="28822" y="123118"/>
                    <a:pt x="35886" y="143351"/>
                    <a:pt x="49057" y="1830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D754BBFF-CD06-44AE-AF77-4CB5A8817C9C}"/>
                </a:ext>
              </a:extLst>
            </p:cNvPr>
            <p:cNvSpPr/>
            <p:nvPr/>
          </p:nvSpPr>
          <p:spPr>
            <a:xfrm>
              <a:off x="8565236" y="4878216"/>
              <a:ext cx="419938" cy="133617"/>
            </a:xfrm>
            <a:custGeom>
              <a:avLst/>
              <a:gdLst>
                <a:gd name="connsiteX0" fmla="*/ 248910 w 419938"/>
                <a:gd name="connsiteY0" fmla="*/ 146406 h 133616"/>
                <a:gd name="connsiteX1" fmla="*/ 33213 w 419938"/>
                <a:gd name="connsiteY1" fmla="*/ 150032 h 133616"/>
                <a:gd name="connsiteX2" fmla="*/ 0 w 419938"/>
                <a:gd name="connsiteY2" fmla="*/ 66045 h 133616"/>
                <a:gd name="connsiteX3" fmla="*/ 188018 w 419938"/>
                <a:gd name="connsiteY3" fmla="*/ 0 h 133616"/>
                <a:gd name="connsiteX4" fmla="*/ 405241 w 419938"/>
                <a:gd name="connsiteY4" fmla="*/ 3436 h 133616"/>
                <a:gd name="connsiteX5" fmla="*/ 433109 w 419938"/>
                <a:gd name="connsiteY5" fmla="*/ 66426 h 133616"/>
                <a:gd name="connsiteX6" fmla="*/ 248910 w 419938"/>
                <a:gd name="connsiteY6" fmla="*/ 146406 h 133616"/>
                <a:gd name="connsiteX7" fmla="*/ 44667 w 419938"/>
                <a:gd name="connsiteY7" fmla="*/ 144497 h 133616"/>
                <a:gd name="connsiteX8" fmla="*/ 247191 w 419938"/>
                <a:gd name="connsiteY8" fmla="*/ 141252 h 133616"/>
                <a:gd name="connsiteX9" fmla="*/ 419938 w 419938"/>
                <a:gd name="connsiteY9" fmla="*/ 66617 h 133616"/>
                <a:gd name="connsiteX10" fmla="*/ 393788 w 419938"/>
                <a:gd name="connsiteY10" fmla="*/ 6872 h 133616"/>
                <a:gd name="connsiteX11" fmla="*/ 190118 w 419938"/>
                <a:gd name="connsiteY11" fmla="*/ 3818 h 133616"/>
                <a:gd name="connsiteX12" fmla="*/ 13935 w 419938"/>
                <a:gd name="connsiteY12" fmla="*/ 66236 h 133616"/>
                <a:gd name="connsiteX13" fmla="*/ 44667 w 419938"/>
                <a:gd name="connsiteY13" fmla="*/ 144497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33616">
                  <a:moveTo>
                    <a:pt x="248910" y="146406"/>
                  </a:moveTo>
                  <a:cubicBezTo>
                    <a:pt x="163203" y="148314"/>
                    <a:pt x="120255" y="149460"/>
                    <a:pt x="33213" y="150032"/>
                  </a:cubicBezTo>
                  <a:cubicBezTo>
                    <a:pt x="20424" y="115483"/>
                    <a:pt x="13744" y="98876"/>
                    <a:pt x="0" y="66045"/>
                  </a:cubicBezTo>
                  <a:cubicBezTo>
                    <a:pt x="74444" y="36458"/>
                    <a:pt x="112047" y="23287"/>
                    <a:pt x="188018" y="0"/>
                  </a:cubicBezTo>
                  <a:cubicBezTo>
                    <a:pt x="276014" y="3054"/>
                    <a:pt x="319345" y="3436"/>
                    <a:pt x="405241" y="3436"/>
                  </a:cubicBezTo>
                  <a:cubicBezTo>
                    <a:pt x="416120" y="26532"/>
                    <a:pt x="421657" y="38940"/>
                    <a:pt x="433109" y="66426"/>
                  </a:cubicBezTo>
                  <a:cubicBezTo>
                    <a:pt x="358856" y="95631"/>
                    <a:pt x="322207" y="111665"/>
                    <a:pt x="248910" y="146406"/>
                  </a:cubicBezTo>
                  <a:close/>
                  <a:moveTo>
                    <a:pt x="44667" y="144497"/>
                  </a:moveTo>
                  <a:cubicBezTo>
                    <a:pt x="126363" y="143924"/>
                    <a:pt x="166640" y="142970"/>
                    <a:pt x="247191" y="141252"/>
                  </a:cubicBezTo>
                  <a:cubicBezTo>
                    <a:pt x="315908" y="108993"/>
                    <a:pt x="350457" y="93913"/>
                    <a:pt x="419938" y="66617"/>
                  </a:cubicBezTo>
                  <a:cubicBezTo>
                    <a:pt x="409249" y="40849"/>
                    <a:pt x="403905" y="29014"/>
                    <a:pt x="393788" y="6872"/>
                  </a:cubicBezTo>
                  <a:cubicBezTo>
                    <a:pt x="313045" y="6872"/>
                    <a:pt x="272579" y="6490"/>
                    <a:pt x="190118" y="3818"/>
                  </a:cubicBezTo>
                  <a:cubicBezTo>
                    <a:pt x="119110" y="25960"/>
                    <a:pt x="83797" y="38558"/>
                    <a:pt x="13935" y="66236"/>
                  </a:cubicBezTo>
                  <a:cubicBezTo>
                    <a:pt x="26342" y="96777"/>
                    <a:pt x="32641" y="112429"/>
                    <a:pt x="44667" y="1444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1EFFA5FF-FE2D-43C4-B56B-92666C74829F}"/>
                </a:ext>
              </a:extLst>
            </p:cNvPr>
            <p:cNvSpPr/>
            <p:nvPr/>
          </p:nvSpPr>
          <p:spPr>
            <a:xfrm>
              <a:off x="8958070" y="4831641"/>
              <a:ext cx="419938" cy="114529"/>
            </a:xfrm>
            <a:custGeom>
              <a:avLst/>
              <a:gdLst>
                <a:gd name="connsiteX0" fmla="*/ 240320 w 419938"/>
                <a:gd name="connsiteY0" fmla="*/ 112811 h 114528"/>
                <a:gd name="connsiteX1" fmla="*/ 27869 w 419938"/>
                <a:gd name="connsiteY1" fmla="*/ 115483 h 114528"/>
                <a:gd name="connsiteX2" fmla="*/ 0 w 419938"/>
                <a:gd name="connsiteY2" fmla="*/ 51920 h 114528"/>
                <a:gd name="connsiteX3" fmla="*/ 189354 w 419938"/>
                <a:gd name="connsiteY3" fmla="*/ 1527 h 114528"/>
                <a:gd name="connsiteX4" fmla="*/ 401041 w 419938"/>
                <a:gd name="connsiteY4" fmla="*/ 0 h 114528"/>
                <a:gd name="connsiteX5" fmla="*/ 424328 w 419938"/>
                <a:gd name="connsiteY5" fmla="*/ 48293 h 114528"/>
                <a:gd name="connsiteX6" fmla="*/ 240320 w 419938"/>
                <a:gd name="connsiteY6" fmla="*/ 112811 h 114528"/>
                <a:gd name="connsiteX7" fmla="*/ 39130 w 419938"/>
                <a:gd name="connsiteY7" fmla="*/ 110902 h 114528"/>
                <a:gd name="connsiteX8" fmla="*/ 238410 w 419938"/>
                <a:gd name="connsiteY8" fmla="*/ 108420 h 114528"/>
                <a:gd name="connsiteX9" fmla="*/ 411157 w 419938"/>
                <a:gd name="connsiteY9" fmla="*/ 48102 h 114528"/>
                <a:gd name="connsiteX10" fmla="*/ 389207 w 419938"/>
                <a:gd name="connsiteY10" fmla="*/ 2481 h 114528"/>
                <a:gd name="connsiteX11" fmla="*/ 190499 w 419938"/>
                <a:gd name="connsiteY11" fmla="*/ 4008 h 114528"/>
                <a:gd name="connsiteX12" fmla="*/ 12980 w 419938"/>
                <a:gd name="connsiteY12" fmla="*/ 51729 h 114528"/>
                <a:gd name="connsiteX13" fmla="*/ 39130 w 419938"/>
                <a:gd name="connsiteY13" fmla="*/ 110902 h 11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14528">
                  <a:moveTo>
                    <a:pt x="240320" y="112811"/>
                  </a:moveTo>
                  <a:cubicBezTo>
                    <a:pt x="155377" y="113001"/>
                    <a:pt x="113001" y="113956"/>
                    <a:pt x="27869" y="115483"/>
                  </a:cubicBezTo>
                  <a:cubicBezTo>
                    <a:pt x="16415" y="87805"/>
                    <a:pt x="10880" y="75207"/>
                    <a:pt x="0" y="51920"/>
                  </a:cubicBezTo>
                  <a:cubicBezTo>
                    <a:pt x="74825" y="28632"/>
                    <a:pt x="112810" y="18706"/>
                    <a:pt x="189354" y="1527"/>
                  </a:cubicBezTo>
                  <a:cubicBezTo>
                    <a:pt x="274869" y="1718"/>
                    <a:pt x="317053" y="954"/>
                    <a:pt x="401041" y="0"/>
                  </a:cubicBezTo>
                  <a:cubicBezTo>
                    <a:pt x="409249" y="16034"/>
                    <a:pt x="413830" y="25387"/>
                    <a:pt x="424328" y="48293"/>
                  </a:cubicBezTo>
                  <a:cubicBezTo>
                    <a:pt x="349885" y="71008"/>
                    <a:pt x="313235" y="83988"/>
                    <a:pt x="240320" y="112811"/>
                  </a:cubicBezTo>
                  <a:close/>
                  <a:moveTo>
                    <a:pt x="39130" y="110902"/>
                  </a:moveTo>
                  <a:cubicBezTo>
                    <a:pt x="119110" y="109566"/>
                    <a:pt x="158622" y="108611"/>
                    <a:pt x="238410" y="108420"/>
                  </a:cubicBezTo>
                  <a:cubicBezTo>
                    <a:pt x="306937" y="81697"/>
                    <a:pt x="341486" y="69672"/>
                    <a:pt x="411157" y="48102"/>
                  </a:cubicBezTo>
                  <a:cubicBezTo>
                    <a:pt x="401422" y="26723"/>
                    <a:pt x="397223" y="17943"/>
                    <a:pt x="389207" y="2481"/>
                  </a:cubicBezTo>
                  <a:cubicBezTo>
                    <a:pt x="310182" y="3436"/>
                    <a:pt x="270669" y="4008"/>
                    <a:pt x="190499" y="4008"/>
                  </a:cubicBezTo>
                  <a:cubicBezTo>
                    <a:pt x="118727" y="20424"/>
                    <a:pt x="83224" y="29968"/>
                    <a:pt x="12980" y="51729"/>
                  </a:cubicBezTo>
                  <a:cubicBezTo>
                    <a:pt x="23287" y="73489"/>
                    <a:pt x="28441" y="85133"/>
                    <a:pt x="39130" y="1109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C957D819-C19C-4B9C-9C63-E7C3E54FD1E3}"/>
                </a:ext>
              </a:extLst>
            </p:cNvPr>
            <p:cNvSpPr/>
            <p:nvPr/>
          </p:nvSpPr>
          <p:spPr>
            <a:xfrm>
              <a:off x="9346703" y="4796017"/>
              <a:ext cx="419938" cy="76352"/>
            </a:xfrm>
            <a:custGeom>
              <a:avLst/>
              <a:gdLst>
                <a:gd name="connsiteX0" fmla="*/ 235929 w 419938"/>
                <a:gd name="connsiteY0" fmla="*/ 90215 h 76352"/>
                <a:gd name="connsiteX1" fmla="*/ 23288 w 419938"/>
                <a:gd name="connsiteY1" fmla="*/ 85634 h 76352"/>
                <a:gd name="connsiteX2" fmla="*/ 0 w 419938"/>
                <a:gd name="connsiteY2" fmla="*/ 36960 h 76352"/>
                <a:gd name="connsiteX3" fmla="*/ 191835 w 419938"/>
                <a:gd name="connsiteY3" fmla="*/ 1265 h 76352"/>
                <a:gd name="connsiteX4" fmla="*/ 400469 w 419938"/>
                <a:gd name="connsiteY4" fmla="*/ 120 h 76352"/>
                <a:gd name="connsiteX5" fmla="*/ 421848 w 419938"/>
                <a:gd name="connsiteY5" fmla="*/ 40777 h 76352"/>
                <a:gd name="connsiteX6" fmla="*/ 235929 w 419938"/>
                <a:gd name="connsiteY6" fmla="*/ 90215 h 76352"/>
                <a:gd name="connsiteX7" fmla="*/ 34740 w 419938"/>
                <a:gd name="connsiteY7" fmla="*/ 82007 h 76352"/>
                <a:gd name="connsiteX8" fmla="*/ 234020 w 419938"/>
                <a:gd name="connsiteY8" fmla="*/ 86016 h 76352"/>
                <a:gd name="connsiteX9" fmla="*/ 408295 w 419938"/>
                <a:gd name="connsiteY9" fmla="*/ 40014 h 76352"/>
                <a:gd name="connsiteX10" fmla="*/ 388252 w 419938"/>
                <a:gd name="connsiteY10" fmla="*/ 1838 h 76352"/>
                <a:gd name="connsiteX11" fmla="*/ 192599 w 419938"/>
                <a:gd name="connsiteY11" fmla="*/ 2983 h 76352"/>
                <a:gd name="connsiteX12" fmla="*/ 12980 w 419938"/>
                <a:gd name="connsiteY12" fmla="*/ 36769 h 76352"/>
                <a:gd name="connsiteX13" fmla="*/ 34740 w 419938"/>
                <a:gd name="connsiteY13" fmla="*/ 82007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35929" y="90215"/>
                  </a:moveTo>
                  <a:cubicBezTo>
                    <a:pt x="150032" y="86016"/>
                    <a:pt x="107657" y="85634"/>
                    <a:pt x="23288" y="85634"/>
                  </a:cubicBezTo>
                  <a:cubicBezTo>
                    <a:pt x="12789" y="62538"/>
                    <a:pt x="8208" y="53184"/>
                    <a:pt x="0" y="36960"/>
                  </a:cubicBezTo>
                  <a:cubicBezTo>
                    <a:pt x="75780" y="19780"/>
                    <a:pt x="114148" y="12718"/>
                    <a:pt x="191835" y="1265"/>
                  </a:cubicBezTo>
                  <a:cubicBezTo>
                    <a:pt x="275441" y="310"/>
                    <a:pt x="316863" y="-262"/>
                    <a:pt x="400469" y="120"/>
                  </a:cubicBezTo>
                  <a:cubicBezTo>
                    <a:pt x="406958" y="11954"/>
                    <a:pt x="411158" y="19589"/>
                    <a:pt x="421848" y="40777"/>
                  </a:cubicBezTo>
                  <a:cubicBezTo>
                    <a:pt x="346449" y="57575"/>
                    <a:pt x="309419" y="67500"/>
                    <a:pt x="235929" y="90215"/>
                  </a:cubicBezTo>
                  <a:close/>
                  <a:moveTo>
                    <a:pt x="34740" y="82007"/>
                  </a:moveTo>
                  <a:cubicBezTo>
                    <a:pt x="113957" y="82007"/>
                    <a:pt x="153659" y="82389"/>
                    <a:pt x="234020" y="86016"/>
                  </a:cubicBezTo>
                  <a:cubicBezTo>
                    <a:pt x="302928" y="65019"/>
                    <a:pt x="337860" y="55857"/>
                    <a:pt x="408295" y="40014"/>
                  </a:cubicBezTo>
                  <a:cubicBezTo>
                    <a:pt x="398369" y="20353"/>
                    <a:pt x="394551" y="13099"/>
                    <a:pt x="388252" y="1838"/>
                  </a:cubicBezTo>
                  <a:cubicBezTo>
                    <a:pt x="309801" y="1456"/>
                    <a:pt x="270860" y="2028"/>
                    <a:pt x="192599" y="2983"/>
                  </a:cubicBezTo>
                  <a:cubicBezTo>
                    <a:pt x="119874" y="14054"/>
                    <a:pt x="83988" y="20735"/>
                    <a:pt x="12980" y="36769"/>
                  </a:cubicBezTo>
                  <a:cubicBezTo>
                    <a:pt x="20807" y="52039"/>
                    <a:pt x="25005" y="60629"/>
                    <a:pt x="34740" y="820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04DE5C61-37CB-41C1-9640-234E8608E83A}"/>
                </a:ext>
              </a:extLst>
            </p:cNvPr>
            <p:cNvSpPr/>
            <p:nvPr/>
          </p:nvSpPr>
          <p:spPr>
            <a:xfrm>
              <a:off x="9734574" y="4774186"/>
              <a:ext cx="419938" cy="76352"/>
            </a:xfrm>
            <a:custGeom>
              <a:avLst/>
              <a:gdLst>
                <a:gd name="connsiteX0" fmla="*/ 239746 w 419938"/>
                <a:gd name="connsiteY0" fmla="*/ 82651 h 76352"/>
                <a:gd name="connsiteX1" fmla="*/ 21379 w 419938"/>
                <a:gd name="connsiteY1" fmla="*/ 63563 h 76352"/>
                <a:gd name="connsiteX2" fmla="*/ 0 w 419938"/>
                <a:gd name="connsiteY2" fmla="*/ 22715 h 76352"/>
                <a:gd name="connsiteX3" fmla="*/ 194317 w 419938"/>
                <a:gd name="connsiteY3" fmla="*/ 0 h 76352"/>
                <a:gd name="connsiteX4" fmla="*/ 409058 w 419938"/>
                <a:gd name="connsiteY4" fmla="*/ 13934 h 76352"/>
                <a:gd name="connsiteX5" fmla="*/ 432346 w 419938"/>
                <a:gd name="connsiteY5" fmla="*/ 54210 h 76352"/>
                <a:gd name="connsiteX6" fmla="*/ 239746 w 419938"/>
                <a:gd name="connsiteY6" fmla="*/ 82651 h 76352"/>
                <a:gd name="connsiteX7" fmla="*/ 32832 w 419938"/>
                <a:gd name="connsiteY7" fmla="*/ 60891 h 76352"/>
                <a:gd name="connsiteX8" fmla="*/ 237265 w 419938"/>
                <a:gd name="connsiteY8" fmla="*/ 78261 h 76352"/>
                <a:gd name="connsiteX9" fmla="*/ 418221 w 419938"/>
                <a:gd name="connsiteY9" fmla="*/ 51920 h 76352"/>
                <a:gd name="connsiteX10" fmla="*/ 396460 w 419938"/>
                <a:gd name="connsiteY10" fmla="*/ 14125 h 76352"/>
                <a:gd name="connsiteX11" fmla="*/ 195081 w 419938"/>
                <a:gd name="connsiteY11" fmla="*/ 1145 h 76352"/>
                <a:gd name="connsiteX12" fmla="*/ 12980 w 419938"/>
                <a:gd name="connsiteY12" fmla="*/ 22715 h 76352"/>
                <a:gd name="connsiteX13" fmla="*/ 32832 w 419938"/>
                <a:gd name="connsiteY13" fmla="*/ 60891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76352">
                  <a:moveTo>
                    <a:pt x="239746" y="82651"/>
                  </a:moveTo>
                  <a:cubicBezTo>
                    <a:pt x="150414" y="71008"/>
                    <a:pt x="107084" y="67763"/>
                    <a:pt x="21379" y="63563"/>
                  </a:cubicBezTo>
                  <a:cubicBezTo>
                    <a:pt x="10689" y="42376"/>
                    <a:pt x="6680" y="34740"/>
                    <a:pt x="0" y="22715"/>
                  </a:cubicBezTo>
                  <a:cubicBezTo>
                    <a:pt x="76735" y="11071"/>
                    <a:pt x="115674" y="6681"/>
                    <a:pt x="194317" y="0"/>
                  </a:cubicBezTo>
                  <a:cubicBezTo>
                    <a:pt x="277160" y="191"/>
                    <a:pt x="321062" y="4581"/>
                    <a:pt x="409058" y="13934"/>
                  </a:cubicBezTo>
                  <a:cubicBezTo>
                    <a:pt x="415739" y="25006"/>
                    <a:pt x="420129" y="32641"/>
                    <a:pt x="432346" y="54210"/>
                  </a:cubicBezTo>
                  <a:cubicBezTo>
                    <a:pt x="353321" y="61082"/>
                    <a:pt x="314191" y="65854"/>
                    <a:pt x="239746" y="82651"/>
                  </a:cubicBezTo>
                  <a:close/>
                  <a:moveTo>
                    <a:pt x="32832" y="60891"/>
                  </a:moveTo>
                  <a:cubicBezTo>
                    <a:pt x="113192" y="64900"/>
                    <a:pt x="153659" y="67954"/>
                    <a:pt x="237265" y="78261"/>
                  </a:cubicBezTo>
                  <a:cubicBezTo>
                    <a:pt x="307318" y="62800"/>
                    <a:pt x="343968" y="58410"/>
                    <a:pt x="418221" y="51920"/>
                  </a:cubicBezTo>
                  <a:cubicBezTo>
                    <a:pt x="406958" y="31877"/>
                    <a:pt x="402758" y="24815"/>
                    <a:pt x="396460" y="14125"/>
                  </a:cubicBezTo>
                  <a:cubicBezTo>
                    <a:pt x="313808" y="5345"/>
                    <a:pt x="272960" y="1527"/>
                    <a:pt x="195081" y="1145"/>
                  </a:cubicBezTo>
                  <a:cubicBezTo>
                    <a:pt x="121400" y="7635"/>
                    <a:pt x="84942" y="12026"/>
                    <a:pt x="12980" y="22715"/>
                  </a:cubicBezTo>
                  <a:cubicBezTo>
                    <a:pt x="19088" y="34168"/>
                    <a:pt x="22906" y="41421"/>
                    <a:pt x="32832" y="608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E7E64D20-183C-4CF3-AD52-680368CD7B25}"/>
                </a:ext>
              </a:extLst>
            </p:cNvPr>
            <p:cNvSpPr/>
            <p:nvPr/>
          </p:nvSpPr>
          <p:spPr>
            <a:xfrm>
              <a:off x="10130652" y="4786325"/>
              <a:ext cx="458114" cy="76352"/>
            </a:xfrm>
            <a:custGeom>
              <a:avLst/>
              <a:gdLst>
                <a:gd name="connsiteX0" fmla="*/ 257307 w 458114"/>
                <a:gd name="connsiteY0" fmla="*/ 86355 h 76352"/>
                <a:gd name="connsiteX1" fmla="*/ 23288 w 458114"/>
                <a:gd name="connsiteY1" fmla="*/ 41498 h 76352"/>
                <a:gd name="connsiteX2" fmla="*/ 0 w 458114"/>
                <a:gd name="connsiteY2" fmla="*/ 1222 h 76352"/>
                <a:gd name="connsiteX3" fmla="*/ 206342 w 458114"/>
                <a:gd name="connsiteY3" fmla="*/ 1986 h 76352"/>
                <a:gd name="connsiteX4" fmla="*/ 433300 w 458114"/>
                <a:gd name="connsiteY4" fmla="*/ 34435 h 76352"/>
                <a:gd name="connsiteX5" fmla="*/ 460405 w 458114"/>
                <a:gd name="connsiteY5" fmla="*/ 77384 h 76352"/>
                <a:gd name="connsiteX6" fmla="*/ 257307 w 458114"/>
                <a:gd name="connsiteY6" fmla="*/ 86355 h 76352"/>
                <a:gd name="connsiteX7" fmla="*/ 35504 w 458114"/>
                <a:gd name="connsiteY7" fmla="*/ 40353 h 76352"/>
                <a:gd name="connsiteX8" fmla="*/ 254826 w 458114"/>
                <a:gd name="connsiteY8" fmla="*/ 81965 h 76352"/>
                <a:gd name="connsiteX9" fmla="*/ 445517 w 458114"/>
                <a:gd name="connsiteY9" fmla="*/ 73948 h 76352"/>
                <a:gd name="connsiteX10" fmla="*/ 420129 w 458114"/>
                <a:gd name="connsiteY10" fmla="*/ 33863 h 76352"/>
                <a:gd name="connsiteX11" fmla="*/ 207105 w 458114"/>
                <a:gd name="connsiteY11" fmla="*/ 3131 h 76352"/>
                <a:gd name="connsiteX12" fmla="*/ 13553 w 458114"/>
                <a:gd name="connsiteY12" fmla="*/ 2558 h 76352"/>
                <a:gd name="connsiteX13" fmla="*/ 35504 w 458114"/>
                <a:gd name="connsiteY13" fmla="*/ 40353 h 7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76352">
                  <a:moveTo>
                    <a:pt x="257307" y="86355"/>
                  </a:moveTo>
                  <a:cubicBezTo>
                    <a:pt x="161486" y="64976"/>
                    <a:pt x="114720" y="56005"/>
                    <a:pt x="23288" y="41498"/>
                  </a:cubicBezTo>
                  <a:cubicBezTo>
                    <a:pt x="11071" y="19738"/>
                    <a:pt x="6680" y="12293"/>
                    <a:pt x="0" y="1222"/>
                  </a:cubicBezTo>
                  <a:cubicBezTo>
                    <a:pt x="81315" y="-687"/>
                    <a:pt x="122736" y="-305"/>
                    <a:pt x="206342" y="1986"/>
                  </a:cubicBezTo>
                  <a:cubicBezTo>
                    <a:pt x="295294" y="12102"/>
                    <a:pt x="340722" y="18592"/>
                    <a:pt x="433300" y="34435"/>
                  </a:cubicBezTo>
                  <a:cubicBezTo>
                    <a:pt x="441508" y="47224"/>
                    <a:pt x="446662" y="55242"/>
                    <a:pt x="460405" y="77384"/>
                  </a:cubicBezTo>
                  <a:cubicBezTo>
                    <a:pt x="377563" y="78147"/>
                    <a:pt x="336714" y="79483"/>
                    <a:pt x="257307" y="86355"/>
                  </a:cubicBezTo>
                  <a:close/>
                  <a:moveTo>
                    <a:pt x="35504" y="40353"/>
                  </a:moveTo>
                  <a:cubicBezTo>
                    <a:pt x="121400" y="54096"/>
                    <a:pt x="165113" y="62495"/>
                    <a:pt x="254826" y="81965"/>
                  </a:cubicBezTo>
                  <a:cubicBezTo>
                    <a:pt x="329652" y="76047"/>
                    <a:pt x="367828" y="74711"/>
                    <a:pt x="445517" y="73948"/>
                  </a:cubicBezTo>
                  <a:cubicBezTo>
                    <a:pt x="432918" y="53523"/>
                    <a:pt x="427955" y="45888"/>
                    <a:pt x="420129" y="33863"/>
                  </a:cubicBezTo>
                  <a:cubicBezTo>
                    <a:pt x="333279" y="19165"/>
                    <a:pt x="290711" y="13057"/>
                    <a:pt x="207105" y="3131"/>
                  </a:cubicBezTo>
                  <a:cubicBezTo>
                    <a:pt x="128654" y="1222"/>
                    <a:pt x="89905" y="840"/>
                    <a:pt x="13553" y="2558"/>
                  </a:cubicBezTo>
                  <a:cubicBezTo>
                    <a:pt x="20042" y="13248"/>
                    <a:pt x="24242" y="20501"/>
                    <a:pt x="35504" y="40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98DAB142-4EDE-4D91-A01E-EEFAC6EF20D7}"/>
                </a:ext>
              </a:extLst>
            </p:cNvPr>
            <p:cNvSpPr/>
            <p:nvPr/>
          </p:nvSpPr>
          <p:spPr>
            <a:xfrm>
              <a:off x="10550018" y="4819233"/>
              <a:ext cx="477202" cy="95440"/>
            </a:xfrm>
            <a:custGeom>
              <a:avLst/>
              <a:gdLst>
                <a:gd name="connsiteX0" fmla="*/ 274677 w 477202"/>
                <a:gd name="connsiteY0" fmla="*/ 104221 h 95440"/>
                <a:gd name="connsiteX1" fmla="*/ 27105 w 477202"/>
                <a:gd name="connsiteY1" fmla="*/ 42948 h 95440"/>
                <a:gd name="connsiteX2" fmla="*/ 0 w 477202"/>
                <a:gd name="connsiteY2" fmla="*/ 0 h 95440"/>
                <a:gd name="connsiteX3" fmla="*/ 213405 w 477202"/>
                <a:gd name="connsiteY3" fmla="*/ 11071 h 95440"/>
                <a:gd name="connsiteX4" fmla="*/ 452769 w 477202"/>
                <a:gd name="connsiteY4" fmla="*/ 58219 h 95440"/>
                <a:gd name="connsiteX5" fmla="*/ 486364 w 477202"/>
                <a:gd name="connsiteY5" fmla="*/ 107466 h 95440"/>
                <a:gd name="connsiteX6" fmla="*/ 274677 w 477202"/>
                <a:gd name="connsiteY6" fmla="*/ 104221 h 95440"/>
                <a:gd name="connsiteX7" fmla="*/ 39893 w 477202"/>
                <a:gd name="connsiteY7" fmla="*/ 42757 h 95440"/>
                <a:gd name="connsiteX8" fmla="*/ 271814 w 477202"/>
                <a:gd name="connsiteY8" fmla="*/ 99831 h 95440"/>
                <a:gd name="connsiteX9" fmla="*/ 470521 w 477202"/>
                <a:gd name="connsiteY9" fmla="*/ 103076 h 95440"/>
                <a:gd name="connsiteX10" fmla="*/ 439216 w 477202"/>
                <a:gd name="connsiteY10" fmla="*/ 57074 h 95440"/>
                <a:gd name="connsiteX11" fmla="*/ 214550 w 477202"/>
                <a:gd name="connsiteY11" fmla="*/ 12598 h 95440"/>
                <a:gd name="connsiteX12" fmla="*/ 14316 w 477202"/>
                <a:gd name="connsiteY12" fmla="*/ 2482 h 95440"/>
                <a:gd name="connsiteX13" fmla="*/ 39893 w 477202"/>
                <a:gd name="connsiteY13" fmla="*/ 42757 h 9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95440">
                  <a:moveTo>
                    <a:pt x="274677" y="104221"/>
                  </a:moveTo>
                  <a:cubicBezTo>
                    <a:pt x="173319" y="76543"/>
                    <a:pt x="123882" y="64327"/>
                    <a:pt x="27105" y="42948"/>
                  </a:cubicBezTo>
                  <a:cubicBezTo>
                    <a:pt x="13361" y="20806"/>
                    <a:pt x="8208" y="12789"/>
                    <a:pt x="0" y="0"/>
                  </a:cubicBezTo>
                  <a:cubicBezTo>
                    <a:pt x="84369" y="2863"/>
                    <a:pt x="127317" y="5345"/>
                    <a:pt x="213405" y="11071"/>
                  </a:cubicBezTo>
                  <a:cubicBezTo>
                    <a:pt x="307127" y="27296"/>
                    <a:pt x="355038" y="36649"/>
                    <a:pt x="452769" y="58219"/>
                  </a:cubicBezTo>
                  <a:cubicBezTo>
                    <a:pt x="463650" y="73871"/>
                    <a:pt x="470139" y="83224"/>
                    <a:pt x="486364" y="107466"/>
                  </a:cubicBezTo>
                  <a:cubicBezTo>
                    <a:pt x="400468" y="104030"/>
                    <a:pt x="357902" y="103267"/>
                    <a:pt x="274677" y="104221"/>
                  </a:cubicBezTo>
                  <a:close/>
                  <a:moveTo>
                    <a:pt x="39893" y="42757"/>
                  </a:moveTo>
                  <a:cubicBezTo>
                    <a:pt x="130562" y="62800"/>
                    <a:pt x="176946" y="74253"/>
                    <a:pt x="271814" y="99831"/>
                  </a:cubicBezTo>
                  <a:cubicBezTo>
                    <a:pt x="350075" y="99258"/>
                    <a:pt x="389970" y="100022"/>
                    <a:pt x="470521" y="103076"/>
                  </a:cubicBezTo>
                  <a:cubicBezTo>
                    <a:pt x="455442" y="80743"/>
                    <a:pt x="449525" y="71962"/>
                    <a:pt x="439216" y="57074"/>
                  </a:cubicBezTo>
                  <a:cubicBezTo>
                    <a:pt x="347594" y="36840"/>
                    <a:pt x="302737" y="28060"/>
                    <a:pt x="214550" y="12598"/>
                  </a:cubicBezTo>
                  <a:cubicBezTo>
                    <a:pt x="133807" y="7444"/>
                    <a:pt x="93531" y="5154"/>
                    <a:pt x="14316" y="2482"/>
                  </a:cubicBezTo>
                  <a:cubicBezTo>
                    <a:pt x="22333" y="14507"/>
                    <a:pt x="27105" y="22142"/>
                    <a:pt x="39893" y="427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E27FE7EA-49C8-4EE4-A02A-F5E55A5EC8B5}"/>
                </a:ext>
              </a:extLst>
            </p:cNvPr>
            <p:cNvSpPr/>
            <p:nvPr/>
          </p:nvSpPr>
          <p:spPr>
            <a:xfrm>
              <a:off x="10988471" y="4875162"/>
              <a:ext cx="496291" cy="133617"/>
            </a:xfrm>
            <a:custGeom>
              <a:avLst/>
              <a:gdLst>
                <a:gd name="connsiteX0" fmla="*/ 295674 w 496290"/>
                <a:gd name="connsiteY0" fmla="*/ 124836 h 133616"/>
                <a:gd name="connsiteX1" fmla="*/ 33404 w 496290"/>
                <a:gd name="connsiteY1" fmla="*/ 49056 h 133616"/>
                <a:gd name="connsiteX2" fmla="*/ 0 w 496290"/>
                <a:gd name="connsiteY2" fmla="*/ 0 h 133616"/>
                <a:gd name="connsiteX3" fmla="*/ 219322 w 496290"/>
                <a:gd name="connsiteY3" fmla="*/ 16416 h 133616"/>
                <a:gd name="connsiteX4" fmla="*/ 472048 w 496290"/>
                <a:gd name="connsiteY4" fmla="*/ 76543 h 133616"/>
                <a:gd name="connsiteX5" fmla="*/ 514616 w 496290"/>
                <a:gd name="connsiteY5" fmla="*/ 134762 h 133616"/>
                <a:gd name="connsiteX6" fmla="*/ 295674 w 496290"/>
                <a:gd name="connsiteY6" fmla="*/ 124836 h 133616"/>
                <a:gd name="connsiteX7" fmla="*/ 46766 w 496290"/>
                <a:gd name="connsiteY7" fmla="*/ 49629 h 133616"/>
                <a:gd name="connsiteX8" fmla="*/ 292621 w 496290"/>
                <a:gd name="connsiteY8" fmla="*/ 120255 h 133616"/>
                <a:gd name="connsiteX9" fmla="*/ 498009 w 496290"/>
                <a:gd name="connsiteY9" fmla="*/ 129990 h 133616"/>
                <a:gd name="connsiteX10" fmla="*/ 458305 w 496290"/>
                <a:gd name="connsiteY10" fmla="*/ 75589 h 133616"/>
                <a:gd name="connsiteX11" fmla="*/ 221041 w 496290"/>
                <a:gd name="connsiteY11" fmla="*/ 18706 h 133616"/>
                <a:gd name="connsiteX12" fmla="*/ 15270 w 496290"/>
                <a:gd name="connsiteY12" fmla="*/ 3436 h 133616"/>
                <a:gd name="connsiteX13" fmla="*/ 46766 w 496290"/>
                <a:gd name="connsiteY13" fmla="*/ 49629 h 13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33616">
                  <a:moveTo>
                    <a:pt x="295674" y="124836"/>
                  </a:moveTo>
                  <a:cubicBezTo>
                    <a:pt x="188399" y="91623"/>
                    <a:pt x="135907" y="76352"/>
                    <a:pt x="33404" y="49056"/>
                  </a:cubicBezTo>
                  <a:cubicBezTo>
                    <a:pt x="17180" y="25006"/>
                    <a:pt x="10880" y="15652"/>
                    <a:pt x="0" y="0"/>
                  </a:cubicBezTo>
                  <a:cubicBezTo>
                    <a:pt x="87233" y="5917"/>
                    <a:pt x="131135" y="9353"/>
                    <a:pt x="219322" y="16416"/>
                  </a:cubicBezTo>
                  <a:cubicBezTo>
                    <a:pt x="318389" y="37985"/>
                    <a:pt x="368782" y="50011"/>
                    <a:pt x="472048" y="76543"/>
                  </a:cubicBezTo>
                  <a:cubicBezTo>
                    <a:pt x="486555" y="96395"/>
                    <a:pt x="494954" y="107657"/>
                    <a:pt x="514616" y="134762"/>
                  </a:cubicBezTo>
                  <a:cubicBezTo>
                    <a:pt x="426238" y="129799"/>
                    <a:pt x="382335" y="127508"/>
                    <a:pt x="295674" y="124836"/>
                  </a:cubicBezTo>
                  <a:close/>
                  <a:moveTo>
                    <a:pt x="46766" y="49629"/>
                  </a:moveTo>
                  <a:cubicBezTo>
                    <a:pt x="142970" y="75398"/>
                    <a:pt x="192217" y="89523"/>
                    <a:pt x="292621" y="120255"/>
                  </a:cubicBezTo>
                  <a:cubicBezTo>
                    <a:pt x="373936" y="122927"/>
                    <a:pt x="415166" y="125027"/>
                    <a:pt x="498009" y="129990"/>
                  </a:cubicBezTo>
                  <a:cubicBezTo>
                    <a:pt x="479684" y="104794"/>
                    <a:pt x="472048" y="94295"/>
                    <a:pt x="458305" y="75589"/>
                  </a:cubicBezTo>
                  <a:cubicBezTo>
                    <a:pt x="361529" y="50583"/>
                    <a:pt x="313999" y="39322"/>
                    <a:pt x="221041" y="18706"/>
                  </a:cubicBezTo>
                  <a:cubicBezTo>
                    <a:pt x="138389" y="12026"/>
                    <a:pt x="97159" y="8781"/>
                    <a:pt x="15270" y="3436"/>
                  </a:cubicBezTo>
                  <a:cubicBezTo>
                    <a:pt x="25579" y="18325"/>
                    <a:pt x="31686" y="27105"/>
                    <a:pt x="46766" y="496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0B63CA02-CE62-474E-BD2E-59DE17FB1070}"/>
                </a:ext>
              </a:extLst>
            </p:cNvPr>
            <p:cNvSpPr/>
            <p:nvPr/>
          </p:nvSpPr>
          <p:spPr>
            <a:xfrm>
              <a:off x="11445440" y="4949223"/>
              <a:ext cx="534467" cy="152705"/>
            </a:xfrm>
            <a:custGeom>
              <a:avLst/>
              <a:gdLst>
                <a:gd name="connsiteX0" fmla="*/ 320108 w 534466"/>
                <a:gd name="connsiteY0" fmla="*/ 145833 h 152704"/>
                <a:gd name="connsiteX1" fmla="*/ 42375 w 534466"/>
                <a:gd name="connsiteY1" fmla="*/ 58028 h 152704"/>
                <a:gd name="connsiteX2" fmla="*/ 0 w 534466"/>
                <a:gd name="connsiteY2" fmla="*/ 0 h 152704"/>
                <a:gd name="connsiteX3" fmla="*/ 223140 w 534466"/>
                <a:gd name="connsiteY3" fmla="*/ 17370 h 152704"/>
                <a:gd name="connsiteX4" fmla="*/ 489610 w 534466"/>
                <a:gd name="connsiteY4" fmla="*/ 88378 h 152704"/>
                <a:gd name="connsiteX5" fmla="*/ 543629 w 534466"/>
                <a:gd name="connsiteY5" fmla="*/ 157668 h 152704"/>
                <a:gd name="connsiteX6" fmla="*/ 320108 w 534466"/>
                <a:gd name="connsiteY6" fmla="*/ 145833 h 152704"/>
                <a:gd name="connsiteX7" fmla="*/ 56119 w 534466"/>
                <a:gd name="connsiteY7" fmla="*/ 58791 h 152704"/>
                <a:gd name="connsiteX8" fmla="*/ 316290 w 534466"/>
                <a:gd name="connsiteY8" fmla="*/ 140679 h 152704"/>
                <a:gd name="connsiteX9" fmla="*/ 526068 w 534466"/>
                <a:gd name="connsiteY9" fmla="*/ 152132 h 152704"/>
                <a:gd name="connsiteX10" fmla="*/ 475675 w 534466"/>
                <a:gd name="connsiteY10" fmla="*/ 87614 h 152704"/>
                <a:gd name="connsiteX11" fmla="*/ 225430 w 534466"/>
                <a:gd name="connsiteY11" fmla="*/ 20615 h 152704"/>
                <a:gd name="connsiteX12" fmla="*/ 16035 w 534466"/>
                <a:gd name="connsiteY12" fmla="*/ 4199 h 152704"/>
                <a:gd name="connsiteX13" fmla="*/ 56119 w 534466"/>
                <a:gd name="connsiteY13" fmla="*/ 58791 h 15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52704">
                  <a:moveTo>
                    <a:pt x="320108" y="145833"/>
                  </a:moveTo>
                  <a:cubicBezTo>
                    <a:pt x="206724" y="108229"/>
                    <a:pt x="151177" y="90478"/>
                    <a:pt x="42375" y="58028"/>
                  </a:cubicBezTo>
                  <a:cubicBezTo>
                    <a:pt x="22715" y="30923"/>
                    <a:pt x="14507" y="19661"/>
                    <a:pt x="0" y="0"/>
                  </a:cubicBezTo>
                  <a:cubicBezTo>
                    <a:pt x="89141" y="6872"/>
                    <a:pt x="133808" y="10689"/>
                    <a:pt x="223140" y="17370"/>
                  </a:cubicBezTo>
                  <a:cubicBezTo>
                    <a:pt x="327551" y="43521"/>
                    <a:pt x="380808" y="57837"/>
                    <a:pt x="489610" y="88378"/>
                  </a:cubicBezTo>
                  <a:cubicBezTo>
                    <a:pt x="508888" y="113001"/>
                    <a:pt x="519578" y="126554"/>
                    <a:pt x="543629" y="157668"/>
                  </a:cubicBezTo>
                  <a:cubicBezTo>
                    <a:pt x="453916" y="152514"/>
                    <a:pt x="409058" y="149841"/>
                    <a:pt x="320108" y="145833"/>
                  </a:cubicBezTo>
                  <a:close/>
                  <a:moveTo>
                    <a:pt x="56119" y="58791"/>
                  </a:moveTo>
                  <a:cubicBezTo>
                    <a:pt x="158050" y="89332"/>
                    <a:pt x="210160" y="105748"/>
                    <a:pt x="316290" y="140679"/>
                  </a:cubicBezTo>
                  <a:cubicBezTo>
                    <a:pt x="399705" y="144688"/>
                    <a:pt x="441890" y="147169"/>
                    <a:pt x="526068" y="152132"/>
                  </a:cubicBezTo>
                  <a:cubicBezTo>
                    <a:pt x="503735" y="123309"/>
                    <a:pt x="493809" y="110711"/>
                    <a:pt x="475675" y="87614"/>
                  </a:cubicBezTo>
                  <a:cubicBezTo>
                    <a:pt x="373745" y="58791"/>
                    <a:pt x="323735" y="45430"/>
                    <a:pt x="225430" y="20615"/>
                  </a:cubicBezTo>
                  <a:cubicBezTo>
                    <a:pt x="141633" y="14125"/>
                    <a:pt x="99639" y="10689"/>
                    <a:pt x="16035" y="4199"/>
                  </a:cubicBezTo>
                  <a:cubicBezTo>
                    <a:pt x="29968" y="22906"/>
                    <a:pt x="37794" y="33404"/>
                    <a:pt x="56119" y="587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A5FAE56E-D923-4712-B7C5-42FFAAB420BC}"/>
                </a:ext>
              </a:extLst>
            </p:cNvPr>
            <p:cNvSpPr/>
            <p:nvPr/>
          </p:nvSpPr>
          <p:spPr>
            <a:xfrm>
              <a:off x="11919779" y="5034738"/>
              <a:ext cx="553555" cy="171793"/>
            </a:xfrm>
            <a:custGeom>
              <a:avLst/>
              <a:gdLst>
                <a:gd name="connsiteX0" fmla="*/ 345686 w 553554"/>
                <a:gd name="connsiteY0" fmla="*/ 165494 h 171792"/>
                <a:gd name="connsiteX1" fmla="*/ 53638 w 553554"/>
                <a:gd name="connsiteY1" fmla="*/ 68908 h 171792"/>
                <a:gd name="connsiteX2" fmla="*/ 0 w 553554"/>
                <a:gd name="connsiteY2" fmla="*/ 0 h 171792"/>
                <a:gd name="connsiteX3" fmla="*/ 223904 w 553554"/>
                <a:gd name="connsiteY3" fmla="*/ 14316 h 171792"/>
                <a:gd name="connsiteX4" fmla="*/ 502972 w 553554"/>
                <a:gd name="connsiteY4" fmla="*/ 93150 h 171792"/>
                <a:gd name="connsiteX5" fmla="*/ 570544 w 553554"/>
                <a:gd name="connsiteY5" fmla="*/ 174274 h 171792"/>
                <a:gd name="connsiteX6" fmla="*/ 345686 w 553554"/>
                <a:gd name="connsiteY6" fmla="*/ 165494 h 171792"/>
                <a:gd name="connsiteX7" fmla="*/ 67573 w 553554"/>
                <a:gd name="connsiteY7" fmla="*/ 69672 h 171792"/>
                <a:gd name="connsiteX8" fmla="*/ 341104 w 553554"/>
                <a:gd name="connsiteY8" fmla="*/ 159767 h 171792"/>
                <a:gd name="connsiteX9" fmla="*/ 552029 w 553554"/>
                <a:gd name="connsiteY9" fmla="*/ 168357 h 171792"/>
                <a:gd name="connsiteX10" fmla="*/ 489228 w 553554"/>
                <a:gd name="connsiteY10" fmla="*/ 92768 h 171792"/>
                <a:gd name="connsiteX11" fmla="*/ 227149 w 553554"/>
                <a:gd name="connsiteY11" fmla="*/ 18325 h 171792"/>
                <a:gd name="connsiteX12" fmla="*/ 16989 w 553554"/>
                <a:gd name="connsiteY12" fmla="*/ 4963 h 171792"/>
                <a:gd name="connsiteX13" fmla="*/ 67573 w 553554"/>
                <a:gd name="connsiteY13" fmla="*/ 69672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71792">
                  <a:moveTo>
                    <a:pt x="345686" y="165494"/>
                  </a:moveTo>
                  <a:cubicBezTo>
                    <a:pt x="226767" y="124836"/>
                    <a:pt x="168166" y="105557"/>
                    <a:pt x="53638" y="68908"/>
                  </a:cubicBezTo>
                  <a:cubicBezTo>
                    <a:pt x="29587" y="37985"/>
                    <a:pt x="19088" y="24433"/>
                    <a:pt x="0" y="0"/>
                  </a:cubicBezTo>
                  <a:cubicBezTo>
                    <a:pt x="89905" y="6299"/>
                    <a:pt x="134762" y="9162"/>
                    <a:pt x="223904" y="14316"/>
                  </a:cubicBezTo>
                  <a:cubicBezTo>
                    <a:pt x="333470" y="44094"/>
                    <a:pt x="389398" y="59937"/>
                    <a:pt x="502972" y="93150"/>
                  </a:cubicBezTo>
                  <a:cubicBezTo>
                    <a:pt x="527786" y="122927"/>
                    <a:pt x="541148" y="138961"/>
                    <a:pt x="570544" y="174274"/>
                  </a:cubicBezTo>
                  <a:cubicBezTo>
                    <a:pt x="480639" y="171029"/>
                    <a:pt x="435591" y="168930"/>
                    <a:pt x="345686" y="165494"/>
                  </a:cubicBezTo>
                  <a:close/>
                  <a:moveTo>
                    <a:pt x="67573" y="69672"/>
                  </a:moveTo>
                  <a:cubicBezTo>
                    <a:pt x="175039" y="103839"/>
                    <a:pt x="229821" y="121973"/>
                    <a:pt x="341104" y="159767"/>
                  </a:cubicBezTo>
                  <a:cubicBezTo>
                    <a:pt x="425475" y="163203"/>
                    <a:pt x="467850" y="165112"/>
                    <a:pt x="552029" y="168357"/>
                  </a:cubicBezTo>
                  <a:cubicBezTo>
                    <a:pt x="524733" y="135525"/>
                    <a:pt x="512516" y="120637"/>
                    <a:pt x="489228" y="92768"/>
                  </a:cubicBezTo>
                  <a:cubicBezTo>
                    <a:pt x="382717" y="61464"/>
                    <a:pt x="330225" y="46575"/>
                    <a:pt x="227149" y="18325"/>
                  </a:cubicBezTo>
                  <a:cubicBezTo>
                    <a:pt x="143352" y="13553"/>
                    <a:pt x="101358" y="10880"/>
                    <a:pt x="16989" y="4963"/>
                  </a:cubicBezTo>
                  <a:cubicBezTo>
                    <a:pt x="34932" y="28060"/>
                    <a:pt x="45049" y="40849"/>
                    <a:pt x="67573" y="696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BF53025D-B660-45DD-BDC0-97448C3A8764}"/>
                </a:ext>
              </a:extLst>
            </p:cNvPr>
            <p:cNvSpPr/>
            <p:nvPr/>
          </p:nvSpPr>
          <p:spPr>
            <a:xfrm>
              <a:off x="12407099" y="5125025"/>
              <a:ext cx="591731" cy="171793"/>
            </a:xfrm>
            <a:custGeom>
              <a:avLst/>
              <a:gdLst>
                <a:gd name="connsiteX0" fmla="*/ 371073 w 591731"/>
                <a:gd name="connsiteY0" fmla="*/ 181719 h 171792"/>
                <a:gd name="connsiteX1" fmla="*/ 66999 w 591731"/>
                <a:gd name="connsiteY1" fmla="*/ 80743 h 171792"/>
                <a:gd name="connsiteX2" fmla="*/ 0 w 591731"/>
                <a:gd name="connsiteY2" fmla="*/ 0 h 171792"/>
                <a:gd name="connsiteX3" fmla="*/ 221422 w 591731"/>
                <a:gd name="connsiteY3" fmla="*/ 7063 h 171792"/>
                <a:gd name="connsiteX4" fmla="*/ 510798 w 591731"/>
                <a:gd name="connsiteY4" fmla="*/ 89905 h 171792"/>
                <a:gd name="connsiteX5" fmla="*/ 592685 w 591731"/>
                <a:gd name="connsiteY5" fmla="*/ 182482 h 171792"/>
                <a:gd name="connsiteX6" fmla="*/ 371073 w 591731"/>
                <a:gd name="connsiteY6" fmla="*/ 181719 h 171792"/>
                <a:gd name="connsiteX7" fmla="*/ 80933 w 591731"/>
                <a:gd name="connsiteY7" fmla="*/ 81315 h 171792"/>
                <a:gd name="connsiteX8" fmla="*/ 365727 w 591731"/>
                <a:gd name="connsiteY8" fmla="*/ 175419 h 171792"/>
                <a:gd name="connsiteX9" fmla="*/ 573597 w 591731"/>
                <a:gd name="connsiteY9" fmla="*/ 176565 h 171792"/>
                <a:gd name="connsiteX10" fmla="*/ 497054 w 591731"/>
                <a:gd name="connsiteY10" fmla="*/ 90096 h 171792"/>
                <a:gd name="connsiteX11" fmla="*/ 225239 w 591731"/>
                <a:gd name="connsiteY11" fmla="*/ 11835 h 171792"/>
                <a:gd name="connsiteX12" fmla="*/ 17561 w 591731"/>
                <a:gd name="connsiteY12" fmla="*/ 5345 h 171792"/>
                <a:gd name="connsiteX13" fmla="*/ 80933 w 591731"/>
                <a:gd name="connsiteY13" fmla="*/ 81315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71792">
                  <a:moveTo>
                    <a:pt x="371073" y="181719"/>
                  </a:moveTo>
                  <a:cubicBezTo>
                    <a:pt x="247763" y="140107"/>
                    <a:pt x="186681" y="119682"/>
                    <a:pt x="66999" y="80743"/>
                  </a:cubicBezTo>
                  <a:cubicBezTo>
                    <a:pt x="37794" y="45621"/>
                    <a:pt x="24623" y="29777"/>
                    <a:pt x="0" y="0"/>
                  </a:cubicBezTo>
                  <a:cubicBezTo>
                    <a:pt x="89332" y="3818"/>
                    <a:pt x="133808" y="5345"/>
                    <a:pt x="221422" y="7063"/>
                  </a:cubicBezTo>
                  <a:cubicBezTo>
                    <a:pt x="335569" y="38940"/>
                    <a:pt x="393597" y="55737"/>
                    <a:pt x="510798" y="89905"/>
                  </a:cubicBezTo>
                  <a:cubicBezTo>
                    <a:pt x="541720" y="124836"/>
                    <a:pt x="557945" y="143161"/>
                    <a:pt x="592685" y="182482"/>
                  </a:cubicBezTo>
                  <a:cubicBezTo>
                    <a:pt x="504689" y="183055"/>
                    <a:pt x="460214" y="182673"/>
                    <a:pt x="371073" y="181719"/>
                  </a:cubicBezTo>
                  <a:close/>
                  <a:moveTo>
                    <a:pt x="80933" y="81315"/>
                  </a:moveTo>
                  <a:cubicBezTo>
                    <a:pt x="193171" y="117773"/>
                    <a:pt x="250245" y="136671"/>
                    <a:pt x="365727" y="175419"/>
                  </a:cubicBezTo>
                  <a:cubicBezTo>
                    <a:pt x="449333" y="176374"/>
                    <a:pt x="491136" y="176756"/>
                    <a:pt x="573597" y="176565"/>
                  </a:cubicBezTo>
                  <a:cubicBezTo>
                    <a:pt x="541147" y="139916"/>
                    <a:pt x="526068" y="122736"/>
                    <a:pt x="497054" y="90096"/>
                  </a:cubicBezTo>
                  <a:cubicBezTo>
                    <a:pt x="386916" y="57837"/>
                    <a:pt x="332514" y="41994"/>
                    <a:pt x="225239" y="11835"/>
                  </a:cubicBezTo>
                  <a:cubicBezTo>
                    <a:pt x="142970" y="10308"/>
                    <a:pt x="101358" y="8781"/>
                    <a:pt x="17561" y="5345"/>
                  </a:cubicBezTo>
                  <a:cubicBezTo>
                    <a:pt x="41040" y="33213"/>
                    <a:pt x="53446" y="48293"/>
                    <a:pt x="80933" y="813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2D164181-A082-4538-A8EC-A68B69CDE20C}"/>
                </a:ext>
              </a:extLst>
            </p:cNvPr>
            <p:cNvSpPr/>
            <p:nvPr/>
          </p:nvSpPr>
          <p:spPr>
            <a:xfrm>
              <a:off x="12901862" y="5208440"/>
              <a:ext cx="591731" cy="190881"/>
            </a:xfrm>
            <a:custGeom>
              <a:avLst/>
              <a:gdLst>
                <a:gd name="connsiteX0" fmla="*/ 393216 w 591731"/>
                <a:gd name="connsiteY0" fmla="*/ 196035 h 190880"/>
                <a:gd name="connsiteX1" fmla="*/ 81507 w 591731"/>
                <a:gd name="connsiteY1" fmla="*/ 96204 h 190880"/>
                <a:gd name="connsiteX2" fmla="*/ 0 w 591731"/>
                <a:gd name="connsiteY2" fmla="*/ 4009 h 190880"/>
                <a:gd name="connsiteX3" fmla="*/ 214550 w 591731"/>
                <a:gd name="connsiteY3" fmla="*/ 0 h 190880"/>
                <a:gd name="connsiteX4" fmla="*/ 510035 w 591731"/>
                <a:gd name="connsiteY4" fmla="*/ 82079 h 190880"/>
                <a:gd name="connsiteX5" fmla="*/ 606238 w 591731"/>
                <a:gd name="connsiteY5" fmla="*/ 184582 h 190880"/>
                <a:gd name="connsiteX6" fmla="*/ 393216 w 591731"/>
                <a:gd name="connsiteY6" fmla="*/ 196035 h 190880"/>
                <a:gd name="connsiteX7" fmla="*/ 95249 w 591731"/>
                <a:gd name="connsiteY7" fmla="*/ 96013 h 190880"/>
                <a:gd name="connsiteX8" fmla="*/ 387107 w 591731"/>
                <a:gd name="connsiteY8" fmla="*/ 189163 h 190880"/>
                <a:gd name="connsiteX9" fmla="*/ 586959 w 591731"/>
                <a:gd name="connsiteY9" fmla="*/ 178665 h 190880"/>
                <a:gd name="connsiteX10" fmla="*/ 497055 w 591731"/>
                <a:gd name="connsiteY10" fmla="*/ 82842 h 190880"/>
                <a:gd name="connsiteX11" fmla="*/ 219322 w 591731"/>
                <a:gd name="connsiteY11" fmla="*/ 5345 h 190880"/>
                <a:gd name="connsiteX12" fmla="*/ 18134 w 591731"/>
                <a:gd name="connsiteY12" fmla="*/ 9162 h 190880"/>
                <a:gd name="connsiteX13" fmla="*/ 95249 w 591731"/>
                <a:gd name="connsiteY13" fmla="*/ 9601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90880">
                  <a:moveTo>
                    <a:pt x="393216" y="196035"/>
                  </a:moveTo>
                  <a:cubicBezTo>
                    <a:pt x="267424" y="155759"/>
                    <a:pt x="205006" y="135526"/>
                    <a:pt x="81507" y="96204"/>
                  </a:cubicBezTo>
                  <a:cubicBezTo>
                    <a:pt x="46957" y="56883"/>
                    <a:pt x="30732" y="38749"/>
                    <a:pt x="0" y="4009"/>
                  </a:cubicBezTo>
                  <a:cubicBezTo>
                    <a:pt x="87042" y="3818"/>
                    <a:pt x="129990" y="3054"/>
                    <a:pt x="214550" y="0"/>
                  </a:cubicBezTo>
                  <a:cubicBezTo>
                    <a:pt x="331751" y="32259"/>
                    <a:pt x="390925" y="48866"/>
                    <a:pt x="510035" y="82079"/>
                  </a:cubicBezTo>
                  <a:cubicBezTo>
                    <a:pt x="547066" y="121400"/>
                    <a:pt x="566154" y="141825"/>
                    <a:pt x="606238" y="184582"/>
                  </a:cubicBezTo>
                  <a:cubicBezTo>
                    <a:pt x="522250" y="190499"/>
                    <a:pt x="479684" y="192599"/>
                    <a:pt x="393216" y="196035"/>
                  </a:cubicBezTo>
                  <a:close/>
                  <a:moveTo>
                    <a:pt x="95249" y="96013"/>
                  </a:moveTo>
                  <a:cubicBezTo>
                    <a:pt x="210923" y="132662"/>
                    <a:pt x="269524" y="151560"/>
                    <a:pt x="387107" y="189163"/>
                  </a:cubicBezTo>
                  <a:cubicBezTo>
                    <a:pt x="468041" y="185918"/>
                    <a:pt x="508125" y="184009"/>
                    <a:pt x="586959" y="178665"/>
                  </a:cubicBezTo>
                  <a:cubicBezTo>
                    <a:pt x="549547" y="138771"/>
                    <a:pt x="531794" y="119682"/>
                    <a:pt x="497055" y="82842"/>
                  </a:cubicBezTo>
                  <a:cubicBezTo>
                    <a:pt x="385198" y="51538"/>
                    <a:pt x="329461" y="35886"/>
                    <a:pt x="219322" y="5345"/>
                  </a:cubicBezTo>
                  <a:cubicBezTo>
                    <a:pt x="140107" y="8208"/>
                    <a:pt x="99640" y="8971"/>
                    <a:pt x="18134" y="9162"/>
                  </a:cubicBezTo>
                  <a:cubicBezTo>
                    <a:pt x="47339" y="42185"/>
                    <a:pt x="62610" y="59364"/>
                    <a:pt x="95249" y="960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351B16D9-4C2F-4275-B743-AC0131AC7900}"/>
                </a:ext>
              </a:extLst>
            </p:cNvPr>
            <p:cNvSpPr/>
            <p:nvPr/>
          </p:nvSpPr>
          <p:spPr>
            <a:xfrm>
              <a:off x="13396244" y="5269903"/>
              <a:ext cx="591731" cy="209969"/>
            </a:xfrm>
            <a:custGeom>
              <a:avLst/>
              <a:gdLst>
                <a:gd name="connsiteX0" fmla="*/ 408295 w 591731"/>
                <a:gd name="connsiteY0" fmla="*/ 212832 h 209969"/>
                <a:gd name="connsiteX1" fmla="*/ 95821 w 591731"/>
                <a:gd name="connsiteY1" fmla="*/ 120637 h 209969"/>
                <a:gd name="connsiteX2" fmla="*/ 0 w 591731"/>
                <a:gd name="connsiteY2" fmla="*/ 18515 h 209969"/>
                <a:gd name="connsiteX3" fmla="*/ 202716 w 591731"/>
                <a:gd name="connsiteY3" fmla="*/ 0 h 209969"/>
                <a:gd name="connsiteX4" fmla="*/ 498199 w 591731"/>
                <a:gd name="connsiteY4" fmla="*/ 75589 h 209969"/>
                <a:gd name="connsiteX5" fmla="*/ 606619 w 591731"/>
                <a:gd name="connsiteY5" fmla="*/ 184773 h 209969"/>
                <a:gd name="connsiteX6" fmla="*/ 408295 w 591731"/>
                <a:gd name="connsiteY6" fmla="*/ 212832 h 209969"/>
                <a:gd name="connsiteX7" fmla="*/ 108802 w 591731"/>
                <a:gd name="connsiteY7" fmla="*/ 119682 h 209969"/>
                <a:gd name="connsiteX8" fmla="*/ 401422 w 591731"/>
                <a:gd name="connsiteY8" fmla="*/ 205770 h 209969"/>
                <a:gd name="connsiteX9" fmla="*/ 587722 w 591731"/>
                <a:gd name="connsiteY9" fmla="*/ 179619 h 209969"/>
                <a:gd name="connsiteX10" fmla="*/ 486364 w 591731"/>
                <a:gd name="connsiteY10" fmla="*/ 77498 h 209969"/>
                <a:gd name="connsiteX11" fmla="*/ 208633 w 591731"/>
                <a:gd name="connsiteY11" fmla="*/ 6108 h 209969"/>
                <a:gd name="connsiteX12" fmla="*/ 18324 w 591731"/>
                <a:gd name="connsiteY12" fmla="*/ 23669 h 209969"/>
                <a:gd name="connsiteX13" fmla="*/ 108802 w 591731"/>
                <a:gd name="connsiteY13" fmla="*/ 11968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09969">
                  <a:moveTo>
                    <a:pt x="408295" y="212832"/>
                  </a:moveTo>
                  <a:cubicBezTo>
                    <a:pt x="283267" y="176565"/>
                    <a:pt x="220467" y="157859"/>
                    <a:pt x="95821" y="120637"/>
                  </a:cubicBezTo>
                  <a:cubicBezTo>
                    <a:pt x="55928" y="78070"/>
                    <a:pt x="36840" y="57646"/>
                    <a:pt x="0" y="18515"/>
                  </a:cubicBezTo>
                  <a:cubicBezTo>
                    <a:pt x="82842" y="12789"/>
                    <a:pt x="123499" y="9162"/>
                    <a:pt x="202716" y="0"/>
                  </a:cubicBezTo>
                  <a:cubicBezTo>
                    <a:pt x="320680" y="30541"/>
                    <a:pt x="380044" y="45811"/>
                    <a:pt x="498199" y="75589"/>
                  </a:cubicBezTo>
                  <a:cubicBezTo>
                    <a:pt x="540575" y="118155"/>
                    <a:pt x="562145" y="139916"/>
                    <a:pt x="606619" y="184773"/>
                  </a:cubicBezTo>
                  <a:cubicBezTo>
                    <a:pt x="529122" y="197562"/>
                    <a:pt x="489228" y="203097"/>
                    <a:pt x="408295" y="212832"/>
                  </a:cubicBezTo>
                  <a:close/>
                  <a:moveTo>
                    <a:pt x="108802" y="119682"/>
                  </a:moveTo>
                  <a:cubicBezTo>
                    <a:pt x="225621" y="154423"/>
                    <a:pt x="284412" y="171793"/>
                    <a:pt x="401422" y="205770"/>
                  </a:cubicBezTo>
                  <a:cubicBezTo>
                    <a:pt x="477394" y="196798"/>
                    <a:pt x="514806" y="191645"/>
                    <a:pt x="587722" y="179619"/>
                  </a:cubicBezTo>
                  <a:cubicBezTo>
                    <a:pt x="546301" y="137816"/>
                    <a:pt x="526068" y="117392"/>
                    <a:pt x="486364" y="77498"/>
                  </a:cubicBezTo>
                  <a:cubicBezTo>
                    <a:pt x="375272" y="49438"/>
                    <a:pt x="319535" y="34931"/>
                    <a:pt x="208633" y="6108"/>
                  </a:cubicBezTo>
                  <a:cubicBezTo>
                    <a:pt x="134189" y="14698"/>
                    <a:pt x="96013" y="18134"/>
                    <a:pt x="18324" y="23669"/>
                  </a:cubicBezTo>
                  <a:cubicBezTo>
                    <a:pt x="53255" y="60509"/>
                    <a:pt x="71198" y="79788"/>
                    <a:pt x="108802" y="1196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0233DF7F-822B-47BF-A64D-33001C675E9D}"/>
                </a:ext>
              </a:extLst>
            </p:cNvPr>
            <p:cNvSpPr/>
            <p:nvPr/>
          </p:nvSpPr>
          <p:spPr>
            <a:xfrm>
              <a:off x="13879364" y="5308270"/>
              <a:ext cx="572643" cy="209969"/>
            </a:xfrm>
            <a:custGeom>
              <a:avLst/>
              <a:gdLst>
                <a:gd name="connsiteX0" fmla="*/ 412111 w 572643"/>
                <a:gd name="connsiteY0" fmla="*/ 221422 h 209969"/>
                <a:gd name="connsiteX1" fmla="*/ 108038 w 572643"/>
                <a:gd name="connsiteY1" fmla="*/ 144688 h 209969"/>
                <a:gd name="connsiteX2" fmla="*/ 0 w 572643"/>
                <a:gd name="connsiteY2" fmla="*/ 35695 h 209969"/>
                <a:gd name="connsiteX3" fmla="*/ 186109 w 572643"/>
                <a:gd name="connsiteY3" fmla="*/ 0 h 209969"/>
                <a:gd name="connsiteX4" fmla="*/ 473385 w 572643"/>
                <a:gd name="connsiteY4" fmla="*/ 62418 h 209969"/>
                <a:gd name="connsiteX5" fmla="*/ 589632 w 572643"/>
                <a:gd name="connsiteY5" fmla="*/ 173320 h 209969"/>
                <a:gd name="connsiteX6" fmla="*/ 412111 w 572643"/>
                <a:gd name="connsiteY6" fmla="*/ 221422 h 209969"/>
                <a:gd name="connsiteX7" fmla="*/ 120064 w 572643"/>
                <a:gd name="connsiteY7" fmla="*/ 142588 h 209969"/>
                <a:gd name="connsiteX8" fmla="*/ 404858 w 572643"/>
                <a:gd name="connsiteY8" fmla="*/ 214168 h 209969"/>
                <a:gd name="connsiteX9" fmla="*/ 571689 w 572643"/>
                <a:gd name="connsiteY9" fmla="*/ 169311 h 209969"/>
                <a:gd name="connsiteX10" fmla="*/ 462695 w 572643"/>
                <a:gd name="connsiteY10" fmla="*/ 65281 h 209969"/>
                <a:gd name="connsiteX11" fmla="*/ 192789 w 572643"/>
                <a:gd name="connsiteY11" fmla="*/ 6299 h 209969"/>
                <a:gd name="connsiteX12" fmla="*/ 18324 w 572643"/>
                <a:gd name="connsiteY12" fmla="*/ 40085 h 209969"/>
                <a:gd name="connsiteX13" fmla="*/ 120064 w 572643"/>
                <a:gd name="connsiteY13" fmla="*/ 14258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209969">
                  <a:moveTo>
                    <a:pt x="412111" y="221422"/>
                  </a:moveTo>
                  <a:cubicBezTo>
                    <a:pt x="291857" y="192599"/>
                    <a:pt x="230774" y="176947"/>
                    <a:pt x="108038" y="144688"/>
                  </a:cubicBezTo>
                  <a:cubicBezTo>
                    <a:pt x="63754" y="100022"/>
                    <a:pt x="42184" y="78261"/>
                    <a:pt x="0" y="35695"/>
                  </a:cubicBezTo>
                  <a:cubicBezTo>
                    <a:pt x="76543" y="23287"/>
                    <a:pt x="113955" y="16225"/>
                    <a:pt x="186109" y="0"/>
                  </a:cubicBezTo>
                  <a:cubicBezTo>
                    <a:pt x="301974" y="26342"/>
                    <a:pt x="359619" y="38940"/>
                    <a:pt x="473385" y="62418"/>
                  </a:cubicBezTo>
                  <a:cubicBezTo>
                    <a:pt x="519578" y="106321"/>
                    <a:pt x="542675" y="128463"/>
                    <a:pt x="589632" y="173320"/>
                  </a:cubicBezTo>
                  <a:cubicBezTo>
                    <a:pt x="520914" y="194317"/>
                    <a:pt x="485410" y="204052"/>
                    <a:pt x="412111" y="221422"/>
                  </a:cubicBezTo>
                  <a:close/>
                  <a:moveTo>
                    <a:pt x="120064" y="142588"/>
                  </a:moveTo>
                  <a:cubicBezTo>
                    <a:pt x="234974" y="172747"/>
                    <a:pt x="292048" y="187254"/>
                    <a:pt x="404858" y="214168"/>
                  </a:cubicBezTo>
                  <a:cubicBezTo>
                    <a:pt x="473576" y="197944"/>
                    <a:pt x="506980" y="188972"/>
                    <a:pt x="571689" y="169311"/>
                  </a:cubicBezTo>
                  <a:cubicBezTo>
                    <a:pt x="527785" y="127318"/>
                    <a:pt x="506026" y="106511"/>
                    <a:pt x="462695" y="65281"/>
                  </a:cubicBezTo>
                  <a:cubicBezTo>
                    <a:pt x="355802" y="43139"/>
                    <a:pt x="301592" y="31114"/>
                    <a:pt x="192789" y="6299"/>
                  </a:cubicBezTo>
                  <a:cubicBezTo>
                    <a:pt x="124836" y="21569"/>
                    <a:pt x="89904" y="28250"/>
                    <a:pt x="18324" y="40085"/>
                  </a:cubicBezTo>
                  <a:cubicBezTo>
                    <a:pt x="58218" y="80361"/>
                    <a:pt x="78452" y="100785"/>
                    <a:pt x="120064" y="14258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567BDDFE-1835-42FB-8656-C6C25060D2D2}"/>
                </a:ext>
              </a:extLst>
            </p:cNvPr>
            <p:cNvSpPr/>
            <p:nvPr/>
          </p:nvSpPr>
          <p:spPr>
            <a:xfrm>
              <a:off x="-2218585" y="5469565"/>
              <a:ext cx="591731" cy="229057"/>
            </a:xfrm>
            <a:custGeom>
              <a:avLst/>
              <a:gdLst>
                <a:gd name="connsiteX0" fmla="*/ 180955 w 591731"/>
                <a:gd name="connsiteY0" fmla="*/ 230966 h 229057"/>
                <a:gd name="connsiteX1" fmla="*/ 0 w 591731"/>
                <a:gd name="connsiteY1" fmla="*/ 178665 h 229057"/>
                <a:gd name="connsiteX2" fmla="*/ 121209 w 591731"/>
                <a:gd name="connsiteY2" fmla="*/ 63182 h 229057"/>
                <a:gd name="connsiteX3" fmla="*/ 416502 w 591731"/>
                <a:gd name="connsiteY3" fmla="*/ 0 h 229057"/>
                <a:gd name="connsiteX4" fmla="*/ 606238 w 591731"/>
                <a:gd name="connsiteY4" fmla="*/ 42376 h 229057"/>
                <a:gd name="connsiteX5" fmla="*/ 491519 w 591731"/>
                <a:gd name="connsiteY5" fmla="*/ 158049 h 229057"/>
                <a:gd name="connsiteX6" fmla="*/ 180955 w 591731"/>
                <a:gd name="connsiteY6" fmla="*/ 230966 h 229057"/>
                <a:gd name="connsiteX7" fmla="*/ 18134 w 591731"/>
                <a:gd name="connsiteY7" fmla="*/ 175038 h 229057"/>
                <a:gd name="connsiteX8" fmla="*/ 188209 w 591731"/>
                <a:gd name="connsiteY8" fmla="*/ 223712 h 229057"/>
                <a:gd name="connsiteX9" fmla="*/ 479111 w 591731"/>
                <a:gd name="connsiteY9" fmla="*/ 155568 h 229057"/>
                <a:gd name="connsiteX10" fmla="*/ 587150 w 591731"/>
                <a:gd name="connsiteY10" fmla="*/ 46957 h 229057"/>
                <a:gd name="connsiteX11" fmla="*/ 409440 w 591731"/>
                <a:gd name="connsiteY11" fmla="*/ 6872 h 229057"/>
                <a:gd name="connsiteX12" fmla="*/ 131899 w 591731"/>
                <a:gd name="connsiteY12" fmla="*/ 66426 h 229057"/>
                <a:gd name="connsiteX13" fmla="*/ 18134 w 591731"/>
                <a:gd name="connsiteY13" fmla="*/ 17503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29057">
                  <a:moveTo>
                    <a:pt x="180955" y="230966"/>
                  </a:moveTo>
                  <a:cubicBezTo>
                    <a:pt x="105557" y="212069"/>
                    <a:pt x="68908" y="201761"/>
                    <a:pt x="0" y="178665"/>
                  </a:cubicBezTo>
                  <a:cubicBezTo>
                    <a:pt x="48865" y="132090"/>
                    <a:pt x="73107" y="108993"/>
                    <a:pt x="121209" y="63182"/>
                  </a:cubicBezTo>
                  <a:cubicBezTo>
                    <a:pt x="237074" y="39894"/>
                    <a:pt x="296438" y="26914"/>
                    <a:pt x="416502" y="0"/>
                  </a:cubicBezTo>
                  <a:cubicBezTo>
                    <a:pt x="490182" y="18324"/>
                    <a:pt x="528358" y="26723"/>
                    <a:pt x="606238" y="42376"/>
                  </a:cubicBezTo>
                  <a:cubicBezTo>
                    <a:pt x="560045" y="88760"/>
                    <a:pt x="535803" y="112810"/>
                    <a:pt x="491519" y="158049"/>
                  </a:cubicBezTo>
                  <a:cubicBezTo>
                    <a:pt x="366110" y="188209"/>
                    <a:pt x="303883" y="202906"/>
                    <a:pt x="180955" y="230966"/>
                  </a:cubicBezTo>
                  <a:close/>
                  <a:moveTo>
                    <a:pt x="18134" y="175038"/>
                  </a:moveTo>
                  <a:cubicBezTo>
                    <a:pt x="83033" y="196416"/>
                    <a:pt x="117392" y="205960"/>
                    <a:pt x="188209" y="223712"/>
                  </a:cubicBezTo>
                  <a:cubicBezTo>
                    <a:pt x="303501" y="197562"/>
                    <a:pt x="361719" y="183818"/>
                    <a:pt x="479111" y="155568"/>
                  </a:cubicBezTo>
                  <a:cubicBezTo>
                    <a:pt x="520723" y="113192"/>
                    <a:pt x="543629" y="90668"/>
                    <a:pt x="587150" y="46957"/>
                  </a:cubicBezTo>
                  <a:cubicBezTo>
                    <a:pt x="514233" y="32068"/>
                    <a:pt x="478729" y="24051"/>
                    <a:pt x="409440" y="6872"/>
                  </a:cubicBezTo>
                  <a:cubicBezTo>
                    <a:pt x="296629" y="32259"/>
                    <a:pt x="240892" y="44284"/>
                    <a:pt x="131899" y="66426"/>
                  </a:cubicBezTo>
                  <a:cubicBezTo>
                    <a:pt x="86660" y="109565"/>
                    <a:pt x="63945" y="131326"/>
                    <a:pt x="18134" y="1750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5619A130-320C-4A95-BFB6-71ABF27466C9}"/>
                </a:ext>
              </a:extLst>
            </p:cNvPr>
            <p:cNvSpPr/>
            <p:nvPr/>
          </p:nvSpPr>
          <p:spPr>
            <a:xfrm>
              <a:off x="-1742910" y="5435016"/>
              <a:ext cx="629907" cy="209969"/>
            </a:xfrm>
            <a:custGeom>
              <a:avLst/>
              <a:gdLst>
                <a:gd name="connsiteX0" fmla="*/ 205388 w 629907"/>
                <a:gd name="connsiteY0" fmla="*/ 228866 h 209969"/>
                <a:gd name="connsiteX1" fmla="*/ 0 w 629907"/>
                <a:gd name="connsiteY1" fmla="*/ 193553 h 209969"/>
                <a:gd name="connsiteX2" fmla="*/ 115101 w 629907"/>
                <a:gd name="connsiteY2" fmla="*/ 77879 h 209969"/>
                <a:gd name="connsiteX3" fmla="*/ 425665 w 629907"/>
                <a:gd name="connsiteY3" fmla="*/ 0 h 209969"/>
                <a:gd name="connsiteX4" fmla="*/ 634488 w 629907"/>
                <a:gd name="connsiteY4" fmla="*/ 28441 h 209969"/>
                <a:gd name="connsiteX5" fmla="*/ 527977 w 629907"/>
                <a:gd name="connsiteY5" fmla="*/ 142397 h 209969"/>
                <a:gd name="connsiteX6" fmla="*/ 205388 w 629907"/>
                <a:gd name="connsiteY6" fmla="*/ 228866 h 209969"/>
                <a:gd name="connsiteX7" fmla="*/ 19279 w 629907"/>
                <a:gd name="connsiteY7" fmla="*/ 188972 h 209969"/>
                <a:gd name="connsiteX8" fmla="*/ 212451 w 629907"/>
                <a:gd name="connsiteY8" fmla="*/ 221612 h 209969"/>
                <a:gd name="connsiteX9" fmla="*/ 514424 w 629907"/>
                <a:gd name="connsiteY9" fmla="*/ 141061 h 209969"/>
                <a:gd name="connsiteX10" fmla="*/ 614828 w 629907"/>
                <a:gd name="connsiteY10" fmla="*/ 33977 h 209969"/>
                <a:gd name="connsiteX11" fmla="*/ 419175 w 629907"/>
                <a:gd name="connsiteY11" fmla="*/ 7063 h 209969"/>
                <a:gd name="connsiteX12" fmla="*/ 127318 w 629907"/>
                <a:gd name="connsiteY12" fmla="*/ 80361 h 209969"/>
                <a:gd name="connsiteX13" fmla="*/ 19279 w 629907"/>
                <a:gd name="connsiteY13" fmla="*/ 188972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205388" y="228866"/>
                  </a:moveTo>
                  <a:cubicBezTo>
                    <a:pt x="121591" y="215886"/>
                    <a:pt x="80170" y="209015"/>
                    <a:pt x="0" y="193553"/>
                  </a:cubicBezTo>
                  <a:cubicBezTo>
                    <a:pt x="44475" y="148314"/>
                    <a:pt x="68717" y="124263"/>
                    <a:pt x="115101" y="77879"/>
                  </a:cubicBezTo>
                  <a:cubicBezTo>
                    <a:pt x="238601" y="47720"/>
                    <a:pt x="301019" y="31877"/>
                    <a:pt x="425665" y="0"/>
                  </a:cubicBezTo>
                  <a:cubicBezTo>
                    <a:pt x="507553" y="12598"/>
                    <a:pt x="549356" y="18134"/>
                    <a:pt x="634488" y="28441"/>
                  </a:cubicBezTo>
                  <a:cubicBezTo>
                    <a:pt x="592113" y="73871"/>
                    <a:pt x="569207" y="97731"/>
                    <a:pt x="527977" y="142397"/>
                  </a:cubicBezTo>
                  <a:cubicBezTo>
                    <a:pt x="398369" y="177901"/>
                    <a:pt x="333660" y="195271"/>
                    <a:pt x="205388" y="228866"/>
                  </a:cubicBezTo>
                  <a:close/>
                  <a:moveTo>
                    <a:pt x="19279" y="188972"/>
                  </a:moveTo>
                  <a:cubicBezTo>
                    <a:pt x="94868" y="203097"/>
                    <a:pt x="133617" y="209587"/>
                    <a:pt x="212451" y="221612"/>
                  </a:cubicBezTo>
                  <a:cubicBezTo>
                    <a:pt x="332706" y="190308"/>
                    <a:pt x="393215" y="174083"/>
                    <a:pt x="514424" y="141061"/>
                  </a:cubicBezTo>
                  <a:cubicBezTo>
                    <a:pt x="552982" y="99258"/>
                    <a:pt x="574743" y="76734"/>
                    <a:pt x="614828" y="33977"/>
                  </a:cubicBezTo>
                  <a:cubicBezTo>
                    <a:pt x="535230" y="24051"/>
                    <a:pt x="495909" y="18706"/>
                    <a:pt x="419175" y="7063"/>
                  </a:cubicBezTo>
                  <a:cubicBezTo>
                    <a:pt x="301974" y="37031"/>
                    <a:pt x="243373" y="51919"/>
                    <a:pt x="127318" y="80361"/>
                  </a:cubicBezTo>
                  <a:cubicBezTo>
                    <a:pt x="83606" y="123882"/>
                    <a:pt x="60700" y="146596"/>
                    <a:pt x="19279" y="1889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AF6FBFA5-CB81-4D21-8D01-D2A91D2501D9}"/>
                </a:ext>
              </a:extLst>
            </p:cNvPr>
            <p:cNvSpPr/>
            <p:nvPr/>
          </p:nvSpPr>
          <p:spPr>
            <a:xfrm>
              <a:off x="-1231922" y="5378896"/>
              <a:ext cx="629907" cy="209969"/>
            </a:xfrm>
            <a:custGeom>
              <a:avLst/>
              <a:gdLst>
                <a:gd name="connsiteX0" fmla="*/ 220277 w 629907"/>
                <a:gd name="connsiteY0" fmla="*/ 224476 h 209969"/>
                <a:gd name="connsiteX1" fmla="*/ 0 w 629907"/>
                <a:gd name="connsiteY1" fmla="*/ 200616 h 209969"/>
                <a:gd name="connsiteX2" fmla="*/ 106893 w 629907"/>
                <a:gd name="connsiteY2" fmla="*/ 86469 h 209969"/>
                <a:gd name="connsiteX3" fmla="*/ 422801 w 629907"/>
                <a:gd name="connsiteY3" fmla="*/ 0 h 209969"/>
                <a:gd name="connsiteX4" fmla="*/ 645178 w 629907"/>
                <a:gd name="connsiteY4" fmla="*/ 17370 h 209969"/>
                <a:gd name="connsiteX5" fmla="*/ 548019 w 629907"/>
                <a:gd name="connsiteY5" fmla="*/ 128654 h 209969"/>
                <a:gd name="connsiteX6" fmla="*/ 220277 w 629907"/>
                <a:gd name="connsiteY6" fmla="*/ 224476 h 209969"/>
                <a:gd name="connsiteX7" fmla="*/ 20043 w 629907"/>
                <a:gd name="connsiteY7" fmla="*/ 195271 h 209969"/>
                <a:gd name="connsiteX8" fmla="*/ 226958 w 629907"/>
                <a:gd name="connsiteY8" fmla="*/ 217222 h 209969"/>
                <a:gd name="connsiteX9" fmla="*/ 534085 w 629907"/>
                <a:gd name="connsiteY9" fmla="*/ 127699 h 209969"/>
                <a:gd name="connsiteX10" fmla="*/ 625517 w 629907"/>
                <a:gd name="connsiteY10" fmla="*/ 23096 h 209969"/>
                <a:gd name="connsiteX11" fmla="*/ 417075 w 629907"/>
                <a:gd name="connsiteY11" fmla="*/ 6681 h 209969"/>
                <a:gd name="connsiteX12" fmla="*/ 120064 w 629907"/>
                <a:gd name="connsiteY12" fmla="*/ 88187 h 209969"/>
                <a:gd name="connsiteX13" fmla="*/ 20043 w 629907"/>
                <a:gd name="connsiteY13" fmla="*/ 195271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220277" y="224476"/>
                  </a:moveTo>
                  <a:cubicBezTo>
                    <a:pt x="131708" y="215123"/>
                    <a:pt x="87424" y="210542"/>
                    <a:pt x="0" y="200616"/>
                  </a:cubicBezTo>
                  <a:cubicBezTo>
                    <a:pt x="41230" y="155950"/>
                    <a:pt x="64136" y="131899"/>
                    <a:pt x="106893" y="86469"/>
                  </a:cubicBezTo>
                  <a:cubicBezTo>
                    <a:pt x="233638" y="51920"/>
                    <a:pt x="297202" y="34549"/>
                    <a:pt x="422801" y="0"/>
                  </a:cubicBezTo>
                  <a:cubicBezTo>
                    <a:pt x="510607" y="7826"/>
                    <a:pt x="555273" y="11071"/>
                    <a:pt x="645178" y="17370"/>
                  </a:cubicBezTo>
                  <a:cubicBezTo>
                    <a:pt x="607765" y="60700"/>
                    <a:pt x="587150" y="83797"/>
                    <a:pt x="548019" y="128654"/>
                  </a:cubicBezTo>
                  <a:cubicBezTo>
                    <a:pt x="417266" y="167402"/>
                    <a:pt x="351412" y="186682"/>
                    <a:pt x="220277" y="224476"/>
                  </a:cubicBezTo>
                  <a:close/>
                  <a:moveTo>
                    <a:pt x="20043" y="195271"/>
                  </a:moveTo>
                  <a:cubicBezTo>
                    <a:pt x="102121" y="204433"/>
                    <a:pt x="143733" y="208633"/>
                    <a:pt x="226958" y="217222"/>
                  </a:cubicBezTo>
                  <a:cubicBezTo>
                    <a:pt x="349885" y="181910"/>
                    <a:pt x="411348" y="163776"/>
                    <a:pt x="534085" y="127699"/>
                  </a:cubicBezTo>
                  <a:cubicBezTo>
                    <a:pt x="570734" y="85705"/>
                    <a:pt x="590013" y="63945"/>
                    <a:pt x="625517" y="23096"/>
                  </a:cubicBezTo>
                  <a:cubicBezTo>
                    <a:pt x="541148" y="17179"/>
                    <a:pt x="499345" y="13934"/>
                    <a:pt x="417075" y="6681"/>
                  </a:cubicBezTo>
                  <a:cubicBezTo>
                    <a:pt x="298920" y="39130"/>
                    <a:pt x="239365" y="55737"/>
                    <a:pt x="120064" y="88187"/>
                  </a:cubicBezTo>
                  <a:cubicBezTo>
                    <a:pt x="80170" y="130944"/>
                    <a:pt x="58600" y="153468"/>
                    <a:pt x="20043" y="1952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8CEB26AE-BD10-4033-985B-E38FA8F4F9C2}"/>
                </a:ext>
              </a:extLst>
            </p:cNvPr>
            <p:cNvSpPr/>
            <p:nvPr/>
          </p:nvSpPr>
          <p:spPr>
            <a:xfrm>
              <a:off x="-700891" y="5309034"/>
              <a:ext cx="629907" cy="209969"/>
            </a:xfrm>
            <a:custGeom>
              <a:avLst/>
              <a:gdLst>
                <a:gd name="connsiteX0" fmla="*/ 226767 w 629907"/>
                <a:gd name="connsiteY0" fmla="*/ 218749 h 209969"/>
                <a:gd name="connsiteX1" fmla="*/ 0 w 629907"/>
                <a:gd name="connsiteY1" fmla="*/ 201188 h 209969"/>
                <a:gd name="connsiteX2" fmla="*/ 97349 w 629907"/>
                <a:gd name="connsiteY2" fmla="*/ 89714 h 209969"/>
                <a:gd name="connsiteX3" fmla="*/ 410776 w 629907"/>
                <a:gd name="connsiteY3" fmla="*/ 0 h 209969"/>
                <a:gd name="connsiteX4" fmla="*/ 641360 w 629907"/>
                <a:gd name="connsiteY4" fmla="*/ 9353 h 209969"/>
                <a:gd name="connsiteX5" fmla="*/ 554128 w 629907"/>
                <a:gd name="connsiteY5" fmla="*/ 117201 h 209969"/>
                <a:gd name="connsiteX6" fmla="*/ 226767 w 629907"/>
                <a:gd name="connsiteY6" fmla="*/ 218749 h 209969"/>
                <a:gd name="connsiteX7" fmla="*/ 20233 w 629907"/>
                <a:gd name="connsiteY7" fmla="*/ 195080 h 209969"/>
                <a:gd name="connsiteX8" fmla="*/ 233257 w 629907"/>
                <a:gd name="connsiteY8" fmla="*/ 211305 h 209969"/>
                <a:gd name="connsiteX9" fmla="*/ 540003 w 629907"/>
                <a:gd name="connsiteY9" fmla="*/ 116437 h 209969"/>
                <a:gd name="connsiteX10" fmla="*/ 622272 w 629907"/>
                <a:gd name="connsiteY10" fmla="*/ 15080 h 209969"/>
                <a:gd name="connsiteX11" fmla="*/ 406004 w 629907"/>
                <a:gd name="connsiteY11" fmla="*/ 6108 h 209969"/>
                <a:gd name="connsiteX12" fmla="*/ 111474 w 629907"/>
                <a:gd name="connsiteY12" fmla="*/ 90859 h 209969"/>
                <a:gd name="connsiteX13" fmla="*/ 20233 w 629907"/>
                <a:gd name="connsiteY13" fmla="*/ 195080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226767" y="218749"/>
                  </a:moveTo>
                  <a:cubicBezTo>
                    <a:pt x="136480" y="211114"/>
                    <a:pt x="91050" y="207869"/>
                    <a:pt x="0" y="201188"/>
                  </a:cubicBezTo>
                  <a:cubicBezTo>
                    <a:pt x="39131" y="156332"/>
                    <a:pt x="59746" y="133235"/>
                    <a:pt x="97349" y="89714"/>
                  </a:cubicBezTo>
                  <a:cubicBezTo>
                    <a:pt x="224094" y="53065"/>
                    <a:pt x="286894" y="35122"/>
                    <a:pt x="410776" y="0"/>
                  </a:cubicBezTo>
                  <a:cubicBezTo>
                    <a:pt x="502399" y="4199"/>
                    <a:pt x="548783" y="5917"/>
                    <a:pt x="641360" y="9353"/>
                  </a:cubicBezTo>
                  <a:cubicBezTo>
                    <a:pt x="609292" y="49820"/>
                    <a:pt x="591540" y="71771"/>
                    <a:pt x="554128" y="117201"/>
                  </a:cubicBezTo>
                  <a:cubicBezTo>
                    <a:pt x="423947" y="157668"/>
                    <a:pt x="358475" y="178092"/>
                    <a:pt x="226767" y="218749"/>
                  </a:cubicBezTo>
                  <a:close/>
                  <a:moveTo>
                    <a:pt x="20233" y="195080"/>
                  </a:moveTo>
                  <a:cubicBezTo>
                    <a:pt x="105748" y="201188"/>
                    <a:pt x="148505" y="204243"/>
                    <a:pt x="233257" y="211305"/>
                  </a:cubicBezTo>
                  <a:cubicBezTo>
                    <a:pt x="356566" y="173320"/>
                    <a:pt x="418030" y="154232"/>
                    <a:pt x="540003" y="116437"/>
                  </a:cubicBezTo>
                  <a:cubicBezTo>
                    <a:pt x="574934" y="74062"/>
                    <a:pt x="591922" y="53447"/>
                    <a:pt x="622272" y="15080"/>
                  </a:cubicBezTo>
                  <a:cubicBezTo>
                    <a:pt x="535421" y="11644"/>
                    <a:pt x="492091" y="10117"/>
                    <a:pt x="406004" y="6108"/>
                  </a:cubicBezTo>
                  <a:cubicBezTo>
                    <a:pt x="289566" y="39321"/>
                    <a:pt x="230584" y="56310"/>
                    <a:pt x="111474" y="90859"/>
                  </a:cubicBezTo>
                  <a:cubicBezTo>
                    <a:pt x="76162" y="131326"/>
                    <a:pt x="56692" y="153277"/>
                    <a:pt x="20233" y="1950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E0D7DBA1-2FCE-40F8-A516-E0FA0112C543}"/>
                </a:ext>
              </a:extLst>
            </p:cNvPr>
            <p:cNvSpPr/>
            <p:nvPr/>
          </p:nvSpPr>
          <p:spPr>
            <a:xfrm>
              <a:off x="-163752" y="5232300"/>
              <a:ext cx="610819" cy="209969"/>
            </a:xfrm>
            <a:custGeom>
              <a:avLst/>
              <a:gdLst>
                <a:gd name="connsiteX0" fmla="*/ 226958 w 610819"/>
                <a:gd name="connsiteY0" fmla="*/ 212641 h 209969"/>
                <a:gd name="connsiteX1" fmla="*/ 0 w 610819"/>
                <a:gd name="connsiteY1" fmla="*/ 196607 h 209969"/>
                <a:gd name="connsiteX2" fmla="*/ 87614 w 610819"/>
                <a:gd name="connsiteY2" fmla="*/ 88569 h 209969"/>
                <a:gd name="connsiteX3" fmla="*/ 392642 w 610819"/>
                <a:gd name="connsiteY3" fmla="*/ 0 h 209969"/>
                <a:gd name="connsiteX4" fmla="*/ 626472 w 610819"/>
                <a:gd name="connsiteY4" fmla="*/ 4772 h 209969"/>
                <a:gd name="connsiteX5" fmla="*/ 548783 w 610819"/>
                <a:gd name="connsiteY5" fmla="*/ 109184 h 209969"/>
                <a:gd name="connsiteX6" fmla="*/ 226958 w 610819"/>
                <a:gd name="connsiteY6" fmla="*/ 212641 h 209969"/>
                <a:gd name="connsiteX7" fmla="*/ 19852 w 610819"/>
                <a:gd name="connsiteY7" fmla="*/ 190308 h 209969"/>
                <a:gd name="connsiteX8" fmla="*/ 233066 w 610819"/>
                <a:gd name="connsiteY8" fmla="*/ 205006 h 209969"/>
                <a:gd name="connsiteX9" fmla="*/ 534467 w 610819"/>
                <a:gd name="connsiteY9" fmla="*/ 108230 h 209969"/>
                <a:gd name="connsiteX10" fmla="*/ 607574 w 610819"/>
                <a:gd name="connsiteY10" fmla="*/ 10308 h 209969"/>
                <a:gd name="connsiteX11" fmla="*/ 388443 w 610819"/>
                <a:gd name="connsiteY11" fmla="*/ 5536 h 209969"/>
                <a:gd name="connsiteX12" fmla="*/ 101740 w 610819"/>
                <a:gd name="connsiteY12" fmla="*/ 89142 h 209969"/>
                <a:gd name="connsiteX13" fmla="*/ 19852 w 610819"/>
                <a:gd name="connsiteY13" fmla="*/ 190308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09969">
                  <a:moveTo>
                    <a:pt x="226958" y="212641"/>
                  </a:moveTo>
                  <a:cubicBezTo>
                    <a:pt x="137434" y="205006"/>
                    <a:pt x="91814" y="201952"/>
                    <a:pt x="0" y="196607"/>
                  </a:cubicBezTo>
                  <a:cubicBezTo>
                    <a:pt x="37413" y="151178"/>
                    <a:pt x="55356" y="129226"/>
                    <a:pt x="87614" y="88569"/>
                  </a:cubicBezTo>
                  <a:cubicBezTo>
                    <a:pt x="211687" y="51920"/>
                    <a:pt x="272769" y="33977"/>
                    <a:pt x="392642" y="0"/>
                  </a:cubicBezTo>
                  <a:cubicBezTo>
                    <a:pt x="486174" y="1909"/>
                    <a:pt x="533131" y="2672"/>
                    <a:pt x="626472" y="4772"/>
                  </a:cubicBezTo>
                  <a:cubicBezTo>
                    <a:pt x="599748" y="42376"/>
                    <a:pt x="584669" y="62991"/>
                    <a:pt x="548783" y="109184"/>
                  </a:cubicBezTo>
                  <a:cubicBezTo>
                    <a:pt x="421275" y="149842"/>
                    <a:pt x="356757" y="170838"/>
                    <a:pt x="226958" y="212641"/>
                  </a:cubicBezTo>
                  <a:close/>
                  <a:moveTo>
                    <a:pt x="19852" y="190308"/>
                  </a:moveTo>
                  <a:cubicBezTo>
                    <a:pt x="106130" y="195271"/>
                    <a:pt x="148887" y="198134"/>
                    <a:pt x="233066" y="205006"/>
                  </a:cubicBezTo>
                  <a:cubicBezTo>
                    <a:pt x="354657" y="165876"/>
                    <a:pt x="415166" y="146215"/>
                    <a:pt x="534467" y="108230"/>
                  </a:cubicBezTo>
                  <a:cubicBezTo>
                    <a:pt x="567871" y="65281"/>
                    <a:pt x="582187" y="46002"/>
                    <a:pt x="607574" y="10308"/>
                  </a:cubicBezTo>
                  <a:cubicBezTo>
                    <a:pt x="520151" y="8208"/>
                    <a:pt x="476057" y="7444"/>
                    <a:pt x="388443" y="5536"/>
                  </a:cubicBezTo>
                  <a:cubicBezTo>
                    <a:pt x="275632" y="37794"/>
                    <a:pt x="218177" y="54592"/>
                    <a:pt x="101740" y="89142"/>
                  </a:cubicBezTo>
                  <a:cubicBezTo>
                    <a:pt x="71580" y="127318"/>
                    <a:pt x="54783" y="147933"/>
                    <a:pt x="19852" y="19030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AE56E0E0-84F2-4230-B671-1D8DF14D8CF8}"/>
                </a:ext>
              </a:extLst>
            </p:cNvPr>
            <p:cNvSpPr/>
            <p:nvPr/>
          </p:nvSpPr>
          <p:spPr>
            <a:xfrm>
              <a:off x="368043" y="5155947"/>
              <a:ext cx="591731" cy="190881"/>
            </a:xfrm>
            <a:custGeom>
              <a:avLst/>
              <a:gdLst>
                <a:gd name="connsiteX0" fmla="*/ 222567 w 591731"/>
                <a:gd name="connsiteY0" fmla="*/ 206724 h 190880"/>
                <a:gd name="connsiteX1" fmla="*/ 0 w 591731"/>
                <a:gd name="connsiteY1" fmla="*/ 188209 h 190880"/>
                <a:gd name="connsiteX2" fmla="*/ 78070 w 591731"/>
                <a:gd name="connsiteY2" fmla="*/ 83797 h 190880"/>
                <a:gd name="connsiteX3" fmla="*/ 370500 w 591731"/>
                <a:gd name="connsiteY3" fmla="*/ 0 h 190880"/>
                <a:gd name="connsiteX4" fmla="*/ 602993 w 591731"/>
                <a:gd name="connsiteY4" fmla="*/ 4009 h 190880"/>
                <a:gd name="connsiteX5" fmla="*/ 534276 w 591731"/>
                <a:gd name="connsiteY5" fmla="*/ 104985 h 190880"/>
                <a:gd name="connsiteX6" fmla="*/ 222567 w 591731"/>
                <a:gd name="connsiteY6" fmla="*/ 206724 h 190880"/>
                <a:gd name="connsiteX7" fmla="*/ 19470 w 591731"/>
                <a:gd name="connsiteY7" fmla="*/ 181910 h 190880"/>
                <a:gd name="connsiteX8" fmla="*/ 228485 w 591731"/>
                <a:gd name="connsiteY8" fmla="*/ 198898 h 190880"/>
                <a:gd name="connsiteX9" fmla="*/ 520533 w 591731"/>
                <a:gd name="connsiteY9" fmla="*/ 103839 h 190880"/>
                <a:gd name="connsiteX10" fmla="*/ 585241 w 591731"/>
                <a:gd name="connsiteY10" fmla="*/ 8971 h 190880"/>
                <a:gd name="connsiteX11" fmla="*/ 367255 w 591731"/>
                <a:gd name="connsiteY11" fmla="*/ 4963 h 190880"/>
                <a:gd name="connsiteX12" fmla="*/ 92386 w 591731"/>
                <a:gd name="connsiteY12" fmla="*/ 83988 h 190880"/>
                <a:gd name="connsiteX13" fmla="*/ 19470 w 591731"/>
                <a:gd name="connsiteY13" fmla="*/ 181910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190880">
                  <a:moveTo>
                    <a:pt x="222567" y="206724"/>
                  </a:moveTo>
                  <a:cubicBezTo>
                    <a:pt x="135144" y="197753"/>
                    <a:pt x="90668" y="194126"/>
                    <a:pt x="0" y="188209"/>
                  </a:cubicBezTo>
                  <a:cubicBezTo>
                    <a:pt x="35886" y="142015"/>
                    <a:pt x="51156" y="121591"/>
                    <a:pt x="78070" y="83797"/>
                  </a:cubicBezTo>
                  <a:cubicBezTo>
                    <a:pt x="197562" y="48484"/>
                    <a:pt x="256162" y="31686"/>
                    <a:pt x="370500" y="0"/>
                  </a:cubicBezTo>
                  <a:cubicBezTo>
                    <a:pt x="464032" y="954"/>
                    <a:pt x="510797" y="1718"/>
                    <a:pt x="602993" y="4009"/>
                  </a:cubicBezTo>
                  <a:cubicBezTo>
                    <a:pt x="581042" y="39131"/>
                    <a:pt x="568253" y="58410"/>
                    <a:pt x="534276" y="104985"/>
                  </a:cubicBezTo>
                  <a:cubicBezTo>
                    <a:pt x="411539" y="144497"/>
                    <a:pt x="348930" y="164921"/>
                    <a:pt x="222567" y="206724"/>
                  </a:cubicBezTo>
                  <a:close/>
                  <a:moveTo>
                    <a:pt x="19470" y="181910"/>
                  </a:moveTo>
                  <a:cubicBezTo>
                    <a:pt x="104412" y="187254"/>
                    <a:pt x="146406" y="190690"/>
                    <a:pt x="228485" y="198898"/>
                  </a:cubicBezTo>
                  <a:cubicBezTo>
                    <a:pt x="346831" y="159958"/>
                    <a:pt x="405431" y="140679"/>
                    <a:pt x="520533" y="103839"/>
                  </a:cubicBezTo>
                  <a:cubicBezTo>
                    <a:pt x="552219" y="60318"/>
                    <a:pt x="564244" y="42185"/>
                    <a:pt x="585241" y="8971"/>
                  </a:cubicBezTo>
                  <a:cubicBezTo>
                    <a:pt x="498772" y="6681"/>
                    <a:pt x="455060" y="6108"/>
                    <a:pt x="367255" y="4963"/>
                  </a:cubicBezTo>
                  <a:cubicBezTo>
                    <a:pt x="259598" y="34931"/>
                    <a:pt x="204434" y="50774"/>
                    <a:pt x="92386" y="83988"/>
                  </a:cubicBezTo>
                  <a:cubicBezTo>
                    <a:pt x="67190" y="119682"/>
                    <a:pt x="52874" y="138961"/>
                    <a:pt x="19470" y="1819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3159991-33E1-47FF-9614-33C2029CF856}"/>
                </a:ext>
              </a:extLst>
            </p:cNvPr>
            <p:cNvSpPr/>
            <p:nvPr/>
          </p:nvSpPr>
          <p:spPr>
            <a:xfrm>
              <a:off x="885903" y="5086276"/>
              <a:ext cx="572643" cy="190881"/>
            </a:xfrm>
            <a:custGeom>
              <a:avLst/>
              <a:gdLst>
                <a:gd name="connsiteX0" fmla="*/ 215123 w 572643"/>
                <a:gd name="connsiteY0" fmla="*/ 201570 h 190880"/>
                <a:gd name="connsiteX1" fmla="*/ 0 w 572643"/>
                <a:gd name="connsiteY1" fmla="*/ 177137 h 190880"/>
                <a:gd name="connsiteX2" fmla="*/ 69099 w 572643"/>
                <a:gd name="connsiteY2" fmla="*/ 75971 h 190880"/>
                <a:gd name="connsiteX3" fmla="*/ 346640 w 572643"/>
                <a:gd name="connsiteY3" fmla="*/ 0 h 190880"/>
                <a:gd name="connsiteX4" fmla="*/ 574170 w 572643"/>
                <a:gd name="connsiteY4" fmla="*/ 7063 h 190880"/>
                <a:gd name="connsiteX5" fmla="*/ 513470 w 572643"/>
                <a:gd name="connsiteY5" fmla="*/ 105366 h 190880"/>
                <a:gd name="connsiteX6" fmla="*/ 215123 w 572643"/>
                <a:gd name="connsiteY6" fmla="*/ 201570 h 190880"/>
                <a:gd name="connsiteX7" fmla="*/ 18897 w 572643"/>
                <a:gd name="connsiteY7" fmla="*/ 171029 h 190880"/>
                <a:gd name="connsiteX8" fmla="*/ 220849 w 572643"/>
                <a:gd name="connsiteY8" fmla="*/ 193362 h 190880"/>
                <a:gd name="connsiteX9" fmla="*/ 500299 w 572643"/>
                <a:gd name="connsiteY9" fmla="*/ 103839 h 190880"/>
                <a:gd name="connsiteX10" fmla="*/ 557372 w 572643"/>
                <a:gd name="connsiteY10" fmla="*/ 11644 h 190880"/>
                <a:gd name="connsiteX11" fmla="*/ 344158 w 572643"/>
                <a:gd name="connsiteY11" fmla="*/ 4772 h 190880"/>
                <a:gd name="connsiteX12" fmla="*/ 83224 w 572643"/>
                <a:gd name="connsiteY12" fmla="*/ 76352 h 190880"/>
                <a:gd name="connsiteX13" fmla="*/ 18897 w 572643"/>
                <a:gd name="connsiteY13" fmla="*/ 171029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190880">
                  <a:moveTo>
                    <a:pt x="215123" y="201570"/>
                  </a:moveTo>
                  <a:cubicBezTo>
                    <a:pt x="131135" y="189736"/>
                    <a:pt x="87996" y="184964"/>
                    <a:pt x="0" y="177137"/>
                  </a:cubicBezTo>
                  <a:cubicBezTo>
                    <a:pt x="34168" y="130372"/>
                    <a:pt x="46957" y="111093"/>
                    <a:pt x="69099" y="75971"/>
                  </a:cubicBezTo>
                  <a:cubicBezTo>
                    <a:pt x="182864" y="43521"/>
                    <a:pt x="238410" y="28250"/>
                    <a:pt x="346640" y="0"/>
                  </a:cubicBezTo>
                  <a:cubicBezTo>
                    <a:pt x="438835" y="1718"/>
                    <a:pt x="484456" y="2863"/>
                    <a:pt x="574170" y="7063"/>
                  </a:cubicBezTo>
                  <a:cubicBezTo>
                    <a:pt x="556227" y="40085"/>
                    <a:pt x="545156" y="58410"/>
                    <a:pt x="513470" y="105366"/>
                  </a:cubicBezTo>
                  <a:cubicBezTo>
                    <a:pt x="396651" y="142015"/>
                    <a:pt x="336905" y="161485"/>
                    <a:pt x="215123" y="201570"/>
                  </a:cubicBezTo>
                  <a:close/>
                  <a:moveTo>
                    <a:pt x="18897" y="171029"/>
                  </a:moveTo>
                  <a:cubicBezTo>
                    <a:pt x="101358" y="178283"/>
                    <a:pt x="141824" y="182673"/>
                    <a:pt x="220849" y="193362"/>
                  </a:cubicBezTo>
                  <a:cubicBezTo>
                    <a:pt x="334614" y="155950"/>
                    <a:pt x="390733" y="137816"/>
                    <a:pt x="500299" y="103839"/>
                  </a:cubicBezTo>
                  <a:cubicBezTo>
                    <a:pt x="529886" y="60127"/>
                    <a:pt x="540193" y="42948"/>
                    <a:pt x="557372" y="11644"/>
                  </a:cubicBezTo>
                  <a:cubicBezTo>
                    <a:pt x="473194" y="7635"/>
                    <a:pt x="430437" y="6490"/>
                    <a:pt x="344158" y="4772"/>
                  </a:cubicBezTo>
                  <a:cubicBezTo>
                    <a:pt x="242228" y="31495"/>
                    <a:pt x="189927" y="45811"/>
                    <a:pt x="83224" y="76352"/>
                  </a:cubicBezTo>
                  <a:cubicBezTo>
                    <a:pt x="62609" y="109566"/>
                    <a:pt x="50583" y="127508"/>
                    <a:pt x="18897" y="1710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BA9FCE60-A547-4E16-A899-632FD05755F0}"/>
                </a:ext>
              </a:extLst>
            </p:cNvPr>
            <p:cNvSpPr/>
            <p:nvPr/>
          </p:nvSpPr>
          <p:spPr>
            <a:xfrm>
              <a:off x="1383912" y="5029775"/>
              <a:ext cx="534467" cy="190881"/>
            </a:xfrm>
            <a:custGeom>
              <a:avLst/>
              <a:gdLst>
                <a:gd name="connsiteX0" fmla="*/ 205770 w 534466"/>
                <a:gd name="connsiteY0" fmla="*/ 197180 h 190880"/>
                <a:gd name="connsiteX1" fmla="*/ 0 w 534466"/>
                <a:gd name="connsiteY1" fmla="*/ 164158 h 190880"/>
                <a:gd name="connsiteX2" fmla="*/ 61082 w 534466"/>
                <a:gd name="connsiteY2" fmla="*/ 65663 h 190880"/>
                <a:gd name="connsiteX3" fmla="*/ 322589 w 534466"/>
                <a:gd name="connsiteY3" fmla="*/ 0 h 190880"/>
                <a:gd name="connsiteX4" fmla="*/ 541911 w 534466"/>
                <a:gd name="connsiteY4" fmla="*/ 14125 h 190880"/>
                <a:gd name="connsiteX5" fmla="*/ 487892 w 534466"/>
                <a:gd name="connsiteY5" fmla="*/ 110902 h 190880"/>
                <a:gd name="connsiteX6" fmla="*/ 205770 w 534466"/>
                <a:gd name="connsiteY6" fmla="*/ 197180 h 190880"/>
                <a:gd name="connsiteX7" fmla="*/ 17943 w 534466"/>
                <a:gd name="connsiteY7" fmla="*/ 158431 h 190880"/>
                <a:gd name="connsiteX8" fmla="*/ 211305 w 534466"/>
                <a:gd name="connsiteY8" fmla="*/ 188972 h 190880"/>
                <a:gd name="connsiteX9" fmla="*/ 475675 w 534466"/>
                <a:gd name="connsiteY9" fmla="*/ 108420 h 190880"/>
                <a:gd name="connsiteX10" fmla="*/ 526450 w 534466"/>
                <a:gd name="connsiteY10" fmla="*/ 17752 h 190880"/>
                <a:gd name="connsiteX11" fmla="*/ 320871 w 534466"/>
                <a:gd name="connsiteY11" fmla="*/ 4199 h 190880"/>
                <a:gd name="connsiteX12" fmla="*/ 75016 w 534466"/>
                <a:gd name="connsiteY12" fmla="*/ 66236 h 190880"/>
                <a:gd name="connsiteX13" fmla="*/ 17943 w 534466"/>
                <a:gd name="connsiteY13" fmla="*/ 1584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205770" y="197180"/>
                  </a:moveTo>
                  <a:cubicBezTo>
                    <a:pt x="125600" y="181528"/>
                    <a:pt x="84369" y="175038"/>
                    <a:pt x="0" y="164158"/>
                  </a:cubicBezTo>
                  <a:cubicBezTo>
                    <a:pt x="31877" y="117201"/>
                    <a:pt x="42948" y="98686"/>
                    <a:pt x="61082" y="65663"/>
                  </a:cubicBezTo>
                  <a:cubicBezTo>
                    <a:pt x="168548" y="37031"/>
                    <a:pt x="220849" y="23860"/>
                    <a:pt x="322589" y="0"/>
                  </a:cubicBezTo>
                  <a:cubicBezTo>
                    <a:pt x="411921" y="3818"/>
                    <a:pt x="456015" y="6490"/>
                    <a:pt x="541911" y="14125"/>
                  </a:cubicBezTo>
                  <a:cubicBezTo>
                    <a:pt x="526641" y="46002"/>
                    <a:pt x="517097" y="64136"/>
                    <a:pt x="487892" y="110902"/>
                  </a:cubicBezTo>
                  <a:cubicBezTo>
                    <a:pt x="378136" y="142779"/>
                    <a:pt x="321444" y="160149"/>
                    <a:pt x="205770" y="197180"/>
                  </a:cubicBezTo>
                  <a:close/>
                  <a:moveTo>
                    <a:pt x="17943" y="158431"/>
                  </a:moveTo>
                  <a:cubicBezTo>
                    <a:pt x="97159" y="168548"/>
                    <a:pt x="135716" y="174656"/>
                    <a:pt x="211305" y="188972"/>
                  </a:cubicBezTo>
                  <a:cubicBezTo>
                    <a:pt x="319535" y="154614"/>
                    <a:pt x="372600" y="138389"/>
                    <a:pt x="475675" y="108420"/>
                  </a:cubicBezTo>
                  <a:cubicBezTo>
                    <a:pt x="502781" y="64900"/>
                    <a:pt x="511752" y="47911"/>
                    <a:pt x="526450" y="17752"/>
                  </a:cubicBezTo>
                  <a:cubicBezTo>
                    <a:pt x="445898" y="10499"/>
                    <a:pt x="404668" y="8017"/>
                    <a:pt x="320871" y="4199"/>
                  </a:cubicBezTo>
                  <a:cubicBezTo>
                    <a:pt x="225049" y="26914"/>
                    <a:pt x="175802" y="39322"/>
                    <a:pt x="75016" y="66236"/>
                  </a:cubicBezTo>
                  <a:cubicBezTo>
                    <a:pt x="57646" y="97540"/>
                    <a:pt x="47529" y="114719"/>
                    <a:pt x="17943" y="1584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9BF66963-51AD-4173-B845-3450B2B4B9CF}"/>
                </a:ext>
              </a:extLst>
            </p:cNvPr>
            <p:cNvSpPr/>
            <p:nvPr/>
          </p:nvSpPr>
          <p:spPr>
            <a:xfrm>
              <a:off x="1857297" y="4991408"/>
              <a:ext cx="496291" cy="190881"/>
            </a:xfrm>
            <a:custGeom>
              <a:avLst/>
              <a:gdLst>
                <a:gd name="connsiteX0" fmla="*/ 195653 w 496290"/>
                <a:gd name="connsiteY0" fmla="*/ 194698 h 190880"/>
                <a:gd name="connsiteX1" fmla="*/ 0 w 496290"/>
                <a:gd name="connsiteY1" fmla="*/ 150414 h 190880"/>
                <a:gd name="connsiteX2" fmla="*/ 54210 w 496290"/>
                <a:gd name="connsiteY2" fmla="*/ 53637 h 190880"/>
                <a:gd name="connsiteX3" fmla="*/ 299683 w 496290"/>
                <a:gd name="connsiteY3" fmla="*/ 0 h 190880"/>
                <a:gd name="connsiteX4" fmla="*/ 508316 w 496290"/>
                <a:gd name="connsiteY4" fmla="*/ 25578 h 190880"/>
                <a:gd name="connsiteX5" fmla="*/ 460023 w 496290"/>
                <a:gd name="connsiteY5" fmla="*/ 121973 h 190880"/>
                <a:gd name="connsiteX6" fmla="*/ 195653 w 496290"/>
                <a:gd name="connsiteY6" fmla="*/ 194698 h 190880"/>
                <a:gd name="connsiteX7" fmla="*/ 16798 w 496290"/>
                <a:gd name="connsiteY7" fmla="*/ 145451 h 190880"/>
                <a:gd name="connsiteX8" fmla="*/ 200616 w 496290"/>
                <a:gd name="connsiteY8" fmla="*/ 186491 h 190880"/>
                <a:gd name="connsiteX9" fmla="*/ 447998 w 496290"/>
                <a:gd name="connsiteY9" fmla="*/ 118728 h 190880"/>
                <a:gd name="connsiteX10" fmla="*/ 493428 w 496290"/>
                <a:gd name="connsiteY10" fmla="*/ 28441 h 190880"/>
                <a:gd name="connsiteX11" fmla="*/ 297965 w 496290"/>
                <a:gd name="connsiteY11" fmla="*/ 4008 h 190880"/>
                <a:gd name="connsiteX12" fmla="*/ 67381 w 496290"/>
                <a:gd name="connsiteY12" fmla="*/ 54783 h 190880"/>
                <a:gd name="connsiteX13" fmla="*/ 16798 w 496290"/>
                <a:gd name="connsiteY13" fmla="*/ 14545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90880">
                  <a:moveTo>
                    <a:pt x="195653" y="194698"/>
                  </a:moveTo>
                  <a:cubicBezTo>
                    <a:pt x="119492" y="174274"/>
                    <a:pt x="80361" y="165494"/>
                    <a:pt x="0" y="150414"/>
                  </a:cubicBezTo>
                  <a:cubicBezTo>
                    <a:pt x="29205" y="103648"/>
                    <a:pt x="38940" y="85515"/>
                    <a:pt x="54210" y="53637"/>
                  </a:cubicBezTo>
                  <a:cubicBezTo>
                    <a:pt x="155186" y="29586"/>
                    <a:pt x="204243" y="18897"/>
                    <a:pt x="299683" y="0"/>
                  </a:cubicBezTo>
                  <a:cubicBezTo>
                    <a:pt x="385389" y="7635"/>
                    <a:pt x="427192" y="12598"/>
                    <a:pt x="508316" y="25578"/>
                  </a:cubicBezTo>
                  <a:cubicBezTo>
                    <a:pt x="494763" y="57455"/>
                    <a:pt x="485601" y="76161"/>
                    <a:pt x="460023" y="121973"/>
                  </a:cubicBezTo>
                  <a:cubicBezTo>
                    <a:pt x="357520" y="147742"/>
                    <a:pt x="304455" y="162440"/>
                    <a:pt x="195653" y="194698"/>
                  </a:cubicBezTo>
                  <a:close/>
                  <a:moveTo>
                    <a:pt x="16798" y="145451"/>
                  </a:moveTo>
                  <a:cubicBezTo>
                    <a:pt x="92195" y="159576"/>
                    <a:pt x="129036" y="167784"/>
                    <a:pt x="200616" y="186491"/>
                  </a:cubicBezTo>
                  <a:cubicBezTo>
                    <a:pt x="302355" y="156713"/>
                    <a:pt x="351985" y="142970"/>
                    <a:pt x="447998" y="118728"/>
                  </a:cubicBezTo>
                  <a:cubicBezTo>
                    <a:pt x="471858" y="76161"/>
                    <a:pt x="480447" y="58791"/>
                    <a:pt x="493428" y="28441"/>
                  </a:cubicBezTo>
                  <a:cubicBezTo>
                    <a:pt x="417457" y="16225"/>
                    <a:pt x="378135" y="11453"/>
                    <a:pt x="297965" y="4008"/>
                  </a:cubicBezTo>
                  <a:cubicBezTo>
                    <a:pt x="208060" y="22142"/>
                    <a:pt x="162058" y="32259"/>
                    <a:pt x="67381" y="54783"/>
                  </a:cubicBezTo>
                  <a:cubicBezTo>
                    <a:pt x="52683" y="85133"/>
                    <a:pt x="43712" y="101930"/>
                    <a:pt x="16798" y="1454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1330C460-BD72-4349-AE26-AD1ABE7320C1}"/>
                </a:ext>
              </a:extLst>
            </p:cNvPr>
            <p:cNvSpPr/>
            <p:nvPr/>
          </p:nvSpPr>
          <p:spPr>
            <a:xfrm>
              <a:off x="2303385" y="4979001"/>
              <a:ext cx="458114" cy="190881"/>
            </a:xfrm>
            <a:custGeom>
              <a:avLst/>
              <a:gdLst>
                <a:gd name="connsiteX0" fmla="*/ 185155 w 458114"/>
                <a:gd name="connsiteY0" fmla="*/ 192599 h 190880"/>
                <a:gd name="connsiteX1" fmla="*/ 0 w 458114"/>
                <a:gd name="connsiteY1" fmla="*/ 134762 h 190880"/>
                <a:gd name="connsiteX2" fmla="*/ 48484 w 458114"/>
                <a:gd name="connsiteY2" fmla="*/ 38367 h 190880"/>
                <a:gd name="connsiteX3" fmla="*/ 277350 w 458114"/>
                <a:gd name="connsiteY3" fmla="*/ 0 h 190880"/>
                <a:gd name="connsiteX4" fmla="*/ 471285 w 458114"/>
                <a:gd name="connsiteY4" fmla="*/ 45430 h 190880"/>
                <a:gd name="connsiteX5" fmla="*/ 429673 w 458114"/>
                <a:gd name="connsiteY5" fmla="*/ 137816 h 190880"/>
                <a:gd name="connsiteX6" fmla="*/ 185155 w 458114"/>
                <a:gd name="connsiteY6" fmla="*/ 192599 h 190880"/>
                <a:gd name="connsiteX7" fmla="*/ 15652 w 458114"/>
                <a:gd name="connsiteY7" fmla="*/ 130753 h 190880"/>
                <a:gd name="connsiteX8" fmla="*/ 189545 w 458114"/>
                <a:gd name="connsiteY8" fmla="*/ 184582 h 190880"/>
                <a:gd name="connsiteX9" fmla="*/ 418220 w 458114"/>
                <a:gd name="connsiteY9" fmla="*/ 133808 h 190880"/>
                <a:gd name="connsiteX10" fmla="*/ 457542 w 458114"/>
                <a:gd name="connsiteY10" fmla="*/ 47148 h 190880"/>
                <a:gd name="connsiteX11" fmla="*/ 275823 w 458114"/>
                <a:gd name="connsiteY11" fmla="*/ 4199 h 190880"/>
                <a:gd name="connsiteX12" fmla="*/ 60891 w 458114"/>
                <a:gd name="connsiteY12" fmla="*/ 40467 h 190880"/>
                <a:gd name="connsiteX13" fmla="*/ 15652 w 458114"/>
                <a:gd name="connsiteY13" fmla="*/ 13075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190880">
                  <a:moveTo>
                    <a:pt x="185155" y="192599"/>
                  </a:moveTo>
                  <a:cubicBezTo>
                    <a:pt x="113765" y="166257"/>
                    <a:pt x="76352" y="154804"/>
                    <a:pt x="0" y="134762"/>
                  </a:cubicBezTo>
                  <a:cubicBezTo>
                    <a:pt x="25769" y="88950"/>
                    <a:pt x="34932" y="70435"/>
                    <a:pt x="48484" y="38367"/>
                  </a:cubicBezTo>
                  <a:cubicBezTo>
                    <a:pt x="143161" y="19661"/>
                    <a:pt x="189736" y="10308"/>
                    <a:pt x="277350" y="0"/>
                  </a:cubicBezTo>
                  <a:cubicBezTo>
                    <a:pt x="356566" y="16225"/>
                    <a:pt x="395505" y="25196"/>
                    <a:pt x="471285" y="45430"/>
                  </a:cubicBezTo>
                  <a:cubicBezTo>
                    <a:pt x="459832" y="76161"/>
                    <a:pt x="452388" y="93150"/>
                    <a:pt x="429673" y="137816"/>
                  </a:cubicBezTo>
                  <a:cubicBezTo>
                    <a:pt x="334614" y="156522"/>
                    <a:pt x="285749" y="167403"/>
                    <a:pt x="185155" y="192599"/>
                  </a:cubicBezTo>
                  <a:close/>
                  <a:moveTo>
                    <a:pt x="15652" y="130753"/>
                  </a:moveTo>
                  <a:cubicBezTo>
                    <a:pt x="87233" y="149651"/>
                    <a:pt x="122546" y="160149"/>
                    <a:pt x="189545" y="184582"/>
                  </a:cubicBezTo>
                  <a:cubicBezTo>
                    <a:pt x="283649" y="161294"/>
                    <a:pt x="329461" y="151178"/>
                    <a:pt x="418220" y="133808"/>
                  </a:cubicBezTo>
                  <a:cubicBezTo>
                    <a:pt x="439408" y="92196"/>
                    <a:pt x="446471" y="76161"/>
                    <a:pt x="457542" y="47148"/>
                  </a:cubicBezTo>
                  <a:cubicBezTo>
                    <a:pt x="386534" y="28060"/>
                    <a:pt x="350076" y="19661"/>
                    <a:pt x="275823" y="4199"/>
                  </a:cubicBezTo>
                  <a:cubicBezTo>
                    <a:pt x="193554" y="14125"/>
                    <a:pt x="149651" y="22715"/>
                    <a:pt x="60891" y="40467"/>
                  </a:cubicBezTo>
                  <a:cubicBezTo>
                    <a:pt x="47911" y="70817"/>
                    <a:pt x="39321" y="88187"/>
                    <a:pt x="15652" y="1307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A3B8D87C-C218-40B4-BE22-72CEA9F10977}"/>
                </a:ext>
              </a:extLst>
            </p:cNvPr>
            <p:cNvSpPr/>
            <p:nvPr/>
          </p:nvSpPr>
          <p:spPr>
            <a:xfrm>
              <a:off x="2719888" y="5003434"/>
              <a:ext cx="439026" cy="171793"/>
            </a:xfrm>
            <a:custGeom>
              <a:avLst/>
              <a:gdLst>
                <a:gd name="connsiteX0" fmla="*/ 174465 w 439026"/>
                <a:gd name="connsiteY0" fmla="*/ 187445 h 171792"/>
                <a:gd name="connsiteX1" fmla="*/ 0 w 439026"/>
                <a:gd name="connsiteY1" fmla="*/ 113001 h 171792"/>
                <a:gd name="connsiteX2" fmla="*/ 41803 w 439026"/>
                <a:gd name="connsiteY2" fmla="*/ 20424 h 171792"/>
                <a:gd name="connsiteX3" fmla="*/ 254444 w 439026"/>
                <a:gd name="connsiteY3" fmla="*/ 0 h 171792"/>
                <a:gd name="connsiteX4" fmla="*/ 441698 w 439026"/>
                <a:gd name="connsiteY4" fmla="*/ 56501 h 171792"/>
                <a:gd name="connsiteX5" fmla="*/ 405240 w 439026"/>
                <a:gd name="connsiteY5" fmla="*/ 147933 h 171792"/>
                <a:gd name="connsiteX6" fmla="*/ 174465 w 439026"/>
                <a:gd name="connsiteY6" fmla="*/ 187445 h 171792"/>
                <a:gd name="connsiteX7" fmla="*/ 14507 w 439026"/>
                <a:gd name="connsiteY7" fmla="*/ 110138 h 171792"/>
                <a:gd name="connsiteX8" fmla="*/ 178474 w 439026"/>
                <a:gd name="connsiteY8" fmla="*/ 179428 h 171792"/>
                <a:gd name="connsiteX9" fmla="*/ 394551 w 439026"/>
                <a:gd name="connsiteY9" fmla="*/ 142779 h 171792"/>
                <a:gd name="connsiteX10" fmla="*/ 428719 w 439026"/>
                <a:gd name="connsiteY10" fmla="*/ 57264 h 171792"/>
                <a:gd name="connsiteX11" fmla="*/ 253299 w 439026"/>
                <a:gd name="connsiteY11" fmla="*/ 4008 h 171792"/>
                <a:gd name="connsiteX12" fmla="*/ 53446 w 439026"/>
                <a:gd name="connsiteY12" fmla="*/ 23287 h 171792"/>
                <a:gd name="connsiteX13" fmla="*/ 14507 w 439026"/>
                <a:gd name="connsiteY13" fmla="*/ 110138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174465" y="187445"/>
                  </a:moveTo>
                  <a:cubicBezTo>
                    <a:pt x="106511" y="154423"/>
                    <a:pt x="71771" y="139534"/>
                    <a:pt x="0" y="113001"/>
                  </a:cubicBezTo>
                  <a:cubicBezTo>
                    <a:pt x="22905" y="68335"/>
                    <a:pt x="30541" y="51156"/>
                    <a:pt x="41803" y="20424"/>
                  </a:cubicBezTo>
                  <a:cubicBezTo>
                    <a:pt x="129226" y="9926"/>
                    <a:pt x="171411" y="6299"/>
                    <a:pt x="254444" y="0"/>
                  </a:cubicBezTo>
                  <a:cubicBezTo>
                    <a:pt x="330797" y="20424"/>
                    <a:pt x="368210" y="31686"/>
                    <a:pt x="441698" y="56501"/>
                  </a:cubicBezTo>
                  <a:cubicBezTo>
                    <a:pt x="431964" y="87614"/>
                    <a:pt x="425855" y="102885"/>
                    <a:pt x="405240" y="147933"/>
                  </a:cubicBezTo>
                  <a:cubicBezTo>
                    <a:pt x="315526" y="160722"/>
                    <a:pt x="269333" y="168739"/>
                    <a:pt x="174465" y="187445"/>
                  </a:cubicBezTo>
                  <a:close/>
                  <a:moveTo>
                    <a:pt x="14507" y="110138"/>
                  </a:moveTo>
                  <a:cubicBezTo>
                    <a:pt x="81888" y="134953"/>
                    <a:pt x="114720" y="148887"/>
                    <a:pt x="178474" y="179428"/>
                  </a:cubicBezTo>
                  <a:cubicBezTo>
                    <a:pt x="267042" y="162249"/>
                    <a:pt x="310182" y="154804"/>
                    <a:pt x="394551" y="142779"/>
                  </a:cubicBezTo>
                  <a:cubicBezTo>
                    <a:pt x="413639" y="100976"/>
                    <a:pt x="419366" y="86660"/>
                    <a:pt x="428719" y="57264"/>
                  </a:cubicBezTo>
                  <a:cubicBezTo>
                    <a:pt x="359811" y="33977"/>
                    <a:pt x="324879" y="23287"/>
                    <a:pt x="253299" y="4008"/>
                  </a:cubicBezTo>
                  <a:cubicBezTo>
                    <a:pt x="175038" y="10117"/>
                    <a:pt x="135335" y="13553"/>
                    <a:pt x="53446" y="23287"/>
                  </a:cubicBezTo>
                  <a:cubicBezTo>
                    <a:pt x="42757" y="52683"/>
                    <a:pt x="35695" y="68526"/>
                    <a:pt x="14507" y="1101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C25EB885-8A09-454E-A003-E992273E03D1}"/>
                </a:ext>
              </a:extLst>
            </p:cNvPr>
            <p:cNvSpPr/>
            <p:nvPr/>
          </p:nvSpPr>
          <p:spPr>
            <a:xfrm>
              <a:off x="3112912" y="5045427"/>
              <a:ext cx="419938" cy="190881"/>
            </a:xfrm>
            <a:custGeom>
              <a:avLst/>
              <a:gdLst>
                <a:gd name="connsiteX0" fmla="*/ 169693 w 419938"/>
                <a:gd name="connsiteY0" fmla="*/ 193171 h 190880"/>
                <a:gd name="connsiteX1" fmla="*/ 0 w 419938"/>
                <a:gd name="connsiteY1" fmla="*/ 104412 h 190880"/>
                <a:gd name="connsiteX2" fmla="*/ 36649 w 419938"/>
                <a:gd name="connsiteY2" fmla="*/ 13171 h 190880"/>
                <a:gd name="connsiteX3" fmla="*/ 241655 w 419938"/>
                <a:gd name="connsiteY3" fmla="*/ 0 h 190880"/>
                <a:gd name="connsiteX4" fmla="*/ 424901 w 419938"/>
                <a:gd name="connsiteY4" fmla="*/ 68526 h 190880"/>
                <a:gd name="connsiteX5" fmla="*/ 392070 w 419938"/>
                <a:gd name="connsiteY5" fmla="*/ 163776 h 190880"/>
                <a:gd name="connsiteX6" fmla="*/ 169693 w 419938"/>
                <a:gd name="connsiteY6" fmla="*/ 193171 h 190880"/>
                <a:gd name="connsiteX7" fmla="*/ 13935 w 419938"/>
                <a:gd name="connsiteY7" fmla="*/ 102312 h 190880"/>
                <a:gd name="connsiteX8" fmla="*/ 173511 w 419938"/>
                <a:gd name="connsiteY8" fmla="*/ 184964 h 190880"/>
                <a:gd name="connsiteX9" fmla="*/ 381571 w 419938"/>
                <a:gd name="connsiteY9" fmla="*/ 158049 h 190880"/>
                <a:gd name="connsiteX10" fmla="*/ 412303 w 419938"/>
                <a:gd name="connsiteY10" fmla="*/ 69099 h 190880"/>
                <a:gd name="connsiteX11" fmla="*/ 240701 w 419938"/>
                <a:gd name="connsiteY11" fmla="*/ 4581 h 190880"/>
                <a:gd name="connsiteX12" fmla="*/ 48102 w 419938"/>
                <a:gd name="connsiteY12" fmla="*/ 16988 h 190880"/>
                <a:gd name="connsiteX13" fmla="*/ 13935 w 419938"/>
                <a:gd name="connsiteY13" fmla="*/ 102312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169693" y="193171"/>
                  </a:moveTo>
                  <a:cubicBezTo>
                    <a:pt x="103076" y="154614"/>
                    <a:pt x="69290" y="136671"/>
                    <a:pt x="0" y="104412"/>
                  </a:cubicBezTo>
                  <a:cubicBezTo>
                    <a:pt x="20615" y="59555"/>
                    <a:pt x="26723" y="44093"/>
                    <a:pt x="36649" y="13171"/>
                  </a:cubicBezTo>
                  <a:cubicBezTo>
                    <a:pt x="120064" y="7063"/>
                    <a:pt x="160913" y="4772"/>
                    <a:pt x="241655" y="0"/>
                  </a:cubicBezTo>
                  <a:cubicBezTo>
                    <a:pt x="316099" y="25196"/>
                    <a:pt x="352748" y="38940"/>
                    <a:pt x="424901" y="68526"/>
                  </a:cubicBezTo>
                  <a:cubicBezTo>
                    <a:pt x="415739" y="102694"/>
                    <a:pt x="410394" y="117773"/>
                    <a:pt x="392070" y="163776"/>
                  </a:cubicBezTo>
                  <a:cubicBezTo>
                    <a:pt x="305028" y="172938"/>
                    <a:pt x="260744" y="178855"/>
                    <a:pt x="169693" y="193171"/>
                  </a:cubicBezTo>
                  <a:close/>
                  <a:moveTo>
                    <a:pt x="13935" y="102312"/>
                  </a:moveTo>
                  <a:cubicBezTo>
                    <a:pt x="79024" y="132471"/>
                    <a:pt x="110902" y="149078"/>
                    <a:pt x="173511" y="184964"/>
                  </a:cubicBezTo>
                  <a:cubicBezTo>
                    <a:pt x="258453" y="171984"/>
                    <a:pt x="300065" y="166639"/>
                    <a:pt x="381571" y="158049"/>
                  </a:cubicBezTo>
                  <a:cubicBezTo>
                    <a:pt x="398560" y="115292"/>
                    <a:pt x="403522" y="101167"/>
                    <a:pt x="412303" y="69099"/>
                  </a:cubicBezTo>
                  <a:cubicBezTo>
                    <a:pt x="344731" y="41421"/>
                    <a:pt x="310373" y="28441"/>
                    <a:pt x="240701" y="4581"/>
                  </a:cubicBezTo>
                  <a:cubicBezTo>
                    <a:pt x="164730" y="8971"/>
                    <a:pt x="126363" y="11071"/>
                    <a:pt x="48102" y="16988"/>
                  </a:cubicBezTo>
                  <a:cubicBezTo>
                    <a:pt x="38558" y="46193"/>
                    <a:pt x="33023" y="60700"/>
                    <a:pt x="13935" y="10231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F8F94F69-97BA-46AA-A2BF-028A8C7E0F71}"/>
                </a:ext>
              </a:extLst>
            </p:cNvPr>
            <p:cNvSpPr/>
            <p:nvPr/>
          </p:nvSpPr>
          <p:spPr>
            <a:xfrm>
              <a:off x="3492956" y="5100592"/>
              <a:ext cx="400850" cy="190881"/>
            </a:xfrm>
            <a:custGeom>
              <a:avLst/>
              <a:gdLst>
                <a:gd name="connsiteX0" fmla="*/ 169502 w 400850"/>
                <a:gd name="connsiteY0" fmla="*/ 206915 h 190880"/>
                <a:gd name="connsiteX1" fmla="*/ 0 w 400850"/>
                <a:gd name="connsiteY1" fmla="*/ 106511 h 190880"/>
                <a:gd name="connsiteX2" fmla="*/ 33022 w 400850"/>
                <a:gd name="connsiteY2" fmla="*/ 11453 h 190880"/>
                <a:gd name="connsiteX3" fmla="*/ 234974 w 400850"/>
                <a:gd name="connsiteY3" fmla="*/ 0 h 190880"/>
                <a:gd name="connsiteX4" fmla="*/ 417075 w 400850"/>
                <a:gd name="connsiteY4" fmla="*/ 80552 h 190880"/>
                <a:gd name="connsiteX5" fmla="*/ 387298 w 400850"/>
                <a:gd name="connsiteY5" fmla="*/ 183437 h 190880"/>
                <a:gd name="connsiteX6" fmla="*/ 169502 w 400850"/>
                <a:gd name="connsiteY6" fmla="*/ 206915 h 190880"/>
                <a:gd name="connsiteX7" fmla="*/ 13552 w 400850"/>
                <a:gd name="connsiteY7" fmla="*/ 104985 h 190880"/>
                <a:gd name="connsiteX8" fmla="*/ 172938 w 400850"/>
                <a:gd name="connsiteY8" fmla="*/ 198325 h 190880"/>
                <a:gd name="connsiteX9" fmla="*/ 376799 w 400850"/>
                <a:gd name="connsiteY9" fmla="*/ 176947 h 190880"/>
                <a:gd name="connsiteX10" fmla="*/ 404667 w 400850"/>
                <a:gd name="connsiteY10" fmla="*/ 80933 h 190880"/>
                <a:gd name="connsiteX11" fmla="*/ 234020 w 400850"/>
                <a:gd name="connsiteY11" fmla="*/ 5154 h 190880"/>
                <a:gd name="connsiteX12" fmla="*/ 44285 w 400850"/>
                <a:gd name="connsiteY12" fmla="*/ 15843 h 190880"/>
                <a:gd name="connsiteX13" fmla="*/ 13552 w 400850"/>
                <a:gd name="connsiteY13" fmla="*/ 104985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190880">
                  <a:moveTo>
                    <a:pt x="169502" y="206915"/>
                  </a:moveTo>
                  <a:cubicBezTo>
                    <a:pt x="102503" y="163776"/>
                    <a:pt x="68717" y="143542"/>
                    <a:pt x="0" y="106511"/>
                  </a:cubicBezTo>
                  <a:cubicBezTo>
                    <a:pt x="18515" y="60509"/>
                    <a:pt x="23669" y="45430"/>
                    <a:pt x="33022" y="11453"/>
                  </a:cubicBezTo>
                  <a:cubicBezTo>
                    <a:pt x="114529" y="7063"/>
                    <a:pt x="154804" y="5154"/>
                    <a:pt x="234974" y="0"/>
                  </a:cubicBezTo>
                  <a:cubicBezTo>
                    <a:pt x="308654" y="30159"/>
                    <a:pt x="344922" y="46384"/>
                    <a:pt x="417075" y="80552"/>
                  </a:cubicBezTo>
                  <a:cubicBezTo>
                    <a:pt x="408104" y="119682"/>
                    <a:pt x="403332" y="135716"/>
                    <a:pt x="387298" y="183437"/>
                  </a:cubicBezTo>
                  <a:cubicBezTo>
                    <a:pt x="301783" y="190499"/>
                    <a:pt x="258262" y="195271"/>
                    <a:pt x="169502" y="206915"/>
                  </a:cubicBezTo>
                  <a:close/>
                  <a:moveTo>
                    <a:pt x="13552" y="104985"/>
                  </a:moveTo>
                  <a:cubicBezTo>
                    <a:pt x="78070" y="139725"/>
                    <a:pt x="109948" y="158431"/>
                    <a:pt x="172938" y="198325"/>
                  </a:cubicBezTo>
                  <a:cubicBezTo>
                    <a:pt x="255780" y="187827"/>
                    <a:pt x="296438" y="183627"/>
                    <a:pt x="376799" y="176947"/>
                  </a:cubicBezTo>
                  <a:cubicBezTo>
                    <a:pt x="391688" y="132853"/>
                    <a:pt x="396269" y="117583"/>
                    <a:pt x="404667" y="80933"/>
                  </a:cubicBezTo>
                  <a:cubicBezTo>
                    <a:pt x="337096" y="48865"/>
                    <a:pt x="303119" y="33595"/>
                    <a:pt x="234020" y="5154"/>
                  </a:cubicBezTo>
                  <a:cubicBezTo>
                    <a:pt x="158622" y="9926"/>
                    <a:pt x="120827" y="11835"/>
                    <a:pt x="44285" y="15843"/>
                  </a:cubicBezTo>
                  <a:cubicBezTo>
                    <a:pt x="35313" y="47911"/>
                    <a:pt x="30541" y="62227"/>
                    <a:pt x="13552" y="104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8793AC99-D628-4B6E-A432-C58C5C504EDD}"/>
                </a:ext>
              </a:extLst>
            </p:cNvPr>
            <p:cNvSpPr/>
            <p:nvPr/>
          </p:nvSpPr>
          <p:spPr>
            <a:xfrm>
              <a:off x="3868228" y="5163965"/>
              <a:ext cx="400850" cy="209969"/>
            </a:xfrm>
            <a:custGeom>
              <a:avLst/>
              <a:gdLst>
                <a:gd name="connsiteX0" fmla="*/ 173511 w 400850"/>
                <a:gd name="connsiteY0" fmla="*/ 226576 h 209969"/>
                <a:gd name="connsiteX1" fmla="*/ 0 w 400850"/>
                <a:gd name="connsiteY1" fmla="*/ 117392 h 209969"/>
                <a:gd name="connsiteX2" fmla="*/ 29777 w 400850"/>
                <a:gd name="connsiteY2" fmla="*/ 14698 h 209969"/>
                <a:gd name="connsiteX3" fmla="*/ 231920 w 400850"/>
                <a:gd name="connsiteY3" fmla="*/ 0 h 209969"/>
                <a:gd name="connsiteX4" fmla="*/ 416120 w 400850"/>
                <a:gd name="connsiteY4" fmla="*/ 91814 h 209969"/>
                <a:gd name="connsiteX5" fmla="*/ 389779 w 400850"/>
                <a:gd name="connsiteY5" fmla="*/ 204433 h 209969"/>
                <a:gd name="connsiteX6" fmla="*/ 173511 w 400850"/>
                <a:gd name="connsiteY6" fmla="*/ 226576 h 209969"/>
                <a:gd name="connsiteX7" fmla="*/ 13361 w 400850"/>
                <a:gd name="connsiteY7" fmla="*/ 116055 h 209969"/>
                <a:gd name="connsiteX8" fmla="*/ 176374 w 400850"/>
                <a:gd name="connsiteY8" fmla="*/ 217604 h 209969"/>
                <a:gd name="connsiteX9" fmla="*/ 378899 w 400850"/>
                <a:gd name="connsiteY9" fmla="*/ 197562 h 209969"/>
                <a:gd name="connsiteX10" fmla="*/ 403522 w 400850"/>
                <a:gd name="connsiteY10" fmla="*/ 92577 h 209969"/>
                <a:gd name="connsiteX11" fmla="*/ 230966 w 400850"/>
                <a:gd name="connsiteY11" fmla="*/ 6299 h 209969"/>
                <a:gd name="connsiteX12" fmla="*/ 41039 w 400850"/>
                <a:gd name="connsiteY12" fmla="*/ 19661 h 209969"/>
                <a:gd name="connsiteX13" fmla="*/ 13361 w 400850"/>
                <a:gd name="connsiteY13" fmla="*/ 11605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0850" h="209969">
                  <a:moveTo>
                    <a:pt x="173511" y="226576"/>
                  </a:moveTo>
                  <a:cubicBezTo>
                    <a:pt x="104412" y="180001"/>
                    <a:pt x="69863" y="158049"/>
                    <a:pt x="0" y="117392"/>
                  </a:cubicBezTo>
                  <a:cubicBezTo>
                    <a:pt x="16034" y="69862"/>
                    <a:pt x="20997" y="53828"/>
                    <a:pt x="29777" y="14698"/>
                  </a:cubicBezTo>
                  <a:cubicBezTo>
                    <a:pt x="111092" y="10117"/>
                    <a:pt x="151369" y="7444"/>
                    <a:pt x="231920" y="0"/>
                  </a:cubicBezTo>
                  <a:cubicBezTo>
                    <a:pt x="305982" y="34931"/>
                    <a:pt x="342822" y="53637"/>
                    <a:pt x="416120" y="91814"/>
                  </a:cubicBezTo>
                  <a:cubicBezTo>
                    <a:pt x="407722" y="137053"/>
                    <a:pt x="403141" y="154614"/>
                    <a:pt x="389779" y="204433"/>
                  </a:cubicBezTo>
                  <a:cubicBezTo>
                    <a:pt x="304455" y="211305"/>
                    <a:pt x="261316" y="215886"/>
                    <a:pt x="173511" y="226576"/>
                  </a:cubicBezTo>
                  <a:close/>
                  <a:moveTo>
                    <a:pt x="13361" y="116055"/>
                  </a:moveTo>
                  <a:cubicBezTo>
                    <a:pt x="79024" y="154041"/>
                    <a:pt x="111474" y="174465"/>
                    <a:pt x="176374" y="217604"/>
                  </a:cubicBezTo>
                  <a:cubicBezTo>
                    <a:pt x="258452" y="208060"/>
                    <a:pt x="298920" y="204052"/>
                    <a:pt x="378899" y="197562"/>
                  </a:cubicBezTo>
                  <a:cubicBezTo>
                    <a:pt x="391306" y="151559"/>
                    <a:pt x="395696" y="134953"/>
                    <a:pt x="403522" y="92577"/>
                  </a:cubicBezTo>
                  <a:cubicBezTo>
                    <a:pt x="334805" y="56882"/>
                    <a:pt x="300447" y="39321"/>
                    <a:pt x="230966" y="6299"/>
                  </a:cubicBezTo>
                  <a:cubicBezTo>
                    <a:pt x="155186" y="12980"/>
                    <a:pt x="117392" y="15461"/>
                    <a:pt x="41039" y="19661"/>
                  </a:cubicBezTo>
                  <a:cubicBezTo>
                    <a:pt x="32640" y="56692"/>
                    <a:pt x="28060" y="71962"/>
                    <a:pt x="13361" y="1160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708AE446-F217-4984-80BC-3698AF13B42E}"/>
                </a:ext>
              </a:extLst>
            </p:cNvPr>
            <p:cNvSpPr/>
            <p:nvPr/>
          </p:nvSpPr>
          <p:spPr>
            <a:xfrm>
              <a:off x="4245981" y="5231536"/>
              <a:ext cx="419938" cy="248145"/>
            </a:xfrm>
            <a:custGeom>
              <a:avLst/>
              <a:gdLst>
                <a:gd name="connsiteX0" fmla="*/ 180764 w 419938"/>
                <a:gd name="connsiteY0" fmla="*/ 248527 h 248145"/>
                <a:gd name="connsiteX1" fmla="*/ 0 w 419938"/>
                <a:gd name="connsiteY1" fmla="*/ 133998 h 248145"/>
                <a:gd name="connsiteX2" fmla="*/ 26342 w 419938"/>
                <a:gd name="connsiteY2" fmla="*/ 21760 h 248145"/>
                <a:gd name="connsiteX3" fmla="*/ 230776 w 419938"/>
                <a:gd name="connsiteY3" fmla="*/ 0 h 248145"/>
                <a:gd name="connsiteX4" fmla="*/ 420129 w 419938"/>
                <a:gd name="connsiteY4" fmla="*/ 100785 h 248145"/>
                <a:gd name="connsiteX5" fmla="*/ 398178 w 419938"/>
                <a:gd name="connsiteY5" fmla="*/ 223521 h 248145"/>
                <a:gd name="connsiteX6" fmla="*/ 180764 w 419938"/>
                <a:gd name="connsiteY6" fmla="*/ 248527 h 248145"/>
                <a:gd name="connsiteX7" fmla="*/ 13171 w 419938"/>
                <a:gd name="connsiteY7" fmla="*/ 132853 h 248145"/>
                <a:gd name="connsiteX8" fmla="*/ 183055 w 419938"/>
                <a:gd name="connsiteY8" fmla="*/ 239365 h 248145"/>
                <a:gd name="connsiteX9" fmla="*/ 386534 w 419938"/>
                <a:gd name="connsiteY9" fmla="*/ 216841 h 248145"/>
                <a:gd name="connsiteX10" fmla="*/ 407150 w 419938"/>
                <a:gd name="connsiteY10" fmla="*/ 102503 h 248145"/>
                <a:gd name="connsiteX11" fmla="*/ 229821 w 419938"/>
                <a:gd name="connsiteY11" fmla="*/ 7826 h 248145"/>
                <a:gd name="connsiteX12" fmla="*/ 37795 w 419938"/>
                <a:gd name="connsiteY12" fmla="*/ 27869 h 248145"/>
                <a:gd name="connsiteX13" fmla="*/ 13171 w 419938"/>
                <a:gd name="connsiteY13" fmla="*/ 132853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48145">
                  <a:moveTo>
                    <a:pt x="180764" y="248527"/>
                  </a:moveTo>
                  <a:cubicBezTo>
                    <a:pt x="108421" y="200043"/>
                    <a:pt x="72344" y="177137"/>
                    <a:pt x="0" y="133998"/>
                  </a:cubicBezTo>
                  <a:cubicBezTo>
                    <a:pt x="13362" y="84369"/>
                    <a:pt x="17943" y="66808"/>
                    <a:pt x="26342" y="21760"/>
                  </a:cubicBezTo>
                  <a:cubicBezTo>
                    <a:pt x="108230" y="15079"/>
                    <a:pt x="149079" y="11071"/>
                    <a:pt x="230776" y="0"/>
                  </a:cubicBezTo>
                  <a:cubicBezTo>
                    <a:pt x="306555" y="39321"/>
                    <a:pt x="344158" y="59746"/>
                    <a:pt x="420129" y="100785"/>
                  </a:cubicBezTo>
                  <a:cubicBezTo>
                    <a:pt x="412876" y="152514"/>
                    <a:pt x="408676" y="171602"/>
                    <a:pt x="398178" y="223521"/>
                  </a:cubicBezTo>
                  <a:cubicBezTo>
                    <a:pt x="312091" y="231920"/>
                    <a:pt x="268570" y="237074"/>
                    <a:pt x="180764" y="248527"/>
                  </a:cubicBezTo>
                  <a:close/>
                  <a:moveTo>
                    <a:pt x="13171" y="132853"/>
                  </a:moveTo>
                  <a:cubicBezTo>
                    <a:pt x="81124" y="173129"/>
                    <a:pt x="114911" y="194317"/>
                    <a:pt x="183055" y="239365"/>
                  </a:cubicBezTo>
                  <a:cubicBezTo>
                    <a:pt x="265134" y="229057"/>
                    <a:pt x="305792" y="224476"/>
                    <a:pt x="386534" y="216841"/>
                  </a:cubicBezTo>
                  <a:cubicBezTo>
                    <a:pt x="396269" y="168929"/>
                    <a:pt x="400277" y="150605"/>
                    <a:pt x="407150" y="102503"/>
                  </a:cubicBezTo>
                  <a:cubicBezTo>
                    <a:pt x="336142" y="63945"/>
                    <a:pt x="300638" y="44857"/>
                    <a:pt x="229821" y="7826"/>
                  </a:cubicBezTo>
                  <a:cubicBezTo>
                    <a:pt x="153087" y="17752"/>
                    <a:pt x="114720" y="21569"/>
                    <a:pt x="37795" y="27869"/>
                  </a:cubicBezTo>
                  <a:cubicBezTo>
                    <a:pt x="29778" y="70053"/>
                    <a:pt x="25579" y="86851"/>
                    <a:pt x="13171" y="1328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ED7EF047-6509-4872-8CA8-5F19D7A10A42}"/>
                </a:ext>
              </a:extLst>
            </p:cNvPr>
            <p:cNvSpPr/>
            <p:nvPr/>
          </p:nvSpPr>
          <p:spPr>
            <a:xfrm>
              <a:off x="4631752" y="5297963"/>
              <a:ext cx="419938" cy="267233"/>
            </a:xfrm>
            <a:custGeom>
              <a:avLst/>
              <a:gdLst>
                <a:gd name="connsiteX0" fmla="*/ 190690 w 419938"/>
                <a:gd name="connsiteY0" fmla="*/ 269906 h 267233"/>
                <a:gd name="connsiteX1" fmla="*/ 0 w 419938"/>
                <a:gd name="connsiteY1" fmla="*/ 154232 h 267233"/>
                <a:gd name="connsiteX2" fmla="*/ 22142 w 419938"/>
                <a:gd name="connsiteY2" fmla="*/ 31877 h 267233"/>
                <a:gd name="connsiteX3" fmla="*/ 230202 w 419938"/>
                <a:gd name="connsiteY3" fmla="*/ 0 h 267233"/>
                <a:gd name="connsiteX4" fmla="*/ 427573 w 419938"/>
                <a:gd name="connsiteY4" fmla="*/ 106130 h 267233"/>
                <a:gd name="connsiteX5" fmla="*/ 411348 w 419938"/>
                <a:gd name="connsiteY5" fmla="*/ 237456 h 267233"/>
                <a:gd name="connsiteX6" fmla="*/ 190690 w 419938"/>
                <a:gd name="connsiteY6" fmla="*/ 269906 h 267233"/>
                <a:gd name="connsiteX7" fmla="*/ 13361 w 419938"/>
                <a:gd name="connsiteY7" fmla="*/ 153087 h 267233"/>
                <a:gd name="connsiteX8" fmla="*/ 192599 w 419938"/>
                <a:gd name="connsiteY8" fmla="*/ 260362 h 267233"/>
                <a:gd name="connsiteX9" fmla="*/ 398941 w 419938"/>
                <a:gd name="connsiteY9" fmla="*/ 231157 h 267233"/>
                <a:gd name="connsiteX10" fmla="*/ 414403 w 419938"/>
                <a:gd name="connsiteY10" fmla="*/ 108611 h 267233"/>
                <a:gd name="connsiteX11" fmla="*/ 229439 w 419938"/>
                <a:gd name="connsiteY11" fmla="*/ 8971 h 267233"/>
                <a:gd name="connsiteX12" fmla="*/ 33977 w 419938"/>
                <a:gd name="connsiteY12" fmla="*/ 38367 h 267233"/>
                <a:gd name="connsiteX13" fmla="*/ 13361 w 419938"/>
                <a:gd name="connsiteY13" fmla="*/ 153087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67233">
                  <a:moveTo>
                    <a:pt x="190690" y="269906"/>
                  </a:moveTo>
                  <a:cubicBezTo>
                    <a:pt x="113956" y="221422"/>
                    <a:pt x="75780" y="198134"/>
                    <a:pt x="0" y="154232"/>
                  </a:cubicBezTo>
                  <a:cubicBezTo>
                    <a:pt x="10689" y="102503"/>
                    <a:pt x="14698" y="83415"/>
                    <a:pt x="22142" y="31877"/>
                  </a:cubicBezTo>
                  <a:cubicBezTo>
                    <a:pt x="105366" y="21951"/>
                    <a:pt x="146978" y="15652"/>
                    <a:pt x="230202" y="0"/>
                  </a:cubicBezTo>
                  <a:cubicBezTo>
                    <a:pt x="308654" y="42376"/>
                    <a:pt x="348167" y="63945"/>
                    <a:pt x="427573" y="106130"/>
                  </a:cubicBezTo>
                  <a:cubicBezTo>
                    <a:pt x="422229" y="163585"/>
                    <a:pt x="418793" y="183818"/>
                    <a:pt x="411348" y="237456"/>
                  </a:cubicBezTo>
                  <a:cubicBezTo>
                    <a:pt x="323543" y="249290"/>
                    <a:pt x="279449" y="255780"/>
                    <a:pt x="190690" y="269906"/>
                  </a:cubicBezTo>
                  <a:close/>
                  <a:moveTo>
                    <a:pt x="13361" y="153087"/>
                  </a:moveTo>
                  <a:cubicBezTo>
                    <a:pt x="84560" y="193935"/>
                    <a:pt x="120446" y="215504"/>
                    <a:pt x="192599" y="260362"/>
                  </a:cubicBezTo>
                  <a:cubicBezTo>
                    <a:pt x="275632" y="247573"/>
                    <a:pt x="316672" y="241655"/>
                    <a:pt x="398941" y="231157"/>
                  </a:cubicBezTo>
                  <a:cubicBezTo>
                    <a:pt x="406004" y="181528"/>
                    <a:pt x="409249" y="162058"/>
                    <a:pt x="414403" y="108611"/>
                  </a:cubicBezTo>
                  <a:cubicBezTo>
                    <a:pt x="339959" y="69099"/>
                    <a:pt x="303119" y="48865"/>
                    <a:pt x="229439" y="8971"/>
                  </a:cubicBezTo>
                  <a:cubicBezTo>
                    <a:pt x="151177" y="23287"/>
                    <a:pt x="112238" y="29014"/>
                    <a:pt x="33977" y="38367"/>
                  </a:cubicBezTo>
                  <a:cubicBezTo>
                    <a:pt x="26914" y="86660"/>
                    <a:pt x="23096" y="104985"/>
                    <a:pt x="13361" y="15308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9CC382B1-F904-4FC9-B392-7EDA5C4EC691}"/>
                </a:ext>
              </a:extLst>
            </p:cNvPr>
            <p:cNvSpPr/>
            <p:nvPr/>
          </p:nvSpPr>
          <p:spPr>
            <a:xfrm>
              <a:off x="5030121" y="5357899"/>
              <a:ext cx="419938" cy="286321"/>
            </a:xfrm>
            <a:custGeom>
              <a:avLst/>
              <a:gdLst>
                <a:gd name="connsiteX0" fmla="*/ 202524 w 419938"/>
                <a:gd name="connsiteY0" fmla="*/ 287085 h 286321"/>
                <a:gd name="connsiteX1" fmla="*/ 0 w 419938"/>
                <a:gd name="connsiteY1" fmla="*/ 175229 h 286321"/>
                <a:gd name="connsiteX2" fmla="*/ 16607 w 419938"/>
                <a:gd name="connsiteY2" fmla="*/ 44093 h 286321"/>
                <a:gd name="connsiteX3" fmla="*/ 228866 w 419938"/>
                <a:gd name="connsiteY3" fmla="*/ 0 h 286321"/>
                <a:gd name="connsiteX4" fmla="*/ 436736 w 419938"/>
                <a:gd name="connsiteY4" fmla="*/ 106512 h 286321"/>
                <a:gd name="connsiteX5" fmla="*/ 427001 w 419938"/>
                <a:gd name="connsiteY5" fmla="*/ 243182 h 286321"/>
                <a:gd name="connsiteX6" fmla="*/ 202524 w 419938"/>
                <a:gd name="connsiteY6" fmla="*/ 287085 h 286321"/>
                <a:gd name="connsiteX7" fmla="*/ 13361 w 419938"/>
                <a:gd name="connsiteY7" fmla="*/ 173702 h 286321"/>
                <a:gd name="connsiteX8" fmla="*/ 203670 w 419938"/>
                <a:gd name="connsiteY8" fmla="*/ 277159 h 286321"/>
                <a:gd name="connsiteX9" fmla="*/ 413639 w 419938"/>
                <a:gd name="connsiteY9" fmla="*/ 237456 h 286321"/>
                <a:gd name="connsiteX10" fmla="*/ 422992 w 419938"/>
                <a:gd name="connsiteY10" fmla="*/ 109757 h 286321"/>
                <a:gd name="connsiteX11" fmla="*/ 228102 w 419938"/>
                <a:gd name="connsiteY11" fmla="*/ 10117 h 286321"/>
                <a:gd name="connsiteX12" fmla="*/ 28632 w 419938"/>
                <a:gd name="connsiteY12" fmla="*/ 50774 h 286321"/>
                <a:gd name="connsiteX13" fmla="*/ 13361 w 419938"/>
                <a:gd name="connsiteY13" fmla="*/ 173702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86321">
                  <a:moveTo>
                    <a:pt x="202524" y="287085"/>
                  </a:moveTo>
                  <a:cubicBezTo>
                    <a:pt x="120637" y="240510"/>
                    <a:pt x="80170" y="217986"/>
                    <a:pt x="0" y="175229"/>
                  </a:cubicBezTo>
                  <a:cubicBezTo>
                    <a:pt x="7635" y="121591"/>
                    <a:pt x="11071" y="101358"/>
                    <a:pt x="16607" y="44093"/>
                  </a:cubicBezTo>
                  <a:cubicBezTo>
                    <a:pt x="101549" y="29587"/>
                    <a:pt x="143924" y="20806"/>
                    <a:pt x="228866" y="0"/>
                  </a:cubicBezTo>
                  <a:cubicBezTo>
                    <a:pt x="311327" y="43712"/>
                    <a:pt x="352748" y="65472"/>
                    <a:pt x="436736" y="106512"/>
                  </a:cubicBezTo>
                  <a:cubicBezTo>
                    <a:pt x="434063" y="167975"/>
                    <a:pt x="431582" y="188209"/>
                    <a:pt x="427001" y="243182"/>
                  </a:cubicBezTo>
                  <a:cubicBezTo>
                    <a:pt x="337286" y="259789"/>
                    <a:pt x="292430" y="268570"/>
                    <a:pt x="202524" y="287085"/>
                  </a:cubicBezTo>
                  <a:close/>
                  <a:moveTo>
                    <a:pt x="13361" y="173702"/>
                  </a:moveTo>
                  <a:cubicBezTo>
                    <a:pt x="88760" y="213405"/>
                    <a:pt x="126745" y="234211"/>
                    <a:pt x="203670" y="277159"/>
                  </a:cubicBezTo>
                  <a:cubicBezTo>
                    <a:pt x="287848" y="260362"/>
                    <a:pt x="329842" y="252345"/>
                    <a:pt x="413639" y="237456"/>
                  </a:cubicBezTo>
                  <a:cubicBezTo>
                    <a:pt x="417838" y="186491"/>
                    <a:pt x="420320" y="167021"/>
                    <a:pt x="422992" y="109757"/>
                  </a:cubicBezTo>
                  <a:cubicBezTo>
                    <a:pt x="344350" y="71199"/>
                    <a:pt x="305410" y="50965"/>
                    <a:pt x="228102" y="10117"/>
                  </a:cubicBezTo>
                  <a:cubicBezTo>
                    <a:pt x="148314" y="29205"/>
                    <a:pt x="108420" y="37222"/>
                    <a:pt x="28632" y="50774"/>
                  </a:cubicBezTo>
                  <a:cubicBezTo>
                    <a:pt x="23669" y="104412"/>
                    <a:pt x="20424" y="123882"/>
                    <a:pt x="13361" y="1737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9EC2D643-D087-456C-96DF-2C9E6769E2A6}"/>
                </a:ext>
              </a:extLst>
            </p:cNvPr>
            <p:cNvSpPr/>
            <p:nvPr/>
          </p:nvSpPr>
          <p:spPr>
            <a:xfrm>
              <a:off x="5443378" y="5405810"/>
              <a:ext cx="439026" cy="286321"/>
            </a:xfrm>
            <a:custGeom>
              <a:avLst/>
              <a:gdLst>
                <a:gd name="connsiteX0" fmla="*/ 215314 w 439026"/>
                <a:gd name="connsiteY0" fmla="*/ 295865 h 286321"/>
                <a:gd name="connsiteX1" fmla="*/ 0 w 439026"/>
                <a:gd name="connsiteY1" fmla="*/ 193744 h 286321"/>
                <a:gd name="connsiteX2" fmla="*/ 9926 w 439026"/>
                <a:gd name="connsiteY2" fmla="*/ 57074 h 286321"/>
                <a:gd name="connsiteX3" fmla="*/ 226194 w 439026"/>
                <a:gd name="connsiteY3" fmla="*/ 0 h 286321"/>
                <a:gd name="connsiteX4" fmla="*/ 446089 w 439026"/>
                <a:gd name="connsiteY4" fmla="*/ 100404 h 286321"/>
                <a:gd name="connsiteX5" fmla="*/ 443607 w 439026"/>
                <a:gd name="connsiteY5" fmla="*/ 236883 h 286321"/>
                <a:gd name="connsiteX6" fmla="*/ 215314 w 439026"/>
                <a:gd name="connsiteY6" fmla="*/ 295865 h 286321"/>
                <a:gd name="connsiteX7" fmla="*/ 13935 w 439026"/>
                <a:gd name="connsiteY7" fmla="*/ 191263 h 286321"/>
                <a:gd name="connsiteX8" fmla="*/ 216077 w 439026"/>
                <a:gd name="connsiteY8" fmla="*/ 285558 h 286321"/>
                <a:gd name="connsiteX9" fmla="*/ 430055 w 439026"/>
                <a:gd name="connsiteY9" fmla="*/ 231729 h 286321"/>
                <a:gd name="connsiteX10" fmla="*/ 432536 w 439026"/>
                <a:gd name="connsiteY10" fmla="*/ 104221 h 286321"/>
                <a:gd name="connsiteX11" fmla="*/ 226385 w 439026"/>
                <a:gd name="connsiteY11" fmla="*/ 10690 h 286321"/>
                <a:gd name="connsiteX12" fmla="*/ 22906 w 439026"/>
                <a:gd name="connsiteY12" fmla="*/ 63563 h 286321"/>
                <a:gd name="connsiteX13" fmla="*/ 13935 w 439026"/>
                <a:gd name="connsiteY13" fmla="*/ 19126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86321">
                  <a:moveTo>
                    <a:pt x="215314" y="295865"/>
                  </a:moveTo>
                  <a:cubicBezTo>
                    <a:pt x="128081" y="253681"/>
                    <a:pt x="85133" y="233257"/>
                    <a:pt x="0" y="193744"/>
                  </a:cubicBezTo>
                  <a:cubicBezTo>
                    <a:pt x="4581" y="138771"/>
                    <a:pt x="7063" y="118537"/>
                    <a:pt x="9926" y="57074"/>
                  </a:cubicBezTo>
                  <a:cubicBezTo>
                    <a:pt x="96586" y="37604"/>
                    <a:pt x="139916" y="26151"/>
                    <a:pt x="226194" y="0"/>
                  </a:cubicBezTo>
                  <a:cubicBezTo>
                    <a:pt x="313236" y="42757"/>
                    <a:pt x="357329" y="63373"/>
                    <a:pt x="446089" y="100404"/>
                  </a:cubicBezTo>
                  <a:cubicBezTo>
                    <a:pt x="446661" y="163012"/>
                    <a:pt x="445326" y="181528"/>
                    <a:pt x="443607" y="236883"/>
                  </a:cubicBezTo>
                  <a:cubicBezTo>
                    <a:pt x="352176" y="259407"/>
                    <a:pt x="306746" y="271433"/>
                    <a:pt x="215314" y="295865"/>
                  </a:cubicBezTo>
                  <a:close/>
                  <a:moveTo>
                    <a:pt x="13935" y="191263"/>
                  </a:moveTo>
                  <a:cubicBezTo>
                    <a:pt x="93914" y="227721"/>
                    <a:pt x="134189" y="246809"/>
                    <a:pt x="216077" y="285558"/>
                  </a:cubicBezTo>
                  <a:cubicBezTo>
                    <a:pt x="301592" y="263225"/>
                    <a:pt x="344350" y="252345"/>
                    <a:pt x="430055" y="231729"/>
                  </a:cubicBezTo>
                  <a:cubicBezTo>
                    <a:pt x="431582" y="180383"/>
                    <a:pt x="432918" y="162440"/>
                    <a:pt x="432536" y="104221"/>
                  </a:cubicBezTo>
                  <a:cubicBezTo>
                    <a:pt x="349312" y="69672"/>
                    <a:pt x="308082" y="50393"/>
                    <a:pt x="226385" y="10690"/>
                  </a:cubicBezTo>
                  <a:cubicBezTo>
                    <a:pt x="145070" y="34740"/>
                    <a:pt x="104412" y="45239"/>
                    <a:pt x="22906" y="63563"/>
                  </a:cubicBezTo>
                  <a:cubicBezTo>
                    <a:pt x="20424" y="120828"/>
                    <a:pt x="18134" y="140298"/>
                    <a:pt x="13935" y="19126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A1173415-42B2-4D19-83A8-D557D4307CE3}"/>
                </a:ext>
              </a:extLst>
            </p:cNvPr>
            <p:cNvSpPr/>
            <p:nvPr/>
          </p:nvSpPr>
          <p:spPr>
            <a:xfrm>
              <a:off x="5873242" y="5435779"/>
              <a:ext cx="458114" cy="286321"/>
            </a:xfrm>
            <a:custGeom>
              <a:avLst/>
              <a:gdLst>
                <a:gd name="connsiteX0" fmla="*/ 227339 w 458114"/>
                <a:gd name="connsiteY0" fmla="*/ 292239 h 286321"/>
                <a:gd name="connsiteX1" fmla="*/ 0 w 458114"/>
                <a:gd name="connsiteY1" fmla="*/ 206151 h 286321"/>
                <a:gd name="connsiteX2" fmla="*/ 2673 w 458114"/>
                <a:gd name="connsiteY2" fmla="*/ 69671 h 286321"/>
                <a:gd name="connsiteX3" fmla="*/ 222758 w 458114"/>
                <a:gd name="connsiteY3" fmla="*/ 0 h 286321"/>
                <a:gd name="connsiteX4" fmla="*/ 454297 w 458114"/>
                <a:gd name="connsiteY4" fmla="*/ 80743 h 286321"/>
                <a:gd name="connsiteX5" fmla="*/ 459260 w 458114"/>
                <a:gd name="connsiteY5" fmla="*/ 214550 h 286321"/>
                <a:gd name="connsiteX6" fmla="*/ 227339 w 458114"/>
                <a:gd name="connsiteY6" fmla="*/ 292239 h 286321"/>
                <a:gd name="connsiteX7" fmla="*/ 14126 w 458114"/>
                <a:gd name="connsiteY7" fmla="*/ 202715 h 286321"/>
                <a:gd name="connsiteX8" fmla="*/ 227339 w 458114"/>
                <a:gd name="connsiteY8" fmla="*/ 281931 h 286321"/>
                <a:gd name="connsiteX9" fmla="*/ 444753 w 458114"/>
                <a:gd name="connsiteY9" fmla="*/ 210732 h 286321"/>
                <a:gd name="connsiteX10" fmla="*/ 440363 w 458114"/>
                <a:gd name="connsiteY10" fmla="*/ 86087 h 286321"/>
                <a:gd name="connsiteX11" fmla="*/ 223140 w 458114"/>
                <a:gd name="connsiteY11" fmla="*/ 10689 h 286321"/>
                <a:gd name="connsiteX12" fmla="*/ 16225 w 458114"/>
                <a:gd name="connsiteY12" fmla="*/ 75398 h 286321"/>
                <a:gd name="connsiteX13" fmla="*/ 14126 w 458114"/>
                <a:gd name="connsiteY13" fmla="*/ 20271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27339" y="292239"/>
                  </a:moveTo>
                  <a:cubicBezTo>
                    <a:pt x="135335" y="257117"/>
                    <a:pt x="89905" y="239746"/>
                    <a:pt x="0" y="206151"/>
                  </a:cubicBezTo>
                  <a:cubicBezTo>
                    <a:pt x="1718" y="150796"/>
                    <a:pt x="3245" y="132090"/>
                    <a:pt x="2673" y="69671"/>
                  </a:cubicBezTo>
                  <a:cubicBezTo>
                    <a:pt x="91051" y="45048"/>
                    <a:pt x="134953" y="31114"/>
                    <a:pt x="222758" y="0"/>
                  </a:cubicBezTo>
                  <a:cubicBezTo>
                    <a:pt x="314954" y="38749"/>
                    <a:pt x="361529" y="54592"/>
                    <a:pt x="454297" y="80743"/>
                  </a:cubicBezTo>
                  <a:cubicBezTo>
                    <a:pt x="458496" y="142588"/>
                    <a:pt x="458306" y="159576"/>
                    <a:pt x="459260" y="214550"/>
                  </a:cubicBezTo>
                  <a:cubicBezTo>
                    <a:pt x="366492" y="245091"/>
                    <a:pt x="319726" y="260362"/>
                    <a:pt x="227339" y="292239"/>
                  </a:cubicBezTo>
                  <a:close/>
                  <a:moveTo>
                    <a:pt x="14126" y="202715"/>
                  </a:moveTo>
                  <a:cubicBezTo>
                    <a:pt x="98495" y="233638"/>
                    <a:pt x="141061" y="249672"/>
                    <a:pt x="227339" y="281931"/>
                  </a:cubicBezTo>
                  <a:cubicBezTo>
                    <a:pt x="313999" y="252726"/>
                    <a:pt x="357902" y="238792"/>
                    <a:pt x="444753" y="210732"/>
                  </a:cubicBezTo>
                  <a:cubicBezTo>
                    <a:pt x="443989" y="159767"/>
                    <a:pt x="444180" y="143351"/>
                    <a:pt x="440363" y="86087"/>
                  </a:cubicBezTo>
                  <a:cubicBezTo>
                    <a:pt x="353321" y="61464"/>
                    <a:pt x="309609" y="46575"/>
                    <a:pt x="223140" y="10689"/>
                  </a:cubicBezTo>
                  <a:cubicBezTo>
                    <a:pt x="140680" y="39321"/>
                    <a:pt x="99258" y="52301"/>
                    <a:pt x="16225" y="75398"/>
                  </a:cubicBezTo>
                  <a:cubicBezTo>
                    <a:pt x="16989" y="133426"/>
                    <a:pt x="15652" y="151368"/>
                    <a:pt x="14126" y="2027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7359FB6A-89A8-4008-8D1F-C182FDD34C63}"/>
                </a:ext>
              </a:extLst>
            </p:cNvPr>
            <p:cNvSpPr/>
            <p:nvPr/>
          </p:nvSpPr>
          <p:spPr>
            <a:xfrm>
              <a:off x="6313414" y="5419172"/>
              <a:ext cx="458114" cy="286321"/>
            </a:xfrm>
            <a:custGeom>
              <a:avLst/>
              <a:gdLst>
                <a:gd name="connsiteX0" fmla="*/ 239938 w 458114"/>
                <a:gd name="connsiteY0" fmla="*/ 295674 h 286321"/>
                <a:gd name="connsiteX1" fmla="*/ 4581 w 458114"/>
                <a:gd name="connsiteY1" fmla="*/ 231538 h 286321"/>
                <a:gd name="connsiteX2" fmla="*/ 0 w 458114"/>
                <a:gd name="connsiteY2" fmla="*/ 97922 h 286321"/>
                <a:gd name="connsiteX3" fmla="*/ 218368 w 458114"/>
                <a:gd name="connsiteY3" fmla="*/ 0 h 286321"/>
                <a:gd name="connsiteX4" fmla="*/ 453533 w 458114"/>
                <a:gd name="connsiteY4" fmla="*/ 57455 h 286321"/>
                <a:gd name="connsiteX5" fmla="*/ 466704 w 458114"/>
                <a:gd name="connsiteY5" fmla="*/ 194698 h 286321"/>
                <a:gd name="connsiteX6" fmla="*/ 239938 w 458114"/>
                <a:gd name="connsiteY6" fmla="*/ 295674 h 286321"/>
                <a:gd name="connsiteX7" fmla="*/ 18897 w 458114"/>
                <a:gd name="connsiteY7" fmla="*/ 226957 h 286321"/>
                <a:gd name="connsiteX8" fmla="*/ 239364 w 458114"/>
                <a:gd name="connsiteY8" fmla="*/ 285367 h 286321"/>
                <a:gd name="connsiteX9" fmla="*/ 452006 w 458114"/>
                <a:gd name="connsiteY9" fmla="*/ 192408 h 286321"/>
                <a:gd name="connsiteX10" fmla="*/ 439980 w 458114"/>
                <a:gd name="connsiteY10" fmla="*/ 64136 h 286321"/>
                <a:gd name="connsiteX11" fmla="*/ 219513 w 458114"/>
                <a:gd name="connsiteY11" fmla="*/ 10689 h 286321"/>
                <a:gd name="connsiteX12" fmla="*/ 14316 w 458114"/>
                <a:gd name="connsiteY12" fmla="*/ 101930 h 286321"/>
                <a:gd name="connsiteX13" fmla="*/ 18897 w 458114"/>
                <a:gd name="connsiteY13" fmla="*/ 22695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39938" y="295674"/>
                  </a:moveTo>
                  <a:cubicBezTo>
                    <a:pt x="145260" y="269906"/>
                    <a:pt x="98113" y="256926"/>
                    <a:pt x="4581" y="231538"/>
                  </a:cubicBezTo>
                  <a:cubicBezTo>
                    <a:pt x="3626" y="176565"/>
                    <a:pt x="4008" y="159576"/>
                    <a:pt x="0" y="97922"/>
                  </a:cubicBezTo>
                  <a:cubicBezTo>
                    <a:pt x="88569" y="63372"/>
                    <a:pt x="132280" y="43139"/>
                    <a:pt x="218368" y="0"/>
                  </a:cubicBezTo>
                  <a:cubicBezTo>
                    <a:pt x="312663" y="26723"/>
                    <a:pt x="359619" y="38176"/>
                    <a:pt x="453533" y="57455"/>
                  </a:cubicBezTo>
                  <a:cubicBezTo>
                    <a:pt x="461359" y="120064"/>
                    <a:pt x="462695" y="140107"/>
                    <a:pt x="466704" y="194698"/>
                  </a:cubicBezTo>
                  <a:cubicBezTo>
                    <a:pt x="376608" y="234402"/>
                    <a:pt x="331178" y="254826"/>
                    <a:pt x="239938" y="295674"/>
                  </a:cubicBezTo>
                  <a:close/>
                  <a:moveTo>
                    <a:pt x="18897" y="226957"/>
                  </a:moveTo>
                  <a:cubicBezTo>
                    <a:pt x="106702" y="250054"/>
                    <a:pt x="150795" y="261889"/>
                    <a:pt x="239364" y="285367"/>
                  </a:cubicBezTo>
                  <a:cubicBezTo>
                    <a:pt x="324879" y="247763"/>
                    <a:pt x="367446" y="228866"/>
                    <a:pt x="452006" y="192408"/>
                  </a:cubicBezTo>
                  <a:cubicBezTo>
                    <a:pt x="448188" y="141634"/>
                    <a:pt x="447043" y="122354"/>
                    <a:pt x="439980" y="64136"/>
                  </a:cubicBezTo>
                  <a:cubicBezTo>
                    <a:pt x="351985" y="46002"/>
                    <a:pt x="307891" y="35313"/>
                    <a:pt x="219513" y="10689"/>
                  </a:cubicBezTo>
                  <a:cubicBezTo>
                    <a:pt x="138389" y="50774"/>
                    <a:pt x="97540" y="69671"/>
                    <a:pt x="14316" y="101930"/>
                  </a:cubicBezTo>
                  <a:cubicBezTo>
                    <a:pt x="18134" y="159385"/>
                    <a:pt x="17943" y="175992"/>
                    <a:pt x="18897" y="2269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28B0734D-092C-433C-8A71-F09C4EE30443}"/>
                </a:ext>
              </a:extLst>
            </p:cNvPr>
            <p:cNvSpPr/>
            <p:nvPr/>
          </p:nvSpPr>
          <p:spPr>
            <a:xfrm>
              <a:off x="6752821" y="5366489"/>
              <a:ext cx="458114" cy="286321"/>
            </a:xfrm>
            <a:custGeom>
              <a:avLst/>
              <a:gdLst>
                <a:gd name="connsiteX0" fmla="*/ 249101 w 458114"/>
                <a:gd name="connsiteY0" fmla="*/ 291093 h 286321"/>
                <a:gd name="connsiteX1" fmla="*/ 12981 w 458114"/>
                <a:gd name="connsiteY1" fmla="*/ 249482 h 286321"/>
                <a:gd name="connsiteX2" fmla="*/ 0 w 458114"/>
                <a:gd name="connsiteY2" fmla="*/ 112238 h 286321"/>
                <a:gd name="connsiteX3" fmla="*/ 211496 w 458114"/>
                <a:gd name="connsiteY3" fmla="*/ 0 h 286321"/>
                <a:gd name="connsiteX4" fmla="*/ 446471 w 458114"/>
                <a:gd name="connsiteY4" fmla="*/ 40085 h 286321"/>
                <a:gd name="connsiteX5" fmla="*/ 466704 w 458114"/>
                <a:gd name="connsiteY5" fmla="*/ 173702 h 286321"/>
                <a:gd name="connsiteX6" fmla="*/ 249101 w 458114"/>
                <a:gd name="connsiteY6" fmla="*/ 291093 h 286321"/>
                <a:gd name="connsiteX7" fmla="*/ 26915 w 458114"/>
                <a:gd name="connsiteY7" fmla="*/ 243373 h 286321"/>
                <a:gd name="connsiteX8" fmla="*/ 248145 w 458114"/>
                <a:gd name="connsiteY8" fmla="*/ 280977 h 286321"/>
                <a:gd name="connsiteX9" fmla="*/ 452388 w 458114"/>
                <a:gd name="connsiteY9" fmla="*/ 172175 h 286321"/>
                <a:gd name="connsiteX10" fmla="*/ 433682 w 458114"/>
                <a:gd name="connsiteY10" fmla="*/ 47148 h 286321"/>
                <a:gd name="connsiteX11" fmla="*/ 213215 w 458114"/>
                <a:gd name="connsiteY11" fmla="*/ 10117 h 286321"/>
                <a:gd name="connsiteX12" fmla="*/ 14507 w 458114"/>
                <a:gd name="connsiteY12" fmla="*/ 115101 h 286321"/>
                <a:gd name="connsiteX13" fmla="*/ 26915 w 458114"/>
                <a:gd name="connsiteY13" fmla="*/ 24337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249101" y="291093"/>
                  </a:moveTo>
                  <a:cubicBezTo>
                    <a:pt x="154232" y="273723"/>
                    <a:pt x="107085" y="265515"/>
                    <a:pt x="12981" y="249482"/>
                  </a:cubicBezTo>
                  <a:cubicBezTo>
                    <a:pt x="8972" y="194698"/>
                    <a:pt x="7827" y="174656"/>
                    <a:pt x="0" y="112238"/>
                  </a:cubicBezTo>
                  <a:cubicBezTo>
                    <a:pt x="85896" y="69862"/>
                    <a:pt x="128082" y="46766"/>
                    <a:pt x="211496" y="0"/>
                  </a:cubicBezTo>
                  <a:cubicBezTo>
                    <a:pt x="306174" y="19661"/>
                    <a:pt x="353130" y="27678"/>
                    <a:pt x="446471" y="40085"/>
                  </a:cubicBezTo>
                  <a:cubicBezTo>
                    <a:pt x="457160" y="99449"/>
                    <a:pt x="459642" y="120064"/>
                    <a:pt x="466704" y="173702"/>
                  </a:cubicBezTo>
                  <a:cubicBezTo>
                    <a:pt x="380427" y="219132"/>
                    <a:pt x="336905" y="242801"/>
                    <a:pt x="249101" y="291093"/>
                  </a:cubicBezTo>
                  <a:close/>
                  <a:moveTo>
                    <a:pt x="26915" y="243373"/>
                  </a:moveTo>
                  <a:cubicBezTo>
                    <a:pt x="115102" y="257880"/>
                    <a:pt x="159195" y="265325"/>
                    <a:pt x="248145" y="280977"/>
                  </a:cubicBezTo>
                  <a:cubicBezTo>
                    <a:pt x="330415" y="236311"/>
                    <a:pt x="371264" y="214359"/>
                    <a:pt x="452388" y="172175"/>
                  </a:cubicBezTo>
                  <a:cubicBezTo>
                    <a:pt x="445899" y="122355"/>
                    <a:pt x="443417" y="102503"/>
                    <a:pt x="433682" y="47148"/>
                  </a:cubicBezTo>
                  <a:cubicBezTo>
                    <a:pt x="346067" y="35504"/>
                    <a:pt x="301974" y="28060"/>
                    <a:pt x="213215" y="10117"/>
                  </a:cubicBezTo>
                  <a:cubicBezTo>
                    <a:pt x="134762" y="53829"/>
                    <a:pt x="95251" y="75398"/>
                    <a:pt x="14507" y="115101"/>
                  </a:cubicBezTo>
                  <a:cubicBezTo>
                    <a:pt x="21952" y="173320"/>
                    <a:pt x="23097" y="192599"/>
                    <a:pt x="26915" y="2433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D7ED1B5D-5C17-418A-8365-614158549D12}"/>
                </a:ext>
              </a:extLst>
            </p:cNvPr>
            <p:cNvSpPr/>
            <p:nvPr/>
          </p:nvSpPr>
          <p:spPr>
            <a:xfrm>
              <a:off x="7185740" y="5291855"/>
              <a:ext cx="458114" cy="267233"/>
            </a:xfrm>
            <a:custGeom>
              <a:avLst/>
              <a:gdLst>
                <a:gd name="connsiteX0" fmla="*/ 254063 w 458114"/>
                <a:gd name="connsiteY0" fmla="*/ 276014 h 267233"/>
                <a:gd name="connsiteX1" fmla="*/ 20042 w 458114"/>
                <a:gd name="connsiteY1" fmla="*/ 251008 h 267233"/>
                <a:gd name="connsiteX2" fmla="*/ 0 w 458114"/>
                <a:gd name="connsiteY2" fmla="*/ 117201 h 267233"/>
                <a:gd name="connsiteX3" fmla="*/ 203479 w 458114"/>
                <a:gd name="connsiteY3" fmla="*/ 0 h 267233"/>
                <a:gd name="connsiteX4" fmla="*/ 435589 w 458114"/>
                <a:gd name="connsiteY4" fmla="*/ 24051 h 267233"/>
                <a:gd name="connsiteX5" fmla="*/ 461168 w 458114"/>
                <a:gd name="connsiteY5" fmla="*/ 149269 h 267233"/>
                <a:gd name="connsiteX6" fmla="*/ 254063 w 458114"/>
                <a:gd name="connsiteY6" fmla="*/ 276014 h 267233"/>
                <a:gd name="connsiteX7" fmla="*/ 33404 w 458114"/>
                <a:gd name="connsiteY7" fmla="*/ 243946 h 267233"/>
                <a:gd name="connsiteX8" fmla="*/ 252535 w 458114"/>
                <a:gd name="connsiteY8" fmla="*/ 266088 h 267233"/>
                <a:gd name="connsiteX9" fmla="*/ 447043 w 458114"/>
                <a:gd name="connsiteY9" fmla="*/ 148505 h 267233"/>
                <a:gd name="connsiteX10" fmla="*/ 423183 w 458114"/>
                <a:gd name="connsiteY10" fmla="*/ 31114 h 267233"/>
                <a:gd name="connsiteX11" fmla="*/ 205578 w 458114"/>
                <a:gd name="connsiteY11" fmla="*/ 8971 h 267233"/>
                <a:gd name="connsiteX12" fmla="*/ 14316 w 458114"/>
                <a:gd name="connsiteY12" fmla="*/ 118919 h 267233"/>
                <a:gd name="connsiteX13" fmla="*/ 33404 w 458114"/>
                <a:gd name="connsiteY13" fmla="*/ 24394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67233">
                  <a:moveTo>
                    <a:pt x="254063" y="276014"/>
                  </a:moveTo>
                  <a:cubicBezTo>
                    <a:pt x="160148" y="264943"/>
                    <a:pt x="113383" y="259980"/>
                    <a:pt x="20042" y="251008"/>
                  </a:cubicBezTo>
                  <a:cubicBezTo>
                    <a:pt x="13171" y="197371"/>
                    <a:pt x="10498" y="176565"/>
                    <a:pt x="0" y="117201"/>
                  </a:cubicBezTo>
                  <a:cubicBezTo>
                    <a:pt x="82651" y="71199"/>
                    <a:pt x="123117" y="47148"/>
                    <a:pt x="203479" y="0"/>
                  </a:cubicBezTo>
                  <a:cubicBezTo>
                    <a:pt x="297201" y="12980"/>
                    <a:pt x="343586" y="17561"/>
                    <a:pt x="435589" y="24051"/>
                  </a:cubicBezTo>
                  <a:cubicBezTo>
                    <a:pt x="447997" y="77498"/>
                    <a:pt x="451433" y="97158"/>
                    <a:pt x="461168" y="149269"/>
                  </a:cubicBezTo>
                  <a:cubicBezTo>
                    <a:pt x="378707" y="197944"/>
                    <a:pt x="337477" y="223331"/>
                    <a:pt x="254063" y="276014"/>
                  </a:cubicBezTo>
                  <a:close/>
                  <a:moveTo>
                    <a:pt x="33404" y="243946"/>
                  </a:moveTo>
                  <a:cubicBezTo>
                    <a:pt x="120827" y="251772"/>
                    <a:pt x="164539" y="256353"/>
                    <a:pt x="252535" y="266088"/>
                  </a:cubicBezTo>
                  <a:cubicBezTo>
                    <a:pt x="330796" y="217414"/>
                    <a:pt x="369545" y="193744"/>
                    <a:pt x="447043" y="148505"/>
                  </a:cubicBezTo>
                  <a:cubicBezTo>
                    <a:pt x="438071" y="100213"/>
                    <a:pt x="434826" y="81315"/>
                    <a:pt x="423183" y="31114"/>
                  </a:cubicBezTo>
                  <a:cubicBezTo>
                    <a:pt x="336904" y="25005"/>
                    <a:pt x="293384" y="20806"/>
                    <a:pt x="205578" y="8971"/>
                  </a:cubicBezTo>
                  <a:cubicBezTo>
                    <a:pt x="129990" y="53256"/>
                    <a:pt x="91814" y="75589"/>
                    <a:pt x="14316" y="118919"/>
                  </a:cubicBezTo>
                  <a:cubicBezTo>
                    <a:pt x="24432" y="174465"/>
                    <a:pt x="26914" y="194317"/>
                    <a:pt x="33404" y="2439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3D4B9712-4F6B-47F9-8D7B-88F67E96BCD9}"/>
                </a:ext>
              </a:extLst>
            </p:cNvPr>
            <p:cNvSpPr/>
            <p:nvPr/>
          </p:nvSpPr>
          <p:spPr>
            <a:xfrm>
              <a:off x="7607969" y="5204622"/>
              <a:ext cx="439026" cy="248145"/>
            </a:xfrm>
            <a:custGeom>
              <a:avLst/>
              <a:gdLst>
                <a:gd name="connsiteX0" fmla="*/ 255780 w 439026"/>
                <a:gd name="connsiteY0" fmla="*/ 254254 h 248145"/>
                <a:gd name="connsiteX1" fmla="*/ 25386 w 439026"/>
                <a:gd name="connsiteY1" fmla="*/ 239937 h 248145"/>
                <a:gd name="connsiteX2" fmla="*/ 0 w 439026"/>
                <a:gd name="connsiteY2" fmla="*/ 114529 h 248145"/>
                <a:gd name="connsiteX3" fmla="*/ 196225 w 439026"/>
                <a:gd name="connsiteY3" fmla="*/ 0 h 248145"/>
                <a:gd name="connsiteX4" fmla="*/ 423183 w 439026"/>
                <a:gd name="connsiteY4" fmla="*/ 10689 h 248145"/>
                <a:gd name="connsiteX5" fmla="*/ 452387 w 439026"/>
                <a:gd name="connsiteY5" fmla="*/ 125027 h 248145"/>
                <a:gd name="connsiteX6" fmla="*/ 255780 w 439026"/>
                <a:gd name="connsiteY6" fmla="*/ 254254 h 248145"/>
                <a:gd name="connsiteX7" fmla="*/ 38176 w 439026"/>
                <a:gd name="connsiteY7" fmla="*/ 232493 h 248145"/>
                <a:gd name="connsiteX8" fmla="*/ 253872 w 439026"/>
                <a:gd name="connsiteY8" fmla="*/ 244900 h 248145"/>
                <a:gd name="connsiteX9" fmla="*/ 438453 w 439026"/>
                <a:gd name="connsiteY9" fmla="*/ 124836 h 248145"/>
                <a:gd name="connsiteX10" fmla="*/ 411348 w 439026"/>
                <a:gd name="connsiteY10" fmla="*/ 17561 h 248145"/>
                <a:gd name="connsiteX11" fmla="*/ 198516 w 439026"/>
                <a:gd name="connsiteY11" fmla="*/ 7826 h 248145"/>
                <a:gd name="connsiteX12" fmla="*/ 14316 w 439026"/>
                <a:gd name="connsiteY12" fmla="*/ 115483 h 248145"/>
                <a:gd name="connsiteX13" fmla="*/ 38176 w 439026"/>
                <a:gd name="connsiteY13" fmla="*/ 232493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48145">
                  <a:moveTo>
                    <a:pt x="255780" y="254254"/>
                  </a:moveTo>
                  <a:cubicBezTo>
                    <a:pt x="163203" y="247000"/>
                    <a:pt x="117200" y="244137"/>
                    <a:pt x="25386" y="239937"/>
                  </a:cubicBezTo>
                  <a:cubicBezTo>
                    <a:pt x="15842" y="187827"/>
                    <a:pt x="12215" y="168166"/>
                    <a:pt x="0" y="114529"/>
                  </a:cubicBezTo>
                  <a:cubicBezTo>
                    <a:pt x="79215" y="68144"/>
                    <a:pt x="118345" y="44857"/>
                    <a:pt x="196225" y="0"/>
                  </a:cubicBezTo>
                  <a:cubicBezTo>
                    <a:pt x="288039" y="7063"/>
                    <a:pt x="333469" y="8971"/>
                    <a:pt x="423183" y="10689"/>
                  </a:cubicBezTo>
                  <a:cubicBezTo>
                    <a:pt x="436163" y="57073"/>
                    <a:pt x="440172" y="74825"/>
                    <a:pt x="452387" y="125027"/>
                  </a:cubicBezTo>
                  <a:cubicBezTo>
                    <a:pt x="373935" y="174083"/>
                    <a:pt x="334805" y="200043"/>
                    <a:pt x="255780" y="254254"/>
                  </a:cubicBezTo>
                  <a:close/>
                  <a:moveTo>
                    <a:pt x="38176" y="232493"/>
                  </a:moveTo>
                  <a:cubicBezTo>
                    <a:pt x="124073" y="236120"/>
                    <a:pt x="167211" y="238601"/>
                    <a:pt x="253872" y="244900"/>
                  </a:cubicBezTo>
                  <a:cubicBezTo>
                    <a:pt x="327933" y="194698"/>
                    <a:pt x="364773" y="170648"/>
                    <a:pt x="438453" y="124836"/>
                  </a:cubicBezTo>
                  <a:cubicBezTo>
                    <a:pt x="427382" y="78261"/>
                    <a:pt x="423374" y="61082"/>
                    <a:pt x="411348" y="17561"/>
                  </a:cubicBezTo>
                  <a:cubicBezTo>
                    <a:pt x="326979" y="15843"/>
                    <a:pt x="284603" y="14125"/>
                    <a:pt x="198516" y="7826"/>
                  </a:cubicBezTo>
                  <a:cubicBezTo>
                    <a:pt x="125409" y="50011"/>
                    <a:pt x="88759" y="71962"/>
                    <a:pt x="14316" y="115483"/>
                  </a:cubicBezTo>
                  <a:cubicBezTo>
                    <a:pt x="25768" y="165303"/>
                    <a:pt x="29204" y="184200"/>
                    <a:pt x="38176" y="2324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3AC7C83B-1D1C-40D6-854E-D1E62B3E781E}"/>
                </a:ext>
              </a:extLst>
            </p:cNvPr>
            <p:cNvSpPr/>
            <p:nvPr/>
          </p:nvSpPr>
          <p:spPr>
            <a:xfrm>
              <a:off x="8018363" y="5112427"/>
              <a:ext cx="439026" cy="229057"/>
            </a:xfrm>
            <a:custGeom>
              <a:avLst/>
              <a:gdLst>
                <a:gd name="connsiteX0" fmla="*/ 255589 w 439026"/>
                <a:gd name="connsiteY0" fmla="*/ 230393 h 229057"/>
                <a:gd name="connsiteX1" fmla="*/ 29013 w 439026"/>
                <a:gd name="connsiteY1" fmla="*/ 220849 h 229057"/>
                <a:gd name="connsiteX2" fmla="*/ 0 w 439026"/>
                <a:gd name="connsiteY2" fmla="*/ 106130 h 229057"/>
                <a:gd name="connsiteX3" fmla="*/ 190117 w 439026"/>
                <a:gd name="connsiteY3" fmla="*/ 0 h 229057"/>
                <a:gd name="connsiteX4" fmla="*/ 411348 w 439026"/>
                <a:gd name="connsiteY4" fmla="*/ 1336 h 229057"/>
                <a:gd name="connsiteX5" fmla="*/ 442653 w 439026"/>
                <a:gd name="connsiteY5" fmla="*/ 104794 h 229057"/>
                <a:gd name="connsiteX6" fmla="*/ 255589 w 439026"/>
                <a:gd name="connsiteY6" fmla="*/ 230393 h 229057"/>
                <a:gd name="connsiteX7" fmla="*/ 41039 w 439026"/>
                <a:gd name="connsiteY7" fmla="*/ 213405 h 229057"/>
                <a:gd name="connsiteX8" fmla="*/ 253107 w 439026"/>
                <a:gd name="connsiteY8" fmla="*/ 221422 h 229057"/>
                <a:gd name="connsiteX9" fmla="*/ 428909 w 439026"/>
                <a:gd name="connsiteY9" fmla="*/ 104412 h 229057"/>
                <a:gd name="connsiteX10" fmla="*/ 399705 w 439026"/>
                <a:gd name="connsiteY10" fmla="*/ 7444 h 229057"/>
                <a:gd name="connsiteX11" fmla="*/ 192217 w 439026"/>
                <a:gd name="connsiteY11" fmla="*/ 6490 h 229057"/>
                <a:gd name="connsiteX12" fmla="*/ 13743 w 439026"/>
                <a:gd name="connsiteY12" fmla="*/ 106321 h 229057"/>
                <a:gd name="connsiteX13" fmla="*/ 41039 w 439026"/>
                <a:gd name="connsiteY13" fmla="*/ 213405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229057">
                  <a:moveTo>
                    <a:pt x="255589" y="230393"/>
                  </a:moveTo>
                  <a:cubicBezTo>
                    <a:pt x="164348" y="224667"/>
                    <a:pt x="119110" y="222567"/>
                    <a:pt x="29013" y="220849"/>
                  </a:cubicBezTo>
                  <a:cubicBezTo>
                    <a:pt x="16988" y="170648"/>
                    <a:pt x="12980" y="152705"/>
                    <a:pt x="0" y="106130"/>
                  </a:cubicBezTo>
                  <a:cubicBezTo>
                    <a:pt x="76542" y="62036"/>
                    <a:pt x="114338" y="40467"/>
                    <a:pt x="190117" y="0"/>
                  </a:cubicBezTo>
                  <a:cubicBezTo>
                    <a:pt x="279640" y="2482"/>
                    <a:pt x="323733" y="2291"/>
                    <a:pt x="411348" y="1336"/>
                  </a:cubicBezTo>
                  <a:cubicBezTo>
                    <a:pt x="424137" y="40467"/>
                    <a:pt x="428527" y="56310"/>
                    <a:pt x="442653" y="104794"/>
                  </a:cubicBezTo>
                  <a:cubicBezTo>
                    <a:pt x="367827" y="151941"/>
                    <a:pt x="330415" y="177137"/>
                    <a:pt x="255589" y="230393"/>
                  </a:cubicBezTo>
                  <a:close/>
                  <a:moveTo>
                    <a:pt x="41039" y="213405"/>
                  </a:moveTo>
                  <a:cubicBezTo>
                    <a:pt x="125409" y="214741"/>
                    <a:pt x="167784" y="216459"/>
                    <a:pt x="253107" y="221422"/>
                  </a:cubicBezTo>
                  <a:cubicBezTo>
                    <a:pt x="323352" y="171984"/>
                    <a:pt x="358474" y="148505"/>
                    <a:pt x="428909" y="104412"/>
                  </a:cubicBezTo>
                  <a:cubicBezTo>
                    <a:pt x="415738" y="59555"/>
                    <a:pt x="411730" y="44284"/>
                    <a:pt x="399705" y="7444"/>
                  </a:cubicBezTo>
                  <a:cubicBezTo>
                    <a:pt x="317625" y="8399"/>
                    <a:pt x="276204" y="8590"/>
                    <a:pt x="192217" y="6490"/>
                  </a:cubicBezTo>
                  <a:cubicBezTo>
                    <a:pt x="121209" y="44857"/>
                    <a:pt x="85514" y="65090"/>
                    <a:pt x="13743" y="106321"/>
                  </a:cubicBezTo>
                  <a:cubicBezTo>
                    <a:pt x="25960" y="149651"/>
                    <a:pt x="29777" y="166830"/>
                    <a:pt x="41039" y="2134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82246C1A-5E25-42B1-9FA6-A69FFE595203}"/>
                </a:ext>
              </a:extLst>
            </p:cNvPr>
            <p:cNvSpPr/>
            <p:nvPr/>
          </p:nvSpPr>
          <p:spPr>
            <a:xfrm>
              <a:off x="8416923" y="5019277"/>
              <a:ext cx="419938" cy="209969"/>
            </a:xfrm>
            <a:custGeom>
              <a:avLst/>
              <a:gdLst>
                <a:gd name="connsiteX0" fmla="*/ 255208 w 419938"/>
                <a:gd name="connsiteY0" fmla="*/ 211496 h 209969"/>
                <a:gd name="connsiteX1" fmla="*/ 31304 w 419938"/>
                <a:gd name="connsiteY1" fmla="*/ 201189 h 209969"/>
                <a:gd name="connsiteX2" fmla="*/ 0 w 419938"/>
                <a:gd name="connsiteY2" fmla="*/ 97540 h 209969"/>
                <a:gd name="connsiteX3" fmla="*/ 186109 w 419938"/>
                <a:gd name="connsiteY3" fmla="*/ 3436 h 209969"/>
                <a:gd name="connsiteX4" fmla="*/ 401995 w 419938"/>
                <a:gd name="connsiteY4" fmla="*/ 0 h 209969"/>
                <a:gd name="connsiteX5" fmla="*/ 435017 w 419938"/>
                <a:gd name="connsiteY5" fmla="*/ 93913 h 209969"/>
                <a:gd name="connsiteX6" fmla="*/ 255208 w 419938"/>
                <a:gd name="connsiteY6" fmla="*/ 211496 h 209969"/>
                <a:gd name="connsiteX7" fmla="*/ 42948 w 419938"/>
                <a:gd name="connsiteY7" fmla="*/ 193935 h 209969"/>
                <a:gd name="connsiteX8" fmla="*/ 252535 w 419938"/>
                <a:gd name="connsiteY8" fmla="*/ 202716 h 209969"/>
                <a:gd name="connsiteX9" fmla="*/ 421464 w 419938"/>
                <a:gd name="connsiteY9" fmla="*/ 93341 h 209969"/>
                <a:gd name="connsiteX10" fmla="*/ 390733 w 419938"/>
                <a:gd name="connsiteY10" fmla="*/ 5345 h 209969"/>
                <a:gd name="connsiteX11" fmla="*/ 188399 w 419938"/>
                <a:gd name="connsiteY11" fmla="*/ 8781 h 209969"/>
                <a:gd name="connsiteX12" fmla="*/ 13934 w 419938"/>
                <a:gd name="connsiteY12" fmla="*/ 97349 h 209969"/>
                <a:gd name="connsiteX13" fmla="*/ 42948 w 419938"/>
                <a:gd name="connsiteY13" fmla="*/ 193935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209969">
                  <a:moveTo>
                    <a:pt x="255208" y="211496"/>
                  </a:moveTo>
                  <a:cubicBezTo>
                    <a:pt x="164920" y="205006"/>
                    <a:pt x="120064" y="202906"/>
                    <a:pt x="31304" y="201189"/>
                  </a:cubicBezTo>
                  <a:cubicBezTo>
                    <a:pt x="17179" y="152705"/>
                    <a:pt x="12789" y="136862"/>
                    <a:pt x="0" y="97540"/>
                  </a:cubicBezTo>
                  <a:cubicBezTo>
                    <a:pt x="74443" y="57646"/>
                    <a:pt x="111665" y="38558"/>
                    <a:pt x="186109" y="3436"/>
                  </a:cubicBezTo>
                  <a:cubicBezTo>
                    <a:pt x="273151" y="2863"/>
                    <a:pt x="316099" y="1909"/>
                    <a:pt x="401995" y="0"/>
                  </a:cubicBezTo>
                  <a:cubicBezTo>
                    <a:pt x="414211" y="32832"/>
                    <a:pt x="418602" y="47148"/>
                    <a:pt x="435017" y="93913"/>
                  </a:cubicBezTo>
                  <a:cubicBezTo>
                    <a:pt x="362674" y="137625"/>
                    <a:pt x="326788" y="161294"/>
                    <a:pt x="255208" y="211496"/>
                  </a:cubicBezTo>
                  <a:close/>
                  <a:moveTo>
                    <a:pt x="42948" y="193935"/>
                  </a:moveTo>
                  <a:cubicBezTo>
                    <a:pt x="125981" y="195271"/>
                    <a:pt x="167975" y="196989"/>
                    <a:pt x="252535" y="202716"/>
                  </a:cubicBezTo>
                  <a:cubicBezTo>
                    <a:pt x="319916" y="156141"/>
                    <a:pt x="353511" y="134189"/>
                    <a:pt x="421464" y="93341"/>
                  </a:cubicBezTo>
                  <a:cubicBezTo>
                    <a:pt x="406385" y="50011"/>
                    <a:pt x="402185" y="36458"/>
                    <a:pt x="390733" y="5345"/>
                  </a:cubicBezTo>
                  <a:cubicBezTo>
                    <a:pt x="310372" y="7063"/>
                    <a:pt x="269905" y="8017"/>
                    <a:pt x="188399" y="8781"/>
                  </a:cubicBezTo>
                  <a:cubicBezTo>
                    <a:pt x="118536" y="41994"/>
                    <a:pt x="83796" y="59937"/>
                    <a:pt x="13934" y="97349"/>
                  </a:cubicBezTo>
                  <a:cubicBezTo>
                    <a:pt x="25577" y="133998"/>
                    <a:pt x="29777" y="149078"/>
                    <a:pt x="42948" y="19393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0F1077E0-C50F-4EAA-A4FA-395E52471B4A}"/>
                </a:ext>
              </a:extLst>
            </p:cNvPr>
            <p:cNvSpPr/>
            <p:nvPr/>
          </p:nvSpPr>
          <p:spPr>
            <a:xfrm>
              <a:off x="8806510" y="4940061"/>
              <a:ext cx="419938" cy="190881"/>
            </a:xfrm>
            <a:custGeom>
              <a:avLst/>
              <a:gdLst>
                <a:gd name="connsiteX0" fmla="*/ 256353 w 419938"/>
                <a:gd name="connsiteY0" fmla="*/ 192599 h 190880"/>
                <a:gd name="connsiteX1" fmla="*/ 33022 w 419938"/>
                <a:gd name="connsiteY1" fmla="*/ 176374 h 190880"/>
                <a:gd name="connsiteX2" fmla="*/ 0 w 419938"/>
                <a:gd name="connsiteY2" fmla="*/ 82270 h 190880"/>
                <a:gd name="connsiteX3" fmla="*/ 184010 w 419938"/>
                <a:gd name="connsiteY3" fmla="*/ 2672 h 190880"/>
                <a:gd name="connsiteX4" fmla="*/ 396460 w 419938"/>
                <a:gd name="connsiteY4" fmla="*/ 0 h 190880"/>
                <a:gd name="connsiteX5" fmla="*/ 431582 w 419938"/>
                <a:gd name="connsiteY5" fmla="*/ 87614 h 190880"/>
                <a:gd name="connsiteX6" fmla="*/ 256353 w 419938"/>
                <a:gd name="connsiteY6" fmla="*/ 192599 h 190880"/>
                <a:gd name="connsiteX7" fmla="*/ 44093 w 419938"/>
                <a:gd name="connsiteY7" fmla="*/ 169693 h 190880"/>
                <a:gd name="connsiteX8" fmla="*/ 253299 w 419938"/>
                <a:gd name="connsiteY8" fmla="*/ 184200 h 190880"/>
                <a:gd name="connsiteX9" fmla="*/ 418030 w 419938"/>
                <a:gd name="connsiteY9" fmla="*/ 86469 h 190880"/>
                <a:gd name="connsiteX10" fmla="*/ 385198 w 419938"/>
                <a:gd name="connsiteY10" fmla="*/ 4390 h 190880"/>
                <a:gd name="connsiteX11" fmla="*/ 185918 w 419938"/>
                <a:gd name="connsiteY11" fmla="*/ 6872 h 190880"/>
                <a:gd name="connsiteX12" fmla="*/ 13362 w 419938"/>
                <a:gd name="connsiteY12" fmla="*/ 81888 h 190880"/>
                <a:gd name="connsiteX13" fmla="*/ 44093 w 419938"/>
                <a:gd name="connsiteY13" fmla="*/ 16969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90880">
                  <a:moveTo>
                    <a:pt x="256353" y="192599"/>
                  </a:moveTo>
                  <a:cubicBezTo>
                    <a:pt x="165876" y="183246"/>
                    <a:pt x="121209" y="180001"/>
                    <a:pt x="33022" y="176374"/>
                  </a:cubicBezTo>
                  <a:cubicBezTo>
                    <a:pt x="16798" y="129608"/>
                    <a:pt x="12217" y="115101"/>
                    <a:pt x="0" y="82270"/>
                  </a:cubicBezTo>
                  <a:cubicBezTo>
                    <a:pt x="73299" y="47720"/>
                    <a:pt x="109948" y="31686"/>
                    <a:pt x="184010" y="2672"/>
                  </a:cubicBezTo>
                  <a:cubicBezTo>
                    <a:pt x="269142" y="1336"/>
                    <a:pt x="311518" y="191"/>
                    <a:pt x="396460" y="0"/>
                  </a:cubicBezTo>
                  <a:cubicBezTo>
                    <a:pt x="408104" y="28441"/>
                    <a:pt x="413258" y="42185"/>
                    <a:pt x="431582" y="87614"/>
                  </a:cubicBezTo>
                  <a:cubicBezTo>
                    <a:pt x="360955" y="125791"/>
                    <a:pt x="325834" y="146978"/>
                    <a:pt x="256353" y="192599"/>
                  </a:cubicBezTo>
                  <a:close/>
                  <a:moveTo>
                    <a:pt x="44093" y="169693"/>
                  </a:moveTo>
                  <a:cubicBezTo>
                    <a:pt x="126745" y="172938"/>
                    <a:pt x="168548" y="175801"/>
                    <a:pt x="253299" y="184200"/>
                  </a:cubicBezTo>
                  <a:cubicBezTo>
                    <a:pt x="318580" y="142015"/>
                    <a:pt x="351602" y="122355"/>
                    <a:pt x="418030" y="86469"/>
                  </a:cubicBezTo>
                  <a:cubicBezTo>
                    <a:pt x="401041" y="44284"/>
                    <a:pt x="396269" y="31304"/>
                    <a:pt x="385198" y="4390"/>
                  </a:cubicBezTo>
                  <a:cubicBezTo>
                    <a:pt x="305410" y="4581"/>
                    <a:pt x="265897" y="5536"/>
                    <a:pt x="185918" y="6872"/>
                  </a:cubicBezTo>
                  <a:cubicBezTo>
                    <a:pt x="116437" y="34359"/>
                    <a:pt x="82079" y="49438"/>
                    <a:pt x="13362" y="81888"/>
                  </a:cubicBezTo>
                  <a:cubicBezTo>
                    <a:pt x="24814" y="112811"/>
                    <a:pt x="29014" y="126363"/>
                    <a:pt x="44093" y="1696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2E196EBF-C70C-47AA-9BFD-AB968B8F2DC6}"/>
                </a:ext>
              </a:extLst>
            </p:cNvPr>
            <p:cNvSpPr/>
            <p:nvPr/>
          </p:nvSpPr>
          <p:spPr>
            <a:xfrm>
              <a:off x="9190945" y="4878025"/>
              <a:ext cx="419938" cy="171793"/>
            </a:xfrm>
            <a:custGeom>
              <a:avLst/>
              <a:gdLst>
                <a:gd name="connsiteX0" fmla="*/ 261316 w 419938"/>
                <a:gd name="connsiteY0" fmla="*/ 179046 h 171792"/>
                <a:gd name="connsiteX1" fmla="*/ 35121 w 419938"/>
                <a:gd name="connsiteY1" fmla="*/ 151941 h 171792"/>
                <a:gd name="connsiteX2" fmla="*/ 0 w 419938"/>
                <a:gd name="connsiteY2" fmla="*/ 64136 h 171792"/>
                <a:gd name="connsiteX3" fmla="*/ 184010 w 419938"/>
                <a:gd name="connsiteY3" fmla="*/ 0 h 171792"/>
                <a:gd name="connsiteX4" fmla="*/ 396459 w 419938"/>
                <a:gd name="connsiteY4" fmla="*/ 4390 h 171792"/>
                <a:gd name="connsiteX5" fmla="*/ 435591 w 419938"/>
                <a:gd name="connsiteY5" fmla="*/ 90287 h 171792"/>
                <a:gd name="connsiteX6" fmla="*/ 261316 w 419938"/>
                <a:gd name="connsiteY6" fmla="*/ 179046 h 171792"/>
                <a:gd name="connsiteX7" fmla="*/ 45811 w 419938"/>
                <a:gd name="connsiteY7" fmla="*/ 146024 h 171792"/>
                <a:gd name="connsiteX8" fmla="*/ 257689 w 419938"/>
                <a:gd name="connsiteY8" fmla="*/ 170838 h 171792"/>
                <a:gd name="connsiteX9" fmla="*/ 421655 w 419938"/>
                <a:gd name="connsiteY9" fmla="*/ 88187 h 171792"/>
                <a:gd name="connsiteX10" fmla="*/ 385198 w 419938"/>
                <a:gd name="connsiteY10" fmla="*/ 7826 h 171792"/>
                <a:gd name="connsiteX11" fmla="*/ 185727 w 419938"/>
                <a:gd name="connsiteY11" fmla="*/ 3436 h 171792"/>
                <a:gd name="connsiteX12" fmla="*/ 13171 w 419938"/>
                <a:gd name="connsiteY12" fmla="*/ 64136 h 171792"/>
                <a:gd name="connsiteX13" fmla="*/ 45811 w 419938"/>
                <a:gd name="connsiteY13" fmla="*/ 146024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938" h="171792">
                  <a:moveTo>
                    <a:pt x="261316" y="179046"/>
                  </a:moveTo>
                  <a:cubicBezTo>
                    <a:pt x="169311" y="164730"/>
                    <a:pt x="124073" y="159386"/>
                    <a:pt x="35121" y="151941"/>
                  </a:cubicBezTo>
                  <a:cubicBezTo>
                    <a:pt x="16798" y="106512"/>
                    <a:pt x="11835" y="92577"/>
                    <a:pt x="0" y="64136"/>
                  </a:cubicBezTo>
                  <a:cubicBezTo>
                    <a:pt x="72917" y="35504"/>
                    <a:pt x="109757" y="22715"/>
                    <a:pt x="184010" y="0"/>
                  </a:cubicBezTo>
                  <a:cubicBezTo>
                    <a:pt x="268379" y="0"/>
                    <a:pt x="310754" y="382"/>
                    <a:pt x="396459" y="4390"/>
                  </a:cubicBezTo>
                  <a:cubicBezTo>
                    <a:pt x="408676" y="30923"/>
                    <a:pt x="415166" y="45430"/>
                    <a:pt x="435591" y="90287"/>
                  </a:cubicBezTo>
                  <a:cubicBezTo>
                    <a:pt x="364773" y="121782"/>
                    <a:pt x="330033" y="139534"/>
                    <a:pt x="261316" y="179046"/>
                  </a:cubicBezTo>
                  <a:close/>
                  <a:moveTo>
                    <a:pt x="45811" y="146024"/>
                  </a:moveTo>
                  <a:cubicBezTo>
                    <a:pt x="129226" y="152896"/>
                    <a:pt x="171602" y="157859"/>
                    <a:pt x="257689" y="170838"/>
                  </a:cubicBezTo>
                  <a:cubicBezTo>
                    <a:pt x="322398" y="134380"/>
                    <a:pt x="355038" y="117773"/>
                    <a:pt x="421655" y="88187"/>
                  </a:cubicBezTo>
                  <a:cubicBezTo>
                    <a:pt x="402758" y="46766"/>
                    <a:pt x="396650" y="33022"/>
                    <a:pt x="385198" y="7826"/>
                  </a:cubicBezTo>
                  <a:cubicBezTo>
                    <a:pt x="304645" y="4008"/>
                    <a:pt x="264943" y="3627"/>
                    <a:pt x="185727" y="3436"/>
                  </a:cubicBezTo>
                  <a:cubicBezTo>
                    <a:pt x="116055" y="25005"/>
                    <a:pt x="81696" y="37222"/>
                    <a:pt x="13171" y="64136"/>
                  </a:cubicBezTo>
                  <a:cubicBezTo>
                    <a:pt x="24051" y="90859"/>
                    <a:pt x="28823" y="103839"/>
                    <a:pt x="45811" y="1460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F776E798-7B59-4F24-8EAA-87849041A7AC}"/>
                </a:ext>
              </a:extLst>
            </p:cNvPr>
            <p:cNvSpPr/>
            <p:nvPr/>
          </p:nvSpPr>
          <p:spPr>
            <a:xfrm>
              <a:off x="9575188" y="4834886"/>
              <a:ext cx="439026" cy="171793"/>
            </a:xfrm>
            <a:custGeom>
              <a:avLst/>
              <a:gdLst>
                <a:gd name="connsiteX0" fmla="*/ 272386 w 439026"/>
                <a:gd name="connsiteY0" fmla="*/ 177710 h 171792"/>
                <a:gd name="connsiteX1" fmla="*/ 38939 w 439026"/>
                <a:gd name="connsiteY1" fmla="*/ 134762 h 171792"/>
                <a:gd name="connsiteX2" fmla="*/ 0 w 439026"/>
                <a:gd name="connsiteY2" fmla="*/ 49056 h 171792"/>
                <a:gd name="connsiteX3" fmla="*/ 185727 w 439026"/>
                <a:gd name="connsiteY3" fmla="*/ 0 h 171792"/>
                <a:gd name="connsiteX4" fmla="*/ 403713 w 439026"/>
                <a:gd name="connsiteY4" fmla="*/ 18515 h 171792"/>
                <a:gd name="connsiteX5" fmla="*/ 450479 w 439026"/>
                <a:gd name="connsiteY5" fmla="*/ 108611 h 171792"/>
                <a:gd name="connsiteX6" fmla="*/ 272386 w 439026"/>
                <a:gd name="connsiteY6" fmla="*/ 177710 h 171792"/>
                <a:gd name="connsiteX7" fmla="*/ 49820 w 439026"/>
                <a:gd name="connsiteY7" fmla="*/ 129799 h 171792"/>
                <a:gd name="connsiteX8" fmla="*/ 268379 w 439026"/>
                <a:gd name="connsiteY8" fmla="*/ 169502 h 171792"/>
                <a:gd name="connsiteX9" fmla="*/ 435591 w 439026"/>
                <a:gd name="connsiteY9" fmla="*/ 105175 h 171792"/>
                <a:gd name="connsiteX10" fmla="*/ 392069 w 439026"/>
                <a:gd name="connsiteY10" fmla="*/ 20997 h 171792"/>
                <a:gd name="connsiteX11" fmla="*/ 187254 w 439026"/>
                <a:gd name="connsiteY11" fmla="*/ 3054 h 171792"/>
                <a:gd name="connsiteX12" fmla="*/ 13171 w 439026"/>
                <a:gd name="connsiteY12" fmla="*/ 49438 h 171792"/>
                <a:gd name="connsiteX13" fmla="*/ 49820 w 439026"/>
                <a:gd name="connsiteY13" fmla="*/ 129799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171792">
                  <a:moveTo>
                    <a:pt x="272386" y="177710"/>
                  </a:moveTo>
                  <a:cubicBezTo>
                    <a:pt x="176946" y="156522"/>
                    <a:pt x="130181" y="147933"/>
                    <a:pt x="38939" y="134762"/>
                  </a:cubicBezTo>
                  <a:cubicBezTo>
                    <a:pt x="18515" y="90096"/>
                    <a:pt x="12215" y="75398"/>
                    <a:pt x="0" y="49056"/>
                  </a:cubicBezTo>
                  <a:cubicBezTo>
                    <a:pt x="73489" y="26532"/>
                    <a:pt x="110520" y="16798"/>
                    <a:pt x="185727" y="0"/>
                  </a:cubicBezTo>
                  <a:cubicBezTo>
                    <a:pt x="271241" y="4008"/>
                    <a:pt x="314572" y="7254"/>
                    <a:pt x="403713" y="18515"/>
                  </a:cubicBezTo>
                  <a:cubicBezTo>
                    <a:pt x="418411" y="46384"/>
                    <a:pt x="427382" y="63945"/>
                    <a:pt x="450479" y="108611"/>
                  </a:cubicBezTo>
                  <a:cubicBezTo>
                    <a:pt x="377753" y="131899"/>
                    <a:pt x="342250" y="145833"/>
                    <a:pt x="272386" y="177710"/>
                  </a:cubicBezTo>
                  <a:close/>
                  <a:moveTo>
                    <a:pt x="49820" y="129799"/>
                  </a:moveTo>
                  <a:cubicBezTo>
                    <a:pt x="135334" y="142206"/>
                    <a:pt x="179046" y="150223"/>
                    <a:pt x="268379" y="169502"/>
                  </a:cubicBezTo>
                  <a:cubicBezTo>
                    <a:pt x="333851" y="140107"/>
                    <a:pt x="367255" y="127127"/>
                    <a:pt x="435591" y="105175"/>
                  </a:cubicBezTo>
                  <a:cubicBezTo>
                    <a:pt x="414211" y="63754"/>
                    <a:pt x="405813" y="47529"/>
                    <a:pt x="392069" y="20997"/>
                  </a:cubicBezTo>
                  <a:cubicBezTo>
                    <a:pt x="308272" y="10308"/>
                    <a:pt x="267614" y="7254"/>
                    <a:pt x="187254" y="3054"/>
                  </a:cubicBezTo>
                  <a:cubicBezTo>
                    <a:pt x="116819" y="19088"/>
                    <a:pt x="82079" y="28250"/>
                    <a:pt x="13171" y="49438"/>
                  </a:cubicBezTo>
                  <a:cubicBezTo>
                    <a:pt x="24814" y="74635"/>
                    <a:pt x="30923" y="88378"/>
                    <a:pt x="49820" y="1297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26715F2E-3F5A-4428-A325-3E4966E465B9}"/>
                </a:ext>
              </a:extLst>
            </p:cNvPr>
            <p:cNvSpPr/>
            <p:nvPr/>
          </p:nvSpPr>
          <p:spPr>
            <a:xfrm>
              <a:off x="9966112" y="4825723"/>
              <a:ext cx="477202" cy="171793"/>
            </a:xfrm>
            <a:custGeom>
              <a:avLst/>
              <a:gdLst>
                <a:gd name="connsiteX0" fmla="*/ 293384 w 477202"/>
                <a:gd name="connsiteY0" fmla="*/ 183055 h 171792"/>
                <a:gd name="connsiteX1" fmla="*/ 46575 w 477202"/>
                <a:gd name="connsiteY1" fmla="*/ 117773 h 171792"/>
                <a:gd name="connsiteX2" fmla="*/ 0 w 477202"/>
                <a:gd name="connsiteY2" fmla="*/ 28060 h 171792"/>
                <a:gd name="connsiteX3" fmla="*/ 192789 w 477202"/>
                <a:gd name="connsiteY3" fmla="*/ 0 h 171792"/>
                <a:gd name="connsiteX4" fmla="*/ 426429 w 477202"/>
                <a:gd name="connsiteY4" fmla="*/ 44475 h 171792"/>
                <a:gd name="connsiteX5" fmla="*/ 478730 w 477202"/>
                <a:gd name="connsiteY5" fmla="*/ 135144 h 171792"/>
                <a:gd name="connsiteX6" fmla="*/ 293384 w 477202"/>
                <a:gd name="connsiteY6" fmla="*/ 183055 h 171792"/>
                <a:gd name="connsiteX7" fmla="*/ 57838 w 477202"/>
                <a:gd name="connsiteY7" fmla="*/ 114147 h 171792"/>
                <a:gd name="connsiteX8" fmla="*/ 288994 w 477202"/>
                <a:gd name="connsiteY8" fmla="*/ 174847 h 171792"/>
                <a:gd name="connsiteX9" fmla="*/ 463269 w 477202"/>
                <a:gd name="connsiteY9" fmla="*/ 130181 h 171792"/>
                <a:gd name="connsiteX10" fmla="*/ 414403 w 477202"/>
                <a:gd name="connsiteY10" fmla="*/ 45239 h 171792"/>
                <a:gd name="connsiteX11" fmla="*/ 194890 w 477202"/>
                <a:gd name="connsiteY11" fmla="*/ 3054 h 171792"/>
                <a:gd name="connsiteX12" fmla="*/ 13934 w 477202"/>
                <a:gd name="connsiteY12" fmla="*/ 29586 h 171792"/>
                <a:gd name="connsiteX13" fmla="*/ 57838 w 477202"/>
                <a:gd name="connsiteY13" fmla="*/ 11414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171792">
                  <a:moveTo>
                    <a:pt x="293384" y="183055"/>
                  </a:moveTo>
                  <a:cubicBezTo>
                    <a:pt x="191835" y="152514"/>
                    <a:pt x="142398" y="138961"/>
                    <a:pt x="46575" y="117773"/>
                  </a:cubicBezTo>
                  <a:cubicBezTo>
                    <a:pt x="23669" y="73107"/>
                    <a:pt x="14698" y="55928"/>
                    <a:pt x="0" y="28060"/>
                  </a:cubicBezTo>
                  <a:cubicBezTo>
                    <a:pt x="74444" y="11453"/>
                    <a:pt x="113574" y="6681"/>
                    <a:pt x="192789" y="0"/>
                  </a:cubicBezTo>
                  <a:cubicBezTo>
                    <a:pt x="284222" y="14507"/>
                    <a:pt x="330988" y="23287"/>
                    <a:pt x="426429" y="44475"/>
                  </a:cubicBezTo>
                  <a:cubicBezTo>
                    <a:pt x="442653" y="72153"/>
                    <a:pt x="452388" y="88950"/>
                    <a:pt x="478730" y="135144"/>
                  </a:cubicBezTo>
                  <a:cubicBezTo>
                    <a:pt x="403141" y="150605"/>
                    <a:pt x="366110" y="160340"/>
                    <a:pt x="293384" y="183055"/>
                  </a:cubicBezTo>
                  <a:close/>
                  <a:moveTo>
                    <a:pt x="57838" y="114147"/>
                  </a:moveTo>
                  <a:cubicBezTo>
                    <a:pt x="147742" y="133998"/>
                    <a:pt x="194126" y="146597"/>
                    <a:pt x="288994" y="174847"/>
                  </a:cubicBezTo>
                  <a:cubicBezTo>
                    <a:pt x="357329" y="153850"/>
                    <a:pt x="392069" y="144879"/>
                    <a:pt x="463269" y="130181"/>
                  </a:cubicBezTo>
                  <a:cubicBezTo>
                    <a:pt x="438835" y="87423"/>
                    <a:pt x="429673" y="71580"/>
                    <a:pt x="414403" y="45239"/>
                  </a:cubicBezTo>
                  <a:cubicBezTo>
                    <a:pt x="324689" y="25387"/>
                    <a:pt x="280786" y="16988"/>
                    <a:pt x="194890" y="3054"/>
                  </a:cubicBezTo>
                  <a:cubicBezTo>
                    <a:pt x="120637" y="9735"/>
                    <a:pt x="83797" y="14125"/>
                    <a:pt x="13934" y="29586"/>
                  </a:cubicBezTo>
                  <a:cubicBezTo>
                    <a:pt x="27869" y="56501"/>
                    <a:pt x="36458" y="72726"/>
                    <a:pt x="57838" y="11414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B79B1B6E-E0DC-4252-B51C-01900A022960}"/>
                </a:ext>
              </a:extLst>
            </p:cNvPr>
            <p:cNvSpPr/>
            <p:nvPr/>
          </p:nvSpPr>
          <p:spPr>
            <a:xfrm>
              <a:off x="10379370" y="4860273"/>
              <a:ext cx="496291" cy="171793"/>
            </a:xfrm>
            <a:custGeom>
              <a:avLst/>
              <a:gdLst>
                <a:gd name="connsiteX0" fmla="*/ 314954 w 496290"/>
                <a:gd name="connsiteY0" fmla="*/ 185155 h 171792"/>
                <a:gd name="connsiteX1" fmla="*/ 52110 w 496290"/>
                <a:gd name="connsiteY1" fmla="*/ 99258 h 171792"/>
                <a:gd name="connsiteX2" fmla="*/ 0 w 496290"/>
                <a:gd name="connsiteY2" fmla="*/ 8590 h 171792"/>
                <a:gd name="connsiteX3" fmla="*/ 203288 w 496290"/>
                <a:gd name="connsiteY3" fmla="*/ 0 h 171792"/>
                <a:gd name="connsiteX4" fmla="*/ 450479 w 496290"/>
                <a:gd name="connsiteY4" fmla="*/ 60891 h 171792"/>
                <a:gd name="connsiteX5" fmla="*/ 508697 w 496290"/>
                <a:gd name="connsiteY5" fmla="*/ 152896 h 171792"/>
                <a:gd name="connsiteX6" fmla="*/ 314954 w 496290"/>
                <a:gd name="connsiteY6" fmla="*/ 185155 h 171792"/>
                <a:gd name="connsiteX7" fmla="*/ 63754 w 496290"/>
                <a:gd name="connsiteY7" fmla="*/ 96777 h 171792"/>
                <a:gd name="connsiteX8" fmla="*/ 309991 w 496290"/>
                <a:gd name="connsiteY8" fmla="*/ 176756 h 171792"/>
                <a:gd name="connsiteX9" fmla="*/ 491708 w 496290"/>
                <a:gd name="connsiteY9" fmla="*/ 146978 h 171792"/>
                <a:gd name="connsiteX10" fmla="*/ 437308 w 496290"/>
                <a:gd name="connsiteY10" fmla="*/ 60891 h 171792"/>
                <a:gd name="connsiteX11" fmla="*/ 205197 w 496290"/>
                <a:gd name="connsiteY11" fmla="*/ 3436 h 171792"/>
                <a:gd name="connsiteX12" fmla="*/ 14697 w 496290"/>
                <a:gd name="connsiteY12" fmla="*/ 11835 h 171792"/>
                <a:gd name="connsiteX13" fmla="*/ 63754 w 496290"/>
                <a:gd name="connsiteY13" fmla="*/ 96777 h 17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171792">
                  <a:moveTo>
                    <a:pt x="314954" y="185155"/>
                  </a:moveTo>
                  <a:cubicBezTo>
                    <a:pt x="207296" y="147360"/>
                    <a:pt x="154422" y="129799"/>
                    <a:pt x="52110" y="99258"/>
                  </a:cubicBezTo>
                  <a:cubicBezTo>
                    <a:pt x="25768" y="53065"/>
                    <a:pt x="16033" y="36267"/>
                    <a:pt x="0" y="8590"/>
                  </a:cubicBezTo>
                  <a:cubicBezTo>
                    <a:pt x="79597" y="2100"/>
                    <a:pt x="120446" y="573"/>
                    <a:pt x="203288" y="0"/>
                  </a:cubicBezTo>
                  <a:cubicBezTo>
                    <a:pt x="299873" y="21188"/>
                    <a:pt x="349312" y="33404"/>
                    <a:pt x="450479" y="60891"/>
                  </a:cubicBezTo>
                  <a:cubicBezTo>
                    <a:pt x="468613" y="89332"/>
                    <a:pt x="479302" y="105939"/>
                    <a:pt x="508697" y="152896"/>
                  </a:cubicBezTo>
                  <a:cubicBezTo>
                    <a:pt x="429482" y="162631"/>
                    <a:pt x="390733" y="168930"/>
                    <a:pt x="314954" y="185155"/>
                  </a:cubicBezTo>
                  <a:close/>
                  <a:moveTo>
                    <a:pt x="63754" y="96777"/>
                  </a:moveTo>
                  <a:cubicBezTo>
                    <a:pt x="159767" y="125409"/>
                    <a:pt x="209205" y="141825"/>
                    <a:pt x="309991" y="176756"/>
                  </a:cubicBezTo>
                  <a:cubicBezTo>
                    <a:pt x="381189" y="162058"/>
                    <a:pt x="417648" y="156141"/>
                    <a:pt x="491708" y="146978"/>
                  </a:cubicBezTo>
                  <a:cubicBezTo>
                    <a:pt x="464413" y="103457"/>
                    <a:pt x="454488" y="87805"/>
                    <a:pt x="437308" y="60891"/>
                  </a:cubicBezTo>
                  <a:cubicBezTo>
                    <a:pt x="342441" y="35122"/>
                    <a:pt x="296055" y="23478"/>
                    <a:pt x="205197" y="3436"/>
                  </a:cubicBezTo>
                  <a:cubicBezTo>
                    <a:pt x="127699" y="4199"/>
                    <a:pt x="89332" y="5726"/>
                    <a:pt x="14697" y="11835"/>
                  </a:cubicBezTo>
                  <a:cubicBezTo>
                    <a:pt x="30158" y="38176"/>
                    <a:pt x="39130" y="54019"/>
                    <a:pt x="63754" y="967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132FA23B-37D5-4741-B557-A48ED981A6A3}"/>
                </a:ext>
              </a:extLst>
            </p:cNvPr>
            <p:cNvSpPr/>
            <p:nvPr/>
          </p:nvSpPr>
          <p:spPr>
            <a:xfrm>
              <a:off x="10815342" y="4918818"/>
              <a:ext cx="534467" cy="190881"/>
            </a:xfrm>
            <a:custGeom>
              <a:avLst/>
              <a:gdLst>
                <a:gd name="connsiteX0" fmla="*/ 336905 w 534466"/>
                <a:gd name="connsiteY0" fmla="*/ 193227 h 190880"/>
                <a:gd name="connsiteX1" fmla="*/ 58029 w 534466"/>
                <a:gd name="connsiteY1" fmla="*/ 92251 h 190880"/>
                <a:gd name="connsiteX2" fmla="*/ 0 w 534466"/>
                <a:gd name="connsiteY2" fmla="*/ 247 h 190880"/>
                <a:gd name="connsiteX3" fmla="*/ 211879 w 534466"/>
                <a:gd name="connsiteY3" fmla="*/ 3873 h 190880"/>
                <a:gd name="connsiteX4" fmla="*/ 473958 w 534466"/>
                <a:gd name="connsiteY4" fmla="*/ 79080 h 190880"/>
                <a:gd name="connsiteX5" fmla="*/ 539239 w 534466"/>
                <a:gd name="connsiteY5" fmla="*/ 173948 h 190880"/>
                <a:gd name="connsiteX6" fmla="*/ 336905 w 534466"/>
                <a:gd name="connsiteY6" fmla="*/ 193227 h 190880"/>
                <a:gd name="connsiteX7" fmla="*/ 70244 w 534466"/>
                <a:gd name="connsiteY7" fmla="*/ 90724 h 190880"/>
                <a:gd name="connsiteX8" fmla="*/ 331369 w 534466"/>
                <a:gd name="connsiteY8" fmla="*/ 185019 h 190880"/>
                <a:gd name="connsiteX9" fmla="*/ 521487 w 534466"/>
                <a:gd name="connsiteY9" fmla="*/ 167458 h 190880"/>
                <a:gd name="connsiteX10" fmla="*/ 460596 w 534466"/>
                <a:gd name="connsiteY10" fmla="*/ 78699 h 190880"/>
                <a:gd name="connsiteX11" fmla="*/ 214550 w 534466"/>
                <a:gd name="connsiteY11" fmla="*/ 7500 h 190880"/>
                <a:gd name="connsiteX12" fmla="*/ 15843 w 534466"/>
                <a:gd name="connsiteY12" fmla="*/ 4446 h 190880"/>
                <a:gd name="connsiteX13" fmla="*/ 70244 w 534466"/>
                <a:gd name="connsiteY13" fmla="*/ 90724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190880">
                  <a:moveTo>
                    <a:pt x="336905" y="193227"/>
                  </a:moveTo>
                  <a:cubicBezTo>
                    <a:pt x="223140" y="150279"/>
                    <a:pt x="167212" y="129664"/>
                    <a:pt x="58029" y="92251"/>
                  </a:cubicBezTo>
                  <a:cubicBezTo>
                    <a:pt x="28632" y="45295"/>
                    <a:pt x="18134" y="28688"/>
                    <a:pt x="0" y="247"/>
                  </a:cubicBezTo>
                  <a:cubicBezTo>
                    <a:pt x="83415" y="-517"/>
                    <a:pt x="125982" y="438"/>
                    <a:pt x="211879" y="3873"/>
                  </a:cubicBezTo>
                  <a:cubicBezTo>
                    <a:pt x="314191" y="30979"/>
                    <a:pt x="366683" y="46249"/>
                    <a:pt x="473958" y="79080"/>
                  </a:cubicBezTo>
                  <a:cubicBezTo>
                    <a:pt x="495145" y="109431"/>
                    <a:pt x="507171" y="126992"/>
                    <a:pt x="539239" y="173948"/>
                  </a:cubicBezTo>
                  <a:cubicBezTo>
                    <a:pt x="456587" y="178911"/>
                    <a:pt x="416120" y="182538"/>
                    <a:pt x="336905" y="193227"/>
                  </a:cubicBezTo>
                  <a:close/>
                  <a:moveTo>
                    <a:pt x="70244" y="90724"/>
                  </a:moveTo>
                  <a:cubicBezTo>
                    <a:pt x="172557" y="125846"/>
                    <a:pt x="224858" y="144934"/>
                    <a:pt x="331369" y="185019"/>
                  </a:cubicBezTo>
                  <a:cubicBezTo>
                    <a:pt x="405813" y="175475"/>
                    <a:pt x="443798" y="172040"/>
                    <a:pt x="521487" y="167458"/>
                  </a:cubicBezTo>
                  <a:cubicBezTo>
                    <a:pt x="491710" y="123747"/>
                    <a:pt x="480447" y="107522"/>
                    <a:pt x="460596" y="78699"/>
                  </a:cubicBezTo>
                  <a:cubicBezTo>
                    <a:pt x="360001" y="47776"/>
                    <a:pt x="310755" y="33460"/>
                    <a:pt x="214550" y="7500"/>
                  </a:cubicBezTo>
                  <a:cubicBezTo>
                    <a:pt x="133999" y="4637"/>
                    <a:pt x="94104" y="3683"/>
                    <a:pt x="15843" y="4446"/>
                  </a:cubicBezTo>
                  <a:cubicBezTo>
                    <a:pt x="33022" y="31551"/>
                    <a:pt x="42948" y="47012"/>
                    <a:pt x="70244" y="907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8D4B0A19-1F8E-45C6-9F3D-5A16E1D86FA4}"/>
                </a:ext>
              </a:extLst>
            </p:cNvPr>
            <p:cNvSpPr/>
            <p:nvPr/>
          </p:nvSpPr>
          <p:spPr>
            <a:xfrm>
              <a:off x="11274220" y="4995226"/>
              <a:ext cx="553555" cy="190881"/>
            </a:xfrm>
            <a:custGeom>
              <a:avLst/>
              <a:gdLst>
                <a:gd name="connsiteX0" fmla="*/ 358856 w 553554"/>
                <a:gd name="connsiteY0" fmla="*/ 205770 h 190880"/>
                <a:gd name="connsiteX1" fmla="*/ 65090 w 553554"/>
                <a:gd name="connsiteY1" fmla="*/ 94677 h 190880"/>
                <a:gd name="connsiteX2" fmla="*/ 0 w 553554"/>
                <a:gd name="connsiteY2" fmla="*/ 0 h 190880"/>
                <a:gd name="connsiteX3" fmla="*/ 218940 w 553554"/>
                <a:gd name="connsiteY3" fmla="*/ 10308 h 190880"/>
                <a:gd name="connsiteX4" fmla="*/ 496100 w 553554"/>
                <a:gd name="connsiteY4" fmla="*/ 97540 h 190880"/>
                <a:gd name="connsiteX5" fmla="*/ 569588 w 553554"/>
                <a:gd name="connsiteY5" fmla="*/ 196226 h 190880"/>
                <a:gd name="connsiteX6" fmla="*/ 358856 w 553554"/>
                <a:gd name="connsiteY6" fmla="*/ 205770 h 190880"/>
                <a:gd name="connsiteX7" fmla="*/ 77879 w 553554"/>
                <a:gd name="connsiteY7" fmla="*/ 93913 h 190880"/>
                <a:gd name="connsiteX8" fmla="*/ 353130 w 553554"/>
                <a:gd name="connsiteY8" fmla="*/ 197753 h 190880"/>
                <a:gd name="connsiteX9" fmla="*/ 551073 w 553554"/>
                <a:gd name="connsiteY9" fmla="*/ 189354 h 190880"/>
                <a:gd name="connsiteX10" fmla="*/ 482547 w 553554"/>
                <a:gd name="connsiteY10" fmla="*/ 96968 h 190880"/>
                <a:gd name="connsiteX11" fmla="*/ 222185 w 553554"/>
                <a:gd name="connsiteY11" fmla="*/ 14507 h 190880"/>
                <a:gd name="connsiteX12" fmla="*/ 16796 w 553554"/>
                <a:gd name="connsiteY12" fmla="*/ 5154 h 190880"/>
                <a:gd name="connsiteX13" fmla="*/ 77879 w 553554"/>
                <a:gd name="connsiteY13" fmla="*/ 93913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190880">
                  <a:moveTo>
                    <a:pt x="358856" y="205770"/>
                  </a:moveTo>
                  <a:cubicBezTo>
                    <a:pt x="239364" y="159576"/>
                    <a:pt x="180382" y="137053"/>
                    <a:pt x="65090" y="94677"/>
                  </a:cubicBezTo>
                  <a:cubicBezTo>
                    <a:pt x="33022" y="47720"/>
                    <a:pt x="20996" y="30350"/>
                    <a:pt x="0" y="0"/>
                  </a:cubicBezTo>
                  <a:cubicBezTo>
                    <a:pt x="86660" y="2672"/>
                    <a:pt x="130562" y="5154"/>
                    <a:pt x="218940" y="10308"/>
                  </a:cubicBezTo>
                  <a:cubicBezTo>
                    <a:pt x="327360" y="42567"/>
                    <a:pt x="382907" y="60128"/>
                    <a:pt x="496100" y="97540"/>
                  </a:cubicBezTo>
                  <a:cubicBezTo>
                    <a:pt x="521105" y="130944"/>
                    <a:pt x="535230" y="150032"/>
                    <a:pt x="569588" y="196226"/>
                  </a:cubicBezTo>
                  <a:cubicBezTo>
                    <a:pt x="483883" y="197753"/>
                    <a:pt x="441507" y="199471"/>
                    <a:pt x="358856" y="205770"/>
                  </a:cubicBezTo>
                  <a:close/>
                  <a:moveTo>
                    <a:pt x="77879" y="93913"/>
                  </a:moveTo>
                  <a:cubicBezTo>
                    <a:pt x="186109" y="133617"/>
                    <a:pt x="241273" y="154614"/>
                    <a:pt x="353130" y="197753"/>
                  </a:cubicBezTo>
                  <a:cubicBezTo>
                    <a:pt x="430817" y="192217"/>
                    <a:pt x="470521" y="190690"/>
                    <a:pt x="551073" y="189354"/>
                  </a:cubicBezTo>
                  <a:cubicBezTo>
                    <a:pt x="519195" y="146215"/>
                    <a:pt x="506025" y="128463"/>
                    <a:pt x="482547" y="96968"/>
                  </a:cubicBezTo>
                  <a:cubicBezTo>
                    <a:pt x="376226" y="61845"/>
                    <a:pt x="324116" y="45239"/>
                    <a:pt x="222185" y="14507"/>
                  </a:cubicBezTo>
                  <a:cubicBezTo>
                    <a:pt x="139343" y="9735"/>
                    <a:pt x="98112" y="7635"/>
                    <a:pt x="16796" y="5154"/>
                  </a:cubicBezTo>
                  <a:cubicBezTo>
                    <a:pt x="36840" y="33977"/>
                    <a:pt x="48101" y="50202"/>
                    <a:pt x="77879" y="939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B8C62F4A-1EC1-4BFB-AB7A-9E2129323A5A}"/>
                </a:ext>
              </a:extLst>
            </p:cNvPr>
            <p:cNvSpPr/>
            <p:nvPr/>
          </p:nvSpPr>
          <p:spPr>
            <a:xfrm>
              <a:off x="11754859" y="5089521"/>
              <a:ext cx="591731" cy="209969"/>
            </a:xfrm>
            <a:custGeom>
              <a:avLst/>
              <a:gdLst>
                <a:gd name="connsiteX0" fmla="*/ 379853 w 591731"/>
                <a:gd name="connsiteY0" fmla="*/ 215123 h 209969"/>
                <a:gd name="connsiteX1" fmla="*/ 73107 w 591731"/>
                <a:gd name="connsiteY1" fmla="*/ 98685 h 209969"/>
                <a:gd name="connsiteX2" fmla="*/ 0 w 591731"/>
                <a:gd name="connsiteY2" fmla="*/ 0 h 209969"/>
                <a:gd name="connsiteX3" fmla="*/ 223712 w 591731"/>
                <a:gd name="connsiteY3" fmla="*/ 12216 h 209969"/>
                <a:gd name="connsiteX4" fmla="*/ 515379 w 591731"/>
                <a:gd name="connsiteY4" fmla="*/ 108229 h 209969"/>
                <a:gd name="connsiteX5" fmla="*/ 597839 w 591731"/>
                <a:gd name="connsiteY5" fmla="*/ 211496 h 209969"/>
                <a:gd name="connsiteX6" fmla="*/ 379853 w 591731"/>
                <a:gd name="connsiteY6" fmla="*/ 215123 h 209969"/>
                <a:gd name="connsiteX7" fmla="*/ 86468 w 591731"/>
                <a:gd name="connsiteY7" fmla="*/ 98304 h 209969"/>
                <a:gd name="connsiteX8" fmla="*/ 373935 w 591731"/>
                <a:gd name="connsiteY8" fmla="*/ 207106 h 209969"/>
                <a:gd name="connsiteX9" fmla="*/ 578560 w 591731"/>
                <a:gd name="connsiteY9" fmla="*/ 204243 h 209969"/>
                <a:gd name="connsiteX10" fmla="*/ 501444 w 591731"/>
                <a:gd name="connsiteY10" fmla="*/ 107466 h 209969"/>
                <a:gd name="connsiteX11" fmla="*/ 227339 w 591731"/>
                <a:gd name="connsiteY11" fmla="*/ 16988 h 209969"/>
                <a:gd name="connsiteX12" fmla="*/ 17561 w 591731"/>
                <a:gd name="connsiteY12" fmla="*/ 5917 h 209969"/>
                <a:gd name="connsiteX13" fmla="*/ 86468 w 591731"/>
                <a:gd name="connsiteY13" fmla="*/ 98304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09969">
                  <a:moveTo>
                    <a:pt x="379853" y="215123"/>
                  </a:moveTo>
                  <a:cubicBezTo>
                    <a:pt x="255589" y="167403"/>
                    <a:pt x="193935" y="143924"/>
                    <a:pt x="73107" y="98685"/>
                  </a:cubicBezTo>
                  <a:cubicBezTo>
                    <a:pt x="38939" y="52301"/>
                    <a:pt x="24814" y="33404"/>
                    <a:pt x="0" y="0"/>
                  </a:cubicBezTo>
                  <a:cubicBezTo>
                    <a:pt x="88950" y="4199"/>
                    <a:pt x="133807" y="6872"/>
                    <a:pt x="223712" y="12216"/>
                  </a:cubicBezTo>
                  <a:cubicBezTo>
                    <a:pt x="338050" y="48484"/>
                    <a:pt x="396459" y="67763"/>
                    <a:pt x="515379" y="108229"/>
                  </a:cubicBezTo>
                  <a:cubicBezTo>
                    <a:pt x="545156" y="145260"/>
                    <a:pt x="561572" y="166066"/>
                    <a:pt x="597839" y="211496"/>
                  </a:cubicBezTo>
                  <a:cubicBezTo>
                    <a:pt x="509461" y="211114"/>
                    <a:pt x="465749" y="211687"/>
                    <a:pt x="379853" y="215123"/>
                  </a:cubicBezTo>
                  <a:close/>
                  <a:moveTo>
                    <a:pt x="86468" y="98304"/>
                  </a:moveTo>
                  <a:cubicBezTo>
                    <a:pt x="199852" y="140679"/>
                    <a:pt x="257498" y="162630"/>
                    <a:pt x="373935" y="207106"/>
                  </a:cubicBezTo>
                  <a:cubicBezTo>
                    <a:pt x="454488" y="204243"/>
                    <a:pt x="495526" y="203861"/>
                    <a:pt x="578560" y="204243"/>
                  </a:cubicBezTo>
                  <a:cubicBezTo>
                    <a:pt x="544774" y="161867"/>
                    <a:pt x="529313" y="142397"/>
                    <a:pt x="501444" y="107466"/>
                  </a:cubicBezTo>
                  <a:cubicBezTo>
                    <a:pt x="389970" y="69481"/>
                    <a:pt x="334996" y="51347"/>
                    <a:pt x="227339" y="16988"/>
                  </a:cubicBezTo>
                  <a:cubicBezTo>
                    <a:pt x="143161" y="12216"/>
                    <a:pt x="100976" y="9735"/>
                    <a:pt x="17561" y="5917"/>
                  </a:cubicBezTo>
                  <a:cubicBezTo>
                    <a:pt x="41230" y="37413"/>
                    <a:pt x="54401" y="55165"/>
                    <a:pt x="86468" y="983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3BF00EA3-BF7F-4C65-A29F-AD7C1BE6C180}"/>
                </a:ext>
              </a:extLst>
            </p:cNvPr>
            <p:cNvSpPr/>
            <p:nvPr/>
          </p:nvSpPr>
          <p:spPr>
            <a:xfrm>
              <a:off x="12253821" y="5194315"/>
              <a:ext cx="610819" cy="209969"/>
            </a:xfrm>
            <a:custGeom>
              <a:avLst/>
              <a:gdLst>
                <a:gd name="connsiteX0" fmla="*/ 399133 w 610819"/>
                <a:gd name="connsiteY0" fmla="*/ 219895 h 209969"/>
                <a:gd name="connsiteX1" fmla="*/ 82270 w 610819"/>
                <a:gd name="connsiteY1" fmla="*/ 103076 h 209969"/>
                <a:gd name="connsiteX2" fmla="*/ 0 w 610819"/>
                <a:gd name="connsiteY2" fmla="*/ 0 h 209969"/>
                <a:gd name="connsiteX3" fmla="*/ 224858 w 610819"/>
                <a:gd name="connsiteY3" fmla="*/ 9162 h 209969"/>
                <a:gd name="connsiteX4" fmla="*/ 528550 w 610819"/>
                <a:gd name="connsiteY4" fmla="*/ 109566 h 209969"/>
                <a:gd name="connsiteX5" fmla="*/ 620745 w 610819"/>
                <a:gd name="connsiteY5" fmla="*/ 217414 h 209969"/>
                <a:gd name="connsiteX6" fmla="*/ 399133 w 610819"/>
                <a:gd name="connsiteY6" fmla="*/ 219895 h 209969"/>
                <a:gd name="connsiteX7" fmla="*/ 96014 w 610819"/>
                <a:gd name="connsiteY7" fmla="*/ 103076 h 209969"/>
                <a:gd name="connsiteX8" fmla="*/ 392833 w 610819"/>
                <a:gd name="connsiteY8" fmla="*/ 212260 h 209969"/>
                <a:gd name="connsiteX9" fmla="*/ 601085 w 610819"/>
                <a:gd name="connsiteY9" fmla="*/ 210351 h 209969"/>
                <a:gd name="connsiteX10" fmla="*/ 514807 w 610819"/>
                <a:gd name="connsiteY10" fmla="*/ 109184 h 209969"/>
                <a:gd name="connsiteX11" fmla="*/ 229439 w 610819"/>
                <a:gd name="connsiteY11" fmla="*/ 14507 h 209969"/>
                <a:gd name="connsiteX12" fmla="*/ 18516 w 610819"/>
                <a:gd name="connsiteY12" fmla="*/ 6299 h 209969"/>
                <a:gd name="connsiteX13" fmla="*/ 96014 w 610819"/>
                <a:gd name="connsiteY13" fmla="*/ 10307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09969">
                  <a:moveTo>
                    <a:pt x="399133" y="219895"/>
                  </a:moveTo>
                  <a:cubicBezTo>
                    <a:pt x="271433" y="172747"/>
                    <a:pt x="207870" y="149269"/>
                    <a:pt x="82270" y="103076"/>
                  </a:cubicBezTo>
                  <a:cubicBezTo>
                    <a:pt x="46003" y="57646"/>
                    <a:pt x="29587" y="37031"/>
                    <a:pt x="0" y="0"/>
                  </a:cubicBezTo>
                  <a:cubicBezTo>
                    <a:pt x="89905" y="3627"/>
                    <a:pt x="134953" y="5726"/>
                    <a:pt x="224858" y="9162"/>
                  </a:cubicBezTo>
                  <a:cubicBezTo>
                    <a:pt x="344350" y="47911"/>
                    <a:pt x="405241" y="68144"/>
                    <a:pt x="528550" y="109566"/>
                  </a:cubicBezTo>
                  <a:cubicBezTo>
                    <a:pt x="563481" y="150414"/>
                    <a:pt x="582569" y="172747"/>
                    <a:pt x="620745" y="217414"/>
                  </a:cubicBezTo>
                  <a:cubicBezTo>
                    <a:pt x="531413" y="217222"/>
                    <a:pt x="486938" y="217604"/>
                    <a:pt x="399133" y="219895"/>
                  </a:cubicBezTo>
                  <a:close/>
                  <a:moveTo>
                    <a:pt x="96014" y="103076"/>
                  </a:moveTo>
                  <a:cubicBezTo>
                    <a:pt x="213596" y="146215"/>
                    <a:pt x="273151" y="168357"/>
                    <a:pt x="392833" y="212260"/>
                  </a:cubicBezTo>
                  <a:cubicBezTo>
                    <a:pt x="475294" y="210542"/>
                    <a:pt x="517097" y="210351"/>
                    <a:pt x="601085" y="210351"/>
                  </a:cubicBezTo>
                  <a:cubicBezTo>
                    <a:pt x="565581" y="168739"/>
                    <a:pt x="547638" y="147551"/>
                    <a:pt x="514807" y="109184"/>
                  </a:cubicBezTo>
                  <a:cubicBezTo>
                    <a:pt x="399133" y="70244"/>
                    <a:pt x="342060" y="51156"/>
                    <a:pt x="229439" y="14507"/>
                  </a:cubicBezTo>
                  <a:cubicBezTo>
                    <a:pt x="145261" y="11453"/>
                    <a:pt x="102885" y="9544"/>
                    <a:pt x="18516" y="6299"/>
                  </a:cubicBezTo>
                  <a:cubicBezTo>
                    <a:pt x="46766" y="41230"/>
                    <a:pt x="62227" y="60700"/>
                    <a:pt x="96014" y="1030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CA08D202-7D42-4117-9849-1DCBC321E3F8}"/>
                </a:ext>
              </a:extLst>
            </p:cNvPr>
            <p:cNvSpPr/>
            <p:nvPr/>
          </p:nvSpPr>
          <p:spPr>
            <a:xfrm>
              <a:off x="12765955" y="5300444"/>
              <a:ext cx="629907" cy="209969"/>
            </a:xfrm>
            <a:custGeom>
              <a:avLst/>
              <a:gdLst>
                <a:gd name="connsiteX0" fmla="*/ 414212 w 629907"/>
                <a:gd name="connsiteY0" fmla="*/ 219704 h 209969"/>
                <a:gd name="connsiteX1" fmla="*/ 91814 w 629907"/>
                <a:gd name="connsiteY1" fmla="*/ 107657 h 209969"/>
                <a:gd name="connsiteX2" fmla="*/ 0 w 629907"/>
                <a:gd name="connsiteY2" fmla="*/ 0 h 209969"/>
                <a:gd name="connsiteX3" fmla="*/ 221613 w 629907"/>
                <a:gd name="connsiteY3" fmla="*/ 1145 h 209969"/>
                <a:gd name="connsiteX4" fmla="*/ 532750 w 629907"/>
                <a:gd name="connsiteY4" fmla="*/ 100403 h 209969"/>
                <a:gd name="connsiteX5" fmla="*/ 634679 w 629907"/>
                <a:gd name="connsiteY5" fmla="*/ 212450 h 209969"/>
                <a:gd name="connsiteX6" fmla="*/ 414212 w 629907"/>
                <a:gd name="connsiteY6" fmla="*/ 219704 h 209969"/>
                <a:gd name="connsiteX7" fmla="*/ 105558 w 629907"/>
                <a:gd name="connsiteY7" fmla="*/ 107466 h 209969"/>
                <a:gd name="connsiteX8" fmla="*/ 407722 w 629907"/>
                <a:gd name="connsiteY8" fmla="*/ 212260 h 209969"/>
                <a:gd name="connsiteX9" fmla="*/ 614637 w 629907"/>
                <a:gd name="connsiteY9" fmla="*/ 205961 h 209969"/>
                <a:gd name="connsiteX10" fmla="*/ 519197 w 629907"/>
                <a:gd name="connsiteY10" fmla="*/ 100976 h 209969"/>
                <a:gd name="connsiteX11" fmla="*/ 226767 w 629907"/>
                <a:gd name="connsiteY11" fmla="*/ 7254 h 209969"/>
                <a:gd name="connsiteX12" fmla="*/ 18897 w 629907"/>
                <a:gd name="connsiteY12" fmla="*/ 6299 h 209969"/>
                <a:gd name="connsiteX13" fmla="*/ 105558 w 629907"/>
                <a:gd name="connsiteY13" fmla="*/ 107466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414212" y="219704"/>
                  </a:moveTo>
                  <a:cubicBezTo>
                    <a:pt x="284794" y="175229"/>
                    <a:pt x="220086" y="152514"/>
                    <a:pt x="91814" y="107657"/>
                  </a:cubicBezTo>
                  <a:cubicBezTo>
                    <a:pt x="53829" y="62991"/>
                    <a:pt x="34740" y="40658"/>
                    <a:pt x="0" y="0"/>
                  </a:cubicBezTo>
                  <a:cubicBezTo>
                    <a:pt x="89141" y="1145"/>
                    <a:pt x="133617" y="1527"/>
                    <a:pt x="221613" y="1145"/>
                  </a:cubicBezTo>
                  <a:cubicBezTo>
                    <a:pt x="344922" y="40276"/>
                    <a:pt x="407341" y="60318"/>
                    <a:pt x="532750" y="100403"/>
                  </a:cubicBezTo>
                  <a:cubicBezTo>
                    <a:pt x="572834" y="144497"/>
                    <a:pt x="594595" y="168357"/>
                    <a:pt x="634679" y="212450"/>
                  </a:cubicBezTo>
                  <a:cubicBezTo>
                    <a:pt x="546492" y="215314"/>
                    <a:pt x="502208" y="216459"/>
                    <a:pt x="414212" y="219704"/>
                  </a:cubicBezTo>
                  <a:close/>
                  <a:moveTo>
                    <a:pt x="105558" y="107466"/>
                  </a:moveTo>
                  <a:cubicBezTo>
                    <a:pt x="225813" y="149460"/>
                    <a:pt x="286322" y="170648"/>
                    <a:pt x="407722" y="212260"/>
                  </a:cubicBezTo>
                  <a:cubicBezTo>
                    <a:pt x="490373" y="209587"/>
                    <a:pt x="531985" y="208442"/>
                    <a:pt x="614637" y="205961"/>
                  </a:cubicBezTo>
                  <a:cubicBezTo>
                    <a:pt x="577224" y="164730"/>
                    <a:pt x="556800" y="142397"/>
                    <a:pt x="519197" y="100976"/>
                  </a:cubicBezTo>
                  <a:cubicBezTo>
                    <a:pt x="401232" y="63182"/>
                    <a:pt x="342632" y="44284"/>
                    <a:pt x="226767" y="7254"/>
                  </a:cubicBezTo>
                  <a:cubicBezTo>
                    <a:pt x="144306" y="7635"/>
                    <a:pt x="102503" y="7254"/>
                    <a:pt x="18897" y="6299"/>
                  </a:cubicBezTo>
                  <a:cubicBezTo>
                    <a:pt x="52110" y="44857"/>
                    <a:pt x="70053" y="65854"/>
                    <a:pt x="105558" y="1074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7E3D3BAB-5744-4328-B154-BDF188C57AEC}"/>
                </a:ext>
              </a:extLst>
            </p:cNvPr>
            <p:cNvSpPr/>
            <p:nvPr/>
          </p:nvSpPr>
          <p:spPr>
            <a:xfrm>
              <a:off x="13282288" y="5386722"/>
              <a:ext cx="629907" cy="209969"/>
            </a:xfrm>
            <a:custGeom>
              <a:avLst/>
              <a:gdLst>
                <a:gd name="connsiteX0" fmla="*/ 424138 w 629907"/>
                <a:gd name="connsiteY0" fmla="*/ 225240 h 209969"/>
                <a:gd name="connsiteX1" fmla="*/ 101549 w 629907"/>
                <a:gd name="connsiteY1" fmla="*/ 123118 h 209969"/>
                <a:gd name="connsiteX2" fmla="*/ 0 w 629907"/>
                <a:gd name="connsiteY2" fmla="*/ 11262 h 209969"/>
                <a:gd name="connsiteX3" fmla="*/ 213024 w 629907"/>
                <a:gd name="connsiteY3" fmla="*/ 0 h 209969"/>
                <a:gd name="connsiteX4" fmla="*/ 524923 w 629907"/>
                <a:gd name="connsiteY4" fmla="*/ 91623 h 209969"/>
                <a:gd name="connsiteX5" fmla="*/ 635825 w 629907"/>
                <a:gd name="connsiteY5" fmla="*/ 206533 h 209969"/>
                <a:gd name="connsiteX6" fmla="*/ 424138 w 629907"/>
                <a:gd name="connsiteY6" fmla="*/ 225240 h 209969"/>
                <a:gd name="connsiteX7" fmla="*/ 115102 w 629907"/>
                <a:gd name="connsiteY7" fmla="*/ 122737 h 209969"/>
                <a:gd name="connsiteX8" fmla="*/ 417267 w 629907"/>
                <a:gd name="connsiteY8" fmla="*/ 218177 h 209969"/>
                <a:gd name="connsiteX9" fmla="*/ 616356 w 629907"/>
                <a:gd name="connsiteY9" fmla="*/ 201189 h 209969"/>
                <a:gd name="connsiteX10" fmla="*/ 512516 w 629907"/>
                <a:gd name="connsiteY10" fmla="*/ 93341 h 209969"/>
                <a:gd name="connsiteX11" fmla="*/ 219322 w 629907"/>
                <a:gd name="connsiteY11" fmla="*/ 6872 h 209969"/>
                <a:gd name="connsiteX12" fmla="*/ 19470 w 629907"/>
                <a:gd name="connsiteY12" fmla="*/ 17752 h 209969"/>
                <a:gd name="connsiteX13" fmla="*/ 115102 w 629907"/>
                <a:gd name="connsiteY13" fmla="*/ 122737 h 20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09969">
                  <a:moveTo>
                    <a:pt x="424138" y="225240"/>
                  </a:moveTo>
                  <a:cubicBezTo>
                    <a:pt x="295294" y="185346"/>
                    <a:pt x="230585" y="164730"/>
                    <a:pt x="101549" y="123118"/>
                  </a:cubicBezTo>
                  <a:cubicBezTo>
                    <a:pt x="61464" y="79025"/>
                    <a:pt x="39895" y="55165"/>
                    <a:pt x="0" y="11262"/>
                  </a:cubicBezTo>
                  <a:cubicBezTo>
                    <a:pt x="86470" y="8017"/>
                    <a:pt x="129227" y="5918"/>
                    <a:pt x="213024" y="0"/>
                  </a:cubicBezTo>
                  <a:cubicBezTo>
                    <a:pt x="337477" y="37031"/>
                    <a:pt x="400278" y="55737"/>
                    <a:pt x="524923" y="91623"/>
                  </a:cubicBezTo>
                  <a:cubicBezTo>
                    <a:pt x="569398" y="137816"/>
                    <a:pt x="593067" y="162249"/>
                    <a:pt x="635825" y="206533"/>
                  </a:cubicBezTo>
                  <a:cubicBezTo>
                    <a:pt x="552410" y="215123"/>
                    <a:pt x="509844" y="218559"/>
                    <a:pt x="424138" y="225240"/>
                  </a:cubicBezTo>
                  <a:close/>
                  <a:moveTo>
                    <a:pt x="115102" y="122737"/>
                  </a:moveTo>
                  <a:cubicBezTo>
                    <a:pt x="235930" y="161676"/>
                    <a:pt x="296630" y="180764"/>
                    <a:pt x="417267" y="218177"/>
                  </a:cubicBezTo>
                  <a:cubicBezTo>
                    <a:pt x="497627" y="212069"/>
                    <a:pt x="537713" y="209015"/>
                    <a:pt x="616356" y="201189"/>
                  </a:cubicBezTo>
                  <a:cubicBezTo>
                    <a:pt x="576461" y="159768"/>
                    <a:pt x="554319" y="136671"/>
                    <a:pt x="512516" y="93341"/>
                  </a:cubicBezTo>
                  <a:cubicBezTo>
                    <a:pt x="395315" y="59364"/>
                    <a:pt x="336332" y="41803"/>
                    <a:pt x="219322" y="6872"/>
                  </a:cubicBezTo>
                  <a:cubicBezTo>
                    <a:pt x="140489" y="12407"/>
                    <a:pt x="100404" y="14507"/>
                    <a:pt x="19470" y="17752"/>
                  </a:cubicBezTo>
                  <a:cubicBezTo>
                    <a:pt x="57264" y="58982"/>
                    <a:pt x="77689" y="81506"/>
                    <a:pt x="115102" y="1227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1312B592-65C8-4B7C-848F-8FAEAD19BB94}"/>
                </a:ext>
              </a:extLst>
            </p:cNvPr>
            <p:cNvSpPr/>
            <p:nvPr/>
          </p:nvSpPr>
          <p:spPr>
            <a:xfrm>
              <a:off x="13791177" y="5448377"/>
              <a:ext cx="610819" cy="229057"/>
            </a:xfrm>
            <a:custGeom>
              <a:avLst/>
              <a:gdLst>
                <a:gd name="connsiteX0" fmla="*/ 426810 w 610819"/>
                <a:gd name="connsiteY0" fmla="*/ 229821 h 229057"/>
                <a:gd name="connsiteX1" fmla="*/ 110711 w 610819"/>
                <a:gd name="connsiteY1" fmla="*/ 142779 h 229057"/>
                <a:gd name="connsiteX2" fmla="*/ 0 w 610819"/>
                <a:gd name="connsiteY2" fmla="*/ 27868 h 229057"/>
                <a:gd name="connsiteX3" fmla="*/ 198516 w 610819"/>
                <a:gd name="connsiteY3" fmla="*/ 0 h 229057"/>
                <a:gd name="connsiteX4" fmla="*/ 502017 w 610819"/>
                <a:gd name="connsiteY4" fmla="*/ 76352 h 229057"/>
                <a:gd name="connsiteX5" fmla="*/ 620363 w 610819"/>
                <a:gd name="connsiteY5" fmla="*/ 192217 h 229057"/>
                <a:gd name="connsiteX6" fmla="*/ 426810 w 610819"/>
                <a:gd name="connsiteY6" fmla="*/ 229821 h 229057"/>
                <a:gd name="connsiteX7" fmla="*/ 123691 w 610819"/>
                <a:gd name="connsiteY7" fmla="*/ 141443 h 229057"/>
                <a:gd name="connsiteX8" fmla="*/ 419556 w 610819"/>
                <a:gd name="connsiteY8" fmla="*/ 222758 h 229057"/>
                <a:gd name="connsiteX9" fmla="*/ 601847 w 610819"/>
                <a:gd name="connsiteY9" fmla="*/ 188018 h 229057"/>
                <a:gd name="connsiteX10" fmla="*/ 490945 w 610819"/>
                <a:gd name="connsiteY10" fmla="*/ 79215 h 229057"/>
                <a:gd name="connsiteX11" fmla="*/ 205578 w 610819"/>
                <a:gd name="connsiteY11" fmla="*/ 7253 h 229057"/>
                <a:gd name="connsiteX12" fmla="*/ 19469 w 610819"/>
                <a:gd name="connsiteY12" fmla="*/ 33786 h 229057"/>
                <a:gd name="connsiteX13" fmla="*/ 123691 w 610819"/>
                <a:gd name="connsiteY13" fmla="*/ 14144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29057">
                  <a:moveTo>
                    <a:pt x="426810" y="229821"/>
                  </a:moveTo>
                  <a:cubicBezTo>
                    <a:pt x="301210" y="196416"/>
                    <a:pt x="237837" y="178855"/>
                    <a:pt x="110711" y="142779"/>
                  </a:cubicBezTo>
                  <a:cubicBezTo>
                    <a:pt x="68145" y="98685"/>
                    <a:pt x="44474" y="74062"/>
                    <a:pt x="0" y="27868"/>
                  </a:cubicBezTo>
                  <a:cubicBezTo>
                    <a:pt x="81124" y="18324"/>
                    <a:pt x="121018" y="12789"/>
                    <a:pt x="198516" y="0"/>
                  </a:cubicBezTo>
                  <a:cubicBezTo>
                    <a:pt x="321062" y="32068"/>
                    <a:pt x="381953" y="47720"/>
                    <a:pt x="502017" y="76352"/>
                  </a:cubicBezTo>
                  <a:cubicBezTo>
                    <a:pt x="549546" y="122927"/>
                    <a:pt x="573979" y="146787"/>
                    <a:pt x="620363" y="192217"/>
                  </a:cubicBezTo>
                  <a:cubicBezTo>
                    <a:pt x="545728" y="209778"/>
                    <a:pt x="506598" y="216841"/>
                    <a:pt x="426810" y="229821"/>
                  </a:cubicBezTo>
                  <a:close/>
                  <a:moveTo>
                    <a:pt x="123691" y="141443"/>
                  </a:moveTo>
                  <a:cubicBezTo>
                    <a:pt x="242609" y="175229"/>
                    <a:pt x="301974" y="191454"/>
                    <a:pt x="419556" y="222758"/>
                  </a:cubicBezTo>
                  <a:cubicBezTo>
                    <a:pt x="494381" y="210542"/>
                    <a:pt x="531221" y="203861"/>
                    <a:pt x="601847" y="188018"/>
                  </a:cubicBezTo>
                  <a:cubicBezTo>
                    <a:pt x="558518" y="145451"/>
                    <a:pt x="535421" y="122927"/>
                    <a:pt x="490945" y="79215"/>
                  </a:cubicBezTo>
                  <a:cubicBezTo>
                    <a:pt x="377944" y="52110"/>
                    <a:pt x="320680" y="37412"/>
                    <a:pt x="205578" y="7253"/>
                  </a:cubicBezTo>
                  <a:cubicBezTo>
                    <a:pt x="132663" y="19279"/>
                    <a:pt x="95441" y="24624"/>
                    <a:pt x="19469" y="33786"/>
                  </a:cubicBezTo>
                  <a:cubicBezTo>
                    <a:pt x="61463" y="76925"/>
                    <a:pt x="83797" y="100212"/>
                    <a:pt x="123691" y="1414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5F16E181-5F21-4496-871D-705BFE39830D}"/>
                </a:ext>
              </a:extLst>
            </p:cNvPr>
            <p:cNvSpPr/>
            <p:nvPr/>
          </p:nvSpPr>
          <p:spPr>
            <a:xfrm>
              <a:off x="-2162276" y="5623033"/>
              <a:ext cx="629907" cy="229057"/>
            </a:xfrm>
            <a:custGeom>
              <a:avLst/>
              <a:gdLst>
                <a:gd name="connsiteX0" fmla="*/ 194508 w 629907"/>
                <a:gd name="connsiteY0" fmla="*/ 239746 h 229057"/>
                <a:gd name="connsiteX1" fmla="*/ 0 w 629907"/>
                <a:gd name="connsiteY1" fmla="*/ 192408 h 229057"/>
                <a:gd name="connsiteX2" fmla="*/ 122164 w 629907"/>
                <a:gd name="connsiteY2" fmla="*/ 72535 h 229057"/>
                <a:gd name="connsiteX3" fmla="*/ 432155 w 629907"/>
                <a:gd name="connsiteY3" fmla="*/ 0 h 229057"/>
                <a:gd name="connsiteX4" fmla="*/ 637924 w 629907"/>
                <a:gd name="connsiteY4" fmla="*/ 34931 h 229057"/>
                <a:gd name="connsiteX5" fmla="*/ 521296 w 629907"/>
                <a:gd name="connsiteY5" fmla="*/ 155568 h 229057"/>
                <a:gd name="connsiteX6" fmla="*/ 194508 w 629907"/>
                <a:gd name="connsiteY6" fmla="*/ 239746 h 229057"/>
                <a:gd name="connsiteX7" fmla="*/ 19470 w 629907"/>
                <a:gd name="connsiteY7" fmla="*/ 187827 h 229057"/>
                <a:gd name="connsiteX8" fmla="*/ 202334 w 629907"/>
                <a:gd name="connsiteY8" fmla="*/ 231920 h 229057"/>
                <a:gd name="connsiteX9" fmla="*/ 508698 w 629907"/>
                <a:gd name="connsiteY9" fmla="*/ 153087 h 229057"/>
                <a:gd name="connsiteX10" fmla="*/ 618073 w 629907"/>
                <a:gd name="connsiteY10" fmla="*/ 39894 h 229057"/>
                <a:gd name="connsiteX11" fmla="*/ 425283 w 629907"/>
                <a:gd name="connsiteY11" fmla="*/ 6872 h 229057"/>
                <a:gd name="connsiteX12" fmla="*/ 133808 w 629907"/>
                <a:gd name="connsiteY12" fmla="*/ 75398 h 229057"/>
                <a:gd name="connsiteX13" fmla="*/ 19470 w 629907"/>
                <a:gd name="connsiteY13" fmla="*/ 187827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29057">
                  <a:moveTo>
                    <a:pt x="194508" y="239746"/>
                  </a:moveTo>
                  <a:cubicBezTo>
                    <a:pt x="115101" y="221613"/>
                    <a:pt x="75971" y="212451"/>
                    <a:pt x="0" y="192408"/>
                  </a:cubicBezTo>
                  <a:cubicBezTo>
                    <a:pt x="49629" y="143733"/>
                    <a:pt x="74253" y="119682"/>
                    <a:pt x="122164" y="72535"/>
                  </a:cubicBezTo>
                  <a:cubicBezTo>
                    <a:pt x="244900" y="44666"/>
                    <a:pt x="306937" y="30159"/>
                    <a:pt x="432155" y="0"/>
                  </a:cubicBezTo>
                  <a:cubicBezTo>
                    <a:pt x="512515" y="15271"/>
                    <a:pt x="553937" y="21951"/>
                    <a:pt x="637924" y="34931"/>
                  </a:cubicBezTo>
                  <a:cubicBezTo>
                    <a:pt x="592876" y="81888"/>
                    <a:pt x="569589" y="106130"/>
                    <a:pt x="521296" y="155568"/>
                  </a:cubicBezTo>
                  <a:cubicBezTo>
                    <a:pt x="389588" y="190499"/>
                    <a:pt x="323925" y="207297"/>
                    <a:pt x="194508" y="239746"/>
                  </a:cubicBezTo>
                  <a:close/>
                  <a:moveTo>
                    <a:pt x="19470" y="187827"/>
                  </a:moveTo>
                  <a:cubicBezTo>
                    <a:pt x="91050" y="206342"/>
                    <a:pt x="127890" y="214932"/>
                    <a:pt x="202334" y="231920"/>
                  </a:cubicBezTo>
                  <a:cubicBezTo>
                    <a:pt x="323734" y="201570"/>
                    <a:pt x="385007" y="185918"/>
                    <a:pt x="508698" y="153087"/>
                  </a:cubicBezTo>
                  <a:cubicBezTo>
                    <a:pt x="553746" y="106702"/>
                    <a:pt x="575888" y="83988"/>
                    <a:pt x="618073" y="39894"/>
                  </a:cubicBezTo>
                  <a:cubicBezTo>
                    <a:pt x="539430" y="27678"/>
                    <a:pt x="500681" y="21188"/>
                    <a:pt x="425283" y="6872"/>
                  </a:cubicBezTo>
                  <a:cubicBezTo>
                    <a:pt x="307700" y="35313"/>
                    <a:pt x="249291" y="49057"/>
                    <a:pt x="133808" y="75398"/>
                  </a:cubicBezTo>
                  <a:cubicBezTo>
                    <a:pt x="88950" y="119682"/>
                    <a:pt x="66045" y="142206"/>
                    <a:pt x="19470" y="1878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62A360E6-2597-453C-83B0-C8682C143E76}"/>
                </a:ext>
              </a:extLst>
            </p:cNvPr>
            <p:cNvSpPr/>
            <p:nvPr/>
          </p:nvSpPr>
          <p:spPr>
            <a:xfrm>
              <a:off x="-1657204" y="5573595"/>
              <a:ext cx="648995" cy="229057"/>
            </a:xfrm>
            <a:custGeom>
              <a:avLst/>
              <a:gdLst>
                <a:gd name="connsiteX0" fmla="*/ 209015 w 648995"/>
                <a:gd name="connsiteY0" fmla="*/ 243373 h 229057"/>
                <a:gd name="connsiteX1" fmla="*/ 0 w 648995"/>
                <a:gd name="connsiteY1" fmla="*/ 206342 h 229057"/>
                <a:gd name="connsiteX2" fmla="*/ 116628 w 648995"/>
                <a:gd name="connsiteY2" fmla="*/ 85706 h 229057"/>
                <a:gd name="connsiteX3" fmla="*/ 438645 w 648995"/>
                <a:gd name="connsiteY3" fmla="*/ 0 h 229057"/>
                <a:gd name="connsiteX4" fmla="*/ 659112 w 648995"/>
                <a:gd name="connsiteY4" fmla="*/ 23478 h 229057"/>
                <a:gd name="connsiteX5" fmla="*/ 545347 w 648995"/>
                <a:gd name="connsiteY5" fmla="*/ 146978 h 229057"/>
                <a:gd name="connsiteX6" fmla="*/ 209015 w 648995"/>
                <a:gd name="connsiteY6" fmla="*/ 243373 h 229057"/>
                <a:gd name="connsiteX7" fmla="*/ 20233 w 648995"/>
                <a:gd name="connsiteY7" fmla="*/ 200998 h 229057"/>
                <a:gd name="connsiteX8" fmla="*/ 216841 w 648995"/>
                <a:gd name="connsiteY8" fmla="*/ 235356 h 229057"/>
                <a:gd name="connsiteX9" fmla="*/ 531985 w 648995"/>
                <a:gd name="connsiteY9" fmla="*/ 145069 h 229057"/>
                <a:gd name="connsiteX10" fmla="*/ 638688 w 648995"/>
                <a:gd name="connsiteY10" fmla="*/ 29205 h 229057"/>
                <a:gd name="connsiteX11" fmla="*/ 432155 w 648995"/>
                <a:gd name="connsiteY11" fmla="*/ 6872 h 229057"/>
                <a:gd name="connsiteX12" fmla="*/ 129608 w 648995"/>
                <a:gd name="connsiteY12" fmla="*/ 87805 h 229057"/>
                <a:gd name="connsiteX13" fmla="*/ 20233 w 648995"/>
                <a:gd name="connsiteY13" fmla="*/ 200998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29057">
                  <a:moveTo>
                    <a:pt x="209015" y="243373"/>
                  </a:moveTo>
                  <a:cubicBezTo>
                    <a:pt x="125027" y="228675"/>
                    <a:pt x="82842" y="221422"/>
                    <a:pt x="0" y="206342"/>
                  </a:cubicBezTo>
                  <a:cubicBezTo>
                    <a:pt x="48293" y="156713"/>
                    <a:pt x="71580" y="132662"/>
                    <a:pt x="116628" y="85706"/>
                  </a:cubicBezTo>
                  <a:cubicBezTo>
                    <a:pt x="244709" y="52301"/>
                    <a:pt x="309227" y="35122"/>
                    <a:pt x="438645" y="0"/>
                  </a:cubicBezTo>
                  <a:cubicBezTo>
                    <a:pt x="526259" y="9735"/>
                    <a:pt x="570543" y="14316"/>
                    <a:pt x="659112" y="23478"/>
                  </a:cubicBezTo>
                  <a:cubicBezTo>
                    <a:pt x="615973" y="70817"/>
                    <a:pt x="593067" y="95822"/>
                    <a:pt x="545347" y="146978"/>
                  </a:cubicBezTo>
                  <a:cubicBezTo>
                    <a:pt x="410012" y="186491"/>
                    <a:pt x="342631" y="205960"/>
                    <a:pt x="209015" y="243373"/>
                  </a:cubicBezTo>
                  <a:close/>
                  <a:moveTo>
                    <a:pt x="20233" y="200998"/>
                  </a:moveTo>
                  <a:cubicBezTo>
                    <a:pt x="98304" y="214932"/>
                    <a:pt x="137816" y="221804"/>
                    <a:pt x="216841" y="235356"/>
                  </a:cubicBezTo>
                  <a:cubicBezTo>
                    <a:pt x="342250" y="200234"/>
                    <a:pt x="405431" y="182100"/>
                    <a:pt x="531985" y="145069"/>
                  </a:cubicBezTo>
                  <a:cubicBezTo>
                    <a:pt x="576652" y="97158"/>
                    <a:pt x="598030" y="73871"/>
                    <a:pt x="638688" y="29205"/>
                  </a:cubicBezTo>
                  <a:cubicBezTo>
                    <a:pt x="555655" y="20424"/>
                    <a:pt x="514043" y="16225"/>
                    <a:pt x="432155" y="6872"/>
                  </a:cubicBezTo>
                  <a:cubicBezTo>
                    <a:pt x="310754" y="39894"/>
                    <a:pt x="250054" y="56119"/>
                    <a:pt x="129608" y="87805"/>
                  </a:cubicBezTo>
                  <a:cubicBezTo>
                    <a:pt x="87233" y="131899"/>
                    <a:pt x="65281" y="154613"/>
                    <a:pt x="20233" y="2009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C8860902-EFBA-49F0-8586-8522E2777C92}"/>
                </a:ext>
              </a:extLst>
            </p:cNvPr>
            <p:cNvSpPr/>
            <p:nvPr/>
          </p:nvSpPr>
          <p:spPr>
            <a:xfrm>
              <a:off x="-1128846" y="5503732"/>
              <a:ext cx="668084" cy="248145"/>
            </a:xfrm>
            <a:custGeom>
              <a:avLst/>
              <a:gdLst>
                <a:gd name="connsiteX0" fmla="*/ 215886 w 668083"/>
                <a:gd name="connsiteY0" fmla="*/ 250627 h 248145"/>
                <a:gd name="connsiteX1" fmla="*/ 0 w 668083"/>
                <a:gd name="connsiteY1" fmla="*/ 218940 h 248145"/>
                <a:gd name="connsiteX2" fmla="*/ 113765 w 668083"/>
                <a:gd name="connsiteY2" fmla="*/ 95440 h 248145"/>
                <a:gd name="connsiteX3" fmla="*/ 441126 w 668083"/>
                <a:gd name="connsiteY3" fmla="*/ 0 h 248145"/>
                <a:gd name="connsiteX4" fmla="*/ 668274 w 668083"/>
                <a:gd name="connsiteY4" fmla="*/ 17179 h 248145"/>
                <a:gd name="connsiteX5" fmla="*/ 556227 w 668083"/>
                <a:gd name="connsiteY5" fmla="*/ 144879 h 248145"/>
                <a:gd name="connsiteX6" fmla="*/ 215886 w 668083"/>
                <a:gd name="connsiteY6" fmla="*/ 250627 h 248145"/>
                <a:gd name="connsiteX7" fmla="*/ 20615 w 668083"/>
                <a:gd name="connsiteY7" fmla="*/ 212832 h 248145"/>
                <a:gd name="connsiteX8" fmla="*/ 223522 w 668083"/>
                <a:gd name="connsiteY8" fmla="*/ 242228 h 248145"/>
                <a:gd name="connsiteX9" fmla="*/ 542293 w 668083"/>
                <a:gd name="connsiteY9" fmla="*/ 143351 h 248145"/>
                <a:gd name="connsiteX10" fmla="*/ 647468 w 668083"/>
                <a:gd name="connsiteY10" fmla="*/ 23669 h 248145"/>
                <a:gd name="connsiteX11" fmla="*/ 434827 w 668083"/>
                <a:gd name="connsiteY11" fmla="*/ 7063 h 248145"/>
                <a:gd name="connsiteX12" fmla="*/ 127318 w 668083"/>
                <a:gd name="connsiteY12" fmla="*/ 96968 h 248145"/>
                <a:gd name="connsiteX13" fmla="*/ 20615 w 668083"/>
                <a:gd name="connsiteY13" fmla="*/ 212832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48145">
                  <a:moveTo>
                    <a:pt x="215886" y="250627"/>
                  </a:moveTo>
                  <a:cubicBezTo>
                    <a:pt x="129990" y="237456"/>
                    <a:pt x="86660" y="231157"/>
                    <a:pt x="0" y="218940"/>
                  </a:cubicBezTo>
                  <a:cubicBezTo>
                    <a:pt x="47720" y="167784"/>
                    <a:pt x="70626" y="142970"/>
                    <a:pt x="113765" y="95440"/>
                  </a:cubicBezTo>
                  <a:cubicBezTo>
                    <a:pt x="244710" y="57837"/>
                    <a:pt x="310372" y="38558"/>
                    <a:pt x="441126" y="0"/>
                  </a:cubicBezTo>
                  <a:cubicBezTo>
                    <a:pt x="532176" y="6490"/>
                    <a:pt x="577797" y="9735"/>
                    <a:pt x="668274" y="17179"/>
                  </a:cubicBezTo>
                  <a:cubicBezTo>
                    <a:pt x="626472" y="65663"/>
                    <a:pt x="603757" y="91432"/>
                    <a:pt x="556227" y="144879"/>
                  </a:cubicBezTo>
                  <a:cubicBezTo>
                    <a:pt x="419747" y="187827"/>
                    <a:pt x="351603" y="209206"/>
                    <a:pt x="215886" y="250627"/>
                  </a:cubicBezTo>
                  <a:close/>
                  <a:moveTo>
                    <a:pt x="20615" y="212832"/>
                  </a:moveTo>
                  <a:cubicBezTo>
                    <a:pt x="102121" y="224094"/>
                    <a:pt x="142779" y="229821"/>
                    <a:pt x="223522" y="242228"/>
                  </a:cubicBezTo>
                  <a:cubicBezTo>
                    <a:pt x="350839" y="203288"/>
                    <a:pt x="414784" y="183437"/>
                    <a:pt x="542293" y="143351"/>
                  </a:cubicBezTo>
                  <a:cubicBezTo>
                    <a:pt x="586768" y="93341"/>
                    <a:pt x="607956" y="69290"/>
                    <a:pt x="647468" y="23669"/>
                  </a:cubicBezTo>
                  <a:cubicBezTo>
                    <a:pt x="562908" y="16607"/>
                    <a:pt x="520151" y="13362"/>
                    <a:pt x="434827" y="7063"/>
                  </a:cubicBezTo>
                  <a:cubicBezTo>
                    <a:pt x="311899" y="43330"/>
                    <a:pt x="250245" y="61464"/>
                    <a:pt x="127318" y="96968"/>
                  </a:cubicBezTo>
                  <a:cubicBezTo>
                    <a:pt x="86851" y="141443"/>
                    <a:pt x="65281" y="164730"/>
                    <a:pt x="20615" y="21283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E0D96560-95DE-42A6-A5B1-2027B7CB686E}"/>
                </a:ext>
              </a:extLst>
            </p:cNvPr>
            <p:cNvSpPr/>
            <p:nvPr/>
          </p:nvSpPr>
          <p:spPr>
            <a:xfrm>
              <a:off x="-589989" y="5422417"/>
              <a:ext cx="648995" cy="248145"/>
            </a:xfrm>
            <a:custGeom>
              <a:avLst/>
              <a:gdLst>
                <a:gd name="connsiteX0" fmla="*/ 216650 w 648995"/>
                <a:gd name="connsiteY0" fmla="*/ 259407 h 248145"/>
                <a:gd name="connsiteX1" fmla="*/ 0 w 648995"/>
                <a:gd name="connsiteY1" fmla="*/ 228675 h 248145"/>
                <a:gd name="connsiteX2" fmla="*/ 112238 w 648995"/>
                <a:gd name="connsiteY2" fmla="*/ 101167 h 248145"/>
                <a:gd name="connsiteX3" fmla="*/ 439217 w 648995"/>
                <a:gd name="connsiteY3" fmla="*/ 0 h 248145"/>
                <a:gd name="connsiteX4" fmla="*/ 666556 w 648995"/>
                <a:gd name="connsiteY4" fmla="*/ 15652 h 248145"/>
                <a:gd name="connsiteX5" fmla="*/ 555846 w 648995"/>
                <a:gd name="connsiteY5" fmla="*/ 148123 h 248145"/>
                <a:gd name="connsiteX6" fmla="*/ 216650 w 648995"/>
                <a:gd name="connsiteY6" fmla="*/ 259407 h 248145"/>
                <a:gd name="connsiteX7" fmla="*/ 20806 w 648995"/>
                <a:gd name="connsiteY7" fmla="*/ 222185 h 248145"/>
                <a:gd name="connsiteX8" fmla="*/ 224476 w 648995"/>
                <a:gd name="connsiteY8" fmla="*/ 250436 h 248145"/>
                <a:gd name="connsiteX9" fmla="*/ 542102 w 648995"/>
                <a:gd name="connsiteY9" fmla="*/ 146215 h 248145"/>
                <a:gd name="connsiteX10" fmla="*/ 646132 w 648995"/>
                <a:gd name="connsiteY10" fmla="*/ 22142 h 248145"/>
                <a:gd name="connsiteX11" fmla="*/ 433300 w 648995"/>
                <a:gd name="connsiteY11" fmla="*/ 7063 h 248145"/>
                <a:gd name="connsiteX12" fmla="*/ 126172 w 648995"/>
                <a:gd name="connsiteY12" fmla="*/ 102312 h 248145"/>
                <a:gd name="connsiteX13" fmla="*/ 20806 w 648995"/>
                <a:gd name="connsiteY13" fmla="*/ 222185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216650" y="259407"/>
                  </a:moveTo>
                  <a:cubicBezTo>
                    <a:pt x="131135" y="246046"/>
                    <a:pt x="87615" y="239937"/>
                    <a:pt x="0" y="228675"/>
                  </a:cubicBezTo>
                  <a:cubicBezTo>
                    <a:pt x="47529" y="175229"/>
                    <a:pt x="70244" y="149460"/>
                    <a:pt x="112238" y="101167"/>
                  </a:cubicBezTo>
                  <a:cubicBezTo>
                    <a:pt x="243564" y="60700"/>
                    <a:pt x="309227" y="40276"/>
                    <a:pt x="439217" y="0"/>
                  </a:cubicBezTo>
                  <a:cubicBezTo>
                    <a:pt x="531222" y="5345"/>
                    <a:pt x="576842" y="8208"/>
                    <a:pt x="666556" y="15652"/>
                  </a:cubicBezTo>
                  <a:cubicBezTo>
                    <a:pt x="625708" y="65472"/>
                    <a:pt x="603375" y="92196"/>
                    <a:pt x="555846" y="148123"/>
                  </a:cubicBezTo>
                  <a:cubicBezTo>
                    <a:pt x="420320" y="192790"/>
                    <a:pt x="352557" y="215123"/>
                    <a:pt x="216650" y="259407"/>
                  </a:cubicBezTo>
                  <a:close/>
                  <a:moveTo>
                    <a:pt x="20806" y="222185"/>
                  </a:moveTo>
                  <a:cubicBezTo>
                    <a:pt x="103076" y="232684"/>
                    <a:pt x="143924" y="238219"/>
                    <a:pt x="224476" y="250436"/>
                  </a:cubicBezTo>
                  <a:cubicBezTo>
                    <a:pt x="351794" y="209015"/>
                    <a:pt x="415548" y="188018"/>
                    <a:pt x="542102" y="146215"/>
                  </a:cubicBezTo>
                  <a:cubicBezTo>
                    <a:pt x="586578" y="93913"/>
                    <a:pt x="607574" y="68908"/>
                    <a:pt x="646132" y="22142"/>
                  </a:cubicBezTo>
                  <a:cubicBezTo>
                    <a:pt x="561954" y="15079"/>
                    <a:pt x="519387" y="12216"/>
                    <a:pt x="433300" y="7063"/>
                  </a:cubicBezTo>
                  <a:cubicBezTo>
                    <a:pt x="311136" y="45048"/>
                    <a:pt x="249672" y="64327"/>
                    <a:pt x="126172" y="102312"/>
                  </a:cubicBezTo>
                  <a:cubicBezTo>
                    <a:pt x="86660" y="147933"/>
                    <a:pt x="65281" y="171984"/>
                    <a:pt x="20806" y="2221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52C66CCF-61D8-46BB-B39C-0997405D4EF6}"/>
                </a:ext>
              </a:extLst>
            </p:cNvPr>
            <p:cNvSpPr/>
            <p:nvPr/>
          </p:nvSpPr>
          <p:spPr>
            <a:xfrm>
              <a:off x="-51513" y="5337475"/>
              <a:ext cx="648995" cy="267233"/>
            </a:xfrm>
            <a:custGeom>
              <a:avLst/>
              <a:gdLst>
                <a:gd name="connsiteX0" fmla="*/ 213023 w 648995"/>
                <a:gd name="connsiteY0" fmla="*/ 268760 h 267233"/>
                <a:gd name="connsiteX1" fmla="*/ 0 w 648995"/>
                <a:gd name="connsiteY1" fmla="*/ 235356 h 267233"/>
                <a:gd name="connsiteX2" fmla="*/ 110711 w 648995"/>
                <a:gd name="connsiteY2" fmla="*/ 103076 h 267233"/>
                <a:gd name="connsiteX3" fmla="*/ 431964 w 648995"/>
                <a:gd name="connsiteY3" fmla="*/ 0 h 267233"/>
                <a:gd name="connsiteX4" fmla="*/ 654913 w 648995"/>
                <a:gd name="connsiteY4" fmla="*/ 18134 h 267233"/>
                <a:gd name="connsiteX5" fmla="*/ 546301 w 648995"/>
                <a:gd name="connsiteY5" fmla="*/ 155186 h 267233"/>
                <a:gd name="connsiteX6" fmla="*/ 213023 w 648995"/>
                <a:gd name="connsiteY6" fmla="*/ 268760 h 267233"/>
                <a:gd name="connsiteX7" fmla="*/ 20806 w 648995"/>
                <a:gd name="connsiteY7" fmla="*/ 228675 h 267233"/>
                <a:gd name="connsiteX8" fmla="*/ 220849 w 648995"/>
                <a:gd name="connsiteY8" fmla="*/ 259407 h 267233"/>
                <a:gd name="connsiteX9" fmla="*/ 533131 w 648995"/>
                <a:gd name="connsiteY9" fmla="*/ 152896 h 267233"/>
                <a:gd name="connsiteX10" fmla="*/ 635252 w 648995"/>
                <a:gd name="connsiteY10" fmla="*/ 24433 h 267233"/>
                <a:gd name="connsiteX11" fmla="*/ 426428 w 648995"/>
                <a:gd name="connsiteY11" fmla="*/ 7063 h 267233"/>
                <a:gd name="connsiteX12" fmla="*/ 124645 w 648995"/>
                <a:gd name="connsiteY12" fmla="*/ 104221 h 267233"/>
                <a:gd name="connsiteX13" fmla="*/ 20806 w 648995"/>
                <a:gd name="connsiteY13" fmla="*/ 22867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67233">
                  <a:moveTo>
                    <a:pt x="213023" y="268760"/>
                  </a:moveTo>
                  <a:cubicBezTo>
                    <a:pt x="129417" y="253872"/>
                    <a:pt x="86660" y="247191"/>
                    <a:pt x="0" y="235356"/>
                  </a:cubicBezTo>
                  <a:cubicBezTo>
                    <a:pt x="47529" y="179428"/>
                    <a:pt x="69863" y="152896"/>
                    <a:pt x="110711" y="103076"/>
                  </a:cubicBezTo>
                  <a:cubicBezTo>
                    <a:pt x="240510" y="61273"/>
                    <a:pt x="304837" y="40467"/>
                    <a:pt x="431964" y="0"/>
                  </a:cubicBezTo>
                  <a:cubicBezTo>
                    <a:pt x="522632" y="5726"/>
                    <a:pt x="567298" y="9162"/>
                    <a:pt x="654913" y="18134"/>
                  </a:cubicBezTo>
                  <a:cubicBezTo>
                    <a:pt x="615400" y="69099"/>
                    <a:pt x="593258" y="96777"/>
                    <a:pt x="546301" y="155186"/>
                  </a:cubicBezTo>
                  <a:cubicBezTo>
                    <a:pt x="413830" y="200234"/>
                    <a:pt x="347022" y="223140"/>
                    <a:pt x="213023" y="268760"/>
                  </a:cubicBezTo>
                  <a:close/>
                  <a:moveTo>
                    <a:pt x="20806" y="228675"/>
                  </a:moveTo>
                  <a:cubicBezTo>
                    <a:pt x="102121" y="239555"/>
                    <a:pt x="142206" y="245664"/>
                    <a:pt x="220849" y="259407"/>
                  </a:cubicBezTo>
                  <a:cubicBezTo>
                    <a:pt x="346640" y="216650"/>
                    <a:pt x="409249" y="195271"/>
                    <a:pt x="533131" y="152896"/>
                  </a:cubicBezTo>
                  <a:cubicBezTo>
                    <a:pt x="577224" y="98494"/>
                    <a:pt x="597839" y="72535"/>
                    <a:pt x="635252" y="24433"/>
                  </a:cubicBezTo>
                  <a:cubicBezTo>
                    <a:pt x="553173" y="16034"/>
                    <a:pt x="511370" y="12598"/>
                    <a:pt x="426428" y="7063"/>
                  </a:cubicBezTo>
                  <a:cubicBezTo>
                    <a:pt x="306937" y="45239"/>
                    <a:pt x="246427" y="64900"/>
                    <a:pt x="124645" y="104221"/>
                  </a:cubicBezTo>
                  <a:cubicBezTo>
                    <a:pt x="86087" y="151178"/>
                    <a:pt x="65090" y="176374"/>
                    <a:pt x="20806" y="2286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8C0A18AB-BBB5-4347-B12A-75B66A0FBC11}"/>
                </a:ext>
              </a:extLst>
            </p:cNvPr>
            <p:cNvSpPr/>
            <p:nvPr/>
          </p:nvSpPr>
          <p:spPr>
            <a:xfrm>
              <a:off x="477799" y="5256923"/>
              <a:ext cx="629907" cy="267233"/>
            </a:xfrm>
            <a:custGeom>
              <a:avLst/>
              <a:gdLst>
                <a:gd name="connsiteX0" fmla="*/ 206342 w 629907"/>
                <a:gd name="connsiteY0" fmla="*/ 277159 h 267233"/>
                <a:gd name="connsiteX1" fmla="*/ 0 w 629907"/>
                <a:gd name="connsiteY1" fmla="*/ 238029 h 267233"/>
                <a:gd name="connsiteX2" fmla="*/ 108802 w 629907"/>
                <a:gd name="connsiteY2" fmla="*/ 101167 h 267233"/>
                <a:gd name="connsiteX3" fmla="*/ 420129 w 629907"/>
                <a:gd name="connsiteY3" fmla="*/ 0 h 267233"/>
                <a:gd name="connsiteX4" fmla="*/ 635443 w 629907"/>
                <a:gd name="connsiteY4" fmla="*/ 23860 h 267233"/>
                <a:gd name="connsiteX5" fmla="*/ 530077 w 629907"/>
                <a:gd name="connsiteY5" fmla="*/ 164730 h 267233"/>
                <a:gd name="connsiteX6" fmla="*/ 206342 w 629907"/>
                <a:gd name="connsiteY6" fmla="*/ 277159 h 267233"/>
                <a:gd name="connsiteX7" fmla="*/ 20424 w 629907"/>
                <a:gd name="connsiteY7" fmla="*/ 231157 h 267233"/>
                <a:gd name="connsiteX8" fmla="*/ 214169 w 629907"/>
                <a:gd name="connsiteY8" fmla="*/ 267424 h 267233"/>
                <a:gd name="connsiteX9" fmla="*/ 517669 w 629907"/>
                <a:gd name="connsiteY9" fmla="*/ 162058 h 267233"/>
                <a:gd name="connsiteX10" fmla="*/ 616736 w 629907"/>
                <a:gd name="connsiteY10" fmla="*/ 29968 h 267233"/>
                <a:gd name="connsiteX11" fmla="*/ 414975 w 629907"/>
                <a:gd name="connsiteY11" fmla="*/ 7063 h 267233"/>
                <a:gd name="connsiteX12" fmla="*/ 122546 w 629907"/>
                <a:gd name="connsiteY12" fmla="*/ 102503 h 267233"/>
                <a:gd name="connsiteX13" fmla="*/ 20424 w 629907"/>
                <a:gd name="connsiteY13" fmla="*/ 231157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67233">
                  <a:moveTo>
                    <a:pt x="206342" y="277159"/>
                  </a:moveTo>
                  <a:cubicBezTo>
                    <a:pt x="125600" y="259407"/>
                    <a:pt x="84369" y="251772"/>
                    <a:pt x="0" y="238029"/>
                  </a:cubicBezTo>
                  <a:cubicBezTo>
                    <a:pt x="47148" y="179810"/>
                    <a:pt x="69099" y="152132"/>
                    <a:pt x="108802" y="101167"/>
                  </a:cubicBezTo>
                  <a:cubicBezTo>
                    <a:pt x="235166" y="59555"/>
                    <a:pt x="297583" y="39131"/>
                    <a:pt x="420129" y="0"/>
                  </a:cubicBezTo>
                  <a:cubicBezTo>
                    <a:pt x="508125" y="7635"/>
                    <a:pt x="551264" y="12216"/>
                    <a:pt x="635443" y="23860"/>
                  </a:cubicBezTo>
                  <a:cubicBezTo>
                    <a:pt x="597458" y="75971"/>
                    <a:pt x="576079" y="104412"/>
                    <a:pt x="530077" y="164730"/>
                  </a:cubicBezTo>
                  <a:cubicBezTo>
                    <a:pt x="402186" y="208824"/>
                    <a:pt x="337287" y="231539"/>
                    <a:pt x="206342" y="277159"/>
                  </a:cubicBezTo>
                  <a:close/>
                  <a:moveTo>
                    <a:pt x="20424" y="231157"/>
                  </a:moveTo>
                  <a:cubicBezTo>
                    <a:pt x="99449" y="243946"/>
                    <a:pt x="138198" y="251199"/>
                    <a:pt x="214169" y="267424"/>
                  </a:cubicBezTo>
                  <a:cubicBezTo>
                    <a:pt x="336714" y="224667"/>
                    <a:pt x="397605" y="203479"/>
                    <a:pt x="517669" y="162058"/>
                  </a:cubicBezTo>
                  <a:cubicBezTo>
                    <a:pt x="560809" y="105748"/>
                    <a:pt x="580851" y="79025"/>
                    <a:pt x="616736" y="29968"/>
                  </a:cubicBezTo>
                  <a:cubicBezTo>
                    <a:pt x="537712" y="19088"/>
                    <a:pt x="497436" y="14507"/>
                    <a:pt x="414975" y="7063"/>
                  </a:cubicBezTo>
                  <a:cubicBezTo>
                    <a:pt x="299874" y="44094"/>
                    <a:pt x="241083" y="63372"/>
                    <a:pt x="122546" y="102503"/>
                  </a:cubicBezTo>
                  <a:cubicBezTo>
                    <a:pt x="85133" y="150796"/>
                    <a:pt x="64518" y="176565"/>
                    <a:pt x="20424" y="23115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B17962ED-9C54-4BAF-81CA-3AAB281D2BF6}"/>
                </a:ext>
              </a:extLst>
            </p:cNvPr>
            <p:cNvSpPr/>
            <p:nvPr/>
          </p:nvSpPr>
          <p:spPr>
            <a:xfrm>
              <a:off x="991842" y="5187634"/>
              <a:ext cx="591731" cy="267233"/>
            </a:xfrm>
            <a:custGeom>
              <a:avLst/>
              <a:gdLst>
                <a:gd name="connsiteX0" fmla="*/ 197753 w 591731"/>
                <a:gd name="connsiteY0" fmla="*/ 283840 h 267233"/>
                <a:gd name="connsiteX1" fmla="*/ 0 w 591731"/>
                <a:gd name="connsiteY1" fmla="*/ 236120 h 267233"/>
                <a:gd name="connsiteX2" fmla="*/ 105557 w 591731"/>
                <a:gd name="connsiteY2" fmla="*/ 95440 h 267233"/>
                <a:gd name="connsiteX3" fmla="*/ 403331 w 591731"/>
                <a:gd name="connsiteY3" fmla="*/ 0 h 267233"/>
                <a:gd name="connsiteX4" fmla="*/ 609292 w 591731"/>
                <a:gd name="connsiteY4" fmla="*/ 32641 h 267233"/>
                <a:gd name="connsiteX5" fmla="*/ 508889 w 591731"/>
                <a:gd name="connsiteY5" fmla="*/ 176183 h 267233"/>
                <a:gd name="connsiteX6" fmla="*/ 197753 w 591731"/>
                <a:gd name="connsiteY6" fmla="*/ 283840 h 267233"/>
                <a:gd name="connsiteX7" fmla="*/ 19661 w 591731"/>
                <a:gd name="connsiteY7" fmla="*/ 229248 h 267233"/>
                <a:gd name="connsiteX8" fmla="*/ 205388 w 591731"/>
                <a:gd name="connsiteY8" fmla="*/ 273532 h 267233"/>
                <a:gd name="connsiteX9" fmla="*/ 497054 w 591731"/>
                <a:gd name="connsiteY9" fmla="*/ 172747 h 267233"/>
                <a:gd name="connsiteX10" fmla="*/ 591540 w 591731"/>
                <a:gd name="connsiteY10" fmla="*/ 38176 h 267233"/>
                <a:gd name="connsiteX11" fmla="*/ 398559 w 591731"/>
                <a:gd name="connsiteY11" fmla="*/ 7253 h 267233"/>
                <a:gd name="connsiteX12" fmla="*/ 118728 w 591731"/>
                <a:gd name="connsiteY12" fmla="*/ 97349 h 267233"/>
                <a:gd name="connsiteX13" fmla="*/ 19661 w 591731"/>
                <a:gd name="connsiteY13" fmla="*/ 229248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67233">
                  <a:moveTo>
                    <a:pt x="197753" y="283840"/>
                  </a:moveTo>
                  <a:cubicBezTo>
                    <a:pt x="120637" y="262461"/>
                    <a:pt x="80933" y="252917"/>
                    <a:pt x="0" y="236120"/>
                  </a:cubicBezTo>
                  <a:cubicBezTo>
                    <a:pt x="46193" y="175801"/>
                    <a:pt x="67572" y="147360"/>
                    <a:pt x="105557" y="95440"/>
                  </a:cubicBezTo>
                  <a:cubicBezTo>
                    <a:pt x="226958" y="55546"/>
                    <a:pt x="286894" y="36267"/>
                    <a:pt x="403331" y="0"/>
                  </a:cubicBezTo>
                  <a:cubicBezTo>
                    <a:pt x="487892" y="10689"/>
                    <a:pt x="529122" y="17179"/>
                    <a:pt x="609292" y="32641"/>
                  </a:cubicBezTo>
                  <a:cubicBezTo>
                    <a:pt x="573597" y="85324"/>
                    <a:pt x="553173" y="114338"/>
                    <a:pt x="508889" y="176183"/>
                  </a:cubicBezTo>
                  <a:cubicBezTo>
                    <a:pt x="386534" y="217604"/>
                    <a:pt x="324116" y="239365"/>
                    <a:pt x="197753" y="283840"/>
                  </a:cubicBezTo>
                  <a:close/>
                  <a:moveTo>
                    <a:pt x="19661" y="229248"/>
                  </a:moveTo>
                  <a:cubicBezTo>
                    <a:pt x="95631" y="244900"/>
                    <a:pt x="132853" y="253872"/>
                    <a:pt x="205388" y="273532"/>
                  </a:cubicBezTo>
                  <a:cubicBezTo>
                    <a:pt x="323734" y="232111"/>
                    <a:pt x="382144" y="211687"/>
                    <a:pt x="497054" y="172747"/>
                  </a:cubicBezTo>
                  <a:cubicBezTo>
                    <a:pt x="538475" y="114910"/>
                    <a:pt x="557754" y="87805"/>
                    <a:pt x="591540" y="38176"/>
                  </a:cubicBezTo>
                  <a:cubicBezTo>
                    <a:pt x="516142" y="23669"/>
                    <a:pt x="477584" y="17561"/>
                    <a:pt x="398559" y="7253"/>
                  </a:cubicBezTo>
                  <a:cubicBezTo>
                    <a:pt x="288803" y="41612"/>
                    <a:pt x="232684" y="59746"/>
                    <a:pt x="118728" y="97349"/>
                  </a:cubicBezTo>
                  <a:cubicBezTo>
                    <a:pt x="82842" y="146215"/>
                    <a:pt x="62800" y="172938"/>
                    <a:pt x="19661" y="2292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80930F0D-0F9B-4CA9-A978-BF939BCCAF18}"/>
                </a:ext>
              </a:extLst>
            </p:cNvPr>
            <p:cNvSpPr/>
            <p:nvPr/>
          </p:nvSpPr>
          <p:spPr>
            <a:xfrm>
              <a:off x="1485270" y="5135714"/>
              <a:ext cx="572643" cy="286321"/>
            </a:xfrm>
            <a:custGeom>
              <a:avLst/>
              <a:gdLst>
                <a:gd name="connsiteX0" fmla="*/ 188590 w 572643"/>
                <a:gd name="connsiteY0" fmla="*/ 287848 h 286321"/>
                <a:gd name="connsiteX1" fmla="*/ 0 w 572643"/>
                <a:gd name="connsiteY1" fmla="*/ 229439 h 286321"/>
                <a:gd name="connsiteX2" fmla="*/ 100594 w 572643"/>
                <a:gd name="connsiteY2" fmla="*/ 85896 h 286321"/>
                <a:gd name="connsiteX3" fmla="*/ 382335 w 572643"/>
                <a:gd name="connsiteY3" fmla="*/ 0 h 286321"/>
                <a:gd name="connsiteX4" fmla="*/ 578369 w 572643"/>
                <a:gd name="connsiteY4" fmla="*/ 43712 h 286321"/>
                <a:gd name="connsiteX5" fmla="*/ 484838 w 572643"/>
                <a:gd name="connsiteY5" fmla="*/ 188400 h 286321"/>
                <a:gd name="connsiteX6" fmla="*/ 188590 w 572643"/>
                <a:gd name="connsiteY6" fmla="*/ 287848 h 286321"/>
                <a:gd name="connsiteX7" fmla="*/ 18897 w 572643"/>
                <a:gd name="connsiteY7" fmla="*/ 223140 h 286321"/>
                <a:gd name="connsiteX8" fmla="*/ 195844 w 572643"/>
                <a:gd name="connsiteY8" fmla="*/ 277541 h 286321"/>
                <a:gd name="connsiteX9" fmla="*/ 473385 w 572643"/>
                <a:gd name="connsiteY9" fmla="*/ 184582 h 286321"/>
                <a:gd name="connsiteX10" fmla="*/ 561381 w 572643"/>
                <a:gd name="connsiteY10" fmla="*/ 48865 h 286321"/>
                <a:gd name="connsiteX11" fmla="*/ 377753 w 572643"/>
                <a:gd name="connsiteY11" fmla="*/ 7444 h 286321"/>
                <a:gd name="connsiteX12" fmla="*/ 113001 w 572643"/>
                <a:gd name="connsiteY12" fmla="*/ 88569 h 286321"/>
                <a:gd name="connsiteX13" fmla="*/ 18897 w 572643"/>
                <a:gd name="connsiteY13" fmla="*/ 22314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286321">
                  <a:moveTo>
                    <a:pt x="188590" y="287848"/>
                  </a:moveTo>
                  <a:cubicBezTo>
                    <a:pt x="115101" y="262079"/>
                    <a:pt x="77498" y="250245"/>
                    <a:pt x="0" y="229439"/>
                  </a:cubicBezTo>
                  <a:cubicBezTo>
                    <a:pt x="44475" y="167593"/>
                    <a:pt x="64899" y="138580"/>
                    <a:pt x="100594" y="85896"/>
                  </a:cubicBezTo>
                  <a:cubicBezTo>
                    <a:pt x="216077" y="49247"/>
                    <a:pt x="272769" y="31686"/>
                    <a:pt x="382335" y="0"/>
                  </a:cubicBezTo>
                  <a:cubicBezTo>
                    <a:pt x="462886" y="14889"/>
                    <a:pt x="502017" y="23669"/>
                    <a:pt x="578369" y="43712"/>
                  </a:cubicBezTo>
                  <a:cubicBezTo>
                    <a:pt x="545729" y="96204"/>
                    <a:pt x="526641" y="125600"/>
                    <a:pt x="484838" y="188400"/>
                  </a:cubicBezTo>
                  <a:cubicBezTo>
                    <a:pt x="368973" y="226194"/>
                    <a:pt x="309418" y="246236"/>
                    <a:pt x="188590" y="287848"/>
                  </a:cubicBezTo>
                  <a:close/>
                  <a:moveTo>
                    <a:pt x="18897" y="223140"/>
                  </a:moveTo>
                  <a:cubicBezTo>
                    <a:pt x="91432" y="242610"/>
                    <a:pt x="126745" y="253490"/>
                    <a:pt x="195844" y="277541"/>
                  </a:cubicBezTo>
                  <a:cubicBezTo>
                    <a:pt x="309036" y="238792"/>
                    <a:pt x="364582" y="219895"/>
                    <a:pt x="473385" y="184582"/>
                  </a:cubicBezTo>
                  <a:cubicBezTo>
                    <a:pt x="512515" y="125981"/>
                    <a:pt x="530458" y="98495"/>
                    <a:pt x="561381" y="48865"/>
                  </a:cubicBezTo>
                  <a:cubicBezTo>
                    <a:pt x="489800" y="29968"/>
                    <a:pt x="453151" y="21569"/>
                    <a:pt x="377753" y="7444"/>
                  </a:cubicBezTo>
                  <a:cubicBezTo>
                    <a:pt x="274486" y="37604"/>
                    <a:pt x="221422" y="54019"/>
                    <a:pt x="113001" y="88569"/>
                  </a:cubicBezTo>
                  <a:cubicBezTo>
                    <a:pt x="79597" y="138007"/>
                    <a:pt x="60318" y="165303"/>
                    <a:pt x="18897" y="2231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2219C914-0509-4997-B50B-1D42C258CA21}"/>
                </a:ext>
              </a:extLst>
            </p:cNvPr>
            <p:cNvSpPr/>
            <p:nvPr/>
          </p:nvSpPr>
          <p:spPr>
            <a:xfrm>
              <a:off x="1955600" y="5108418"/>
              <a:ext cx="534467" cy="286321"/>
            </a:xfrm>
            <a:custGeom>
              <a:avLst/>
              <a:gdLst>
                <a:gd name="connsiteX0" fmla="*/ 179238 w 534466"/>
                <a:gd name="connsiteY0" fmla="*/ 287848 h 286321"/>
                <a:gd name="connsiteX1" fmla="*/ 0 w 534466"/>
                <a:gd name="connsiteY1" fmla="*/ 216841 h 286321"/>
                <a:gd name="connsiteX2" fmla="*/ 93914 w 534466"/>
                <a:gd name="connsiteY2" fmla="*/ 72153 h 286321"/>
                <a:gd name="connsiteX3" fmla="*/ 357520 w 534466"/>
                <a:gd name="connsiteY3" fmla="*/ 0 h 286321"/>
                <a:gd name="connsiteX4" fmla="*/ 542866 w 534466"/>
                <a:gd name="connsiteY4" fmla="*/ 57455 h 286321"/>
                <a:gd name="connsiteX5" fmla="*/ 457923 w 534466"/>
                <a:gd name="connsiteY5" fmla="*/ 201189 h 286321"/>
                <a:gd name="connsiteX6" fmla="*/ 179238 w 534466"/>
                <a:gd name="connsiteY6" fmla="*/ 287848 h 286321"/>
                <a:gd name="connsiteX7" fmla="*/ 17752 w 534466"/>
                <a:gd name="connsiteY7" fmla="*/ 210923 h 286321"/>
                <a:gd name="connsiteX8" fmla="*/ 186109 w 534466"/>
                <a:gd name="connsiteY8" fmla="*/ 277159 h 286321"/>
                <a:gd name="connsiteX9" fmla="*/ 447234 w 534466"/>
                <a:gd name="connsiteY9" fmla="*/ 196226 h 286321"/>
                <a:gd name="connsiteX10" fmla="*/ 527213 w 534466"/>
                <a:gd name="connsiteY10" fmla="*/ 61273 h 286321"/>
                <a:gd name="connsiteX11" fmla="*/ 353511 w 534466"/>
                <a:gd name="connsiteY11" fmla="*/ 6872 h 286321"/>
                <a:gd name="connsiteX12" fmla="*/ 105748 w 534466"/>
                <a:gd name="connsiteY12" fmla="*/ 75016 h 286321"/>
                <a:gd name="connsiteX13" fmla="*/ 17752 w 534466"/>
                <a:gd name="connsiteY13" fmla="*/ 21092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286321">
                  <a:moveTo>
                    <a:pt x="179238" y="287848"/>
                  </a:moveTo>
                  <a:cubicBezTo>
                    <a:pt x="109375" y="256735"/>
                    <a:pt x="73489" y="242610"/>
                    <a:pt x="0" y="216841"/>
                  </a:cubicBezTo>
                  <a:cubicBezTo>
                    <a:pt x="41994" y="154041"/>
                    <a:pt x="61082" y="124645"/>
                    <a:pt x="93914" y="72153"/>
                  </a:cubicBezTo>
                  <a:cubicBezTo>
                    <a:pt x="202525" y="40276"/>
                    <a:pt x="255590" y="25578"/>
                    <a:pt x="357520" y="0"/>
                  </a:cubicBezTo>
                  <a:cubicBezTo>
                    <a:pt x="434063" y="20043"/>
                    <a:pt x="471476" y="31304"/>
                    <a:pt x="542866" y="57455"/>
                  </a:cubicBezTo>
                  <a:cubicBezTo>
                    <a:pt x="513661" y="109184"/>
                    <a:pt x="496291" y="138389"/>
                    <a:pt x="457923" y="201189"/>
                  </a:cubicBezTo>
                  <a:cubicBezTo>
                    <a:pt x="350267" y="232493"/>
                    <a:pt x="293766" y="250436"/>
                    <a:pt x="179238" y="287848"/>
                  </a:cubicBezTo>
                  <a:close/>
                  <a:moveTo>
                    <a:pt x="17752" y="210923"/>
                  </a:moveTo>
                  <a:cubicBezTo>
                    <a:pt x="86660" y="235165"/>
                    <a:pt x="120446" y="248336"/>
                    <a:pt x="186109" y="277159"/>
                  </a:cubicBezTo>
                  <a:cubicBezTo>
                    <a:pt x="293194" y="242419"/>
                    <a:pt x="346258" y="225621"/>
                    <a:pt x="447234" y="196226"/>
                  </a:cubicBezTo>
                  <a:cubicBezTo>
                    <a:pt x="483120" y="137434"/>
                    <a:pt x="499536" y="110138"/>
                    <a:pt x="527213" y="61273"/>
                  </a:cubicBezTo>
                  <a:cubicBezTo>
                    <a:pt x="460214" y="36649"/>
                    <a:pt x="424901" y="26151"/>
                    <a:pt x="353511" y="6872"/>
                  </a:cubicBezTo>
                  <a:cubicBezTo>
                    <a:pt x="257498" y="31304"/>
                    <a:pt x="207679" y="45048"/>
                    <a:pt x="105748" y="75016"/>
                  </a:cubicBezTo>
                  <a:cubicBezTo>
                    <a:pt x="74635" y="124836"/>
                    <a:pt x="56883" y="152323"/>
                    <a:pt x="17752" y="2109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462A50DB-09E8-4EE4-B984-58F1E22B0004}"/>
                </a:ext>
              </a:extLst>
            </p:cNvPr>
            <p:cNvSpPr/>
            <p:nvPr/>
          </p:nvSpPr>
          <p:spPr>
            <a:xfrm>
              <a:off x="2399780" y="5111663"/>
              <a:ext cx="496291" cy="286321"/>
            </a:xfrm>
            <a:custGeom>
              <a:avLst/>
              <a:gdLst>
                <a:gd name="connsiteX0" fmla="*/ 167403 w 496290"/>
                <a:gd name="connsiteY0" fmla="*/ 286703 h 286321"/>
                <a:gd name="connsiteX1" fmla="*/ 0 w 496290"/>
                <a:gd name="connsiteY1" fmla="*/ 197753 h 286321"/>
                <a:gd name="connsiteX2" fmla="*/ 85324 w 496290"/>
                <a:gd name="connsiteY2" fmla="*/ 54019 h 286321"/>
                <a:gd name="connsiteX3" fmla="*/ 329079 w 496290"/>
                <a:gd name="connsiteY3" fmla="*/ 0 h 286321"/>
                <a:gd name="connsiteX4" fmla="*/ 503926 w 496290"/>
                <a:gd name="connsiteY4" fmla="*/ 73871 h 286321"/>
                <a:gd name="connsiteX5" fmla="*/ 426429 w 496290"/>
                <a:gd name="connsiteY5" fmla="*/ 218750 h 286321"/>
                <a:gd name="connsiteX6" fmla="*/ 167403 w 496290"/>
                <a:gd name="connsiteY6" fmla="*/ 286703 h 286321"/>
                <a:gd name="connsiteX7" fmla="*/ 16607 w 496290"/>
                <a:gd name="connsiteY7" fmla="*/ 192981 h 286321"/>
                <a:gd name="connsiteX8" fmla="*/ 173702 w 496290"/>
                <a:gd name="connsiteY8" fmla="*/ 276014 h 286321"/>
                <a:gd name="connsiteX9" fmla="*/ 416312 w 496290"/>
                <a:gd name="connsiteY9" fmla="*/ 212641 h 286321"/>
                <a:gd name="connsiteX10" fmla="*/ 489228 w 496290"/>
                <a:gd name="connsiteY10" fmla="*/ 76734 h 286321"/>
                <a:gd name="connsiteX11" fmla="*/ 325452 w 496290"/>
                <a:gd name="connsiteY11" fmla="*/ 6872 h 286321"/>
                <a:gd name="connsiteX12" fmla="*/ 96395 w 496290"/>
                <a:gd name="connsiteY12" fmla="*/ 58028 h 286321"/>
                <a:gd name="connsiteX13" fmla="*/ 16607 w 496290"/>
                <a:gd name="connsiteY13" fmla="*/ 192981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167403" y="286703"/>
                  </a:moveTo>
                  <a:cubicBezTo>
                    <a:pt x="102313" y="247764"/>
                    <a:pt x="68908" y="230012"/>
                    <a:pt x="0" y="197753"/>
                  </a:cubicBezTo>
                  <a:cubicBezTo>
                    <a:pt x="38558" y="134762"/>
                    <a:pt x="55929" y="105557"/>
                    <a:pt x="85324" y="54019"/>
                  </a:cubicBezTo>
                  <a:cubicBezTo>
                    <a:pt x="185918" y="28823"/>
                    <a:pt x="234593" y="18134"/>
                    <a:pt x="329079" y="0"/>
                  </a:cubicBezTo>
                  <a:cubicBezTo>
                    <a:pt x="401041" y="26342"/>
                    <a:pt x="435973" y="41230"/>
                    <a:pt x="503926" y="73871"/>
                  </a:cubicBezTo>
                  <a:cubicBezTo>
                    <a:pt x="477394" y="125600"/>
                    <a:pt x="461551" y="154995"/>
                    <a:pt x="426429" y="218750"/>
                  </a:cubicBezTo>
                  <a:cubicBezTo>
                    <a:pt x="325452" y="243182"/>
                    <a:pt x="273724" y="256735"/>
                    <a:pt x="167403" y="286703"/>
                  </a:cubicBezTo>
                  <a:close/>
                  <a:moveTo>
                    <a:pt x="16607" y="192981"/>
                  </a:moveTo>
                  <a:cubicBezTo>
                    <a:pt x="81124" y="223140"/>
                    <a:pt x="112429" y="239937"/>
                    <a:pt x="173702" y="276014"/>
                  </a:cubicBezTo>
                  <a:cubicBezTo>
                    <a:pt x="273151" y="248145"/>
                    <a:pt x="321635" y="235547"/>
                    <a:pt x="416312" y="212641"/>
                  </a:cubicBezTo>
                  <a:cubicBezTo>
                    <a:pt x="449144" y="153278"/>
                    <a:pt x="463841" y="125791"/>
                    <a:pt x="489228" y="76734"/>
                  </a:cubicBezTo>
                  <a:cubicBezTo>
                    <a:pt x="425474" y="46002"/>
                    <a:pt x="392833" y="31877"/>
                    <a:pt x="325452" y="6872"/>
                  </a:cubicBezTo>
                  <a:cubicBezTo>
                    <a:pt x="236502" y="24242"/>
                    <a:pt x="190691" y="34550"/>
                    <a:pt x="96395" y="58028"/>
                  </a:cubicBezTo>
                  <a:cubicBezTo>
                    <a:pt x="68717" y="107084"/>
                    <a:pt x="52492" y="134380"/>
                    <a:pt x="16607" y="1929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C7F7FBEB-CB3C-476A-BE20-790C0BAEC7DA}"/>
                </a:ext>
              </a:extLst>
            </p:cNvPr>
            <p:cNvSpPr/>
            <p:nvPr/>
          </p:nvSpPr>
          <p:spPr>
            <a:xfrm>
              <a:off x="2813419" y="5145449"/>
              <a:ext cx="477202" cy="286321"/>
            </a:xfrm>
            <a:custGeom>
              <a:avLst/>
              <a:gdLst>
                <a:gd name="connsiteX0" fmla="*/ 161295 w 477202"/>
                <a:gd name="connsiteY0" fmla="*/ 291666 h 286321"/>
                <a:gd name="connsiteX1" fmla="*/ 0 w 477202"/>
                <a:gd name="connsiteY1" fmla="*/ 183818 h 286321"/>
                <a:gd name="connsiteX2" fmla="*/ 77689 w 477202"/>
                <a:gd name="connsiteY2" fmla="*/ 39131 h 286321"/>
                <a:gd name="connsiteX3" fmla="*/ 308082 w 477202"/>
                <a:gd name="connsiteY3" fmla="*/ 0 h 286321"/>
                <a:gd name="connsiteX4" fmla="*/ 478157 w 477202"/>
                <a:gd name="connsiteY4" fmla="*/ 87996 h 286321"/>
                <a:gd name="connsiteX5" fmla="*/ 408295 w 477202"/>
                <a:gd name="connsiteY5" fmla="*/ 236692 h 286321"/>
                <a:gd name="connsiteX6" fmla="*/ 161295 w 477202"/>
                <a:gd name="connsiteY6" fmla="*/ 291666 h 286321"/>
                <a:gd name="connsiteX7" fmla="*/ 15652 w 477202"/>
                <a:gd name="connsiteY7" fmla="*/ 180001 h 286321"/>
                <a:gd name="connsiteX8" fmla="*/ 167021 w 477202"/>
                <a:gd name="connsiteY8" fmla="*/ 280786 h 286321"/>
                <a:gd name="connsiteX9" fmla="*/ 398178 w 477202"/>
                <a:gd name="connsiteY9" fmla="*/ 229630 h 286321"/>
                <a:gd name="connsiteX10" fmla="*/ 464032 w 477202"/>
                <a:gd name="connsiteY10" fmla="*/ 90287 h 286321"/>
                <a:gd name="connsiteX11" fmla="*/ 304837 w 477202"/>
                <a:gd name="connsiteY11" fmla="*/ 7063 h 286321"/>
                <a:gd name="connsiteX12" fmla="*/ 88187 w 477202"/>
                <a:gd name="connsiteY12" fmla="*/ 44284 h 286321"/>
                <a:gd name="connsiteX13" fmla="*/ 15652 w 477202"/>
                <a:gd name="connsiteY13" fmla="*/ 180001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86321">
                  <a:moveTo>
                    <a:pt x="161295" y="291666"/>
                  </a:moveTo>
                  <a:cubicBezTo>
                    <a:pt x="97922" y="245282"/>
                    <a:pt x="65854" y="223712"/>
                    <a:pt x="0" y="183818"/>
                  </a:cubicBezTo>
                  <a:cubicBezTo>
                    <a:pt x="35122" y="120255"/>
                    <a:pt x="50965" y="90859"/>
                    <a:pt x="77689" y="39131"/>
                  </a:cubicBezTo>
                  <a:cubicBezTo>
                    <a:pt x="172366" y="20615"/>
                    <a:pt x="218368" y="12789"/>
                    <a:pt x="308082" y="0"/>
                  </a:cubicBezTo>
                  <a:cubicBezTo>
                    <a:pt x="377563" y="32068"/>
                    <a:pt x="411539" y="49629"/>
                    <a:pt x="478157" y="87996"/>
                  </a:cubicBezTo>
                  <a:cubicBezTo>
                    <a:pt x="454297" y="140870"/>
                    <a:pt x="439980" y="171029"/>
                    <a:pt x="408295" y="236692"/>
                  </a:cubicBezTo>
                  <a:cubicBezTo>
                    <a:pt x="311518" y="256544"/>
                    <a:pt x="262080" y="267424"/>
                    <a:pt x="161295" y="291666"/>
                  </a:cubicBezTo>
                  <a:close/>
                  <a:moveTo>
                    <a:pt x="15652" y="180001"/>
                  </a:moveTo>
                  <a:cubicBezTo>
                    <a:pt x="77307" y="217413"/>
                    <a:pt x="107466" y="237647"/>
                    <a:pt x="167021" y="280786"/>
                  </a:cubicBezTo>
                  <a:cubicBezTo>
                    <a:pt x="261316" y="258262"/>
                    <a:pt x="307510" y="248145"/>
                    <a:pt x="398178" y="229630"/>
                  </a:cubicBezTo>
                  <a:cubicBezTo>
                    <a:pt x="427764" y="168548"/>
                    <a:pt x="441126" y="140107"/>
                    <a:pt x="464032" y="90287"/>
                  </a:cubicBezTo>
                  <a:cubicBezTo>
                    <a:pt x="401614" y="54210"/>
                    <a:pt x="369736" y="37604"/>
                    <a:pt x="304837" y="7063"/>
                  </a:cubicBezTo>
                  <a:cubicBezTo>
                    <a:pt x="220277" y="19279"/>
                    <a:pt x="177138" y="26723"/>
                    <a:pt x="88187" y="44284"/>
                  </a:cubicBezTo>
                  <a:cubicBezTo>
                    <a:pt x="62990" y="93150"/>
                    <a:pt x="48293" y="120637"/>
                    <a:pt x="15652" y="1800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D9A7A3B4-7B37-46CA-A983-C9524D9E30AD}"/>
                </a:ext>
              </a:extLst>
            </p:cNvPr>
            <p:cNvSpPr/>
            <p:nvPr/>
          </p:nvSpPr>
          <p:spPr>
            <a:xfrm>
              <a:off x="3209116" y="5202904"/>
              <a:ext cx="458114" cy="286321"/>
            </a:xfrm>
            <a:custGeom>
              <a:avLst/>
              <a:gdLst>
                <a:gd name="connsiteX0" fmla="*/ 160531 w 458114"/>
                <a:gd name="connsiteY0" fmla="*/ 301592 h 286321"/>
                <a:gd name="connsiteX1" fmla="*/ 0 w 458114"/>
                <a:gd name="connsiteY1" fmla="*/ 177328 h 286321"/>
                <a:gd name="connsiteX2" fmla="*/ 70053 w 458114"/>
                <a:gd name="connsiteY2" fmla="*/ 28823 h 286321"/>
                <a:gd name="connsiteX3" fmla="*/ 291857 w 458114"/>
                <a:gd name="connsiteY3" fmla="*/ 0 h 286321"/>
                <a:gd name="connsiteX4" fmla="*/ 461741 w 458114"/>
                <a:gd name="connsiteY4" fmla="*/ 99640 h 286321"/>
                <a:gd name="connsiteX5" fmla="*/ 399705 w 458114"/>
                <a:gd name="connsiteY5" fmla="*/ 254444 h 286321"/>
                <a:gd name="connsiteX6" fmla="*/ 160531 w 458114"/>
                <a:gd name="connsiteY6" fmla="*/ 301592 h 286321"/>
                <a:gd name="connsiteX7" fmla="*/ 14889 w 458114"/>
                <a:gd name="connsiteY7" fmla="*/ 174083 h 286321"/>
                <a:gd name="connsiteX8" fmla="*/ 165685 w 458114"/>
                <a:gd name="connsiteY8" fmla="*/ 290139 h 286321"/>
                <a:gd name="connsiteX9" fmla="*/ 389779 w 458114"/>
                <a:gd name="connsiteY9" fmla="*/ 246236 h 286321"/>
                <a:gd name="connsiteX10" fmla="*/ 448188 w 458114"/>
                <a:gd name="connsiteY10" fmla="*/ 101358 h 286321"/>
                <a:gd name="connsiteX11" fmla="*/ 289185 w 458114"/>
                <a:gd name="connsiteY11" fmla="*/ 7063 h 286321"/>
                <a:gd name="connsiteX12" fmla="*/ 80552 w 458114"/>
                <a:gd name="connsiteY12" fmla="*/ 34740 h 286321"/>
                <a:gd name="connsiteX13" fmla="*/ 14889 w 458114"/>
                <a:gd name="connsiteY13" fmla="*/ 174083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286321">
                  <a:moveTo>
                    <a:pt x="160531" y="301592"/>
                  </a:moveTo>
                  <a:cubicBezTo>
                    <a:pt x="96967" y="248718"/>
                    <a:pt x="64899" y="223903"/>
                    <a:pt x="0" y="177328"/>
                  </a:cubicBezTo>
                  <a:cubicBezTo>
                    <a:pt x="31877" y="111856"/>
                    <a:pt x="46193" y="81506"/>
                    <a:pt x="70053" y="28823"/>
                  </a:cubicBezTo>
                  <a:cubicBezTo>
                    <a:pt x="160721" y="14698"/>
                    <a:pt x="205006" y="8971"/>
                    <a:pt x="291857" y="0"/>
                  </a:cubicBezTo>
                  <a:cubicBezTo>
                    <a:pt x="360765" y="36840"/>
                    <a:pt x="394551" y="56692"/>
                    <a:pt x="461741" y="99640"/>
                  </a:cubicBezTo>
                  <a:cubicBezTo>
                    <a:pt x="440553" y="154423"/>
                    <a:pt x="427955" y="185918"/>
                    <a:pt x="399705" y="254444"/>
                  </a:cubicBezTo>
                  <a:cubicBezTo>
                    <a:pt x="305791" y="271433"/>
                    <a:pt x="257880" y="280977"/>
                    <a:pt x="160531" y="301592"/>
                  </a:cubicBezTo>
                  <a:close/>
                  <a:moveTo>
                    <a:pt x="14889" y="174083"/>
                  </a:moveTo>
                  <a:cubicBezTo>
                    <a:pt x="75780" y="217604"/>
                    <a:pt x="105748" y="240892"/>
                    <a:pt x="165685" y="290139"/>
                  </a:cubicBezTo>
                  <a:cubicBezTo>
                    <a:pt x="256735" y="271051"/>
                    <a:pt x="301592" y="262270"/>
                    <a:pt x="389779" y="246236"/>
                  </a:cubicBezTo>
                  <a:cubicBezTo>
                    <a:pt x="416120" y="182482"/>
                    <a:pt x="427955" y="153086"/>
                    <a:pt x="448188" y="101358"/>
                  </a:cubicBezTo>
                  <a:cubicBezTo>
                    <a:pt x="385198" y="60891"/>
                    <a:pt x="353511" y="41994"/>
                    <a:pt x="289185" y="7063"/>
                  </a:cubicBezTo>
                  <a:cubicBezTo>
                    <a:pt x="207488" y="15843"/>
                    <a:pt x="165685" y="21379"/>
                    <a:pt x="80552" y="34740"/>
                  </a:cubicBezTo>
                  <a:cubicBezTo>
                    <a:pt x="57837" y="84560"/>
                    <a:pt x="44475" y="113001"/>
                    <a:pt x="14889" y="1740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9D8E43D4-9DB7-4AD6-BA38-469F92846824}"/>
                </a:ext>
              </a:extLst>
            </p:cNvPr>
            <p:cNvSpPr/>
            <p:nvPr/>
          </p:nvSpPr>
          <p:spPr>
            <a:xfrm>
              <a:off x="3596604" y="5277157"/>
              <a:ext cx="439026" cy="305409"/>
            </a:xfrm>
            <a:custGeom>
              <a:avLst/>
              <a:gdLst>
                <a:gd name="connsiteX0" fmla="*/ 164349 w 439026"/>
                <a:gd name="connsiteY0" fmla="*/ 315144 h 305409"/>
                <a:gd name="connsiteX1" fmla="*/ 0 w 439026"/>
                <a:gd name="connsiteY1" fmla="*/ 177328 h 305409"/>
                <a:gd name="connsiteX2" fmla="*/ 62227 w 439026"/>
                <a:gd name="connsiteY2" fmla="*/ 22906 h 305409"/>
                <a:gd name="connsiteX3" fmla="*/ 279450 w 439026"/>
                <a:gd name="connsiteY3" fmla="*/ 0 h 305409"/>
                <a:gd name="connsiteX4" fmla="*/ 453151 w 439026"/>
                <a:gd name="connsiteY4" fmla="*/ 108229 h 305409"/>
                <a:gd name="connsiteX5" fmla="*/ 399896 w 439026"/>
                <a:gd name="connsiteY5" fmla="*/ 270478 h 305409"/>
                <a:gd name="connsiteX6" fmla="*/ 164349 w 439026"/>
                <a:gd name="connsiteY6" fmla="*/ 315144 h 305409"/>
                <a:gd name="connsiteX7" fmla="*/ 14698 w 439026"/>
                <a:gd name="connsiteY7" fmla="*/ 174656 h 305409"/>
                <a:gd name="connsiteX8" fmla="*/ 169121 w 439026"/>
                <a:gd name="connsiteY8" fmla="*/ 303119 h 305409"/>
                <a:gd name="connsiteX9" fmla="*/ 389588 w 439026"/>
                <a:gd name="connsiteY9" fmla="*/ 261698 h 305409"/>
                <a:gd name="connsiteX10" fmla="*/ 439980 w 439026"/>
                <a:gd name="connsiteY10" fmla="*/ 109757 h 305409"/>
                <a:gd name="connsiteX11" fmla="*/ 277350 w 439026"/>
                <a:gd name="connsiteY11" fmla="*/ 7253 h 305409"/>
                <a:gd name="connsiteX12" fmla="*/ 73108 w 439026"/>
                <a:gd name="connsiteY12" fmla="*/ 29396 h 305409"/>
                <a:gd name="connsiteX13" fmla="*/ 14698 w 439026"/>
                <a:gd name="connsiteY13" fmla="*/ 17465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05409">
                  <a:moveTo>
                    <a:pt x="164349" y="315144"/>
                  </a:moveTo>
                  <a:cubicBezTo>
                    <a:pt x="98686" y="257117"/>
                    <a:pt x="65854" y="229439"/>
                    <a:pt x="0" y="177328"/>
                  </a:cubicBezTo>
                  <a:cubicBezTo>
                    <a:pt x="28251" y="108993"/>
                    <a:pt x="41039" y="77498"/>
                    <a:pt x="62227" y="22906"/>
                  </a:cubicBezTo>
                  <a:cubicBezTo>
                    <a:pt x="150605" y="11644"/>
                    <a:pt x="194126" y="7063"/>
                    <a:pt x="279450" y="0"/>
                  </a:cubicBezTo>
                  <a:cubicBezTo>
                    <a:pt x="349312" y="40467"/>
                    <a:pt x="384052" y="62036"/>
                    <a:pt x="453151" y="108229"/>
                  </a:cubicBezTo>
                  <a:cubicBezTo>
                    <a:pt x="435018" y="165494"/>
                    <a:pt x="424138" y="198516"/>
                    <a:pt x="399896" y="270478"/>
                  </a:cubicBezTo>
                  <a:cubicBezTo>
                    <a:pt x="307127" y="287085"/>
                    <a:pt x="259980" y="296056"/>
                    <a:pt x="164349" y="315144"/>
                  </a:cubicBezTo>
                  <a:close/>
                  <a:moveTo>
                    <a:pt x="14698" y="174656"/>
                  </a:moveTo>
                  <a:cubicBezTo>
                    <a:pt x="76543" y="223331"/>
                    <a:pt x="107466" y="249100"/>
                    <a:pt x="169121" y="303119"/>
                  </a:cubicBezTo>
                  <a:cubicBezTo>
                    <a:pt x="258453" y="285558"/>
                    <a:pt x="302547" y="277159"/>
                    <a:pt x="389588" y="261698"/>
                  </a:cubicBezTo>
                  <a:cubicBezTo>
                    <a:pt x="412303" y="194698"/>
                    <a:pt x="422611" y="163776"/>
                    <a:pt x="439980" y="109757"/>
                  </a:cubicBezTo>
                  <a:cubicBezTo>
                    <a:pt x="375272" y="66236"/>
                    <a:pt x="342822" y="45621"/>
                    <a:pt x="277350" y="7253"/>
                  </a:cubicBezTo>
                  <a:cubicBezTo>
                    <a:pt x="196989" y="14316"/>
                    <a:pt x="156141" y="18706"/>
                    <a:pt x="73108" y="29396"/>
                  </a:cubicBezTo>
                  <a:cubicBezTo>
                    <a:pt x="52683" y="81315"/>
                    <a:pt x="40849" y="110711"/>
                    <a:pt x="14698" y="1746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AC665A25-965A-4EA5-9C92-657C56FD0082}"/>
                </a:ext>
              </a:extLst>
            </p:cNvPr>
            <p:cNvSpPr/>
            <p:nvPr/>
          </p:nvSpPr>
          <p:spPr>
            <a:xfrm>
              <a:off x="3984283" y="5361144"/>
              <a:ext cx="439026" cy="324498"/>
            </a:xfrm>
            <a:custGeom>
              <a:avLst/>
              <a:gdLst>
                <a:gd name="connsiteX0" fmla="*/ 172175 w 439026"/>
                <a:gd name="connsiteY0" fmla="*/ 331179 h 324497"/>
                <a:gd name="connsiteX1" fmla="*/ 0 w 439026"/>
                <a:gd name="connsiteY1" fmla="*/ 183437 h 324497"/>
                <a:gd name="connsiteX2" fmla="*/ 53638 w 439026"/>
                <a:gd name="connsiteY2" fmla="*/ 21379 h 324497"/>
                <a:gd name="connsiteX3" fmla="*/ 269524 w 439026"/>
                <a:gd name="connsiteY3" fmla="*/ 0 h 324497"/>
                <a:gd name="connsiteX4" fmla="*/ 450479 w 439026"/>
                <a:gd name="connsiteY4" fmla="*/ 113383 h 324497"/>
                <a:gd name="connsiteX5" fmla="*/ 406577 w 439026"/>
                <a:gd name="connsiteY5" fmla="*/ 283840 h 324497"/>
                <a:gd name="connsiteX6" fmla="*/ 172175 w 439026"/>
                <a:gd name="connsiteY6" fmla="*/ 331179 h 324497"/>
                <a:gd name="connsiteX7" fmla="*/ 14125 w 439026"/>
                <a:gd name="connsiteY7" fmla="*/ 180955 h 324497"/>
                <a:gd name="connsiteX8" fmla="*/ 175992 w 439026"/>
                <a:gd name="connsiteY8" fmla="*/ 318771 h 324497"/>
                <a:gd name="connsiteX9" fmla="*/ 395314 w 439026"/>
                <a:gd name="connsiteY9" fmla="*/ 275250 h 324497"/>
                <a:gd name="connsiteX10" fmla="*/ 436736 w 439026"/>
                <a:gd name="connsiteY10" fmla="*/ 115483 h 324497"/>
                <a:gd name="connsiteX11" fmla="*/ 267233 w 439026"/>
                <a:gd name="connsiteY11" fmla="*/ 8017 h 324497"/>
                <a:gd name="connsiteX12" fmla="*/ 64136 w 439026"/>
                <a:gd name="connsiteY12" fmla="*/ 28823 h 324497"/>
                <a:gd name="connsiteX13" fmla="*/ 14125 w 439026"/>
                <a:gd name="connsiteY13" fmla="*/ 180955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24497">
                  <a:moveTo>
                    <a:pt x="172175" y="331179"/>
                  </a:moveTo>
                  <a:cubicBezTo>
                    <a:pt x="102885" y="269333"/>
                    <a:pt x="68526" y="239746"/>
                    <a:pt x="0" y="183437"/>
                  </a:cubicBezTo>
                  <a:cubicBezTo>
                    <a:pt x="24433" y="111474"/>
                    <a:pt x="35313" y="78643"/>
                    <a:pt x="53638" y="21379"/>
                  </a:cubicBezTo>
                  <a:cubicBezTo>
                    <a:pt x="141061" y="11071"/>
                    <a:pt x="184200" y="6681"/>
                    <a:pt x="269524" y="0"/>
                  </a:cubicBezTo>
                  <a:cubicBezTo>
                    <a:pt x="341868" y="42757"/>
                    <a:pt x="377945" y="65472"/>
                    <a:pt x="450479" y="113383"/>
                  </a:cubicBezTo>
                  <a:cubicBezTo>
                    <a:pt x="435591" y="173320"/>
                    <a:pt x="426619" y="208060"/>
                    <a:pt x="406577" y="283840"/>
                  </a:cubicBezTo>
                  <a:cubicBezTo>
                    <a:pt x="313808" y="302165"/>
                    <a:pt x="266852" y="311709"/>
                    <a:pt x="172175" y="331179"/>
                  </a:cubicBezTo>
                  <a:close/>
                  <a:moveTo>
                    <a:pt x="14125" y="180955"/>
                  </a:moveTo>
                  <a:cubicBezTo>
                    <a:pt x="78643" y="233638"/>
                    <a:pt x="110902" y="261316"/>
                    <a:pt x="175992" y="318771"/>
                  </a:cubicBezTo>
                  <a:cubicBezTo>
                    <a:pt x="264561" y="300637"/>
                    <a:pt x="308464" y="291857"/>
                    <a:pt x="395314" y="275250"/>
                  </a:cubicBezTo>
                  <a:cubicBezTo>
                    <a:pt x="414021" y="204624"/>
                    <a:pt x="422611" y="172175"/>
                    <a:pt x="436736" y="115483"/>
                  </a:cubicBezTo>
                  <a:cubicBezTo>
                    <a:pt x="368782" y="70244"/>
                    <a:pt x="334997" y="48484"/>
                    <a:pt x="267233" y="8017"/>
                  </a:cubicBezTo>
                  <a:cubicBezTo>
                    <a:pt x="187064" y="14698"/>
                    <a:pt x="146406" y="18897"/>
                    <a:pt x="64136" y="28823"/>
                  </a:cubicBezTo>
                  <a:cubicBezTo>
                    <a:pt x="46957" y="82842"/>
                    <a:pt x="36840" y="113765"/>
                    <a:pt x="14125" y="1809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498E4720-200D-4307-A833-9C6938BF2A86}"/>
                </a:ext>
              </a:extLst>
            </p:cNvPr>
            <p:cNvSpPr/>
            <p:nvPr/>
          </p:nvSpPr>
          <p:spPr>
            <a:xfrm>
              <a:off x="4377880" y="5447804"/>
              <a:ext cx="439026" cy="343586"/>
            </a:xfrm>
            <a:custGeom>
              <a:avLst/>
              <a:gdLst>
                <a:gd name="connsiteX0" fmla="*/ 183627 w 439026"/>
                <a:gd name="connsiteY0" fmla="*/ 347785 h 343585"/>
                <a:gd name="connsiteX1" fmla="*/ 0 w 439026"/>
                <a:gd name="connsiteY1" fmla="*/ 194317 h 343585"/>
                <a:gd name="connsiteX2" fmla="*/ 44285 w 439026"/>
                <a:gd name="connsiteY2" fmla="*/ 24051 h 343585"/>
                <a:gd name="connsiteX3" fmla="*/ 261316 w 439026"/>
                <a:gd name="connsiteY3" fmla="*/ 0 h 343585"/>
                <a:gd name="connsiteX4" fmla="*/ 452388 w 439026"/>
                <a:gd name="connsiteY4" fmla="*/ 114337 h 343585"/>
                <a:gd name="connsiteX5" fmla="*/ 418793 w 439026"/>
                <a:gd name="connsiteY5" fmla="*/ 293193 h 343585"/>
                <a:gd name="connsiteX6" fmla="*/ 183627 w 439026"/>
                <a:gd name="connsiteY6" fmla="*/ 347785 h 343585"/>
                <a:gd name="connsiteX7" fmla="*/ 14507 w 439026"/>
                <a:gd name="connsiteY7" fmla="*/ 191644 h 343585"/>
                <a:gd name="connsiteX8" fmla="*/ 186873 w 439026"/>
                <a:gd name="connsiteY8" fmla="*/ 334614 h 343585"/>
                <a:gd name="connsiteX9" fmla="*/ 406767 w 439026"/>
                <a:gd name="connsiteY9" fmla="*/ 284031 h 343585"/>
                <a:gd name="connsiteX10" fmla="*/ 438645 w 439026"/>
                <a:gd name="connsiteY10" fmla="*/ 116437 h 343585"/>
                <a:gd name="connsiteX11" fmla="*/ 259789 w 439026"/>
                <a:gd name="connsiteY11" fmla="*/ 7826 h 343585"/>
                <a:gd name="connsiteX12" fmla="*/ 55738 w 439026"/>
                <a:gd name="connsiteY12" fmla="*/ 31304 h 343585"/>
                <a:gd name="connsiteX13" fmla="*/ 14507 w 439026"/>
                <a:gd name="connsiteY13" fmla="*/ 191644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43585">
                  <a:moveTo>
                    <a:pt x="183627" y="347785"/>
                  </a:moveTo>
                  <a:cubicBezTo>
                    <a:pt x="109375" y="284031"/>
                    <a:pt x="72726" y="253299"/>
                    <a:pt x="0" y="194317"/>
                  </a:cubicBezTo>
                  <a:cubicBezTo>
                    <a:pt x="20233" y="118537"/>
                    <a:pt x="29205" y="83987"/>
                    <a:pt x="44285" y="24051"/>
                  </a:cubicBezTo>
                  <a:cubicBezTo>
                    <a:pt x="131899" y="12980"/>
                    <a:pt x="175229" y="8017"/>
                    <a:pt x="261316" y="0"/>
                  </a:cubicBezTo>
                  <a:cubicBezTo>
                    <a:pt x="337287" y="43330"/>
                    <a:pt x="375463" y="66426"/>
                    <a:pt x="452388" y="114337"/>
                  </a:cubicBezTo>
                  <a:cubicBezTo>
                    <a:pt x="441126" y="176946"/>
                    <a:pt x="434064" y="213405"/>
                    <a:pt x="418793" y="293193"/>
                  </a:cubicBezTo>
                  <a:cubicBezTo>
                    <a:pt x="325452" y="314572"/>
                    <a:pt x="278495" y="325643"/>
                    <a:pt x="183627" y="347785"/>
                  </a:cubicBezTo>
                  <a:close/>
                  <a:moveTo>
                    <a:pt x="14507" y="191644"/>
                  </a:moveTo>
                  <a:cubicBezTo>
                    <a:pt x="82842" y="246618"/>
                    <a:pt x="117201" y="275441"/>
                    <a:pt x="186873" y="334614"/>
                  </a:cubicBezTo>
                  <a:cubicBezTo>
                    <a:pt x="275632" y="313999"/>
                    <a:pt x="319535" y="303882"/>
                    <a:pt x="406767" y="284031"/>
                  </a:cubicBezTo>
                  <a:cubicBezTo>
                    <a:pt x="421275" y="209778"/>
                    <a:pt x="427764" y="175801"/>
                    <a:pt x="438645" y="116437"/>
                  </a:cubicBezTo>
                  <a:cubicBezTo>
                    <a:pt x="366683" y="71008"/>
                    <a:pt x="330988" y="49247"/>
                    <a:pt x="259789" y="7826"/>
                  </a:cubicBezTo>
                  <a:cubicBezTo>
                    <a:pt x="178855" y="15843"/>
                    <a:pt x="138007" y="20615"/>
                    <a:pt x="55738" y="31304"/>
                  </a:cubicBezTo>
                  <a:cubicBezTo>
                    <a:pt x="41421" y="88378"/>
                    <a:pt x="33023" y="120828"/>
                    <a:pt x="14507" y="1916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7F2DA4AC-53ED-4071-A19A-F66344E3514C}"/>
                </a:ext>
              </a:extLst>
            </p:cNvPr>
            <p:cNvSpPr/>
            <p:nvPr/>
          </p:nvSpPr>
          <p:spPr>
            <a:xfrm>
              <a:off x="4783312" y="5528547"/>
              <a:ext cx="439026" cy="362674"/>
            </a:xfrm>
            <a:custGeom>
              <a:avLst/>
              <a:gdLst>
                <a:gd name="connsiteX0" fmla="*/ 197371 w 439026"/>
                <a:gd name="connsiteY0" fmla="*/ 363437 h 362673"/>
                <a:gd name="connsiteX1" fmla="*/ 0 w 439026"/>
                <a:gd name="connsiteY1" fmla="*/ 209587 h 362673"/>
                <a:gd name="connsiteX2" fmla="*/ 33977 w 439026"/>
                <a:gd name="connsiteY2" fmla="*/ 31114 h 362673"/>
                <a:gd name="connsiteX3" fmla="*/ 253872 w 439026"/>
                <a:gd name="connsiteY3" fmla="*/ 0 h 362673"/>
                <a:gd name="connsiteX4" fmla="*/ 456778 w 439026"/>
                <a:gd name="connsiteY4" fmla="*/ 110329 h 362673"/>
                <a:gd name="connsiteX5" fmla="*/ 434063 w 439026"/>
                <a:gd name="connsiteY5" fmla="*/ 296247 h 362673"/>
                <a:gd name="connsiteX6" fmla="*/ 197371 w 439026"/>
                <a:gd name="connsiteY6" fmla="*/ 363437 h 362673"/>
                <a:gd name="connsiteX7" fmla="*/ 14507 w 439026"/>
                <a:gd name="connsiteY7" fmla="*/ 206151 h 362673"/>
                <a:gd name="connsiteX8" fmla="*/ 199661 w 439026"/>
                <a:gd name="connsiteY8" fmla="*/ 349312 h 362673"/>
                <a:gd name="connsiteX9" fmla="*/ 421274 w 439026"/>
                <a:gd name="connsiteY9" fmla="*/ 287276 h 362673"/>
                <a:gd name="connsiteX10" fmla="*/ 443035 w 439026"/>
                <a:gd name="connsiteY10" fmla="*/ 113001 h 362673"/>
                <a:gd name="connsiteX11" fmla="*/ 252917 w 439026"/>
                <a:gd name="connsiteY11" fmla="*/ 8208 h 362673"/>
                <a:gd name="connsiteX12" fmla="*/ 46193 w 439026"/>
                <a:gd name="connsiteY12" fmla="*/ 38558 h 362673"/>
                <a:gd name="connsiteX13" fmla="*/ 14507 w 439026"/>
                <a:gd name="connsiteY13" fmla="*/ 206151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026" h="362673">
                  <a:moveTo>
                    <a:pt x="197371" y="363437"/>
                  </a:moveTo>
                  <a:cubicBezTo>
                    <a:pt x="117201" y="300065"/>
                    <a:pt x="77879" y="269142"/>
                    <a:pt x="0" y="209587"/>
                  </a:cubicBezTo>
                  <a:cubicBezTo>
                    <a:pt x="15652" y="129990"/>
                    <a:pt x="22524" y="93723"/>
                    <a:pt x="33977" y="31114"/>
                  </a:cubicBezTo>
                  <a:cubicBezTo>
                    <a:pt x="122355" y="17370"/>
                    <a:pt x="166448" y="11071"/>
                    <a:pt x="253872" y="0"/>
                  </a:cubicBezTo>
                  <a:cubicBezTo>
                    <a:pt x="334232" y="42185"/>
                    <a:pt x="374699" y="64327"/>
                    <a:pt x="456778" y="110329"/>
                  </a:cubicBezTo>
                  <a:cubicBezTo>
                    <a:pt x="449143" y="175229"/>
                    <a:pt x="444561" y="213214"/>
                    <a:pt x="434063" y="296247"/>
                  </a:cubicBezTo>
                  <a:cubicBezTo>
                    <a:pt x="339959" y="322970"/>
                    <a:pt x="292620" y="336523"/>
                    <a:pt x="197371" y="363437"/>
                  </a:cubicBezTo>
                  <a:close/>
                  <a:moveTo>
                    <a:pt x="14507" y="206151"/>
                  </a:moveTo>
                  <a:cubicBezTo>
                    <a:pt x="87614" y="261698"/>
                    <a:pt x="124645" y="290521"/>
                    <a:pt x="199661" y="349312"/>
                  </a:cubicBezTo>
                  <a:cubicBezTo>
                    <a:pt x="288802" y="324307"/>
                    <a:pt x="333087" y="311899"/>
                    <a:pt x="421274" y="287276"/>
                  </a:cubicBezTo>
                  <a:cubicBezTo>
                    <a:pt x="431200" y="209778"/>
                    <a:pt x="435590" y="174465"/>
                    <a:pt x="443035" y="113001"/>
                  </a:cubicBezTo>
                  <a:cubicBezTo>
                    <a:pt x="366301" y="69481"/>
                    <a:pt x="328315" y="48293"/>
                    <a:pt x="252917" y="8208"/>
                  </a:cubicBezTo>
                  <a:cubicBezTo>
                    <a:pt x="170648" y="19279"/>
                    <a:pt x="129226" y="25387"/>
                    <a:pt x="46193" y="38558"/>
                  </a:cubicBezTo>
                  <a:cubicBezTo>
                    <a:pt x="35313" y="97731"/>
                    <a:pt x="28823" y="131899"/>
                    <a:pt x="14507" y="2061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6A1645E6-F8E5-4D86-933A-16BFCE1148AC}"/>
                </a:ext>
              </a:extLst>
            </p:cNvPr>
            <p:cNvSpPr/>
            <p:nvPr/>
          </p:nvSpPr>
          <p:spPr>
            <a:xfrm>
              <a:off x="5203631" y="5594210"/>
              <a:ext cx="458114" cy="362674"/>
            </a:xfrm>
            <a:custGeom>
              <a:avLst/>
              <a:gdLst>
                <a:gd name="connsiteX0" fmla="*/ 212451 w 458114"/>
                <a:gd name="connsiteY0" fmla="*/ 376226 h 362673"/>
                <a:gd name="connsiteX1" fmla="*/ 0 w 458114"/>
                <a:gd name="connsiteY1" fmla="*/ 228103 h 362673"/>
                <a:gd name="connsiteX2" fmla="*/ 23096 w 458114"/>
                <a:gd name="connsiteY2" fmla="*/ 42376 h 362673"/>
                <a:gd name="connsiteX3" fmla="*/ 247000 w 458114"/>
                <a:gd name="connsiteY3" fmla="*/ 0 h 362673"/>
                <a:gd name="connsiteX4" fmla="*/ 462314 w 458114"/>
                <a:gd name="connsiteY4" fmla="*/ 100594 h 362673"/>
                <a:gd name="connsiteX5" fmla="*/ 450670 w 458114"/>
                <a:gd name="connsiteY5" fmla="*/ 291666 h 362673"/>
                <a:gd name="connsiteX6" fmla="*/ 212451 w 458114"/>
                <a:gd name="connsiteY6" fmla="*/ 376226 h 362673"/>
                <a:gd name="connsiteX7" fmla="*/ 14507 w 458114"/>
                <a:gd name="connsiteY7" fmla="*/ 224094 h 362673"/>
                <a:gd name="connsiteX8" fmla="*/ 213787 w 458114"/>
                <a:gd name="connsiteY8" fmla="*/ 361719 h 362673"/>
                <a:gd name="connsiteX9" fmla="*/ 436927 w 458114"/>
                <a:gd name="connsiteY9" fmla="*/ 283649 h 362673"/>
                <a:gd name="connsiteX10" fmla="*/ 448189 w 458114"/>
                <a:gd name="connsiteY10" fmla="*/ 104412 h 362673"/>
                <a:gd name="connsiteX11" fmla="*/ 246236 w 458114"/>
                <a:gd name="connsiteY11" fmla="*/ 8590 h 362673"/>
                <a:gd name="connsiteX12" fmla="*/ 35886 w 458114"/>
                <a:gd name="connsiteY12" fmla="*/ 49629 h 362673"/>
                <a:gd name="connsiteX13" fmla="*/ 14507 w 458114"/>
                <a:gd name="connsiteY13" fmla="*/ 224094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62673">
                  <a:moveTo>
                    <a:pt x="212451" y="376226"/>
                  </a:moveTo>
                  <a:cubicBezTo>
                    <a:pt x="125982" y="315908"/>
                    <a:pt x="83606" y="285940"/>
                    <a:pt x="0" y="228103"/>
                  </a:cubicBezTo>
                  <a:cubicBezTo>
                    <a:pt x="10689" y="145069"/>
                    <a:pt x="15461" y="107275"/>
                    <a:pt x="23096" y="42376"/>
                  </a:cubicBezTo>
                  <a:cubicBezTo>
                    <a:pt x="112811" y="24433"/>
                    <a:pt x="157477" y="15843"/>
                    <a:pt x="247000" y="0"/>
                  </a:cubicBezTo>
                  <a:cubicBezTo>
                    <a:pt x="332133" y="38749"/>
                    <a:pt x="375272" y="58982"/>
                    <a:pt x="462314" y="100594"/>
                  </a:cubicBezTo>
                  <a:cubicBezTo>
                    <a:pt x="458496" y="167021"/>
                    <a:pt x="456015" y="205960"/>
                    <a:pt x="450670" y="291666"/>
                  </a:cubicBezTo>
                  <a:cubicBezTo>
                    <a:pt x="355802" y="325643"/>
                    <a:pt x="308273" y="342631"/>
                    <a:pt x="212451" y="376226"/>
                  </a:cubicBezTo>
                  <a:close/>
                  <a:moveTo>
                    <a:pt x="14507" y="224094"/>
                  </a:moveTo>
                  <a:cubicBezTo>
                    <a:pt x="93150" y="277923"/>
                    <a:pt x="132853" y="305600"/>
                    <a:pt x="213787" y="361719"/>
                  </a:cubicBezTo>
                  <a:cubicBezTo>
                    <a:pt x="303501" y="330606"/>
                    <a:pt x="347976" y="314954"/>
                    <a:pt x="436927" y="283649"/>
                  </a:cubicBezTo>
                  <a:cubicBezTo>
                    <a:pt x="442080" y="203861"/>
                    <a:pt x="444371" y="167402"/>
                    <a:pt x="448189" y="104412"/>
                  </a:cubicBezTo>
                  <a:cubicBezTo>
                    <a:pt x="366492" y="64899"/>
                    <a:pt x="326216" y="45621"/>
                    <a:pt x="246236" y="8590"/>
                  </a:cubicBezTo>
                  <a:cubicBezTo>
                    <a:pt x="162249" y="24051"/>
                    <a:pt x="120255" y="32259"/>
                    <a:pt x="35886" y="49629"/>
                  </a:cubicBezTo>
                  <a:cubicBezTo>
                    <a:pt x="28632" y="111093"/>
                    <a:pt x="24242" y="146596"/>
                    <a:pt x="14507" y="2240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B65F339C-FDFF-444B-9B49-46C37BEFB00E}"/>
                </a:ext>
              </a:extLst>
            </p:cNvPr>
            <p:cNvSpPr/>
            <p:nvPr/>
          </p:nvSpPr>
          <p:spPr>
            <a:xfrm>
              <a:off x="5640367" y="5636013"/>
              <a:ext cx="458114" cy="381762"/>
            </a:xfrm>
            <a:custGeom>
              <a:avLst/>
              <a:gdLst>
                <a:gd name="connsiteX0" fmla="*/ 227530 w 458114"/>
                <a:gd name="connsiteY0" fmla="*/ 383289 h 381761"/>
                <a:gd name="connsiteX1" fmla="*/ 0 w 458114"/>
                <a:gd name="connsiteY1" fmla="*/ 248336 h 381761"/>
                <a:gd name="connsiteX2" fmla="*/ 12026 w 458114"/>
                <a:gd name="connsiteY2" fmla="*/ 57455 h 381761"/>
                <a:gd name="connsiteX3" fmla="*/ 240128 w 458114"/>
                <a:gd name="connsiteY3" fmla="*/ 0 h 381761"/>
                <a:gd name="connsiteX4" fmla="*/ 467467 w 458114"/>
                <a:gd name="connsiteY4" fmla="*/ 84560 h 381761"/>
                <a:gd name="connsiteX5" fmla="*/ 466513 w 458114"/>
                <a:gd name="connsiteY5" fmla="*/ 277350 h 381761"/>
                <a:gd name="connsiteX6" fmla="*/ 227530 w 458114"/>
                <a:gd name="connsiteY6" fmla="*/ 383289 h 381761"/>
                <a:gd name="connsiteX7" fmla="*/ 14507 w 458114"/>
                <a:gd name="connsiteY7" fmla="*/ 243182 h 381761"/>
                <a:gd name="connsiteX8" fmla="*/ 227912 w 458114"/>
                <a:gd name="connsiteY8" fmla="*/ 368400 h 381761"/>
                <a:gd name="connsiteX9" fmla="*/ 451815 w 458114"/>
                <a:gd name="connsiteY9" fmla="*/ 270287 h 381761"/>
                <a:gd name="connsiteX10" fmla="*/ 452960 w 458114"/>
                <a:gd name="connsiteY10" fmla="*/ 89332 h 381761"/>
                <a:gd name="connsiteX11" fmla="*/ 239746 w 458114"/>
                <a:gd name="connsiteY11" fmla="*/ 8590 h 381761"/>
                <a:gd name="connsiteX12" fmla="*/ 25387 w 458114"/>
                <a:gd name="connsiteY12" fmla="*/ 63945 h 381761"/>
                <a:gd name="connsiteX13" fmla="*/ 14507 w 458114"/>
                <a:gd name="connsiteY13" fmla="*/ 243182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81761">
                  <a:moveTo>
                    <a:pt x="227530" y="383289"/>
                  </a:moveTo>
                  <a:cubicBezTo>
                    <a:pt x="134953" y="328888"/>
                    <a:pt x="89523" y="301783"/>
                    <a:pt x="0" y="248336"/>
                  </a:cubicBezTo>
                  <a:cubicBezTo>
                    <a:pt x="5536" y="162821"/>
                    <a:pt x="8017" y="123882"/>
                    <a:pt x="12026" y="57455"/>
                  </a:cubicBezTo>
                  <a:cubicBezTo>
                    <a:pt x="103267" y="33595"/>
                    <a:pt x="148696" y="21951"/>
                    <a:pt x="240128" y="0"/>
                  </a:cubicBezTo>
                  <a:cubicBezTo>
                    <a:pt x="330033" y="33022"/>
                    <a:pt x="375463" y="50011"/>
                    <a:pt x="467467" y="84560"/>
                  </a:cubicBezTo>
                  <a:cubicBezTo>
                    <a:pt x="467086" y="151178"/>
                    <a:pt x="466895" y="190499"/>
                    <a:pt x="466513" y="277350"/>
                  </a:cubicBezTo>
                  <a:cubicBezTo>
                    <a:pt x="371073" y="319916"/>
                    <a:pt x="323352" y="341295"/>
                    <a:pt x="227530" y="383289"/>
                  </a:cubicBezTo>
                  <a:close/>
                  <a:moveTo>
                    <a:pt x="14507" y="243182"/>
                  </a:moveTo>
                  <a:cubicBezTo>
                    <a:pt x="98685" y="292620"/>
                    <a:pt x="141252" y="318007"/>
                    <a:pt x="227912" y="368400"/>
                  </a:cubicBezTo>
                  <a:cubicBezTo>
                    <a:pt x="317817" y="329460"/>
                    <a:pt x="362483" y="309800"/>
                    <a:pt x="451815" y="270287"/>
                  </a:cubicBezTo>
                  <a:cubicBezTo>
                    <a:pt x="452197" y="189354"/>
                    <a:pt x="452579" y="152514"/>
                    <a:pt x="452960" y="89332"/>
                  </a:cubicBezTo>
                  <a:cubicBezTo>
                    <a:pt x="366682" y="56501"/>
                    <a:pt x="324116" y="40085"/>
                    <a:pt x="239746" y="8590"/>
                  </a:cubicBezTo>
                  <a:cubicBezTo>
                    <a:pt x="153850" y="29777"/>
                    <a:pt x="111093" y="41039"/>
                    <a:pt x="25387" y="63945"/>
                  </a:cubicBezTo>
                  <a:cubicBezTo>
                    <a:pt x="21760" y="126936"/>
                    <a:pt x="19470" y="163394"/>
                    <a:pt x="14507" y="2431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C3A49831-3192-4D38-AED8-7E743A1B8E51}"/>
                </a:ext>
              </a:extLst>
            </p:cNvPr>
            <p:cNvSpPr/>
            <p:nvPr/>
          </p:nvSpPr>
          <p:spPr>
            <a:xfrm>
              <a:off x="6092182" y="5644221"/>
              <a:ext cx="477202" cy="381762"/>
            </a:xfrm>
            <a:custGeom>
              <a:avLst/>
              <a:gdLst>
                <a:gd name="connsiteX0" fmla="*/ 241274 w 477202"/>
                <a:gd name="connsiteY0" fmla="*/ 383862 h 381761"/>
                <a:gd name="connsiteX1" fmla="*/ 0 w 477202"/>
                <a:gd name="connsiteY1" fmla="*/ 268760 h 381761"/>
                <a:gd name="connsiteX2" fmla="*/ 1145 w 477202"/>
                <a:gd name="connsiteY2" fmla="*/ 75971 h 381761"/>
                <a:gd name="connsiteX3" fmla="*/ 232875 w 477202"/>
                <a:gd name="connsiteY3" fmla="*/ 0 h 381761"/>
                <a:gd name="connsiteX4" fmla="*/ 468041 w 477202"/>
                <a:gd name="connsiteY4" fmla="*/ 62418 h 381761"/>
                <a:gd name="connsiteX5" fmla="*/ 477776 w 477202"/>
                <a:gd name="connsiteY5" fmla="*/ 254444 h 381761"/>
                <a:gd name="connsiteX6" fmla="*/ 241274 w 477202"/>
                <a:gd name="connsiteY6" fmla="*/ 383862 h 381761"/>
                <a:gd name="connsiteX7" fmla="*/ 14698 w 477202"/>
                <a:gd name="connsiteY7" fmla="*/ 262271 h 381761"/>
                <a:gd name="connsiteX8" fmla="*/ 240892 w 477202"/>
                <a:gd name="connsiteY8" fmla="*/ 368782 h 381761"/>
                <a:gd name="connsiteX9" fmla="*/ 462695 w 477202"/>
                <a:gd name="connsiteY9" fmla="*/ 248909 h 381761"/>
                <a:gd name="connsiteX10" fmla="*/ 453916 w 477202"/>
                <a:gd name="connsiteY10" fmla="*/ 68717 h 381761"/>
                <a:gd name="connsiteX11" fmla="*/ 233066 w 477202"/>
                <a:gd name="connsiteY11" fmla="*/ 8590 h 381761"/>
                <a:gd name="connsiteX12" fmla="*/ 15461 w 477202"/>
                <a:gd name="connsiteY12" fmla="*/ 81315 h 381761"/>
                <a:gd name="connsiteX13" fmla="*/ 14698 w 477202"/>
                <a:gd name="connsiteY13" fmla="*/ 262271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81761">
                  <a:moveTo>
                    <a:pt x="241274" y="383862"/>
                  </a:moveTo>
                  <a:cubicBezTo>
                    <a:pt x="143543" y="338050"/>
                    <a:pt x="94868" y="314572"/>
                    <a:pt x="0" y="268760"/>
                  </a:cubicBezTo>
                  <a:cubicBezTo>
                    <a:pt x="573" y="181910"/>
                    <a:pt x="764" y="142588"/>
                    <a:pt x="1145" y="75971"/>
                  </a:cubicBezTo>
                  <a:cubicBezTo>
                    <a:pt x="93532" y="44857"/>
                    <a:pt x="140298" y="29968"/>
                    <a:pt x="232875" y="0"/>
                  </a:cubicBezTo>
                  <a:cubicBezTo>
                    <a:pt x="326407" y="24624"/>
                    <a:pt x="373363" y="37222"/>
                    <a:pt x="468041" y="62418"/>
                  </a:cubicBezTo>
                  <a:cubicBezTo>
                    <a:pt x="471285" y="128845"/>
                    <a:pt x="473385" y="167975"/>
                    <a:pt x="477776" y="254444"/>
                  </a:cubicBezTo>
                  <a:cubicBezTo>
                    <a:pt x="384052" y="306555"/>
                    <a:pt x="336714" y="332706"/>
                    <a:pt x="241274" y="383862"/>
                  </a:cubicBezTo>
                  <a:close/>
                  <a:moveTo>
                    <a:pt x="14698" y="262271"/>
                  </a:moveTo>
                  <a:cubicBezTo>
                    <a:pt x="103839" y="304646"/>
                    <a:pt x="149269" y="326407"/>
                    <a:pt x="240892" y="368782"/>
                  </a:cubicBezTo>
                  <a:cubicBezTo>
                    <a:pt x="330224" y="321253"/>
                    <a:pt x="374700" y="297202"/>
                    <a:pt x="462695" y="248909"/>
                  </a:cubicBezTo>
                  <a:cubicBezTo>
                    <a:pt x="458688" y="168357"/>
                    <a:pt x="456778" y="131708"/>
                    <a:pt x="453916" y="68717"/>
                  </a:cubicBezTo>
                  <a:cubicBezTo>
                    <a:pt x="365155" y="44475"/>
                    <a:pt x="320871" y="32450"/>
                    <a:pt x="233066" y="8590"/>
                  </a:cubicBezTo>
                  <a:cubicBezTo>
                    <a:pt x="146215" y="37222"/>
                    <a:pt x="102313" y="51538"/>
                    <a:pt x="15461" y="81315"/>
                  </a:cubicBezTo>
                  <a:cubicBezTo>
                    <a:pt x="15271" y="144688"/>
                    <a:pt x="15080" y="181528"/>
                    <a:pt x="14698" y="2622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B2EB4324-6058-4F6C-89C2-FB2E769B529D}"/>
                </a:ext>
              </a:extLst>
            </p:cNvPr>
            <p:cNvSpPr/>
            <p:nvPr/>
          </p:nvSpPr>
          <p:spPr>
            <a:xfrm>
              <a:off x="6545907" y="5608717"/>
              <a:ext cx="477202" cy="362674"/>
            </a:xfrm>
            <a:custGeom>
              <a:avLst/>
              <a:gdLst>
                <a:gd name="connsiteX0" fmla="*/ 256162 w 477202"/>
                <a:gd name="connsiteY0" fmla="*/ 379853 h 362673"/>
                <a:gd name="connsiteX1" fmla="*/ 9353 w 477202"/>
                <a:gd name="connsiteY1" fmla="*/ 291093 h 362673"/>
                <a:gd name="connsiteX2" fmla="*/ 0 w 477202"/>
                <a:gd name="connsiteY2" fmla="*/ 99067 h 362673"/>
                <a:gd name="connsiteX3" fmla="*/ 226767 w 477202"/>
                <a:gd name="connsiteY3" fmla="*/ 0 h 362673"/>
                <a:gd name="connsiteX4" fmla="*/ 462504 w 477202"/>
                <a:gd name="connsiteY4" fmla="*/ 40085 h 362673"/>
                <a:gd name="connsiteX5" fmla="*/ 482547 w 477202"/>
                <a:gd name="connsiteY5" fmla="*/ 228675 h 362673"/>
                <a:gd name="connsiteX6" fmla="*/ 256162 w 477202"/>
                <a:gd name="connsiteY6" fmla="*/ 379853 h 362673"/>
                <a:gd name="connsiteX7" fmla="*/ 23669 w 477202"/>
                <a:gd name="connsiteY7" fmla="*/ 283267 h 362673"/>
                <a:gd name="connsiteX8" fmla="*/ 254826 w 477202"/>
                <a:gd name="connsiteY8" fmla="*/ 365155 h 362673"/>
                <a:gd name="connsiteX9" fmla="*/ 467085 w 477202"/>
                <a:gd name="connsiteY9" fmla="*/ 224667 h 362673"/>
                <a:gd name="connsiteX10" fmla="*/ 448570 w 477202"/>
                <a:gd name="connsiteY10" fmla="*/ 47529 h 362673"/>
                <a:gd name="connsiteX11" fmla="*/ 226958 w 477202"/>
                <a:gd name="connsiteY11" fmla="*/ 8399 h 362673"/>
                <a:gd name="connsiteX12" fmla="*/ 14316 w 477202"/>
                <a:gd name="connsiteY12" fmla="*/ 103076 h 362673"/>
                <a:gd name="connsiteX13" fmla="*/ 23669 w 477202"/>
                <a:gd name="connsiteY13" fmla="*/ 283267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62673">
                  <a:moveTo>
                    <a:pt x="256162" y="379853"/>
                  </a:moveTo>
                  <a:cubicBezTo>
                    <a:pt x="156904" y="344922"/>
                    <a:pt x="107466" y="327170"/>
                    <a:pt x="9353" y="291093"/>
                  </a:cubicBezTo>
                  <a:cubicBezTo>
                    <a:pt x="4963" y="204624"/>
                    <a:pt x="3054" y="165494"/>
                    <a:pt x="0" y="99067"/>
                  </a:cubicBezTo>
                  <a:cubicBezTo>
                    <a:pt x="91241" y="58982"/>
                    <a:pt x="136670" y="38940"/>
                    <a:pt x="226767" y="0"/>
                  </a:cubicBezTo>
                  <a:cubicBezTo>
                    <a:pt x="320680" y="15461"/>
                    <a:pt x="367828" y="23478"/>
                    <a:pt x="462504" y="40085"/>
                  </a:cubicBezTo>
                  <a:cubicBezTo>
                    <a:pt x="469376" y="105557"/>
                    <a:pt x="473385" y="143924"/>
                    <a:pt x="482547" y="228675"/>
                  </a:cubicBezTo>
                  <a:cubicBezTo>
                    <a:pt x="392833" y="288612"/>
                    <a:pt x="347595" y="319153"/>
                    <a:pt x="256162" y="379853"/>
                  </a:cubicBezTo>
                  <a:close/>
                  <a:moveTo>
                    <a:pt x="23669" y="283267"/>
                  </a:moveTo>
                  <a:cubicBezTo>
                    <a:pt x="115674" y="316481"/>
                    <a:pt x="161867" y="332896"/>
                    <a:pt x="254826" y="365155"/>
                  </a:cubicBezTo>
                  <a:cubicBezTo>
                    <a:pt x="340531" y="308654"/>
                    <a:pt x="382907" y="280404"/>
                    <a:pt x="467085" y="224667"/>
                  </a:cubicBezTo>
                  <a:cubicBezTo>
                    <a:pt x="458878" y="145642"/>
                    <a:pt x="455060" y="109566"/>
                    <a:pt x="448570" y="47529"/>
                  </a:cubicBezTo>
                  <a:cubicBezTo>
                    <a:pt x="359619" y="31304"/>
                    <a:pt x="315336" y="23478"/>
                    <a:pt x="226958" y="8399"/>
                  </a:cubicBezTo>
                  <a:cubicBezTo>
                    <a:pt x="142398" y="45621"/>
                    <a:pt x="99830" y="64709"/>
                    <a:pt x="14316" y="103076"/>
                  </a:cubicBezTo>
                  <a:cubicBezTo>
                    <a:pt x="17752" y="166066"/>
                    <a:pt x="19470" y="202715"/>
                    <a:pt x="23669" y="2832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D6B4066F-474D-4112-9DE7-A5EE81566C53}"/>
                </a:ext>
              </a:extLst>
            </p:cNvPr>
            <p:cNvSpPr/>
            <p:nvPr/>
          </p:nvSpPr>
          <p:spPr>
            <a:xfrm>
              <a:off x="6994286" y="5535228"/>
              <a:ext cx="477202" cy="362674"/>
            </a:xfrm>
            <a:custGeom>
              <a:avLst/>
              <a:gdLst>
                <a:gd name="connsiteX0" fmla="*/ 266851 w 477202"/>
                <a:gd name="connsiteY0" fmla="*/ 370882 h 362673"/>
                <a:gd name="connsiteX1" fmla="*/ 19661 w 477202"/>
                <a:gd name="connsiteY1" fmla="*/ 304837 h 362673"/>
                <a:gd name="connsiteX2" fmla="*/ 0 w 477202"/>
                <a:gd name="connsiteY2" fmla="*/ 116055 h 362673"/>
                <a:gd name="connsiteX3" fmla="*/ 217795 w 477202"/>
                <a:gd name="connsiteY3" fmla="*/ 0 h 362673"/>
                <a:gd name="connsiteX4" fmla="*/ 451434 w 477202"/>
                <a:gd name="connsiteY4" fmla="*/ 23669 h 362673"/>
                <a:gd name="connsiteX5" fmla="*/ 480829 w 477202"/>
                <a:gd name="connsiteY5" fmla="*/ 206724 h 362673"/>
                <a:gd name="connsiteX6" fmla="*/ 266851 w 477202"/>
                <a:gd name="connsiteY6" fmla="*/ 370882 h 362673"/>
                <a:gd name="connsiteX7" fmla="*/ 33404 w 477202"/>
                <a:gd name="connsiteY7" fmla="*/ 295674 h 362673"/>
                <a:gd name="connsiteX8" fmla="*/ 264943 w 477202"/>
                <a:gd name="connsiteY8" fmla="*/ 356565 h 362673"/>
                <a:gd name="connsiteX9" fmla="*/ 465559 w 477202"/>
                <a:gd name="connsiteY9" fmla="*/ 203861 h 362673"/>
                <a:gd name="connsiteX10" fmla="*/ 438263 w 477202"/>
                <a:gd name="connsiteY10" fmla="*/ 31877 h 362673"/>
                <a:gd name="connsiteX11" fmla="*/ 218750 w 477202"/>
                <a:gd name="connsiteY11" fmla="*/ 8399 h 362673"/>
                <a:gd name="connsiteX12" fmla="*/ 14507 w 477202"/>
                <a:gd name="connsiteY12" fmla="*/ 118728 h 362673"/>
                <a:gd name="connsiteX13" fmla="*/ 33404 w 477202"/>
                <a:gd name="connsiteY13" fmla="*/ 295674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362673">
                  <a:moveTo>
                    <a:pt x="266851" y="370882"/>
                  </a:moveTo>
                  <a:cubicBezTo>
                    <a:pt x="167594" y="344540"/>
                    <a:pt x="117964" y="331369"/>
                    <a:pt x="19661" y="304837"/>
                  </a:cubicBezTo>
                  <a:cubicBezTo>
                    <a:pt x="10689" y="220086"/>
                    <a:pt x="6680" y="181528"/>
                    <a:pt x="0" y="116055"/>
                  </a:cubicBezTo>
                  <a:cubicBezTo>
                    <a:pt x="87615" y="68335"/>
                    <a:pt x="131326" y="45048"/>
                    <a:pt x="217795" y="0"/>
                  </a:cubicBezTo>
                  <a:cubicBezTo>
                    <a:pt x="310945" y="8399"/>
                    <a:pt x="357520" y="13171"/>
                    <a:pt x="451434" y="23669"/>
                  </a:cubicBezTo>
                  <a:cubicBezTo>
                    <a:pt x="461550" y="87232"/>
                    <a:pt x="467658" y="124645"/>
                    <a:pt x="480829" y="206724"/>
                  </a:cubicBezTo>
                  <a:cubicBezTo>
                    <a:pt x="395887" y="271051"/>
                    <a:pt x="353130" y="304073"/>
                    <a:pt x="266851" y="370882"/>
                  </a:cubicBezTo>
                  <a:close/>
                  <a:moveTo>
                    <a:pt x="33404" y="295674"/>
                  </a:moveTo>
                  <a:cubicBezTo>
                    <a:pt x="125600" y="320107"/>
                    <a:pt x="171984" y="332133"/>
                    <a:pt x="264943" y="356565"/>
                  </a:cubicBezTo>
                  <a:cubicBezTo>
                    <a:pt x="346067" y="294529"/>
                    <a:pt x="386152" y="263797"/>
                    <a:pt x="465559" y="203861"/>
                  </a:cubicBezTo>
                  <a:cubicBezTo>
                    <a:pt x="453342" y="127126"/>
                    <a:pt x="447807" y="92195"/>
                    <a:pt x="438263" y="31877"/>
                  </a:cubicBezTo>
                  <a:cubicBezTo>
                    <a:pt x="350076" y="21569"/>
                    <a:pt x="306173" y="16797"/>
                    <a:pt x="218750" y="8399"/>
                  </a:cubicBezTo>
                  <a:cubicBezTo>
                    <a:pt x="137626" y="51156"/>
                    <a:pt x="96777" y="73489"/>
                    <a:pt x="14507" y="118728"/>
                  </a:cubicBezTo>
                  <a:cubicBezTo>
                    <a:pt x="20996" y="180764"/>
                    <a:pt x="24814" y="216650"/>
                    <a:pt x="33404" y="2956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77A03C5F-9A51-4467-82FB-FB45F5884B39}"/>
                </a:ext>
              </a:extLst>
            </p:cNvPr>
            <p:cNvSpPr/>
            <p:nvPr/>
          </p:nvSpPr>
          <p:spPr>
            <a:xfrm>
              <a:off x="7431785" y="5436733"/>
              <a:ext cx="458114" cy="343586"/>
            </a:xfrm>
            <a:custGeom>
              <a:avLst/>
              <a:gdLst>
                <a:gd name="connsiteX0" fmla="*/ 274296 w 458114"/>
                <a:gd name="connsiteY0" fmla="*/ 358474 h 343585"/>
                <a:gd name="connsiteX1" fmla="*/ 29205 w 458114"/>
                <a:gd name="connsiteY1" fmla="*/ 308654 h 343585"/>
                <a:gd name="connsiteX2" fmla="*/ 0 w 458114"/>
                <a:gd name="connsiteY2" fmla="*/ 125409 h 343585"/>
                <a:gd name="connsiteX3" fmla="*/ 207298 w 458114"/>
                <a:gd name="connsiteY3" fmla="*/ 0 h 343585"/>
                <a:gd name="connsiteX4" fmla="*/ 437118 w 458114"/>
                <a:gd name="connsiteY4" fmla="*/ 13171 h 343585"/>
                <a:gd name="connsiteX5" fmla="*/ 474912 w 458114"/>
                <a:gd name="connsiteY5" fmla="*/ 189545 h 343585"/>
                <a:gd name="connsiteX6" fmla="*/ 274296 w 458114"/>
                <a:gd name="connsiteY6" fmla="*/ 358474 h 343585"/>
                <a:gd name="connsiteX7" fmla="*/ 42185 w 458114"/>
                <a:gd name="connsiteY7" fmla="*/ 298920 h 343585"/>
                <a:gd name="connsiteX8" fmla="*/ 271624 w 458114"/>
                <a:gd name="connsiteY8" fmla="*/ 344731 h 343585"/>
                <a:gd name="connsiteX9" fmla="*/ 460215 w 458114"/>
                <a:gd name="connsiteY9" fmla="*/ 187445 h 343585"/>
                <a:gd name="connsiteX10" fmla="*/ 424901 w 458114"/>
                <a:gd name="connsiteY10" fmla="*/ 21760 h 343585"/>
                <a:gd name="connsiteX11" fmla="*/ 208824 w 458114"/>
                <a:gd name="connsiteY11" fmla="*/ 8208 h 343585"/>
                <a:gd name="connsiteX12" fmla="*/ 14507 w 458114"/>
                <a:gd name="connsiteY12" fmla="*/ 127127 h 343585"/>
                <a:gd name="connsiteX13" fmla="*/ 42185 w 458114"/>
                <a:gd name="connsiteY13" fmla="*/ 298920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74296" y="358474"/>
                  </a:moveTo>
                  <a:cubicBezTo>
                    <a:pt x="175802" y="338050"/>
                    <a:pt x="126745" y="328124"/>
                    <a:pt x="29205" y="308654"/>
                  </a:cubicBezTo>
                  <a:cubicBezTo>
                    <a:pt x="16035" y="226385"/>
                    <a:pt x="10117" y="188972"/>
                    <a:pt x="0" y="125409"/>
                  </a:cubicBezTo>
                  <a:cubicBezTo>
                    <a:pt x="83415" y="73298"/>
                    <a:pt x="124837" y="48102"/>
                    <a:pt x="207298" y="0"/>
                  </a:cubicBezTo>
                  <a:cubicBezTo>
                    <a:pt x="298920" y="3627"/>
                    <a:pt x="344922" y="6299"/>
                    <a:pt x="437118" y="13171"/>
                  </a:cubicBezTo>
                  <a:cubicBezTo>
                    <a:pt x="450289" y="74443"/>
                    <a:pt x="457923" y="110520"/>
                    <a:pt x="474912" y="189545"/>
                  </a:cubicBezTo>
                  <a:cubicBezTo>
                    <a:pt x="395315" y="255208"/>
                    <a:pt x="355230" y="289184"/>
                    <a:pt x="274296" y="358474"/>
                  </a:cubicBezTo>
                  <a:close/>
                  <a:moveTo>
                    <a:pt x="42185" y="298920"/>
                  </a:moveTo>
                  <a:cubicBezTo>
                    <a:pt x="133617" y="316862"/>
                    <a:pt x="179620" y="326025"/>
                    <a:pt x="271624" y="344731"/>
                  </a:cubicBezTo>
                  <a:cubicBezTo>
                    <a:pt x="347595" y="280213"/>
                    <a:pt x="385389" y="248527"/>
                    <a:pt x="460215" y="187445"/>
                  </a:cubicBezTo>
                  <a:cubicBezTo>
                    <a:pt x="444563" y="113574"/>
                    <a:pt x="437309" y="79979"/>
                    <a:pt x="424901" y="21760"/>
                  </a:cubicBezTo>
                  <a:cubicBezTo>
                    <a:pt x="338051" y="15079"/>
                    <a:pt x="294911" y="12216"/>
                    <a:pt x="208824" y="8208"/>
                  </a:cubicBezTo>
                  <a:cubicBezTo>
                    <a:pt x="131517" y="54019"/>
                    <a:pt x="92769" y="77879"/>
                    <a:pt x="14507" y="127127"/>
                  </a:cubicBezTo>
                  <a:cubicBezTo>
                    <a:pt x="24242" y="187445"/>
                    <a:pt x="29777" y="222376"/>
                    <a:pt x="42185" y="2989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BD970E3E-E36F-4916-BFE1-15EBDB0FFC60}"/>
                </a:ext>
              </a:extLst>
            </p:cNvPr>
            <p:cNvSpPr/>
            <p:nvPr/>
          </p:nvSpPr>
          <p:spPr>
            <a:xfrm>
              <a:off x="7855541" y="5326022"/>
              <a:ext cx="458114" cy="343586"/>
            </a:xfrm>
            <a:custGeom>
              <a:avLst/>
              <a:gdLst>
                <a:gd name="connsiteX0" fmla="*/ 279641 w 458114"/>
                <a:gd name="connsiteY0" fmla="*/ 344349 h 343585"/>
                <a:gd name="connsiteX1" fmla="*/ 37604 w 458114"/>
                <a:gd name="connsiteY1" fmla="*/ 304455 h 343585"/>
                <a:gd name="connsiteX2" fmla="*/ 0 w 458114"/>
                <a:gd name="connsiteY2" fmla="*/ 127890 h 343585"/>
                <a:gd name="connsiteX3" fmla="*/ 196798 w 458114"/>
                <a:gd name="connsiteY3" fmla="*/ 0 h 343585"/>
                <a:gd name="connsiteX4" fmla="*/ 422802 w 458114"/>
                <a:gd name="connsiteY4" fmla="*/ 8590 h 343585"/>
                <a:gd name="connsiteX5" fmla="*/ 468232 w 458114"/>
                <a:gd name="connsiteY5" fmla="*/ 177901 h 343585"/>
                <a:gd name="connsiteX6" fmla="*/ 279641 w 458114"/>
                <a:gd name="connsiteY6" fmla="*/ 344349 h 343585"/>
                <a:gd name="connsiteX7" fmla="*/ 50011 w 458114"/>
                <a:gd name="connsiteY7" fmla="*/ 294338 h 343585"/>
                <a:gd name="connsiteX8" fmla="*/ 276586 w 458114"/>
                <a:gd name="connsiteY8" fmla="*/ 330987 h 343585"/>
                <a:gd name="connsiteX9" fmla="*/ 453725 w 458114"/>
                <a:gd name="connsiteY9" fmla="*/ 175610 h 343585"/>
                <a:gd name="connsiteX10" fmla="*/ 411348 w 458114"/>
                <a:gd name="connsiteY10" fmla="*/ 16607 h 343585"/>
                <a:gd name="connsiteX11" fmla="*/ 198708 w 458114"/>
                <a:gd name="connsiteY11" fmla="*/ 7635 h 343585"/>
                <a:gd name="connsiteX12" fmla="*/ 14316 w 458114"/>
                <a:gd name="connsiteY12" fmla="*/ 128845 h 343585"/>
                <a:gd name="connsiteX13" fmla="*/ 50011 w 458114"/>
                <a:gd name="connsiteY13" fmla="*/ 294338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43585">
                  <a:moveTo>
                    <a:pt x="279641" y="344349"/>
                  </a:moveTo>
                  <a:cubicBezTo>
                    <a:pt x="182482" y="327361"/>
                    <a:pt x="133999" y="319344"/>
                    <a:pt x="37604" y="304455"/>
                  </a:cubicBezTo>
                  <a:cubicBezTo>
                    <a:pt x="20807" y="225240"/>
                    <a:pt x="13171" y="189354"/>
                    <a:pt x="0" y="127890"/>
                  </a:cubicBezTo>
                  <a:cubicBezTo>
                    <a:pt x="79025" y="74253"/>
                    <a:pt x="118346" y="48484"/>
                    <a:pt x="196798" y="0"/>
                  </a:cubicBezTo>
                  <a:cubicBezTo>
                    <a:pt x="286704" y="1336"/>
                    <a:pt x="331942" y="3054"/>
                    <a:pt x="422802" y="8590"/>
                  </a:cubicBezTo>
                  <a:cubicBezTo>
                    <a:pt x="438644" y="67572"/>
                    <a:pt x="447807" y="102121"/>
                    <a:pt x="468232" y="177901"/>
                  </a:cubicBezTo>
                  <a:cubicBezTo>
                    <a:pt x="393405" y="241655"/>
                    <a:pt x="355611" y="275250"/>
                    <a:pt x="279641" y="344349"/>
                  </a:cubicBezTo>
                  <a:close/>
                  <a:moveTo>
                    <a:pt x="50011" y="294338"/>
                  </a:moveTo>
                  <a:cubicBezTo>
                    <a:pt x="140298" y="308082"/>
                    <a:pt x="185537" y="315526"/>
                    <a:pt x="276586" y="330987"/>
                  </a:cubicBezTo>
                  <a:cubicBezTo>
                    <a:pt x="347786" y="266661"/>
                    <a:pt x="383289" y="235547"/>
                    <a:pt x="453725" y="175610"/>
                  </a:cubicBezTo>
                  <a:cubicBezTo>
                    <a:pt x="434827" y="104794"/>
                    <a:pt x="426238" y="72535"/>
                    <a:pt x="411348" y="16607"/>
                  </a:cubicBezTo>
                  <a:cubicBezTo>
                    <a:pt x="325834" y="11262"/>
                    <a:pt x="283268" y="9353"/>
                    <a:pt x="198708" y="7635"/>
                  </a:cubicBezTo>
                  <a:cubicBezTo>
                    <a:pt x="125218" y="53828"/>
                    <a:pt x="88378" y="78261"/>
                    <a:pt x="14316" y="128845"/>
                  </a:cubicBezTo>
                  <a:cubicBezTo>
                    <a:pt x="26915" y="186872"/>
                    <a:pt x="34167" y="220468"/>
                    <a:pt x="50011" y="2943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767B22D6-65A7-40F4-9D90-15B1BECF914C}"/>
                </a:ext>
              </a:extLst>
            </p:cNvPr>
            <p:cNvSpPr/>
            <p:nvPr/>
          </p:nvSpPr>
          <p:spPr>
            <a:xfrm>
              <a:off x="8265553" y="5213403"/>
              <a:ext cx="458114" cy="324498"/>
            </a:xfrm>
            <a:custGeom>
              <a:avLst/>
              <a:gdLst>
                <a:gd name="connsiteX0" fmla="*/ 284604 w 458114"/>
                <a:gd name="connsiteY0" fmla="*/ 330606 h 324497"/>
                <a:gd name="connsiteX1" fmla="*/ 45240 w 458114"/>
                <a:gd name="connsiteY1" fmla="*/ 294147 h 324497"/>
                <a:gd name="connsiteX2" fmla="*/ 0 w 458114"/>
                <a:gd name="connsiteY2" fmla="*/ 124645 h 324497"/>
                <a:gd name="connsiteX3" fmla="*/ 187445 w 458114"/>
                <a:gd name="connsiteY3" fmla="*/ 0 h 324497"/>
                <a:gd name="connsiteX4" fmla="*/ 410776 w 458114"/>
                <a:gd name="connsiteY4" fmla="*/ 9353 h 324497"/>
                <a:gd name="connsiteX5" fmla="*/ 463078 w 458114"/>
                <a:gd name="connsiteY5" fmla="*/ 171984 h 324497"/>
                <a:gd name="connsiteX6" fmla="*/ 284604 w 458114"/>
                <a:gd name="connsiteY6" fmla="*/ 330606 h 324497"/>
                <a:gd name="connsiteX7" fmla="*/ 56692 w 458114"/>
                <a:gd name="connsiteY7" fmla="*/ 284413 h 324497"/>
                <a:gd name="connsiteX8" fmla="*/ 280786 w 458114"/>
                <a:gd name="connsiteY8" fmla="*/ 317817 h 324497"/>
                <a:gd name="connsiteX9" fmla="*/ 448380 w 458114"/>
                <a:gd name="connsiteY9" fmla="*/ 169884 h 324497"/>
                <a:gd name="connsiteX10" fmla="*/ 399515 w 458114"/>
                <a:gd name="connsiteY10" fmla="*/ 16988 h 324497"/>
                <a:gd name="connsiteX11" fmla="*/ 189546 w 458114"/>
                <a:gd name="connsiteY11" fmla="*/ 7253 h 324497"/>
                <a:gd name="connsiteX12" fmla="*/ 14126 w 458114"/>
                <a:gd name="connsiteY12" fmla="*/ 125409 h 324497"/>
                <a:gd name="connsiteX13" fmla="*/ 56692 w 458114"/>
                <a:gd name="connsiteY13" fmla="*/ 28441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24497">
                  <a:moveTo>
                    <a:pt x="284604" y="330606"/>
                  </a:moveTo>
                  <a:cubicBezTo>
                    <a:pt x="188210" y="314572"/>
                    <a:pt x="140298" y="307318"/>
                    <a:pt x="45240" y="294147"/>
                  </a:cubicBezTo>
                  <a:cubicBezTo>
                    <a:pt x="25005" y="218177"/>
                    <a:pt x="15843" y="183628"/>
                    <a:pt x="0" y="124645"/>
                  </a:cubicBezTo>
                  <a:cubicBezTo>
                    <a:pt x="75017" y="71771"/>
                    <a:pt x="112429" y="46766"/>
                    <a:pt x="187445" y="0"/>
                  </a:cubicBezTo>
                  <a:cubicBezTo>
                    <a:pt x="276014" y="1336"/>
                    <a:pt x="320681" y="3054"/>
                    <a:pt x="410776" y="9353"/>
                  </a:cubicBezTo>
                  <a:cubicBezTo>
                    <a:pt x="429101" y="66045"/>
                    <a:pt x="439600" y="99258"/>
                    <a:pt x="463078" y="171984"/>
                  </a:cubicBezTo>
                  <a:cubicBezTo>
                    <a:pt x="391879" y="232302"/>
                    <a:pt x="356185" y="264179"/>
                    <a:pt x="284604" y="330606"/>
                  </a:cubicBezTo>
                  <a:close/>
                  <a:moveTo>
                    <a:pt x="56692" y="284413"/>
                  </a:moveTo>
                  <a:cubicBezTo>
                    <a:pt x="145833" y="296438"/>
                    <a:pt x="190691" y="303119"/>
                    <a:pt x="280786" y="317817"/>
                  </a:cubicBezTo>
                  <a:cubicBezTo>
                    <a:pt x="347977" y="256162"/>
                    <a:pt x="381572" y="226385"/>
                    <a:pt x="448380" y="169884"/>
                  </a:cubicBezTo>
                  <a:cubicBezTo>
                    <a:pt x="426620" y="101930"/>
                    <a:pt x="416694" y="70817"/>
                    <a:pt x="399515" y="16988"/>
                  </a:cubicBezTo>
                  <a:cubicBezTo>
                    <a:pt x="314764" y="10880"/>
                    <a:pt x="272770" y="8971"/>
                    <a:pt x="189546" y="7253"/>
                  </a:cubicBezTo>
                  <a:cubicBezTo>
                    <a:pt x="119301" y="51729"/>
                    <a:pt x="84370" y="75589"/>
                    <a:pt x="14126" y="125409"/>
                  </a:cubicBezTo>
                  <a:cubicBezTo>
                    <a:pt x="29205" y="181337"/>
                    <a:pt x="37795" y="213596"/>
                    <a:pt x="56692" y="2844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E0689F6E-ABE5-4803-A67F-6823B224D6CC}"/>
                </a:ext>
              </a:extLst>
            </p:cNvPr>
            <p:cNvSpPr/>
            <p:nvPr/>
          </p:nvSpPr>
          <p:spPr>
            <a:xfrm>
              <a:off x="8663923" y="5109754"/>
              <a:ext cx="458114" cy="305409"/>
            </a:xfrm>
            <a:custGeom>
              <a:avLst/>
              <a:gdLst>
                <a:gd name="connsiteX0" fmla="*/ 290520 w 458114"/>
                <a:gd name="connsiteY0" fmla="*/ 318008 h 305409"/>
                <a:gd name="connsiteX1" fmla="*/ 52110 w 458114"/>
                <a:gd name="connsiteY1" fmla="*/ 279259 h 305409"/>
                <a:gd name="connsiteX2" fmla="*/ 0 w 458114"/>
                <a:gd name="connsiteY2" fmla="*/ 116437 h 305409"/>
                <a:gd name="connsiteX3" fmla="*/ 180001 w 458114"/>
                <a:gd name="connsiteY3" fmla="*/ 0 h 305409"/>
                <a:gd name="connsiteX4" fmla="*/ 402950 w 458114"/>
                <a:gd name="connsiteY4" fmla="*/ 15461 h 305409"/>
                <a:gd name="connsiteX5" fmla="*/ 461740 w 458114"/>
                <a:gd name="connsiteY5" fmla="*/ 172556 h 305409"/>
                <a:gd name="connsiteX6" fmla="*/ 290520 w 458114"/>
                <a:gd name="connsiteY6" fmla="*/ 318008 h 305409"/>
                <a:gd name="connsiteX7" fmla="*/ 62990 w 458114"/>
                <a:gd name="connsiteY7" fmla="*/ 269906 h 305409"/>
                <a:gd name="connsiteX8" fmla="*/ 286322 w 458114"/>
                <a:gd name="connsiteY8" fmla="*/ 305791 h 305409"/>
                <a:gd name="connsiteX9" fmla="*/ 447234 w 458114"/>
                <a:gd name="connsiteY9" fmla="*/ 169693 h 305409"/>
                <a:gd name="connsiteX10" fmla="*/ 392260 w 458114"/>
                <a:gd name="connsiteY10" fmla="*/ 22142 h 305409"/>
                <a:gd name="connsiteX11" fmla="*/ 182672 w 458114"/>
                <a:gd name="connsiteY11" fmla="*/ 6872 h 305409"/>
                <a:gd name="connsiteX12" fmla="*/ 14125 w 458114"/>
                <a:gd name="connsiteY12" fmla="*/ 117201 h 305409"/>
                <a:gd name="connsiteX13" fmla="*/ 62990 w 458114"/>
                <a:gd name="connsiteY13" fmla="*/ 26990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05409">
                  <a:moveTo>
                    <a:pt x="290520" y="318008"/>
                  </a:moveTo>
                  <a:cubicBezTo>
                    <a:pt x="194317" y="300447"/>
                    <a:pt x="146596" y="292620"/>
                    <a:pt x="52110" y="279259"/>
                  </a:cubicBezTo>
                  <a:cubicBezTo>
                    <a:pt x="28822" y="206342"/>
                    <a:pt x="18133" y="173129"/>
                    <a:pt x="0" y="116437"/>
                  </a:cubicBezTo>
                  <a:cubicBezTo>
                    <a:pt x="71770" y="66617"/>
                    <a:pt x="107656" y="43139"/>
                    <a:pt x="180001" y="0"/>
                  </a:cubicBezTo>
                  <a:cubicBezTo>
                    <a:pt x="267997" y="3245"/>
                    <a:pt x="312662" y="6299"/>
                    <a:pt x="402950" y="15461"/>
                  </a:cubicBezTo>
                  <a:cubicBezTo>
                    <a:pt x="423564" y="70244"/>
                    <a:pt x="435589" y="102312"/>
                    <a:pt x="461740" y="172556"/>
                  </a:cubicBezTo>
                  <a:cubicBezTo>
                    <a:pt x="393023" y="227148"/>
                    <a:pt x="358856" y="256353"/>
                    <a:pt x="290520" y="318008"/>
                  </a:cubicBezTo>
                  <a:close/>
                  <a:moveTo>
                    <a:pt x="62990" y="269906"/>
                  </a:moveTo>
                  <a:cubicBezTo>
                    <a:pt x="151558" y="282504"/>
                    <a:pt x="196225" y="289566"/>
                    <a:pt x="286322" y="305791"/>
                  </a:cubicBezTo>
                  <a:cubicBezTo>
                    <a:pt x="350457" y="248527"/>
                    <a:pt x="382716" y="221231"/>
                    <a:pt x="447234" y="169693"/>
                  </a:cubicBezTo>
                  <a:cubicBezTo>
                    <a:pt x="422801" y="104221"/>
                    <a:pt x="411539" y="74253"/>
                    <a:pt x="392260" y="22142"/>
                  </a:cubicBezTo>
                  <a:cubicBezTo>
                    <a:pt x="307509" y="13553"/>
                    <a:pt x="265515" y="10499"/>
                    <a:pt x="182672" y="6872"/>
                  </a:cubicBezTo>
                  <a:cubicBezTo>
                    <a:pt x="114910" y="47911"/>
                    <a:pt x="81314" y="70244"/>
                    <a:pt x="14125" y="117201"/>
                  </a:cubicBezTo>
                  <a:cubicBezTo>
                    <a:pt x="31113" y="171029"/>
                    <a:pt x="41230" y="202143"/>
                    <a:pt x="62990" y="2699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ABEC3466-29AD-49EE-8840-21C2F4236E7C}"/>
                </a:ext>
              </a:extLst>
            </p:cNvPr>
            <p:cNvSpPr/>
            <p:nvPr/>
          </p:nvSpPr>
          <p:spPr>
            <a:xfrm>
              <a:off x="9054464" y="5023476"/>
              <a:ext cx="458114" cy="305409"/>
            </a:xfrm>
            <a:custGeom>
              <a:avLst/>
              <a:gdLst>
                <a:gd name="connsiteX0" fmla="*/ 299110 w 458114"/>
                <a:gd name="connsiteY0" fmla="*/ 308273 h 305409"/>
                <a:gd name="connsiteX1" fmla="*/ 58601 w 458114"/>
                <a:gd name="connsiteY1" fmla="*/ 261316 h 305409"/>
                <a:gd name="connsiteX2" fmla="*/ 0 w 458114"/>
                <a:gd name="connsiteY2" fmla="*/ 104221 h 305409"/>
                <a:gd name="connsiteX3" fmla="*/ 175611 w 458114"/>
                <a:gd name="connsiteY3" fmla="*/ 0 h 305409"/>
                <a:gd name="connsiteX4" fmla="*/ 401423 w 458114"/>
                <a:gd name="connsiteY4" fmla="*/ 26342 h 305409"/>
                <a:gd name="connsiteX5" fmla="*/ 467086 w 458114"/>
                <a:gd name="connsiteY5" fmla="*/ 179237 h 305409"/>
                <a:gd name="connsiteX6" fmla="*/ 299110 w 458114"/>
                <a:gd name="connsiteY6" fmla="*/ 308273 h 305409"/>
                <a:gd name="connsiteX7" fmla="*/ 69099 w 458114"/>
                <a:gd name="connsiteY7" fmla="*/ 252917 h 305409"/>
                <a:gd name="connsiteX8" fmla="*/ 294338 w 458114"/>
                <a:gd name="connsiteY8" fmla="*/ 296438 h 305409"/>
                <a:gd name="connsiteX9" fmla="*/ 451815 w 458114"/>
                <a:gd name="connsiteY9" fmla="*/ 175992 h 305409"/>
                <a:gd name="connsiteX10" fmla="*/ 390543 w 458114"/>
                <a:gd name="connsiteY10" fmla="*/ 32450 h 305409"/>
                <a:gd name="connsiteX11" fmla="*/ 178283 w 458114"/>
                <a:gd name="connsiteY11" fmla="*/ 7063 h 305409"/>
                <a:gd name="connsiteX12" fmla="*/ 13744 w 458114"/>
                <a:gd name="connsiteY12" fmla="*/ 105557 h 305409"/>
                <a:gd name="connsiteX13" fmla="*/ 69099 w 458114"/>
                <a:gd name="connsiteY13" fmla="*/ 252917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114" h="305409">
                  <a:moveTo>
                    <a:pt x="299110" y="308273"/>
                  </a:moveTo>
                  <a:cubicBezTo>
                    <a:pt x="201570" y="286894"/>
                    <a:pt x="153469" y="277541"/>
                    <a:pt x="58601" y="261316"/>
                  </a:cubicBezTo>
                  <a:cubicBezTo>
                    <a:pt x="32450" y="191072"/>
                    <a:pt x="20424" y="159004"/>
                    <a:pt x="0" y="104221"/>
                  </a:cubicBezTo>
                  <a:cubicBezTo>
                    <a:pt x="69672" y="58982"/>
                    <a:pt x="104602" y="37985"/>
                    <a:pt x="175611" y="0"/>
                  </a:cubicBezTo>
                  <a:cubicBezTo>
                    <a:pt x="264371" y="7063"/>
                    <a:pt x="309419" y="12407"/>
                    <a:pt x="401423" y="26342"/>
                  </a:cubicBezTo>
                  <a:cubicBezTo>
                    <a:pt x="424328" y="79788"/>
                    <a:pt x="437690" y="110902"/>
                    <a:pt x="467086" y="179237"/>
                  </a:cubicBezTo>
                  <a:cubicBezTo>
                    <a:pt x="399133" y="227339"/>
                    <a:pt x="365729" y="253108"/>
                    <a:pt x="299110" y="308273"/>
                  </a:cubicBezTo>
                  <a:close/>
                  <a:moveTo>
                    <a:pt x="69099" y="252917"/>
                  </a:moveTo>
                  <a:cubicBezTo>
                    <a:pt x="158050" y="267997"/>
                    <a:pt x="203098" y="276777"/>
                    <a:pt x="294338" y="296438"/>
                  </a:cubicBezTo>
                  <a:cubicBezTo>
                    <a:pt x="356757" y="245091"/>
                    <a:pt x="388252" y="221040"/>
                    <a:pt x="451815" y="175992"/>
                  </a:cubicBezTo>
                  <a:cubicBezTo>
                    <a:pt x="424710" y="112429"/>
                    <a:pt x="412113" y="83224"/>
                    <a:pt x="390543" y="32450"/>
                  </a:cubicBezTo>
                  <a:cubicBezTo>
                    <a:pt x="304264" y="19279"/>
                    <a:pt x="261889" y="14125"/>
                    <a:pt x="178283" y="7063"/>
                  </a:cubicBezTo>
                  <a:cubicBezTo>
                    <a:pt x="111856" y="43139"/>
                    <a:pt x="79025" y="62991"/>
                    <a:pt x="13744" y="105557"/>
                  </a:cubicBezTo>
                  <a:cubicBezTo>
                    <a:pt x="33404" y="157668"/>
                    <a:pt x="44667" y="187636"/>
                    <a:pt x="69099" y="2529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0EE53166-C7A3-47F5-AE1D-3F638CD64218}"/>
                </a:ext>
              </a:extLst>
            </p:cNvPr>
            <p:cNvSpPr/>
            <p:nvPr/>
          </p:nvSpPr>
          <p:spPr>
            <a:xfrm>
              <a:off x="9443480" y="4963730"/>
              <a:ext cx="477202" cy="286321"/>
            </a:xfrm>
            <a:custGeom>
              <a:avLst/>
              <a:gdLst>
                <a:gd name="connsiteX0" fmla="*/ 312090 w 477202"/>
                <a:gd name="connsiteY0" fmla="*/ 301592 h 286321"/>
                <a:gd name="connsiteX1" fmla="*/ 65281 w 477202"/>
                <a:gd name="connsiteY1" fmla="*/ 241083 h 286321"/>
                <a:gd name="connsiteX2" fmla="*/ 0 w 477202"/>
                <a:gd name="connsiteY2" fmla="*/ 88187 h 286321"/>
                <a:gd name="connsiteX3" fmla="*/ 174848 w 477202"/>
                <a:gd name="connsiteY3" fmla="*/ 0 h 286321"/>
                <a:gd name="connsiteX4" fmla="*/ 407913 w 477202"/>
                <a:gd name="connsiteY4" fmla="*/ 42376 h 286321"/>
                <a:gd name="connsiteX5" fmla="*/ 480829 w 477202"/>
                <a:gd name="connsiteY5" fmla="*/ 192981 h 286321"/>
                <a:gd name="connsiteX6" fmla="*/ 312090 w 477202"/>
                <a:gd name="connsiteY6" fmla="*/ 301592 h 286321"/>
                <a:gd name="connsiteX7" fmla="*/ 75589 w 477202"/>
                <a:gd name="connsiteY7" fmla="*/ 233829 h 286321"/>
                <a:gd name="connsiteX8" fmla="*/ 306746 w 477202"/>
                <a:gd name="connsiteY8" fmla="*/ 290139 h 286321"/>
                <a:gd name="connsiteX9" fmla="*/ 464986 w 477202"/>
                <a:gd name="connsiteY9" fmla="*/ 188590 h 286321"/>
                <a:gd name="connsiteX10" fmla="*/ 396841 w 477202"/>
                <a:gd name="connsiteY10" fmla="*/ 47339 h 286321"/>
                <a:gd name="connsiteX11" fmla="*/ 177710 w 477202"/>
                <a:gd name="connsiteY11" fmla="*/ 6872 h 286321"/>
                <a:gd name="connsiteX12" fmla="*/ 13934 w 477202"/>
                <a:gd name="connsiteY12" fmla="*/ 90287 h 286321"/>
                <a:gd name="connsiteX13" fmla="*/ 75589 w 477202"/>
                <a:gd name="connsiteY13" fmla="*/ 23382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286321">
                  <a:moveTo>
                    <a:pt x="312090" y="301592"/>
                  </a:moveTo>
                  <a:cubicBezTo>
                    <a:pt x="211496" y="274105"/>
                    <a:pt x="162249" y="262080"/>
                    <a:pt x="65281" y="241083"/>
                  </a:cubicBezTo>
                  <a:cubicBezTo>
                    <a:pt x="36077" y="172747"/>
                    <a:pt x="22906" y="141634"/>
                    <a:pt x="0" y="88187"/>
                  </a:cubicBezTo>
                  <a:cubicBezTo>
                    <a:pt x="68908" y="49056"/>
                    <a:pt x="103839" y="31304"/>
                    <a:pt x="174848" y="0"/>
                  </a:cubicBezTo>
                  <a:cubicBezTo>
                    <a:pt x="265897" y="12980"/>
                    <a:pt x="312472" y="21570"/>
                    <a:pt x="407913" y="42376"/>
                  </a:cubicBezTo>
                  <a:cubicBezTo>
                    <a:pt x="433491" y="95250"/>
                    <a:pt x="448379" y="125791"/>
                    <a:pt x="480829" y="192981"/>
                  </a:cubicBezTo>
                  <a:cubicBezTo>
                    <a:pt x="412113" y="232493"/>
                    <a:pt x="378517" y="254444"/>
                    <a:pt x="312090" y="301592"/>
                  </a:cubicBezTo>
                  <a:close/>
                  <a:moveTo>
                    <a:pt x="75589" y="233829"/>
                  </a:moveTo>
                  <a:cubicBezTo>
                    <a:pt x="166449" y="253490"/>
                    <a:pt x="212642" y="264752"/>
                    <a:pt x="306746" y="290139"/>
                  </a:cubicBezTo>
                  <a:cubicBezTo>
                    <a:pt x="369164" y="246236"/>
                    <a:pt x="400659" y="225812"/>
                    <a:pt x="464986" y="188590"/>
                  </a:cubicBezTo>
                  <a:cubicBezTo>
                    <a:pt x="434827" y="125982"/>
                    <a:pt x="421083" y="97349"/>
                    <a:pt x="396841" y="47339"/>
                  </a:cubicBezTo>
                  <a:cubicBezTo>
                    <a:pt x="307318" y="27678"/>
                    <a:pt x="263607" y="19661"/>
                    <a:pt x="177710" y="6872"/>
                  </a:cubicBezTo>
                  <a:cubicBezTo>
                    <a:pt x="111284" y="36840"/>
                    <a:pt x="78643" y="53447"/>
                    <a:pt x="13934" y="90287"/>
                  </a:cubicBezTo>
                  <a:cubicBezTo>
                    <a:pt x="35886" y="141061"/>
                    <a:pt x="48293" y="170075"/>
                    <a:pt x="75589" y="2338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5001C991-7927-4FA9-83AC-0CE8F87B0FDA}"/>
                </a:ext>
              </a:extLst>
            </p:cNvPr>
            <p:cNvSpPr/>
            <p:nvPr/>
          </p:nvSpPr>
          <p:spPr>
            <a:xfrm>
              <a:off x="9838413" y="4938152"/>
              <a:ext cx="496291" cy="286321"/>
            </a:xfrm>
            <a:custGeom>
              <a:avLst/>
              <a:gdLst>
                <a:gd name="connsiteX0" fmla="*/ 331369 w 496290"/>
                <a:gd name="connsiteY0" fmla="*/ 299492 h 286321"/>
                <a:gd name="connsiteX1" fmla="*/ 72726 w 496290"/>
                <a:gd name="connsiteY1" fmla="*/ 219322 h 286321"/>
                <a:gd name="connsiteX2" fmla="*/ 0 w 496290"/>
                <a:gd name="connsiteY2" fmla="*/ 68717 h 286321"/>
                <a:gd name="connsiteX3" fmla="*/ 178283 w 496290"/>
                <a:gd name="connsiteY3" fmla="*/ 0 h 286321"/>
                <a:gd name="connsiteX4" fmla="*/ 424710 w 496290"/>
                <a:gd name="connsiteY4" fmla="*/ 64709 h 286321"/>
                <a:gd name="connsiteX5" fmla="*/ 506217 w 496290"/>
                <a:gd name="connsiteY5" fmla="*/ 215695 h 286321"/>
                <a:gd name="connsiteX6" fmla="*/ 331369 w 496290"/>
                <a:gd name="connsiteY6" fmla="*/ 299492 h 286321"/>
                <a:gd name="connsiteX7" fmla="*/ 83033 w 496290"/>
                <a:gd name="connsiteY7" fmla="*/ 213405 h 286321"/>
                <a:gd name="connsiteX8" fmla="*/ 325452 w 496290"/>
                <a:gd name="connsiteY8" fmla="*/ 288230 h 286321"/>
                <a:gd name="connsiteX9" fmla="*/ 489610 w 496290"/>
                <a:gd name="connsiteY9" fmla="*/ 210160 h 286321"/>
                <a:gd name="connsiteX10" fmla="*/ 413258 w 496290"/>
                <a:gd name="connsiteY10" fmla="*/ 68526 h 286321"/>
                <a:gd name="connsiteX11" fmla="*/ 181719 w 496290"/>
                <a:gd name="connsiteY11" fmla="*/ 7253 h 286321"/>
                <a:gd name="connsiteX12" fmla="*/ 14698 w 496290"/>
                <a:gd name="connsiteY12" fmla="*/ 72344 h 286321"/>
                <a:gd name="connsiteX13" fmla="*/ 83033 w 496290"/>
                <a:gd name="connsiteY13" fmla="*/ 21340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286321">
                  <a:moveTo>
                    <a:pt x="331369" y="299492"/>
                  </a:moveTo>
                  <a:cubicBezTo>
                    <a:pt x="225430" y="263607"/>
                    <a:pt x="173701" y="247573"/>
                    <a:pt x="72726" y="219322"/>
                  </a:cubicBezTo>
                  <a:cubicBezTo>
                    <a:pt x="40467" y="152132"/>
                    <a:pt x="25579" y="121591"/>
                    <a:pt x="0" y="68717"/>
                  </a:cubicBezTo>
                  <a:cubicBezTo>
                    <a:pt x="69862" y="37222"/>
                    <a:pt x="105367" y="23287"/>
                    <a:pt x="178283" y="0"/>
                  </a:cubicBezTo>
                  <a:cubicBezTo>
                    <a:pt x="273914" y="20997"/>
                    <a:pt x="323352" y="34358"/>
                    <a:pt x="424710" y="64709"/>
                  </a:cubicBezTo>
                  <a:cubicBezTo>
                    <a:pt x="453533" y="117964"/>
                    <a:pt x="470140" y="148696"/>
                    <a:pt x="506217" y="215695"/>
                  </a:cubicBezTo>
                  <a:cubicBezTo>
                    <a:pt x="434827" y="245473"/>
                    <a:pt x="399514" y="261507"/>
                    <a:pt x="331369" y="299492"/>
                  </a:cubicBezTo>
                  <a:close/>
                  <a:moveTo>
                    <a:pt x="83033" y="213405"/>
                  </a:moveTo>
                  <a:cubicBezTo>
                    <a:pt x="177901" y="239937"/>
                    <a:pt x="226194" y="254826"/>
                    <a:pt x="325452" y="288230"/>
                  </a:cubicBezTo>
                  <a:cubicBezTo>
                    <a:pt x="389588" y="252917"/>
                    <a:pt x="422802" y="238029"/>
                    <a:pt x="489610" y="210160"/>
                  </a:cubicBezTo>
                  <a:cubicBezTo>
                    <a:pt x="456015" y="147742"/>
                    <a:pt x="440554" y="118919"/>
                    <a:pt x="413258" y="68526"/>
                  </a:cubicBezTo>
                  <a:cubicBezTo>
                    <a:pt x="318198" y="40085"/>
                    <a:pt x="271623" y="27487"/>
                    <a:pt x="181719" y="7253"/>
                  </a:cubicBezTo>
                  <a:cubicBezTo>
                    <a:pt x="113574" y="29586"/>
                    <a:pt x="80170" y="42566"/>
                    <a:pt x="14698" y="72344"/>
                  </a:cubicBezTo>
                  <a:cubicBezTo>
                    <a:pt x="38939" y="122164"/>
                    <a:pt x="52874" y="150796"/>
                    <a:pt x="83033" y="2134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D801AA53-E7EC-495B-BB0C-4634070A0C20}"/>
                </a:ext>
              </a:extLst>
            </p:cNvPr>
            <p:cNvSpPr/>
            <p:nvPr/>
          </p:nvSpPr>
          <p:spPr>
            <a:xfrm>
              <a:off x="10249380" y="4954759"/>
              <a:ext cx="534467" cy="286321"/>
            </a:xfrm>
            <a:custGeom>
              <a:avLst/>
              <a:gdLst>
                <a:gd name="connsiteX0" fmla="*/ 356947 w 534466"/>
                <a:gd name="connsiteY0" fmla="*/ 301592 h 286321"/>
                <a:gd name="connsiteX1" fmla="*/ 81314 w 534466"/>
                <a:gd name="connsiteY1" fmla="*/ 198707 h 286321"/>
                <a:gd name="connsiteX2" fmla="*/ 0 w 534466"/>
                <a:gd name="connsiteY2" fmla="*/ 47720 h 286321"/>
                <a:gd name="connsiteX3" fmla="*/ 185727 w 534466"/>
                <a:gd name="connsiteY3" fmla="*/ 0 h 286321"/>
                <a:gd name="connsiteX4" fmla="*/ 448188 w 534466"/>
                <a:gd name="connsiteY4" fmla="*/ 85324 h 286321"/>
                <a:gd name="connsiteX5" fmla="*/ 538094 w 534466"/>
                <a:gd name="connsiteY5" fmla="*/ 236311 h 286321"/>
                <a:gd name="connsiteX6" fmla="*/ 356947 w 534466"/>
                <a:gd name="connsiteY6" fmla="*/ 301592 h 286321"/>
                <a:gd name="connsiteX7" fmla="*/ 92386 w 534466"/>
                <a:gd name="connsiteY7" fmla="*/ 194126 h 286321"/>
                <a:gd name="connsiteX8" fmla="*/ 350457 w 534466"/>
                <a:gd name="connsiteY8" fmla="*/ 290139 h 286321"/>
                <a:gd name="connsiteX9" fmla="*/ 520723 w 534466"/>
                <a:gd name="connsiteY9" fmla="*/ 229439 h 286321"/>
                <a:gd name="connsiteX10" fmla="*/ 436545 w 534466"/>
                <a:gd name="connsiteY10" fmla="*/ 87805 h 286321"/>
                <a:gd name="connsiteX11" fmla="*/ 189926 w 534466"/>
                <a:gd name="connsiteY11" fmla="*/ 7063 h 286321"/>
                <a:gd name="connsiteX12" fmla="*/ 15842 w 534466"/>
                <a:gd name="connsiteY12" fmla="*/ 52301 h 286321"/>
                <a:gd name="connsiteX13" fmla="*/ 92386 w 534466"/>
                <a:gd name="connsiteY13" fmla="*/ 19412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286321">
                  <a:moveTo>
                    <a:pt x="356947" y="301592"/>
                  </a:moveTo>
                  <a:cubicBezTo>
                    <a:pt x="244519" y="257689"/>
                    <a:pt x="189163" y="236692"/>
                    <a:pt x="81314" y="198707"/>
                  </a:cubicBezTo>
                  <a:cubicBezTo>
                    <a:pt x="45429" y="131708"/>
                    <a:pt x="28822" y="100976"/>
                    <a:pt x="0" y="47720"/>
                  </a:cubicBezTo>
                  <a:cubicBezTo>
                    <a:pt x="72726" y="25196"/>
                    <a:pt x="109946" y="15652"/>
                    <a:pt x="185727" y="0"/>
                  </a:cubicBezTo>
                  <a:cubicBezTo>
                    <a:pt x="288039" y="30350"/>
                    <a:pt x="340722" y="47720"/>
                    <a:pt x="448188" y="85324"/>
                  </a:cubicBezTo>
                  <a:cubicBezTo>
                    <a:pt x="480447" y="139343"/>
                    <a:pt x="498771" y="169884"/>
                    <a:pt x="538094" y="236311"/>
                  </a:cubicBezTo>
                  <a:cubicBezTo>
                    <a:pt x="464413" y="259216"/>
                    <a:pt x="428146" y="272196"/>
                    <a:pt x="356947" y="301592"/>
                  </a:cubicBezTo>
                  <a:close/>
                  <a:moveTo>
                    <a:pt x="92386" y="194126"/>
                  </a:moveTo>
                  <a:cubicBezTo>
                    <a:pt x="193552" y="229821"/>
                    <a:pt x="245282" y="249290"/>
                    <a:pt x="350457" y="290139"/>
                  </a:cubicBezTo>
                  <a:cubicBezTo>
                    <a:pt x="417266" y="263034"/>
                    <a:pt x="451433" y="250818"/>
                    <a:pt x="520723" y="229439"/>
                  </a:cubicBezTo>
                  <a:cubicBezTo>
                    <a:pt x="484074" y="167593"/>
                    <a:pt x="466894" y="138770"/>
                    <a:pt x="436545" y="87805"/>
                  </a:cubicBezTo>
                  <a:cubicBezTo>
                    <a:pt x="335568" y="52492"/>
                    <a:pt x="286130" y="36076"/>
                    <a:pt x="189926" y="7063"/>
                  </a:cubicBezTo>
                  <a:cubicBezTo>
                    <a:pt x="118918" y="22142"/>
                    <a:pt x="84178" y="31114"/>
                    <a:pt x="15842" y="52301"/>
                  </a:cubicBezTo>
                  <a:cubicBezTo>
                    <a:pt x="43138" y="102885"/>
                    <a:pt x="58791" y="131708"/>
                    <a:pt x="92386" y="1941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461AEA2B-C03E-4087-98B5-7A78A1395C48}"/>
                </a:ext>
              </a:extLst>
            </p:cNvPr>
            <p:cNvSpPr/>
            <p:nvPr/>
          </p:nvSpPr>
          <p:spPr>
            <a:xfrm>
              <a:off x="10683634" y="5006869"/>
              <a:ext cx="553555" cy="286321"/>
            </a:xfrm>
            <a:custGeom>
              <a:avLst/>
              <a:gdLst>
                <a:gd name="connsiteX0" fmla="*/ 380235 w 553554"/>
                <a:gd name="connsiteY0" fmla="*/ 298920 h 286321"/>
                <a:gd name="connsiteX1" fmla="*/ 89713 w 553554"/>
                <a:gd name="connsiteY1" fmla="*/ 182673 h 286321"/>
                <a:gd name="connsiteX2" fmla="*/ 0 w 553554"/>
                <a:gd name="connsiteY2" fmla="*/ 31686 h 286321"/>
                <a:gd name="connsiteX3" fmla="*/ 193744 w 553554"/>
                <a:gd name="connsiteY3" fmla="*/ 0 h 286321"/>
                <a:gd name="connsiteX4" fmla="*/ 472239 w 553554"/>
                <a:gd name="connsiteY4" fmla="*/ 100403 h 286321"/>
                <a:gd name="connsiteX5" fmla="*/ 569206 w 553554"/>
                <a:gd name="connsiteY5" fmla="*/ 248909 h 286321"/>
                <a:gd name="connsiteX6" fmla="*/ 380235 w 553554"/>
                <a:gd name="connsiteY6" fmla="*/ 298920 h 286321"/>
                <a:gd name="connsiteX7" fmla="*/ 101167 w 553554"/>
                <a:gd name="connsiteY7" fmla="*/ 179046 h 286321"/>
                <a:gd name="connsiteX8" fmla="*/ 373363 w 553554"/>
                <a:gd name="connsiteY8" fmla="*/ 287848 h 286321"/>
                <a:gd name="connsiteX9" fmla="*/ 550691 w 553554"/>
                <a:gd name="connsiteY9" fmla="*/ 241464 h 286321"/>
                <a:gd name="connsiteX10" fmla="*/ 460023 w 553554"/>
                <a:gd name="connsiteY10" fmla="*/ 101930 h 286321"/>
                <a:gd name="connsiteX11" fmla="*/ 198516 w 553554"/>
                <a:gd name="connsiteY11" fmla="*/ 7063 h 286321"/>
                <a:gd name="connsiteX12" fmla="*/ 16796 w 553554"/>
                <a:gd name="connsiteY12" fmla="*/ 37413 h 286321"/>
                <a:gd name="connsiteX13" fmla="*/ 101167 w 553554"/>
                <a:gd name="connsiteY13" fmla="*/ 17904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286321">
                  <a:moveTo>
                    <a:pt x="380235" y="298920"/>
                  </a:moveTo>
                  <a:cubicBezTo>
                    <a:pt x="262079" y="250436"/>
                    <a:pt x="203861" y="226766"/>
                    <a:pt x="89713" y="182673"/>
                  </a:cubicBezTo>
                  <a:cubicBezTo>
                    <a:pt x="50392" y="116247"/>
                    <a:pt x="32068" y="85705"/>
                    <a:pt x="0" y="31686"/>
                  </a:cubicBezTo>
                  <a:cubicBezTo>
                    <a:pt x="75779" y="15843"/>
                    <a:pt x="114529" y="9544"/>
                    <a:pt x="193744" y="0"/>
                  </a:cubicBezTo>
                  <a:cubicBezTo>
                    <a:pt x="302546" y="37222"/>
                    <a:pt x="358474" y="57646"/>
                    <a:pt x="472239" y="100403"/>
                  </a:cubicBezTo>
                  <a:cubicBezTo>
                    <a:pt x="507361" y="154041"/>
                    <a:pt x="527022" y="184200"/>
                    <a:pt x="569206" y="248909"/>
                  </a:cubicBezTo>
                  <a:cubicBezTo>
                    <a:pt x="491900" y="265897"/>
                    <a:pt x="454105" y="275823"/>
                    <a:pt x="380235" y="298920"/>
                  </a:cubicBezTo>
                  <a:close/>
                  <a:moveTo>
                    <a:pt x="101167" y="179046"/>
                  </a:moveTo>
                  <a:cubicBezTo>
                    <a:pt x="208251" y="220468"/>
                    <a:pt x="262651" y="242610"/>
                    <a:pt x="373363" y="287848"/>
                  </a:cubicBezTo>
                  <a:cubicBezTo>
                    <a:pt x="442843" y="266470"/>
                    <a:pt x="478348" y="257308"/>
                    <a:pt x="550691" y="241464"/>
                  </a:cubicBezTo>
                  <a:cubicBezTo>
                    <a:pt x="511370" y="180955"/>
                    <a:pt x="493045" y="152705"/>
                    <a:pt x="460023" y="101930"/>
                  </a:cubicBezTo>
                  <a:cubicBezTo>
                    <a:pt x="353320" y="61655"/>
                    <a:pt x="300827" y="42567"/>
                    <a:pt x="198516" y="7063"/>
                  </a:cubicBezTo>
                  <a:cubicBezTo>
                    <a:pt x="124454" y="16416"/>
                    <a:pt x="87996" y="22333"/>
                    <a:pt x="16796" y="37413"/>
                  </a:cubicBezTo>
                  <a:cubicBezTo>
                    <a:pt x="47147" y="88378"/>
                    <a:pt x="64327" y="117201"/>
                    <a:pt x="101167" y="1790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3C76F6ED-43C0-47BF-B9F1-868A647CA377}"/>
                </a:ext>
              </a:extLst>
            </p:cNvPr>
            <p:cNvSpPr/>
            <p:nvPr/>
          </p:nvSpPr>
          <p:spPr>
            <a:xfrm>
              <a:off x="11140794" y="5085894"/>
              <a:ext cx="591731" cy="286321"/>
            </a:xfrm>
            <a:custGeom>
              <a:avLst/>
              <a:gdLst>
                <a:gd name="connsiteX0" fmla="*/ 401423 w 591731"/>
                <a:gd name="connsiteY0" fmla="*/ 292430 h 286321"/>
                <a:gd name="connsiteX1" fmla="*/ 96777 w 591731"/>
                <a:gd name="connsiteY1" fmla="*/ 167403 h 286321"/>
                <a:gd name="connsiteX2" fmla="*/ 0 w 591731"/>
                <a:gd name="connsiteY2" fmla="*/ 18706 h 286321"/>
                <a:gd name="connsiteX3" fmla="*/ 202526 w 591731"/>
                <a:gd name="connsiteY3" fmla="*/ 0 h 286321"/>
                <a:gd name="connsiteX4" fmla="*/ 495910 w 591731"/>
                <a:gd name="connsiteY4" fmla="*/ 110711 h 286321"/>
                <a:gd name="connsiteX5" fmla="*/ 598222 w 591731"/>
                <a:gd name="connsiteY5" fmla="*/ 255017 h 286321"/>
                <a:gd name="connsiteX6" fmla="*/ 401423 w 591731"/>
                <a:gd name="connsiteY6" fmla="*/ 292430 h 286321"/>
                <a:gd name="connsiteX7" fmla="*/ 108611 w 591731"/>
                <a:gd name="connsiteY7" fmla="*/ 164730 h 286321"/>
                <a:gd name="connsiteX8" fmla="*/ 394170 w 591731"/>
                <a:gd name="connsiteY8" fmla="*/ 281740 h 286321"/>
                <a:gd name="connsiteX9" fmla="*/ 578942 w 591731"/>
                <a:gd name="connsiteY9" fmla="*/ 247191 h 286321"/>
                <a:gd name="connsiteX10" fmla="*/ 483120 w 591731"/>
                <a:gd name="connsiteY10" fmla="*/ 111665 h 286321"/>
                <a:gd name="connsiteX11" fmla="*/ 207488 w 591731"/>
                <a:gd name="connsiteY11" fmla="*/ 7444 h 286321"/>
                <a:gd name="connsiteX12" fmla="*/ 17562 w 591731"/>
                <a:gd name="connsiteY12" fmla="*/ 25578 h 286321"/>
                <a:gd name="connsiteX13" fmla="*/ 108611 w 591731"/>
                <a:gd name="connsiteY13" fmla="*/ 164730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286321">
                  <a:moveTo>
                    <a:pt x="401423" y="292430"/>
                  </a:moveTo>
                  <a:cubicBezTo>
                    <a:pt x="277923" y="241083"/>
                    <a:pt x="216842" y="215886"/>
                    <a:pt x="96777" y="167403"/>
                  </a:cubicBezTo>
                  <a:cubicBezTo>
                    <a:pt x="54593" y="102503"/>
                    <a:pt x="35123" y="72535"/>
                    <a:pt x="0" y="18706"/>
                  </a:cubicBezTo>
                  <a:cubicBezTo>
                    <a:pt x="79216" y="8399"/>
                    <a:pt x="119874" y="4772"/>
                    <a:pt x="202526" y="0"/>
                  </a:cubicBezTo>
                  <a:cubicBezTo>
                    <a:pt x="317626" y="42185"/>
                    <a:pt x="376609" y="64518"/>
                    <a:pt x="495910" y="110711"/>
                  </a:cubicBezTo>
                  <a:cubicBezTo>
                    <a:pt x="533322" y="163394"/>
                    <a:pt x="553937" y="192599"/>
                    <a:pt x="598222" y="255017"/>
                  </a:cubicBezTo>
                  <a:cubicBezTo>
                    <a:pt x="517860" y="267233"/>
                    <a:pt x="478539" y="274678"/>
                    <a:pt x="401423" y="292430"/>
                  </a:cubicBezTo>
                  <a:close/>
                  <a:moveTo>
                    <a:pt x="108611" y="164730"/>
                  </a:moveTo>
                  <a:cubicBezTo>
                    <a:pt x="221232" y="210160"/>
                    <a:pt x="278496" y="233829"/>
                    <a:pt x="394170" y="281740"/>
                  </a:cubicBezTo>
                  <a:cubicBezTo>
                    <a:pt x="466704" y="265515"/>
                    <a:pt x="503735" y="258644"/>
                    <a:pt x="578942" y="247191"/>
                  </a:cubicBezTo>
                  <a:cubicBezTo>
                    <a:pt x="537713" y="188781"/>
                    <a:pt x="518242" y="161294"/>
                    <a:pt x="483120" y="111665"/>
                  </a:cubicBezTo>
                  <a:cubicBezTo>
                    <a:pt x="371073" y="68335"/>
                    <a:pt x="315909" y="47339"/>
                    <a:pt x="207488" y="7444"/>
                  </a:cubicBezTo>
                  <a:cubicBezTo>
                    <a:pt x="129990" y="12216"/>
                    <a:pt x="92005" y="15843"/>
                    <a:pt x="17562" y="25578"/>
                  </a:cubicBezTo>
                  <a:cubicBezTo>
                    <a:pt x="50775" y="76161"/>
                    <a:pt x="69290" y="104412"/>
                    <a:pt x="108611" y="1647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EE1DBA5C-D976-46E9-B345-AE69255C2B68}"/>
                </a:ext>
              </a:extLst>
            </p:cNvPr>
            <p:cNvSpPr/>
            <p:nvPr/>
          </p:nvSpPr>
          <p:spPr>
            <a:xfrm>
              <a:off x="11621051" y="5184580"/>
              <a:ext cx="610819" cy="267233"/>
            </a:xfrm>
            <a:custGeom>
              <a:avLst/>
              <a:gdLst>
                <a:gd name="connsiteX0" fmla="*/ 419365 w 610819"/>
                <a:gd name="connsiteY0" fmla="*/ 282695 h 267233"/>
                <a:gd name="connsiteX1" fmla="*/ 102121 w 610819"/>
                <a:gd name="connsiteY1" fmla="*/ 153468 h 267233"/>
                <a:gd name="connsiteX2" fmla="*/ 0 w 610819"/>
                <a:gd name="connsiteY2" fmla="*/ 8971 h 267233"/>
                <a:gd name="connsiteX3" fmla="*/ 211114 w 610819"/>
                <a:gd name="connsiteY3" fmla="*/ 0 h 267233"/>
                <a:gd name="connsiteX4" fmla="*/ 517478 w 610819"/>
                <a:gd name="connsiteY4" fmla="*/ 116056 h 267233"/>
                <a:gd name="connsiteX5" fmla="*/ 623799 w 610819"/>
                <a:gd name="connsiteY5" fmla="*/ 254826 h 267233"/>
                <a:gd name="connsiteX6" fmla="*/ 419365 w 610819"/>
                <a:gd name="connsiteY6" fmla="*/ 282695 h 267233"/>
                <a:gd name="connsiteX7" fmla="*/ 114529 w 610819"/>
                <a:gd name="connsiteY7" fmla="*/ 151560 h 267233"/>
                <a:gd name="connsiteX8" fmla="*/ 411730 w 610819"/>
                <a:gd name="connsiteY8" fmla="*/ 272578 h 267233"/>
                <a:gd name="connsiteX9" fmla="*/ 603757 w 610819"/>
                <a:gd name="connsiteY9" fmla="*/ 247000 h 267233"/>
                <a:gd name="connsiteX10" fmla="*/ 504116 w 610819"/>
                <a:gd name="connsiteY10" fmla="*/ 116628 h 267233"/>
                <a:gd name="connsiteX11" fmla="*/ 216269 w 610819"/>
                <a:gd name="connsiteY11" fmla="*/ 7254 h 267233"/>
                <a:gd name="connsiteX12" fmla="*/ 18515 w 610819"/>
                <a:gd name="connsiteY12" fmla="*/ 16225 h 267233"/>
                <a:gd name="connsiteX13" fmla="*/ 114529 w 610819"/>
                <a:gd name="connsiteY13" fmla="*/ 151560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67233">
                  <a:moveTo>
                    <a:pt x="419365" y="282695"/>
                  </a:moveTo>
                  <a:cubicBezTo>
                    <a:pt x="291285" y="230393"/>
                    <a:pt x="227721" y="204434"/>
                    <a:pt x="102121" y="153468"/>
                  </a:cubicBezTo>
                  <a:cubicBezTo>
                    <a:pt x="58027" y="90859"/>
                    <a:pt x="37222" y="61655"/>
                    <a:pt x="0" y="8971"/>
                  </a:cubicBezTo>
                  <a:cubicBezTo>
                    <a:pt x="82842" y="3054"/>
                    <a:pt x="125027" y="1336"/>
                    <a:pt x="211114" y="0"/>
                  </a:cubicBezTo>
                  <a:cubicBezTo>
                    <a:pt x="331942" y="45048"/>
                    <a:pt x="393405" y="68526"/>
                    <a:pt x="517478" y="116056"/>
                  </a:cubicBezTo>
                  <a:cubicBezTo>
                    <a:pt x="556800" y="167212"/>
                    <a:pt x="578178" y="195271"/>
                    <a:pt x="623799" y="254826"/>
                  </a:cubicBezTo>
                  <a:cubicBezTo>
                    <a:pt x="540575" y="263607"/>
                    <a:pt x="499535" y="269142"/>
                    <a:pt x="419365" y="282695"/>
                  </a:cubicBezTo>
                  <a:close/>
                  <a:moveTo>
                    <a:pt x="114529" y="151560"/>
                  </a:moveTo>
                  <a:cubicBezTo>
                    <a:pt x="232111" y="199280"/>
                    <a:pt x="291857" y="223712"/>
                    <a:pt x="411730" y="272578"/>
                  </a:cubicBezTo>
                  <a:cubicBezTo>
                    <a:pt x="487128" y="260171"/>
                    <a:pt x="525686" y="255208"/>
                    <a:pt x="603757" y="247000"/>
                  </a:cubicBezTo>
                  <a:cubicBezTo>
                    <a:pt x="561189" y="191263"/>
                    <a:pt x="540956" y="164921"/>
                    <a:pt x="504116" y="116628"/>
                  </a:cubicBezTo>
                  <a:cubicBezTo>
                    <a:pt x="387679" y="71962"/>
                    <a:pt x="329842" y="49820"/>
                    <a:pt x="216269" y="7254"/>
                  </a:cubicBezTo>
                  <a:cubicBezTo>
                    <a:pt x="135716" y="8781"/>
                    <a:pt x="96204" y="10499"/>
                    <a:pt x="18515" y="16225"/>
                  </a:cubicBezTo>
                  <a:cubicBezTo>
                    <a:pt x="53829" y="65854"/>
                    <a:pt x="73298" y="93150"/>
                    <a:pt x="114529" y="1515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C01C0489-2E7C-4EB2-AE6F-0E45F7445A0A}"/>
                </a:ext>
              </a:extLst>
            </p:cNvPr>
            <p:cNvSpPr/>
            <p:nvPr/>
          </p:nvSpPr>
          <p:spPr>
            <a:xfrm>
              <a:off x="12122113" y="5293659"/>
              <a:ext cx="629907" cy="267233"/>
            </a:xfrm>
            <a:custGeom>
              <a:avLst/>
              <a:gdLst>
                <a:gd name="connsiteX0" fmla="*/ 433300 w 629907"/>
                <a:gd name="connsiteY0" fmla="*/ 271346 h 267233"/>
                <a:gd name="connsiteX1" fmla="*/ 106321 w 629907"/>
                <a:gd name="connsiteY1" fmla="*/ 142311 h 267233"/>
                <a:gd name="connsiteX2" fmla="*/ 0 w 629907"/>
                <a:gd name="connsiteY2" fmla="*/ 3349 h 267233"/>
                <a:gd name="connsiteX3" fmla="*/ 217986 w 629907"/>
                <a:gd name="connsiteY3" fmla="*/ 105 h 267233"/>
                <a:gd name="connsiteX4" fmla="*/ 534467 w 629907"/>
                <a:gd name="connsiteY4" fmla="*/ 116542 h 267233"/>
                <a:gd name="connsiteX5" fmla="*/ 643841 w 629907"/>
                <a:gd name="connsiteY5" fmla="*/ 249395 h 267233"/>
                <a:gd name="connsiteX6" fmla="*/ 433300 w 629907"/>
                <a:gd name="connsiteY6" fmla="*/ 271346 h 267233"/>
                <a:gd name="connsiteX7" fmla="*/ 119301 w 629907"/>
                <a:gd name="connsiteY7" fmla="*/ 140975 h 267233"/>
                <a:gd name="connsiteX8" fmla="*/ 425855 w 629907"/>
                <a:gd name="connsiteY8" fmla="*/ 261802 h 267233"/>
                <a:gd name="connsiteX9" fmla="*/ 623608 w 629907"/>
                <a:gd name="connsiteY9" fmla="*/ 241760 h 267233"/>
                <a:gd name="connsiteX10" fmla="*/ 521105 w 629907"/>
                <a:gd name="connsiteY10" fmla="*/ 116924 h 267233"/>
                <a:gd name="connsiteX11" fmla="*/ 223903 w 629907"/>
                <a:gd name="connsiteY11" fmla="*/ 7167 h 267233"/>
                <a:gd name="connsiteX12" fmla="*/ 19660 w 629907"/>
                <a:gd name="connsiteY12" fmla="*/ 10603 h 267233"/>
                <a:gd name="connsiteX13" fmla="*/ 119301 w 629907"/>
                <a:gd name="connsiteY13" fmla="*/ 14097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67233">
                  <a:moveTo>
                    <a:pt x="433300" y="271346"/>
                  </a:moveTo>
                  <a:cubicBezTo>
                    <a:pt x="301783" y="219808"/>
                    <a:pt x="236120" y="193849"/>
                    <a:pt x="106321" y="142311"/>
                  </a:cubicBezTo>
                  <a:cubicBezTo>
                    <a:pt x="60700" y="82565"/>
                    <a:pt x="39321" y="54506"/>
                    <a:pt x="0" y="3349"/>
                  </a:cubicBezTo>
                  <a:cubicBezTo>
                    <a:pt x="85896" y="295"/>
                    <a:pt x="129608" y="-277"/>
                    <a:pt x="217986" y="105"/>
                  </a:cubicBezTo>
                  <a:cubicBezTo>
                    <a:pt x="343204" y="46107"/>
                    <a:pt x="406767" y="69585"/>
                    <a:pt x="534467" y="116542"/>
                  </a:cubicBezTo>
                  <a:cubicBezTo>
                    <a:pt x="575316" y="165980"/>
                    <a:pt x="597266" y="192894"/>
                    <a:pt x="643841" y="249395"/>
                  </a:cubicBezTo>
                  <a:cubicBezTo>
                    <a:pt x="558518" y="256458"/>
                    <a:pt x="516333" y="260848"/>
                    <a:pt x="433300" y="271346"/>
                  </a:cubicBezTo>
                  <a:close/>
                  <a:moveTo>
                    <a:pt x="119301" y="140975"/>
                  </a:moveTo>
                  <a:cubicBezTo>
                    <a:pt x="241083" y="189268"/>
                    <a:pt x="302546" y="213510"/>
                    <a:pt x="425855" y="261802"/>
                  </a:cubicBezTo>
                  <a:cubicBezTo>
                    <a:pt x="503735" y="252258"/>
                    <a:pt x="543438" y="248250"/>
                    <a:pt x="623608" y="241760"/>
                  </a:cubicBezTo>
                  <a:cubicBezTo>
                    <a:pt x="580278" y="188886"/>
                    <a:pt x="559472" y="163690"/>
                    <a:pt x="521105" y="116924"/>
                  </a:cubicBezTo>
                  <a:cubicBezTo>
                    <a:pt x="401231" y="72830"/>
                    <a:pt x="341676" y="50688"/>
                    <a:pt x="223903" y="7167"/>
                  </a:cubicBezTo>
                  <a:cubicBezTo>
                    <a:pt x="141061" y="7167"/>
                    <a:pt x="100021" y="7740"/>
                    <a:pt x="19660" y="10603"/>
                  </a:cubicBezTo>
                  <a:cubicBezTo>
                    <a:pt x="56500" y="59087"/>
                    <a:pt x="76543" y="85428"/>
                    <a:pt x="119301" y="1409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6040886E-61A2-4C4E-9916-5CB3540CB4DE}"/>
                </a:ext>
              </a:extLst>
            </p:cNvPr>
            <p:cNvSpPr/>
            <p:nvPr/>
          </p:nvSpPr>
          <p:spPr>
            <a:xfrm>
              <a:off x="12639974" y="5404665"/>
              <a:ext cx="648995" cy="248145"/>
            </a:xfrm>
            <a:custGeom>
              <a:avLst/>
              <a:gdLst>
                <a:gd name="connsiteX0" fmla="*/ 442271 w 648995"/>
                <a:gd name="connsiteY0" fmla="*/ 259216 h 248145"/>
                <a:gd name="connsiteX1" fmla="*/ 109183 w 648995"/>
                <a:gd name="connsiteY1" fmla="*/ 135144 h 248145"/>
                <a:gd name="connsiteX2" fmla="*/ 0 w 648995"/>
                <a:gd name="connsiteY2" fmla="*/ 2100 h 248145"/>
                <a:gd name="connsiteX3" fmla="*/ 221804 w 648995"/>
                <a:gd name="connsiteY3" fmla="*/ 0 h 248145"/>
                <a:gd name="connsiteX4" fmla="*/ 543820 w 648995"/>
                <a:gd name="connsiteY4" fmla="*/ 111665 h 248145"/>
                <a:gd name="connsiteX5" fmla="*/ 655485 w 648995"/>
                <a:gd name="connsiteY5" fmla="*/ 238601 h 248145"/>
                <a:gd name="connsiteX6" fmla="*/ 442271 w 648995"/>
                <a:gd name="connsiteY6" fmla="*/ 259216 h 248145"/>
                <a:gd name="connsiteX7" fmla="*/ 122354 w 648995"/>
                <a:gd name="connsiteY7" fmla="*/ 133998 h 248145"/>
                <a:gd name="connsiteX8" fmla="*/ 434635 w 648995"/>
                <a:gd name="connsiteY8" fmla="*/ 250054 h 248145"/>
                <a:gd name="connsiteX9" fmla="*/ 635060 w 648995"/>
                <a:gd name="connsiteY9" fmla="*/ 231348 h 248145"/>
                <a:gd name="connsiteX10" fmla="*/ 530267 w 648995"/>
                <a:gd name="connsiteY10" fmla="*/ 112047 h 248145"/>
                <a:gd name="connsiteX11" fmla="*/ 227721 w 648995"/>
                <a:gd name="connsiteY11" fmla="*/ 6872 h 248145"/>
                <a:gd name="connsiteX12" fmla="*/ 19851 w 648995"/>
                <a:gd name="connsiteY12" fmla="*/ 9353 h 248145"/>
                <a:gd name="connsiteX13" fmla="*/ 122354 w 648995"/>
                <a:gd name="connsiteY13" fmla="*/ 133998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442271" y="259216"/>
                  </a:moveTo>
                  <a:cubicBezTo>
                    <a:pt x="308845" y="210351"/>
                    <a:pt x="242037" y="185346"/>
                    <a:pt x="109183" y="135144"/>
                  </a:cubicBezTo>
                  <a:cubicBezTo>
                    <a:pt x="62799" y="78452"/>
                    <a:pt x="40658" y="51729"/>
                    <a:pt x="0" y="2100"/>
                  </a:cubicBezTo>
                  <a:cubicBezTo>
                    <a:pt x="87805" y="191"/>
                    <a:pt x="132471" y="0"/>
                    <a:pt x="221804" y="0"/>
                  </a:cubicBezTo>
                  <a:cubicBezTo>
                    <a:pt x="349884" y="44857"/>
                    <a:pt x="414593" y="67381"/>
                    <a:pt x="543820" y="111665"/>
                  </a:cubicBezTo>
                  <a:cubicBezTo>
                    <a:pt x="586005" y="159576"/>
                    <a:pt x="608529" y="185154"/>
                    <a:pt x="655485" y="238601"/>
                  </a:cubicBezTo>
                  <a:cubicBezTo>
                    <a:pt x="569588" y="245855"/>
                    <a:pt x="526831" y="249863"/>
                    <a:pt x="442271" y="259216"/>
                  </a:cubicBezTo>
                  <a:close/>
                  <a:moveTo>
                    <a:pt x="122354" y="133998"/>
                  </a:moveTo>
                  <a:cubicBezTo>
                    <a:pt x="247000" y="180955"/>
                    <a:pt x="309417" y="204243"/>
                    <a:pt x="434635" y="250054"/>
                  </a:cubicBezTo>
                  <a:cubicBezTo>
                    <a:pt x="514042" y="241465"/>
                    <a:pt x="554318" y="238029"/>
                    <a:pt x="635060" y="231348"/>
                  </a:cubicBezTo>
                  <a:cubicBezTo>
                    <a:pt x="591158" y="181337"/>
                    <a:pt x="569970" y="157286"/>
                    <a:pt x="530267" y="112047"/>
                  </a:cubicBezTo>
                  <a:cubicBezTo>
                    <a:pt x="408867" y="70244"/>
                    <a:pt x="348167" y="49057"/>
                    <a:pt x="227721" y="6872"/>
                  </a:cubicBezTo>
                  <a:cubicBezTo>
                    <a:pt x="143924" y="7063"/>
                    <a:pt x="102121" y="7444"/>
                    <a:pt x="19851" y="9353"/>
                  </a:cubicBezTo>
                  <a:cubicBezTo>
                    <a:pt x="58218" y="56119"/>
                    <a:pt x="78834" y="81124"/>
                    <a:pt x="122354" y="1339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78AFC8CB-CEFB-4B10-9C1B-52CFB5334D06}"/>
                </a:ext>
              </a:extLst>
            </p:cNvPr>
            <p:cNvSpPr/>
            <p:nvPr/>
          </p:nvSpPr>
          <p:spPr>
            <a:xfrm>
              <a:off x="13166805" y="5506214"/>
              <a:ext cx="648995" cy="248145"/>
            </a:xfrm>
            <a:custGeom>
              <a:avLst/>
              <a:gdLst>
                <a:gd name="connsiteX0" fmla="*/ 446280 w 648995"/>
                <a:gd name="connsiteY0" fmla="*/ 248527 h 248145"/>
                <a:gd name="connsiteX1" fmla="*/ 111666 w 648995"/>
                <a:gd name="connsiteY1" fmla="*/ 133998 h 248145"/>
                <a:gd name="connsiteX2" fmla="*/ 0 w 648995"/>
                <a:gd name="connsiteY2" fmla="*/ 6872 h 248145"/>
                <a:gd name="connsiteX3" fmla="*/ 220658 w 648995"/>
                <a:gd name="connsiteY3" fmla="*/ 0 h 248145"/>
                <a:gd name="connsiteX4" fmla="*/ 542866 w 648995"/>
                <a:gd name="connsiteY4" fmla="*/ 101740 h 248145"/>
                <a:gd name="connsiteX5" fmla="*/ 657394 w 648995"/>
                <a:gd name="connsiteY5" fmla="*/ 223903 h 248145"/>
                <a:gd name="connsiteX6" fmla="*/ 446280 w 648995"/>
                <a:gd name="connsiteY6" fmla="*/ 248527 h 248145"/>
                <a:gd name="connsiteX7" fmla="*/ 125027 w 648995"/>
                <a:gd name="connsiteY7" fmla="*/ 132853 h 248145"/>
                <a:gd name="connsiteX8" fmla="*/ 438644 w 648995"/>
                <a:gd name="connsiteY8" fmla="*/ 240128 h 248145"/>
                <a:gd name="connsiteX9" fmla="*/ 636970 w 648995"/>
                <a:gd name="connsiteY9" fmla="*/ 217604 h 248145"/>
                <a:gd name="connsiteX10" fmla="*/ 529695 w 648995"/>
                <a:gd name="connsiteY10" fmla="*/ 102885 h 248145"/>
                <a:gd name="connsiteX11" fmla="*/ 227149 w 648995"/>
                <a:gd name="connsiteY11" fmla="*/ 7063 h 248145"/>
                <a:gd name="connsiteX12" fmla="*/ 20424 w 648995"/>
                <a:gd name="connsiteY12" fmla="*/ 13934 h 248145"/>
                <a:gd name="connsiteX13" fmla="*/ 125027 w 648995"/>
                <a:gd name="connsiteY13" fmla="*/ 132853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446280" y="248527"/>
                  </a:moveTo>
                  <a:cubicBezTo>
                    <a:pt x="312854" y="204052"/>
                    <a:pt x="245855" y="180955"/>
                    <a:pt x="111666" y="133998"/>
                  </a:cubicBezTo>
                  <a:cubicBezTo>
                    <a:pt x="64709" y="80361"/>
                    <a:pt x="42185" y="54783"/>
                    <a:pt x="0" y="6872"/>
                  </a:cubicBezTo>
                  <a:cubicBezTo>
                    <a:pt x="88187" y="4008"/>
                    <a:pt x="132471" y="2863"/>
                    <a:pt x="220658" y="0"/>
                  </a:cubicBezTo>
                  <a:cubicBezTo>
                    <a:pt x="349503" y="41421"/>
                    <a:pt x="414021" y="62036"/>
                    <a:pt x="542866" y="101740"/>
                  </a:cubicBezTo>
                  <a:cubicBezTo>
                    <a:pt x="586768" y="148505"/>
                    <a:pt x="609865" y="173129"/>
                    <a:pt x="657394" y="223903"/>
                  </a:cubicBezTo>
                  <a:cubicBezTo>
                    <a:pt x="573025" y="233829"/>
                    <a:pt x="530649" y="238410"/>
                    <a:pt x="446280" y="248527"/>
                  </a:cubicBezTo>
                  <a:close/>
                  <a:moveTo>
                    <a:pt x="125027" y="132853"/>
                  </a:moveTo>
                  <a:cubicBezTo>
                    <a:pt x="250627" y="176756"/>
                    <a:pt x="313426" y="198325"/>
                    <a:pt x="438644" y="240128"/>
                  </a:cubicBezTo>
                  <a:cubicBezTo>
                    <a:pt x="517860" y="230775"/>
                    <a:pt x="557755" y="226576"/>
                    <a:pt x="636970" y="217604"/>
                  </a:cubicBezTo>
                  <a:cubicBezTo>
                    <a:pt x="592494" y="169884"/>
                    <a:pt x="570926" y="146787"/>
                    <a:pt x="529695" y="102885"/>
                  </a:cubicBezTo>
                  <a:cubicBezTo>
                    <a:pt x="408867" y="65472"/>
                    <a:pt x="348167" y="46002"/>
                    <a:pt x="227149" y="7063"/>
                  </a:cubicBezTo>
                  <a:cubicBezTo>
                    <a:pt x="144497" y="9926"/>
                    <a:pt x="103076" y="11071"/>
                    <a:pt x="20424" y="13934"/>
                  </a:cubicBezTo>
                  <a:cubicBezTo>
                    <a:pt x="60128" y="58982"/>
                    <a:pt x="81124" y="82842"/>
                    <a:pt x="125027" y="1328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103A3B0D-23AC-4EFE-8FE4-A3966ECD56D6}"/>
                </a:ext>
              </a:extLst>
            </p:cNvPr>
            <p:cNvSpPr/>
            <p:nvPr/>
          </p:nvSpPr>
          <p:spPr>
            <a:xfrm>
              <a:off x="13693255" y="5587147"/>
              <a:ext cx="629907" cy="229057"/>
            </a:xfrm>
            <a:custGeom>
              <a:avLst/>
              <a:gdLst>
                <a:gd name="connsiteX0" fmla="*/ 444561 w 629907"/>
                <a:gd name="connsiteY0" fmla="*/ 241083 h 229057"/>
                <a:gd name="connsiteX1" fmla="*/ 114338 w 629907"/>
                <a:gd name="connsiteY1" fmla="*/ 140488 h 229057"/>
                <a:gd name="connsiteX2" fmla="*/ 0 w 629907"/>
                <a:gd name="connsiteY2" fmla="*/ 18134 h 229057"/>
                <a:gd name="connsiteX3" fmla="*/ 212069 w 629907"/>
                <a:gd name="connsiteY3" fmla="*/ 0 h 229057"/>
                <a:gd name="connsiteX4" fmla="*/ 527595 w 629907"/>
                <a:gd name="connsiteY4" fmla="*/ 86660 h 229057"/>
                <a:gd name="connsiteX5" fmla="*/ 646514 w 629907"/>
                <a:gd name="connsiteY5" fmla="*/ 206343 h 229057"/>
                <a:gd name="connsiteX6" fmla="*/ 444561 w 629907"/>
                <a:gd name="connsiteY6" fmla="*/ 241083 h 229057"/>
                <a:gd name="connsiteX7" fmla="*/ 127317 w 629907"/>
                <a:gd name="connsiteY7" fmla="*/ 139152 h 229057"/>
                <a:gd name="connsiteX8" fmla="*/ 436736 w 629907"/>
                <a:gd name="connsiteY8" fmla="*/ 233066 h 229057"/>
                <a:gd name="connsiteX9" fmla="*/ 626472 w 629907"/>
                <a:gd name="connsiteY9" fmla="*/ 200998 h 229057"/>
                <a:gd name="connsiteX10" fmla="*/ 514997 w 629907"/>
                <a:gd name="connsiteY10" fmla="*/ 88569 h 229057"/>
                <a:gd name="connsiteX11" fmla="*/ 218559 w 629907"/>
                <a:gd name="connsiteY11" fmla="*/ 6872 h 229057"/>
                <a:gd name="connsiteX12" fmla="*/ 19851 w 629907"/>
                <a:gd name="connsiteY12" fmla="*/ 24433 h 229057"/>
                <a:gd name="connsiteX13" fmla="*/ 127317 w 629907"/>
                <a:gd name="connsiteY13" fmla="*/ 139152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29057">
                  <a:moveTo>
                    <a:pt x="444561" y="241083"/>
                  </a:moveTo>
                  <a:cubicBezTo>
                    <a:pt x="313426" y="202525"/>
                    <a:pt x="247191" y="182482"/>
                    <a:pt x="114338" y="140488"/>
                  </a:cubicBezTo>
                  <a:cubicBezTo>
                    <a:pt x="66808" y="89523"/>
                    <a:pt x="43711" y="64900"/>
                    <a:pt x="0" y="18134"/>
                  </a:cubicBezTo>
                  <a:cubicBezTo>
                    <a:pt x="85705" y="11644"/>
                    <a:pt x="128463" y="8399"/>
                    <a:pt x="212069" y="0"/>
                  </a:cubicBezTo>
                  <a:cubicBezTo>
                    <a:pt x="339005" y="36076"/>
                    <a:pt x="402186" y="53447"/>
                    <a:pt x="527595" y="86660"/>
                  </a:cubicBezTo>
                  <a:cubicBezTo>
                    <a:pt x="573979" y="133235"/>
                    <a:pt x="597839" y="157286"/>
                    <a:pt x="646514" y="206343"/>
                  </a:cubicBezTo>
                  <a:cubicBezTo>
                    <a:pt x="566726" y="221231"/>
                    <a:pt x="526068" y="227912"/>
                    <a:pt x="444561" y="241083"/>
                  </a:cubicBezTo>
                  <a:close/>
                  <a:moveTo>
                    <a:pt x="127317" y="139152"/>
                  </a:moveTo>
                  <a:cubicBezTo>
                    <a:pt x="251772" y="178283"/>
                    <a:pt x="313808" y="196989"/>
                    <a:pt x="436736" y="233066"/>
                  </a:cubicBezTo>
                  <a:cubicBezTo>
                    <a:pt x="513469" y="220849"/>
                    <a:pt x="551645" y="214550"/>
                    <a:pt x="626472" y="200998"/>
                  </a:cubicBezTo>
                  <a:cubicBezTo>
                    <a:pt x="580851" y="154996"/>
                    <a:pt x="558518" y="132471"/>
                    <a:pt x="514997" y="88569"/>
                  </a:cubicBezTo>
                  <a:cubicBezTo>
                    <a:pt x="397223" y="57264"/>
                    <a:pt x="337669" y="40658"/>
                    <a:pt x="218559" y="6872"/>
                  </a:cubicBezTo>
                  <a:cubicBezTo>
                    <a:pt x="140106" y="14889"/>
                    <a:pt x="100021" y="18134"/>
                    <a:pt x="19851" y="24433"/>
                  </a:cubicBezTo>
                  <a:cubicBezTo>
                    <a:pt x="61082" y="68526"/>
                    <a:pt x="82842" y="91623"/>
                    <a:pt x="127317" y="1391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736E319A-FC4D-4929-9D7A-A8BF035BDFC2}"/>
                </a:ext>
              </a:extLst>
            </p:cNvPr>
            <p:cNvSpPr/>
            <p:nvPr/>
          </p:nvSpPr>
          <p:spPr>
            <a:xfrm>
              <a:off x="14204816" y="5635059"/>
              <a:ext cx="610819" cy="229057"/>
            </a:xfrm>
            <a:custGeom>
              <a:avLst/>
              <a:gdLst>
                <a:gd name="connsiteX0" fmla="*/ 438263 w 610819"/>
                <a:gd name="connsiteY0" fmla="*/ 239365 h 229057"/>
                <a:gd name="connsiteX1" fmla="*/ 118729 w 610819"/>
                <a:gd name="connsiteY1" fmla="*/ 156904 h 229057"/>
                <a:gd name="connsiteX2" fmla="*/ 0 w 610819"/>
                <a:gd name="connsiteY2" fmla="*/ 37031 h 229057"/>
                <a:gd name="connsiteX3" fmla="*/ 194126 w 610819"/>
                <a:gd name="connsiteY3" fmla="*/ 0 h 229057"/>
                <a:gd name="connsiteX4" fmla="*/ 495528 w 610819"/>
                <a:gd name="connsiteY4" fmla="*/ 66808 h 229057"/>
                <a:gd name="connsiteX5" fmla="*/ 622082 w 610819"/>
                <a:gd name="connsiteY5" fmla="*/ 187445 h 229057"/>
                <a:gd name="connsiteX6" fmla="*/ 438263 w 610819"/>
                <a:gd name="connsiteY6" fmla="*/ 239365 h 229057"/>
                <a:gd name="connsiteX7" fmla="*/ 131135 w 610819"/>
                <a:gd name="connsiteY7" fmla="*/ 154613 h 229057"/>
                <a:gd name="connsiteX8" fmla="*/ 430436 w 610819"/>
                <a:gd name="connsiteY8" fmla="*/ 231538 h 229057"/>
                <a:gd name="connsiteX9" fmla="*/ 602994 w 610819"/>
                <a:gd name="connsiteY9" fmla="*/ 183246 h 229057"/>
                <a:gd name="connsiteX10" fmla="*/ 484647 w 610819"/>
                <a:gd name="connsiteY10" fmla="*/ 70244 h 229057"/>
                <a:gd name="connsiteX11" fmla="*/ 201379 w 610819"/>
                <a:gd name="connsiteY11" fmla="*/ 7063 h 229057"/>
                <a:gd name="connsiteX12" fmla="*/ 19470 w 610819"/>
                <a:gd name="connsiteY12" fmla="*/ 42185 h 229057"/>
                <a:gd name="connsiteX13" fmla="*/ 131135 w 610819"/>
                <a:gd name="connsiteY13" fmla="*/ 154613 h 22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229057">
                  <a:moveTo>
                    <a:pt x="438263" y="239365"/>
                  </a:moveTo>
                  <a:cubicBezTo>
                    <a:pt x="311900" y="208442"/>
                    <a:pt x="247954" y="192026"/>
                    <a:pt x="118729" y="156904"/>
                  </a:cubicBezTo>
                  <a:cubicBezTo>
                    <a:pt x="70053" y="107848"/>
                    <a:pt x="46193" y="83797"/>
                    <a:pt x="0" y="37031"/>
                  </a:cubicBezTo>
                  <a:cubicBezTo>
                    <a:pt x="79979" y="24242"/>
                    <a:pt x="119110" y="17179"/>
                    <a:pt x="194126" y="0"/>
                  </a:cubicBezTo>
                  <a:cubicBezTo>
                    <a:pt x="316099" y="28441"/>
                    <a:pt x="376418" y="41994"/>
                    <a:pt x="495528" y="66808"/>
                  </a:cubicBezTo>
                  <a:cubicBezTo>
                    <a:pt x="545729" y="114529"/>
                    <a:pt x="570925" y="138771"/>
                    <a:pt x="622082" y="187445"/>
                  </a:cubicBezTo>
                  <a:cubicBezTo>
                    <a:pt x="551073" y="210160"/>
                    <a:pt x="514042" y="220276"/>
                    <a:pt x="438263" y="239365"/>
                  </a:cubicBezTo>
                  <a:close/>
                  <a:moveTo>
                    <a:pt x="131135" y="154613"/>
                  </a:moveTo>
                  <a:cubicBezTo>
                    <a:pt x="252154" y="187063"/>
                    <a:pt x="312090" y="202525"/>
                    <a:pt x="430436" y="231538"/>
                  </a:cubicBezTo>
                  <a:cubicBezTo>
                    <a:pt x="501445" y="213787"/>
                    <a:pt x="536185" y="204433"/>
                    <a:pt x="602994" y="183246"/>
                  </a:cubicBezTo>
                  <a:cubicBezTo>
                    <a:pt x="555273" y="137625"/>
                    <a:pt x="531603" y="115101"/>
                    <a:pt x="484647" y="70244"/>
                  </a:cubicBezTo>
                  <a:cubicBezTo>
                    <a:pt x="372600" y="46575"/>
                    <a:pt x="315908" y="33977"/>
                    <a:pt x="201379" y="7063"/>
                  </a:cubicBezTo>
                  <a:cubicBezTo>
                    <a:pt x="130944" y="23287"/>
                    <a:pt x="94295" y="29968"/>
                    <a:pt x="19470" y="42185"/>
                  </a:cubicBezTo>
                  <a:cubicBezTo>
                    <a:pt x="62990" y="86087"/>
                    <a:pt x="85324" y="108611"/>
                    <a:pt x="131135" y="1546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E7206826-84D3-4BBA-86A9-B45F7F57AB69}"/>
                </a:ext>
              </a:extLst>
            </p:cNvPr>
            <p:cNvSpPr/>
            <p:nvPr/>
          </p:nvSpPr>
          <p:spPr>
            <a:xfrm>
              <a:off x="-2592140" y="5809333"/>
              <a:ext cx="629907" cy="248145"/>
            </a:xfrm>
            <a:custGeom>
              <a:avLst/>
              <a:gdLst>
                <a:gd name="connsiteX0" fmla="*/ 183437 w 629907"/>
                <a:gd name="connsiteY0" fmla="*/ 254063 h 248145"/>
                <a:gd name="connsiteX1" fmla="*/ 0 w 629907"/>
                <a:gd name="connsiteY1" fmla="*/ 194890 h 248145"/>
                <a:gd name="connsiteX2" fmla="*/ 132090 w 629907"/>
                <a:gd name="connsiteY2" fmla="*/ 68908 h 248145"/>
                <a:gd name="connsiteX3" fmla="*/ 443417 w 629907"/>
                <a:gd name="connsiteY3" fmla="*/ 0 h 248145"/>
                <a:gd name="connsiteX4" fmla="*/ 638306 w 629907"/>
                <a:gd name="connsiteY4" fmla="*/ 46957 h 248145"/>
                <a:gd name="connsiteX5" fmla="*/ 509080 w 629907"/>
                <a:gd name="connsiteY5" fmla="*/ 175992 h 248145"/>
                <a:gd name="connsiteX6" fmla="*/ 183437 w 629907"/>
                <a:gd name="connsiteY6" fmla="*/ 254063 h 248145"/>
                <a:gd name="connsiteX7" fmla="*/ 19279 w 629907"/>
                <a:gd name="connsiteY7" fmla="*/ 190881 h 248145"/>
                <a:gd name="connsiteX8" fmla="*/ 191645 w 629907"/>
                <a:gd name="connsiteY8" fmla="*/ 246046 h 248145"/>
                <a:gd name="connsiteX9" fmla="*/ 497054 w 629907"/>
                <a:gd name="connsiteY9" fmla="*/ 172938 h 248145"/>
                <a:gd name="connsiteX10" fmla="*/ 618264 w 629907"/>
                <a:gd name="connsiteY10" fmla="*/ 51920 h 248145"/>
                <a:gd name="connsiteX11" fmla="*/ 435781 w 629907"/>
                <a:gd name="connsiteY11" fmla="*/ 7445 h 248145"/>
                <a:gd name="connsiteX12" fmla="*/ 143161 w 629907"/>
                <a:gd name="connsiteY12" fmla="*/ 72535 h 248145"/>
                <a:gd name="connsiteX13" fmla="*/ 19279 w 629907"/>
                <a:gd name="connsiteY13" fmla="*/ 190881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48145">
                  <a:moveTo>
                    <a:pt x="183437" y="254063"/>
                  </a:moveTo>
                  <a:cubicBezTo>
                    <a:pt x="108611" y="231157"/>
                    <a:pt x="71580" y="219513"/>
                    <a:pt x="0" y="194890"/>
                  </a:cubicBezTo>
                  <a:cubicBezTo>
                    <a:pt x="53256" y="144115"/>
                    <a:pt x="79788" y="118919"/>
                    <a:pt x="132090" y="68908"/>
                  </a:cubicBezTo>
                  <a:cubicBezTo>
                    <a:pt x="254826" y="42948"/>
                    <a:pt x="317244" y="29014"/>
                    <a:pt x="443417" y="0"/>
                  </a:cubicBezTo>
                  <a:cubicBezTo>
                    <a:pt x="519578" y="19852"/>
                    <a:pt x="558900" y="29014"/>
                    <a:pt x="638306" y="46957"/>
                  </a:cubicBezTo>
                  <a:cubicBezTo>
                    <a:pt x="587723" y="97731"/>
                    <a:pt x="561763" y="123500"/>
                    <a:pt x="509080" y="175992"/>
                  </a:cubicBezTo>
                  <a:cubicBezTo>
                    <a:pt x="377181" y="208824"/>
                    <a:pt x="312090" y="224476"/>
                    <a:pt x="183437" y="254063"/>
                  </a:cubicBezTo>
                  <a:close/>
                  <a:moveTo>
                    <a:pt x="19279" y="190881"/>
                  </a:moveTo>
                  <a:cubicBezTo>
                    <a:pt x="86660" y="213787"/>
                    <a:pt x="121400" y="224667"/>
                    <a:pt x="191645" y="246046"/>
                  </a:cubicBezTo>
                  <a:cubicBezTo>
                    <a:pt x="312281" y="218177"/>
                    <a:pt x="373363" y="203670"/>
                    <a:pt x="497054" y="172938"/>
                  </a:cubicBezTo>
                  <a:cubicBezTo>
                    <a:pt x="546301" y="123882"/>
                    <a:pt x="570734" y="99640"/>
                    <a:pt x="618264" y="51920"/>
                  </a:cubicBezTo>
                  <a:cubicBezTo>
                    <a:pt x="544011" y="34931"/>
                    <a:pt x="507171" y="26151"/>
                    <a:pt x="435781" y="7445"/>
                  </a:cubicBezTo>
                  <a:cubicBezTo>
                    <a:pt x="317244" y="34931"/>
                    <a:pt x="258644" y="47911"/>
                    <a:pt x="143161" y="72535"/>
                  </a:cubicBezTo>
                  <a:cubicBezTo>
                    <a:pt x="94104" y="119492"/>
                    <a:pt x="69290" y="143161"/>
                    <a:pt x="19279" y="19088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71FB3844-AA11-4912-9153-0AF056B12AF5}"/>
                </a:ext>
              </a:extLst>
            </p:cNvPr>
            <p:cNvSpPr/>
            <p:nvPr/>
          </p:nvSpPr>
          <p:spPr>
            <a:xfrm>
              <a:off x="-2099285" y="5773256"/>
              <a:ext cx="648995" cy="248145"/>
            </a:xfrm>
            <a:custGeom>
              <a:avLst/>
              <a:gdLst>
                <a:gd name="connsiteX0" fmla="*/ 198134 w 648995"/>
                <a:gd name="connsiteY0" fmla="*/ 263034 h 248145"/>
                <a:gd name="connsiteX1" fmla="*/ 0 w 648995"/>
                <a:gd name="connsiteY1" fmla="*/ 213023 h 248145"/>
                <a:gd name="connsiteX2" fmla="*/ 129226 w 648995"/>
                <a:gd name="connsiteY2" fmla="*/ 83988 h 248145"/>
                <a:gd name="connsiteX3" fmla="*/ 455824 w 648995"/>
                <a:gd name="connsiteY3" fmla="*/ 0 h 248145"/>
                <a:gd name="connsiteX4" fmla="*/ 665220 w 648995"/>
                <a:gd name="connsiteY4" fmla="*/ 36649 h 248145"/>
                <a:gd name="connsiteX5" fmla="*/ 535803 w 648995"/>
                <a:gd name="connsiteY5" fmla="*/ 171411 h 248145"/>
                <a:gd name="connsiteX6" fmla="*/ 198134 w 648995"/>
                <a:gd name="connsiteY6" fmla="*/ 263034 h 248145"/>
                <a:gd name="connsiteX7" fmla="*/ 20424 w 648995"/>
                <a:gd name="connsiteY7" fmla="*/ 208060 h 248145"/>
                <a:gd name="connsiteX8" fmla="*/ 206533 w 648995"/>
                <a:gd name="connsiteY8" fmla="*/ 254635 h 248145"/>
                <a:gd name="connsiteX9" fmla="*/ 523014 w 648995"/>
                <a:gd name="connsiteY9" fmla="*/ 168930 h 248145"/>
                <a:gd name="connsiteX10" fmla="*/ 644414 w 648995"/>
                <a:gd name="connsiteY10" fmla="*/ 42567 h 248145"/>
                <a:gd name="connsiteX11" fmla="*/ 448189 w 648995"/>
                <a:gd name="connsiteY11" fmla="*/ 7826 h 248145"/>
                <a:gd name="connsiteX12" fmla="*/ 141443 w 648995"/>
                <a:gd name="connsiteY12" fmla="*/ 86851 h 248145"/>
                <a:gd name="connsiteX13" fmla="*/ 20424 w 648995"/>
                <a:gd name="connsiteY13" fmla="*/ 208060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198134" y="263034"/>
                  </a:moveTo>
                  <a:cubicBezTo>
                    <a:pt x="118537" y="242992"/>
                    <a:pt x="78643" y="233257"/>
                    <a:pt x="0" y="213023"/>
                  </a:cubicBezTo>
                  <a:cubicBezTo>
                    <a:pt x="52683" y="160722"/>
                    <a:pt x="78452" y="134762"/>
                    <a:pt x="129226" y="83988"/>
                  </a:cubicBezTo>
                  <a:cubicBezTo>
                    <a:pt x="258453" y="51729"/>
                    <a:pt x="323925" y="34931"/>
                    <a:pt x="455824" y="0"/>
                  </a:cubicBezTo>
                  <a:cubicBezTo>
                    <a:pt x="539048" y="14889"/>
                    <a:pt x="581042" y="22142"/>
                    <a:pt x="665220" y="36649"/>
                  </a:cubicBezTo>
                  <a:cubicBezTo>
                    <a:pt x="615018" y="89332"/>
                    <a:pt x="588868" y="116437"/>
                    <a:pt x="535803" y="171411"/>
                  </a:cubicBezTo>
                  <a:cubicBezTo>
                    <a:pt x="399514" y="209778"/>
                    <a:pt x="331942" y="228103"/>
                    <a:pt x="198134" y="263034"/>
                  </a:cubicBezTo>
                  <a:close/>
                  <a:moveTo>
                    <a:pt x="20424" y="208060"/>
                  </a:moveTo>
                  <a:cubicBezTo>
                    <a:pt x="94295" y="226767"/>
                    <a:pt x="131708" y="236120"/>
                    <a:pt x="206533" y="254635"/>
                  </a:cubicBezTo>
                  <a:cubicBezTo>
                    <a:pt x="331942" y="221613"/>
                    <a:pt x="395315" y="204624"/>
                    <a:pt x="523014" y="168930"/>
                  </a:cubicBezTo>
                  <a:cubicBezTo>
                    <a:pt x="572834" y="117392"/>
                    <a:pt x="597267" y="92005"/>
                    <a:pt x="644414" y="42567"/>
                  </a:cubicBezTo>
                  <a:cubicBezTo>
                    <a:pt x="565580" y="28823"/>
                    <a:pt x="526068" y="21951"/>
                    <a:pt x="448189" y="7826"/>
                  </a:cubicBezTo>
                  <a:cubicBezTo>
                    <a:pt x="324307" y="40658"/>
                    <a:pt x="263034" y="56501"/>
                    <a:pt x="141443" y="86851"/>
                  </a:cubicBezTo>
                  <a:cubicBezTo>
                    <a:pt x="94104" y="134571"/>
                    <a:pt x="69671" y="158813"/>
                    <a:pt x="20424" y="2080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3F2BDBF8-81F6-4E94-9C2C-1E501A17AC5A}"/>
                </a:ext>
              </a:extLst>
            </p:cNvPr>
            <p:cNvSpPr/>
            <p:nvPr/>
          </p:nvSpPr>
          <p:spPr>
            <a:xfrm>
              <a:off x="-1580279" y="5715801"/>
              <a:ext cx="668084" cy="267233"/>
            </a:xfrm>
            <a:custGeom>
              <a:avLst/>
              <a:gdLst>
                <a:gd name="connsiteX0" fmla="*/ 205388 w 668083"/>
                <a:gd name="connsiteY0" fmla="*/ 276014 h 267233"/>
                <a:gd name="connsiteX1" fmla="*/ 0 w 668083"/>
                <a:gd name="connsiteY1" fmla="*/ 230775 h 267233"/>
                <a:gd name="connsiteX2" fmla="*/ 129417 w 668083"/>
                <a:gd name="connsiteY2" fmla="*/ 96204 h 267233"/>
                <a:gd name="connsiteX3" fmla="*/ 465368 w 668083"/>
                <a:gd name="connsiteY3" fmla="*/ 0 h 267233"/>
                <a:gd name="connsiteX4" fmla="*/ 681636 w 668083"/>
                <a:gd name="connsiteY4" fmla="*/ 31304 h 267233"/>
                <a:gd name="connsiteX5" fmla="*/ 550310 w 668083"/>
                <a:gd name="connsiteY5" fmla="*/ 173702 h 267233"/>
                <a:gd name="connsiteX6" fmla="*/ 205388 w 668083"/>
                <a:gd name="connsiteY6" fmla="*/ 276014 h 267233"/>
                <a:gd name="connsiteX7" fmla="*/ 20997 w 668083"/>
                <a:gd name="connsiteY7" fmla="*/ 224858 h 267233"/>
                <a:gd name="connsiteX8" fmla="*/ 213978 w 668083"/>
                <a:gd name="connsiteY8" fmla="*/ 267043 h 267233"/>
                <a:gd name="connsiteX9" fmla="*/ 537330 w 668083"/>
                <a:gd name="connsiteY9" fmla="*/ 170838 h 267233"/>
                <a:gd name="connsiteX10" fmla="*/ 660448 w 668083"/>
                <a:gd name="connsiteY10" fmla="*/ 37604 h 267233"/>
                <a:gd name="connsiteX11" fmla="*/ 457923 w 668083"/>
                <a:gd name="connsiteY11" fmla="*/ 7826 h 267233"/>
                <a:gd name="connsiteX12" fmla="*/ 142397 w 668083"/>
                <a:gd name="connsiteY12" fmla="*/ 98304 h 267233"/>
                <a:gd name="connsiteX13" fmla="*/ 20997 w 668083"/>
                <a:gd name="connsiteY13" fmla="*/ 224858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67233">
                  <a:moveTo>
                    <a:pt x="205388" y="276014"/>
                  </a:moveTo>
                  <a:cubicBezTo>
                    <a:pt x="123691" y="257307"/>
                    <a:pt x="82270" y="248336"/>
                    <a:pt x="0" y="230775"/>
                  </a:cubicBezTo>
                  <a:cubicBezTo>
                    <a:pt x="53065" y="175801"/>
                    <a:pt x="79216" y="148696"/>
                    <a:pt x="129417" y="96204"/>
                  </a:cubicBezTo>
                  <a:cubicBezTo>
                    <a:pt x="263034" y="58791"/>
                    <a:pt x="330224" y="39512"/>
                    <a:pt x="465368" y="0"/>
                  </a:cubicBezTo>
                  <a:cubicBezTo>
                    <a:pt x="552219" y="12026"/>
                    <a:pt x="595549" y="18134"/>
                    <a:pt x="681636" y="31304"/>
                  </a:cubicBezTo>
                  <a:cubicBezTo>
                    <a:pt x="631053" y="86469"/>
                    <a:pt x="604520" y="115101"/>
                    <a:pt x="550310" y="173702"/>
                  </a:cubicBezTo>
                  <a:cubicBezTo>
                    <a:pt x="411540" y="215696"/>
                    <a:pt x="342441" y="236311"/>
                    <a:pt x="205388" y="276014"/>
                  </a:cubicBezTo>
                  <a:close/>
                  <a:moveTo>
                    <a:pt x="20997" y="224858"/>
                  </a:moveTo>
                  <a:cubicBezTo>
                    <a:pt x="98495" y="241273"/>
                    <a:pt x="137053" y="249672"/>
                    <a:pt x="213978" y="267043"/>
                  </a:cubicBezTo>
                  <a:cubicBezTo>
                    <a:pt x="342441" y="229821"/>
                    <a:pt x="407340" y="210542"/>
                    <a:pt x="537330" y="170838"/>
                  </a:cubicBezTo>
                  <a:cubicBezTo>
                    <a:pt x="588104" y="116056"/>
                    <a:pt x="612919" y="89332"/>
                    <a:pt x="660448" y="37604"/>
                  </a:cubicBezTo>
                  <a:cubicBezTo>
                    <a:pt x="579896" y="25196"/>
                    <a:pt x="539239" y="19470"/>
                    <a:pt x="457923" y="7826"/>
                  </a:cubicBezTo>
                  <a:cubicBezTo>
                    <a:pt x="330988" y="45048"/>
                    <a:pt x="267806" y="63182"/>
                    <a:pt x="142397" y="98304"/>
                  </a:cubicBezTo>
                  <a:cubicBezTo>
                    <a:pt x="95250" y="147742"/>
                    <a:pt x="70817" y="173129"/>
                    <a:pt x="20997" y="2248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063DA7BC-3848-438E-9CBA-1226E35C49A0}"/>
                </a:ext>
              </a:extLst>
            </p:cNvPr>
            <p:cNvSpPr/>
            <p:nvPr/>
          </p:nvSpPr>
          <p:spPr>
            <a:xfrm>
              <a:off x="-1046958" y="5643648"/>
              <a:ext cx="687172" cy="286321"/>
            </a:xfrm>
            <a:custGeom>
              <a:avLst/>
              <a:gdLst>
                <a:gd name="connsiteX0" fmla="*/ 206915 w 687171"/>
                <a:gd name="connsiteY0" fmla="*/ 292048 h 286321"/>
                <a:gd name="connsiteX1" fmla="*/ 0 w 687171"/>
                <a:gd name="connsiteY1" fmla="*/ 247382 h 286321"/>
                <a:gd name="connsiteX2" fmla="*/ 131326 w 687171"/>
                <a:gd name="connsiteY2" fmla="*/ 105366 h 286321"/>
                <a:gd name="connsiteX3" fmla="*/ 471094 w 687171"/>
                <a:gd name="connsiteY3" fmla="*/ 0 h 286321"/>
                <a:gd name="connsiteX4" fmla="*/ 688126 w 687171"/>
                <a:gd name="connsiteY4" fmla="*/ 30159 h 286321"/>
                <a:gd name="connsiteX5" fmla="*/ 554700 w 687171"/>
                <a:gd name="connsiteY5" fmla="*/ 180764 h 286321"/>
                <a:gd name="connsiteX6" fmla="*/ 206915 w 687171"/>
                <a:gd name="connsiteY6" fmla="*/ 292048 h 286321"/>
                <a:gd name="connsiteX7" fmla="*/ 21379 w 687171"/>
                <a:gd name="connsiteY7" fmla="*/ 240892 h 286321"/>
                <a:gd name="connsiteX8" fmla="*/ 215887 w 687171"/>
                <a:gd name="connsiteY8" fmla="*/ 282313 h 286321"/>
                <a:gd name="connsiteX9" fmla="*/ 541911 w 687171"/>
                <a:gd name="connsiteY9" fmla="*/ 178092 h 286321"/>
                <a:gd name="connsiteX10" fmla="*/ 667129 w 687171"/>
                <a:gd name="connsiteY10" fmla="*/ 37031 h 286321"/>
                <a:gd name="connsiteX11" fmla="*/ 463841 w 687171"/>
                <a:gd name="connsiteY11" fmla="*/ 8208 h 286321"/>
                <a:gd name="connsiteX12" fmla="*/ 144688 w 687171"/>
                <a:gd name="connsiteY12" fmla="*/ 107275 h 286321"/>
                <a:gd name="connsiteX13" fmla="*/ 21379 w 687171"/>
                <a:gd name="connsiteY13" fmla="*/ 240892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286321">
                  <a:moveTo>
                    <a:pt x="206915" y="292048"/>
                  </a:moveTo>
                  <a:cubicBezTo>
                    <a:pt x="125027" y="273151"/>
                    <a:pt x="83606" y="264179"/>
                    <a:pt x="0" y="247382"/>
                  </a:cubicBezTo>
                  <a:cubicBezTo>
                    <a:pt x="54210" y="188972"/>
                    <a:pt x="80743" y="160340"/>
                    <a:pt x="131326" y="105366"/>
                  </a:cubicBezTo>
                  <a:cubicBezTo>
                    <a:pt x="267042" y="63945"/>
                    <a:pt x="335187" y="42757"/>
                    <a:pt x="471094" y="0"/>
                  </a:cubicBezTo>
                  <a:cubicBezTo>
                    <a:pt x="558900" y="11071"/>
                    <a:pt x="602421" y="16988"/>
                    <a:pt x="688126" y="30159"/>
                  </a:cubicBezTo>
                  <a:cubicBezTo>
                    <a:pt x="637161" y="88187"/>
                    <a:pt x="610246" y="118537"/>
                    <a:pt x="554700" y="180764"/>
                  </a:cubicBezTo>
                  <a:cubicBezTo>
                    <a:pt x="415166" y="226385"/>
                    <a:pt x="345495" y="248718"/>
                    <a:pt x="206915" y="292048"/>
                  </a:cubicBezTo>
                  <a:close/>
                  <a:moveTo>
                    <a:pt x="21379" y="240892"/>
                  </a:moveTo>
                  <a:cubicBezTo>
                    <a:pt x="100022" y="256544"/>
                    <a:pt x="138961" y="264752"/>
                    <a:pt x="215887" y="282313"/>
                  </a:cubicBezTo>
                  <a:cubicBezTo>
                    <a:pt x="345876" y="241464"/>
                    <a:pt x="411158" y="220658"/>
                    <a:pt x="541911" y="178092"/>
                  </a:cubicBezTo>
                  <a:cubicBezTo>
                    <a:pt x="593831" y="119873"/>
                    <a:pt x="619027" y="91432"/>
                    <a:pt x="667129" y="37031"/>
                  </a:cubicBezTo>
                  <a:cubicBezTo>
                    <a:pt x="586768" y="24433"/>
                    <a:pt x="546110" y="18897"/>
                    <a:pt x="463841" y="8208"/>
                  </a:cubicBezTo>
                  <a:cubicBezTo>
                    <a:pt x="336141" y="48484"/>
                    <a:pt x="272196" y="68335"/>
                    <a:pt x="144688" y="107275"/>
                  </a:cubicBezTo>
                  <a:cubicBezTo>
                    <a:pt x="96967" y="159386"/>
                    <a:pt x="72153" y="186109"/>
                    <a:pt x="21379" y="2408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CB2C7F7D-1324-41EA-AB79-D7FBD4F091C4}"/>
                </a:ext>
              </a:extLst>
            </p:cNvPr>
            <p:cNvSpPr/>
            <p:nvPr/>
          </p:nvSpPr>
          <p:spPr>
            <a:xfrm>
              <a:off x="-509437" y="5565196"/>
              <a:ext cx="668084" cy="305409"/>
            </a:xfrm>
            <a:custGeom>
              <a:avLst/>
              <a:gdLst>
                <a:gd name="connsiteX0" fmla="*/ 204243 w 668083"/>
                <a:gd name="connsiteY0" fmla="*/ 309036 h 305409"/>
                <a:gd name="connsiteX1" fmla="*/ 0 w 668083"/>
                <a:gd name="connsiteY1" fmla="*/ 261507 h 305409"/>
                <a:gd name="connsiteX2" fmla="*/ 133426 w 668083"/>
                <a:gd name="connsiteY2" fmla="*/ 111093 h 305409"/>
                <a:gd name="connsiteX3" fmla="*/ 472049 w 668083"/>
                <a:gd name="connsiteY3" fmla="*/ 0 h 305409"/>
                <a:gd name="connsiteX4" fmla="*/ 685263 w 668083"/>
                <a:gd name="connsiteY4" fmla="*/ 32832 h 305409"/>
                <a:gd name="connsiteX5" fmla="*/ 550501 w 668083"/>
                <a:gd name="connsiteY5" fmla="*/ 192026 h 305409"/>
                <a:gd name="connsiteX6" fmla="*/ 204243 w 668083"/>
                <a:gd name="connsiteY6" fmla="*/ 309036 h 305409"/>
                <a:gd name="connsiteX7" fmla="*/ 21379 w 668083"/>
                <a:gd name="connsiteY7" fmla="*/ 254444 h 305409"/>
                <a:gd name="connsiteX8" fmla="*/ 213214 w 668083"/>
                <a:gd name="connsiteY8" fmla="*/ 298538 h 305409"/>
                <a:gd name="connsiteX9" fmla="*/ 537903 w 668083"/>
                <a:gd name="connsiteY9" fmla="*/ 188972 h 305409"/>
                <a:gd name="connsiteX10" fmla="*/ 664266 w 668083"/>
                <a:gd name="connsiteY10" fmla="*/ 39894 h 305409"/>
                <a:gd name="connsiteX11" fmla="*/ 464414 w 668083"/>
                <a:gd name="connsiteY11" fmla="*/ 8590 h 305409"/>
                <a:gd name="connsiteX12" fmla="*/ 146406 w 668083"/>
                <a:gd name="connsiteY12" fmla="*/ 113001 h 305409"/>
                <a:gd name="connsiteX13" fmla="*/ 21379 w 668083"/>
                <a:gd name="connsiteY13" fmla="*/ 254444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204243" y="309036"/>
                  </a:moveTo>
                  <a:cubicBezTo>
                    <a:pt x="123882" y="288612"/>
                    <a:pt x="83033" y="279068"/>
                    <a:pt x="0" y="261507"/>
                  </a:cubicBezTo>
                  <a:cubicBezTo>
                    <a:pt x="55356" y="199471"/>
                    <a:pt x="82270" y="169121"/>
                    <a:pt x="133426" y="111093"/>
                  </a:cubicBezTo>
                  <a:cubicBezTo>
                    <a:pt x="269142" y="66999"/>
                    <a:pt x="337096" y="44666"/>
                    <a:pt x="472049" y="0"/>
                  </a:cubicBezTo>
                  <a:cubicBezTo>
                    <a:pt x="558900" y="11644"/>
                    <a:pt x="601657" y="18134"/>
                    <a:pt x="685263" y="32832"/>
                  </a:cubicBezTo>
                  <a:cubicBezTo>
                    <a:pt x="634107" y="93913"/>
                    <a:pt x="606811" y="125982"/>
                    <a:pt x="550501" y="192026"/>
                  </a:cubicBezTo>
                  <a:cubicBezTo>
                    <a:pt x="412112" y="239365"/>
                    <a:pt x="342822" y="262843"/>
                    <a:pt x="204243" y="309036"/>
                  </a:cubicBezTo>
                  <a:close/>
                  <a:moveTo>
                    <a:pt x="21379" y="254444"/>
                  </a:moveTo>
                  <a:cubicBezTo>
                    <a:pt x="99258" y="270860"/>
                    <a:pt x="137816" y="279640"/>
                    <a:pt x="213214" y="298538"/>
                  </a:cubicBezTo>
                  <a:cubicBezTo>
                    <a:pt x="343013" y="255208"/>
                    <a:pt x="408104" y="233257"/>
                    <a:pt x="537903" y="188972"/>
                  </a:cubicBezTo>
                  <a:cubicBezTo>
                    <a:pt x="590586" y="127318"/>
                    <a:pt x="616164" y="97158"/>
                    <a:pt x="664266" y="39894"/>
                  </a:cubicBezTo>
                  <a:cubicBezTo>
                    <a:pt x="585814" y="25960"/>
                    <a:pt x="545729" y="19851"/>
                    <a:pt x="464414" y="8590"/>
                  </a:cubicBezTo>
                  <a:cubicBezTo>
                    <a:pt x="337669" y="50583"/>
                    <a:pt x="273914" y="71580"/>
                    <a:pt x="146406" y="113001"/>
                  </a:cubicBezTo>
                  <a:cubicBezTo>
                    <a:pt x="98685" y="167784"/>
                    <a:pt x="73298" y="196226"/>
                    <a:pt x="21379" y="2544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160A1352-4BE3-4892-A591-2E10197C57C1}"/>
                </a:ext>
              </a:extLst>
            </p:cNvPr>
            <p:cNvSpPr/>
            <p:nvPr/>
          </p:nvSpPr>
          <p:spPr>
            <a:xfrm>
              <a:off x="24266" y="5487126"/>
              <a:ext cx="668084" cy="324498"/>
            </a:xfrm>
            <a:custGeom>
              <a:avLst/>
              <a:gdLst>
                <a:gd name="connsiteX0" fmla="*/ 198707 w 668083"/>
                <a:gd name="connsiteY0" fmla="*/ 325452 h 324497"/>
                <a:gd name="connsiteX1" fmla="*/ 0 w 668083"/>
                <a:gd name="connsiteY1" fmla="*/ 272196 h 324497"/>
                <a:gd name="connsiteX2" fmla="*/ 134762 w 668083"/>
                <a:gd name="connsiteY2" fmla="*/ 113383 h 324497"/>
                <a:gd name="connsiteX3" fmla="*/ 467658 w 668083"/>
                <a:gd name="connsiteY3" fmla="*/ 0 h 324497"/>
                <a:gd name="connsiteX4" fmla="*/ 674192 w 668083"/>
                <a:gd name="connsiteY4" fmla="*/ 38749 h 324497"/>
                <a:gd name="connsiteX5" fmla="*/ 539620 w 668083"/>
                <a:gd name="connsiteY5" fmla="*/ 205960 h 324497"/>
                <a:gd name="connsiteX6" fmla="*/ 198707 w 668083"/>
                <a:gd name="connsiteY6" fmla="*/ 325452 h 324497"/>
                <a:gd name="connsiteX7" fmla="*/ 21188 w 668083"/>
                <a:gd name="connsiteY7" fmla="*/ 264943 h 324497"/>
                <a:gd name="connsiteX8" fmla="*/ 207869 w 668083"/>
                <a:gd name="connsiteY8" fmla="*/ 314381 h 324497"/>
                <a:gd name="connsiteX9" fmla="*/ 527404 w 668083"/>
                <a:gd name="connsiteY9" fmla="*/ 202334 h 324497"/>
                <a:gd name="connsiteX10" fmla="*/ 653767 w 668083"/>
                <a:gd name="connsiteY10" fmla="*/ 45811 h 324497"/>
                <a:gd name="connsiteX11" fmla="*/ 460214 w 668083"/>
                <a:gd name="connsiteY11" fmla="*/ 8971 h 324497"/>
                <a:gd name="connsiteX12" fmla="*/ 147551 w 668083"/>
                <a:gd name="connsiteY12" fmla="*/ 115674 h 324497"/>
                <a:gd name="connsiteX13" fmla="*/ 21188 w 668083"/>
                <a:gd name="connsiteY13" fmla="*/ 26494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198707" y="325452"/>
                  </a:moveTo>
                  <a:cubicBezTo>
                    <a:pt x="120828" y="302355"/>
                    <a:pt x="80933" y="291666"/>
                    <a:pt x="0" y="272196"/>
                  </a:cubicBezTo>
                  <a:cubicBezTo>
                    <a:pt x="56310" y="206342"/>
                    <a:pt x="83606" y="174274"/>
                    <a:pt x="134762" y="113383"/>
                  </a:cubicBezTo>
                  <a:cubicBezTo>
                    <a:pt x="268760" y="67954"/>
                    <a:pt x="335569" y="45048"/>
                    <a:pt x="467658" y="0"/>
                  </a:cubicBezTo>
                  <a:cubicBezTo>
                    <a:pt x="552028" y="13552"/>
                    <a:pt x="593449" y="21188"/>
                    <a:pt x="674192" y="38749"/>
                  </a:cubicBezTo>
                  <a:cubicBezTo>
                    <a:pt x="623417" y="102503"/>
                    <a:pt x="596121" y="136289"/>
                    <a:pt x="539620" y="205960"/>
                  </a:cubicBezTo>
                  <a:cubicBezTo>
                    <a:pt x="403713" y="253681"/>
                    <a:pt x="335378" y="277732"/>
                    <a:pt x="198707" y="325452"/>
                  </a:cubicBezTo>
                  <a:close/>
                  <a:moveTo>
                    <a:pt x="21188" y="264943"/>
                  </a:moveTo>
                  <a:cubicBezTo>
                    <a:pt x="97158" y="283076"/>
                    <a:pt x="134571" y="293002"/>
                    <a:pt x="207869" y="314381"/>
                  </a:cubicBezTo>
                  <a:cubicBezTo>
                    <a:pt x="336141" y="269715"/>
                    <a:pt x="400277" y="247191"/>
                    <a:pt x="527404" y="202334"/>
                  </a:cubicBezTo>
                  <a:cubicBezTo>
                    <a:pt x="580278" y="137243"/>
                    <a:pt x="605856" y="105748"/>
                    <a:pt x="653767" y="45811"/>
                  </a:cubicBezTo>
                  <a:cubicBezTo>
                    <a:pt x="577988" y="29396"/>
                    <a:pt x="539239" y="22142"/>
                    <a:pt x="460214" y="8971"/>
                  </a:cubicBezTo>
                  <a:cubicBezTo>
                    <a:pt x="336141" y="51347"/>
                    <a:pt x="273341" y="72916"/>
                    <a:pt x="147551" y="115674"/>
                  </a:cubicBezTo>
                  <a:cubicBezTo>
                    <a:pt x="99449" y="173129"/>
                    <a:pt x="73871" y="203097"/>
                    <a:pt x="21188" y="264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E8AC2366-A908-40FC-91FC-901BE1AB1DDD}"/>
                </a:ext>
              </a:extLst>
            </p:cNvPr>
            <p:cNvSpPr/>
            <p:nvPr/>
          </p:nvSpPr>
          <p:spPr>
            <a:xfrm>
              <a:off x="547280" y="5415736"/>
              <a:ext cx="648995" cy="324498"/>
            </a:xfrm>
            <a:custGeom>
              <a:avLst/>
              <a:gdLst>
                <a:gd name="connsiteX0" fmla="*/ 191454 w 648995"/>
                <a:gd name="connsiteY0" fmla="*/ 340341 h 324497"/>
                <a:gd name="connsiteX1" fmla="*/ 0 w 648995"/>
                <a:gd name="connsiteY1" fmla="*/ 279068 h 324497"/>
                <a:gd name="connsiteX2" fmla="*/ 134571 w 648995"/>
                <a:gd name="connsiteY2" fmla="*/ 112238 h 324497"/>
                <a:gd name="connsiteX3" fmla="*/ 457924 w 648995"/>
                <a:gd name="connsiteY3" fmla="*/ 0 h 324497"/>
                <a:gd name="connsiteX4" fmla="*/ 655867 w 648995"/>
                <a:gd name="connsiteY4" fmla="*/ 47148 h 324497"/>
                <a:gd name="connsiteX5" fmla="*/ 523587 w 648995"/>
                <a:gd name="connsiteY5" fmla="*/ 221231 h 324497"/>
                <a:gd name="connsiteX6" fmla="*/ 191454 w 648995"/>
                <a:gd name="connsiteY6" fmla="*/ 340341 h 324497"/>
                <a:gd name="connsiteX7" fmla="*/ 20806 w 648995"/>
                <a:gd name="connsiteY7" fmla="*/ 271623 h 324497"/>
                <a:gd name="connsiteX8" fmla="*/ 200616 w 648995"/>
                <a:gd name="connsiteY8" fmla="*/ 328697 h 324497"/>
                <a:gd name="connsiteX9" fmla="*/ 512134 w 648995"/>
                <a:gd name="connsiteY9" fmla="*/ 217032 h 324497"/>
                <a:gd name="connsiteX10" fmla="*/ 636397 w 648995"/>
                <a:gd name="connsiteY10" fmla="*/ 54019 h 324497"/>
                <a:gd name="connsiteX11" fmla="*/ 450861 w 648995"/>
                <a:gd name="connsiteY11" fmla="*/ 9353 h 324497"/>
                <a:gd name="connsiteX12" fmla="*/ 147169 w 648995"/>
                <a:gd name="connsiteY12" fmla="*/ 114910 h 324497"/>
                <a:gd name="connsiteX13" fmla="*/ 20806 w 648995"/>
                <a:gd name="connsiteY13" fmla="*/ 27162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324497">
                  <a:moveTo>
                    <a:pt x="191454" y="340341"/>
                  </a:moveTo>
                  <a:cubicBezTo>
                    <a:pt x="116628" y="313808"/>
                    <a:pt x="78261" y="301592"/>
                    <a:pt x="0" y="279068"/>
                  </a:cubicBezTo>
                  <a:cubicBezTo>
                    <a:pt x="56501" y="209587"/>
                    <a:pt x="83797" y="175992"/>
                    <a:pt x="134571" y="112238"/>
                  </a:cubicBezTo>
                  <a:cubicBezTo>
                    <a:pt x="265325" y="66618"/>
                    <a:pt x="330224" y="44093"/>
                    <a:pt x="457924" y="0"/>
                  </a:cubicBezTo>
                  <a:cubicBezTo>
                    <a:pt x="539048" y="16607"/>
                    <a:pt x="578751" y="25960"/>
                    <a:pt x="655867" y="47148"/>
                  </a:cubicBezTo>
                  <a:cubicBezTo>
                    <a:pt x="606047" y="113383"/>
                    <a:pt x="579324" y="148505"/>
                    <a:pt x="523587" y="221231"/>
                  </a:cubicBezTo>
                  <a:cubicBezTo>
                    <a:pt x="391879" y="268379"/>
                    <a:pt x="325261" y="292430"/>
                    <a:pt x="191454" y="340341"/>
                  </a:cubicBezTo>
                  <a:close/>
                  <a:moveTo>
                    <a:pt x="20806" y="271623"/>
                  </a:moveTo>
                  <a:cubicBezTo>
                    <a:pt x="94104" y="292620"/>
                    <a:pt x="130181" y="304073"/>
                    <a:pt x="200616" y="328697"/>
                  </a:cubicBezTo>
                  <a:cubicBezTo>
                    <a:pt x="326025" y="283840"/>
                    <a:pt x="388443" y="261316"/>
                    <a:pt x="512134" y="217032"/>
                  </a:cubicBezTo>
                  <a:cubicBezTo>
                    <a:pt x="564244" y="149078"/>
                    <a:pt x="589441" y="116246"/>
                    <a:pt x="636397" y="54019"/>
                  </a:cubicBezTo>
                  <a:cubicBezTo>
                    <a:pt x="563863" y="34168"/>
                    <a:pt x="526832" y="25196"/>
                    <a:pt x="450861" y="9353"/>
                  </a:cubicBezTo>
                  <a:cubicBezTo>
                    <a:pt x="330797" y="50774"/>
                    <a:pt x="269906" y="72153"/>
                    <a:pt x="147169" y="114910"/>
                  </a:cubicBezTo>
                  <a:cubicBezTo>
                    <a:pt x="99258" y="175038"/>
                    <a:pt x="73680" y="206533"/>
                    <a:pt x="20806" y="2716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24516E7B-9C61-4EC9-B3C6-B0FE1FD07B02}"/>
                </a:ext>
              </a:extLst>
            </p:cNvPr>
            <p:cNvSpPr/>
            <p:nvPr/>
          </p:nvSpPr>
          <p:spPr>
            <a:xfrm>
              <a:off x="1055024" y="5357136"/>
              <a:ext cx="629907" cy="343586"/>
            </a:xfrm>
            <a:custGeom>
              <a:avLst/>
              <a:gdLst>
                <a:gd name="connsiteX0" fmla="*/ 183437 w 629907"/>
                <a:gd name="connsiteY0" fmla="*/ 352748 h 343585"/>
                <a:gd name="connsiteX1" fmla="*/ 0 w 629907"/>
                <a:gd name="connsiteY1" fmla="*/ 281358 h 343585"/>
                <a:gd name="connsiteX2" fmla="*/ 132471 w 629907"/>
                <a:gd name="connsiteY2" fmla="*/ 107466 h 343585"/>
                <a:gd name="connsiteX3" fmla="*/ 443226 w 629907"/>
                <a:gd name="connsiteY3" fmla="*/ 0 h 343585"/>
                <a:gd name="connsiteX4" fmla="*/ 632007 w 629907"/>
                <a:gd name="connsiteY4" fmla="*/ 58028 h 343585"/>
                <a:gd name="connsiteX5" fmla="*/ 504117 w 629907"/>
                <a:gd name="connsiteY5" fmla="*/ 237265 h 343585"/>
                <a:gd name="connsiteX6" fmla="*/ 183437 w 629907"/>
                <a:gd name="connsiteY6" fmla="*/ 352748 h 343585"/>
                <a:gd name="connsiteX7" fmla="*/ 20233 w 629907"/>
                <a:gd name="connsiteY7" fmla="*/ 274105 h 343585"/>
                <a:gd name="connsiteX8" fmla="*/ 192408 w 629907"/>
                <a:gd name="connsiteY8" fmla="*/ 340722 h 343585"/>
                <a:gd name="connsiteX9" fmla="*/ 493045 w 629907"/>
                <a:gd name="connsiteY9" fmla="*/ 232684 h 343585"/>
                <a:gd name="connsiteX10" fmla="*/ 613110 w 629907"/>
                <a:gd name="connsiteY10" fmla="*/ 64518 h 343585"/>
                <a:gd name="connsiteX11" fmla="*/ 436354 w 629907"/>
                <a:gd name="connsiteY11" fmla="*/ 9735 h 343585"/>
                <a:gd name="connsiteX12" fmla="*/ 144306 w 629907"/>
                <a:gd name="connsiteY12" fmla="*/ 110902 h 343585"/>
                <a:gd name="connsiteX13" fmla="*/ 20233 w 629907"/>
                <a:gd name="connsiteY13" fmla="*/ 274105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43585">
                  <a:moveTo>
                    <a:pt x="183437" y="352748"/>
                  </a:moveTo>
                  <a:cubicBezTo>
                    <a:pt x="111665" y="322016"/>
                    <a:pt x="75016" y="307700"/>
                    <a:pt x="0" y="281358"/>
                  </a:cubicBezTo>
                  <a:cubicBezTo>
                    <a:pt x="55737" y="208823"/>
                    <a:pt x="82652" y="173701"/>
                    <a:pt x="132471" y="107466"/>
                  </a:cubicBezTo>
                  <a:cubicBezTo>
                    <a:pt x="258644" y="63182"/>
                    <a:pt x="321062" y="41612"/>
                    <a:pt x="443226" y="0"/>
                  </a:cubicBezTo>
                  <a:cubicBezTo>
                    <a:pt x="520723" y="20615"/>
                    <a:pt x="558327" y="32259"/>
                    <a:pt x="632007" y="58028"/>
                  </a:cubicBezTo>
                  <a:cubicBezTo>
                    <a:pt x="584286" y="125981"/>
                    <a:pt x="558327" y="162249"/>
                    <a:pt x="504117" y="237265"/>
                  </a:cubicBezTo>
                  <a:cubicBezTo>
                    <a:pt x="377563" y="282504"/>
                    <a:pt x="313236" y="305791"/>
                    <a:pt x="183437" y="352748"/>
                  </a:cubicBezTo>
                  <a:close/>
                  <a:moveTo>
                    <a:pt x="20233" y="274105"/>
                  </a:moveTo>
                  <a:cubicBezTo>
                    <a:pt x="90668" y="298729"/>
                    <a:pt x="125027" y="312090"/>
                    <a:pt x="192408" y="340722"/>
                  </a:cubicBezTo>
                  <a:cubicBezTo>
                    <a:pt x="313999" y="296820"/>
                    <a:pt x="374318" y="275059"/>
                    <a:pt x="493045" y="232684"/>
                  </a:cubicBezTo>
                  <a:cubicBezTo>
                    <a:pt x="543629" y="162440"/>
                    <a:pt x="568062" y="128463"/>
                    <a:pt x="613110" y="64518"/>
                  </a:cubicBezTo>
                  <a:cubicBezTo>
                    <a:pt x="544011" y="40467"/>
                    <a:pt x="508698" y="29396"/>
                    <a:pt x="436354" y="9735"/>
                  </a:cubicBezTo>
                  <a:cubicBezTo>
                    <a:pt x="321444" y="48865"/>
                    <a:pt x="262843" y="69290"/>
                    <a:pt x="144306" y="110902"/>
                  </a:cubicBezTo>
                  <a:cubicBezTo>
                    <a:pt x="97540" y="173129"/>
                    <a:pt x="72344" y="206151"/>
                    <a:pt x="20233" y="2741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0E4B7FF4-9B09-4EA6-8142-3A8C893F76B3}"/>
                </a:ext>
              </a:extLst>
            </p:cNvPr>
            <p:cNvSpPr/>
            <p:nvPr/>
          </p:nvSpPr>
          <p:spPr>
            <a:xfrm>
              <a:off x="1543870" y="5317242"/>
              <a:ext cx="591731" cy="343586"/>
            </a:xfrm>
            <a:custGeom>
              <a:avLst/>
              <a:gdLst>
                <a:gd name="connsiteX0" fmla="*/ 175420 w 591731"/>
                <a:gd name="connsiteY0" fmla="*/ 361338 h 343585"/>
                <a:gd name="connsiteX1" fmla="*/ 0 w 591731"/>
                <a:gd name="connsiteY1" fmla="*/ 278304 h 343585"/>
                <a:gd name="connsiteX2" fmla="*/ 128082 w 591731"/>
                <a:gd name="connsiteY2" fmla="*/ 99067 h 343585"/>
                <a:gd name="connsiteX3" fmla="*/ 423947 w 591731"/>
                <a:gd name="connsiteY3" fmla="*/ 0 h 343585"/>
                <a:gd name="connsiteX4" fmla="*/ 603375 w 591731"/>
                <a:gd name="connsiteY4" fmla="*/ 70626 h 343585"/>
                <a:gd name="connsiteX5" fmla="*/ 482547 w 591731"/>
                <a:gd name="connsiteY5" fmla="*/ 253299 h 343585"/>
                <a:gd name="connsiteX6" fmla="*/ 175420 w 591731"/>
                <a:gd name="connsiteY6" fmla="*/ 361338 h 343585"/>
                <a:gd name="connsiteX7" fmla="*/ 19470 w 591731"/>
                <a:gd name="connsiteY7" fmla="*/ 271433 h 343585"/>
                <a:gd name="connsiteX8" fmla="*/ 184201 w 591731"/>
                <a:gd name="connsiteY8" fmla="*/ 349121 h 343585"/>
                <a:gd name="connsiteX9" fmla="*/ 472049 w 591731"/>
                <a:gd name="connsiteY9" fmla="*/ 247954 h 343585"/>
                <a:gd name="connsiteX10" fmla="*/ 585623 w 591731"/>
                <a:gd name="connsiteY10" fmla="*/ 76734 h 343585"/>
                <a:gd name="connsiteX11" fmla="*/ 417457 w 591731"/>
                <a:gd name="connsiteY11" fmla="*/ 10117 h 343585"/>
                <a:gd name="connsiteX12" fmla="*/ 139534 w 591731"/>
                <a:gd name="connsiteY12" fmla="*/ 103267 h 343585"/>
                <a:gd name="connsiteX13" fmla="*/ 19470 w 591731"/>
                <a:gd name="connsiteY13" fmla="*/ 27143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343585">
                  <a:moveTo>
                    <a:pt x="175420" y="361338"/>
                  </a:moveTo>
                  <a:cubicBezTo>
                    <a:pt x="106702" y="325834"/>
                    <a:pt x="71771" y="309227"/>
                    <a:pt x="0" y="278304"/>
                  </a:cubicBezTo>
                  <a:cubicBezTo>
                    <a:pt x="54210" y="203288"/>
                    <a:pt x="80170" y="167021"/>
                    <a:pt x="128082" y="99067"/>
                  </a:cubicBezTo>
                  <a:cubicBezTo>
                    <a:pt x="248718" y="57646"/>
                    <a:pt x="308082" y="37603"/>
                    <a:pt x="423947" y="0"/>
                  </a:cubicBezTo>
                  <a:cubicBezTo>
                    <a:pt x="497627" y="25578"/>
                    <a:pt x="533513" y="39703"/>
                    <a:pt x="603375" y="70626"/>
                  </a:cubicBezTo>
                  <a:cubicBezTo>
                    <a:pt x="558518" y="139534"/>
                    <a:pt x="533894" y="176374"/>
                    <a:pt x="482547" y="253299"/>
                  </a:cubicBezTo>
                  <a:cubicBezTo>
                    <a:pt x="361911" y="294911"/>
                    <a:pt x="300256" y="316862"/>
                    <a:pt x="175420" y="361338"/>
                  </a:cubicBezTo>
                  <a:close/>
                  <a:moveTo>
                    <a:pt x="19470" y="271433"/>
                  </a:moveTo>
                  <a:cubicBezTo>
                    <a:pt x="86660" y="300447"/>
                    <a:pt x="119683" y="315908"/>
                    <a:pt x="184201" y="349121"/>
                  </a:cubicBezTo>
                  <a:cubicBezTo>
                    <a:pt x="301020" y="307509"/>
                    <a:pt x="358666" y="287085"/>
                    <a:pt x="472049" y="247954"/>
                  </a:cubicBezTo>
                  <a:cubicBezTo>
                    <a:pt x="520151" y="176183"/>
                    <a:pt x="543248" y="141634"/>
                    <a:pt x="585623" y="76734"/>
                  </a:cubicBezTo>
                  <a:cubicBezTo>
                    <a:pt x="519960" y="47720"/>
                    <a:pt x="486365" y="34358"/>
                    <a:pt x="417457" y="10117"/>
                  </a:cubicBezTo>
                  <a:cubicBezTo>
                    <a:pt x="308464" y="45620"/>
                    <a:pt x="252727" y="64327"/>
                    <a:pt x="139534" y="103267"/>
                  </a:cubicBezTo>
                  <a:cubicBezTo>
                    <a:pt x="94486" y="167021"/>
                    <a:pt x="70054" y="200997"/>
                    <a:pt x="19470" y="2714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8915019A-0792-41A5-9667-26FF0D5077FF}"/>
                </a:ext>
              </a:extLst>
            </p:cNvPr>
            <p:cNvSpPr/>
            <p:nvPr/>
          </p:nvSpPr>
          <p:spPr>
            <a:xfrm>
              <a:off x="2011719" y="5302353"/>
              <a:ext cx="553555" cy="362674"/>
            </a:xfrm>
            <a:custGeom>
              <a:avLst/>
              <a:gdLst>
                <a:gd name="connsiteX0" fmla="*/ 167785 w 553554"/>
                <a:gd name="connsiteY0" fmla="*/ 365346 h 362673"/>
                <a:gd name="connsiteX1" fmla="*/ 0 w 553554"/>
                <a:gd name="connsiteY1" fmla="*/ 268760 h 362673"/>
                <a:gd name="connsiteX2" fmla="*/ 121018 w 553554"/>
                <a:gd name="connsiteY2" fmla="*/ 86278 h 362673"/>
                <a:gd name="connsiteX3" fmla="*/ 399323 w 553554"/>
                <a:gd name="connsiteY3" fmla="*/ 0 h 362673"/>
                <a:gd name="connsiteX4" fmla="*/ 566726 w 553554"/>
                <a:gd name="connsiteY4" fmla="*/ 88569 h 362673"/>
                <a:gd name="connsiteX5" fmla="*/ 455633 w 553554"/>
                <a:gd name="connsiteY5" fmla="*/ 272960 h 362673"/>
                <a:gd name="connsiteX6" fmla="*/ 167785 w 553554"/>
                <a:gd name="connsiteY6" fmla="*/ 365346 h 362673"/>
                <a:gd name="connsiteX7" fmla="*/ 18707 w 553554"/>
                <a:gd name="connsiteY7" fmla="*/ 262270 h 362673"/>
                <a:gd name="connsiteX8" fmla="*/ 175992 w 553554"/>
                <a:gd name="connsiteY8" fmla="*/ 352557 h 362673"/>
                <a:gd name="connsiteX9" fmla="*/ 445898 w 553554"/>
                <a:gd name="connsiteY9" fmla="*/ 265897 h 362673"/>
                <a:gd name="connsiteX10" fmla="*/ 550501 w 553554"/>
                <a:gd name="connsiteY10" fmla="*/ 92959 h 362673"/>
                <a:gd name="connsiteX11" fmla="*/ 393597 w 553554"/>
                <a:gd name="connsiteY11" fmla="*/ 9544 h 362673"/>
                <a:gd name="connsiteX12" fmla="*/ 132280 w 553554"/>
                <a:gd name="connsiteY12" fmla="*/ 90859 h 362673"/>
                <a:gd name="connsiteX13" fmla="*/ 18707 w 553554"/>
                <a:gd name="connsiteY13" fmla="*/ 26227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362673">
                  <a:moveTo>
                    <a:pt x="167785" y="365346"/>
                  </a:moveTo>
                  <a:cubicBezTo>
                    <a:pt x="102694" y="323734"/>
                    <a:pt x="68717" y="304837"/>
                    <a:pt x="0" y="268760"/>
                  </a:cubicBezTo>
                  <a:cubicBezTo>
                    <a:pt x="51538" y="192026"/>
                    <a:pt x="76161" y="154995"/>
                    <a:pt x="121018" y="86278"/>
                  </a:cubicBezTo>
                  <a:cubicBezTo>
                    <a:pt x="235356" y="49056"/>
                    <a:pt x="291857" y="31114"/>
                    <a:pt x="399323" y="0"/>
                  </a:cubicBezTo>
                  <a:cubicBezTo>
                    <a:pt x="468231" y="32068"/>
                    <a:pt x="501635" y="49820"/>
                    <a:pt x="566726" y="88569"/>
                  </a:cubicBezTo>
                  <a:cubicBezTo>
                    <a:pt x="525686" y="157858"/>
                    <a:pt x="502972" y="195271"/>
                    <a:pt x="455633" y="272960"/>
                  </a:cubicBezTo>
                  <a:cubicBezTo>
                    <a:pt x="343395" y="306936"/>
                    <a:pt x="285749" y="325452"/>
                    <a:pt x="167785" y="365346"/>
                  </a:cubicBezTo>
                  <a:close/>
                  <a:moveTo>
                    <a:pt x="18707" y="262270"/>
                  </a:moveTo>
                  <a:cubicBezTo>
                    <a:pt x="83033" y="296056"/>
                    <a:pt x="114910" y="313808"/>
                    <a:pt x="175992" y="352557"/>
                  </a:cubicBezTo>
                  <a:cubicBezTo>
                    <a:pt x="286322" y="315335"/>
                    <a:pt x="340341" y="298156"/>
                    <a:pt x="445898" y="265897"/>
                  </a:cubicBezTo>
                  <a:cubicBezTo>
                    <a:pt x="490373" y="193172"/>
                    <a:pt x="511561" y="158240"/>
                    <a:pt x="550501" y="92959"/>
                  </a:cubicBezTo>
                  <a:cubicBezTo>
                    <a:pt x="489228" y="56692"/>
                    <a:pt x="457923" y="39894"/>
                    <a:pt x="393597" y="9544"/>
                  </a:cubicBezTo>
                  <a:cubicBezTo>
                    <a:pt x="292430" y="39131"/>
                    <a:pt x="239555" y="55928"/>
                    <a:pt x="132280" y="90859"/>
                  </a:cubicBezTo>
                  <a:cubicBezTo>
                    <a:pt x="89714" y="155759"/>
                    <a:pt x="66808" y="190499"/>
                    <a:pt x="18707" y="2622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A345991E-A9C2-4781-AD1C-9ADE92B9C5F1}"/>
                </a:ext>
              </a:extLst>
            </p:cNvPr>
            <p:cNvSpPr/>
            <p:nvPr/>
          </p:nvSpPr>
          <p:spPr>
            <a:xfrm>
              <a:off x="2453991" y="5322587"/>
              <a:ext cx="515379" cy="362674"/>
            </a:xfrm>
            <a:custGeom>
              <a:avLst/>
              <a:gdLst>
                <a:gd name="connsiteX0" fmla="*/ 158431 w 515378"/>
                <a:gd name="connsiteY0" fmla="*/ 371645 h 362673"/>
                <a:gd name="connsiteX1" fmla="*/ 0 w 515378"/>
                <a:gd name="connsiteY1" fmla="*/ 251963 h 362673"/>
                <a:gd name="connsiteX2" fmla="*/ 111474 w 515378"/>
                <a:gd name="connsiteY2" fmla="*/ 67572 h 362673"/>
                <a:gd name="connsiteX3" fmla="*/ 370118 w 515378"/>
                <a:gd name="connsiteY3" fmla="*/ 0 h 362673"/>
                <a:gd name="connsiteX4" fmla="*/ 531603 w 515378"/>
                <a:gd name="connsiteY4" fmla="*/ 107275 h 362673"/>
                <a:gd name="connsiteX5" fmla="*/ 430436 w 515378"/>
                <a:gd name="connsiteY5" fmla="*/ 296820 h 362673"/>
                <a:gd name="connsiteX6" fmla="*/ 158431 w 515378"/>
                <a:gd name="connsiteY6" fmla="*/ 371645 h 362673"/>
                <a:gd name="connsiteX7" fmla="*/ 17179 w 515378"/>
                <a:gd name="connsiteY7" fmla="*/ 246618 h 362673"/>
                <a:gd name="connsiteX8" fmla="*/ 165876 w 515378"/>
                <a:gd name="connsiteY8" fmla="*/ 358665 h 362673"/>
                <a:gd name="connsiteX9" fmla="*/ 420511 w 515378"/>
                <a:gd name="connsiteY9" fmla="*/ 288612 h 362673"/>
                <a:gd name="connsiteX10" fmla="*/ 515760 w 515378"/>
                <a:gd name="connsiteY10" fmla="*/ 110902 h 362673"/>
                <a:gd name="connsiteX11" fmla="*/ 364582 w 515378"/>
                <a:gd name="connsiteY11" fmla="*/ 9735 h 362673"/>
                <a:gd name="connsiteX12" fmla="*/ 121591 w 515378"/>
                <a:gd name="connsiteY12" fmla="*/ 73489 h 362673"/>
                <a:gd name="connsiteX13" fmla="*/ 17179 w 515378"/>
                <a:gd name="connsiteY13" fmla="*/ 246618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362673">
                  <a:moveTo>
                    <a:pt x="158431" y="371645"/>
                  </a:moveTo>
                  <a:cubicBezTo>
                    <a:pt x="96013" y="320489"/>
                    <a:pt x="64517" y="296438"/>
                    <a:pt x="0" y="251963"/>
                  </a:cubicBezTo>
                  <a:cubicBezTo>
                    <a:pt x="47529" y="174274"/>
                    <a:pt x="70244" y="136862"/>
                    <a:pt x="111474" y="67572"/>
                  </a:cubicBezTo>
                  <a:cubicBezTo>
                    <a:pt x="217604" y="37603"/>
                    <a:pt x="269333" y="24242"/>
                    <a:pt x="370118" y="0"/>
                  </a:cubicBezTo>
                  <a:cubicBezTo>
                    <a:pt x="435972" y="39703"/>
                    <a:pt x="468040" y="61082"/>
                    <a:pt x="531603" y="107275"/>
                  </a:cubicBezTo>
                  <a:cubicBezTo>
                    <a:pt x="494191" y="178283"/>
                    <a:pt x="473576" y="216841"/>
                    <a:pt x="430436" y="296820"/>
                  </a:cubicBezTo>
                  <a:cubicBezTo>
                    <a:pt x="323543" y="324688"/>
                    <a:pt x="269333" y="339577"/>
                    <a:pt x="158431" y="371645"/>
                  </a:cubicBezTo>
                  <a:close/>
                  <a:moveTo>
                    <a:pt x="17179" y="246618"/>
                  </a:moveTo>
                  <a:cubicBezTo>
                    <a:pt x="77688" y="288421"/>
                    <a:pt x="107275" y="310945"/>
                    <a:pt x="165876" y="358665"/>
                  </a:cubicBezTo>
                  <a:cubicBezTo>
                    <a:pt x="269714" y="328697"/>
                    <a:pt x="320489" y="314763"/>
                    <a:pt x="420511" y="288612"/>
                  </a:cubicBezTo>
                  <a:cubicBezTo>
                    <a:pt x="460978" y="213787"/>
                    <a:pt x="480447" y="177901"/>
                    <a:pt x="515760" y="110902"/>
                  </a:cubicBezTo>
                  <a:cubicBezTo>
                    <a:pt x="456205" y="67572"/>
                    <a:pt x="426237" y="47339"/>
                    <a:pt x="364582" y="9735"/>
                  </a:cubicBezTo>
                  <a:cubicBezTo>
                    <a:pt x="269714" y="32831"/>
                    <a:pt x="221040" y="45430"/>
                    <a:pt x="121591" y="73489"/>
                  </a:cubicBezTo>
                  <a:cubicBezTo>
                    <a:pt x="82651" y="138770"/>
                    <a:pt x="61464" y="173892"/>
                    <a:pt x="17179" y="2466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61F48DF9-6992-453F-B374-B6511D205E26}"/>
                </a:ext>
              </a:extLst>
            </p:cNvPr>
            <p:cNvSpPr/>
            <p:nvPr/>
          </p:nvSpPr>
          <p:spPr>
            <a:xfrm>
              <a:off x="2871065" y="5373361"/>
              <a:ext cx="496291" cy="381762"/>
            </a:xfrm>
            <a:custGeom>
              <a:avLst/>
              <a:gdLst>
                <a:gd name="connsiteX0" fmla="*/ 156141 w 496290"/>
                <a:gd name="connsiteY0" fmla="*/ 385198 h 381761"/>
                <a:gd name="connsiteX1" fmla="*/ 0 w 496290"/>
                <a:gd name="connsiteY1" fmla="*/ 243946 h 381761"/>
                <a:gd name="connsiteX2" fmla="*/ 101549 w 496290"/>
                <a:gd name="connsiteY2" fmla="*/ 54592 h 381761"/>
                <a:gd name="connsiteX3" fmla="*/ 347976 w 496290"/>
                <a:gd name="connsiteY3" fmla="*/ 0 h 381761"/>
                <a:gd name="connsiteX4" fmla="*/ 508698 w 496290"/>
                <a:gd name="connsiteY4" fmla="*/ 123691 h 381761"/>
                <a:gd name="connsiteX5" fmla="*/ 417648 w 496290"/>
                <a:gd name="connsiteY5" fmla="*/ 321443 h 381761"/>
                <a:gd name="connsiteX6" fmla="*/ 156141 w 496290"/>
                <a:gd name="connsiteY6" fmla="*/ 385198 h 381761"/>
                <a:gd name="connsiteX7" fmla="*/ 16416 w 496290"/>
                <a:gd name="connsiteY7" fmla="*/ 239746 h 381761"/>
                <a:gd name="connsiteX8" fmla="*/ 163013 w 496290"/>
                <a:gd name="connsiteY8" fmla="*/ 371836 h 381761"/>
                <a:gd name="connsiteX9" fmla="*/ 407913 w 496290"/>
                <a:gd name="connsiteY9" fmla="*/ 312281 h 381761"/>
                <a:gd name="connsiteX10" fmla="*/ 493619 w 496290"/>
                <a:gd name="connsiteY10" fmla="*/ 126936 h 381761"/>
                <a:gd name="connsiteX11" fmla="*/ 343204 w 496290"/>
                <a:gd name="connsiteY11" fmla="*/ 10308 h 381761"/>
                <a:gd name="connsiteX12" fmla="*/ 111475 w 496290"/>
                <a:gd name="connsiteY12" fmla="*/ 61846 h 381761"/>
                <a:gd name="connsiteX13" fmla="*/ 16416 w 496290"/>
                <a:gd name="connsiteY13" fmla="*/ 239746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381761">
                  <a:moveTo>
                    <a:pt x="156141" y="385198"/>
                  </a:moveTo>
                  <a:cubicBezTo>
                    <a:pt x="94105" y="325452"/>
                    <a:pt x="62991" y="297202"/>
                    <a:pt x="0" y="243946"/>
                  </a:cubicBezTo>
                  <a:cubicBezTo>
                    <a:pt x="43330" y="163967"/>
                    <a:pt x="63945" y="125600"/>
                    <a:pt x="101549" y="54592"/>
                  </a:cubicBezTo>
                  <a:cubicBezTo>
                    <a:pt x="202334" y="30541"/>
                    <a:pt x="251582" y="19661"/>
                    <a:pt x="347976" y="0"/>
                  </a:cubicBezTo>
                  <a:cubicBezTo>
                    <a:pt x="412876" y="46193"/>
                    <a:pt x="444944" y="71008"/>
                    <a:pt x="508698" y="123691"/>
                  </a:cubicBezTo>
                  <a:cubicBezTo>
                    <a:pt x="475103" y="197753"/>
                    <a:pt x="456588" y="237838"/>
                    <a:pt x="417648" y="321443"/>
                  </a:cubicBezTo>
                  <a:cubicBezTo>
                    <a:pt x="314763" y="345685"/>
                    <a:pt x="262461" y="358284"/>
                    <a:pt x="156141" y="385198"/>
                  </a:cubicBezTo>
                  <a:close/>
                  <a:moveTo>
                    <a:pt x="16416" y="239746"/>
                  </a:moveTo>
                  <a:cubicBezTo>
                    <a:pt x="75589" y="289757"/>
                    <a:pt x="104794" y="316099"/>
                    <a:pt x="163013" y="371836"/>
                  </a:cubicBezTo>
                  <a:cubicBezTo>
                    <a:pt x="262461" y="346831"/>
                    <a:pt x="311327" y="334805"/>
                    <a:pt x="407913" y="312281"/>
                  </a:cubicBezTo>
                  <a:cubicBezTo>
                    <a:pt x="444371" y="234211"/>
                    <a:pt x="461741" y="196607"/>
                    <a:pt x="493619" y="126936"/>
                  </a:cubicBezTo>
                  <a:cubicBezTo>
                    <a:pt x="433873" y="77498"/>
                    <a:pt x="403904" y="54210"/>
                    <a:pt x="343204" y="10308"/>
                  </a:cubicBezTo>
                  <a:cubicBezTo>
                    <a:pt x="252345" y="29014"/>
                    <a:pt x="206152" y="39321"/>
                    <a:pt x="111475" y="61846"/>
                  </a:cubicBezTo>
                  <a:cubicBezTo>
                    <a:pt x="76162" y="128845"/>
                    <a:pt x="56883" y="164921"/>
                    <a:pt x="16416" y="2397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729E0EDB-98DF-41DF-91A0-61EC439F943D}"/>
                </a:ext>
              </a:extLst>
            </p:cNvPr>
            <p:cNvSpPr/>
            <p:nvPr/>
          </p:nvSpPr>
          <p:spPr>
            <a:xfrm>
              <a:off x="3275733" y="5447804"/>
              <a:ext cx="477202" cy="400850"/>
            </a:xfrm>
            <a:custGeom>
              <a:avLst/>
              <a:gdLst>
                <a:gd name="connsiteX0" fmla="*/ 159386 w 477202"/>
                <a:gd name="connsiteY0" fmla="*/ 403904 h 400849"/>
                <a:gd name="connsiteX1" fmla="*/ 0 w 477202"/>
                <a:gd name="connsiteY1" fmla="*/ 244327 h 400849"/>
                <a:gd name="connsiteX2" fmla="*/ 91432 w 477202"/>
                <a:gd name="connsiteY2" fmla="*/ 46766 h 400849"/>
                <a:gd name="connsiteX3" fmla="*/ 330415 w 477202"/>
                <a:gd name="connsiteY3" fmla="*/ 0 h 400849"/>
                <a:gd name="connsiteX4" fmla="*/ 494954 w 477202"/>
                <a:gd name="connsiteY4" fmla="*/ 137052 h 400849"/>
                <a:gd name="connsiteX5" fmla="*/ 414785 w 477202"/>
                <a:gd name="connsiteY5" fmla="*/ 345494 h 400849"/>
                <a:gd name="connsiteX6" fmla="*/ 159386 w 477202"/>
                <a:gd name="connsiteY6" fmla="*/ 403904 h 400849"/>
                <a:gd name="connsiteX7" fmla="*/ 16034 w 477202"/>
                <a:gd name="connsiteY7" fmla="*/ 240701 h 400849"/>
                <a:gd name="connsiteX8" fmla="*/ 165494 w 477202"/>
                <a:gd name="connsiteY8" fmla="*/ 389970 h 400849"/>
                <a:gd name="connsiteX9" fmla="*/ 404668 w 477202"/>
                <a:gd name="connsiteY9" fmla="*/ 335187 h 400849"/>
                <a:gd name="connsiteX10" fmla="*/ 480257 w 477202"/>
                <a:gd name="connsiteY10" fmla="*/ 140107 h 400849"/>
                <a:gd name="connsiteX11" fmla="*/ 326025 w 477202"/>
                <a:gd name="connsiteY11" fmla="*/ 10880 h 400849"/>
                <a:gd name="connsiteX12" fmla="*/ 101358 w 477202"/>
                <a:gd name="connsiteY12" fmla="*/ 55165 h 400849"/>
                <a:gd name="connsiteX13" fmla="*/ 16034 w 477202"/>
                <a:gd name="connsiteY13" fmla="*/ 240701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00849">
                  <a:moveTo>
                    <a:pt x="159386" y="403904"/>
                  </a:moveTo>
                  <a:cubicBezTo>
                    <a:pt x="95441" y="337095"/>
                    <a:pt x="63754" y="305028"/>
                    <a:pt x="0" y="244327"/>
                  </a:cubicBezTo>
                  <a:cubicBezTo>
                    <a:pt x="38940" y="160722"/>
                    <a:pt x="57646" y="120637"/>
                    <a:pt x="91432" y="46766"/>
                  </a:cubicBezTo>
                  <a:cubicBezTo>
                    <a:pt x="188782" y="26341"/>
                    <a:pt x="236502" y="16988"/>
                    <a:pt x="330415" y="0"/>
                  </a:cubicBezTo>
                  <a:cubicBezTo>
                    <a:pt x="396460" y="51729"/>
                    <a:pt x="429291" y="79215"/>
                    <a:pt x="494954" y="137052"/>
                  </a:cubicBezTo>
                  <a:cubicBezTo>
                    <a:pt x="465368" y="214932"/>
                    <a:pt x="449143" y="257117"/>
                    <a:pt x="414785" y="345494"/>
                  </a:cubicBezTo>
                  <a:cubicBezTo>
                    <a:pt x="313999" y="368018"/>
                    <a:pt x="263034" y="379853"/>
                    <a:pt x="159386" y="403904"/>
                  </a:cubicBezTo>
                  <a:close/>
                  <a:moveTo>
                    <a:pt x="16034" y="240701"/>
                  </a:moveTo>
                  <a:cubicBezTo>
                    <a:pt x="75780" y="297583"/>
                    <a:pt x="105557" y="327551"/>
                    <a:pt x="165494" y="389970"/>
                  </a:cubicBezTo>
                  <a:cubicBezTo>
                    <a:pt x="262270" y="367446"/>
                    <a:pt x="310182" y="356565"/>
                    <a:pt x="404668" y="335187"/>
                  </a:cubicBezTo>
                  <a:cubicBezTo>
                    <a:pt x="436927" y="252726"/>
                    <a:pt x="452197" y="213214"/>
                    <a:pt x="480257" y="140107"/>
                  </a:cubicBezTo>
                  <a:cubicBezTo>
                    <a:pt x="418602" y="85705"/>
                    <a:pt x="387870" y="59937"/>
                    <a:pt x="326025" y="10880"/>
                  </a:cubicBezTo>
                  <a:cubicBezTo>
                    <a:pt x="237647" y="27105"/>
                    <a:pt x="192790" y="36076"/>
                    <a:pt x="101358" y="55165"/>
                  </a:cubicBezTo>
                  <a:cubicBezTo>
                    <a:pt x="69671" y="124836"/>
                    <a:pt x="52301" y="162249"/>
                    <a:pt x="16034" y="2407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6825DD01-7A3B-46BF-8DDE-7BF76A815807}"/>
                </a:ext>
              </a:extLst>
            </p:cNvPr>
            <p:cNvSpPr/>
            <p:nvPr/>
          </p:nvSpPr>
          <p:spPr>
            <a:xfrm>
              <a:off x="3677729" y="5537709"/>
              <a:ext cx="477202" cy="419938"/>
            </a:xfrm>
            <a:custGeom>
              <a:avLst/>
              <a:gdLst>
                <a:gd name="connsiteX0" fmla="*/ 167212 w 477202"/>
                <a:gd name="connsiteY0" fmla="*/ 426810 h 419938"/>
                <a:gd name="connsiteX1" fmla="*/ 0 w 477202"/>
                <a:gd name="connsiteY1" fmla="*/ 252154 h 419938"/>
                <a:gd name="connsiteX2" fmla="*/ 80552 w 477202"/>
                <a:gd name="connsiteY2" fmla="*/ 44093 h 419938"/>
                <a:gd name="connsiteX3" fmla="*/ 315526 w 477202"/>
                <a:gd name="connsiteY3" fmla="*/ 0 h 419938"/>
                <a:gd name="connsiteX4" fmla="*/ 488083 w 477202"/>
                <a:gd name="connsiteY4" fmla="*/ 146787 h 419938"/>
                <a:gd name="connsiteX5" fmla="*/ 419938 w 477202"/>
                <a:gd name="connsiteY5" fmla="*/ 367255 h 419938"/>
                <a:gd name="connsiteX6" fmla="*/ 167212 w 477202"/>
                <a:gd name="connsiteY6" fmla="*/ 426810 h 419938"/>
                <a:gd name="connsiteX7" fmla="*/ 15461 w 477202"/>
                <a:gd name="connsiteY7" fmla="*/ 248718 h 419938"/>
                <a:gd name="connsiteX8" fmla="*/ 172366 w 477202"/>
                <a:gd name="connsiteY8" fmla="*/ 411921 h 419938"/>
                <a:gd name="connsiteX9" fmla="*/ 408867 w 477202"/>
                <a:gd name="connsiteY9" fmla="*/ 356566 h 419938"/>
                <a:gd name="connsiteX10" fmla="*/ 473194 w 477202"/>
                <a:gd name="connsiteY10" fmla="*/ 150032 h 419938"/>
                <a:gd name="connsiteX11" fmla="*/ 311518 w 477202"/>
                <a:gd name="connsiteY11" fmla="*/ 11262 h 419938"/>
                <a:gd name="connsiteX12" fmla="*/ 90477 w 477202"/>
                <a:gd name="connsiteY12" fmla="*/ 53065 h 419938"/>
                <a:gd name="connsiteX13" fmla="*/ 15461 w 477202"/>
                <a:gd name="connsiteY13" fmla="*/ 248718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19938">
                  <a:moveTo>
                    <a:pt x="167212" y="426810"/>
                  </a:moveTo>
                  <a:cubicBezTo>
                    <a:pt x="99640" y="354275"/>
                    <a:pt x="66427" y="319153"/>
                    <a:pt x="0" y="252154"/>
                  </a:cubicBezTo>
                  <a:cubicBezTo>
                    <a:pt x="34358" y="163967"/>
                    <a:pt x="50774" y="121782"/>
                    <a:pt x="80552" y="44093"/>
                  </a:cubicBezTo>
                  <a:cubicBezTo>
                    <a:pt x="175801" y="25196"/>
                    <a:pt x="222758" y="16416"/>
                    <a:pt x="315526" y="0"/>
                  </a:cubicBezTo>
                  <a:cubicBezTo>
                    <a:pt x="384244" y="55928"/>
                    <a:pt x="418602" y="85515"/>
                    <a:pt x="488083" y="146787"/>
                  </a:cubicBezTo>
                  <a:cubicBezTo>
                    <a:pt x="463078" y="229057"/>
                    <a:pt x="449143" y="273723"/>
                    <a:pt x="419938" y="367255"/>
                  </a:cubicBezTo>
                  <a:cubicBezTo>
                    <a:pt x="319726" y="390924"/>
                    <a:pt x="269333" y="402759"/>
                    <a:pt x="167212" y="426810"/>
                  </a:cubicBezTo>
                  <a:close/>
                  <a:moveTo>
                    <a:pt x="15461" y="248718"/>
                  </a:moveTo>
                  <a:cubicBezTo>
                    <a:pt x="77689" y="311518"/>
                    <a:pt x="108993" y="344158"/>
                    <a:pt x="172366" y="411921"/>
                  </a:cubicBezTo>
                  <a:cubicBezTo>
                    <a:pt x="267997" y="389588"/>
                    <a:pt x="315145" y="378517"/>
                    <a:pt x="408867" y="356566"/>
                  </a:cubicBezTo>
                  <a:cubicBezTo>
                    <a:pt x="436354" y="269142"/>
                    <a:pt x="449334" y="227339"/>
                    <a:pt x="473194" y="150032"/>
                  </a:cubicBezTo>
                  <a:cubicBezTo>
                    <a:pt x="408104" y="92196"/>
                    <a:pt x="376036" y="64327"/>
                    <a:pt x="311518" y="11262"/>
                  </a:cubicBezTo>
                  <a:cubicBezTo>
                    <a:pt x="224285" y="26914"/>
                    <a:pt x="180192" y="35313"/>
                    <a:pt x="90477" y="53065"/>
                  </a:cubicBezTo>
                  <a:cubicBezTo>
                    <a:pt x="62800" y="126363"/>
                    <a:pt x="47529" y="166066"/>
                    <a:pt x="15461" y="2487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A45DDFA8-4B64-4CF0-A28A-513BB9E15765}"/>
                </a:ext>
              </a:extLst>
            </p:cNvPr>
            <p:cNvSpPr/>
            <p:nvPr/>
          </p:nvSpPr>
          <p:spPr>
            <a:xfrm>
              <a:off x="4084496" y="5634868"/>
              <a:ext cx="477202" cy="439026"/>
            </a:xfrm>
            <a:custGeom>
              <a:avLst/>
              <a:gdLst>
                <a:gd name="connsiteX0" fmla="*/ 179046 w 477202"/>
                <a:gd name="connsiteY0" fmla="*/ 451815 h 439026"/>
                <a:gd name="connsiteX1" fmla="*/ 0 w 477202"/>
                <a:gd name="connsiteY1" fmla="*/ 266470 h 439026"/>
                <a:gd name="connsiteX2" fmla="*/ 68526 w 477202"/>
                <a:gd name="connsiteY2" fmla="*/ 46384 h 439026"/>
                <a:gd name="connsiteX3" fmla="*/ 302355 w 477202"/>
                <a:gd name="connsiteY3" fmla="*/ 0 h 439026"/>
                <a:gd name="connsiteX4" fmla="*/ 486174 w 477202"/>
                <a:gd name="connsiteY4" fmla="*/ 152323 h 439026"/>
                <a:gd name="connsiteX5" fmla="*/ 431391 w 477202"/>
                <a:gd name="connsiteY5" fmla="*/ 385580 h 439026"/>
                <a:gd name="connsiteX6" fmla="*/ 179046 w 477202"/>
                <a:gd name="connsiteY6" fmla="*/ 451815 h 439026"/>
                <a:gd name="connsiteX7" fmla="*/ 15271 w 477202"/>
                <a:gd name="connsiteY7" fmla="*/ 263034 h 439026"/>
                <a:gd name="connsiteX8" fmla="*/ 183437 w 477202"/>
                <a:gd name="connsiteY8" fmla="*/ 435972 h 439026"/>
                <a:gd name="connsiteX9" fmla="*/ 419366 w 477202"/>
                <a:gd name="connsiteY9" fmla="*/ 374318 h 439026"/>
                <a:gd name="connsiteX10" fmla="*/ 471285 w 477202"/>
                <a:gd name="connsiteY10" fmla="*/ 155759 h 439026"/>
                <a:gd name="connsiteX11" fmla="*/ 299111 w 477202"/>
                <a:gd name="connsiteY11" fmla="*/ 11644 h 439026"/>
                <a:gd name="connsiteX12" fmla="*/ 79216 w 477202"/>
                <a:gd name="connsiteY12" fmla="*/ 55928 h 439026"/>
                <a:gd name="connsiteX13" fmla="*/ 15271 w 477202"/>
                <a:gd name="connsiteY13" fmla="*/ 263034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39026">
                  <a:moveTo>
                    <a:pt x="179046" y="451815"/>
                  </a:moveTo>
                  <a:cubicBezTo>
                    <a:pt x="106321" y="375463"/>
                    <a:pt x="70626" y="338241"/>
                    <a:pt x="0" y="266470"/>
                  </a:cubicBezTo>
                  <a:cubicBezTo>
                    <a:pt x="29396" y="173129"/>
                    <a:pt x="43330" y="128463"/>
                    <a:pt x="68526" y="46384"/>
                  </a:cubicBezTo>
                  <a:cubicBezTo>
                    <a:pt x="163013" y="27105"/>
                    <a:pt x="209778" y="17752"/>
                    <a:pt x="302355" y="0"/>
                  </a:cubicBezTo>
                  <a:cubicBezTo>
                    <a:pt x="375081" y="58601"/>
                    <a:pt x="411730" y="89142"/>
                    <a:pt x="486174" y="152323"/>
                  </a:cubicBezTo>
                  <a:cubicBezTo>
                    <a:pt x="465941" y="239174"/>
                    <a:pt x="454870" y="286512"/>
                    <a:pt x="431391" y="385580"/>
                  </a:cubicBezTo>
                  <a:cubicBezTo>
                    <a:pt x="331179" y="412494"/>
                    <a:pt x="280786" y="425665"/>
                    <a:pt x="179046" y="451815"/>
                  </a:cubicBezTo>
                  <a:close/>
                  <a:moveTo>
                    <a:pt x="15271" y="263034"/>
                  </a:moveTo>
                  <a:cubicBezTo>
                    <a:pt x="81697" y="330033"/>
                    <a:pt x="115101" y="364773"/>
                    <a:pt x="183437" y="435972"/>
                  </a:cubicBezTo>
                  <a:cubicBezTo>
                    <a:pt x="278495" y="411540"/>
                    <a:pt x="325834" y="399323"/>
                    <a:pt x="419366" y="374318"/>
                  </a:cubicBezTo>
                  <a:cubicBezTo>
                    <a:pt x="441508" y="281740"/>
                    <a:pt x="452006" y="237456"/>
                    <a:pt x="471285" y="155759"/>
                  </a:cubicBezTo>
                  <a:cubicBezTo>
                    <a:pt x="401614" y="96013"/>
                    <a:pt x="367255" y="67190"/>
                    <a:pt x="299111" y="11644"/>
                  </a:cubicBezTo>
                  <a:cubicBezTo>
                    <a:pt x="212069" y="28632"/>
                    <a:pt x="168166" y="37413"/>
                    <a:pt x="79216" y="55928"/>
                  </a:cubicBezTo>
                  <a:cubicBezTo>
                    <a:pt x="55546" y="133617"/>
                    <a:pt x="42567" y="175420"/>
                    <a:pt x="15271" y="26303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EA1232B8-5A99-476E-AE00-AAA61A3AE054}"/>
                </a:ext>
              </a:extLst>
            </p:cNvPr>
            <p:cNvSpPr/>
            <p:nvPr/>
          </p:nvSpPr>
          <p:spPr>
            <a:xfrm>
              <a:off x="4501953" y="5730117"/>
              <a:ext cx="477202" cy="477202"/>
            </a:xfrm>
            <a:custGeom>
              <a:avLst/>
              <a:gdLst>
                <a:gd name="connsiteX0" fmla="*/ 194317 w 477202"/>
                <a:gd name="connsiteY0" fmla="*/ 477202 h 477202"/>
                <a:gd name="connsiteX1" fmla="*/ 0 w 477202"/>
                <a:gd name="connsiteY1" fmla="*/ 286703 h 477202"/>
                <a:gd name="connsiteX2" fmla="*/ 55356 w 477202"/>
                <a:gd name="connsiteY2" fmla="*/ 53829 h 477202"/>
                <a:gd name="connsiteX3" fmla="*/ 289758 w 477202"/>
                <a:gd name="connsiteY3" fmla="*/ 0 h 477202"/>
                <a:gd name="connsiteX4" fmla="*/ 487129 w 477202"/>
                <a:gd name="connsiteY4" fmla="*/ 152705 h 477202"/>
                <a:gd name="connsiteX5" fmla="*/ 446853 w 477202"/>
                <a:gd name="connsiteY5" fmla="*/ 398178 h 477202"/>
                <a:gd name="connsiteX6" fmla="*/ 194317 w 477202"/>
                <a:gd name="connsiteY6" fmla="*/ 477202 h 477202"/>
                <a:gd name="connsiteX7" fmla="*/ 15461 w 477202"/>
                <a:gd name="connsiteY7" fmla="*/ 282695 h 477202"/>
                <a:gd name="connsiteX8" fmla="*/ 197753 w 477202"/>
                <a:gd name="connsiteY8" fmla="*/ 460405 h 477202"/>
                <a:gd name="connsiteX9" fmla="*/ 434254 w 477202"/>
                <a:gd name="connsiteY9" fmla="*/ 386916 h 477202"/>
                <a:gd name="connsiteX10" fmla="*/ 472430 w 477202"/>
                <a:gd name="connsiteY10" fmla="*/ 156904 h 477202"/>
                <a:gd name="connsiteX11" fmla="*/ 287276 w 477202"/>
                <a:gd name="connsiteY11" fmla="*/ 12407 h 477202"/>
                <a:gd name="connsiteX12" fmla="*/ 66808 w 477202"/>
                <a:gd name="connsiteY12" fmla="*/ 63754 h 477202"/>
                <a:gd name="connsiteX13" fmla="*/ 15461 w 477202"/>
                <a:gd name="connsiteY13" fmla="*/ 28269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77202">
                  <a:moveTo>
                    <a:pt x="194317" y="477202"/>
                  </a:moveTo>
                  <a:cubicBezTo>
                    <a:pt x="115101" y="399323"/>
                    <a:pt x="76352" y="360956"/>
                    <a:pt x="0" y="286703"/>
                  </a:cubicBezTo>
                  <a:cubicBezTo>
                    <a:pt x="23670" y="187827"/>
                    <a:pt x="34932" y="140488"/>
                    <a:pt x="55356" y="53829"/>
                  </a:cubicBezTo>
                  <a:cubicBezTo>
                    <a:pt x="149842" y="31877"/>
                    <a:pt x="196798" y="20997"/>
                    <a:pt x="289758" y="0"/>
                  </a:cubicBezTo>
                  <a:cubicBezTo>
                    <a:pt x="367637" y="59173"/>
                    <a:pt x="407150" y="89714"/>
                    <a:pt x="487129" y="152705"/>
                  </a:cubicBezTo>
                  <a:cubicBezTo>
                    <a:pt x="472430" y="243946"/>
                    <a:pt x="464223" y="293766"/>
                    <a:pt x="446853" y="398178"/>
                  </a:cubicBezTo>
                  <a:cubicBezTo>
                    <a:pt x="346640" y="430627"/>
                    <a:pt x="296057" y="446470"/>
                    <a:pt x="194317" y="477202"/>
                  </a:cubicBezTo>
                  <a:close/>
                  <a:moveTo>
                    <a:pt x="15461" y="282695"/>
                  </a:moveTo>
                  <a:cubicBezTo>
                    <a:pt x="87233" y="351984"/>
                    <a:pt x="123500" y="387679"/>
                    <a:pt x="197753" y="460405"/>
                  </a:cubicBezTo>
                  <a:cubicBezTo>
                    <a:pt x="293002" y="431773"/>
                    <a:pt x="340341" y="417075"/>
                    <a:pt x="434254" y="386916"/>
                  </a:cubicBezTo>
                  <a:cubicBezTo>
                    <a:pt x="450670" y="289376"/>
                    <a:pt x="458497" y="242801"/>
                    <a:pt x="472430" y="156904"/>
                  </a:cubicBezTo>
                  <a:cubicBezTo>
                    <a:pt x="397414" y="97540"/>
                    <a:pt x="360383" y="68526"/>
                    <a:pt x="287276" y="12407"/>
                  </a:cubicBezTo>
                  <a:cubicBezTo>
                    <a:pt x="199662" y="32450"/>
                    <a:pt x="155759" y="42757"/>
                    <a:pt x="66808" y="63754"/>
                  </a:cubicBezTo>
                  <a:cubicBezTo>
                    <a:pt x="47911" y="145642"/>
                    <a:pt x="37413" y="190118"/>
                    <a:pt x="15461" y="2826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04937907-584D-4606-B3CB-40C1919C447B}"/>
                </a:ext>
              </a:extLst>
            </p:cNvPr>
            <p:cNvSpPr/>
            <p:nvPr/>
          </p:nvSpPr>
          <p:spPr>
            <a:xfrm>
              <a:off x="4934871" y="5813914"/>
              <a:ext cx="477202" cy="496290"/>
            </a:xfrm>
            <a:custGeom>
              <a:avLst/>
              <a:gdLst>
                <a:gd name="connsiteX0" fmla="*/ 211496 w 477202"/>
                <a:gd name="connsiteY0" fmla="*/ 500108 h 496290"/>
                <a:gd name="connsiteX1" fmla="*/ 0 w 477202"/>
                <a:gd name="connsiteY1" fmla="*/ 311327 h 496290"/>
                <a:gd name="connsiteX2" fmla="*/ 40848 w 477202"/>
                <a:gd name="connsiteY2" fmla="*/ 66236 h 496290"/>
                <a:gd name="connsiteX3" fmla="*/ 276968 w 477202"/>
                <a:gd name="connsiteY3" fmla="*/ 0 h 496290"/>
                <a:gd name="connsiteX4" fmla="*/ 489419 w 477202"/>
                <a:gd name="connsiteY4" fmla="*/ 146597 h 496290"/>
                <a:gd name="connsiteX5" fmla="*/ 464604 w 477202"/>
                <a:gd name="connsiteY5" fmla="*/ 402568 h 496290"/>
                <a:gd name="connsiteX6" fmla="*/ 211496 w 477202"/>
                <a:gd name="connsiteY6" fmla="*/ 500108 h 496290"/>
                <a:gd name="connsiteX7" fmla="*/ 15461 w 477202"/>
                <a:gd name="connsiteY7" fmla="*/ 306364 h 496290"/>
                <a:gd name="connsiteX8" fmla="*/ 213786 w 477202"/>
                <a:gd name="connsiteY8" fmla="*/ 482356 h 496290"/>
                <a:gd name="connsiteX9" fmla="*/ 450861 w 477202"/>
                <a:gd name="connsiteY9" fmla="*/ 391688 h 496290"/>
                <a:gd name="connsiteX10" fmla="*/ 474530 w 477202"/>
                <a:gd name="connsiteY10" fmla="*/ 151941 h 496290"/>
                <a:gd name="connsiteX11" fmla="*/ 275250 w 477202"/>
                <a:gd name="connsiteY11" fmla="*/ 12980 h 496290"/>
                <a:gd name="connsiteX12" fmla="*/ 53255 w 477202"/>
                <a:gd name="connsiteY12" fmla="*/ 75971 h 496290"/>
                <a:gd name="connsiteX13" fmla="*/ 15461 w 477202"/>
                <a:gd name="connsiteY13" fmla="*/ 306364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96290">
                  <a:moveTo>
                    <a:pt x="211496" y="500108"/>
                  </a:moveTo>
                  <a:cubicBezTo>
                    <a:pt x="125218" y="423565"/>
                    <a:pt x="82842" y="385579"/>
                    <a:pt x="0" y="311327"/>
                  </a:cubicBezTo>
                  <a:cubicBezTo>
                    <a:pt x="17561" y="206915"/>
                    <a:pt x="25768" y="157286"/>
                    <a:pt x="40848" y="66236"/>
                  </a:cubicBezTo>
                  <a:cubicBezTo>
                    <a:pt x="135907" y="39703"/>
                    <a:pt x="183055" y="26342"/>
                    <a:pt x="276968" y="0"/>
                  </a:cubicBezTo>
                  <a:cubicBezTo>
                    <a:pt x="360574" y="57264"/>
                    <a:pt x="403141" y="86851"/>
                    <a:pt x="489419" y="146597"/>
                  </a:cubicBezTo>
                  <a:cubicBezTo>
                    <a:pt x="480447" y="241465"/>
                    <a:pt x="475294" y="293384"/>
                    <a:pt x="464604" y="402568"/>
                  </a:cubicBezTo>
                  <a:cubicBezTo>
                    <a:pt x="364010" y="442653"/>
                    <a:pt x="313426" y="462314"/>
                    <a:pt x="211496" y="500108"/>
                  </a:cubicBezTo>
                  <a:close/>
                  <a:moveTo>
                    <a:pt x="15461" y="306364"/>
                  </a:moveTo>
                  <a:cubicBezTo>
                    <a:pt x="93341" y="375654"/>
                    <a:pt x="133044" y="410967"/>
                    <a:pt x="213786" y="482356"/>
                  </a:cubicBezTo>
                  <a:cubicBezTo>
                    <a:pt x="309227" y="447234"/>
                    <a:pt x="356566" y="428909"/>
                    <a:pt x="450861" y="391688"/>
                  </a:cubicBezTo>
                  <a:cubicBezTo>
                    <a:pt x="460978" y="289948"/>
                    <a:pt x="465750" y="241273"/>
                    <a:pt x="474530" y="151941"/>
                  </a:cubicBezTo>
                  <a:cubicBezTo>
                    <a:pt x="393597" y="95250"/>
                    <a:pt x="353702" y="67381"/>
                    <a:pt x="275250" y="12980"/>
                  </a:cubicBezTo>
                  <a:cubicBezTo>
                    <a:pt x="186872" y="38176"/>
                    <a:pt x="142588" y="50774"/>
                    <a:pt x="53255" y="75971"/>
                  </a:cubicBezTo>
                  <a:cubicBezTo>
                    <a:pt x="39321" y="162058"/>
                    <a:pt x="31495" y="208633"/>
                    <a:pt x="15461" y="3063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25E37231-097A-4F42-90AD-E4275A9E3B91}"/>
                </a:ext>
              </a:extLst>
            </p:cNvPr>
            <p:cNvSpPr/>
            <p:nvPr/>
          </p:nvSpPr>
          <p:spPr>
            <a:xfrm>
              <a:off x="5384968" y="5875187"/>
              <a:ext cx="477202" cy="515378"/>
            </a:xfrm>
            <a:custGeom>
              <a:avLst/>
              <a:gdLst>
                <a:gd name="connsiteX0" fmla="*/ 229248 w 477202"/>
                <a:gd name="connsiteY0" fmla="*/ 517860 h 515378"/>
                <a:gd name="connsiteX1" fmla="*/ 0 w 477202"/>
                <a:gd name="connsiteY1" fmla="*/ 338814 h 515378"/>
                <a:gd name="connsiteX2" fmla="*/ 25196 w 477202"/>
                <a:gd name="connsiteY2" fmla="*/ 83224 h 515378"/>
                <a:gd name="connsiteX3" fmla="*/ 263034 w 477202"/>
                <a:gd name="connsiteY3" fmla="*/ 0 h 515378"/>
                <a:gd name="connsiteX4" fmla="*/ 490564 w 477202"/>
                <a:gd name="connsiteY4" fmla="*/ 133426 h 515378"/>
                <a:gd name="connsiteX5" fmla="*/ 481783 w 477202"/>
                <a:gd name="connsiteY5" fmla="*/ 396269 h 515378"/>
                <a:gd name="connsiteX6" fmla="*/ 229248 w 477202"/>
                <a:gd name="connsiteY6" fmla="*/ 517860 h 515378"/>
                <a:gd name="connsiteX7" fmla="*/ 15461 w 477202"/>
                <a:gd name="connsiteY7" fmla="*/ 332705 h 515378"/>
                <a:gd name="connsiteX8" fmla="*/ 230584 w 477202"/>
                <a:gd name="connsiteY8" fmla="*/ 499344 h 515378"/>
                <a:gd name="connsiteX9" fmla="*/ 467086 w 477202"/>
                <a:gd name="connsiteY9" fmla="*/ 386343 h 515378"/>
                <a:gd name="connsiteX10" fmla="*/ 475676 w 477202"/>
                <a:gd name="connsiteY10" fmla="*/ 139916 h 515378"/>
                <a:gd name="connsiteX11" fmla="*/ 262270 w 477202"/>
                <a:gd name="connsiteY11" fmla="*/ 13362 h 515378"/>
                <a:gd name="connsiteX12" fmla="*/ 38749 w 477202"/>
                <a:gd name="connsiteY12" fmla="*/ 92577 h 515378"/>
                <a:gd name="connsiteX13" fmla="*/ 15461 w 477202"/>
                <a:gd name="connsiteY13" fmla="*/ 332705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515378">
                  <a:moveTo>
                    <a:pt x="229248" y="517860"/>
                  </a:moveTo>
                  <a:cubicBezTo>
                    <a:pt x="135716" y="446089"/>
                    <a:pt x="89905" y="410012"/>
                    <a:pt x="0" y="338814"/>
                  </a:cubicBezTo>
                  <a:cubicBezTo>
                    <a:pt x="10880" y="229821"/>
                    <a:pt x="16034" y="177901"/>
                    <a:pt x="25196" y="83224"/>
                  </a:cubicBezTo>
                  <a:cubicBezTo>
                    <a:pt x="120827" y="50011"/>
                    <a:pt x="168357" y="33213"/>
                    <a:pt x="263034" y="0"/>
                  </a:cubicBezTo>
                  <a:cubicBezTo>
                    <a:pt x="352557" y="52683"/>
                    <a:pt x="397987" y="79597"/>
                    <a:pt x="490564" y="133426"/>
                  </a:cubicBezTo>
                  <a:cubicBezTo>
                    <a:pt x="487319" y="230775"/>
                    <a:pt x="485601" y="284031"/>
                    <a:pt x="481783" y="396269"/>
                  </a:cubicBezTo>
                  <a:cubicBezTo>
                    <a:pt x="381380" y="446279"/>
                    <a:pt x="330988" y="470712"/>
                    <a:pt x="229248" y="517860"/>
                  </a:cubicBezTo>
                  <a:close/>
                  <a:moveTo>
                    <a:pt x="15461" y="332705"/>
                  </a:moveTo>
                  <a:cubicBezTo>
                    <a:pt x="99831" y="398941"/>
                    <a:pt x="142970" y="432536"/>
                    <a:pt x="230584" y="499344"/>
                  </a:cubicBezTo>
                  <a:cubicBezTo>
                    <a:pt x="325834" y="455442"/>
                    <a:pt x="372982" y="432727"/>
                    <a:pt x="467086" y="386343"/>
                  </a:cubicBezTo>
                  <a:cubicBezTo>
                    <a:pt x="470713" y="281549"/>
                    <a:pt x="472622" y="231538"/>
                    <a:pt x="475676" y="139916"/>
                  </a:cubicBezTo>
                  <a:cubicBezTo>
                    <a:pt x="389016" y="88950"/>
                    <a:pt x="346258" y="63372"/>
                    <a:pt x="262270" y="13362"/>
                  </a:cubicBezTo>
                  <a:cubicBezTo>
                    <a:pt x="173129" y="45239"/>
                    <a:pt x="128463" y="61082"/>
                    <a:pt x="38749" y="92577"/>
                  </a:cubicBezTo>
                  <a:cubicBezTo>
                    <a:pt x="29968" y="182100"/>
                    <a:pt x="25387" y="230775"/>
                    <a:pt x="15461" y="332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630FF01-603F-4FE5-B1CA-036AF67C6FB9}"/>
                </a:ext>
              </a:extLst>
            </p:cNvPr>
            <p:cNvSpPr/>
            <p:nvPr/>
          </p:nvSpPr>
          <p:spPr>
            <a:xfrm>
              <a:off x="5851673" y="5903055"/>
              <a:ext cx="477202" cy="515378"/>
            </a:xfrm>
            <a:custGeom>
              <a:avLst/>
              <a:gdLst>
                <a:gd name="connsiteX0" fmla="*/ 245854 w 477202"/>
                <a:gd name="connsiteY0" fmla="*/ 527404 h 515378"/>
                <a:gd name="connsiteX1" fmla="*/ 0 w 477202"/>
                <a:gd name="connsiteY1" fmla="*/ 367255 h 515378"/>
                <a:gd name="connsiteX2" fmla="*/ 9162 w 477202"/>
                <a:gd name="connsiteY2" fmla="*/ 104603 h 515378"/>
                <a:gd name="connsiteX3" fmla="*/ 247954 w 477202"/>
                <a:gd name="connsiteY3" fmla="*/ 0 h 515378"/>
                <a:gd name="connsiteX4" fmla="*/ 489037 w 477202"/>
                <a:gd name="connsiteY4" fmla="*/ 113574 h 515378"/>
                <a:gd name="connsiteX5" fmla="*/ 495717 w 477202"/>
                <a:gd name="connsiteY5" fmla="*/ 378326 h 515378"/>
                <a:gd name="connsiteX6" fmla="*/ 245854 w 477202"/>
                <a:gd name="connsiteY6" fmla="*/ 527404 h 515378"/>
                <a:gd name="connsiteX7" fmla="*/ 15461 w 477202"/>
                <a:gd name="connsiteY7" fmla="*/ 359620 h 515378"/>
                <a:gd name="connsiteX8" fmla="*/ 245854 w 477202"/>
                <a:gd name="connsiteY8" fmla="*/ 508507 h 515378"/>
                <a:gd name="connsiteX9" fmla="*/ 480065 w 477202"/>
                <a:gd name="connsiteY9" fmla="*/ 369927 h 515378"/>
                <a:gd name="connsiteX10" fmla="*/ 474148 w 477202"/>
                <a:gd name="connsiteY10" fmla="*/ 121591 h 515378"/>
                <a:gd name="connsiteX11" fmla="*/ 247763 w 477202"/>
                <a:gd name="connsiteY11" fmla="*/ 13553 h 515378"/>
                <a:gd name="connsiteX12" fmla="*/ 23478 w 477202"/>
                <a:gd name="connsiteY12" fmla="*/ 113001 h 515378"/>
                <a:gd name="connsiteX13" fmla="*/ 15461 w 477202"/>
                <a:gd name="connsiteY13" fmla="*/ 35962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515378">
                  <a:moveTo>
                    <a:pt x="245854" y="527404"/>
                  </a:moveTo>
                  <a:cubicBezTo>
                    <a:pt x="145833" y="464223"/>
                    <a:pt x="96586" y="431964"/>
                    <a:pt x="0" y="367255"/>
                  </a:cubicBezTo>
                  <a:cubicBezTo>
                    <a:pt x="4008" y="255208"/>
                    <a:pt x="5917" y="201761"/>
                    <a:pt x="9162" y="104603"/>
                  </a:cubicBezTo>
                  <a:cubicBezTo>
                    <a:pt x="104985" y="63182"/>
                    <a:pt x="152514" y="41994"/>
                    <a:pt x="247954" y="0"/>
                  </a:cubicBezTo>
                  <a:cubicBezTo>
                    <a:pt x="342822" y="45239"/>
                    <a:pt x="391306" y="68335"/>
                    <a:pt x="489037" y="113574"/>
                  </a:cubicBezTo>
                  <a:cubicBezTo>
                    <a:pt x="491519" y="211305"/>
                    <a:pt x="492855" y="265134"/>
                    <a:pt x="495717" y="378326"/>
                  </a:cubicBezTo>
                  <a:cubicBezTo>
                    <a:pt x="396460" y="439217"/>
                    <a:pt x="346449" y="469185"/>
                    <a:pt x="245854" y="527404"/>
                  </a:cubicBezTo>
                  <a:close/>
                  <a:moveTo>
                    <a:pt x="15461" y="359620"/>
                  </a:moveTo>
                  <a:cubicBezTo>
                    <a:pt x="106130" y="419747"/>
                    <a:pt x="152132" y="449715"/>
                    <a:pt x="245854" y="508507"/>
                  </a:cubicBezTo>
                  <a:cubicBezTo>
                    <a:pt x="339959" y="454297"/>
                    <a:pt x="386916" y="426428"/>
                    <a:pt x="480065" y="369927"/>
                  </a:cubicBezTo>
                  <a:cubicBezTo>
                    <a:pt x="477583" y="264179"/>
                    <a:pt x="476248" y="213787"/>
                    <a:pt x="474148" y="121591"/>
                  </a:cubicBezTo>
                  <a:cubicBezTo>
                    <a:pt x="382525" y="78452"/>
                    <a:pt x="336905" y="56501"/>
                    <a:pt x="247763" y="13553"/>
                  </a:cubicBezTo>
                  <a:cubicBezTo>
                    <a:pt x="158240" y="53447"/>
                    <a:pt x="113383" y="73489"/>
                    <a:pt x="23478" y="113001"/>
                  </a:cubicBezTo>
                  <a:cubicBezTo>
                    <a:pt x="20615" y="204815"/>
                    <a:pt x="18897" y="254826"/>
                    <a:pt x="15461" y="3596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CEB91A71-22CC-47DB-83E8-FB04B3CB8F58}"/>
                </a:ext>
              </a:extLst>
            </p:cNvPr>
            <p:cNvSpPr/>
            <p:nvPr/>
          </p:nvSpPr>
          <p:spPr>
            <a:xfrm>
              <a:off x="6325630" y="5889121"/>
              <a:ext cx="496291" cy="515378"/>
            </a:xfrm>
            <a:custGeom>
              <a:avLst/>
              <a:gdLst>
                <a:gd name="connsiteX0" fmla="*/ 263797 w 496290"/>
                <a:gd name="connsiteY0" fmla="*/ 525113 h 515378"/>
                <a:gd name="connsiteX1" fmla="*/ 6298 w 496290"/>
                <a:gd name="connsiteY1" fmla="*/ 392642 h 515378"/>
                <a:gd name="connsiteX2" fmla="*/ 0 w 496290"/>
                <a:gd name="connsiteY2" fmla="*/ 127890 h 515378"/>
                <a:gd name="connsiteX3" fmla="*/ 236310 w 496290"/>
                <a:gd name="connsiteY3" fmla="*/ 0 h 515378"/>
                <a:gd name="connsiteX4" fmla="*/ 482738 w 496290"/>
                <a:gd name="connsiteY4" fmla="*/ 87232 h 515378"/>
                <a:gd name="connsiteX5" fmla="*/ 503734 w 496290"/>
                <a:gd name="connsiteY5" fmla="*/ 348167 h 515378"/>
                <a:gd name="connsiteX6" fmla="*/ 263797 w 496290"/>
                <a:gd name="connsiteY6" fmla="*/ 525113 h 515378"/>
                <a:gd name="connsiteX7" fmla="*/ 21568 w 496290"/>
                <a:gd name="connsiteY7" fmla="*/ 383480 h 515378"/>
                <a:gd name="connsiteX8" fmla="*/ 262842 w 496290"/>
                <a:gd name="connsiteY8" fmla="*/ 506407 h 515378"/>
                <a:gd name="connsiteX9" fmla="*/ 488082 w 496290"/>
                <a:gd name="connsiteY9" fmla="*/ 341868 h 515378"/>
                <a:gd name="connsiteX10" fmla="*/ 468804 w 496290"/>
                <a:gd name="connsiteY10" fmla="*/ 96968 h 515378"/>
                <a:gd name="connsiteX11" fmla="*/ 237265 w 496290"/>
                <a:gd name="connsiteY11" fmla="*/ 13743 h 515378"/>
                <a:gd name="connsiteX12" fmla="*/ 15461 w 496290"/>
                <a:gd name="connsiteY12" fmla="*/ 135144 h 515378"/>
                <a:gd name="connsiteX13" fmla="*/ 21568 w 496290"/>
                <a:gd name="connsiteY13" fmla="*/ 38348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515378">
                  <a:moveTo>
                    <a:pt x="263797" y="525113"/>
                  </a:moveTo>
                  <a:cubicBezTo>
                    <a:pt x="159957" y="474148"/>
                    <a:pt x="108420" y="447616"/>
                    <a:pt x="6298" y="392642"/>
                  </a:cubicBezTo>
                  <a:cubicBezTo>
                    <a:pt x="3626" y="279450"/>
                    <a:pt x="2290" y="225812"/>
                    <a:pt x="0" y="127890"/>
                  </a:cubicBezTo>
                  <a:cubicBezTo>
                    <a:pt x="95441" y="77307"/>
                    <a:pt x="142588" y="51538"/>
                    <a:pt x="236310" y="0"/>
                  </a:cubicBezTo>
                  <a:cubicBezTo>
                    <a:pt x="334232" y="35313"/>
                    <a:pt x="383670" y="52874"/>
                    <a:pt x="482738" y="87232"/>
                  </a:cubicBezTo>
                  <a:cubicBezTo>
                    <a:pt x="490372" y="183818"/>
                    <a:pt x="494763" y="236692"/>
                    <a:pt x="503734" y="348167"/>
                  </a:cubicBezTo>
                  <a:cubicBezTo>
                    <a:pt x="409058" y="419747"/>
                    <a:pt x="360955" y="455251"/>
                    <a:pt x="263797" y="525113"/>
                  </a:cubicBezTo>
                  <a:close/>
                  <a:moveTo>
                    <a:pt x="21568" y="383480"/>
                  </a:moveTo>
                  <a:cubicBezTo>
                    <a:pt x="117200" y="434254"/>
                    <a:pt x="165494" y="458878"/>
                    <a:pt x="262842" y="506407"/>
                  </a:cubicBezTo>
                  <a:cubicBezTo>
                    <a:pt x="353893" y="441317"/>
                    <a:pt x="398941" y="408294"/>
                    <a:pt x="488082" y="341868"/>
                  </a:cubicBezTo>
                  <a:cubicBezTo>
                    <a:pt x="479874" y="237647"/>
                    <a:pt x="475866" y="188018"/>
                    <a:pt x="468804" y="96968"/>
                  </a:cubicBezTo>
                  <a:cubicBezTo>
                    <a:pt x="375654" y="64136"/>
                    <a:pt x="329270" y="47529"/>
                    <a:pt x="237265" y="13743"/>
                  </a:cubicBezTo>
                  <a:cubicBezTo>
                    <a:pt x="149268" y="62609"/>
                    <a:pt x="104985" y="87042"/>
                    <a:pt x="15461" y="135144"/>
                  </a:cubicBezTo>
                  <a:cubicBezTo>
                    <a:pt x="17561" y="227339"/>
                    <a:pt x="18897" y="277732"/>
                    <a:pt x="21568" y="3834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93F27457-BFDE-4099-B281-DCB0B3E65947}"/>
                </a:ext>
              </a:extLst>
            </p:cNvPr>
            <p:cNvSpPr/>
            <p:nvPr/>
          </p:nvSpPr>
          <p:spPr>
            <a:xfrm>
              <a:off x="6793670" y="5828803"/>
              <a:ext cx="496291" cy="496290"/>
            </a:xfrm>
            <a:custGeom>
              <a:avLst/>
              <a:gdLst>
                <a:gd name="connsiteX0" fmla="*/ 281169 w 496290"/>
                <a:gd name="connsiteY0" fmla="*/ 513851 h 496290"/>
                <a:gd name="connsiteX1" fmla="*/ 20615 w 496290"/>
                <a:gd name="connsiteY1" fmla="*/ 410776 h 496290"/>
                <a:gd name="connsiteX2" fmla="*/ 0 w 496290"/>
                <a:gd name="connsiteY2" fmla="*/ 149651 h 496290"/>
                <a:gd name="connsiteX3" fmla="*/ 226385 w 496290"/>
                <a:gd name="connsiteY3" fmla="*/ 0 h 496290"/>
                <a:gd name="connsiteX4" fmla="*/ 473195 w 496290"/>
                <a:gd name="connsiteY4" fmla="*/ 64900 h 496290"/>
                <a:gd name="connsiteX5" fmla="*/ 507362 w 496290"/>
                <a:gd name="connsiteY5" fmla="*/ 318580 h 496290"/>
                <a:gd name="connsiteX6" fmla="*/ 281169 w 496290"/>
                <a:gd name="connsiteY6" fmla="*/ 513851 h 496290"/>
                <a:gd name="connsiteX7" fmla="*/ 35123 w 496290"/>
                <a:gd name="connsiteY7" fmla="*/ 399895 h 496290"/>
                <a:gd name="connsiteX8" fmla="*/ 279259 w 496290"/>
                <a:gd name="connsiteY8" fmla="*/ 495527 h 496290"/>
                <a:gd name="connsiteX9" fmla="*/ 491328 w 496290"/>
                <a:gd name="connsiteY9" fmla="*/ 313618 h 496290"/>
                <a:gd name="connsiteX10" fmla="*/ 459642 w 496290"/>
                <a:gd name="connsiteY10" fmla="*/ 75398 h 496290"/>
                <a:gd name="connsiteX11" fmla="*/ 227721 w 496290"/>
                <a:gd name="connsiteY11" fmla="*/ 13362 h 496290"/>
                <a:gd name="connsiteX12" fmla="*/ 15461 w 496290"/>
                <a:gd name="connsiteY12" fmla="*/ 155186 h 496290"/>
                <a:gd name="connsiteX13" fmla="*/ 35123 w 496290"/>
                <a:gd name="connsiteY13" fmla="*/ 399895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96290">
                  <a:moveTo>
                    <a:pt x="281169" y="513851"/>
                  </a:moveTo>
                  <a:cubicBezTo>
                    <a:pt x="176374" y="474148"/>
                    <a:pt x="124264" y="453533"/>
                    <a:pt x="20615" y="410776"/>
                  </a:cubicBezTo>
                  <a:cubicBezTo>
                    <a:pt x="11835" y="299301"/>
                    <a:pt x="7636" y="246237"/>
                    <a:pt x="0" y="149651"/>
                  </a:cubicBezTo>
                  <a:cubicBezTo>
                    <a:pt x="91433" y="89523"/>
                    <a:pt x="136671" y="59364"/>
                    <a:pt x="226385" y="0"/>
                  </a:cubicBezTo>
                  <a:cubicBezTo>
                    <a:pt x="324689" y="25960"/>
                    <a:pt x="373936" y="38940"/>
                    <a:pt x="473195" y="64900"/>
                  </a:cubicBezTo>
                  <a:cubicBezTo>
                    <a:pt x="485792" y="158813"/>
                    <a:pt x="492664" y="210351"/>
                    <a:pt x="507362" y="318580"/>
                  </a:cubicBezTo>
                  <a:cubicBezTo>
                    <a:pt x="418030" y="396269"/>
                    <a:pt x="372982" y="435590"/>
                    <a:pt x="281169" y="513851"/>
                  </a:cubicBezTo>
                  <a:close/>
                  <a:moveTo>
                    <a:pt x="35123" y="399895"/>
                  </a:moveTo>
                  <a:cubicBezTo>
                    <a:pt x="132280" y="439408"/>
                    <a:pt x="181146" y="458496"/>
                    <a:pt x="279259" y="495527"/>
                  </a:cubicBezTo>
                  <a:cubicBezTo>
                    <a:pt x="365155" y="422610"/>
                    <a:pt x="407532" y="385961"/>
                    <a:pt x="491328" y="313618"/>
                  </a:cubicBezTo>
                  <a:cubicBezTo>
                    <a:pt x="477776" y="212260"/>
                    <a:pt x="471476" y="163967"/>
                    <a:pt x="459642" y="75398"/>
                  </a:cubicBezTo>
                  <a:cubicBezTo>
                    <a:pt x="366492" y="50774"/>
                    <a:pt x="320108" y="38176"/>
                    <a:pt x="227721" y="13362"/>
                  </a:cubicBezTo>
                  <a:cubicBezTo>
                    <a:pt x="143543" y="69672"/>
                    <a:pt x="101167" y="98113"/>
                    <a:pt x="15461" y="155186"/>
                  </a:cubicBezTo>
                  <a:cubicBezTo>
                    <a:pt x="22715" y="246046"/>
                    <a:pt x="26724" y="295865"/>
                    <a:pt x="35123" y="39989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4A714AF9-89D6-43B7-A419-FC9900F1F35F}"/>
                </a:ext>
              </a:extLst>
            </p:cNvPr>
            <p:cNvSpPr/>
            <p:nvPr/>
          </p:nvSpPr>
          <p:spPr>
            <a:xfrm>
              <a:off x="7252548" y="5734317"/>
              <a:ext cx="496291" cy="496290"/>
            </a:xfrm>
            <a:custGeom>
              <a:avLst/>
              <a:gdLst>
                <a:gd name="connsiteX0" fmla="*/ 293765 w 496290"/>
                <a:gd name="connsiteY0" fmla="*/ 496863 h 496290"/>
                <a:gd name="connsiteX1" fmla="*/ 33785 w 496290"/>
                <a:gd name="connsiteY1" fmla="*/ 416502 h 496290"/>
                <a:gd name="connsiteX2" fmla="*/ 0 w 496290"/>
                <a:gd name="connsiteY2" fmla="*/ 162631 h 496290"/>
                <a:gd name="connsiteX3" fmla="*/ 213977 w 496290"/>
                <a:gd name="connsiteY3" fmla="*/ 0 h 496290"/>
                <a:gd name="connsiteX4" fmla="*/ 458686 w 496290"/>
                <a:gd name="connsiteY4" fmla="*/ 48675 h 496290"/>
                <a:gd name="connsiteX5" fmla="*/ 504689 w 496290"/>
                <a:gd name="connsiteY5" fmla="*/ 293002 h 496290"/>
                <a:gd name="connsiteX6" fmla="*/ 293765 w 496290"/>
                <a:gd name="connsiteY6" fmla="*/ 496863 h 496290"/>
                <a:gd name="connsiteX7" fmla="*/ 47338 w 496290"/>
                <a:gd name="connsiteY7" fmla="*/ 404668 h 496290"/>
                <a:gd name="connsiteX8" fmla="*/ 290902 w 496290"/>
                <a:gd name="connsiteY8" fmla="*/ 479111 h 496290"/>
                <a:gd name="connsiteX9" fmla="*/ 488655 w 496290"/>
                <a:gd name="connsiteY9" fmla="*/ 288994 h 496290"/>
                <a:gd name="connsiteX10" fmla="*/ 445898 w 496290"/>
                <a:gd name="connsiteY10" fmla="*/ 59555 h 496290"/>
                <a:gd name="connsiteX11" fmla="*/ 215886 w 496290"/>
                <a:gd name="connsiteY11" fmla="*/ 12789 h 496290"/>
                <a:gd name="connsiteX12" fmla="*/ 15270 w 496290"/>
                <a:gd name="connsiteY12" fmla="*/ 166639 h 496290"/>
                <a:gd name="connsiteX13" fmla="*/ 47338 w 496290"/>
                <a:gd name="connsiteY13" fmla="*/ 404668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96290">
                  <a:moveTo>
                    <a:pt x="293765" y="496863"/>
                  </a:moveTo>
                  <a:cubicBezTo>
                    <a:pt x="189354" y="465559"/>
                    <a:pt x="137433" y="449525"/>
                    <a:pt x="33785" y="416502"/>
                  </a:cubicBezTo>
                  <a:cubicBezTo>
                    <a:pt x="19278" y="308082"/>
                    <a:pt x="12407" y="256544"/>
                    <a:pt x="0" y="162631"/>
                  </a:cubicBezTo>
                  <a:cubicBezTo>
                    <a:pt x="86468" y="96395"/>
                    <a:pt x="129226" y="63563"/>
                    <a:pt x="213977" y="0"/>
                  </a:cubicBezTo>
                  <a:cubicBezTo>
                    <a:pt x="311517" y="19088"/>
                    <a:pt x="360382" y="28823"/>
                    <a:pt x="458686" y="48675"/>
                  </a:cubicBezTo>
                  <a:cubicBezTo>
                    <a:pt x="475675" y="139152"/>
                    <a:pt x="485028" y="188781"/>
                    <a:pt x="504689" y="293002"/>
                  </a:cubicBezTo>
                  <a:cubicBezTo>
                    <a:pt x="421273" y="373172"/>
                    <a:pt x="379089" y="414212"/>
                    <a:pt x="293765" y="496863"/>
                  </a:cubicBezTo>
                  <a:close/>
                  <a:moveTo>
                    <a:pt x="47338" y="404668"/>
                  </a:moveTo>
                  <a:cubicBezTo>
                    <a:pt x="144306" y="435209"/>
                    <a:pt x="193171" y="450097"/>
                    <a:pt x="290902" y="479111"/>
                  </a:cubicBezTo>
                  <a:cubicBezTo>
                    <a:pt x="371073" y="402186"/>
                    <a:pt x="410584" y="363819"/>
                    <a:pt x="488655" y="288994"/>
                  </a:cubicBezTo>
                  <a:cubicBezTo>
                    <a:pt x="470521" y="191454"/>
                    <a:pt x="461741" y="144879"/>
                    <a:pt x="445898" y="59555"/>
                  </a:cubicBezTo>
                  <a:cubicBezTo>
                    <a:pt x="353511" y="40467"/>
                    <a:pt x="307509" y="31114"/>
                    <a:pt x="215886" y="12789"/>
                  </a:cubicBezTo>
                  <a:cubicBezTo>
                    <a:pt x="136479" y="73107"/>
                    <a:pt x="96395" y="104030"/>
                    <a:pt x="15270" y="166639"/>
                  </a:cubicBezTo>
                  <a:cubicBezTo>
                    <a:pt x="27105" y="255208"/>
                    <a:pt x="33594" y="303501"/>
                    <a:pt x="47338" y="40466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D296DE4B-0412-402A-90FF-C6DBAAAE9DDE}"/>
                </a:ext>
              </a:extLst>
            </p:cNvPr>
            <p:cNvSpPr/>
            <p:nvPr/>
          </p:nvSpPr>
          <p:spPr>
            <a:xfrm>
              <a:off x="7697110" y="5619406"/>
              <a:ext cx="496291" cy="458114"/>
            </a:xfrm>
            <a:custGeom>
              <a:avLst/>
              <a:gdLst>
                <a:gd name="connsiteX0" fmla="*/ 303119 w 496290"/>
                <a:gd name="connsiteY0" fmla="*/ 476821 h 458114"/>
                <a:gd name="connsiteX1" fmla="*/ 45621 w 496290"/>
                <a:gd name="connsiteY1" fmla="*/ 412112 h 458114"/>
                <a:gd name="connsiteX2" fmla="*/ 0 w 496290"/>
                <a:gd name="connsiteY2" fmla="*/ 167593 h 458114"/>
                <a:gd name="connsiteX3" fmla="*/ 200997 w 496290"/>
                <a:gd name="connsiteY3" fmla="*/ 0 h 458114"/>
                <a:gd name="connsiteX4" fmla="*/ 442462 w 496290"/>
                <a:gd name="connsiteY4" fmla="*/ 39131 h 458114"/>
                <a:gd name="connsiteX5" fmla="*/ 498963 w 496290"/>
                <a:gd name="connsiteY5" fmla="*/ 273151 h 458114"/>
                <a:gd name="connsiteX6" fmla="*/ 303119 w 496290"/>
                <a:gd name="connsiteY6" fmla="*/ 476821 h 458114"/>
                <a:gd name="connsiteX7" fmla="*/ 58410 w 496290"/>
                <a:gd name="connsiteY7" fmla="*/ 399705 h 458114"/>
                <a:gd name="connsiteX8" fmla="*/ 299492 w 496290"/>
                <a:gd name="connsiteY8" fmla="*/ 459832 h 458114"/>
                <a:gd name="connsiteX9" fmla="*/ 483311 w 496290"/>
                <a:gd name="connsiteY9" fmla="*/ 269524 h 458114"/>
                <a:gd name="connsiteX10" fmla="*/ 430628 w 496290"/>
                <a:gd name="connsiteY10" fmla="*/ 49629 h 458114"/>
                <a:gd name="connsiteX11" fmla="*/ 203670 w 496290"/>
                <a:gd name="connsiteY11" fmla="*/ 12216 h 458114"/>
                <a:gd name="connsiteX12" fmla="*/ 15270 w 496290"/>
                <a:gd name="connsiteY12" fmla="*/ 170648 h 458114"/>
                <a:gd name="connsiteX13" fmla="*/ 58410 w 496290"/>
                <a:gd name="connsiteY13" fmla="*/ 399705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58114">
                  <a:moveTo>
                    <a:pt x="303119" y="476821"/>
                  </a:moveTo>
                  <a:cubicBezTo>
                    <a:pt x="199852" y="451052"/>
                    <a:pt x="148315" y="438072"/>
                    <a:pt x="45621" y="412112"/>
                  </a:cubicBezTo>
                  <a:cubicBezTo>
                    <a:pt x="26151" y="307891"/>
                    <a:pt x="16798" y="258071"/>
                    <a:pt x="0" y="167593"/>
                  </a:cubicBezTo>
                  <a:cubicBezTo>
                    <a:pt x="81124" y="98685"/>
                    <a:pt x="121209" y="64900"/>
                    <a:pt x="200997" y="0"/>
                  </a:cubicBezTo>
                  <a:cubicBezTo>
                    <a:pt x="297202" y="14698"/>
                    <a:pt x="345494" y="22524"/>
                    <a:pt x="442462" y="39131"/>
                  </a:cubicBezTo>
                  <a:cubicBezTo>
                    <a:pt x="463458" y="125982"/>
                    <a:pt x="474912" y="173511"/>
                    <a:pt x="498963" y="273151"/>
                  </a:cubicBezTo>
                  <a:cubicBezTo>
                    <a:pt x="421466" y="352366"/>
                    <a:pt x="382334" y="393406"/>
                    <a:pt x="303119" y="476821"/>
                  </a:cubicBezTo>
                  <a:close/>
                  <a:moveTo>
                    <a:pt x="58410" y="399705"/>
                  </a:moveTo>
                  <a:cubicBezTo>
                    <a:pt x="154613" y="423947"/>
                    <a:pt x="202716" y="435972"/>
                    <a:pt x="299492" y="459832"/>
                  </a:cubicBezTo>
                  <a:cubicBezTo>
                    <a:pt x="373935" y="382144"/>
                    <a:pt x="410585" y="343968"/>
                    <a:pt x="483311" y="269524"/>
                  </a:cubicBezTo>
                  <a:cubicBezTo>
                    <a:pt x="460978" y="176183"/>
                    <a:pt x="450288" y="131517"/>
                    <a:pt x="430628" y="49629"/>
                  </a:cubicBezTo>
                  <a:cubicBezTo>
                    <a:pt x="339386" y="33786"/>
                    <a:pt x="293957" y="26342"/>
                    <a:pt x="203670" y="12216"/>
                  </a:cubicBezTo>
                  <a:cubicBezTo>
                    <a:pt x="128845" y="73871"/>
                    <a:pt x="91241" y="105557"/>
                    <a:pt x="15270" y="170648"/>
                  </a:cubicBezTo>
                  <a:cubicBezTo>
                    <a:pt x="31305" y="255781"/>
                    <a:pt x="40085" y="302356"/>
                    <a:pt x="58410" y="3997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CBA156E8-6F97-4705-AD51-92593716CF7E}"/>
                </a:ext>
              </a:extLst>
            </p:cNvPr>
            <p:cNvSpPr/>
            <p:nvPr/>
          </p:nvSpPr>
          <p:spPr>
            <a:xfrm>
              <a:off x="8126019" y="5496670"/>
              <a:ext cx="477202" cy="439026"/>
            </a:xfrm>
            <a:custGeom>
              <a:avLst/>
              <a:gdLst>
                <a:gd name="connsiteX0" fmla="*/ 310946 w 477202"/>
                <a:gd name="connsiteY0" fmla="*/ 456396 h 439026"/>
                <a:gd name="connsiteX1" fmla="*/ 56310 w 477202"/>
                <a:gd name="connsiteY1" fmla="*/ 399895 h 439026"/>
                <a:gd name="connsiteX2" fmla="*/ 0 w 477202"/>
                <a:gd name="connsiteY2" fmla="*/ 165494 h 439026"/>
                <a:gd name="connsiteX3" fmla="*/ 188782 w 477202"/>
                <a:gd name="connsiteY3" fmla="*/ 0 h 439026"/>
                <a:gd name="connsiteX4" fmla="*/ 427574 w 477202"/>
                <a:gd name="connsiteY4" fmla="*/ 35695 h 439026"/>
                <a:gd name="connsiteX5" fmla="*/ 493619 w 477202"/>
                <a:gd name="connsiteY5" fmla="*/ 259598 h 439026"/>
                <a:gd name="connsiteX6" fmla="*/ 310946 w 477202"/>
                <a:gd name="connsiteY6" fmla="*/ 456396 h 439026"/>
                <a:gd name="connsiteX7" fmla="*/ 68145 w 477202"/>
                <a:gd name="connsiteY7" fmla="*/ 387870 h 439026"/>
                <a:gd name="connsiteX8" fmla="*/ 306555 w 477202"/>
                <a:gd name="connsiteY8" fmla="*/ 440362 h 439026"/>
                <a:gd name="connsiteX9" fmla="*/ 478158 w 477202"/>
                <a:gd name="connsiteY9" fmla="*/ 256544 h 439026"/>
                <a:gd name="connsiteX10" fmla="*/ 416502 w 477202"/>
                <a:gd name="connsiteY10" fmla="*/ 46193 h 439026"/>
                <a:gd name="connsiteX11" fmla="*/ 192026 w 477202"/>
                <a:gd name="connsiteY11" fmla="*/ 12025 h 439026"/>
                <a:gd name="connsiteX12" fmla="*/ 15080 w 477202"/>
                <a:gd name="connsiteY12" fmla="*/ 168357 h 439026"/>
                <a:gd name="connsiteX13" fmla="*/ 68145 w 477202"/>
                <a:gd name="connsiteY13" fmla="*/ 387870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39026">
                  <a:moveTo>
                    <a:pt x="310946" y="456396"/>
                  </a:moveTo>
                  <a:cubicBezTo>
                    <a:pt x="208634" y="433300"/>
                    <a:pt x="157668" y="422038"/>
                    <a:pt x="56310" y="399895"/>
                  </a:cubicBezTo>
                  <a:cubicBezTo>
                    <a:pt x="32259" y="300065"/>
                    <a:pt x="20998" y="252535"/>
                    <a:pt x="0" y="165494"/>
                  </a:cubicBezTo>
                  <a:cubicBezTo>
                    <a:pt x="75971" y="96776"/>
                    <a:pt x="113765" y="63563"/>
                    <a:pt x="188782" y="0"/>
                  </a:cubicBezTo>
                  <a:cubicBezTo>
                    <a:pt x="283650" y="12789"/>
                    <a:pt x="331560" y="19851"/>
                    <a:pt x="427574" y="35695"/>
                  </a:cubicBezTo>
                  <a:cubicBezTo>
                    <a:pt x="452007" y="118728"/>
                    <a:pt x="465368" y="164348"/>
                    <a:pt x="493619" y="259598"/>
                  </a:cubicBezTo>
                  <a:cubicBezTo>
                    <a:pt x="421275" y="335759"/>
                    <a:pt x="384817" y="375463"/>
                    <a:pt x="310946" y="456396"/>
                  </a:cubicBezTo>
                  <a:close/>
                  <a:moveTo>
                    <a:pt x="68145" y="387870"/>
                  </a:moveTo>
                  <a:cubicBezTo>
                    <a:pt x="163204" y="408485"/>
                    <a:pt x="210924" y="418984"/>
                    <a:pt x="306555" y="440362"/>
                  </a:cubicBezTo>
                  <a:cubicBezTo>
                    <a:pt x="375845" y="364773"/>
                    <a:pt x="410013" y="327743"/>
                    <a:pt x="478158" y="256544"/>
                  </a:cubicBezTo>
                  <a:cubicBezTo>
                    <a:pt x="452007" y="167403"/>
                    <a:pt x="439600" y="124645"/>
                    <a:pt x="416502" y="46193"/>
                  </a:cubicBezTo>
                  <a:cubicBezTo>
                    <a:pt x="326216" y="31113"/>
                    <a:pt x="281169" y="24433"/>
                    <a:pt x="192026" y="12025"/>
                  </a:cubicBezTo>
                  <a:cubicBezTo>
                    <a:pt x="121591" y="72344"/>
                    <a:pt x="86279" y="103648"/>
                    <a:pt x="15080" y="168357"/>
                  </a:cubicBezTo>
                  <a:cubicBezTo>
                    <a:pt x="34932" y="250054"/>
                    <a:pt x="45621" y="294529"/>
                    <a:pt x="68145" y="3878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824D4098-D273-4583-A78D-85F6A5C634CF}"/>
                </a:ext>
              </a:extLst>
            </p:cNvPr>
            <p:cNvSpPr/>
            <p:nvPr/>
          </p:nvSpPr>
          <p:spPr>
            <a:xfrm>
              <a:off x="8540995" y="5378896"/>
              <a:ext cx="477202" cy="419938"/>
            </a:xfrm>
            <a:custGeom>
              <a:avLst/>
              <a:gdLst>
                <a:gd name="connsiteX0" fmla="*/ 318580 w 477202"/>
                <a:gd name="connsiteY0" fmla="*/ 436735 h 419938"/>
                <a:gd name="connsiteX1" fmla="*/ 65663 w 477202"/>
                <a:gd name="connsiteY1" fmla="*/ 381762 h 419938"/>
                <a:gd name="connsiteX2" fmla="*/ 0 w 477202"/>
                <a:gd name="connsiteY2" fmla="*/ 157668 h 419938"/>
                <a:gd name="connsiteX3" fmla="*/ 178664 w 477202"/>
                <a:gd name="connsiteY3" fmla="*/ 0 h 419938"/>
                <a:gd name="connsiteX4" fmla="*/ 416692 w 477202"/>
                <a:gd name="connsiteY4" fmla="*/ 38176 h 419938"/>
                <a:gd name="connsiteX5" fmla="*/ 491328 w 477202"/>
                <a:gd name="connsiteY5" fmla="*/ 252917 h 419938"/>
                <a:gd name="connsiteX6" fmla="*/ 318580 w 477202"/>
                <a:gd name="connsiteY6" fmla="*/ 436735 h 419938"/>
                <a:gd name="connsiteX7" fmla="*/ 76733 w 477202"/>
                <a:gd name="connsiteY7" fmla="*/ 369927 h 419938"/>
                <a:gd name="connsiteX8" fmla="*/ 313617 w 477202"/>
                <a:gd name="connsiteY8" fmla="*/ 421274 h 419938"/>
                <a:gd name="connsiteX9" fmla="*/ 475675 w 477202"/>
                <a:gd name="connsiteY9" fmla="*/ 249290 h 419938"/>
                <a:gd name="connsiteX10" fmla="*/ 405812 w 477202"/>
                <a:gd name="connsiteY10" fmla="*/ 47529 h 419938"/>
                <a:gd name="connsiteX11" fmla="*/ 182100 w 477202"/>
                <a:gd name="connsiteY11" fmla="*/ 11071 h 419938"/>
                <a:gd name="connsiteX12" fmla="*/ 14697 w 477202"/>
                <a:gd name="connsiteY12" fmla="*/ 159958 h 419938"/>
                <a:gd name="connsiteX13" fmla="*/ 76733 w 477202"/>
                <a:gd name="connsiteY13" fmla="*/ 369927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19938">
                  <a:moveTo>
                    <a:pt x="318580" y="436735"/>
                  </a:moveTo>
                  <a:cubicBezTo>
                    <a:pt x="216649" y="413639"/>
                    <a:pt x="166066" y="402568"/>
                    <a:pt x="65663" y="381762"/>
                  </a:cubicBezTo>
                  <a:cubicBezTo>
                    <a:pt x="37794" y="286321"/>
                    <a:pt x="24432" y="240892"/>
                    <a:pt x="0" y="157668"/>
                  </a:cubicBezTo>
                  <a:cubicBezTo>
                    <a:pt x="71580" y="91623"/>
                    <a:pt x="107275" y="59937"/>
                    <a:pt x="178664" y="0"/>
                  </a:cubicBezTo>
                  <a:cubicBezTo>
                    <a:pt x="272960" y="13171"/>
                    <a:pt x="320489" y="20806"/>
                    <a:pt x="416692" y="38176"/>
                  </a:cubicBezTo>
                  <a:cubicBezTo>
                    <a:pt x="444370" y="117964"/>
                    <a:pt x="459641" y="161485"/>
                    <a:pt x="491328" y="252917"/>
                  </a:cubicBezTo>
                  <a:cubicBezTo>
                    <a:pt x="422419" y="323352"/>
                    <a:pt x="387869" y="360192"/>
                    <a:pt x="318580" y="436735"/>
                  </a:cubicBezTo>
                  <a:close/>
                  <a:moveTo>
                    <a:pt x="76733" y="369927"/>
                  </a:moveTo>
                  <a:cubicBezTo>
                    <a:pt x="171029" y="389397"/>
                    <a:pt x="218368" y="399705"/>
                    <a:pt x="313617" y="421274"/>
                  </a:cubicBezTo>
                  <a:cubicBezTo>
                    <a:pt x="378707" y="350076"/>
                    <a:pt x="411157" y="315526"/>
                    <a:pt x="475675" y="249290"/>
                  </a:cubicBezTo>
                  <a:cubicBezTo>
                    <a:pt x="446089" y="163776"/>
                    <a:pt x="431963" y="122927"/>
                    <a:pt x="405812" y="47529"/>
                  </a:cubicBezTo>
                  <a:cubicBezTo>
                    <a:pt x="315526" y="31113"/>
                    <a:pt x="270860" y="23860"/>
                    <a:pt x="182100" y="11071"/>
                  </a:cubicBezTo>
                  <a:cubicBezTo>
                    <a:pt x="115292" y="67954"/>
                    <a:pt x="81696" y="97731"/>
                    <a:pt x="14697" y="159958"/>
                  </a:cubicBezTo>
                  <a:cubicBezTo>
                    <a:pt x="37794" y="238219"/>
                    <a:pt x="50392" y="280786"/>
                    <a:pt x="76733" y="3699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5FEB93E9-17B7-4AA9-81E9-F246B4BE15AD}"/>
                </a:ext>
              </a:extLst>
            </p:cNvPr>
            <p:cNvSpPr/>
            <p:nvPr/>
          </p:nvSpPr>
          <p:spPr>
            <a:xfrm>
              <a:off x="8944708" y="5275248"/>
              <a:ext cx="477202" cy="419938"/>
            </a:xfrm>
            <a:custGeom>
              <a:avLst/>
              <a:gdLst>
                <a:gd name="connsiteX0" fmla="*/ 328507 w 477202"/>
                <a:gd name="connsiteY0" fmla="*/ 420129 h 419938"/>
                <a:gd name="connsiteX1" fmla="*/ 74444 w 477202"/>
                <a:gd name="connsiteY1" fmla="*/ 360001 h 419938"/>
                <a:gd name="connsiteX2" fmla="*/ 0 w 477202"/>
                <a:gd name="connsiteY2" fmla="*/ 145070 h 419938"/>
                <a:gd name="connsiteX3" fmla="*/ 171411 w 477202"/>
                <a:gd name="connsiteY3" fmla="*/ 0 h 419938"/>
                <a:gd name="connsiteX4" fmla="*/ 411539 w 477202"/>
                <a:gd name="connsiteY4" fmla="*/ 46384 h 419938"/>
                <a:gd name="connsiteX5" fmla="*/ 494573 w 477202"/>
                <a:gd name="connsiteY5" fmla="*/ 253681 h 419938"/>
                <a:gd name="connsiteX6" fmla="*/ 328507 w 477202"/>
                <a:gd name="connsiteY6" fmla="*/ 420129 h 419938"/>
                <a:gd name="connsiteX7" fmla="*/ 85133 w 477202"/>
                <a:gd name="connsiteY7" fmla="*/ 349121 h 419938"/>
                <a:gd name="connsiteX8" fmla="*/ 322970 w 477202"/>
                <a:gd name="connsiteY8" fmla="*/ 405240 h 419938"/>
                <a:gd name="connsiteX9" fmla="*/ 479112 w 477202"/>
                <a:gd name="connsiteY9" fmla="*/ 249482 h 419938"/>
                <a:gd name="connsiteX10" fmla="*/ 401423 w 477202"/>
                <a:gd name="connsiteY10" fmla="*/ 54783 h 419938"/>
                <a:gd name="connsiteX11" fmla="*/ 175802 w 477202"/>
                <a:gd name="connsiteY11" fmla="*/ 10689 h 419938"/>
                <a:gd name="connsiteX12" fmla="*/ 15080 w 477202"/>
                <a:gd name="connsiteY12" fmla="*/ 147551 h 419938"/>
                <a:gd name="connsiteX13" fmla="*/ 85133 w 477202"/>
                <a:gd name="connsiteY13" fmla="*/ 349121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7202" h="419938">
                  <a:moveTo>
                    <a:pt x="328507" y="420129"/>
                  </a:moveTo>
                  <a:cubicBezTo>
                    <a:pt x="226004" y="394360"/>
                    <a:pt x="175229" y="382334"/>
                    <a:pt x="74444" y="360001"/>
                  </a:cubicBezTo>
                  <a:cubicBezTo>
                    <a:pt x="42757" y="268570"/>
                    <a:pt x="27678" y="224858"/>
                    <a:pt x="0" y="145070"/>
                  </a:cubicBezTo>
                  <a:cubicBezTo>
                    <a:pt x="68336" y="83797"/>
                    <a:pt x="102694" y="54592"/>
                    <a:pt x="171411" y="0"/>
                  </a:cubicBezTo>
                  <a:cubicBezTo>
                    <a:pt x="266279" y="15843"/>
                    <a:pt x="314191" y="25196"/>
                    <a:pt x="411539" y="46384"/>
                  </a:cubicBezTo>
                  <a:cubicBezTo>
                    <a:pt x="442462" y="123500"/>
                    <a:pt x="459260" y="165494"/>
                    <a:pt x="494573" y="253681"/>
                  </a:cubicBezTo>
                  <a:cubicBezTo>
                    <a:pt x="428146" y="316862"/>
                    <a:pt x="394933" y="350267"/>
                    <a:pt x="328507" y="420129"/>
                  </a:cubicBezTo>
                  <a:close/>
                  <a:moveTo>
                    <a:pt x="85133" y="349121"/>
                  </a:moveTo>
                  <a:cubicBezTo>
                    <a:pt x="179429" y="370118"/>
                    <a:pt x="226958" y="381189"/>
                    <a:pt x="322970" y="405240"/>
                  </a:cubicBezTo>
                  <a:cubicBezTo>
                    <a:pt x="385389" y="340150"/>
                    <a:pt x="416502" y="308845"/>
                    <a:pt x="479112" y="249482"/>
                  </a:cubicBezTo>
                  <a:cubicBezTo>
                    <a:pt x="446280" y="167021"/>
                    <a:pt x="430436" y="127509"/>
                    <a:pt x="401423" y="54783"/>
                  </a:cubicBezTo>
                  <a:cubicBezTo>
                    <a:pt x="309991" y="34931"/>
                    <a:pt x="264943" y="26151"/>
                    <a:pt x="175802" y="10689"/>
                  </a:cubicBezTo>
                  <a:cubicBezTo>
                    <a:pt x="111284" y="62418"/>
                    <a:pt x="79216" y="89905"/>
                    <a:pt x="15080" y="147551"/>
                  </a:cubicBezTo>
                  <a:cubicBezTo>
                    <a:pt x="41231" y="222949"/>
                    <a:pt x="55356" y="263798"/>
                    <a:pt x="85133" y="3491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368852FE-A60E-4009-B49D-12F6F92D8379}"/>
                </a:ext>
              </a:extLst>
            </p:cNvPr>
            <p:cNvSpPr/>
            <p:nvPr/>
          </p:nvSpPr>
          <p:spPr>
            <a:xfrm>
              <a:off x="9343650" y="5195651"/>
              <a:ext cx="496291" cy="400850"/>
            </a:xfrm>
            <a:custGeom>
              <a:avLst/>
              <a:gdLst>
                <a:gd name="connsiteX0" fmla="*/ 341867 w 496290"/>
                <a:gd name="connsiteY0" fmla="*/ 407531 h 400849"/>
                <a:gd name="connsiteX1" fmla="*/ 82842 w 496290"/>
                <a:gd name="connsiteY1" fmla="*/ 335951 h 400849"/>
                <a:gd name="connsiteX2" fmla="*/ 0 w 496290"/>
                <a:gd name="connsiteY2" fmla="*/ 128463 h 400849"/>
                <a:gd name="connsiteX3" fmla="*/ 167975 w 496290"/>
                <a:gd name="connsiteY3" fmla="*/ 0 h 400849"/>
                <a:gd name="connsiteX4" fmla="*/ 414402 w 496290"/>
                <a:gd name="connsiteY4" fmla="*/ 60128 h 400849"/>
                <a:gd name="connsiteX5" fmla="*/ 506216 w 496290"/>
                <a:gd name="connsiteY5" fmla="*/ 262271 h 400849"/>
                <a:gd name="connsiteX6" fmla="*/ 341867 w 496290"/>
                <a:gd name="connsiteY6" fmla="*/ 407531 h 400849"/>
                <a:gd name="connsiteX7" fmla="*/ 93150 w 496290"/>
                <a:gd name="connsiteY7" fmla="*/ 326407 h 400849"/>
                <a:gd name="connsiteX8" fmla="*/ 335759 w 496290"/>
                <a:gd name="connsiteY8" fmla="*/ 393215 h 400849"/>
                <a:gd name="connsiteX9" fmla="*/ 489991 w 496290"/>
                <a:gd name="connsiteY9" fmla="*/ 257307 h 400849"/>
                <a:gd name="connsiteX10" fmla="*/ 404095 w 496290"/>
                <a:gd name="connsiteY10" fmla="*/ 67572 h 400849"/>
                <a:gd name="connsiteX11" fmla="*/ 172556 w 496290"/>
                <a:gd name="connsiteY11" fmla="*/ 10689 h 400849"/>
                <a:gd name="connsiteX12" fmla="*/ 15270 w 496290"/>
                <a:gd name="connsiteY12" fmla="*/ 131708 h 400849"/>
                <a:gd name="connsiteX13" fmla="*/ 93150 w 496290"/>
                <a:gd name="connsiteY13" fmla="*/ 32640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290" h="400849">
                  <a:moveTo>
                    <a:pt x="341867" y="407531"/>
                  </a:moveTo>
                  <a:cubicBezTo>
                    <a:pt x="236883" y="376608"/>
                    <a:pt x="185155" y="362292"/>
                    <a:pt x="82842" y="335951"/>
                  </a:cubicBezTo>
                  <a:cubicBezTo>
                    <a:pt x="47720" y="247763"/>
                    <a:pt x="30923" y="205579"/>
                    <a:pt x="0" y="128463"/>
                  </a:cubicBezTo>
                  <a:cubicBezTo>
                    <a:pt x="66617" y="73489"/>
                    <a:pt x="100021" y="47720"/>
                    <a:pt x="167975" y="0"/>
                  </a:cubicBezTo>
                  <a:cubicBezTo>
                    <a:pt x="264752" y="20806"/>
                    <a:pt x="313999" y="32832"/>
                    <a:pt x="414402" y="60128"/>
                  </a:cubicBezTo>
                  <a:cubicBezTo>
                    <a:pt x="448570" y="135335"/>
                    <a:pt x="467276" y="176374"/>
                    <a:pt x="506216" y="262271"/>
                  </a:cubicBezTo>
                  <a:cubicBezTo>
                    <a:pt x="439980" y="316862"/>
                    <a:pt x="407148" y="346067"/>
                    <a:pt x="341867" y="407531"/>
                  </a:cubicBezTo>
                  <a:close/>
                  <a:moveTo>
                    <a:pt x="93150" y="326407"/>
                  </a:moveTo>
                  <a:cubicBezTo>
                    <a:pt x="188971" y="351030"/>
                    <a:pt x="237456" y="364392"/>
                    <a:pt x="335759" y="393215"/>
                  </a:cubicBezTo>
                  <a:cubicBezTo>
                    <a:pt x="397032" y="335759"/>
                    <a:pt x="427764" y="308464"/>
                    <a:pt x="489991" y="257307"/>
                  </a:cubicBezTo>
                  <a:cubicBezTo>
                    <a:pt x="453723" y="176947"/>
                    <a:pt x="436163" y="138580"/>
                    <a:pt x="404095" y="67572"/>
                  </a:cubicBezTo>
                  <a:cubicBezTo>
                    <a:pt x="309800" y="41994"/>
                    <a:pt x="263607" y="30732"/>
                    <a:pt x="172556" y="10689"/>
                  </a:cubicBezTo>
                  <a:cubicBezTo>
                    <a:pt x="108992" y="55928"/>
                    <a:pt x="77689" y="80170"/>
                    <a:pt x="15270" y="131708"/>
                  </a:cubicBezTo>
                  <a:cubicBezTo>
                    <a:pt x="44285" y="204624"/>
                    <a:pt x="60127" y="243946"/>
                    <a:pt x="93150" y="3264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792918EB-C863-4A34-8E52-57009C11C31D}"/>
                </a:ext>
              </a:extLst>
            </p:cNvPr>
            <p:cNvSpPr/>
            <p:nvPr/>
          </p:nvSpPr>
          <p:spPr>
            <a:xfrm>
              <a:off x="9745072" y="5149267"/>
              <a:ext cx="515379" cy="381762"/>
            </a:xfrm>
            <a:custGeom>
              <a:avLst/>
              <a:gdLst>
                <a:gd name="connsiteX0" fmla="*/ 360957 w 515378"/>
                <a:gd name="connsiteY0" fmla="*/ 399705 h 381761"/>
                <a:gd name="connsiteX1" fmla="*/ 91623 w 515378"/>
                <a:gd name="connsiteY1" fmla="*/ 310372 h 381761"/>
                <a:gd name="connsiteX2" fmla="*/ 0 w 515378"/>
                <a:gd name="connsiteY2" fmla="*/ 108229 h 381761"/>
                <a:gd name="connsiteX3" fmla="*/ 168548 w 515378"/>
                <a:gd name="connsiteY3" fmla="*/ 0 h 381761"/>
                <a:gd name="connsiteX4" fmla="*/ 426811 w 515378"/>
                <a:gd name="connsiteY4" fmla="*/ 79597 h 381761"/>
                <a:gd name="connsiteX5" fmla="*/ 528550 w 515378"/>
                <a:gd name="connsiteY5" fmla="*/ 279259 h 381761"/>
                <a:gd name="connsiteX6" fmla="*/ 360957 w 515378"/>
                <a:gd name="connsiteY6" fmla="*/ 399705 h 381761"/>
                <a:gd name="connsiteX7" fmla="*/ 101931 w 515378"/>
                <a:gd name="connsiteY7" fmla="*/ 302164 h 381761"/>
                <a:gd name="connsiteX8" fmla="*/ 354275 w 515378"/>
                <a:gd name="connsiteY8" fmla="*/ 385770 h 381761"/>
                <a:gd name="connsiteX9" fmla="*/ 511561 w 515378"/>
                <a:gd name="connsiteY9" fmla="*/ 273151 h 381761"/>
                <a:gd name="connsiteX10" fmla="*/ 416311 w 515378"/>
                <a:gd name="connsiteY10" fmla="*/ 85705 h 381761"/>
                <a:gd name="connsiteX11" fmla="*/ 173702 w 515378"/>
                <a:gd name="connsiteY11" fmla="*/ 10499 h 381761"/>
                <a:gd name="connsiteX12" fmla="*/ 15652 w 515378"/>
                <a:gd name="connsiteY12" fmla="*/ 112429 h 381761"/>
                <a:gd name="connsiteX13" fmla="*/ 101931 w 515378"/>
                <a:gd name="connsiteY13" fmla="*/ 302164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381761">
                  <a:moveTo>
                    <a:pt x="360957" y="399705"/>
                  </a:moveTo>
                  <a:cubicBezTo>
                    <a:pt x="251200" y="360956"/>
                    <a:pt x="197371" y="343013"/>
                    <a:pt x="91623" y="310372"/>
                  </a:cubicBezTo>
                  <a:cubicBezTo>
                    <a:pt x="52683" y="224476"/>
                    <a:pt x="34168" y="183437"/>
                    <a:pt x="0" y="108229"/>
                  </a:cubicBezTo>
                  <a:cubicBezTo>
                    <a:pt x="66427" y="61082"/>
                    <a:pt x="100021" y="39322"/>
                    <a:pt x="168548" y="0"/>
                  </a:cubicBezTo>
                  <a:cubicBezTo>
                    <a:pt x="269524" y="28060"/>
                    <a:pt x="321062" y="43903"/>
                    <a:pt x="426811" y="79597"/>
                  </a:cubicBezTo>
                  <a:cubicBezTo>
                    <a:pt x="464796" y="154041"/>
                    <a:pt x="485410" y="194508"/>
                    <a:pt x="528550" y="279259"/>
                  </a:cubicBezTo>
                  <a:cubicBezTo>
                    <a:pt x="460596" y="323734"/>
                    <a:pt x="427001" y="347785"/>
                    <a:pt x="360957" y="399705"/>
                  </a:cubicBezTo>
                  <a:close/>
                  <a:moveTo>
                    <a:pt x="101931" y="302164"/>
                  </a:moveTo>
                  <a:cubicBezTo>
                    <a:pt x="200998" y="332896"/>
                    <a:pt x="251581" y="349503"/>
                    <a:pt x="354275" y="385770"/>
                  </a:cubicBezTo>
                  <a:cubicBezTo>
                    <a:pt x="416311" y="337477"/>
                    <a:pt x="447616" y="314763"/>
                    <a:pt x="511561" y="273151"/>
                  </a:cubicBezTo>
                  <a:cubicBezTo>
                    <a:pt x="471285" y="193935"/>
                    <a:pt x="452006" y="155950"/>
                    <a:pt x="416311" y="85705"/>
                  </a:cubicBezTo>
                  <a:cubicBezTo>
                    <a:pt x="317054" y="52301"/>
                    <a:pt x="268570" y="37222"/>
                    <a:pt x="173702" y="10499"/>
                  </a:cubicBezTo>
                  <a:cubicBezTo>
                    <a:pt x="109566" y="47720"/>
                    <a:pt x="77880" y="68335"/>
                    <a:pt x="15652" y="112429"/>
                  </a:cubicBezTo>
                  <a:cubicBezTo>
                    <a:pt x="47911" y="183437"/>
                    <a:pt x="65472" y="221804"/>
                    <a:pt x="101931" y="3021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038621A1-8842-4069-834D-DB923B2AA6E1}"/>
                </a:ext>
              </a:extLst>
            </p:cNvPr>
            <p:cNvSpPr/>
            <p:nvPr/>
          </p:nvSpPr>
          <p:spPr>
            <a:xfrm>
              <a:off x="10158521" y="5146022"/>
              <a:ext cx="553555" cy="381762"/>
            </a:xfrm>
            <a:custGeom>
              <a:avLst/>
              <a:gdLst>
                <a:gd name="connsiteX0" fmla="*/ 387679 w 553554"/>
                <a:gd name="connsiteY0" fmla="*/ 396460 h 381761"/>
                <a:gd name="connsiteX1" fmla="*/ 101358 w 553554"/>
                <a:gd name="connsiteY1" fmla="*/ 283076 h 381761"/>
                <a:gd name="connsiteX2" fmla="*/ 0 w 553554"/>
                <a:gd name="connsiteY2" fmla="*/ 83224 h 381761"/>
                <a:gd name="connsiteX3" fmla="*/ 175038 w 553554"/>
                <a:gd name="connsiteY3" fmla="*/ 0 h 381761"/>
                <a:gd name="connsiteX4" fmla="*/ 450097 w 553554"/>
                <a:gd name="connsiteY4" fmla="*/ 102503 h 381761"/>
                <a:gd name="connsiteX5" fmla="*/ 561572 w 553554"/>
                <a:gd name="connsiteY5" fmla="*/ 299683 h 381761"/>
                <a:gd name="connsiteX6" fmla="*/ 387679 w 553554"/>
                <a:gd name="connsiteY6" fmla="*/ 396460 h 381761"/>
                <a:gd name="connsiteX7" fmla="*/ 112047 w 553554"/>
                <a:gd name="connsiteY7" fmla="*/ 276205 h 381761"/>
                <a:gd name="connsiteX8" fmla="*/ 380426 w 553554"/>
                <a:gd name="connsiteY8" fmla="*/ 382525 h 381761"/>
                <a:gd name="connsiteX9" fmla="*/ 543629 w 553554"/>
                <a:gd name="connsiteY9" fmla="*/ 292048 h 381761"/>
                <a:gd name="connsiteX10" fmla="*/ 439217 w 553554"/>
                <a:gd name="connsiteY10" fmla="*/ 106893 h 381761"/>
                <a:gd name="connsiteX11" fmla="*/ 180764 w 553554"/>
                <a:gd name="connsiteY11" fmla="*/ 10308 h 381761"/>
                <a:gd name="connsiteX12" fmla="*/ 16607 w 553554"/>
                <a:gd name="connsiteY12" fmla="*/ 88569 h 381761"/>
                <a:gd name="connsiteX13" fmla="*/ 112047 w 553554"/>
                <a:gd name="connsiteY13" fmla="*/ 276205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381761">
                  <a:moveTo>
                    <a:pt x="387679" y="396460"/>
                  </a:moveTo>
                  <a:cubicBezTo>
                    <a:pt x="271051" y="348549"/>
                    <a:pt x="213214" y="324688"/>
                    <a:pt x="101358" y="283076"/>
                  </a:cubicBezTo>
                  <a:cubicBezTo>
                    <a:pt x="58410" y="198325"/>
                    <a:pt x="37794" y="157668"/>
                    <a:pt x="0" y="83224"/>
                  </a:cubicBezTo>
                  <a:cubicBezTo>
                    <a:pt x="68335" y="45239"/>
                    <a:pt x="103648" y="29396"/>
                    <a:pt x="175038" y="0"/>
                  </a:cubicBezTo>
                  <a:cubicBezTo>
                    <a:pt x="282695" y="37794"/>
                    <a:pt x="337860" y="58600"/>
                    <a:pt x="450097" y="102503"/>
                  </a:cubicBezTo>
                  <a:cubicBezTo>
                    <a:pt x="491900" y="176374"/>
                    <a:pt x="514425" y="216268"/>
                    <a:pt x="561572" y="299683"/>
                  </a:cubicBezTo>
                  <a:cubicBezTo>
                    <a:pt x="491136" y="335187"/>
                    <a:pt x="456396" y="354657"/>
                    <a:pt x="387679" y="396460"/>
                  </a:cubicBezTo>
                  <a:close/>
                  <a:moveTo>
                    <a:pt x="112047" y="276205"/>
                  </a:moveTo>
                  <a:cubicBezTo>
                    <a:pt x="217032" y="315526"/>
                    <a:pt x="271241" y="337859"/>
                    <a:pt x="380426" y="382525"/>
                  </a:cubicBezTo>
                  <a:cubicBezTo>
                    <a:pt x="444944" y="343777"/>
                    <a:pt x="477394" y="325452"/>
                    <a:pt x="543629" y="292048"/>
                  </a:cubicBezTo>
                  <a:cubicBezTo>
                    <a:pt x="499726" y="213978"/>
                    <a:pt x="478539" y="176565"/>
                    <a:pt x="439217" y="106893"/>
                  </a:cubicBezTo>
                  <a:cubicBezTo>
                    <a:pt x="333851" y="65854"/>
                    <a:pt x="282122" y="46193"/>
                    <a:pt x="180764" y="10308"/>
                  </a:cubicBezTo>
                  <a:cubicBezTo>
                    <a:pt x="113955" y="38367"/>
                    <a:pt x="80742" y="53256"/>
                    <a:pt x="16607" y="88569"/>
                  </a:cubicBezTo>
                  <a:cubicBezTo>
                    <a:pt x="52301" y="158813"/>
                    <a:pt x="71580" y="196798"/>
                    <a:pt x="112047" y="2762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20E08DE9-76E6-42B7-ACE3-6E10F6C966FE}"/>
                </a:ext>
              </a:extLst>
            </p:cNvPr>
            <p:cNvSpPr/>
            <p:nvPr/>
          </p:nvSpPr>
          <p:spPr>
            <a:xfrm>
              <a:off x="10594301" y="5182480"/>
              <a:ext cx="572643" cy="381762"/>
            </a:xfrm>
            <a:custGeom>
              <a:avLst/>
              <a:gdLst>
                <a:gd name="connsiteX0" fmla="*/ 411922 w 572643"/>
                <a:gd name="connsiteY0" fmla="*/ 388443 h 381761"/>
                <a:gd name="connsiteX1" fmla="*/ 111284 w 572643"/>
                <a:gd name="connsiteY1" fmla="*/ 262080 h 381761"/>
                <a:gd name="connsiteX2" fmla="*/ 0 w 572643"/>
                <a:gd name="connsiteY2" fmla="*/ 64709 h 381761"/>
                <a:gd name="connsiteX3" fmla="*/ 181528 w 572643"/>
                <a:gd name="connsiteY3" fmla="*/ 0 h 381761"/>
                <a:gd name="connsiteX4" fmla="*/ 471667 w 572643"/>
                <a:gd name="connsiteY4" fmla="*/ 115865 h 381761"/>
                <a:gd name="connsiteX5" fmla="*/ 590968 w 572643"/>
                <a:gd name="connsiteY5" fmla="*/ 307509 h 381761"/>
                <a:gd name="connsiteX6" fmla="*/ 411922 w 572643"/>
                <a:gd name="connsiteY6" fmla="*/ 388443 h 381761"/>
                <a:gd name="connsiteX7" fmla="*/ 122164 w 572643"/>
                <a:gd name="connsiteY7" fmla="*/ 256544 h 381761"/>
                <a:gd name="connsiteX8" fmla="*/ 403905 w 572643"/>
                <a:gd name="connsiteY8" fmla="*/ 374890 h 381761"/>
                <a:gd name="connsiteX9" fmla="*/ 571880 w 572643"/>
                <a:gd name="connsiteY9" fmla="*/ 299492 h 381761"/>
                <a:gd name="connsiteX10" fmla="*/ 460215 w 572643"/>
                <a:gd name="connsiteY10" fmla="*/ 119491 h 381761"/>
                <a:gd name="connsiteX11" fmla="*/ 187636 w 572643"/>
                <a:gd name="connsiteY11" fmla="*/ 10308 h 381761"/>
                <a:gd name="connsiteX12" fmla="*/ 17371 w 572643"/>
                <a:gd name="connsiteY12" fmla="*/ 71580 h 381761"/>
                <a:gd name="connsiteX13" fmla="*/ 122164 w 572643"/>
                <a:gd name="connsiteY13" fmla="*/ 256544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381761">
                  <a:moveTo>
                    <a:pt x="411922" y="388443"/>
                  </a:moveTo>
                  <a:cubicBezTo>
                    <a:pt x="289948" y="336523"/>
                    <a:pt x="229821" y="310945"/>
                    <a:pt x="111284" y="262080"/>
                  </a:cubicBezTo>
                  <a:cubicBezTo>
                    <a:pt x="64328" y="178665"/>
                    <a:pt x="41803" y="138580"/>
                    <a:pt x="0" y="64709"/>
                  </a:cubicBezTo>
                  <a:cubicBezTo>
                    <a:pt x="71199" y="35504"/>
                    <a:pt x="107466" y="22524"/>
                    <a:pt x="181528" y="0"/>
                  </a:cubicBezTo>
                  <a:cubicBezTo>
                    <a:pt x="295485" y="44094"/>
                    <a:pt x="353703" y="67572"/>
                    <a:pt x="471667" y="115865"/>
                  </a:cubicBezTo>
                  <a:cubicBezTo>
                    <a:pt x="516524" y="188018"/>
                    <a:pt x="540766" y="226767"/>
                    <a:pt x="590968" y="307509"/>
                  </a:cubicBezTo>
                  <a:cubicBezTo>
                    <a:pt x="518242" y="337096"/>
                    <a:pt x="482357" y="353321"/>
                    <a:pt x="411922" y="388443"/>
                  </a:cubicBezTo>
                  <a:close/>
                  <a:moveTo>
                    <a:pt x="122164" y="256544"/>
                  </a:moveTo>
                  <a:cubicBezTo>
                    <a:pt x="233257" y="302355"/>
                    <a:pt x="289758" y="326407"/>
                    <a:pt x="403905" y="374890"/>
                  </a:cubicBezTo>
                  <a:cubicBezTo>
                    <a:pt x="470140" y="342250"/>
                    <a:pt x="503735" y="326979"/>
                    <a:pt x="571880" y="299492"/>
                  </a:cubicBezTo>
                  <a:cubicBezTo>
                    <a:pt x="524923" y="223904"/>
                    <a:pt x="502399" y="187445"/>
                    <a:pt x="460215" y="119491"/>
                  </a:cubicBezTo>
                  <a:cubicBezTo>
                    <a:pt x="349503" y="74062"/>
                    <a:pt x="294720" y="51920"/>
                    <a:pt x="187636" y="10308"/>
                  </a:cubicBezTo>
                  <a:cubicBezTo>
                    <a:pt x="118346" y="31877"/>
                    <a:pt x="84370" y="44094"/>
                    <a:pt x="17371" y="71580"/>
                  </a:cubicBezTo>
                  <a:cubicBezTo>
                    <a:pt x="56883" y="141061"/>
                    <a:pt x="78071" y="178665"/>
                    <a:pt x="122164" y="25654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9C8CBB6D-8352-4072-BDDD-488C8D5DDBBC}"/>
                </a:ext>
              </a:extLst>
            </p:cNvPr>
            <p:cNvSpPr/>
            <p:nvPr/>
          </p:nvSpPr>
          <p:spPr>
            <a:xfrm>
              <a:off x="11051270" y="5247189"/>
              <a:ext cx="610819" cy="362674"/>
            </a:xfrm>
            <a:custGeom>
              <a:avLst/>
              <a:gdLst>
                <a:gd name="connsiteX0" fmla="*/ 432537 w 610819"/>
                <a:gd name="connsiteY0" fmla="*/ 375081 h 362673"/>
                <a:gd name="connsiteX1" fmla="*/ 118920 w 610819"/>
                <a:gd name="connsiteY1" fmla="*/ 241273 h 362673"/>
                <a:gd name="connsiteX2" fmla="*/ 0 w 610819"/>
                <a:gd name="connsiteY2" fmla="*/ 49438 h 362673"/>
                <a:gd name="connsiteX3" fmla="*/ 188973 w 610819"/>
                <a:gd name="connsiteY3" fmla="*/ 0 h 362673"/>
                <a:gd name="connsiteX4" fmla="*/ 493428 w 610819"/>
                <a:gd name="connsiteY4" fmla="*/ 124645 h 362673"/>
                <a:gd name="connsiteX5" fmla="*/ 618264 w 610819"/>
                <a:gd name="connsiteY5" fmla="*/ 308654 h 362673"/>
                <a:gd name="connsiteX6" fmla="*/ 432537 w 610819"/>
                <a:gd name="connsiteY6" fmla="*/ 375081 h 362673"/>
                <a:gd name="connsiteX7" fmla="*/ 130181 w 610819"/>
                <a:gd name="connsiteY7" fmla="*/ 236692 h 362673"/>
                <a:gd name="connsiteX8" fmla="*/ 424138 w 610819"/>
                <a:gd name="connsiteY8" fmla="*/ 362101 h 362673"/>
                <a:gd name="connsiteX9" fmla="*/ 598222 w 610819"/>
                <a:gd name="connsiteY9" fmla="*/ 300065 h 362673"/>
                <a:gd name="connsiteX10" fmla="*/ 481211 w 610819"/>
                <a:gd name="connsiteY10" fmla="*/ 127127 h 362673"/>
                <a:gd name="connsiteX11" fmla="*/ 195272 w 610819"/>
                <a:gd name="connsiteY11" fmla="*/ 9735 h 362673"/>
                <a:gd name="connsiteX12" fmla="*/ 18134 w 610819"/>
                <a:gd name="connsiteY12" fmla="*/ 56692 h 362673"/>
                <a:gd name="connsiteX13" fmla="*/ 130181 w 610819"/>
                <a:gd name="connsiteY13" fmla="*/ 236692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362673">
                  <a:moveTo>
                    <a:pt x="432537" y="375081"/>
                  </a:moveTo>
                  <a:cubicBezTo>
                    <a:pt x="305792" y="320871"/>
                    <a:pt x="242801" y="293957"/>
                    <a:pt x="118920" y="241273"/>
                  </a:cubicBezTo>
                  <a:cubicBezTo>
                    <a:pt x="68718" y="160340"/>
                    <a:pt x="44667" y="121591"/>
                    <a:pt x="0" y="49438"/>
                  </a:cubicBezTo>
                  <a:cubicBezTo>
                    <a:pt x="74062" y="26532"/>
                    <a:pt x="111857" y="16607"/>
                    <a:pt x="188973" y="0"/>
                  </a:cubicBezTo>
                  <a:cubicBezTo>
                    <a:pt x="308846" y="48484"/>
                    <a:pt x="369927" y="73680"/>
                    <a:pt x="493428" y="124645"/>
                  </a:cubicBezTo>
                  <a:cubicBezTo>
                    <a:pt x="540575" y="194126"/>
                    <a:pt x="565772" y="231348"/>
                    <a:pt x="618264" y="308654"/>
                  </a:cubicBezTo>
                  <a:cubicBezTo>
                    <a:pt x="542485" y="332324"/>
                    <a:pt x="505454" y="345685"/>
                    <a:pt x="432537" y="375081"/>
                  </a:cubicBezTo>
                  <a:close/>
                  <a:moveTo>
                    <a:pt x="130181" y="236692"/>
                  </a:moveTo>
                  <a:cubicBezTo>
                    <a:pt x="246428" y="286130"/>
                    <a:pt x="305410" y="311327"/>
                    <a:pt x="424138" y="362101"/>
                  </a:cubicBezTo>
                  <a:cubicBezTo>
                    <a:pt x="492664" y="334805"/>
                    <a:pt x="527404" y="322398"/>
                    <a:pt x="598222" y="300065"/>
                  </a:cubicBezTo>
                  <a:cubicBezTo>
                    <a:pt x="549356" y="227721"/>
                    <a:pt x="525687" y="192790"/>
                    <a:pt x="481211" y="127127"/>
                  </a:cubicBezTo>
                  <a:cubicBezTo>
                    <a:pt x="365347" y="79025"/>
                    <a:pt x="308082" y="55355"/>
                    <a:pt x="195272" y="9735"/>
                  </a:cubicBezTo>
                  <a:cubicBezTo>
                    <a:pt x="123118" y="25769"/>
                    <a:pt x="87615" y="35313"/>
                    <a:pt x="18134" y="56692"/>
                  </a:cubicBezTo>
                  <a:cubicBezTo>
                    <a:pt x="60510" y="124836"/>
                    <a:pt x="83225" y="161103"/>
                    <a:pt x="130181" y="2366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3A919FA2-F019-4B62-92D5-BB529745F01A}"/>
                </a:ext>
              </a:extLst>
            </p:cNvPr>
            <p:cNvSpPr/>
            <p:nvPr/>
          </p:nvSpPr>
          <p:spPr>
            <a:xfrm>
              <a:off x="11529046" y="5332321"/>
              <a:ext cx="629907" cy="343586"/>
            </a:xfrm>
            <a:custGeom>
              <a:avLst/>
              <a:gdLst>
                <a:gd name="connsiteX0" fmla="*/ 449716 w 629907"/>
                <a:gd name="connsiteY0" fmla="*/ 357902 h 343585"/>
                <a:gd name="connsiteX1" fmla="*/ 124645 w 629907"/>
                <a:gd name="connsiteY1" fmla="*/ 221040 h 343585"/>
                <a:gd name="connsiteX2" fmla="*/ 0 w 629907"/>
                <a:gd name="connsiteY2" fmla="*/ 36840 h 343585"/>
                <a:gd name="connsiteX3" fmla="*/ 196989 w 629907"/>
                <a:gd name="connsiteY3" fmla="*/ 0 h 343585"/>
                <a:gd name="connsiteX4" fmla="*/ 513851 w 629907"/>
                <a:gd name="connsiteY4" fmla="*/ 129035 h 343585"/>
                <a:gd name="connsiteX5" fmla="*/ 642124 w 629907"/>
                <a:gd name="connsiteY5" fmla="*/ 303501 h 343585"/>
                <a:gd name="connsiteX6" fmla="*/ 449716 w 629907"/>
                <a:gd name="connsiteY6" fmla="*/ 357902 h 343585"/>
                <a:gd name="connsiteX7" fmla="*/ 136289 w 629907"/>
                <a:gd name="connsiteY7" fmla="*/ 217223 h 343585"/>
                <a:gd name="connsiteX8" fmla="*/ 441126 w 629907"/>
                <a:gd name="connsiteY8" fmla="*/ 345494 h 343585"/>
                <a:gd name="connsiteX9" fmla="*/ 621700 w 629907"/>
                <a:gd name="connsiteY9" fmla="*/ 294720 h 343585"/>
                <a:gd name="connsiteX10" fmla="*/ 501445 w 629907"/>
                <a:gd name="connsiteY10" fmla="*/ 130753 h 343585"/>
                <a:gd name="connsiteX11" fmla="*/ 203861 w 629907"/>
                <a:gd name="connsiteY11" fmla="*/ 9353 h 343585"/>
                <a:gd name="connsiteX12" fmla="*/ 19279 w 629907"/>
                <a:gd name="connsiteY12" fmla="*/ 44475 h 343585"/>
                <a:gd name="connsiteX13" fmla="*/ 136289 w 629907"/>
                <a:gd name="connsiteY13" fmla="*/ 217223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43585">
                  <a:moveTo>
                    <a:pt x="449716" y="357902"/>
                  </a:moveTo>
                  <a:cubicBezTo>
                    <a:pt x="318772" y="303119"/>
                    <a:pt x="253489" y="275632"/>
                    <a:pt x="124645" y="221040"/>
                  </a:cubicBezTo>
                  <a:cubicBezTo>
                    <a:pt x="72343" y="143733"/>
                    <a:pt x="47147" y="106512"/>
                    <a:pt x="0" y="36840"/>
                  </a:cubicBezTo>
                  <a:cubicBezTo>
                    <a:pt x="77116" y="19279"/>
                    <a:pt x="116628" y="12026"/>
                    <a:pt x="196989" y="0"/>
                  </a:cubicBezTo>
                  <a:cubicBezTo>
                    <a:pt x="322398" y="50774"/>
                    <a:pt x="385771" y="76925"/>
                    <a:pt x="513851" y="129035"/>
                  </a:cubicBezTo>
                  <a:cubicBezTo>
                    <a:pt x="562526" y="195271"/>
                    <a:pt x="588486" y="230584"/>
                    <a:pt x="642124" y="303501"/>
                  </a:cubicBezTo>
                  <a:cubicBezTo>
                    <a:pt x="563671" y="322589"/>
                    <a:pt x="525305" y="333469"/>
                    <a:pt x="449716" y="357902"/>
                  </a:cubicBezTo>
                  <a:close/>
                  <a:moveTo>
                    <a:pt x="136289" y="217223"/>
                  </a:moveTo>
                  <a:cubicBezTo>
                    <a:pt x="257307" y="268379"/>
                    <a:pt x="318389" y="294148"/>
                    <a:pt x="441126" y="345494"/>
                  </a:cubicBezTo>
                  <a:cubicBezTo>
                    <a:pt x="512134" y="322970"/>
                    <a:pt x="548210" y="312854"/>
                    <a:pt x="621700" y="294720"/>
                  </a:cubicBezTo>
                  <a:cubicBezTo>
                    <a:pt x="571498" y="226385"/>
                    <a:pt x="547256" y="193171"/>
                    <a:pt x="501445" y="130753"/>
                  </a:cubicBezTo>
                  <a:cubicBezTo>
                    <a:pt x="381380" y="81697"/>
                    <a:pt x="321634" y="57264"/>
                    <a:pt x="203861" y="9353"/>
                  </a:cubicBezTo>
                  <a:cubicBezTo>
                    <a:pt x="128654" y="20997"/>
                    <a:pt x="91623" y="28060"/>
                    <a:pt x="19279" y="44475"/>
                  </a:cubicBezTo>
                  <a:cubicBezTo>
                    <a:pt x="63564" y="110138"/>
                    <a:pt x="87233" y="145069"/>
                    <a:pt x="136289" y="21722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4651763E-D5DF-4FC4-B3CE-E472ED3912F1}"/>
                </a:ext>
              </a:extLst>
            </p:cNvPr>
            <p:cNvSpPr/>
            <p:nvPr/>
          </p:nvSpPr>
          <p:spPr>
            <a:xfrm>
              <a:off x="12026673" y="5430816"/>
              <a:ext cx="648995" cy="324498"/>
            </a:xfrm>
            <a:custGeom>
              <a:avLst/>
              <a:gdLst>
                <a:gd name="connsiteX0" fmla="*/ 462313 w 648995"/>
                <a:gd name="connsiteY0" fmla="*/ 337668 h 324497"/>
                <a:gd name="connsiteX1" fmla="*/ 128080 w 648995"/>
                <a:gd name="connsiteY1" fmla="*/ 201952 h 324497"/>
                <a:gd name="connsiteX2" fmla="*/ 0 w 648995"/>
                <a:gd name="connsiteY2" fmla="*/ 27296 h 324497"/>
                <a:gd name="connsiteX3" fmla="*/ 204624 w 648995"/>
                <a:gd name="connsiteY3" fmla="*/ 0 h 324497"/>
                <a:gd name="connsiteX4" fmla="*/ 531412 w 648995"/>
                <a:gd name="connsiteY4" fmla="*/ 128654 h 324497"/>
                <a:gd name="connsiteX5" fmla="*/ 661212 w 648995"/>
                <a:gd name="connsiteY5" fmla="*/ 292429 h 324497"/>
                <a:gd name="connsiteX6" fmla="*/ 462313 w 648995"/>
                <a:gd name="connsiteY6" fmla="*/ 337668 h 324497"/>
                <a:gd name="connsiteX7" fmla="*/ 140297 w 648995"/>
                <a:gd name="connsiteY7" fmla="*/ 199089 h 324497"/>
                <a:gd name="connsiteX8" fmla="*/ 453723 w 648995"/>
                <a:gd name="connsiteY8" fmla="*/ 326406 h 324497"/>
                <a:gd name="connsiteX9" fmla="*/ 640406 w 648995"/>
                <a:gd name="connsiteY9" fmla="*/ 284412 h 324497"/>
                <a:gd name="connsiteX10" fmla="*/ 518623 w 648995"/>
                <a:gd name="connsiteY10" fmla="*/ 130371 h 324497"/>
                <a:gd name="connsiteX11" fmla="*/ 211877 w 648995"/>
                <a:gd name="connsiteY11" fmla="*/ 9353 h 324497"/>
                <a:gd name="connsiteX12" fmla="*/ 20042 w 648995"/>
                <a:gd name="connsiteY12" fmla="*/ 35504 h 324497"/>
                <a:gd name="connsiteX13" fmla="*/ 140297 w 648995"/>
                <a:gd name="connsiteY13" fmla="*/ 199089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324497">
                  <a:moveTo>
                    <a:pt x="462313" y="337668"/>
                  </a:moveTo>
                  <a:cubicBezTo>
                    <a:pt x="328125" y="284031"/>
                    <a:pt x="261125" y="256735"/>
                    <a:pt x="128080" y="201952"/>
                  </a:cubicBezTo>
                  <a:cubicBezTo>
                    <a:pt x="74443" y="128845"/>
                    <a:pt x="48674" y="93532"/>
                    <a:pt x="0" y="27296"/>
                  </a:cubicBezTo>
                  <a:cubicBezTo>
                    <a:pt x="80360" y="13934"/>
                    <a:pt x="121400" y="8590"/>
                    <a:pt x="204624" y="0"/>
                  </a:cubicBezTo>
                  <a:cubicBezTo>
                    <a:pt x="334423" y="51347"/>
                    <a:pt x="399896" y="77307"/>
                    <a:pt x="531412" y="128654"/>
                  </a:cubicBezTo>
                  <a:cubicBezTo>
                    <a:pt x="581042" y="191072"/>
                    <a:pt x="607192" y="224285"/>
                    <a:pt x="661212" y="292429"/>
                  </a:cubicBezTo>
                  <a:cubicBezTo>
                    <a:pt x="580278" y="308463"/>
                    <a:pt x="540575" y="317435"/>
                    <a:pt x="462313" y="337668"/>
                  </a:cubicBezTo>
                  <a:close/>
                  <a:moveTo>
                    <a:pt x="140297" y="199089"/>
                  </a:moveTo>
                  <a:cubicBezTo>
                    <a:pt x="265134" y="250436"/>
                    <a:pt x="327933" y="276014"/>
                    <a:pt x="453723" y="326406"/>
                  </a:cubicBezTo>
                  <a:cubicBezTo>
                    <a:pt x="527213" y="307700"/>
                    <a:pt x="564626" y="299301"/>
                    <a:pt x="640406" y="284412"/>
                  </a:cubicBezTo>
                  <a:cubicBezTo>
                    <a:pt x="589822" y="220467"/>
                    <a:pt x="565389" y="189354"/>
                    <a:pt x="518623" y="130371"/>
                  </a:cubicBezTo>
                  <a:cubicBezTo>
                    <a:pt x="395124" y="82079"/>
                    <a:pt x="333660" y="57646"/>
                    <a:pt x="211877" y="9353"/>
                  </a:cubicBezTo>
                  <a:cubicBezTo>
                    <a:pt x="133808" y="17752"/>
                    <a:pt x="95441" y="22906"/>
                    <a:pt x="20042" y="35504"/>
                  </a:cubicBezTo>
                  <a:cubicBezTo>
                    <a:pt x="65854" y="97731"/>
                    <a:pt x="90095" y="130753"/>
                    <a:pt x="140297" y="1990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81EB7FF8-AD44-4B79-8A8E-1DABD16CBB38}"/>
                </a:ext>
              </a:extLst>
            </p:cNvPr>
            <p:cNvSpPr/>
            <p:nvPr/>
          </p:nvSpPr>
          <p:spPr>
            <a:xfrm>
              <a:off x="12541287" y="5534846"/>
              <a:ext cx="668084" cy="305409"/>
            </a:xfrm>
            <a:custGeom>
              <a:avLst/>
              <a:gdLst>
                <a:gd name="connsiteX0" fmla="*/ 469950 w 668083"/>
                <a:gd name="connsiteY0" fmla="*/ 316099 h 305409"/>
                <a:gd name="connsiteX1" fmla="*/ 129800 w 668083"/>
                <a:gd name="connsiteY1" fmla="*/ 185536 h 305409"/>
                <a:gd name="connsiteX2" fmla="*/ 0 w 668083"/>
                <a:gd name="connsiteY2" fmla="*/ 21379 h 305409"/>
                <a:gd name="connsiteX3" fmla="*/ 210733 w 668083"/>
                <a:gd name="connsiteY3" fmla="*/ 0 h 305409"/>
                <a:gd name="connsiteX4" fmla="*/ 543630 w 668083"/>
                <a:gd name="connsiteY4" fmla="*/ 123691 h 305409"/>
                <a:gd name="connsiteX5" fmla="*/ 673429 w 668083"/>
                <a:gd name="connsiteY5" fmla="*/ 276396 h 305409"/>
                <a:gd name="connsiteX6" fmla="*/ 469950 w 668083"/>
                <a:gd name="connsiteY6" fmla="*/ 316099 h 305409"/>
                <a:gd name="connsiteX7" fmla="*/ 142398 w 668083"/>
                <a:gd name="connsiteY7" fmla="*/ 183055 h 305409"/>
                <a:gd name="connsiteX8" fmla="*/ 461360 w 668083"/>
                <a:gd name="connsiteY8" fmla="*/ 305409 h 305409"/>
                <a:gd name="connsiteX9" fmla="*/ 652432 w 668083"/>
                <a:gd name="connsiteY9" fmla="*/ 268760 h 305409"/>
                <a:gd name="connsiteX10" fmla="*/ 530650 w 668083"/>
                <a:gd name="connsiteY10" fmla="*/ 125218 h 305409"/>
                <a:gd name="connsiteX11" fmla="*/ 218178 w 668083"/>
                <a:gd name="connsiteY11" fmla="*/ 8780 h 305409"/>
                <a:gd name="connsiteX12" fmla="*/ 20807 w 668083"/>
                <a:gd name="connsiteY12" fmla="*/ 29396 h 305409"/>
                <a:gd name="connsiteX13" fmla="*/ 142398 w 668083"/>
                <a:gd name="connsiteY13" fmla="*/ 183055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69950" y="316099"/>
                  </a:moveTo>
                  <a:cubicBezTo>
                    <a:pt x="333852" y="265134"/>
                    <a:pt x="265707" y="238792"/>
                    <a:pt x="129800" y="185536"/>
                  </a:cubicBezTo>
                  <a:cubicBezTo>
                    <a:pt x="75780" y="117201"/>
                    <a:pt x="49630" y="83987"/>
                    <a:pt x="0" y="21379"/>
                  </a:cubicBezTo>
                  <a:cubicBezTo>
                    <a:pt x="83034" y="11071"/>
                    <a:pt x="125218" y="6872"/>
                    <a:pt x="210733" y="0"/>
                  </a:cubicBezTo>
                  <a:cubicBezTo>
                    <a:pt x="343396" y="50011"/>
                    <a:pt x="410204" y="75016"/>
                    <a:pt x="543630" y="123691"/>
                  </a:cubicBezTo>
                  <a:cubicBezTo>
                    <a:pt x="593450" y="182291"/>
                    <a:pt x="619600" y="213214"/>
                    <a:pt x="673429" y="276396"/>
                  </a:cubicBezTo>
                  <a:cubicBezTo>
                    <a:pt x="590968" y="290712"/>
                    <a:pt x="550310" y="298538"/>
                    <a:pt x="469950" y="316099"/>
                  </a:cubicBezTo>
                  <a:close/>
                  <a:moveTo>
                    <a:pt x="142398" y="183055"/>
                  </a:moveTo>
                  <a:cubicBezTo>
                    <a:pt x="269906" y="232875"/>
                    <a:pt x="333661" y="257498"/>
                    <a:pt x="461360" y="305409"/>
                  </a:cubicBezTo>
                  <a:cubicBezTo>
                    <a:pt x="536758" y="289184"/>
                    <a:pt x="575125" y="282122"/>
                    <a:pt x="652432" y="268760"/>
                  </a:cubicBezTo>
                  <a:cubicBezTo>
                    <a:pt x="602039" y="209396"/>
                    <a:pt x="577606" y="180382"/>
                    <a:pt x="530650" y="125218"/>
                  </a:cubicBezTo>
                  <a:cubicBezTo>
                    <a:pt x="405432" y="79407"/>
                    <a:pt x="342823" y="55928"/>
                    <a:pt x="218178" y="8780"/>
                  </a:cubicBezTo>
                  <a:cubicBezTo>
                    <a:pt x="138199" y="15461"/>
                    <a:pt x="98495" y="19470"/>
                    <a:pt x="20807" y="29396"/>
                  </a:cubicBezTo>
                  <a:cubicBezTo>
                    <a:pt x="67190" y="88187"/>
                    <a:pt x="91814" y="119301"/>
                    <a:pt x="142398" y="1830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8D758E91-4EAB-4AA5-9D16-88CE63EA17C7}"/>
                </a:ext>
              </a:extLst>
            </p:cNvPr>
            <p:cNvSpPr/>
            <p:nvPr/>
          </p:nvSpPr>
          <p:spPr>
            <a:xfrm>
              <a:off x="13067929" y="5635440"/>
              <a:ext cx="668084" cy="286321"/>
            </a:xfrm>
            <a:custGeom>
              <a:avLst/>
              <a:gdLst>
                <a:gd name="connsiteX0" fmla="*/ 471857 w 668083"/>
                <a:gd name="connsiteY0" fmla="*/ 294529 h 286321"/>
                <a:gd name="connsiteX1" fmla="*/ 129799 w 668083"/>
                <a:gd name="connsiteY1" fmla="*/ 173129 h 286321"/>
                <a:gd name="connsiteX2" fmla="*/ 0 w 668083"/>
                <a:gd name="connsiteY2" fmla="*/ 20042 h 286321"/>
                <a:gd name="connsiteX3" fmla="*/ 213596 w 668083"/>
                <a:gd name="connsiteY3" fmla="*/ 0 h 286321"/>
                <a:gd name="connsiteX4" fmla="*/ 547829 w 668083"/>
                <a:gd name="connsiteY4" fmla="*/ 114337 h 286321"/>
                <a:gd name="connsiteX5" fmla="*/ 676864 w 668083"/>
                <a:gd name="connsiteY5" fmla="*/ 256544 h 286321"/>
                <a:gd name="connsiteX6" fmla="*/ 471857 w 668083"/>
                <a:gd name="connsiteY6" fmla="*/ 294529 h 286321"/>
                <a:gd name="connsiteX7" fmla="*/ 142588 w 668083"/>
                <a:gd name="connsiteY7" fmla="*/ 171029 h 286321"/>
                <a:gd name="connsiteX8" fmla="*/ 463269 w 668083"/>
                <a:gd name="connsiteY8" fmla="*/ 284794 h 286321"/>
                <a:gd name="connsiteX9" fmla="*/ 655676 w 668083"/>
                <a:gd name="connsiteY9" fmla="*/ 249672 h 286321"/>
                <a:gd name="connsiteX10" fmla="*/ 534658 w 668083"/>
                <a:gd name="connsiteY10" fmla="*/ 115865 h 286321"/>
                <a:gd name="connsiteX11" fmla="*/ 220849 w 668083"/>
                <a:gd name="connsiteY11" fmla="*/ 8399 h 286321"/>
                <a:gd name="connsiteX12" fmla="*/ 20807 w 668083"/>
                <a:gd name="connsiteY12" fmla="*/ 27678 h 286321"/>
                <a:gd name="connsiteX13" fmla="*/ 142588 w 668083"/>
                <a:gd name="connsiteY13" fmla="*/ 171029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471857" y="294529"/>
                  </a:moveTo>
                  <a:cubicBezTo>
                    <a:pt x="335569" y="247572"/>
                    <a:pt x="267042" y="223140"/>
                    <a:pt x="129799" y="173129"/>
                  </a:cubicBezTo>
                  <a:cubicBezTo>
                    <a:pt x="75970" y="109757"/>
                    <a:pt x="49820" y="78834"/>
                    <a:pt x="0" y="20042"/>
                  </a:cubicBezTo>
                  <a:cubicBezTo>
                    <a:pt x="84560" y="10880"/>
                    <a:pt x="127508" y="7063"/>
                    <a:pt x="213596" y="0"/>
                  </a:cubicBezTo>
                  <a:cubicBezTo>
                    <a:pt x="347404" y="46766"/>
                    <a:pt x="414403" y="69862"/>
                    <a:pt x="547829" y="114337"/>
                  </a:cubicBezTo>
                  <a:cubicBezTo>
                    <a:pt x="597648" y="169311"/>
                    <a:pt x="623608" y="197943"/>
                    <a:pt x="676864" y="256544"/>
                  </a:cubicBezTo>
                  <a:cubicBezTo>
                    <a:pt x="594404" y="270860"/>
                    <a:pt x="553173" y="278304"/>
                    <a:pt x="471857" y="294529"/>
                  </a:cubicBezTo>
                  <a:close/>
                  <a:moveTo>
                    <a:pt x="142588" y="171029"/>
                  </a:moveTo>
                  <a:cubicBezTo>
                    <a:pt x="271242" y="217795"/>
                    <a:pt x="335569" y="240701"/>
                    <a:pt x="463269" y="284794"/>
                  </a:cubicBezTo>
                  <a:cubicBezTo>
                    <a:pt x="539621" y="269715"/>
                    <a:pt x="578178" y="262843"/>
                    <a:pt x="655676" y="249672"/>
                  </a:cubicBezTo>
                  <a:cubicBezTo>
                    <a:pt x="605856" y="194698"/>
                    <a:pt x="581614" y="167784"/>
                    <a:pt x="534658" y="115865"/>
                  </a:cubicBezTo>
                  <a:cubicBezTo>
                    <a:pt x="409440" y="74062"/>
                    <a:pt x="346449" y="52492"/>
                    <a:pt x="220849" y="8399"/>
                  </a:cubicBezTo>
                  <a:cubicBezTo>
                    <a:pt x="140107" y="15270"/>
                    <a:pt x="100021" y="18897"/>
                    <a:pt x="20807" y="27678"/>
                  </a:cubicBezTo>
                  <a:cubicBezTo>
                    <a:pt x="67763" y="82842"/>
                    <a:pt x="92196" y="111665"/>
                    <a:pt x="142588" y="1710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6BEAF32B-B479-45F9-A2A7-A351CC5061FB}"/>
                </a:ext>
              </a:extLst>
            </p:cNvPr>
            <p:cNvSpPr/>
            <p:nvPr/>
          </p:nvSpPr>
          <p:spPr>
            <a:xfrm>
              <a:off x="13598769" y="5722864"/>
              <a:ext cx="668084" cy="267233"/>
            </a:xfrm>
            <a:custGeom>
              <a:avLst/>
              <a:gdLst>
                <a:gd name="connsiteX0" fmla="*/ 468422 w 668083"/>
                <a:gd name="connsiteY0" fmla="*/ 275059 h 267233"/>
                <a:gd name="connsiteX1" fmla="*/ 129036 w 668083"/>
                <a:gd name="connsiteY1" fmla="*/ 166639 h 267233"/>
                <a:gd name="connsiteX2" fmla="*/ 0 w 668083"/>
                <a:gd name="connsiteY2" fmla="*/ 24051 h 267233"/>
                <a:gd name="connsiteX3" fmla="*/ 211496 w 668083"/>
                <a:gd name="connsiteY3" fmla="*/ 0 h 267233"/>
                <a:gd name="connsiteX4" fmla="*/ 541338 w 668083"/>
                <a:gd name="connsiteY4" fmla="*/ 100212 h 267233"/>
                <a:gd name="connsiteX5" fmla="*/ 669992 w 668083"/>
                <a:gd name="connsiteY5" fmla="*/ 233638 h 267233"/>
                <a:gd name="connsiteX6" fmla="*/ 468422 w 668083"/>
                <a:gd name="connsiteY6" fmla="*/ 275059 h 267233"/>
                <a:gd name="connsiteX7" fmla="*/ 141824 w 668083"/>
                <a:gd name="connsiteY7" fmla="*/ 164540 h 267233"/>
                <a:gd name="connsiteX8" fmla="*/ 460023 w 668083"/>
                <a:gd name="connsiteY8" fmla="*/ 266088 h 267233"/>
                <a:gd name="connsiteX9" fmla="*/ 649378 w 668083"/>
                <a:gd name="connsiteY9" fmla="*/ 227912 h 267233"/>
                <a:gd name="connsiteX10" fmla="*/ 528741 w 668083"/>
                <a:gd name="connsiteY10" fmla="*/ 102503 h 267233"/>
                <a:gd name="connsiteX11" fmla="*/ 218941 w 668083"/>
                <a:gd name="connsiteY11" fmla="*/ 8208 h 267233"/>
                <a:gd name="connsiteX12" fmla="*/ 20807 w 668083"/>
                <a:gd name="connsiteY12" fmla="*/ 31304 h 267233"/>
                <a:gd name="connsiteX13" fmla="*/ 141824 w 668083"/>
                <a:gd name="connsiteY13" fmla="*/ 164540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67233">
                  <a:moveTo>
                    <a:pt x="468422" y="275059"/>
                  </a:moveTo>
                  <a:cubicBezTo>
                    <a:pt x="333660" y="233638"/>
                    <a:pt x="265706" y="211878"/>
                    <a:pt x="129036" y="166639"/>
                  </a:cubicBezTo>
                  <a:cubicBezTo>
                    <a:pt x="75970" y="107848"/>
                    <a:pt x="50011" y="79216"/>
                    <a:pt x="0" y="24051"/>
                  </a:cubicBezTo>
                  <a:cubicBezTo>
                    <a:pt x="84369" y="14125"/>
                    <a:pt x="126936" y="9544"/>
                    <a:pt x="211496" y="0"/>
                  </a:cubicBezTo>
                  <a:cubicBezTo>
                    <a:pt x="344349" y="41803"/>
                    <a:pt x="410394" y="61846"/>
                    <a:pt x="541338" y="100212"/>
                  </a:cubicBezTo>
                  <a:cubicBezTo>
                    <a:pt x="591540" y="152323"/>
                    <a:pt x="617310" y="179046"/>
                    <a:pt x="669992" y="233638"/>
                  </a:cubicBezTo>
                  <a:cubicBezTo>
                    <a:pt x="589632" y="250245"/>
                    <a:pt x="549165" y="258262"/>
                    <a:pt x="468422" y="275059"/>
                  </a:cubicBezTo>
                  <a:close/>
                  <a:moveTo>
                    <a:pt x="141824" y="164540"/>
                  </a:moveTo>
                  <a:cubicBezTo>
                    <a:pt x="269906" y="206724"/>
                    <a:pt x="333660" y="227148"/>
                    <a:pt x="460023" y="266088"/>
                  </a:cubicBezTo>
                  <a:cubicBezTo>
                    <a:pt x="535803" y="250436"/>
                    <a:pt x="573788" y="242992"/>
                    <a:pt x="649378" y="227912"/>
                  </a:cubicBezTo>
                  <a:cubicBezTo>
                    <a:pt x="600130" y="176756"/>
                    <a:pt x="575888" y="151560"/>
                    <a:pt x="528741" y="102503"/>
                  </a:cubicBezTo>
                  <a:cubicBezTo>
                    <a:pt x="405622" y="66236"/>
                    <a:pt x="343586" y="47339"/>
                    <a:pt x="218941" y="8208"/>
                  </a:cubicBezTo>
                  <a:cubicBezTo>
                    <a:pt x="139725" y="17370"/>
                    <a:pt x="100021" y="21760"/>
                    <a:pt x="20807" y="31304"/>
                  </a:cubicBezTo>
                  <a:cubicBezTo>
                    <a:pt x="67763" y="82843"/>
                    <a:pt x="92196" y="109757"/>
                    <a:pt x="141824" y="1645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B3C8A238-8681-4B6E-B0B4-469E16442215}"/>
                </a:ext>
              </a:extLst>
            </p:cNvPr>
            <p:cNvSpPr/>
            <p:nvPr/>
          </p:nvSpPr>
          <p:spPr>
            <a:xfrm>
              <a:off x="14123691" y="5787000"/>
              <a:ext cx="648995" cy="248145"/>
            </a:xfrm>
            <a:custGeom>
              <a:avLst/>
              <a:gdLst>
                <a:gd name="connsiteX0" fmla="*/ 460023 w 648995"/>
                <a:gd name="connsiteY0" fmla="*/ 259980 h 248145"/>
                <a:gd name="connsiteX1" fmla="*/ 128654 w 648995"/>
                <a:gd name="connsiteY1" fmla="*/ 167975 h 248145"/>
                <a:gd name="connsiteX2" fmla="*/ 0 w 648995"/>
                <a:gd name="connsiteY2" fmla="*/ 34359 h 248145"/>
                <a:gd name="connsiteX3" fmla="*/ 202143 w 648995"/>
                <a:gd name="connsiteY3" fmla="*/ 0 h 248145"/>
                <a:gd name="connsiteX4" fmla="*/ 521296 w 648995"/>
                <a:gd name="connsiteY4" fmla="*/ 82079 h 248145"/>
                <a:gd name="connsiteX5" fmla="*/ 651477 w 648995"/>
                <a:gd name="connsiteY5" fmla="*/ 209587 h 248145"/>
                <a:gd name="connsiteX6" fmla="*/ 460023 w 648995"/>
                <a:gd name="connsiteY6" fmla="*/ 259980 h 248145"/>
                <a:gd name="connsiteX7" fmla="*/ 141061 w 648995"/>
                <a:gd name="connsiteY7" fmla="*/ 165494 h 248145"/>
                <a:gd name="connsiteX8" fmla="*/ 451624 w 648995"/>
                <a:gd name="connsiteY8" fmla="*/ 251581 h 248145"/>
                <a:gd name="connsiteX9" fmla="*/ 631626 w 648995"/>
                <a:gd name="connsiteY9" fmla="*/ 204624 h 248145"/>
                <a:gd name="connsiteX10" fmla="*/ 509653 w 648995"/>
                <a:gd name="connsiteY10" fmla="*/ 84942 h 248145"/>
                <a:gd name="connsiteX11" fmla="*/ 209778 w 648995"/>
                <a:gd name="connsiteY11" fmla="*/ 7635 h 248145"/>
                <a:gd name="connsiteX12" fmla="*/ 20424 w 648995"/>
                <a:gd name="connsiteY12" fmla="*/ 40276 h 248145"/>
                <a:gd name="connsiteX13" fmla="*/ 141061 w 648995"/>
                <a:gd name="connsiteY13" fmla="*/ 165494 h 24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48145">
                  <a:moveTo>
                    <a:pt x="460023" y="259980"/>
                  </a:moveTo>
                  <a:cubicBezTo>
                    <a:pt x="328888" y="225240"/>
                    <a:pt x="262461" y="206915"/>
                    <a:pt x="128654" y="167975"/>
                  </a:cubicBezTo>
                  <a:cubicBezTo>
                    <a:pt x="76161" y="113383"/>
                    <a:pt x="50202" y="86469"/>
                    <a:pt x="0" y="34359"/>
                  </a:cubicBezTo>
                  <a:cubicBezTo>
                    <a:pt x="81698" y="21379"/>
                    <a:pt x="122545" y="14698"/>
                    <a:pt x="202143" y="0"/>
                  </a:cubicBezTo>
                  <a:cubicBezTo>
                    <a:pt x="331178" y="34740"/>
                    <a:pt x="395124" y="51347"/>
                    <a:pt x="521296" y="82079"/>
                  </a:cubicBezTo>
                  <a:cubicBezTo>
                    <a:pt x="572643" y="132281"/>
                    <a:pt x="598603" y="157859"/>
                    <a:pt x="651477" y="209587"/>
                  </a:cubicBezTo>
                  <a:cubicBezTo>
                    <a:pt x="576079" y="230393"/>
                    <a:pt x="537520" y="240319"/>
                    <a:pt x="460023" y="259980"/>
                  </a:cubicBezTo>
                  <a:close/>
                  <a:moveTo>
                    <a:pt x="141061" y="165494"/>
                  </a:moveTo>
                  <a:cubicBezTo>
                    <a:pt x="266470" y="201761"/>
                    <a:pt x="328698" y="219132"/>
                    <a:pt x="451624" y="251581"/>
                  </a:cubicBezTo>
                  <a:cubicBezTo>
                    <a:pt x="524351" y="233257"/>
                    <a:pt x="560617" y="224094"/>
                    <a:pt x="631626" y="204624"/>
                  </a:cubicBezTo>
                  <a:cubicBezTo>
                    <a:pt x="582187" y="156141"/>
                    <a:pt x="557755" y="132090"/>
                    <a:pt x="509653" y="84942"/>
                  </a:cubicBezTo>
                  <a:cubicBezTo>
                    <a:pt x="390924" y="55928"/>
                    <a:pt x="330988" y="40276"/>
                    <a:pt x="209778" y="7635"/>
                  </a:cubicBezTo>
                  <a:cubicBezTo>
                    <a:pt x="134953" y="21570"/>
                    <a:pt x="96968" y="27869"/>
                    <a:pt x="20424" y="40276"/>
                  </a:cubicBezTo>
                  <a:cubicBezTo>
                    <a:pt x="67571" y="89141"/>
                    <a:pt x="91814" y="114338"/>
                    <a:pt x="141061" y="1654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F0B6DB6B-82A3-49F1-AFE9-6A226127F8EE}"/>
                </a:ext>
              </a:extLst>
            </p:cNvPr>
            <p:cNvSpPr/>
            <p:nvPr/>
          </p:nvSpPr>
          <p:spPr>
            <a:xfrm>
              <a:off x="-2547855" y="5979980"/>
              <a:ext cx="648995" cy="267233"/>
            </a:xfrm>
            <a:custGeom>
              <a:avLst/>
              <a:gdLst>
                <a:gd name="connsiteX0" fmla="*/ 187827 w 648995"/>
                <a:gd name="connsiteY0" fmla="*/ 273532 h 267233"/>
                <a:gd name="connsiteX1" fmla="*/ 0 w 648995"/>
                <a:gd name="connsiteY1" fmla="*/ 211687 h 267233"/>
                <a:gd name="connsiteX2" fmla="*/ 137434 w 648995"/>
                <a:gd name="connsiteY2" fmla="*/ 77879 h 267233"/>
                <a:gd name="connsiteX3" fmla="*/ 462887 w 648995"/>
                <a:gd name="connsiteY3" fmla="*/ 0 h 267233"/>
                <a:gd name="connsiteX4" fmla="*/ 661212 w 648995"/>
                <a:gd name="connsiteY4" fmla="*/ 49629 h 267233"/>
                <a:gd name="connsiteX5" fmla="*/ 522441 w 648995"/>
                <a:gd name="connsiteY5" fmla="*/ 190308 h 267233"/>
                <a:gd name="connsiteX6" fmla="*/ 187827 w 648995"/>
                <a:gd name="connsiteY6" fmla="*/ 273532 h 267233"/>
                <a:gd name="connsiteX7" fmla="*/ 20042 w 648995"/>
                <a:gd name="connsiteY7" fmla="*/ 206915 h 267233"/>
                <a:gd name="connsiteX8" fmla="*/ 196417 w 648995"/>
                <a:gd name="connsiteY8" fmla="*/ 264752 h 267233"/>
                <a:gd name="connsiteX9" fmla="*/ 510225 w 648995"/>
                <a:gd name="connsiteY9" fmla="*/ 186873 h 267233"/>
                <a:gd name="connsiteX10" fmla="*/ 640406 w 648995"/>
                <a:gd name="connsiteY10" fmla="*/ 54974 h 267233"/>
                <a:gd name="connsiteX11" fmla="*/ 454679 w 648995"/>
                <a:gd name="connsiteY11" fmla="*/ 8017 h 267233"/>
                <a:gd name="connsiteX12" fmla="*/ 149078 w 648995"/>
                <a:gd name="connsiteY12" fmla="*/ 81315 h 267233"/>
                <a:gd name="connsiteX13" fmla="*/ 20042 w 648995"/>
                <a:gd name="connsiteY13" fmla="*/ 206915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67233">
                  <a:moveTo>
                    <a:pt x="187827" y="273532"/>
                  </a:moveTo>
                  <a:cubicBezTo>
                    <a:pt x="112047" y="248909"/>
                    <a:pt x="74444" y="236693"/>
                    <a:pt x="0" y="211687"/>
                  </a:cubicBezTo>
                  <a:cubicBezTo>
                    <a:pt x="55546" y="157668"/>
                    <a:pt x="83033" y="130754"/>
                    <a:pt x="137434" y="77879"/>
                  </a:cubicBezTo>
                  <a:cubicBezTo>
                    <a:pt x="265897" y="48293"/>
                    <a:pt x="330988" y="32832"/>
                    <a:pt x="462887" y="0"/>
                  </a:cubicBezTo>
                  <a:cubicBezTo>
                    <a:pt x="541529" y="20043"/>
                    <a:pt x="581424" y="29777"/>
                    <a:pt x="661212" y="49629"/>
                  </a:cubicBezTo>
                  <a:cubicBezTo>
                    <a:pt x="606620" y="105176"/>
                    <a:pt x="578560" y="133426"/>
                    <a:pt x="522441" y="190308"/>
                  </a:cubicBezTo>
                  <a:cubicBezTo>
                    <a:pt x="387107" y="225049"/>
                    <a:pt x="320107" y="241655"/>
                    <a:pt x="187827" y="273532"/>
                  </a:cubicBezTo>
                  <a:close/>
                  <a:moveTo>
                    <a:pt x="20042" y="206915"/>
                  </a:moveTo>
                  <a:cubicBezTo>
                    <a:pt x="89905" y="230202"/>
                    <a:pt x="125409" y="241655"/>
                    <a:pt x="196417" y="264752"/>
                  </a:cubicBezTo>
                  <a:cubicBezTo>
                    <a:pt x="320680" y="234974"/>
                    <a:pt x="383289" y="219322"/>
                    <a:pt x="510225" y="186873"/>
                  </a:cubicBezTo>
                  <a:cubicBezTo>
                    <a:pt x="562908" y="133617"/>
                    <a:pt x="589059" y="107084"/>
                    <a:pt x="640406" y="54974"/>
                  </a:cubicBezTo>
                  <a:cubicBezTo>
                    <a:pt x="565771" y="36268"/>
                    <a:pt x="528359" y="26914"/>
                    <a:pt x="454679" y="8017"/>
                  </a:cubicBezTo>
                  <a:cubicBezTo>
                    <a:pt x="330988" y="38749"/>
                    <a:pt x="269715" y="53447"/>
                    <a:pt x="149078" y="81315"/>
                  </a:cubicBezTo>
                  <a:cubicBezTo>
                    <a:pt x="97922" y="131135"/>
                    <a:pt x="72153" y="156141"/>
                    <a:pt x="20042" y="2069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8035AB59-C929-4D41-9848-EBDACBA90737}"/>
                </a:ext>
              </a:extLst>
            </p:cNvPr>
            <p:cNvSpPr/>
            <p:nvPr/>
          </p:nvSpPr>
          <p:spPr>
            <a:xfrm>
              <a:off x="-2041830" y="5939323"/>
              <a:ext cx="668084" cy="286321"/>
            </a:xfrm>
            <a:custGeom>
              <a:avLst/>
              <a:gdLst>
                <a:gd name="connsiteX0" fmla="*/ 195844 w 668083"/>
                <a:gd name="connsiteY0" fmla="*/ 289566 h 286321"/>
                <a:gd name="connsiteX1" fmla="*/ 0 w 668083"/>
                <a:gd name="connsiteY1" fmla="*/ 231729 h 286321"/>
                <a:gd name="connsiteX2" fmla="*/ 138771 w 668083"/>
                <a:gd name="connsiteY2" fmla="*/ 91241 h 286321"/>
                <a:gd name="connsiteX3" fmla="*/ 476248 w 668083"/>
                <a:gd name="connsiteY3" fmla="*/ 0 h 286321"/>
                <a:gd name="connsiteX4" fmla="*/ 682018 w 668083"/>
                <a:gd name="connsiteY4" fmla="*/ 44857 h 286321"/>
                <a:gd name="connsiteX5" fmla="*/ 539430 w 668083"/>
                <a:gd name="connsiteY5" fmla="*/ 194889 h 286321"/>
                <a:gd name="connsiteX6" fmla="*/ 195844 w 668083"/>
                <a:gd name="connsiteY6" fmla="*/ 289566 h 286321"/>
                <a:gd name="connsiteX7" fmla="*/ 20806 w 668083"/>
                <a:gd name="connsiteY7" fmla="*/ 226576 h 286321"/>
                <a:gd name="connsiteX8" fmla="*/ 204815 w 668083"/>
                <a:gd name="connsiteY8" fmla="*/ 280404 h 286321"/>
                <a:gd name="connsiteX9" fmla="*/ 527022 w 668083"/>
                <a:gd name="connsiteY9" fmla="*/ 191644 h 286321"/>
                <a:gd name="connsiteX10" fmla="*/ 660639 w 668083"/>
                <a:gd name="connsiteY10" fmla="*/ 51156 h 286321"/>
                <a:gd name="connsiteX11" fmla="*/ 467849 w 668083"/>
                <a:gd name="connsiteY11" fmla="*/ 8590 h 286321"/>
                <a:gd name="connsiteX12" fmla="*/ 150987 w 668083"/>
                <a:gd name="connsiteY12" fmla="*/ 94486 h 286321"/>
                <a:gd name="connsiteX13" fmla="*/ 20806 w 668083"/>
                <a:gd name="connsiteY13" fmla="*/ 226576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95844" y="289566"/>
                  </a:moveTo>
                  <a:cubicBezTo>
                    <a:pt x="117583" y="265897"/>
                    <a:pt x="78452" y="254444"/>
                    <a:pt x="0" y="231729"/>
                  </a:cubicBezTo>
                  <a:cubicBezTo>
                    <a:pt x="56119" y="174847"/>
                    <a:pt x="83988" y="146596"/>
                    <a:pt x="138771" y="91241"/>
                  </a:cubicBezTo>
                  <a:cubicBezTo>
                    <a:pt x="272387" y="56310"/>
                    <a:pt x="339959" y="37985"/>
                    <a:pt x="476248" y="0"/>
                  </a:cubicBezTo>
                  <a:cubicBezTo>
                    <a:pt x="558709" y="17561"/>
                    <a:pt x="600130" y="26341"/>
                    <a:pt x="682018" y="44857"/>
                  </a:cubicBezTo>
                  <a:cubicBezTo>
                    <a:pt x="626090" y="103839"/>
                    <a:pt x="597458" y="133998"/>
                    <a:pt x="539430" y="194889"/>
                  </a:cubicBezTo>
                  <a:cubicBezTo>
                    <a:pt x="400468" y="234402"/>
                    <a:pt x="331751" y="253299"/>
                    <a:pt x="195844" y="289566"/>
                  </a:cubicBezTo>
                  <a:close/>
                  <a:moveTo>
                    <a:pt x="20806" y="226576"/>
                  </a:moveTo>
                  <a:cubicBezTo>
                    <a:pt x="94486" y="247763"/>
                    <a:pt x="131326" y="258453"/>
                    <a:pt x="204815" y="280404"/>
                  </a:cubicBezTo>
                  <a:cubicBezTo>
                    <a:pt x="332515" y="246236"/>
                    <a:pt x="396842" y="228484"/>
                    <a:pt x="527022" y="191644"/>
                  </a:cubicBezTo>
                  <a:cubicBezTo>
                    <a:pt x="581233" y="134762"/>
                    <a:pt x="608147" y="106512"/>
                    <a:pt x="660639" y="51156"/>
                  </a:cubicBezTo>
                  <a:cubicBezTo>
                    <a:pt x="583905" y="33595"/>
                    <a:pt x="545156" y="25196"/>
                    <a:pt x="467849" y="8590"/>
                  </a:cubicBezTo>
                  <a:cubicBezTo>
                    <a:pt x="339959" y="44284"/>
                    <a:pt x="276587" y="61464"/>
                    <a:pt x="150987" y="94486"/>
                  </a:cubicBezTo>
                  <a:cubicBezTo>
                    <a:pt x="99640" y="146596"/>
                    <a:pt x="73489" y="173129"/>
                    <a:pt x="20806" y="2265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46FF7771-9C25-4F42-AD0E-FA0F2BCF0968}"/>
                </a:ext>
              </a:extLst>
            </p:cNvPr>
            <p:cNvSpPr/>
            <p:nvPr/>
          </p:nvSpPr>
          <p:spPr>
            <a:xfrm>
              <a:off x="-1519388" y="5883395"/>
              <a:ext cx="687172" cy="305409"/>
            </a:xfrm>
            <a:custGeom>
              <a:avLst/>
              <a:gdLst>
                <a:gd name="connsiteX0" fmla="*/ 198516 w 687171"/>
                <a:gd name="connsiteY0" fmla="*/ 309418 h 305409"/>
                <a:gd name="connsiteX1" fmla="*/ 0 w 687171"/>
                <a:gd name="connsiteY1" fmla="*/ 252154 h 305409"/>
                <a:gd name="connsiteX2" fmla="*/ 142397 w 687171"/>
                <a:gd name="connsiteY2" fmla="*/ 102503 h 305409"/>
                <a:gd name="connsiteX3" fmla="*/ 487128 w 687171"/>
                <a:gd name="connsiteY3" fmla="*/ 0 h 305409"/>
                <a:gd name="connsiteX4" fmla="*/ 694425 w 687171"/>
                <a:gd name="connsiteY4" fmla="*/ 44285 h 305409"/>
                <a:gd name="connsiteX5" fmla="*/ 547447 w 687171"/>
                <a:gd name="connsiteY5" fmla="*/ 205006 h 305409"/>
                <a:gd name="connsiteX6" fmla="*/ 198516 w 687171"/>
                <a:gd name="connsiteY6" fmla="*/ 309418 h 305409"/>
                <a:gd name="connsiteX7" fmla="*/ 21379 w 687171"/>
                <a:gd name="connsiteY7" fmla="*/ 246046 h 305409"/>
                <a:gd name="connsiteX8" fmla="*/ 207869 w 687171"/>
                <a:gd name="connsiteY8" fmla="*/ 299492 h 305409"/>
                <a:gd name="connsiteX9" fmla="*/ 535230 w 687171"/>
                <a:gd name="connsiteY9" fmla="*/ 201379 h 305409"/>
                <a:gd name="connsiteX10" fmla="*/ 673046 w 687171"/>
                <a:gd name="connsiteY10" fmla="*/ 50965 h 305409"/>
                <a:gd name="connsiteX11" fmla="*/ 478920 w 687171"/>
                <a:gd name="connsiteY11" fmla="*/ 9162 h 305409"/>
                <a:gd name="connsiteX12" fmla="*/ 155186 w 687171"/>
                <a:gd name="connsiteY12" fmla="*/ 105366 h 305409"/>
                <a:gd name="connsiteX13" fmla="*/ 21379 w 687171"/>
                <a:gd name="connsiteY13" fmla="*/ 24604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05409">
                  <a:moveTo>
                    <a:pt x="198516" y="309418"/>
                  </a:moveTo>
                  <a:cubicBezTo>
                    <a:pt x="119873" y="285558"/>
                    <a:pt x="79979" y="274105"/>
                    <a:pt x="0" y="252154"/>
                  </a:cubicBezTo>
                  <a:cubicBezTo>
                    <a:pt x="57837" y="191454"/>
                    <a:pt x="86469" y="161485"/>
                    <a:pt x="142397" y="102503"/>
                  </a:cubicBezTo>
                  <a:cubicBezTo>
                    <a:pt x="279259" y="62800"/>
                    <a:pt x="348358" y="42185"/>
                    <a:pt x="487128" y="0"/>
                  </a:cubicBezTo>
                  <a:cubicBezTo>
                    <a:pt x="570925" y="16607"/>
                    <a:pt x="612537" y="25387"/>
                    <a:pt x="694425" y="44285"/>
                  </a:cubicBezTo>
                  <a:cubicBezTo>
                    <a:pt x="636779" y="107275"/>
                    <a:pt x="607193" y="139725"/>
                    <a:pt x="547447" y="205006"/>
                  </a:cubicBezTo>
                  <a:cubicBezTo>
                    <a:pt x="406767" y="248145"/>
                    <a:pt x="337096" y="269142"/>
                    <a:pt x="198516" y="309418"/>
                  </a:cubicBezTo>
                  <a:close/>
                  <a:moveTo>
                    <a:pt x="21379" y="246046"/>
                  </a:moveTo>
                  <a:cubicBezTo>
                    <a:pt x="96586" y="266661"/>
                    <a:pt x="133808" y="277350"/>
                    <a:pt x="207869" y="299492"/>
                  </a:cubicBezTo>
                  <a:cubicBezTo>
                    <a:pt x="337859" y="261507"/>
                    <a:pt x="403332" y="241846"/>
                    <a:pt x="535230" y="201379"/>
                  </a:cubicBezTo>
                  <a:cubicBezTo>
                    <a:pt x="591158" y="140298"/>
                    <a:pt x="619027" y="110138"/>
                    <a:pt x="673046" y="50965"/>
                  </a:cubicBezTo>
                  <a:cubicBezTo>
                    <a:pt x="596312" y="33213"/>
                    <a:pt x="557373" y="25005"/>
                    <a:pt x="478920" y="9162"/>
                  </a:cubicBezTo>
                  <a:cubicBezTo>
                    <a:pt x="348740" y="48865"/>
                    <a:pt x="283840" y="68145"/>
                    <a:pt x="155186" y="105366"/>
                  </a:cubicBezTo>
                  <a:cubicBezTo>
                    <a:pt x="102503" y="160913"/>
                    <a:pt x="75589" y="189163"/>
                    <a:pt x="21379" y="2460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D68385D3-9792-467F-8BE0-3BAF9924927D}"/>
                </a:ext>
              </a:extLst>
            </p:cNvPr>
            <p:cNvSpPr/>
            <p:nvPr/>
          </p:nvSpPr>
          <p:spPr>
            <a:xfrm>
              <a:off x="-988930" y="5818495"/>
              <a:ext cx="687172" cy="324498"/>
            </a:xfrm>
            <a:custGeom>
              <a:avLst/>
              <a:gdLst>
                <a:gd name="connsiteX0" fmla="*/ 197180 w 687171"/>
                <a:gd name="connsiteY0" fmla="*/ 331369 h 324497"/>
                <a:gd name="connsiteX1" fmla="*/ 0 w 687171"/>
                <a:gd name="connsiteY1" fmla="*/ 271433 h 324497"/>
                <a:gd name="connsiteX2" fmla="*/ 146788 w 687171"/>
                <a:gd name="connsiteY2" fmla="*/ 111093 h 324497"/>
                <a:gd name="connsiteX3" fmla="*/ 494382 w 687171"/>
                <a:gd name="connsiteY3" fmla="*/ 0 h 324497"/>
                <a:gd name="connsiteX4" fmla="*/ 699006 w 687171"/>
                <a:gd name="connsiteY4" fmla="*/ 46957 h 324497"/>
                <a:gd name="connsiteX5" fmla="*/ 548019 w 687171"/>
                <a:gd name="connsiteY5" fmla="*/ 218940 h 324497"/>
                <a:gd name="connsiteX6" fmla="*/ 197180 w 687171"/>
                <a:gd name="connsiteY6" fmla="*/ 331369 h 324497"/>
                <a:gd name="connsiteX7" fmla="*/ 21570 w 687171"/>
                <a:gd name="connsiteY7" fmla="*/ 264752 h 324497"/>
                <a:gd name="connsiteX8" fmla="*/ 206724 w 687171"/>
                <a:gd name="connsiteY8" fmla="*/ 320680 h 324497"/>
                <a:gd name="connsiteX9" fmla="*/ 535803 w 687171"/>
                <a:gd name="connsiteY9" fmla="*/ 215123 h 324497"/>
                <a:gd name="connsiteX10" fmla="*/ 677246 w 687171"/>
                <a:gd name="connsiteY10" fmla="*/ 54210 h 324497"/>
                <a:gd name="connsiteX11" fmla="*/ 485601 w 687171"/>
                <a:gd name="connsiteY11" fmla="*/ 9735 h 324497"/>
                <a:gd name="connsiteX12" fmla="*/ 159385 w 687171"/>
                <a:gd name="connsiteY12" fmla="*/ 114147 h 324497"/>
                <a:gd name="connsiteX13" fmla="*/ 21570 w 687171"/>
                <a:gd name="connsiteY13" fmla="*/ 26475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197180" y="331369"/>
                  </a:moveTo>
                  <a:cubicBezTo>
                    <a:pt x="119301" y="305982"/>
                    <a:pt x="79979" y="294148"/>
                    <a:pt x="0" y="271433"/>
                  </a:cubicBezTo>
                  <a:cubicBezTo>
                    <a:pt x="59746" y="206342"/>
                    <a:pt x="89332" y="174083"/>
                    <a:pt x="146788" y="111093"/>
                  </a:cubicBezTo>
                  <a:cubicBezTo>
                    <a:pt x="285367" y="67763"/>
                    <a:pt x="354848" y="45429"/>
                    <a:pt x="494382" y="0"/>
                  </a:cubicBezTo>
                  <a:cubicBezTo>
                    <a:pt x="577606" y="17370"/>
                    <a:pt x="618454" y="26723"/>
                    <a:pt x="699006" y="46957"/>
                  </a:cubicBezTo>
                  <a:cubicBezTo>
                    <a:pt x="640024" y="114337"/>
                    <a:pt x="609483" y="148887"/>
                    <a:pt x="548019" y="218940"/>
                  </a:cubicBezTo>
                  <a:cubicBezTo>
                    <a:pt x="406958" y="265134"/>
                    <a:pt x="336714" y="287657"/>
                    <a:pt x="197180" y="331369"/>
                  </a:cubicBezTo>
                  <a:close/>
                  <a:moveTo>
                    <a:pt x="21570" y="264752"/>
                  </a:moveTo>
                  <a:cubicBezTo>
                    <a:pt x="96586" y="285940"/>
                    <a:pt x="133617" y="297201"/>
                    <a:pt x="206724" y="320680"/>
                  </a:cubicBezTo>
                  <a:cubicBezTo>
                    <a:pt x="337669" y="279640"/>
                    <a:pt x="403522" y="258453"/>
                    <a:pt x="535803" y="215123"/>
                  </a:cubicBezTo>
                  <a:cubicBezTo>
                    <a:pt x="593449" y="149651"/>
                    <a:pt x="621890" y="117201"/>
                    <a:pt x="677246" y="54210"/>
                  </a:cubicBezTo>
                  <a:cubicBezTo>
                    <a:pt x="601848" y="35122"/>
                    <a:pt x="563481" y="26151"/>
                    <a:pt x="485601" y="9735"/>
                  </a:cubicBezTo>
                  <a:cubicBezTo>
                    <a:pt x="354848" y="52301"/>
                    <a:pt x="289376" y="73298"/>
                    <a:pt x="159385" y="114147"/>
                  </a:cubicBezTo>
                  <a:cubicBezTo>
                    <a:pt x="105557" y="173320"/>
                    <a:pt x="77688" y="203479"/>
                    <a:pt x="21570" y="2647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F45DE160-DC30-4BD1-A515-FAFB5794FAC5}"/>
                </a:ext>
              </a:extLst>
            </p:cNvPr>
            <p:cNvSpPr/>
            <p:nvPr/>
          </p:nvSpPr>
          <p:spPr>
            <a:xfrm>
              <a:off x="-457899" y="5750732"/>
              <a:ext cx="687172" cy="343586"/>
            </a:xfrm>
            <a:custGeom>
              <a:avLst/>
              <a:gdLst>
                <a:gd name="connsiteX0" fmla="*/ 193172 w 687171"/>
                <a:gd name="connsiteY0" fmla="*/ 353702 h 343585"/>
                <a:gd name="connsiteX1" fmla="*/ 0 w 687171"/>
                <a:gd name="connsiteY1" fmla="*/ 288421 h 343585"/>
                <a:gd name="connsiteX2" fmla="*/ 150796 w 687171"/>
                <a:gd name="connsiteY2" fmla="*/ 116819 h 343585"/>
                <a:gd name="connsiteX3" fmla="*/ 496863 w 687171"/>
                <a:gd name="connsiteY3" fmla="*/ 0 h 343585"/>
                <a:gd name="connsiteX4" fmla="*/ 695762 w 687171"/>
                <a:gd name="connsiteY4" fmla="*/ 52683 h 343585"/>
                <a:gd name="connsiteX5" fmla="*/ 542293 w 687171"/>
                <a:gd name="connsiteY5" fmla="*/ 235738 h 343585"/>
                <a:gd name="connsiteX6" fmla="*/ 193172 w 687171"/>
                <a:gd name="connsiteY6" fmla="*/ 353702 h 343585"/>
                <a:gd name="connsiteX7" fmla="*/ 21760 w 687171"/>
                <a:gd name="connsiteY7" fmla="*/ 281359 h 343585"/>
                <a:gd name="connsiteX8" fmla="*/ 203097 w 687171"/>
                <a:gd name="connsiteY8" fmla="*/ 342440 h 343585"/>
                <a:gd name="connsiteX9" fmla="*/ 530649 w 687171"/>
                <a:gd name="connsiteY9" fmla="*/ 231729 h 343585"/>
                <a:gd name="connsiteX10" fmla="*/ 674574 w 687171"/>
                <a:gd name="connsiteY10" fmla="*/ 60318 h 343585"/>
                <a:gd name="connsiteX11" fmla="*/ 488083 w 687171"/>
                <a:gd name="connsiteY11" fmla="*/ 10499 h 343585"/>
                <a:gd name="connsiteX12" fmla="*/ 163394 w 687171"/>
                <a:gd name="connsiteY12" fmla="*/ 120255 h 343585"/>
                <a:gd name="connsiteX13" fmla="*/ 21760 w 687171"/>
                <a:gd name="connsiteY13" fmla="*/ 281359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43585">
                  <a:moveTo>
                    <a:pt x="193172" y="353702"/>
                  </a:moveTo>
                  <a:cubicBezTo>
                    <a:pt x="117201" y="326025"/>
                    <a:pt x="78643" y="312854"/>
                    <a:pt x="0" y="288421"/>
                  </a:cubicBezTo>
                  <a:cubicBezTo>
                    <a:pt x="61464" y="218559"/>
                    <a:pt x="92005" y="184009"/>
                    <a:pt x="150796" y="116819"/>
                  </a:cubicBezTo>
                  <a:cubicBezTo>
                    <a:pt x="289185" y="70817"/>
                    <a:pt x="358475" y="47338"/>
                    <a:pt x="496863" y="0"/>
                  </a:cubicBezTo>
                  <a:cubicBezTo>
                    <a:pt x="577988" y="19279"/>
                    <a:pt x="617882" y="29777"/>
                    <a:pt x="695762" y="52683"/>
                  </a:cubicBezTo>
                  <a:cubicBezTo>
                    <a:pt x="636016" y="124263"/>
                    <a:pt x="604902" y="161104"/>
                    <a:pt x="542293" y="235738"/>
                  </a:cubicBezTo>
                  <a:cubicBezTo>
                    <a:pt x="402568" y="283840"/>
                    <a:pt x="332515" y="307509"/>
                    <a:pt x="193172" y="353702"/>
                  </a:cubicBezTo>
                  <a:close/>
                  <a:moveTo>
                    <a:pt x="21760" y="281359"/>
                  </a:moveTo>
                  <a:cubicBezTo>
                    <a:pt x="95441" y="304455"/>
                    <a:pt x="131708" y="316481"/>
                    <a:pt x="203097" y="342440"/>
                  </a:cubicBezTo>
                  <a:cubicBezTo>
                    <a:pt x="333851" y="298920"/>
                    <a:pt x="399514" y="276777"/>
                    <a:pt x="530649" y="231729"/>
                  </a:cubicBezTo>
                  <a:cubicBezTo>
                    <a:pt x="589250" y="162058"/>
                    <a:pt x="618455" y="127508"/>
                    <a:pt x="674574" y="60318"/>
                  </a:cubicBezTo>
                  <a:cubicBezTo>
                    <a:pt x="601466" y="38749"/>
                    <a:pt x="564053" y="28823"/>
                    <a:pt x="488083" y="10499"/>
                  </a:cubicBezTo>
                  <a:cubicBezTo>
                    <a:pt x="358284" y="54974"/>
                    <a:pt x="293193" y="76925"/>
                    <a:pt x="163394" y="120255"/>
                  </a:cubicBezTo>
                  <a:cubicBezTo>
                    <a:pt x="108039" y="183246"/>
                    <a:pt x="79407" y="215696"/>
                    <a:pt x="21760" y="28135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2727EF3B-5358-4EB6-AE3E-593C5DA6340A}"/>
                </a:ext>
              </a:extLst>
            </p:cNvPr>
            <p:cNvSpPr/>
            <p:nvPr/>
          </p:nvSpPr>
          <p:spPr>
            <a:xfrm>
              <a:off x="67787" y="5685833"/>
              <a:ext cx="668084" cy="362674"/>
            </a:xfrm>
            <a:custGeom>
              <a:avLst/>
              <a:gdLst>
                <a:gd name="connsiteX0" fmla="*/ 187445 w 668083"/>
                <a:gd name="connsiteY0" fmla="*/ 375081 h 362673"/>
                <a:gd name="connsiteX1" fmla="*/ 0 w 668083"/>
                <a:gd name="connsiteY1" fmla="*/ 302164 h 362673"/>
                <a:gd name="connsiteX2" fmla="*/ 153468 w 668083"/>
                <a:gd name="connsiteY2" fmla="*/ 119491 h 362673"/>
                <a:gd name="connsiteX3" fmla="*/ 494191 w 668083"/>
                <a:gd name="connsiteY3" fmla="*/ 0 h 362673"/>
                <a:gd name="connsiteX4" fmla="*/ 685835 w 668083"/>
                <a:gd name="connsiteY4" fmla="*/ 60891 h 362673"/>
                <a:gd name="connsiteX5" fmla="*/ 531985 w 668083"/>
                <a:gd name="connsiteY5" fmla="*/ 254062 h 362673"/>
                <a:gd name="connsiteX6" fmla="*/ 187445 w 668083"/>
                <a:gd name="connsiteY6" fmla="*/ 375081 h 362673"/>
                <a:gd name="connsiteX7" fmla="*/ 21570 w 668083"/>
                <a:gd name="connsiteY7" fmla="*/ 294720 h 362673"/>
                <a:gd name="connsiteX8" fmla="*/ 197371 w 668083"/>
                <a:gd name="connsiteY8" fmla="*/ 362674 h 362673"/>
                <a:gd name="connsiteX9" fmla="*/ 520533 w 668083"/>
                <a:gd name="connsiteY9" fmla="*/ 249099 h 362673"/>
                <a:gd name="connsiteX10" fmla="*/ 664839 w 668083"/>
                <a:gd name="connsiteY10" fmla="*/ 68144 h 362673"/>
                <a:gd name="connsiteX11" fmla="*/ 485219 w 668083"/>
                <a:gd name="connsiteY11" fmla="*/ 10689 h 362673"/>
                <a:gd name="connsiteX12" fmla="*/ 165494 w 668083"/>
                <a:gd name="connsiteY12" fmla="*/ 122927 h 362673"/>
                <a:gd name="connsiteX13" fmla="*/ 21570 w 668083"/>
                <a:gd name="connsiteY13" fmla="*/ 294720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187445" y="375081"/>
                  </a:moveTo>
                  <a:cubicBezTo>
                    <a:pt x="113765" y="344158"/>
                    <a:pt x="76352" y="329651"/>
                    <a:pt x="0" y="302164"/>
                  </a:cubicBezTo>
                  <a:cubicBezTo>
                    <a:pt x="62609" y="227721"/>
                    <a:pt x="93532" y="190881"/>
                    <a:pt x="153468" y="119491"/>
                  </a:cubicBezTo>
                  <a:cubicBezTo>
                    <a:pt x="290139" y="71962"/>
                    <a:pt x="358475" y="47911"/>
                    <a:pt x="494191" y="0"/>
                  </a:cubicBezTo>
                  <a:cubicBezTo>
                    <a:pt x="572452" y="22333"/>
                    <a:pt x="610819" y="34358"/>
                    <a:pt x="685835" y="60891"/>
                  </a:cubicBezTo>
                  <a:cubicBezTo>
                    <a:pt x="626090" y="136289"/>
                    <a:pt x="594976" y="175229"/>
                    <a:pt x="531985" y="254062"/>
                  </a:cubicBezTo>
                  <a:cubicBezTo>
                    <a:pt x="394360" y="302928"/>
                    <a:pt x="325452" y="327361"/>
                    <a:pt x="187445" y="375081"/>
                  </a:cubicBezTo>
                  <a:close/>
                  <a:moveTo>
                    <a:pt x="21570" y="294720"/>
                  </a:moveTo>
                  <a:cubicBezTo>
                    <a:pt x="93150" y="320298"/>
                    <a:pt x="128272" y="334042"/>
                    <a:pt x="197371" y="362674"/>
                  </a:cubicBezTo>
                  <a:cubicBezTo>
                    <a:pt x="326788" y="317817"/>
                    <a:pt x="391497" y="294911"/>
                    <a:pt x="520533" y="249099"/>
                  </a:cubicBezTo>
                  <a:cubicBezTo>
                    <a:pt x="579515" y="175419"/>
                    <a:pt x="608720" y="138770"/>
                    <a:pt x="664839" y="68144"/>
                  </a:cubicBezTo>
                  <a:cubicBezTo>
                    <a:pt x="594403" y="43330"/>
                    <a:pt x="558518" y="31877"/>
                    <a:pt x="485219" y="10689"/>
                  </a:cubicBezTo>
                  <a:cubicBezTo>
                    <a:pt x="357902" y="55737"/>
                    <a:pt x="293766" y="78261"/>
                    <a:pt x="165494" y="122927"/>
                  </a:cubicBezTo>
                  <a:cubicBezTo>
                    <a:pt x="109375" y="190308"/>
                    <a:pt x="80361" y="224858"/>
                    <a:pt x="21570" y="2947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D980A47F-195C-4AC1-BE61-10F938592C1F}"/>
                </a:ext>
              </a:extLst>
            </p:cNvPr>
            <p:cNvSpPr/>
            <p:nvPr/>
          </p:nvSpPr>
          <p:spPr>
            <a:xfrm>
              <a:off x="583548" y="5629332"/>
              <a:ext cx="668084" cy="381762"/>
            </a:xfrm>
            <a:custGeom>
              <a:avLst/>
              <a:gdLst>
                <a:gd name="connsiteX0" fmla="*/ 180955 w 668083"/>
                <a:gd name="connsiteY0" fmla="*/ 393978 h 381761"/>
                <a:gd name="connsiteX1" fmla="*/ 0 w 668083"/>
                <a:gd name="connsiteY1" fmla="*/ 311899 h 381761"/>
                <a:gd name="connsiteX2" fmla="*/ 153850 w 668083"/>
                <a:gd name="connsiteY2" fmla="*/ 119110 h 381761"/>
                <a:gd name="connsiteX3" fmla="*/ 485792 w 668083"/>
                <a:gd name="connsiteY3" fmla="*/ 0 h 381761"/>
                <a:gd name="connsiteX4" fmla="*/ 669420 w 668083"/>
                <a:gd name="connsiteY4" fmla="*/ 71008 h 381761"/>
                <a:gd name="connsiteX5" fmla="*/ 517860 w 668083"/>
                <a:gd name="connsiteY5" fmla="*/ 272769 h 381761"/>
                <a:gd name="connsiteX6" fmla="*/ 180955 w 668083"/>
                <a:gd name="connsiteY6" fmla="*/ 393978 h 381761"/>
                <a:gd name="connsiteX7" fmla="*/ 21188 w 668083"/>
                <a:gd name="connsiteY7" fmla="*/ 304455 h 381761"/>
                <a:gd name="connsiteX8" fmla="*/ 191072 w 668083"/>
                <a:gd name="connsiteY8" fmla="*/ 381189 h 381761"/>
                <a:gd name="connsiteX9" fmla="*/ 506980 w 668083"/>
                <a:gd name="connsiteY9" fmla="*/ 267615 h 381761"/>
                <a:gd name="connsiteX10" fmla="*/ 649186 w 668083"/>
                <a:gd name="connsiteY10" fmla="*/ 78452 h 381761"/>
                <a:gd name="connsiteX11" fmla="*/ 477203 w 668083"/>
                <a:gd name="connsiteY11" fmla="*/ 11453 h 381761"/>
                <a:gd name="connsiteX12" fmla="*/ 165494 w 668083"/>
                <a:gd name="connsiteY12" fmla="*/ 123309 h 381761"/>
                <a:gd name="connsiteX13" fmla="*/ 21188 w 668083"/>
                <a:gd name="connsiteY13" fmla="*/ 304455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81761">
                  <a:moveTo>
                    <a:pt x="180955" y="393978"/>
                  </a:moveTo>
                  <a:cubicBezTo>
                    <a:pt x="109757" y="359429"/>
                    <a:pt x="73680" y="342822"/>
                    <a:pt x="0" y="311899"/>
                  </a:cubicBezTo>
                  <a:cubicBezTo>
                    <a:pt x="62800" y="233257"/>
                    <a:pt x="93913" y="194317"/>
                    <a:pt x="153850" y="119110"/>
                  </a:cubicBezTo>
                  <a:cubicBezTo>
                    <a:pt x="287658" y="71199"/>
                    <a:pt x="354275" y="47338"/>
                    <a:pt x="485792" y="0"/>
                  </a:cubicBezTo>
                  <a:cubicBezTo>
                    <a:pt x="560808" y="26151"/>
                    <a:pt x="597457" y="40276"/>
                    <a:pt x="669420" y="71008"/>
                  </a:cubicBezTo>
                  <a:cubicBezTo>
                    <a:pt x="610628" y="149651"/>
                    <a:pt x="579896" y="190308"/>
                    <a:pt x="517860" y="272769"/>
                  </a:cubicBezTo>
                  <a:cubicBezTo>
                    <a:pt x="383862" y="321443"/>
                    <a:pt x="316290" y="345685"/>
                    <a:pt x="180955" y="393978"/>
                  </a:cubicBezTo>
                  <a:close/>
                  <a:moveTo>
                    <a:pt x="21188" y="304455"/>
                  </a:moveTo>
                  <a:cubicBezTo>
                    <a:pt x="90287" y="333469"/>
                    <a:pt x="124073" y="348930"/>
                    <a:pt x="191072" y="381189"/>
                  </a:cubicBezTo>
                  <a:cubicBezTo>
                    <a:pt x="318008" y="335951"/>
                    <a:pt x="381189" y="313045"/>
                    <a:pt x="506980" y="267615"/>
                  </a:cubicBezTo>
                  <a:cubicBezTo>
                    <a:pt x="565199" y="190499"/>
                    <a:pt x="594022" y="152323"/>
                    <a:pt x="649186" y="78452"/>
                  </a:cubicBezTo>
                  <a:cubicBezTo>
                    <a:pt x="581805" y="49629"/>
                    <a:pt x="547447" y="36267"/>
                    <a:pt x="477203" y="11453"/>
                  </a:cubicBezTo>
                  <a:cubicBezTo>
                    <a:pt x="353511" y="55737"/>
                    <a:pt x="291094" y="78261"/>
                    <a:pt x="165494" y="123309"/>
                  </a:cubicBezTo>
                  <a:cubicBezTo>
                    <a:pt x="109184" y="193935"/>
                    <a:pt x="79979" y="230584"/>
                    <a:pt x="21188" y="3044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153CB2E-3D7B-4069-9306-DE2A5FAD5172}"/>
                </a:ext>
              </a:extLst>
            </p:cNvPr>
            <p:cNvSpPr/>
            <p:nvPr/>
          </p:nvSpPr>
          <p:spPr>
            <a:xfrm>
              <a:off x="1085565" y="5586384"/>
              <a:ext cx="629907" cy="400850"/>
            </a:xfrm>
            <a:custGeom>
              <a:avLst/>
              <a:gdLst>
                <a:gd name="connsiteX0" fmla="*/ 174656 w 629907"/>
                <a:gd name="connsiteY0" fmla="*/ 409249 h 400849"/>
                <a:gd name="connsiteX1" fmla="*/ 0 w 629907"/>
                <a:gd name="connsiteY1" fmla="*/ 316862 h 400849"/>
                <a:gd name="connsiteX2" fmla="*/ 151560 w 629907"/>
                <a:gd name="connsiteY2" fmla="*/ 115292 h 400849"/>
                <a:gd name="connsiteX3" fmla="*/ 472049 w 629907"/>
                <a:gd name="connsiteY3" fmla="*/ 0 h 400849"/>
                <a:gd name="connsiteX4" fmla="*/ 647659 w 629907"/>
                <a:gd name="connsiteY4" fmla="*/ 82651 h 400849"/>
                <a:gd name="connsiteX5" fmla="*/ 501253 w 629907"/>
                <a:gd name="connsiteY5" fmla="*/ 291093 h 400849"/>
                <a:gd name="connsiteX6" fmla="*/ 174656 w 629907"/>
                <a:gd name="connsiteY6" fmla="*/ 409249 h 400849"/>
                <a:gd name="connsiteX7" fmla="*/ 20615 w 629907"/>
                <a:gd name="connsiteY7" fmla="*/ 309418 h 400849"/>
                <a:gd name="connsiteX8" fmla="*/ 184582 w 629907"/>
                <a:gd name="connsiteY8" fmla="*/ 395887 h 400849"/>
                <a:gd name="connsiteX9" fmla="*/ 490946 w 629907"/>
                <a:gd name="connsiteY9" fmla="*/ 285176 h 400849"/>
                <a:gd name="connsiteX10" fmla="*/ 628380 w 629907"/>
                <a:gd name="connsiteY10" fmla="*/ 89714 h 400849"/>
                <a:gd name="connsiteX11" fmla="*/ 463841 w 629907"/>
                <a:gd name="connsiteY11" fmla="*/ 11835 h 400849"/>
                <a:gd name="connsiteX12" fmla="*/ 162821 w 629907"/>
                <a:gd name="connsiteY12" fmla="*/ 120064 h 400849"/>
                <a:gd name="connsiteX13" fmla="*/ 20615 w 629907"/>
                <a:gd name="connsiteY13" fmla="*/ 309418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00849">
                  <a:moveTo>
                    <a:pt x="174656" y="409249"/>
                  </a:moveTo>
                  <a:cubicBezTo>
                    <a:pt x="105748" y="370500"/>
                    <a:pt x="70817" y="351793"/>
                    <a:pt x="0" y="316862"/>
                  </a:cubicBezTo>
                  <a:cubicBezTo>
                    <a:pt x="62036" y="234593"/>
                    <a:pt x="92768" y="193744"/>
                    <a:pt x="151560" y="115292"/>
                  </a:cubicBezTo>
                  <a:cubicBezTo>
                    <a:pt x="281168" y="68526"/>
                    <a:pt x="345495" y="45239"/>
                    <a:pt x="472049" y="0"/>
                  </a:cubicBezTo>
                  <a:cubicBezTo>
                    <a:pt x="543820" y="30732"/>
                    <a:pt x="578942" y="47338"/>
                    <a:pt x="647659" y="82651"/>
                  </a:cubicBezTo>
                  <a:cubicBezTo>
                    <a:pt x="590968" y="163585"/>
                    <a:pt x="561190" y="205770"/>
                    <a:pt x="501253" y="291093"/>
                  </a:cubicBezTo>
                  <a:cubicBezTo>
                    <a:pt x="371836" y="338050"/>
                    <a:pt x="306364" y="361719"/>
                    <a:pt x="174656" y="409249"/>
                  </a:cubicBezTo>
                  <a:close/>
                  <a:moveTo>
                    <a:pt x="20615" y="309418"/>
                  </a:moveTo>
                  <a:cubicBezTo>
                    <a:pt x="87233" y="342249"/>
                    <a:pt x="119873" y="359620"/>
                    <a:pt x="184582" y="395887"/>
                  </a:cubicBezTo>
                  <a:cubicBezTo>
                    <a:pt x="308082" y="351412"/>
                    <a:pt x="369355" y="329079"/>
                    <a:pt x="490946" y="285176"/>
                  </a:cubicBezTo>
                  <a:cubicBezTo>
                    <a:pt x="547256" y="205388"/>
                    <a:pt x="575125" y="165876"/>
                    <a:pt x="628380" y="89714"/>
                  </a:cubicBezTo>
                  <a:cubicBezTo>
                    <a:pt x="563862" y="56501"/>
                    <a:pt x="531031" y="40849"/>
                    <a:pt x="463841" y="11835"/>
                  </a:cubicBezTo>
                  <a:cubicBezTo>
                    <a:pt x="344922" y="54210"/>
                    <a:pt x="284604" y="76162"/>
                    <a:pt x="162821" y="120064"/>
                  </a:cubicBezTo>
                  <a:cubicBezTo>
                    <a:pt x="107466" y="193935"/>
                    <a:pt x="78643" y="232111"/>
                    <a:pt x="20615" y="3094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C7338F1F-35F8-41C9-B321-9016C928C1C3}"/>
                </a:ext>
              </a:extLst>
            </p:cNvPr>
            <p:cNvSpPr/>
            <p:nvPr/>
          </p:nvSpPr>
          <p:spPr>
            <a:xfrm>
              <a:off x="1571548" y="5562142"/>
              <a:ext cx="610819" cy="419938"/>
            </a:xfrm>
            <a:custGeom>
              <a:avLst/>
              <a:gdLst>
                <a:gd name="connsiteX0" fmla="*/ 169311 w 610819"/>
                <a:gd name="connsiteY0" fmla="*/ 419938 h 419938"/>
                <a:gd name="connsiteX1" fmla="*/ 0 w 610819"/>
                <a:gd name="connsiteY1" fmla="*/ 316099 h 419938"/>
                <a:gd name="connsiteX2" fmla="*/ 146596 w 610819"/>
                <a:gd name="connsiteY2" fmla="*/ 107848 h 419938"/>
                <a:gd name="connsiteX3" fmla="*/ 453342 w 610819"/>
                <a:gd name="connsiteY3" fmla="*/ 0 h 419938"/>
                <a:gd name="connsiteX4" fmla="*/ 620936 w 610819"/>
                <a:gd name="connsiteY4" fmla="*/ 96395 h 419938"/>
                <a:gd name="connsiteX5" fmla="*/ 483120 w 610819"/>
                <a:gd name="connsiteY5" fmla="*/ 308845 h 419938"/>
                <a:gd name="connsiteX6" fmla="*/ 169311 w 610819"/>
                <a:gd name="connsiteY6" fmla="*/ 419938 h 419938"/>
                <a:gd name="connsiteX7" fmla="*/ 20042 w 610819"/>
                <a:gd name="connsiteY7" fmla="*/ 308845 h 419938"/>
                <a:gd name="connsiteX8" fmla="*/ 178664 w 610819"/>
                <a:gd name="connsiteY8" fmla="*/ 406195 h 419938"/>
                <a:gd name="connsiteX9" fmla="*/ 473194 w 610819"/>
                <a:gd name="connsiteY9" fmla="*/ 301783 h 419938"/>
                <a:gd name="connsiteX10" fmla="*/ 602802 w 610819"/>
                <a:gd name="connsiteY10" fmla="*/ 102503 h 419938"/>
                <a:gd name="connsiteX11" fmla="*/ 445516 w 610819"/>
                <a:gd name="connsiteY11" fmla="*/ 11835 h 419938"/>
                <a:gd name="connsiteX12" fmla="*/ 157477 w 610819"/>
                <a:gd name="connsiteY12" fmla="*/ 113193 h 419938"/>
                <a:gd name="connsiteX13" fmla="*/ 20042 w 610819"/>
                <a:gd name="connsiteY13" fmla="*/ 308845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19938">
                  <a:moveTo>
                    <a:pt x="169311" y="419938"/>
                  </a:moveTo>
                  <a:cubicBezTo>
                    <a:pt x="102312" y="376608"/>
                    <a:pt x="68717" y="355802"/>
                    <a:pt x="0" y="316099"/>
                  </a:cubicBezTo>
                  <a:cubicBezTo>
                    <a:pt x="60127" y="230966"/>
                    <a:pt x="89714" y="188781"/>
                    <a:pt x="146596" y="107848"/>
                  </a:cubicBezTo>
                  <a:cubicBezTo>
                    <a:pt x="271242" y="63373"/>
                    <a:pt x="332705" y="41612"/>
                    <a:pt x="453342" y="0"/>
                  </a:cubicBezTo>
                  <a:cubicBezTo>
                    <a:pt x="522060" y="35886"/>
                    <a:pt x="555845" y="54783"/>
                    <a:pt x="620936" y="96395"/>
                  </a:cubicBezTo>
                  <a:cubicBezTo>
                    <a:pt x="567680" y="178856"/>
                    <a:pt x="539620" y="221804"/>
                    <a:pt x="483120" y="308845"/>
                  </a:cubicBezTo>
                  <a:cubicBezTo>
                    <a:pt x="359811" y="351221"/>
                    <a:pt x="296438" y="374318"/>
                    <a:pt x="169311" y="419938"/>
                  </a:cubicBezTo>
                  <a:close/>
                  <a:moveTo>
                    <a:pt x="20042" y="308845"/>
                  </a:moveTo>
                  <a:cubicBezTo>
                    <a:pt x="84179" y="346067"/>
                    <a:pt x="115865" y="365728"/>
                    <a:pt x="178664" y="406195"/>
                  </a:cubicBezTo>
                  <a:cubicBezTo>
                    <a:pt x="297774" y="363628"/>
                    <a:pt x="357138" y="341868"/>
                    <a:pt x="473194" y="301783"/>
                  </a:cubicBezTo>
                  <a:cubicBezTo>
                    <a:pt x="526259" y="220277"/>
                    <a:pt x="552601" y="180001"/>
                    <a:pt x="602802" y="102503"/>
                  </a:cubicBezTo>
                  <a:cubicBezTo>
                    <a:pt x="541529" y="63563"/>
                    <a:pt x="509843" y="46002"/>
                    <a:pt x="445516" y="11835"/>
                  </a:cubicBezTo>
                  <a:cubicBezTo>
                    <a:pt x="332133" y="50965"/>
                    <a:pt x="274296" y="71390"/>
                    <a:pt x="157477" y="113193"/>
                  </a:cubicBezTo>
                  <a:cubicBezTo>
                    <a:pt x="104030" y="189354"/>
                    <a:pt x="76352" y="228866"/>
                    <a:pt x="20042" y="3088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1618CB2B-B14D-4878-B024-E39BD0613C6A}"/>
                </a:ext>
              </a:extLst>
            </p:cNvPr>
            <p:cNvSpPr/>
            <p:nvPr/>
          </p:nvSpPr>
          <p:spPr>
            <a:xfrm>
              <a:off x="2040160" y="5565960"/>
              <a:ext cx="572643" cy="419938"/>
            </a:xfrm>
            <a:custGeom>
              <a:avLst/>
              <a:gdLst>
                <a:gd name="connsiteX0" fmla="*/ 163013 w 572643"/>
                <a:gd name="connsiteY0" fmla="*/ 426619 h 419938"/>
                <a:gd name="connsiteX1" fmla="*/ 0 w 572643"/>
                <a:gd name="connsiteY1" fmla="*/ 304646 h 419938"/>
                <a:gd name="connsiteX2" fmla="*/ 138198 w 572643"/>
                <a:gd name="connsiteY2" fmla="*/ 92387 h 419938"/>
                <a:gd name="connsiteX3" fmla="*/ 425855 w 572643"/>
                <a:gd name="connsiteY3" fmla="*/ 0 h 419938"/>
                <a:gd name="connsiteX4" fmla="*/ 584287 w 572643"/>
                <a:gd name="connsiteY4" fmla="*/ 119492 h 419938"/>
                <a:gd name="connsiteX5" fmla="*/ 458114 w 572643"/>
                <a:gd name="connsiteY5" fmla="*/ 336714 h 419938"/>
                <a:gd name="connsiteX6" fmla="*/ 163013 w 572643"/>
                <a:gd name="connsiteY6" fmla="*/ 426619 h 419938"/>
                <a:gd name="connsiteX7" fmla="*/ 19088 w 572643"/>
                <a:gd name="connsiteY7" fmla="*/ 297965 h 419938"/>
                <a:gd name="connsiteX8" fmla="*/ 171602 w 572643"/>
                <a:gd name="connsiteY8" fmla="*/ 412494 h 419938"/>
                <a:gd name="connsiteX9" fmla="*/ 448380 w 572643"/>
                <a:gd name="connsiteY9" fmla="*/ 327934 h 419938"/>
                <a:gd name="connsiteX10" fmla="*/ 567108 w 572643"/>
                <a:gd name="connsiteY10" fmla="*/ 124264 h 419938"/>
                <a:gd name="connsiteX11" fmla="*/ 418411 w 572643"/>
                <a:gd name="connsiteY11" fmla="*/ 11835 h 419938"/>
                <a:gd name="connsiteX12" fmla="*/ 148315 w 572643"/>
                <a:gd name="connsiteY12" fmla="*/ 98495 h 419938"/>
                <a:gd name="connsiteX13" fmla="*/ 19088 w 572643"/>
                <a:gd name="connsiteY13" fmla="*/ 297965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19938">
                  <a:moveTo>
                    <a:pt x="163013" y="426619"/>
                  </a:moveTo>
                  <a:cubicBezTo>
                    <a:pt x="98686" y="374509"/>
                    <a:pt x="66236" y="350076"/>
                    <a:pt x="0" y="304646"/>
                  </a:cubicBezTo>
                  <a:cubicBezTo>
                    <a:pt x="56692" y="217795"/>
                    <a:pt x="84751" y="174656"/>
                    <a:pt x="138198" y="92387"/>
                  </a:cubicBezTo>
                  <a:cubicBezTo>
                    <a:pt x="255971" y="52492"/>
                    <a:pt x="313618" y="34168"/>
                    <a:pt x="425855" y="0"/>
                  </a:cubicBezTo>
                  <a:cubicBezTo>
                    <a:pt x="490373" y="44475"/>
                    <a:pt x="521869" y="68335"/>
                    <a:pt x="584287" y="119492"/>
                  </a:cubicBezTo>
                  <a:cubicBezTo>
                    <a:pt x="535612" y="203670"/>
                    <a:pt x="509844" y="247764"/>
                    <a:pt x="458114" y="336714"/>
                  </a:cubicBezTo>
                  <a:cubicBezTo>
                    <a:pt x="342250" y="370691"/>
                    <a:pt x="283267" y="388634"/>
                    <a:pt x="163013" y="426619"/>
                  </a:cubicBezTo>
                  <a:close/>
                  <a:moveTo>
                    <a:pt x="19088" y="297965"/>
                  </a:moveTo>
                  <a:cubicBezTo>
                    <a:pt x="80934" y="340723"/>
                    <a:pt x="111474" y="363819"/>
                    <a:pt x="171602" y="412494"/>
                  </a:cubicBezTo>
                  <a:cubicBezTo>
                    <a:pt x="284222" y="376799"/>
                    <a:pt x="339577" y="360001"/>
                    <a:pt x="448380" y="327934"/>
                  </a:cubicBezTo>
                  <a:cubicBezTo>
                    <a:pt x="497054" y="244519"/>
                    <a:pt x="521105" y="203479"/>
                    <a:pt x="567108" y="124264"/>
                  </a:cubicBezTo>
                  <a:cubicBezTo>
                    <a:pt x="508507" y="76352"/>
                    <a:pt x="478920" y="53829"/>
                    <a:pt x="418411" y="11835"/>
                  </a:cubicBezTo>
                  <a:cubicBezTo>
                    <a:pt x="312854" y="44094"/>
                    <a:pt x="258835" y="61273"/>
                    <a:pt x="148315" y="98495"/>
                  </a:cubicBezTo>
                  <a:cubicBezTo>
                    <a:pt x="98304" y="176183"/>
                    <a:pt x="72153" y="216650"/>
                    <a:pt x="19088" y="2979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E20D1F9F-BFC2-49DB-8745-0D003A817844}"/>
                </a:ext>
              </a:extLst>
            </p:cNvPr>
            <p:cNvSpPr/>
            <p:nvPr/>
          </p:nvSpPr>
          <p:spPr>
            <a:xfrm>
              <a:off x="2484722" y="5609481"/>
              <a:ext cx="553555" cy="439026"/>
            </a:xfrm>
            <a:custGeom>
              <a:avLst/>
              <a:gdLst>
                <a:gd name="connsiteX0" fmla="*/ 157858 w 553554"/>
                <a:gd name="connsiteY0" fmla="*/ 440362 h 439026"/>
                <a:gd name="connsiteX1" fmla="*/ 0 w 553554"/>
                <a:gd name="connsiteY1" fmla="*/ 291666 h 439026"/>
                <a:gd name="connsiteX2" fmla="*/ 126554 w 553554"/>
                <a:gd name="connsiteY2" fmla="*/ 74634 h 439026"/>
                <a:gd name="connsiteX3" fmla="*/ 397987 w 553554"/>
                <a:gd name="connsiteY3" fmla="*/ 0 h 439026"/>
                <a:gd name="connsiteX4" fmla="*/ 554128 w 553554"/>
                <a:gd name="connsiteY4" fmla="*/ 140679 h 439026"/>
                <a:gd name="connsiteX5" fmla="*/ 439408 w 553554"/>
                <a:gd name="connsiteY5" fmla="*/ 366873 h 439026"/>
                <a:gd name="connsiteX6" fmla="*/ 157858 w 553554"/>
                <a:gd name="connsiteY6" fmla="*/ 440362 h 439026"/>
                <a:gd name="connsiteX7" fmla="*/ 17752 w 553554"/>
                <a:gd name="connsiteY7" fmla="*/ 286321 h 439026"/>
                <a:gd name="connsiteX8" fmla="*/ 165685 w 553554"/>
                <a:gd name="connsiteY8" fmla="*/ 425855 h 439026"/>
                <a:gd name="connsiteX9" fmla="*/ 429673 w 553554"/>
                <a:gd name="connsiteY9" fmla="*/ 356756 h 439026"/>
                <a:gd name="connsiteX10" fmla="*/ 537712 w 553554"/>
                <a:gd name="connsiteY10" fmla="*/ 144687 h 439026"/>
                <a:gd name="connsiteX11" fmla="*/ 391115 w 553554"/>
                <a:gd name="connsiteY11" fmla="*/ 12216 h 439026"/>
                <a:gd name="connsiteX12" fmla="*/ 136098 w 553554"/>
                <a:gd name="connsiteY12" fmla="*/ 82460 h 439026"/>
                <a:gd name="connsiteX13" fmla="*/ 17752 w 553554"/>
                <a:gd name="connsiteY13" fmla="*/ 286321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39026">
                  <a:moveTo>
                    <a:pt x="157858" y="440362"/>
                  </a:moveTo>
                  <a:cubicBezTo>
                    <a:pt x="94868" y="377753"/>
                    <a:pt x="63564" y="347976"/>
                    <a:pt x="0" y="291666"/>
                  </a:cubicBezTo>
                  <a:cubicBezTo>
                    <a:pt x="51920" y="202715"/>
                    <a:pt x="77689" y="158813"/>
                    <a:pt x="126554" y="74634"/>
                  </a:cubicBezTo>
                  <a:cubicBezTo>
                    <a:pt x="237265" y="42566"/>
                    <a:pt x="291666" y="27678"/>
                    <a:pt x="397987" y="0"/>
                  </a:cubicBezTo>
                  <a:cubicBezTo>
                    <a:pt x="460978" y="53065"/>
                    <a:pt x="492091" y="81315"/>
                    <a:pt x="554128" y="140679"/>
                  </a:cubicBezTo>
                  <a:cubicBezTo>
                    <a:pt x="509843" y="228293"/>
                    <a:pt x="486555" y="274105"/>
                    <a:pt x="439408" y="366873"/>
                  </a:cubicBezTo>
                  <a:cubicBezTo>
                    <a:pt x="328316" y="394932"/>
                    <a:pt x="272005" y="409630"/>
                    <a:pt x="157858" y="440362"/>
                  </a:cubicBezTo>
                  <a:close/>
                  <a:moveTo>
                    <a:pt x="17752" y="286321"/>
                  </a:moveTo>
                  <a:cubicBezTo>
                    <a:pt x="77307" y="339195"/>
                    <a:pt x="106702" y="367255"/>
                    <a:pt x="165685" y="425855"/>
                  </a:cubicBezTo>
                  <a:cubicBezTo>
                    <a:pt x="272769" y="397032"/>
                    <a:pt x="325452" y="383289"/>
                    <a:pt x="429673" y="356756"/>
                  </a:cubicBezTo>
                  <a:cubicBezTo>
                    <a:pt x="473958" y="269906"/>
                    <a:pt x="495909" y="227148"/>
                    <a:pt x="537712" y="144687"/>
                  </a:cubicBezTo>
                  <a:cubicBezTo>
                    <a:pt x="479493" y="88950"/>
                    <a:pt x="450288" y="62418"/>
                    <a:pt x="391115" y="12216"/>
                  </a:cubicBezTo>
                  <a:cubicBezTo>
                    <a:pt x="291094" y="38558"/>
                    <a:pt x="239938" y="52492"/>
                    <a:pt x="136098" y="82460"/>
                  </a:cubicBezTo>
                  <a:cubicBezTo>
                    <a:pt x="90287" y="161676"/>
                    <a:pt x="66236" y="202906"/>
                    <a:pt x="17752" y="28632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0DD76F3C-04A8-4DEA-88D6-82A6FD97734A}"/>
                </a:ext>
              </a:extLst>
            </p:cNvPr>
            <p:cNvSpPr/>
            <p:nvPr/>
          </p:nvSpPr>
          <p:spPr>
            <a:xfrm>
              <a:off x="2910769" y="5683733"/>
              <a:ext cx="534467" cy="458114"/>
            </a:xfrm>
            <a:custGeom>
              <a:avLst/>
              <a:gdLst>
                <a:gd name="connsiteX0" fmla="*/ 159195 w 534466"/>
                <a:gd name="connsiteY0" fmla="*/ 461932 h 458114"/>
                <a:gd name="connsiteX1" fmla="*/ 0 w 534466"/>
                <a:gd name="connsiteY1" fmla="*/ 289566 h 458114"/>
                <a:gd name="connsiteX2" fmla="*/ 115101 w 534466"/>
                <a:gd name="connsiteY2" fmla="*/ 63563 h 458114"/>
                <a:gd name="connsiteX3" fmla="*/ 376035 w 534466"/>
                <a:gd name="connsiteY3" fmla="*/ 0 h 458114"/>
                <a:gd name="connsiteX4" fmla="*/ 535421 w 534466"/>
                <a:gd name="connsiteY4" fmla="*/ 159004 h 458114"/>
                <a:gd name="connsiteX5" fmla="*/ 432727 w 534466"/>
                <a:gd name="connsiteY5" fmla="*/ 397605 h 458114"/>
                <a:gd name="connsiteX6" fmla="*/ 159195 w 534466"/>
                <a:gd name="connsiteY6" fmla="*/ 461932 h 458114"/>
                <a:gd name="connsiteX7" fmla="*/ 16988 w 534466"/>
                <a:gd name="connsiteY7" fmla="*/ 285367 h 458114"/>
                <a:gd name="connsiteX8" fmla="*/ 166257 w 534466"/>
                <a:gd name="connsiteY8" fmla="*/ 446852 h 458114"/>
                <a:gd name="connsiteX9" fmla="*/ 422610 w 534466"/>
                <a:gd name="connsiteY9" fmla="*/ 386534 h 458114"/>
                <a:gd name="connsiteX10" fmla="*/ 519196 w 534466"/>
                <a:gd name="connsiteY10" fmla="*/ 163012 h 458114"/>
                <a:gd name="connsiteX11" fmla="*/ 369736 w 534466"/>
                <a:gd name="connsiteY11" fmla="*/ 13171 h 458114"/>
                <a:gd name="connsiteX12" fmla="*/ 124454 w 534466"/>
                <a:gd name="connsiteY12" fmla="*/ 72916 h 458114"/>
                <a:gd name="connsiteX13" fmla="*/ 16988 w 534466"/>
                <a:gd name="connsiteY13" fmla="*/ 285367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458114">
                  <a:moveTo>
                    <a:pt x="159195" y="461932"/>
                  </a:moveTo>
                  <a:cubicBezTo>
                    <a:pt x="95249" y="390160"/>
                    <a:pt x="63373" y="355420"/>
                    <a:pt x="0" y="289566"/>
                  </a:cubicBezTo>
                  <a:cubicBezTo>
                    <a:pt x="47338" y="196989"/>
                    <a:pt x="70626" y="151178"/>
                    <a:pt x="115101" y="63563"/>
                  </a:cubicBezTo>
                  <a:cubicBezTo>
                    <a:pt x="221231" y="36649"/>
                    <a:pt x="273342" y="24051"/>
                    <a:pt x="376035" y="0"/>
                  </a:cubicBezTo>
                  <a:cubicBezTo>
                    <a:pt x="439790" y="60509"/>
                    <a:pt x="471476" y="92386"/>
                    <a:pt x="535421" y="159004"/>
                  </a:cubicBezTo>
                  <a:cubicBezTo>
                    <a:pt x="495908" y="251390"/>
                    <a:pt x="474912" y="299683"/>
                    <a:pt x="432727" y="397605"/>
                  </a:cubicBezTo>
                  <a:cubicBezTo>
                    <a:pt x="324498" y="423183"/>
                    <a:pt x="269715" y="435972"/>
                    <a:pt x="159195" y="461932"/>
                  </a:cubicBezTo>
                  <a:close/>
                  <a:moveTo>
                    <a:pt x="16988" y="285367"/>
                  </a:moveTo>
                  <a:cubicBezTo>
                    <a:pt x="76543" y="347212"/>
                    <a:pt x="106321" y="379662"/>
                    <a:pt x="166257" y="446852"/>
                  </a:cubicBezTo>
                  <a:cubicBezTo>
                    <a:pt x="269905" y="422229"/>
                    <a:pt x="321062" y="410394"/>
                    <a:pt x="422610" y="386534"/>
                  </a:cubicBezTo>
                  <a:cubicBezTo>
                    <a:pt x="462314" y="294911"/>
                    <a:pt x="481975" y="249672"/>
                    <a:pt x="519196" y="163012"/>
                  </a:cubicBezTo>
                  <a:cubicBezTo>
                    <a:pt x="459260" y="100403"/>
                    <a:pt x="429482" y="70435"/>
                    <a:pt x="369736" y="13171"/>
                  </a:cubicBezTo>
                  <a:cubicBezTo>
                    <a:pt x="273151" y="35885"/>
                    <a:pt x="224094" y="47720"/>
                    <a:pt x="124454" y="72916"/>
                  </a:cubicBezTo>
                  <a:cubicBezTo>
                    <a:pt x="83033" y="155377"/>
                    <a:pt x="61082" y="198325"/>
                    <a:pt x="16988" y="28536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FECA3509-746D-4015-99D1-7492D02390D0}"/>
                </a:ext>
              </a:extLst>
            </p:cNvPr>
            <p:cNvSpPr/>
            <p:nvPr/>
          </p:nvSpPr>
          <p:spPr>
            <a:xfrm>
              <a:off x="3330134" y="5781464"/>
              <a:ext cx="515379" cy="477202"/>
            </a:xfrm>
            <a:custGeom>
              <a:avLst/>
              <a:gdLst>
                <a:gd name="connsiteX0" fmla="*/ 166257 w 515378"/>
                <a:gd name="connsiteY0" fmla="*/ 488846 h 477202"/>
                <a:gd name="connsiteX1" fmla="*/ 0 w 515378"/>
                <a:gd name="connsiteY1" fmla="*/ 296438 h 477202"/>
                <a:gd name="connsiteX2" fmla="*/ 103076 w 515378"/>
                <a:gd name="connsiteY2" fmla="*/ 58219 h 477202"/>
                <a:gd name="connsiteX3" fmla="*/ 358092 w 515378"/>
                <a:gd name="connsiteY3" fmla="*/ 0 h 477202"/>
                <a:gd name="connsiteX4" fmla="*/ 525304 w 515378"/>
                <a:gd name="connsiteY4" fmla="*/ 173893 h 477202"/>
                <a:gd name="connsiteX5" fmla="*/ 435972 w 515378"/>
                <a:gd name="connsiteY5" fmla="*/ 427382 h 477202"/>
                <a:gd name="connsiteX6" fmla="*/ 166257 w 515378"/>
                <a:gd name="connsiteY6" fmla="*/ 488846 h 477202"/>
                <a:gd name="connsiteX7" fmla="*/ 16607 w 515378"/>
                <a:gd name="connsiteY7" fmla="*/ 292429 h 477202"/>
                <a:gd name="connsiteX8" fmla="*/ 172366 w 515378"/>
                <a:gd name="connsiteY8" fmla="*/ 472621 h 477202"/>
                <a:gd name="connsiteX9" fmla="*/ 424901 w 515378"/>
                <a:gd name="connsiteY9" fmla="*/ 414784 h 477202"/>
                <a:gd name="connsiteX10" fmla="*/ 509270 w 515378"/>
                <a:gd name="connsiteY10" fmla="*/ 177519 h 477202"/>
                <a:gd name="connsiteX11" fmla="*/ 352366 w 515378"/>
                <a:gd name="connsiteY11" fmla="*/ 13743 h 477202"/>
                <a:gd name="connsiteX12" fmla="*/ 112811 w 515378"/>
                <a:gd name="connsiteY12" fmla="*/ 68717 h 477202"/>
                <a:gd name="connsiteX13" fmla="*/ 16607 w 515378"/>
                <a:gd name="connsiteY13" fmla="*/ 292429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477202">
                  <a:moveTo>
                    <a:pt x="166257" y="488846"/>
                  </a:moveTo>
                  <a:cubicBezTo>
                    <a:pt x="98876" y="409249"/>
                    <a:pt x="65854" y="370691"/>
                    <a:pt x="0" y="296438"/>
                  </a:cubicBezTo>
                  <a:cubicBezTo>
                    <a:pt x="42376" y="198707"/>
                    <a:pt x="63373" y="150414"/>
                    <a:pt x="103076" y="58219"/>
                  </a:cubicBezTo>
                  <a:cubicBezTo>
                    <a:pt x="206342" y="34168"/>
                    <a:pt x="257307" y="22524"/>
                    <a:pt x="358092" y="0"/>
                  </a:cubicBezTo>
                  <a:cubicBezTo>
                    <a:pt x="424519" y="66808"/>
                    <a:pt x="457923" y="101740"/>
                    <a:pt x="525304" y="173893"/>
                  </a:cubicBezTo>
                  <a:cubicBezTo>
                    <a:pt x="490946" y="271815"/>
                    <a:pt x="472621" y="323161"/>
                    <a:pt x="435972" y="427382"/>
                  </a:cubicBezTo>
                  <a:cubicBezTo>
                    <a:pt x="328888" y="452197"/>
                    <a:pt x="274869" y="464604"/>
                    <a:pt x="166257" y="488846"/>
                  </a:cubicBezTo>
                  <a:close/>
                  <a:moveTo>
                    <a:pt x="16607" y="292429"/>
                  </a:moveTo>
                  <a:cubicBezTo>
                    <a:pt x="78261" y="362101"/>
                    <a:pt x="109374" y="398368"/>
                    <a:pt x="172366" y="472621"/>
                  </a:cubicBezTo>
                  <a:cubicBezTo>
                    <a:pt x="274296" y="449715"/>
                    <a:pt x="324688" y="438262"/>
                    <a:pt x="424901" y="414784"/>
                  </a:cubicBezTo>
                  <a:cubicBezTo>
                    <a:pt x="459451" y="317435"/>
                    <a:pt x="476630" y="269333"/>
                    <a:pt x="509270" y="177519"/>
                  </a:cubicBezTo>
                  <a:cubicBezTo>
                    <a:pt x="445898" y="109566"/>
                    <a:pt x="414784" y="76734"/>
                    <a:pt x="352366" y="13743"/>
                  </a:cubicBezTo>
                  <a:cubicBezTo>
                    <a:pt x="257689" y="35122"/>
                    <a:pt x="209778" y="46002"/>
                    <a:pt x="112811" y="68717"/>
                  </a:cubicBezTo>
                  <a:cubicBezTo>
                    <a:pt x="75780" y="155377"/>
                    <a:pt x="56119" y="200807"/>
                    <a:pt x="16607" y="29242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6A12299B-2280-467B-9865-680056F010C8}"/>
                </a:ext>
              </a:extLst>
            </p:cNvPr>
            <p:cNvSpPr/>
            <p:nvPr/>
          </p:nvSpPr>
          <p:spPr>
            <a:xfrm>
              <a:off x="3752363" y="5892557"/>
              <a:ext cx="515379" cy="515378"/>
            </a:xfrm>
            <a:custGeom>
              <a:avLst/>
              <a:gdLst>
                <a:gd name="connsiteX0" fmla="*/ 177901 w 515378"/>
                <a:gd name="connsiteY0" fmla="*/ 520151 h 515378"/>
                <a:gd name="connsiteX1" fmla="*/ 0 w 515378"/>
                <a:gd name="connsiteY1" fmla="*/ 311900 h 515378"/>
                <a:gd name="connsiteX2" fmla="*/ 89905 w 515378"/>
                <a:gd name="connsiteY2" fmla="*/ 58982 h 515378"/>
                <a:gd name="connsiteX3" fmla="*/ 342059 w 515378"/>
                <a:gd name="connsiteY3" fmla="*/ 0 h 515378"/>
                <a:gd name="connsiteX4" fmla="*/ 521296 w 515378"/>
                <a:gd name="connsiteY4" fmla="*/ 184391 h 515378"/>
                <a:gd name="connsiteX5" fmla="*/ 446661 w 515378"/>
                <a:gd name="connsiteY5" fmla="*/ 454106 h 515378"/>
                <a:gd name="connsiteX6" fmla="*/ 177901 w 515378"/>
                <a:gd name="connsiteY6" fmla="*/ 520151 h 515378"/>
                <a:gd name="connsiteX7" fmla="*/ 16415 w 515378"/>
                <a:gd name="connsiteY7" fmla="*/ 308082 h 515378"/>
                <a:gd name="connsiteX8" fmla="*/ 183246 w 515378"/>
                <a:gd name="connsiteY8" fmla="*/ 502971 h 515378"/>
                <a:gd name="connsiteX9" fmla="*/ 434827 w 515378"/>
                <a:gd name="connsiteY9" fmla="*/ 441126 h 515378"/>
                <a:gd name="connsiteX10" fmla="*/ 505262 w 515378"/>
                <a:gd name="connsiteY10" fmla="*/ 188590 h 515378"/>
                <a:gd name="connsiteX11" fmla="*/ 337287 w 515378"/>
                <a:gd name="connsiteY11" fmla="*/ 14698 h 515378"/>
                <a:gd name="connsiteX12" fmla="*/ 100213 w 515378"/>
                <a:gd name="connsiteY12" fmla="*/ 70435 h 515378"/>
                <a:gd name="connsiteX13" fmla="*/ 16415 w 515378"/>
                <a:gd name="connsiteY13" fmla="*/ 308082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15378">
                  <a:moveTo>
                    <a:pt x="177901" y="520151"/>
                  </a:moveTo>
                  <a:cubicBezTo>
                    <a:pt x="105366" y="434636"/>
                    <a:pt x="69863" y="392833"/>
                    <a:pt x="0" y="311900"/>
                  </a:cubicBezTo>
                  <a:cubicBezTo>
                    <a:pt x="37031" y="208060"/>
                    <a:pt x="55164" y="156713"/>
                    <a:pt x="89905" y="58982"/>
                  </a:cubicBezTo>
                  <a:cubicBezTo>
                    <a:pt x="191835" y="35122"/>
                    <a:pt x="242228" y="23287"/>
                    <a:pt x="342059" y="0"/>
                  </a:cubicBezTo>
                  <a:cubicBezTo>
                    <a:pt x="412685" y="71199"/>
                    <a:pt x="448570" y="108421"/>
                    <a:pt x="521296" y="184391"/>
                  </a:cubicBezTo>
                  <a:cubicBezTo>
                    <a:pt x="492664" y="288612"/>
                    <a:pt x="477394" y="343204"/>
                    <a:pt x="446661" y="454106"/>
                  </a:cubicBezTo>
                  <a:cubicBezTo>
                    <a:pt x="339768" y="481593"/>
                    <a:pt x="286130" y="494764"/>
                    <a:pt x="177901" y="520151"/>
                  </a:cubicBezTo>
                  <a:close/>
                  <a:moveTo>
                    <a:pt x="16415" y="308082"/>
                  </a:moveTo>
                  <a:cubicBezTo>
                    <a:pt x="82079" y="384053"/>
                    <a:pt x="115292" y="423183"/>
                    <a:pt x="183246" y="502971"/>
                  </a:cubicBezTo>
                  <a:cubicBezTo>
                    <a:pt x="284604" y="479111"/>
                    <a:pt x="334805" y="466704"/>
                    <a:pt x="434827" y="441126"/>
                  </a:cubicBezTo>
                  <a:cubicBezTo>
                    <a:pt x="463841" y="337478"/>
                    <a:pt x="478157" y="286321"/>
                    <a:pt x="505262" y="188590"/>
                  </a:cubicBezTo>
                  <a:cubicBezTo>
                    <a:pt x="437117" y="117010"/>
                    <a:pt x="403522" y="82079"/>
                    <a:pt x="337287" y="14698"/>
                  </a:cubicBezTo>
                  <a:cubicBezTo>
                    <a:pt x="243373" y="36840"/>
                    <a:pt x="196035" y="47911"/>
                    <a:pt x="100213" y="70435"/>
                  </a:cubicBezTo>
                  <a:cubicBezTo>
                    <a:pt x="67954" y="162440"/>
                    <a:pt x="50965" y="210542"/>
                    <a:pt x="16415" y="3080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DF472D6F-E361-4E36-8480-141806041C1F}"/>
                </a:ext>
              </a:extLst>
            </p:cNvPr>
            <p:cNvSpPr/>
            <p:nvPr/>
          </p:nvSpPr>
          <p:spPr>
            <a:xfrm>
              <a:off x="4184900" y="6007467"/>
              <a:ext cx="515379" cy="534467"/>
            </a:xfrm>
            <a:custGeom>
              <a:avLst/>
              <a:gdLst>
                <a:gd name="connsiteX0" fmla="*/ 193744 w 515378"/>
                <a:gd name="connsiteY0" fmla="*/ 553173 h 534466"/>
                <a:gd name="connsiteX1" fmla="*/ 0 w 515378"/>
                <a:gd name="connsiteY1" fmla="*/ 334805 h 534466"/>
                <a:gd name="connsiteX2" fmla="*/ 75016 w 515378"/>
                <a:gd name="connsiteY2" fmla="*/ 65663 h 534466"/>
                <a:gd name="connsiteX3" fmla="*/ 326597 w 515378"/>
                <a:gd name="connsiteY3" fmla="*/ 0 h 534466"/>
                <a:gd name="connsiteX4" fmla="*/ 520914 w 515378"/>
                <a:gd name="connsiteY4" fmla="*/ 189354 h 534466"/>
                <a:gd name="connsiteX5" fmla="*/ 462886 w 515378"/>
                <a:gd name="connsiteY5" fmla="*/ 475675 h 534466"/>
                <a:gd name="connsiteX6" fmla="*/ 193744 w 515378"/>
                <a:gd name="connsiteY6" fmla="*/ 553173 h 534466"/>
                <a:gd name="connsiteX7" fmla="*/ 16415 w 515378"/>
                <a:gd name="connsiteY7" fmla="*/ 330606 h 534466"/>
                <a:gd name="connsiteX8" fmla="*/ 198135 w 515378"/>
                <a:gd name="connsiteY8" fmla="*/ 534848 h 534466"/>
                <a:gd name="connsiteX9" fmla="*/ 450097 w 515378"/>
                <a:gd name="connsiteY9" fmla="*/ 462314 h 534466"/>
                <a:gd name="connsiteX10" fmla="*/ 505071 w 515378"/>
                <a:gd name="connsiteY10" fmla="*/ 194126 h 534466"/>
                <a:gd name="connsiteX11" fmla="*/ 322780 w 515378"/>
                <a:gd name="connsiteY11" fmla="*/ 15461 h 534466"/>
                <a:gd name="connsiteX12" fmla="*/ 86278 w 515378"/>
                <a:gd name="connsiteY12" fmla="*/ 77498 h 534466"/>
                <a:gd name="connsiteX13" fmla="*/ 16415 w 515378"/>
                <a:gd name="connsiteY13" fmla="*/ 33060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34466">
                  <a:moveTo>
                    <a:pt x="193744" y="553173"/>
                  </a:moveTo>
                  <a:cubicBezTo>
                    <a:pt x="114529" y="464223"/>
                    <a:pt x="75970" y="420320"/>
                    <a:pt x="0" y="334805"/>
                  </a:cubicBezTo>
                  <a:cubicBezTo>
                    <a:pt x="30923" y="224094"/>
                    <a:pt x="46193" y="169502"/>
                    <a:pt x="75016" y="65663"/>
                  </a:cubicBezTo>
                  <a:cubicBezTo>
                    <a:pt x="176565" y="39703"/>
                    <a:pt x="226767" y="26532"/>
                    <a:pt x="326597" y="0"/>
                  </a:cubicBezTo>
                  <a:cubicBezTo>
                    <a:pt x="402950" y="73871"/>
                    <a:pt x="441698" y="111856"/>
                    <a:pt x="520914" y="189354"/>
                  </a:cubicBezTo>
                  <a:cubicBezTo>
                    <a:pt x="498581" y="299683"/>
                    <a:pt x="486747" y="357902"/>
                    <a:pt x="462886" y="475675"/>
                  </a:cubicBezTo>
                  <a:cubicBezTo>
                    <a:pt x="355802" y="508316"/>
                    <a:pt x="301974" y="523968"/>
                    <a:pt x="193744" y="553173"/>
                  </a:cubicBezTo>
                  <a:close/>
                  <a:moveTo>
                    <a:pt x="16415" y="330606"/>
                  </a:moveTo>
                  <a:cubicBezTo>
                    <a:pt x="87614" y="410776"/>
                    <a:pt x="123882" y="451815"/>
                    <a:pt x="198135" y="534848"/>
                  </a:cubicBezTo>
                  <a:cubicBezTo>
                    <a:pt x="299492" y="507362"/>
                    <a:pt x="349885" y="492664"/>
                    <a:pt x="450097" y="462314"/>
                  </a:cubicBezTo>
                  <a:cubicBezTo>
                    <a:pt x="472812" y="352175"/>
                    <a:pt x="483883" y="297774"/>
                    <a:pt x="505071" y="194126"/>
                  </a:cubicBezTo>
                  <a:cubicBezTo>
                    <a:pt x="430819" y="121210"/>
                    <a:pt x="394551" y="85133"/>
                    <a:pt x="322780" y="15461"/>
                  </a:cubicBezTo>
                  <a:cubicBezTo>
                    <a:pt x="228866" y="40658"/>
                    <a:pt x="181719" y="53065"/>
                    <a:pt x="86278" y="77498"/>
                  </a:cubicBezTo>
                  <a:cubicBezTo>
                    <a:pt x="59364" y="175420"/>
                    <a:pt x="45239" y="226576"/>
                    <a:pt x="16415" y="3306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08155249-0BF3-4442-8278-60B117413248}"/>
                </a:ext>
              </a:extLst>
            </p:cNvPr>
            <p:cNvSpPr/>
            <p:nvPr/>
          </p:nvSpPr>
          <p:spPr>
            <a:xfrm>
              <a:off x="4633279" y="6114933"/>
              <a:ext cx="515379" cy="572643"/>
            </a:xfrm>
            <a:custGeom>
              <a:avLst/>
              <a:gdLst>
                <a:gd name="connsiteX0" fmla="*/ 212260 w 515378"/>
                <a:gd name="connsiteY0" fmla="*/ 585432 h 572642"/>
                <a:gd name="connsiteX1" fmla="*/ 0 w 515378"/>
                <a:gd name="connsiteY1" fmla="*/ 364010 h 572642"/>
                <a:gd name="connsiteX2" fmla="*/ 58601 w 515378"/>
                <a:gd name="connsiteY2" fmla="*/ 78261 h 572642"/>
                <a:gd name="connsiteX3" fmla="*/ 310754 w 515378"/>
                <a:gd name="connsiteY3" fmla="*/ 0 h 572642"/>
                <a:gd name="connsiteX4" fmla="*/ 522251 w 515378"/>
                <a:gd name="connsiteY4" fmla="*/ 187636 h 572642"/>
                <a:gd name="connsiteX5" fmla="*/ 482357 w 515378"/>
                <a:gd name="connsiteY5" fmla="*/ 489228 h 572642"/>
                <a:gd name="connsiteX6" fmla="*/ 212260 w 515378"/>
                <a:gd name="connsiteY6" fmla="*/ 585432 h 572642"/>
                <a:gd name="connsiteX7" fmla="*/ 16416 w 515378"/>
                <a:gd name="connsiteY7" fmla="*/ 358856 h 572642"/>
                <a:gd name="connsiteX8" fmla="*/ 215505 w 515378"/>
                <a:gd name="connsiteY8" fmla="*/ 565771 h 572642"/>
                <a:gd name="connsiteX9" fmla="*/ 468231 w 515378"/>
                <a:gd name="connsiteY9" fmla="*/ 475866 h 572642"/>
                <a:gd name="connsiteX10" fmla="*/ 506217 w 515378"/>
                <a:gd name="connsiteY10" fmla="*/ 193362 h 572642"/>
                <a:gd name="connsiteX11" fmla="*/ 307891 w 515378"/>
                <a:gd name="connsiteY11" fmla="*/ 16225 h 572642"/>
                <a:gd name="connsiteX12" fmla="*/ 70817 w 515378"/>
                <a:gd name="connsiteY12" fmla="*/ 90287 h 572642"/>
                <a:gd name="connsiteX13" fmla="*/ 16416 w 515378"/>
                <a:gd name="connsiteY13" fmla="*/ 358856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72642">
                  <a:moveTo>
                    <a:pt x="212260" y="585432"/>
                  </a:moveTo>
                  <a:cubicBezTo>
                    <a:pt x="125409" y="496099"/>
                    <a:pt x="82842" y="451624"/>
                    <a:pt x="0" y="364010"/>
                  </a:cubicBezTo>
                  <a:cubicBezTo>
                    <a:pt x="24242" y="246427"/>
                    <a:pt x="36077" y="188399"/>
                    <a:pt x="58601" y="78261"/>
                  </a:cubicBezTo>
                  <a:cubicBezTo>
                    <a:pt x="160149" y="47720"/>
                    <a:pt x="210542" y="32068"/>
                    <a:pt x="310754" y="0"/>
                  </a:cubicBezTo>
                  <a:cubicBezTo>
                    <a:pt x="393597" y="73680"/>
                    <a:pt x="435972" y="111474"/>
                    <a:pt x="522251" y="187636"/>
                  </a:cubicBezTo>
                  <a:cubicBezTo>
                    <a:pt x="506980" y="303692"/>
                    <a:pt x="498772" y="364964"/>
                    <a:pt x="482357" y="489228"/>
                  </a:cubicBezTo>
                  <a:cubicBezTo>
                    <a:pt x="374891" y="529885"/>
                    <a:pt x="320871" y="549165"/>
                    <a:pt x="212260" y="585432"/>
                  </a:cubicBezTo>
                  <a:close/>
                  <a:moveTo>
                    <a:pt x="16416" y="358856"/>
                  </a:moveTo>
                  <a:cubicBezTo>
                    <a:pt x="94295" y="440744"/>
                    <a:pt x="134189" y="482356"/>
                    <a:pt x="215505" y="565771"/>
                  </a:cubicBezTo>
                  <a:cubicBezTo>
                    <a:pt x="317244" y="531794"/>
                    <a:pt x="367828" y="513851"/>
                    <a:pt x="468231" y="475866"/>
                  </a:cubicBezTo>
                  <a:cubicBezTo>
                    <a:pt x="483883" y="359620"/>
                    <a:pt x="491519" y="302546"/>
                    <a:pt x="506217" y="193362"/>
                  </a:cubicBezTo>
                  <a:cubicBezTo>
                    <a:pt x="425283" y="121591"/>
                    <a:pt x="385770" y="86087"/>
                    <a:pt x="307891" y="16225"/>
                  </a:cubicBezTo>
                  <a:cubicBezTo>
                    <a:pt x="213787" y="46575"/>
                    <a:pt x="166257" y="61464"/>
                    <a:pt x="70817" y="90287"/>
                  </a:cubicBezTo>
                  <a:cubicBezTo>
                    <a:pt x="49820" y="194126"/>
                    <a:pt x="38749" y="248527"/>
                    <a:pt x="16416" y="3588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D3C00001-4500-49A2-ADC7-E54A5CB6AE57}"/>
                </a:ext>
              </a:extLst>
            </p:cNvPr>
            <p:cNvSpPr/>
            <p:nvPr/>
          </p:nvSpPr>
          <p:spPr>
            <a:xfrm>
              <a:off x="5100174" y="6202929"/>
              <a:ext cx="515379" cy="610819"/>
            </a:xfrm>
            <a:custGeom>
              <a:avLst/>
              <a:gdLst>
                <a:gd name="connsiteX0" fmla="*/ 232302 w 515378"/>
                <a:gd name="connsiteY0" fmla="*/ 613109 h 610818"/>
                <a:gd name="connsiteX1" fmla="*/ 0 w 515378"/>
                <a:gd name="connsiteY1" fmla="*/ 397605 h 610818"/>
                <a:gd name="connsiteX2" fmla="*/ 40467 w 515378"/>
                <a:gd name="connsiteY2" fmla="*/ 96586 h 610818"/>
                <a:gd name="connsiteX3" fmla="*/ 293194 w 515378"/>
                <a:gd name="connsiteY3" fmla="*/ 0 h 610818"/>
                <a:gd name="connsiteX4" fmla="*/ 522442 w 515378"/>
                <a:gd name="connsiteY4" fmla="*/ 177710 h 610818"/>
                <a:gd name="connsiteX5" fmla="*/ 501826 w 515378"/>
                <a:gd name="connsiteY5" fmla="*/ 491327 h 610818"/>
                <a:gd name="connsiteX6" fmla="*/ 232302 w 515378"/>
                <a:gd name="connsiteY6" fmla="*/ 613109 h 610818"/>
                <a:gd name="connsiteX7" fmla="*/ 16607 w 515378"/>
                <a:gd name="connsiteY7" fmla="*/ 391306 h 610818"/>
                <a:gd name="connsiteX8" fmla="*/ 234402 w 515378"/>
                <a:gd name="connsiteY8" fmla="*/ 592494 h 610818"/>
                <a:gd name="connsiteX9" fmla="*/ 486938 w 515378"/>
                <a:gd name="connsiteY9" fmla="*/ 478729 h 610818"/>
                <a:gd name="connsiteX10" fmla="*/ 506789 w 515378"/>
                <a:gd name="connsiteY10" fmla="*/ 184773 h 610818"/>
                <a:gd name="connsiteX11" fmla="*/ 291666 w 515378"/>
                <a:gd name="connsiteY11" fmla="*/ 16797 h 610818"/>
                <a:gd name="connsiteX12" fmla="*/ 54211 w 515378"/>
                <a:gd name="connsiteY12" fmla="*/ 108420 h 610818"/>
                <a:gd name="connsiteX13" fmla="*/ 16607 w 515378"/>
                <a:gd name="connsiteY13" fmla="*/ 391306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10818">
                  <a:moveTo>
                    <a:pt x="232302" y="613109"/>
                  </a:moveTo>
                  <a:cubicBezTo>
                    <a:pt x="137243" y="527213"/>
                    <a:pt x="90860" y="483883"/>
                    <a:pt x="0" y="397605"/>
                  </a:cubicBezTo>
                  <a:cubicBezTo>
                    <a:pt x="16798" y="273532"/>
                    <a:pt x="25006" y="212450"/>
                    <a:pt x="40467" y="96586"/>
                  </a:cubicBezTo>
                  <a:cubicBezTo>
                    <a:pt x="142207" y="59173"/>
                    <a:pt x="192790" y="39703"/>
                    <a:pt x="293194" y="0"/>
                  </a:cubicBezTo>
                  <a:cubicBezTo>
                    <a:pt x="383098" y="70626"/>
                    <a:pt x="428910" y="106512"/>
                    <a:pt x="522442" y="177710"/>
                  </a:cubicBezTo>
                  <a:cubicBezTo>
                    <a:pt x="514616" y="298347"/>
                    <a:pt x="510416" y="362101"/>
                    <a:pt x="501826" y="491327"/>
                  </a:cubicBezTo>
                  <a:cubicBezTo>
                    <a:pt x="394742" y="542674"/>
                    <a:pt x="340914" y="567107"/>
                    <a:pt x="232302" y="613109"/>
                  </a:cubicBezTo>
                  <a:close/>
                  <a:moveTo>
                    <a:pt x="16607" y="391306"/>
                  </a:moveTo>
                  <a:cubicBezTo>
                    <a:pt x="101931" y="471858"/>
                    <a:pt x="145452" y="512324"/>
                    <a:pt x="234402" y="592494"/>
                  </a:cubicBezTo>
                  <a:cubicBezTo>
                    <a:pt x="336142" y="549355"/>
                    <a:pt x="386534" y="526640"/>
                    <a:pt x="486938" y="478729"/>
                  </a:cubicBezTo>
                  <a:cubicBezTo>
                    <a:pt x="495145" y="357711"/>
                    <a:pt x="499154" y="298156"/>
                    <a:pt x="506789" y="184773"/>
                  </a:cubicBezTo>
                  <a:cubicBezTo>
                    <a:pt x="419175" y="117392"/>
                    <a:pt x="376036" y="83606"/>
                    <a:pt x="291666" y="16797"/>
                  </a:cubicBezTo>
                  <a:cubicBezTo>
                    <a:pt x="197180" y="54401"/>
                    <a:pt x="149651" y="72726"/>
                    <a:pt x="54211" y="108420"/>
                  </a:cubicBezTo>
                  <a:cubicBezTo>
                    <a:pt x="39704" y="217604"/>
                    <a:pt x="32068" y="274868"/>
                    <a:pt x="16607" y="3913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00AB6F81-D78A-439F-86AE-5C2115B122FB}"/>
                </a:ext>
              </a:extLst>
            </p:cNvPr>
            <p:cNvSpPr/>
            <p:nvPr/>
          </p:nvSpPr>
          <p:spPr>
            <a:xfrm>
              <a:off x="5586157" y="6258094"/>
              <a:ext cx="515379" cy="629907"/>
            </a:xfrm>
            <a:custGeom>
              <a:avLst/>
              <a:gdLst>
                <a:gd name="connsiteX0" fmla="*/ 251581 w 515378"/>
                <a:gd name="connsiteY0" fmla="*/ 632961 h 629907"/>
                <a:gd name="connsiteX1" fmla="*/ 0 w 515378"/>
                <a:gd name="connsiteY1" fmla="*/ 433872 h 629907"/>
                <a:gd name="connsiteX2" fmla="*/ 21188 w 515378"/>
                <a:gd name="connsiteY2" fmla="*/ 120446 h 629907"/>
                <a:gd name="connsiteX3" fmla="*/ 273341 w 515378"/>
                <a:gd name="connsiteY3" fmla="*/ 0 h 629907"/>
                <a:gd name="connsiteX4" fmla="*/ 519006 w 515378"/>
                <a:gd name="connsiteY4" fmla="*/ 158813 h 629907"/>
                <a:gd name="connsiteX5" fmla="*/ 518242 w 515378"/>
                <a:gd name="connsiteY5" fmla="*/ 479493 h 629907"/>
                <a:gd name="connsiteX6" fmla="*/ 251581 w 515378"/>
                <a:gd name="connsiteY6" fmla="*/ 632961 h 629907"/>
                <a:gd name="connsiteX7" fmla="*/ 16607 w 515378"/>
                <a:gd name="connsiteY7" fmla="*/ 425855 h 629907"/>
                <a:gd name="connsiteX8" fmla="*/ 252345 w 515378"/>
                <a:gd name="connsiteY8" fmla="*/ 611773 h 629907"/>
                <a:gd name="connsiteX9" fmla="*/ 502208 w 515378"/>
                <a:gd name="connsiteY9" fmla="*/ 468613 h 629907"/>
                <a:gd name="connsiteX10" fmla="*/ 503544 w 515378"/>
                <a:gd name="connsiteY10" fmla="*/ 167784 h 629907"/>
                <a:gd name="connsiteX11" fmla="*/ 272960 w 515378"/>
                <a:gd name="connsiteY11" fmla="*/ 17561 h 629907"/>
                <a:gd name="connsiteX12" fmla="*/ 35886 w 515378"/>
                <a:gd name="connsiteY12" fmla="*/ 131708 h 629907"/>
                <a:gd name="connsiteX13" fmla="*/ 16607 w 515378"/>
                <a:gd name="connsiteY13" fmla="*/ 425855 h 62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29907">
                  <a:moveTo>
                    <a:pt x="251581" y="632961"/>
                  </a:moveTo>
                  <a:cubicBezTo>
                    <a:pt x="148887" y="554891"/>
                    <a:pt x="98685" y="514615"/>
                    <a:pt x="0" y="433872"/>
                  </a:cubicBezTo>
                  <a:cubicBezTo>
                    <a:pt x="8780" y="304646"/>
                    <a:pt x="12980" y="241083"/>
                    <a:pt x="21188" y="120446"/>
                  </a:cubicBezTo>
                  <a:cubicBezTo>
                    <a:pt x="122736" y="73680"/>
                    <a:pt x="173129" y="49629"/>
                    <a:pt x="273341" y="0"/>
                  </a:cubicBezTo>
                  <a:cubicBezTo>
                    <a:pt x="369927" y="64136"/>
                    <a:pt x="418983" y="96013"/>
                    <a:pt x="519006" y="158813"/>
                  </a:cubicBezTo>
                  <a:cubicBezTo>
                    <a:pt x="518623" y="282122"/>
                    <a:pt x="518433" y="347212"/>
                    <a:pt x="518242" y="479493"/>
                  </a:cubicBezTo>
                  <a:cubicBezTo>
                    <a:pt x="412494" y="543820"/>
                    <a:pt x="359238" y="574742"/>
                    <a:pt x="251581" y="632961"/>
                  </a:cubicBezTo>
                  <a:close/>
                  <a:moveTo>
                    <a:pt x="16607" y="425855"/>
                  </a:moveTo>
                  <a:cubicBezTo>
                    <a:pt x="109184" y="501253"/>
                    <a:pt x="156332" y="538666"/>
                    <a:pt x="252345" y="611773"/>
                  </a:cubicBezTo>
                  <a:cubicBezTo>
                    <a:pt x="352939" y="557181"/>
                    <a:pt x="402950" y="528549"/>
                    <a:pt x="502208" y="468613"/>
                  </a:cubicBezTo>
                  <a:cubicBezTo>
                    <a:pt x="502780" y="344731"/>
                    <a:pt x="502972" y="283840"/>
                    <a:pt x="503544" y="167784"/>
                  </a:cubicBezTo>
                  <a:cubicBezTo>
                    <a:pt x="409822" y="108420"/>
                    <a:pt x="363628" y="78261"/>
                    <a:pt x="272960" y="17561"/>
                  </a:cubicBezTo>
                  <a:cubicBezTo>
                    <a:pt x="178664" y="64518"/>
                    <a:pt x="131326" y="87423"/>
                    <a:pt x="35886" y="131708"/>
                  </a:cubicBezTo>
                  <a:cubicBezTo>
                    <a:pt x="28441" y="245091"/>
                    <a:pt x="24623" y="304646"/>
                    <a:pt x="16607" y="42585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30A581F4-A0A1-4D20-98CD-629129A72AD8}"/>
                </a:ext>
              </a:extLst>
            </p:cNvPr>
            <p:cNvSpPr/>
            <p:nvPr/>
          </p:nvSpPr>
          <p:spPr>
            <a:xfrm>
              <a:off x="6088365" y="6268592"/>
              <a:ext cx="515379" cy="629907"/>
            </a:xfrm>
            <a:custGeom>
              <a:avLst/>
              <a:gdLst>
                <a:gd name="connsiteX0" fmla="*/ 267233 w 515378"/>
                <a:gd name="connsiteY0" fmla="*/ 639260 h 629907"/>
                <a:gd name="connsiteX1" fmla="*/ 0 w 515378"/>
                <a:gd name="connsiteY1" fmla="*/ 468422 h 629907"/>
                <a:gd name="connsiteX2" fmla="*/ 1527 w 515378"/>
                <a:gd name="connsiteY2" fmla="*/ 147742 h 629907"/>
                <a:gd name="connsiteX3" fmla="*/ 251199 w 515378"/>
                <a:gd name="connsiteY3" fmla="*/ 0 h 629907"/>
                <a:gd name="connsiteX4" fmla="*/ 508316 w 515378"/>
                <a:gd name="connsiteY4" fmla="*/ 131135 h 629907"/>
                <a:gd name="connsiteX5" fmla="*/ 525495 w 515378"/>
                <a:gd name="connsiteY5" fmla="*/ 450097 h 629907"/>
                <a:gd name="connsiteX6" fmla="*/ 267233 w 515378"/>
                <a:gd name="connsiteY6" fmla="*/ 639260 h 629907"/>
                <a:gd name="connsiteX7" fmla="*/ 16225 w 515378"/>
                <a:gd name="connsiteY7" fmla="*/ 458496 h 629907"/>
                <a:gd name="connsiteX8" fmla="*/ 266661 w 515378"/>
                <a:gd name="connsiteY8" fmla="*/ 617881 h 629907"/>
                <a:gd name="connsiteX9" fmla="*/ 508507 w 515378"/>
                <a:gd name="connsiteY9" fmla="*/ 441507 h 629907"/>
                <a:gd name="connsiteX10" fmla="*/ 493045 w 515378"/>
                <a:gd name="connsiteY10" fmla="*/ 142015 h 629907"/>
                <a:gd name="connsiteX11" fmla="*/ 251582 w 515378"/>
                <a:gd name="connsiteY11" fmla="*/ 17752 h 629907"/>
                <a:gd name="connsiteX12" fmla="*/ 16988 w 515378"/>
                <a:gd name="connsiteY12" fmla="*/ 157668 h 629907"/>
                <a:gd name="connsiteX13" fmla="*/ 16225 w 515378"/>
                <a:gd name="connsiteY13" fmla="*/ 458496 h 62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29907">
                  <a:moveTo>
                    <a:pt x="267233" y="639260"/>
                  </a:moveTo>
                  <a:cubicBezTo>
                    <a:pt x="159004" y="574361"/>
                    <a:pt x="105366" y="539429"/>
                    <a:pt x="0" y="468422"/>
                  </a:cubicBezTo>
                  <a:cubicBezTo>
                    <a:pt x="573" y="336141"/>
                    <a:pt x="954" y="271051"/>
                    <a:pt x="1527" y="147742"/>
                  </a:cubicBezTo>
                  <a:cubicBezTo>
                    <a:pt x="101930" y="89905"/>
                    <a:pt x="151941" y="60318"/>
                    <a:pt x="251199" y="0"/>
                  </a:cubicBezTo>
                  <a:cubicBezTo>
                    <a:pt x="353129" y="54210"/>
                    <a:pt x="404667" y="80552"/>
                    <a:pt x="508316" y="131135"/>
                  </a:cubicBezTo>
                  <a:cubicBezTo>
                    <a:pt x="514806" y="253871"/>
                    <a:pt x="518433" y="318580"/>
                    <a:pt x="525495" y="450097"/>
                  </a:cubicBezTo>
                  <a:cubicBezTo>
                    <a:pt x="423375" y="528167"/>
                    <a:pt x="371836" y="566344"/>
                    <a:pt x="267233" y="639260"/>
                  </a:cubicBezTo>
                  <a:close/>
                  <a:moveTo>
                    <a:pt x="16225" y="458496"/>
                  </a:moveTo>
                  <a:cubicBezTo>
                    <a:pt x="115101" y="524541"/>
                    <a:pt x="165494" y="556990"/>
                    <a:pt x="266661" y="617881"/>
                  </a:cubicBezTo>
                  <a:cubicBezTo>
                    <a:pt x="364583" y="549737"/>
                    <a:pt x="412875" y="514233"/>
                    <a:pt x="508507" y="441507"/>
                  </a:cubicBezTo>
                  <a:cubicBezTo>
                    <a:pt x="502017" y="318198"/>
                    <a:pt x="498963" y="257498"/>
                    <a:pt x="493045" y="142015"/>
                  </a:cubicBezTo>
                  <a:cubicBezTo>
                    <a:pt x="395697" y="94104"/>
                    <a:pt x="347403" y="69099"/>
                    <a:pt x="251582" y="17752"/>
                  </a:cubicBezTo>
                  <a:cubicBezTo>
                    <a:pt x="158431" y="74825"/>
                    <a:pt x="111283" y="102885"/>
                    <a:pt x="16988" y="157668"/>
                  </a:cubicBezTo>
                  <a:cubicBezTo>
                    <a:pt x="16607" y="273532"/>
                    <a:pt x="16415" y="334614"/>
                    <a:pt x="16225" y="4584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E0A8FACE-DBCF-4D7A-8BE9-95B8D2B23FFF}"/>
                </a:ext>
              </a:extLst>
            </p:cNvPr>
            <p:cNvSpPr/>
            <p:nvPr/>
          </p:nvSpPr>
          <p:spPr>
            <a:xfrm>
              <a:off x="6580838" y="6225644"/>
              <a:ext cx="515379" cy="610819"/>
            </a:xfrm>
            <a:custGeom>
              <a:avLst/>
              <a:gdLst>
                <a:gd name="connsiteX0" fmla="*/ 290329 w 515378"/>
                <a:gd name="connsiteY0" fmla="*/ 628953 h 610818"/>
                <a:gd name="connsiteX1" fmla="*/ 16607 w 515378"/>
                <a:gd name="connsiteY1" fmla="*/ 494572 h 610818"/>
                <a:gd name="connsiteX2" fmla="*/ 0 w 515378"/>
                <a:gd name="connsiteY2" fmla="*/ 175419 h 610818"/>
                <a:gd name="connsiteX3" fmla="*/ 239936 w 515378"/>
                <a:gd name="connsiteY3" fmla="*/ 0 h 610818"/>
                <a:gd name="connsiteX4" fmla="*/ 500107 w 515378"/>
                <a:gd name="connsiteY4" fmla="*/ 101930 h 610818"/>
                <a:gd name="connsiteX5" fmla="*/ 533703 w 515378"/>
                <a:gd name="connsiteY5" fmla="*/ 413257 h 610818"/>
                <a:gd name="connsiteX6" fmla="*/ 290329 w 515378"/>
                <a:gd name="connsiteY6" fmla="*/ 628953 h 610818"/>
                <a:gd name="connsiteX7" fmla="*/ 32259 w 515378"/>
                <a:gd name="connsiteY7" fmla="*/ 482738 h 610818"/>
                <a:gd name="connsiteX8" fmla="*/ 288803 w 515378"/>
                <a:gd name="connsiteY8" fmla="*/ 607956 h 610818"/>
                <a:gd name="connsiteX9" fmla="*/ 517096 w 515378"/>
                <a:gd name="connsiteY9" fmla="*/ 406576 h 610818"/>
                <a:gd name="connsiteX10" fmla="*/ 485982 w 515378"/>
                <a:gd name="connsiteY10" fmla="*/ 114147 h 610818"/>
                <a:gd name="connsiteX11" fmla="*/ 241464 w 515378"/>
                <a:gd name="connsiteY11" fmla="*/ 17561 h 610818"/>
                <a:gd name="connsiteX12" fmla="*/ 16224 w 515378"/>
                <a:gd name="connsiteY12" fmla="*/ 183437 h 610818"/>
                <a:gd name="connsiteX13" fmla="*/ 32259 w 515378"/>
                <a:gd name="connsiteY13" fmla="*/ 482738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610818">
                  <a:moveTo>
                    <a:pt x="290329" y="628953"/>
                  </a:moveTo>
                  <a:cubicBezTo>
                    <a:pt x="180192" y="578369"/>
                    <a:pt x="125408" y="551455"/>
                    <a:pt x="16607" y="494572"/>
                  </a:cubicBezTo>
                  <a:cubicBezTo>
                    <a:pt x="9734" y="362865"/>
                    <a:pt x="6298" y="298156"/>
                    <a:pt x="0" y="175419"/>
                  </a:cubicBezTo>
                  <a:cubicBezTo>
                    <a:pt x="97158" y="106130"/>
                    <a:pt x="145260" y="70817"/>
                    <a:pt x="239936" y="0"/>
                  </a:cubicBezTo>
                  <a:cubicBezTo>
                    <a:pt x="343395" y="42185"/>
                    <a:pt x="395505" y="62609"/>
                    <a:pt x="500107" y="101930"/>
                  </a:cubicBezTo>
                  <a:cubicBezTo>
                    <a:pt x="513088" y="221613"/>
                    <a:pt x="519960" y="284985"/>
                    <a:pt x="533703" y="413257"/>
                  </a:cubicBezTo>
                  <a:cubicBezTo>
                    <a:pt x="438071" y="500871"/>
                    <a:pt x="389397" y="544201"/>
                    <a:pt x="290329" y="628953"/>
                  </a:cubicBezTo>
                  <a:close/>
                  <a:moveTo>
                    <a:pt x="32259" y="482738"/>
                  </a:moveTo>
                  <a:cubicBezTo>
                    <a:pt x="134189" y="535421"/>
                    <a:pt x="185536" y="560617"/>
                    <a:pt x="288803" y="607956"/>
                  </a:cubicBezTo>
                  <a:cubicBezTo>
                    <a:pt x="381571" y="528740"/>
                    <a:pt x="427192" y="488273"/>
                    <a:pt x="517096" y="406576"/>
                  </a:cubicBezTo>
                  <a:cubicBezTo>
                    <a:pt x="504307" y="286130"/>
                    <a:pt x="498008" y="226957"/>
                    <a:pt x="485982" y="114147"/>
                  </a:cubicBezTo>
                  <a:cubicBezTo>
                    <a:pt x="387679" y="76734"/>
                    <a:pt x="338814" y="57455"/>
                    <a:pt x="241464" y="17561"/>
                  </a:cubicBezTo>
                  <a:cubicBezTo>
                    <a:pt x="152323" y="84560"/>
                    <a:pt x="107466" y="117964"/>
                    <a:pt x="16224" y="183437"/>
                  </a:cubicBezTo>
                  <a:cubicBezTo>
                    <a:pt x="22333" y="298729"/>
                    <a:pt x="25577" y="359429"/>
                    <a:pt x="32259" y="4827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EF9D2951-DEF2-45A2-8DA7-12983DECA57C}"/>
                </a:ext>
              </a:extLst>
            </p:cNvPr>
            <p:cNvSpPr/>
            <p:nvPr/>
          </p:nvSpPr>
          <p:spPr>
            <a:xfrm>
              <a:off x="7065675" y="6136694"/>
              <a:ext cx="534467" cy="591731"/>
            </a:xfrm>
            <a:custGeom>
              <a:avLst/>
              <a:gdLst>
                <a:gd name="connsiteX0" fmla="*/ 308082 w 534466"/>
                <a:gd name="connsiteY0" fmla="*/ 610055 h 591730"/>
                <a:gd name="connsiteX1" fmla="*/ 33213 w 534466"/>
                <a:gd name="connsiteY1" fmla="*/ 505644 h 591730"/>
                <a:gd name="connsiteX2" fmla="*/ 0 w 534466"/>
                <a:gd name="connsiteY2" fmla="*/ 193935 h 591730"/>
                <a:gd name="connsiteX3" fmla="*/ 226195 w 534466"/>
                <a:gd name="connsiteY3" fmla="*/ 0 h 591730"/>
                <a:gd name="connsiteX4" fmla="*/ 485792 w 534466"/>
                <a:gd name="connsiteY4" fmla="*/ 79407 h 591730"/>
                <a:gd name="connsiteX5" fmla="*/ 534467 w 534466"/>
                <a:gd name="connsiteY5" fmla="*/ 379662 h 591730"/>
                <a:gd name="connsiteX6" fmla="*/ 308082 w 534466"/>
                <a:gd name="connsiteY6" fmla="*/ 610055 h 591730"/>
                <a:gd name="connsiteX7" fmla="*/ 47911 w 534466"/>
                <a:gd name="connsiteY7" fmla="*/ 492282 h 591730"/>
                <a:gd name="connsiteX8" fmla="*/ 305410 w 534466"/>
                <a:gd name="connsiteY8" fmla="*/ 589631 h 591730"/>
                <a:gd name="connsiteX9" fmla="*/ 517669 w 534466"/>
                <a:gd name="connsiteY9" fmla="*/ 374508 h 591730"/>
                <a:gd name="connsiteX10" fmla="*/ 472430 w 534466"/>
                <a:gd name="connsiteY10" fmla="*/ 92386 h 591730"/>
                <a:gd name="connsiteX11" fmla="*/ 228485 w 534466"/>
                <a:gd name="connsiteY11" fmla="*/ 16988 h 591730"/>
                <a:gd name="connsiteX12" fmla="*/ 16415 w 534466"/>
                <a:gd name="connsiteY12" fmla="*/ 200234 h 591730"/>
                <a:gd name="connsiteX13" fmla="*/ 47911 w 534466"/>
                <a:gd name="connsiteY13" fmla="*/ 492282 h 5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91730">
                  <a:moveTo>
                    <a:pt x="308082" y="610055"/>
                  </a:moveTo>
                  <a:cubicBezTo>
                    <a:pt x="197752" y="570734"/>
                    <a:pt x="142780" y="549928"/>
                    <a:pt x="33213" y="505644"/>
                  </a:cubicBezTo>
                  <a:cubicBezTo>
                    <a:pt x="19470" y="377181"/>
                    <a:pt x="12789" y="313808"/>
                    <a:pt x="0" y="193935"/>
                  </a:cubicBezTo>
                  <a:cubicBezTo>
                    <a:pt x="91623" y="116246"/>
                    <a:pt x="136861" y="77116"/>
                    <a:pt x="226195" y="0"/>
                  </a:cubicBezTo>
                  <a:cubicBezTo>
                    <a:pt x="329652" y="32640"/>
                    <a:pt x="381571" y="48484"/>
                    <a:pt x="485792" y="79407"/>
                  </a:cubicBezTo>
                  <a:cubicBezTo>
                    <a:pt x="504498" y="195080"/>
                    <a:pt x="514425" y="255971"/>
                    <a:pt x="534467" y="379662"/>
                  </a:cubicBezTo>
                  <a:cubicBezTo>
                    <a:pt x="445517" y="471858"/>
                    <a:pt x="400278" y="518242"/>
                    <a:pt x="308082" y="610055"/>
                  </a:cubicBezTo>
                  <a:close/>
                  <a:moveTo>
                    <a:pt x="47911" y="492282"/>
                  </a:moveTo>
                  <a:cubicBezTo>
                    <a:pt x="150605" y="533321"/>
                    <a:pt x="201952" y="552791"/>
                    <a:pt x="305410" y="589631"/>
                  </a:cubicBezTo>
                  <a:cubicBezTo>
                    <a:pt x="391688" y="503735"/>
                    <a:pt x="434063" y="460596"/>
                    <a:pt x="517669" y="374508"/>
                  </a:cubicBezTo>
                  <a:cubicBezTo>
                    <a:pt x="499154" y="258453"/>
                    <a:pt x="489991" y="201188"/>
                    <a:pt x="472430" y="92386"/>
                  </a:cubicBezTo>
                  <a:cubicBezTo>
                    <a:pt x="374508" y="62991"/>
                    <a:pt x="325643" y="47911"/>
                    <a:pt x="228485" y="16988"/>
                  </a:cubicBezTo>
                  <a:cubicBezTo>
                    <a:pt x="144688" y="89905"/>
                    <a:pt x="102312" y="126745"/>
                    <a:pt x="16415" y="200234"/>
                  </a:cubicBezTo>
                  <a:cubicBezTo>
                    <a:pt x="28441" y="312854"/>
                    <a:pt x="34932" y="372027"/>
                    <a:pt x="47911" y="49228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4528C367-4CF2-4488-9DB7-F1FEE9B8B059}"/>
                </a:ext>
              </a:extLst>
            </p:cNvPr>
            <p:cNvSpPr/>
            <p:nvPr/>
          </p:nvSpPr>
          <p:spPr>
            <a:xfrm>
              <a:off x="7536769" y="6017393"/>
              <a:ext cx="515379" cy="572643"/>
            </a:xfrm>
            <a:custGeom>
              <a:avLst/>
              <a:gdLst>
                <a:gd name="connsiteX0" fmla="*/ 320871 w 515378"/>
                <a:gd name="connsiteY0" fmla="*/ 585623 h 572642"/>
                <a:gd name="connsiteX1" fmla="*/ 48102 w 515378"/>
                <a:gd name="connsiteY1" fmla="*/ 503353 h 572642"/>
                <a:gd name="connsiteX2" fmla="*/ 0 w 515378"/>
                <a:gd name="connsiteY2" fmla="*/ 202715 h 572642"/>
                <a:gd name="connsiteX3" fmla="*/ 210924 w 515378"/>
                <a:gd name="connsiteY3" fmla="*/ 0 h 572642"/>
                <a:gd name="connsiteX4" fmla="*/ 468041 w 515378"/>
                <a:gd name="connsiteY4" fmla="*/ 64136 h 572642"/>
                <a:gd name="connsiteX5" fmla="*/ 529886 w 515378"/>
                <a:gd name="connsiteY5" fmla="*/ 351603 h 572642"/>
                <a:gd name="connsiteX6" fmla="*/ 320871 w 515378"/>
                <a:gd name="connsiteY6" fmla="*/ 585623 h 572642"/>
                <a:gd name="connsiteX7" fmla="*/ 61845 w 515378"/>
                <a:gd name="connsiteY7" fmla="*/ 489228 h 572642"/>
                <a:gd name="connsiteX8" fmla="*/ 317244 w 515378"/>
                <a:gd name="connsiteY8" fmla="*/ 566153 h 572642"/>
                <a:gd name="connsiteX9" fmla="*/ 513279 w 515378"/>
                <a:gd name="connsiteY9" fmla="*/ 347021 h 572642"/>
                <a:gd name="connsiteX10" fmla="*/ 455633 w 515378"/>
                <a:gd name="connsiteY10" fmla="*/ 76925 h 572642"/>
                <a:gd name="connsiteX11" fmla="*/ 213978 w 515378"/>
                <a:gd name="connsiteY11" fmla="*/ 16034 h 572642"/>
                <a:gd name="connsiteX12" fmla="*/ 16226 w 515378"/>
                <a:gd name="connsiteY12" fmla="*/ 207297 h 572642"/>
                <a:gd name="connsiteX13" fmla="*/ 61845 w 515378"/>
                <a:gd name="connsiteY13" fmla="*/ 489228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72642">
                  <a:moveTo>
                    <a:pt x="320871" y="585623"/>
                  </a:moveTo>
                  <a:cubicBezTo>
                    <a:pt x="211496" y="554318"/>
                    <a:pt x="157096" y="537902"/>
                    <a:pt x="48102" y="503353"/>
                  </a:cubicBezTo>
                  <a:cubicBezTo>
                    <a:pt x="28251" y="379471"/>
                    <a:pt x="18516" y="318389"/>
                    <a:pt x="0" y="202715"/>
                  </a:cubicBezTo>
                  <a:cubicBezTo>
                    <a:pt x="85515" y="120637"/>
                    <a:pt x="127699" y="79788"/>
                    <a:pt x="210924" y="0"/>
                  </a:cubicBezTo>
                  <a:cubicBezTo>
                    <a:pt x="313427" y="25769"/>
                    <a:pt x="364774" y="38749"/>
                    <a:pt x="468041" y="64136"/>
                  </a:cubicBezTo>
                  <a:cubicBezTo>
                    <a:pt x="491901" y="174847"/>
                    <a:pt x="504498" y="233257"/>
                    <a:pt x="529886" y="351603"/>
                  </a:cubicBezTo>
                  <a:cubicBezTo>
                    <a:pt x="447616" y="444180"/>
                    <a:pt x="405813" y="491328"/>
                    <a:pt x="320871" y="585623"/>
                  </a:cubicBezTo>
                  <a:close/>
                  <a:moveTo>
                    <a:pt x="61845" y="489228"/>
                  </a:moveTo>
                  <a:cubicBezTo>
                    <a:pt x="163776" y="521487"/>
                    <a:pt x="214932" y="536757"/>
                    <a:pt x="317244" y="566153"/>
                  </a:cubicBezTo>
                  <a:cubicBezTo>
                    <a:pt x="396842" y="477966"/>
                    <a:pt x="435973" y="433872"/>
                    <a:pt x="513279" y="347021"/>
                  </a:cubicBezTo>
                  <a:cubicBezTo>
                    <a:pt x="489610" y="235929"/>
                    <a:pt x="477967" y="181337"/>
                    <a:pt x="455633" y="76925"/>
                  </a:cubicBezTo>
                  <a:cubicBezTo>
                    <a:pt x="358666" y="52874"/>
                    <a:pt x="310373" y="40658"/>
                    <a:pt x="213978" y="16034"/>
                  </a:cubicBezTo>
                  <a:cubicBezTo>
                    <a:pt x="135907" y="91432"/>
                    <a:pt x="96396" y="129990"/>
                    <a:pt x="16226" y="207297"/>
                  </a:cubicBezTo>
                  <a:cubicBezTo>
                    <a:pt x="33786" y="316290"/>
                    <a:pt x="42948" y="373363"/>
                    <a:pt x="61845" y="48922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71BDDDCF-2A8D-4017-9685-01F4DD3C1292}"/>
                </a:ext>
              </a:extLst>
            </p:cNvPr>
            <p:cNvSpPr/>
            <p:nvPr/>
          </p:nvSpPr>
          <p:spPr>
            <a:xfrm>
              <a:off x="7990494" y="5883013"/>
              <a:ext cx="515379" cy="553555"/>
            </a:xfrm>
            <a:custGeom>
              <a:avLst/>
              <a:gdLst>
                <a:gd name="connsiteX0" fmla="*/ 330797 w 515378"/>
                <a:gd name="connsiteY0" fmla="*/ 559281 h 553554"/>
                <a:gd name="connsiteX1" fmla="*/ 61463 w 515378"/>
                <a:gd name="connsiteY1" fmla="*/ 490755 h 553554"/>
                <a:gd name="connsiteX2" fmla="*/ 0 w 515378"/>
                <a:gd name="connsiteY2" fmla="*/ 202907 h 553554"/>
                <a:gd name="connsiteX3" fmla="*/ 196035 w 515378"/>
                <a:gd name="connsiteY3" fmla="*/ 0 h 553554"/>
                <a:gd name="connsiteX4" fmla="*/ 450289 w 515378"/>
                <a:gd name="connsiteY4" fmla="*/ 55928 h 553554"/>
                <a:gd name="connsiteX5" fmla="*/ 523778 w 515378"/>
                <a:gd name="connsiteY5" fmla="*/ 330033 h 553554"/>
                <a:gd name="connsiteX6" fmla="*/ 330797 w 515378"/>
                <a:gd name="connsiteY6" fmla="*/ 559281 h 553554"/>
                <a:gd name="connsiteX7" fmla="*/ 74062 w 515378"/>
                <a:gd name="connsiteY7" fmla="*/ 476630 h 553554"/>
                <a:gd name="connsiteX8" fmla="*/ 326406 w 515378"/>
                <a:gd name="connsiteY8" fmla="*/ 540766 h 553554"/>
                <a:gd name="connsiteX9" fmla="*/ 507362 w 515378"/>
                <a:gd name="connsiteY9" fmla="*/ 326216 h 553554"/>
                <a:gd name="connsiteX10" fmla="*/ 438644 w 515378"/>
                <a:gd name="connsiteY10" fmla="*/ 68717 h 553554"/>
                <a:gd name="connsiteX11" fmla="*/ 199662 w 515378"/>
                <a:gd name="connsiteY11" fmla="*/ 15652 h 553554"/>
                <a:gd name="connsiteX12" fmla="*/ 15843 w 515378"/>
                <a:gd name="connsiteY12" fmla="*/ 206915 h 553554"/>
                <a:gd name="connsiteX13" fmla="*/ 74062 w 515378"/>
                <a:gd name="connsiteY13" fmla="*/ 476630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53554">
                  <a:moveTo>
                    <a:pt x="330797" y="559281"/>
                  </a:moveTo>
                  <a:cubicBezTo>
                    <a:pt x="222949" y="532749"/>
                    <a:pt x="168929" y="519005"/>
                    <a:pt x="61463" y="490755"/>
                  </a:cubicBezTo>
                  <a:cubicBezTo>
                    <a:pt x="36077" y="372218"/>
                    <a:pt x="23669" y="313808"/>
                    <a:pt x="0" y="202907"/>
                  </a:cubicBezTo>
                  <a:cubicBezTo>
                    <a:pt x="79406" y="120064"/>
                    <a:pt x="118538" y="79216"/>
                    <a:pt x="196035" y="0"/>
                  </a:cubicBezTo>
                  <a:cubicBezTo>
                    <a:pt x="297202" y="21951"/>
                    <a:pt x="348167" y="33213"/>
                    <a:pt x="450289" y="55928"/>
                  </a:cubicBezTo>
                  <a:cubicBezTo>
                    <a:pt x="478539" y="161676"/>
                    <a:pt x="493618" y="217223"/>
                    <a:pt x="523778" y="330033"/>
                  </a:cubicBezTo>
                  <a:cubicBezTo>
                    <a:pt x="447616" y="420129"/>
                    <a:pt x="409058" y="466131"/>
                    <a:pt x="330797" y="559281"/>
                  </a:cubicBezTo>
                  <a:close/>
                  <a:moveTo>
                    <a:pt x="74062" y="476630"/>
                  </a:moveTo>
                  <a:cubicBezTo>
                    <a:pt x="174846" y="503162"/>
                    <a:pt x="225239" y="515951"/>
                    <a:pt x="326406" y="540766"/>
                  </a:cubicBezTo>
                  <a:cubicBezTo>
                    <a:pt x="399896" y="453724"/>
                    <a:pt x="435973" y="410585"/>
                    <a:pt x="507362" y="326216"/>
                  </a:cubicBezTo>
                  <a:cubicBezTo>
                    <a:pt x="479111" y="220277"/>
                    <a:pt x="465177" y="168166"/>
                    <a:pt x="438644" y="68717"/>
                  </a:cubicBezTo>
                  <a:cubicBezTo>
                    <a:pt x="342632" y="47148"/>
                    <a:pt x="294911" y="36458"/>
                    <a:pt x="199662" y="15652"/>
                  </a:cubicBezTo>
                  <a:cubicBezTo>
                    <a:pt x="126936" y="90478"/>
                    <a:pt x="90286" y="128845"/>
                    <a:pt x="15843" y="206915"/>
                  </a:cubicBezTo>
                  <a:cubicBezTo>
                    <a:pt x="38367" y="311136"/>
                    <a:pt x="50202" y="365728"/>
                    <a:pt x="74062" y="4766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C79EA12B-63B5-4476-B85C-D81DABDEF075}"/>
                </a:ext>
              </a:extLst>
            </p:cNvPr>
            <p:cNvSpPr/>
            <p:nvPr/>
          </p:nvSpPr>
          <p:spPr>
            <a:xfrm>
              <a:off x="8427039" y="5747487"/>
              <a:ext cx="515379" cy="515378"/>
            </a:xfrm>
            <a:custGeom>
              <a:avLst/>
              <a:gdLst>
                <a:gd name="connsiteX0" fmla="*/ 339768 w 515378"/>
                <a:gd name="connsiteY0" fmla="*/ 533321 h 515378"/>
                <a:gd name="connsiteX1" fmla="*/ 73108 w 515378"/>
                <a:gd name="connsiteY1" fmla="*/ 470521 h 515378"/>
                <a:gd name="connsiteX2" fmla="*/ 0 w 515378"/>
                <a:gd name="connsiteY2" fmla="*/ 196035 h 515378"/>
                <a:gd name="connsiteX3" fmla="*/ 183055 w 515378"/>
                <a:gd name="connsiteY3" fmla="*/ 0 h 515378"/>
                <a:gd name="connsiteX4" fmla="*/ 435591 w 515378"/>
                <a:gd name="connsiteY4" fmla="*/ 54592 h 515378"/>
                <a:gd name="connsiteX5" fmla="*/ 519579 w 515378"/>
                <a:gd name="connsiteY5" fmla="*/ 316290 h 515378"/>
                <a:gd name="connsiteX6" fmla="*/ 339768 w 515378"/>
                <a:gd name="connsiteY6" fmla="*/ 533321 h 515378"/>
                <a:gd name="connsiteX7" fmla="*/ 84751 w 515378"/>
                <a:gd name="connsiteY7" fmla="*/ 456778 h 515378"/>
                <a:gd name="connsiteX8" fmla="*/ 334424 w 515378"/>
                <a:gd name="connsiteY8" fmla="*/ 515760 h 515378"/>
                <a:gd name="connsiteX9" fmla="*/ 503162 w 515378"/>
                <a:gd name="connsiteY9" fmla="*/ 312472 h 515378"/>
                <a:gd name="connsiteX10" fmla="*/ 424710 w 515378"/>
                <a:gd name="connsiteY10" fmla="*/ 66617 h 515378"/>
                <a:gd name="connsiteX11" fmla="*/ 187445 w 515378"/>
                <a:gd name="connsiteY11" fmla="*/ 14889 h 515378"/>
                <a:gd name="connsiteX12" fmla="*/ 15843 w 515378"/>
                <a:gd name="connsiteY12" fmla="*/ 199661 h 515378"/>
                <a:gd name="connsiteX13" fmla="*/ 84751 w 515378"/>
                <a:gd name="connsiteY13" fmla="*/ 456778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515378">
                  <a:moveTo>
                    <a:pt x="339768" y="533321"/>
                  </a:moveTo>
                  <a:cubicBezTo>
                    <a:pt x="232875" y="508316"/>
                    <a:pt x="179620" y="495718"/>
                    <a:pt x="73108" y="470521"/>
                  </a:cubicBezTo>
                  <a:cubicBezTo>
                    <a:pt x="42948" y="357520"/>
                    <a:pt x="28060" y="301783"/>
                    <a:pt x="0" y="196035"/>
                  </a:cubicBezTo>
                  <a:cubicBezTo>
                    <a:pt x="73871" y="115292"/>
                    <a:pt x="110330" y="75971"/>
                    <a:pt x="183055" y="0"/>
                  </a:cubicBezTo>
                  <a:cubicBezTo>
                    <a:pt x="283458" y="20806"/>
                    <a:pt x="334042" y="31686"/>
                    <a:pt x="435591" y="54592"/>
                  </a:cubicBezTo>
                  <a:cubicBezTo>
                    <a:pt x="468041" y="155568"/>
                    <a:pt x="485029" y="208633"/>
                    <a:pt x="519579" y="316290"/>
                  </a:cubicBezTo>
                  <a:cubicBezTo>
                    <a:pt x="448379" y="400850"/>
                    <a:pt x="412494" y="444562"/>
                    <a:pt x="339768" y="533321"/>
                  </a:cubicBezTo>
                  <a:close/>
                  <a:moveTo>
                    <a:pt x="84751" y="456778"/>
                  </a:moveTo>
                  <a:cubicBezTo>
                    <a:pt x="184392" y="480447"/>
                    <a:pt x="234211" y="492282"/>
                    <a:pt x="334424" y="515760"/>
                  </a:cubicBezTo>
                  <a:cubicBezTo>
                    <a:pt x="402569" y="432536"/>
                    <a:pt x="436354" y="391688"/>
                    <a:pt x="503162" y="312472"/>
                  </a:cubicBezTo>
                  <a:cubicBezTo>
                    <a:pt x="470903" y="211496"/>
                    <a:pt x="455061" y="161676"/>
                    <a:pt x="424710" y="66617"/>
                  </a:cubicBezTo>
                  <a:cubicBezTo>
                    <a:pt x="329270" y="45048"/>
                    <a:pt x="281741" y="34740"/>
                    <a:pt x="187445" y="14889"/>
                  </a:cubicBezTo>
                  <a:cubicBezTo>
                    <a:pt x="119301" y="86469"/>
                    <a:pt x="85133" y="123691"/>
                    <a:pt x="15843" y="199661"/>
                  </a:cubicBezTo>
                  <a:cubicBezTo>
                    <a:pt x="42376" y="298920"/>
                    <a:pt x="56501" y="351030"/>
                    <a:pt x="84751" y="4567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1D603AA2-E77B-4E0D-8368-8420884342A6}"/>
                </a:ext>
              </a:extLst>
            </p:cNvPr>
            <p:cNvSpPr/>
            <p:nvPr/>
          </p:nvSpPr>
          <p:spPr>
            <a:xfrm>
              <a:off x="8849267" y="5622842"/>
              <a:ext cx="515379" cy="496290"/>
            </a:xfrm>
            <a:custGeom>
              <a:avLst/>
              <a:gdLst>
                <a:gd name="connsiteX0" fmla="*/ 349694 w 515378"/>
                <a:gd name="connsiteY0" fmla="*/ 510225 h 496290"/>
                <a:gd name="connsiteX1" fmla="*/ 83606 w 515378"/>
                <a:gd name="connsiteY1" fmla="*/ 445516 h 496290"/>
                <a:gd name="connsiteX2" fmla="*/ 0 w 515378"/>
                <a:gd name="connsiteY2" fmla="*/ 183437 h 496290"/>
                <a:gd name="connsiteX3" fmla="*/ 172938 w 515378"/>
                <a:gd name="connsiteY3" fmla="*/ 0 h 496290"/>
                <a:gd name="connsiteX4" fmla="*/ 426620 w 515378"/>
                <a:gd name="connsiteY4" fmla="*/ 59746 h 496290"/>
                <a:gd name="connsiteX5" fmla="*/ 520533 w 515378"/>
                <a:gd name="connsiteY5" fmla="*/ 310754 h 496290"/>
                <a:gd name="connsiteX6" fmla="*/ 349694 w 515378"/>
                <a:gd name="connsiteY6" fmla="*/ 510225 h 496290"/>
                <a:gd name="connsiteX7" fmla="*/ 94677 w 515378"/>
                <a:gd name="connsiteY7" fmla="*/ 432536 h 496290"/>
                <a:gd name="connsiteX8" fmla="*/ 343968 w 515378"/>
                <a:gd name="connsiteY8" fmla="*/ 493236 h 496290"/>
                <a:gd name="connsiteX9" fmla="*/ 503926 w 515378"/>
                <a:gd name="connsiteY9" fmla="*/ 306555 h 496290"/>
                <a:gd name="connsiteX10" fmla="*/ 416120 w 515378"/>
                <a:gd name="connsiteY10" fmla="*/ 70817 h 496290"/>
                <a:gd name="connsiteX11" fmla="*/ 177901 w 515378"/>
                <a:gd name="connsiteY11" fmla="*/ 14316 h 496290"/>
                <a:gd name="connsiteX12" fmla="*/ 15843 w 515378"/>
                <a:gd name="connsiteY12" fmla="*/ 186872 h 496290"/>
                <a:gd name="connsiteX13" fmla="*/ 94677 w 515378"/>
                <a:gd name="connsiteY13" fmla="*/ 432536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496290">
                  <a:moveTo>
                    <a:pt x="349694" y="510225"/>
                  </a:moveTo>
                  <a:cubicBezTo>
                    <a:pt x="242801" y="483692"/>
                    <a:pt x="189545" y="470712"/>
                    <a:pt x="83606" y="445516"/>
                  </a:cubicBezTo>
                  <a:cubicBezTo>
                    <a:pt x="49248" y="337668"/>
                    <a:pt x="32259" y="284604"/>
                    <a:pt x="0" y="183437"/>
                  </a:cubicBezTo>
                  <a:cubicBezTo>
                    <a:pt x="69481" y="107275"/>
                    <a:pt x="103839" y="70435"/>
                    <a:pt x="172938" y="0"/>
                  </a:cubicBezTo>
                  <a:cubicBezTo>
                    <a:pt x="273342" y="22142"/>
                    <a:pt x="324116" y="34168"/>
                    <a:pt x="426620" y="59746"/>
                  </a:cubicBezTo>
                  <a:cubicBezTo>
                    <a:pt x="462886" y="156522"/>
                    <a:pt x="481975" y="207487"/>
                    <a:pt x="520533" y="310754"/>
                  </a:cubicBezTo>
                  <a:cubicBezTo>
                    <a:pt x="452388" y="387870"/>
                    <a:pt x="418221" y="427955"/>
                    <a:pt x="349694" y="510225"/>
                  </a:cubicBezTo>
                  <a:close/>
                  <a:moveTo>
                    <a:pt x="94677" y="432536"/>
                  </a:moveTo>
                  <a:cubicBezTo>
                    <a:pt x="193936" y="456205"/>
                    <a:pt x="243755" y="468422"/>
                    <a:pt x="343968" y="493236"/>
                  </a:cubicBezTo>
                  <a:cubicBezTo>
                    <a:pt x="408295" y="416311"/>
                    <a:pt x="440172" y="378708"/>
                    <a:pt x="503926" y="306555"/>
                  </a:cubicBezTo>
                  <a:cubicBezTo>
                    <a:pt x="467850" y="209778"/>
                    <a:pt x="450098" y="162058"/>
                    <a:pt x="416120" y="70817"/>
                  </a:cubicBezTo>
                  <a:cubicBezTo>
                    <a:pt x="319917" y="46766"/>
                    <a:pt x="272388" y="35504"/>
                    <a:pt x="177901" y="14316"/>
                  </a:cubicBezTo>
                  <a:cubicBezTo>
                    <a:pt x="113192" y="80743"/>
                    <a:pt x="80933" y="115483"/>
                    <a:pt x="15843" y="186872"/>
                  </a:cubicBezTo>
                  <a:cubicBezTo>
                    <a:pt x="46193" y="281931"/>
                    <a:pt x="62227" y="331751"/>
                    <a:pt x="94677" y="4325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2BC02A16-9AD7-4E03-8CD6-3AD4D003E46B}"/>
                </a:ext>
              </a:extLst>
            </p:cNvPr>
            <p:cNvSpPr/>
            <p:nvPr/>
          </p:nvSpPr>
          <p:spPr>
            <a:xfrm>
              <a:off x="9262525" y="5520148"/>
              <a:ext cx="515379" cy="477202"/>
            </a:xfrm>
            <a:custGeom>
              <a:avLst/>
              <a:gdLst>
                <a:gd name="connsiteX0" fmla="*/ 362674 w 515378"/>
                <a:gd name="connsiteY0" fmla="*/ 490946 h 477202"/>
                <a:gd name="connsiteX1" fmla="*/ 93531 w 515378"/>
                <a:gd name="connsiteY1" fmla="*/ 417266 h 477202"/>
                <a:gd name="connsiteX2" fmla="*/ 0 w 515378"/>
                <a:gd name="connsiteY2" fmla="*/ 166066 h 477202"/>
                <a:gd name="connsiteX3" fmla="*/ 166448 w 515378"/>
                <a:gd name="connsiteY3" fmla="*/ 0 h 477202"/>
                <a:gd name="connsiteX4" fmla="*/ 425091 w 515378"/>
                <a:gd name="connsiteY4" fmla="*/ 71199 h 477202"/>
                <a:gd name="connsiteX5" fmla="*/ 528741 w 515378"/>
                <a:gd name="connsiteY5" fmla="*/ 313808 h 477202"/>
                <a:gd name="connsiteX6" fmla="*/ 362674 w 515378"/>
                <a:gd name="connsiteY6" fmla="*/ 490946 h 477202"/>
                <a:gd name="connsiteX7" fmla="*/ 104030 w 515378"/>
                <a:gd name="connsiteY7" fmla="*/ 405431 h 477202"/>
                <a:gd name="connsiteX8" fmla="*/ 356183 w 515378"/>
                <a:gd name="connsiteY8" fmla="*/ 474721 h 477202"/>
                <a:gd name="connsiteX9" fmla="*/ 511943 w 515378"/>
                <a:gd name="connsiteY9" fmla="*/ 308845 h 477202"/>
                <a:gd name="connsiteX10" fmla="*/ 414975 w 515378"/>
                <a:gd name="connsiteY10" fmla="*/ 80934 h 477202"/>
                <a:gd name="connsiteX11" fmla="*/ 171984 w 515378"/>
                <a:gd name="connsiteY11" fmla="*/ 13934 h 477202"/>
                <a:gd name="connsiteX12" fmla="*/ 16033 w 515378"/>
                <a:gd name="connsiteY12" fmla="*/ 170266 h 477202"/>
                <a:gd name="connsiteX13" fmla="*/ 104030 w 515378"/>
                <a:gd name="connsiteY13" fmla="*/ 405431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15378" h="477202">
                  <a:moveTo>
                    <a:pt x="362674" y="490946"/>
                  </a:moveTo>
                  <a:cubicBezTo>
                    <a:pt x="254063" y="460023"/>
                    <a:pt x="200234" y="445325"/>
                    <a:pt x="93531" y="417266"/>
                  </a:cubicBezTo>
                  <a:cubicBezTo>
                    <a:pt x="55165" y="313999"/>
                    <a:pt x="36077" y="263034"/>
                    <a:pt x="0" y="166066"/>
                  </a:cubicBezTo>
                  <a:cubicBezTo>
                    <a:pt x="66426" y="96586"/>
                    <a:pt x="99639" y="63182"/>
                    <a:pt x="166448" y="0"/>
                  </a:cubicBezTo>
                  <a:cubicBezTo>
                    <a:pt x="268570" y="26151"/>
                    <a:pt x="320107" y="40276"/>
                    <a:pt x="425091" y="71199"/>
                  </a:cubicBezTo>
                  <a:cubicBezTo>
                    <a:pt x="465177" y="164921"/>
                    <a:pt x="486173" y="214168"/>
                    <a:pt x="528741" y="313808"/>
                  </a:cubicBezTo>
                  <a:cubicBezTo>
                    <a:pt x="462313" y="381571"/>
                    <a:pt x="429100" y="417266"/>
                    <a:pt x="362674" y="490946"/>
                  </a:cubicBezTo>
                  <a:close/>
                  <a:moveTo>
                    <a:pt x="104030" y="405431"/>
                  </a:moveTo>
                  <a:cubicBezTo>
                    <a:pt x="204052" y="431964"/>
                    <a:pt x="254444" y="445707"/>
                    <a:pt x="356183" y="474721"/>
                  </a:cubicBezTo>
                  <a:cubicBezTo>
                    <a:pt x="418411" y="405813"/>
                    <a:pt x="449525" y="372409"/>
                    <a:pt x="511943" y="308845"/>
                  </a:cubicBezTo>
                  <a:cubicBezTo>
                    <a:pt x="472239" y="215314"/>
                    <a:pt x="452578" y="169121"/>
                    <a:pt x="414975" y="80934"/>
                  </a:cubicBezTo>
                  <a:cubicBezTo>
                    <a:pt x="316480" y="51920"/>
                    <a:pt x="267997" y="38558"/>
                    <a:pt x="171984" y="13934"/>
                  </a:cubicBezTo>
                  <a:cubicBezTo>
                    <a:pt x="109374" y="73489"/>
                    <a:pt x="78261" y="104794"/>
                    <a:pt x="16033" y="170266"/>
                  </a:cubicBezTo>
                  <a:cubicBezTo>
                    <a:pt x="50011" y="261125"/>
                    <a:pt x="67954" y="308845"/>
                    <a:pt x="104030" y="40543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AB39F5D1-2996-49AD-A3F9-45C14E54C835}"/>
                </a:ext>
              </a:extLst>
            </p:cNvPr>
            <p:cNvSpPr/>
            <p:nvPr/>
          </p:nvSpPr>
          <p:spPr>
            <a:xfrm>
              <a:off x="9674446" y="5448950"/>
              <a:ext cx="534467" cy="477202"/>
            </a:xfrm>
            <a:custGeom>
              <a:avLst/>
              <a:gdLst>
                <a:gd name="connsiteX0" fmla="*/ 380999 w 534466"/>
                <a:gd name="connsiteY0" fmla="*/ 477584 h 477202"/>
                <a:gd name="connsiteX1" fmla="*/ 103458 w 534466"/>
                <a:gd name="connsiteY1" fmla="*/ 387870 h 477202"/>
                <a:gd name="connsiteX2" fmla="*/ 0 w 534466"/>
                <a:gd name="connsiteY2" fmla="*/ 144879 h 477202"/>
                <a:gd name="connsiteX3" fmla="*/ 164541 w 534466"/>
                <a:gd name="connsiteY3" fmla="*/ 0 h 477202"/>
                <a:gd name="connsiteX4" fmla="*/ 433491 w 534466"/>
                <a:gd name="connsiteY4" fmla="*/ 89141 h 477202"/>
                <a:gd name="connsiteX5" fmla="*/ 547829 w 534466"/>
                <a:gd name="connsiteY5" fmla="*/ 326788 h 477202"/>
                <a:gd name="connsiteX6" fmla="*/ 380999 w 534466"/>
                <a:gd name="connsiteY6" fmla="*/ 477584 h 477202"/>
                <a:gd name="connsiteX7" fmla="*/ 113574 w 534466"/>
                <a:gd name="connsiteY7" fmla="*/ 377372 h 477202"/>
                <a:gd name="connsiteX8" fmla="*/ 373745 w 534466"/>
                <a:gd name="connsiteY8" fmla="*/ 461741 h 477202"/>
                <a:gd name="connsiteX9" fmla="*/ 530077 w 534466"/>
                <a:gd name="connsiteY9" fmla="*/ 320298 h 477202"/>
                <a:gd name="connsiteX10" fmla="*/ 423184 w 534466"/>
                <a:gd name="connsiteY10" fmla="*/ 97158 h 477202"/>
                <a:gd name="connsiteX11" fmla="*/ 170458 w 534466"/>
                <a:gd name="connsiteY11" fmla="*/ 13362 h 477202"/>
                <a:gd name="connsiteX12" fmla="*/ 16226 w 534466"/>
                <a:gd name="connsiteY12" fmla="*/ 149460 h 477202"/>
                <a:gd name="connsiteX13" fmla="*/ 113574 w 534466"/>
                <a:gd name="connsiteY13" fmla="*/ 37737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477202">
                  <a:moveTo>
                    <a:pt x="380999" y="477584"/>
                  </a:moveTo>
                  <a:cubicBezTo>
                    <a:pt x="268380" y="439408"/>
                    <a:pt x="212833" y="421465"/>
                    <a:pt x="103458" y="387870"/>
                  </a:cubicBezTo>
                  <a:cubicBezTo>
                    <a:pt x="60891" y="288039"/>
                    <a:pt x="40086" y="238792"/>
                    <a:pt x="0" y="144879"/>
                  </a:cubicBezTo>
                  <a:cubicBezTo>
                    <a:pt x="65282" y="83415"/>
                    <a:pt x="98113" y="54401"/>
                    <a:pt x="164541" y="0"/>
                  </a:cubicBezTo>
                  <a:cubicBezTo>
                    <a:pt x="270097" y="32450"/>
                    <a:pt x="323926" y="50393"/>
                    <a:pt x="433491" y="89141"/>
                  </a:cubicBezTo>
                  <a:cubicBezTo>
                    <a:pt x="477776" y="180955"/>
                    <a:pt x="500873" y="229248"/>
                    <a:pt x="547829" y="326788"/>
                  </a:cubicBezTo>
                  <a:cubicBezTo>
                    <a:pt x="480448" y="383670"/>
                    <a:pt x="447044" y="414021"/>
                    <a:pt x="380999" y="477584"/>
                  </a:cubicBezTo>
                  <a:close/>
                  <a:moveTo>
                    <a:pt x="113574" y="377372"/>
                  </a:moveTo>
                  <a:cubicBezTo>
                    <a:pt x="216269" y="409249"/>
                    <a:pt x="268189" y="426046"/>
                    <a:pt x="373745" y="461741"/>
                  </a:cubicBezTo>
                  <a:cubicBezTo>
                    <a:pt x="435782" y="402186"/>
                    <a:pt x="467086" y="373745"/>
                    <a:pt x="530077" y="320298"/>
                  </a:cubicBezTo>
                  <a:cubicBezTo>
                    <a:pt x="486175" y="228866"/>
                    <a:pt x="464605" y="183627"/>
                    <a:pt x="423184" y="97158"/>
                  </a:cubicBezTo>
                  <a:cubicBezTo>
                    <a:pt x="320299" y="60891"/>
                    <a:pt x="269906" y="44284"/>
                    <a:pt x="170458" y="13362"/>
                  </a:cubicBezTo>
                  <a:cubicBezTo>
                    <a:pt x="108230" y="64709"/>
                    <a:pt x="77308" y="92004"/>
                    <a:pt x="16226" y="149460"/>
                  </a:cubicBezTo>
                  <a:cubicBezTo>
                    <a:pt x="53829" y="237837"/>
                    <a:pt x="73681" y="284031"/>
                    <a:pt x="113574" y="3773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7D757961-BD3D-41DD-8254-5C93137224F5}"/>
                </a:ext>
              </a:extLst>
            </p:cNvPr>
            <p:cNvSpPr/>
            <p:nvPr/>
          </p:nvSpPr>
          <p:spPr>
            <a:xfrm>
              <a:off x="10094384" y="5419172"/>
              <a:ext cx="572643" cy="458114"/>
            </a:xfrm>
            <a:custGeom>
              <a:avLst/>
              <a:gdLst>
                <a:gd name="connsiteX0" fmla="*/ 406769 w 572643"/>
                <a:gd name="connsiteY0" fmla="*/ 470903 h 458114"/>
                <a:gd name="connsiteX1" fmla="*/ 113957 w 572643"/>
                <a:gd name="connsiteY1" fmla="*/ 357711 h 458114"/>
                <a:gd name="connsiteX2" fmla="*/ 0 w 572643"/>
                <a:gd name="connsiteY2" fmla="*/ 120064 h 458114"/>
                <a:gd name="connsiteX3" fmla="*/ 167785 w 572643"/>
                <a:gd name="connsiteY3" fmla="*/ 0 h 458114"/>
                <a:gd name="connsiteX4" fmla="*/ 453725 w 572643"/>
                <a:gd name="connsiteY4" fmla="*/ 113383 h 458114"/>
                <a:gd name="connsiteX5" fmla="*/ 579516 w 572643"/>
                <a:gd name="connsiteY5" fmla="*/ 347976 h 458114"/>
                <a:gd name="connsiteX6" fmla="*/ 406769 w 572643"/>
                <a:gd name="connsiteY6" fmla="*/ 470903 h 458114"/>
                <a:gd name="connsiteX7" fmla="*/ 124264 w 572643"/>
                <a:gd name="connsiteY7" fmla="*/ 348930 h 458114"/>
                <a:gd name="connsiteX8" fmla="*/ 398942 w 572643"/>
                <a:gd name="connsiteY8" fmla="*/ 455251 h 458114"/>
                <a:gd name="connsiteX9" fmla="*/ 560809 w 572643"/>
                <a:gd name="connsiteY9" fmla="*/ 339959 h 458114"/>
                <a:gd name="connsiteX10" fmla="*/ 443035 w 572643"/>
                <a:gd name="connsiteY10" fmla="*/ 119682 h 458114"/>
                <a:gd name="connsiteX11" fmla="*/ 174466 w 572643"/>
                <a:gd name="connsiteY11" fmla="*/ 13171 h 458114"/>
                <a:gd name="connsiteX12" fmla="*/ 16989 w 572643"/>
                <a:gd name="connsiteY12" fmla="*/ 125981 h 458114"/>
                <a:gd name="connsiteX13" fmla="*/ 124264 w 572643"/>
                <a:gd name="connsiteY13" fmla="*/ 348930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58114">
                  <a:moveTo>
                    <a:pt x="406769" y="470903"/>
                  </a:moveTo>
                  <a:cubicBezTo>
                    <a:pt x="287277" y="422419"/>
                    <a:pt x="228676" y="399895"/>
                    <a:pt x="113957" y="357711"/>
                  </a:cubicBezTo>
                  <a:cubicBezTo>
                    <a:pt x="67190" y="259980"/>
                    <a:pt x="44095" y="211878"/>
                    <a:pt x="0" y="120064"/>
                  </a:cubicBezTo>
                  <a:cubicBezTo>
                    <a:pt x="66045" y="68335"/>
                    <a:pt x="99449" y="44093"/>
                    <a:pt x="167785" y="0"/>
                  </a:cubicBezTo>
                  <a:cubicBezTo>
                    <a:pt x="279641" y="41612"/>
                    <a:pt x="337288" y="65472"/>
                    <a:pt x="453725" y="113383"/>
                  </a:cubicBezTo>
                  <a:cubicBezTo>
                    <a:pt x="502399" y="204051"/>
                    <a:pt x="527978" y="251772"/>
                    <a:pt x="579516" y="347976"/>
                  </a:cubicBezTo>
                  <a:cubicBezTo>
                    <a:pt x="510035" y="394742"/>
                    <a:pt x="475294" y="418984"/>
                    <a:pt x="406769" y="470903"/>
                  </a:cubicBezTo>
                  <a:close/>
                  <a:moveTo>
                    <a:pt x="124264" y="348930"/>
                  </a:moveTo>
                  <a:cubicBezTo>
                    <a:pt x="232112" y="388824"/>
                    <a:pt x="286895" y="410012"/>
                    <a:pt x="398942" y="455251"/>
                  </a:cubicBezTo>
                  <a:cubicBezTo>
                    <a:pt x="463269" y="406767"/>
                    <a:pt x="495719" y="383862"/>
                    <a:pt x="560809" y="339959"/>
                  </a:cubicBezTo>
                  <a:cubicBezTo>
                    <a:pt x="512516" y="249672"/>
                    <a:pt x="488656" y="205006"/>
                    <a:pt x="443035" y="119682"/>
                  </a:cubicBezTo>
                  <a:cubicBezTo>
                    <a:pt x="333852" y="74825"/>
                    <a:pt x="279450" y="52492"/>
                    <a:pt x="174466" y="13171"/>
                  </a:cubicBezTo>
                  <a:cubicBezTo>
                    <a:pt x="110521" y="54783"/>
                    <a:pt x="79025" y="77498"/>
                    <a:pt x="16989" y="125981"/>
                  </a:cubicBezTo>
                  <a:cubicBezTo>
                    <a:pt x="58411" y="212259"/>
                    <a:pt x="80170" y="257498"/>
                    <a:pt x="124264" y="34893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84AE250C-16B6-49E9-8DA1-1C4B0FB5D0F2}"/>
                </a:ext>
              </a:extLst>
            </p:cNvPr>
            <p:cNvSpPr/>
            <p:nvPr/>
          </p:nvSpPr>
          <p:spPr>
            <a:xfrm>
              <a:off x="10533601" y="5435397"/>
              <a:ext cx="591731" cy="458114"/>
            </a:xfrm>
            <a:custGeom>
              <a:avLst/>
              <a:gdLst>
                <a:gd name="connsiteX0" fmla="*/ 434063 w 591731"/>
                <a:gd name="connsiteY0" fmla="*/ 461359 h 458114"/>
                <a:gd name="connsiteX1" fmla="*/ 125600 w 591731"/>
                <a:gd name="connsiteY1" fmla="*/ 331179 h 458114"/>
                <a:gd name="connsiteX2" fmla="*/ 0 w 591731"/>
                <a:gd name="connsiteY2" fmla="*/ 96395 h 458114"/>
                <a:gd name="connsiteX3" fmla="*/ 173893 w 591731"/>
                <a:gd name="connsiteY3" fmla="*/ 0 h 458114"/>
                <a:gd name="connsiteX4" fmla="*/ 474149 w 591731"/>
                <a:gd name="connsiteY4" fmla="*/ 126172 h 458114"/>
                <a:gd name="connsiteX5" fmla="*/ 609102 w 591731"/>
                <a:gd name="connsiteY5" fmla="*/ 353702 h 458114"/>
                <a:gd name="connsiteX6" fmla="*/ 434063 w 591731"/>
                <a:gd name="connsiteY6" fmla="*/ 461359 h 458114"/>
                <a:gd name="connsiteX7" fmla="*/ 136289 w 591731"/>
                <a:gd name="connsiteY7" fmla="*/ 324116 h 458114"/>
                <a:gd name="connsiteX8" fmla="*/ 425475 w 591731"/>
                <a:gd name="connsiteY8" fmla="*/ 446089 h 458114"/>
                <a:gd name="connsiteX9" fmla="*/ 589632 w 591731"/>
                <a:gd name="connsiteY9" fmla="*/ 345495 h 458114"/>
                <a:gd name="connsiteX10" fmla="*/ 463269 w 591731"/>
                <a:gd name="connsiteY10" fmla="*/ 131708 h 458114"/>
                <a:gd name="connsiteX11" fmla="*/ 181337 w 591731"/>
                <a:gd name="connsiteY11" fmla="*/ 13171 h 458114"/>
                <a:gd name="connsiteX12" fmla="*/ 18134 w 591731"/>
                <a:gd name="connsiteY12" fmla="*/ 104030 h 458114"/>
                <a:gd name="connsiteX13" fmla="*/ 136289 w 591731"/>
                <a:gd name="connsiteY13" fmla="*/ 324116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58114">
                  <a:moveTo>
                    <a:pt x="434063" y="461359"/>
                  </a:moveTo>
                  <a:cubicBezTo>
                    <a:pt x="309419" y="408676"/>
                    <a:pt x="247573" y="382334"/>
                    <a:pt x="125600" y="331179"/>
                  </a:cubicBezTo>
                  <a:cubicBezTo>
                    <a:pt x="74062" y="234784"/>
                    <a:pt x="48676" y="187254"/>
                    <a:pt x="0" y="96395"/>
                  </a:cubicBezTo>
                  <a:cubicBezTo>
                    <a:pt x="68718" y="54783"/>
                    <a:pt x="103267" y="35504"/>
                    <a:pt x="173893" y="0"/>
                  </a:cubicBezTo>
                  <a:cubicBezTo>
                    <a:pt x="292239" y="48865"/>
                    <a:pt x="352367" y="74253"/>
                    <a:pt x="474149" y="126172"/>
                  </a:cubicBezTo>
                  <a:cubicBezTo>
                    <a:pt x="526450" y="214359"/>
                    <a:pt x="553746" y="260362"/>
                    <a:pt x="609102" y="353702"/>
                  </a:cubicBezTo>
                  <a:cubicBezTo>
                    <a:pt x="538476" y="394360"/>
                    <a:pt x="503544" y="416120"/>
                    <a:pt x="434063" y="461359"/>
                  </a:cubicBezTo>
                  <a:close/>
                  <a:moveTo>
                    <a:pt x="136289" y="324116"/>
                  </a:moveTo>
                  <a:cubicBezTo>
                    <a:pt x="250627" y="372027"/>
                    <a:pt x="308655" y="396651"/>
                    <a:pt x="425475" y="446089"/>
                  </a:cubicBezTo>
                  <a:cubicBezTo>
                    <a:pt x="490564" y="403713"/>
                    <a:pt x="523397" y="383480"/>
                    <a:pt x="589632" y="345495"/>
                  </a:cubicBezTo>
                  <a:cubicBezTo>
                    <a:pt x="537903" y="257880"/>
                    <a:pt x="512325" y="214741"/>
                    <a:pt x="463269" y="131708"/>
                  </a:cubicBezTo>
                  <a:cubicBezTo>
                    <a:pt x="348931" y="83033"/>
                    <a:pt x="292430" y="59173"/>
                    <a:pt x="181337" y="13171"/>
                  </a:cubicBezTo>
                  <a:cubicBezTo>
                    <a:pt x="115293" y="46766"/>
                    <a:pt x="82652" y="65090"/>
                    <a:pt x="18134" y="104030"/>
                  </a:cubicBezTo>
                  <a:cubicBezTo>
                    <a:pt x="63946" y="189354"/>
                    <a:pt x="87806" y="233829"/>
                    <a:pt x="136289" y="3241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2AD942AA-6430-4665-B5BD-1E21F00D7EA2}"/>
                </a:ext>
              </a:extLst>
            </p:cNvPr>
            <p:cNvSpPr/>
            <p:nvPr/>
          </p:nvSpPr>
          <p:spPr>
            <a:xfrm>
              <a:off x="10993052" y="5480063"/>
              <a:ext cx="629907" cy="439026"/>
            </a:xfrm>
            <a:custGeom>
              <a:avLst/>
              <a:gdLst>
                <a:gd name="connsiteX0" fmla="*/ 454679 w 629907"/>
                <a:gd name="connsiteY0" fmla="*/ 444562 h 439026"/>
                <a:gd name="connsiteX1" fmla="*/ 134571 w 629907"/>
                <a:gd name="connsiteY1" fmla="*/ 308273 h 439026"/>
                <a:gd name="connsiteX2" fmla="*/ 0 w 629907"/>
                <a:gd name="connsiteY2" fmla="*/ 80361 h 439026"/>
                <a:gd name="connsiteX3" fmla="*/ 179238 w 629907"/>
                <a:gd name="connsiteY3" fmla="*/ 0 h 439026"/>
                <a:gd name="connsiteX4" fmla="*/ 492664 w 629907"/>
                <a:gd name="connsiteY4" fmla="*/ 133617 h 439026"/>
                <a:gd name="connsiteX5" fmla="*/ 633916 w 629907"/>
                <a:gd name="connsiteY5" fmla="*/ 351221 h 439026"/>
                <a:gd name="connsiteX6" fmla="*/ 454679 w 629907"/>
                <a:gd name="connsiteY6" fmla="*/ 444562 h 439026"/>
                <a:gd name="connsiteX7" fmla="*/ 145260 w 629907"/>
                <a:gd name="connsiteY7" fmla="*/ 301974 h 439026"/>
                <a:gd name="connsiteX8" fmla="*/ 445517 w 629907"/>
                <a:gd name="connsiteY8" fmla="*/ 429864 h 439026"/>
                <a:gd name="connsiteX9" fmla="*/ 613492 w 629907"/>
                <a:gd name="connsiteY9" fmla="*/ 342631 h 439026"/>
                <a:gd name="connsiteX10" fmla="*/ 481020 w 629907"/>
                <a:gd name="connsiteY10" fmla="*/ 138007 h 439026"/>
                <a:gd name="connsiteX11" fmla="*/ 186873 w 629907"/>
                <a:gd name="connsiteY11" fmla="*/ 12407 h 439026"/>
                <a:gd name="connsiteX12" fmla="*/ 18897 w 629907"/>
                <a:gd name="connsiteY12" fmla="*/ 88187 h 439026"/>
                <a:gd name="connsiteX13" fmla="*/ 145260 w 629907"/>
                <a:gd name="connsiteY13" fmla="*/ 301974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39026">
                  <a:moveTo>
                    <a:pt x="454679" y="444562"/>
                  </a:moveTo>
                  <a:cubicBezTo>
                    <a:pt x="325643" y="389970"/>
                    <a:pt x="261507" y="362483"/>
                    <a:pt x="134571" y="308273"/>
                  </a:cubicBezTo>
                  <a:cubicBezTo>
                    <a:pt x="79407" y="214932"/>
                    <a:pt x="52111" y="168739"/>
                    <a:pt x="0" y="80361"/>
                  </a:cubicBezTo>
                  <a:cubicBezTo>
                    <a:pt x="70435" y="45239"/>
                    <a:pt x="106321" y="29205"/>
                    <a:pt x="179238" y="0"/>
                  </a:cubicBezTo>
                  <a:cubicBezTo>
                    <a:pt x="303119" y="52492"/>
                    <a:pt x="365919" y="79598"/>
                    <a:pt x="492664" y="133617"/>
                  </a:cubicBezTo>
                  <a:cubicBezTo>
                    <a:pt x="547638" y="218177"/>
                    <a:pt x="576079" y="262271"/>
                    <a:pt x="633916" y="351221"/>
                  </a:cubicBezTo>
                  <a:cubicBezTo>
                    <a:pt x="561191" y="386152"/>
                    <a:pt x="525496" y="404859"/>
                    <a:pt x="454679" y="444562"/>
                  </a:cubicBezTo>
                  <a:close/>
                  <a:moveTo>
                    <a:pt x="145260" y="301974"/>
                  </a:moveTo>
                  <a:cubicBezTo>
                    <a:pt x="264371" y="352939"/>
                    <a:pt x="324498" y="378708"/>
                    <a:pt x="445517" y="429864"/>
                  </a:cubicBezTo>
                  <a:cubicBezTo>
                    <a:pt x="511943" y="392833"/>
                    <a:pt x="545538" y="375463"/>
                    <a:pt x="613492" y="342631"/>
                  </a:cubicBezTo>
                  <a:cubicBezTo>
                    <a:pt x="559281" y="259026"/>
                    <a:pt x="532558" y="217604"/>
                    <a:pt x="481020" y="138007"/>
                  </a:cubicBezTo>
                  <a:cubicBezTo>
                    <a:pt x="362102" y="87233"/>
                    <a:pt x="303119" y="61846"/>
                    <a:pt x="186873" y="12407"/>
                  </a:cubicBezTo>
                  <a:cubicBezTo>
                    <a:pt x="118538" y="40085"/>
                    <a:pt x="84942" y="55356"/>
                    <a:pt x="18897" y="88187"/>
                  </a:cubicBezTo>
                  <a:cubicBezTo>
                    <a:pt x="67954" y="171220"/>
                    <a:pt x="93532" y="214550"/>
                    <a:pt x="145260" y="30197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A1C7616A-CD5F-4839-A561-F9709E35FB0F}"/>
                </a:ext>
              </a:extLst>
            </p:cNvPr>
            <p:cNvSpPr/>
            <p:nvPr/>
          </p:nvSpPr>
          <p:spPr>
            <a:xfrm>
              <a:off x="11469873" y="5545726"/>
              <a:ext cx="648995" cy="419938"/>
            </a:xfrm>
            <a:custGeom>
              <a:avLst/>
              <a:gdLst>
                <a:gd name="connsiteX0" fmla="*/ 471666 w 648995"/>
                <a:gd name="connsiteY0" fmla="*/ 422420 h 419938"/>
                <a:gd name="connsiteX1" fmla="*/ 141251 w 648995"/>
                <a:gd name="connsiteY1" fmla="*/ 284031 h 419938"/>
                <a:gd name="connsiteX2" fmla="*/ 0 w 648995"/>
                <a:gd name="connsiteY2" fmla="*/ 66045 h 419938"/>
                <a:gd name="connsiteX3" fmla="*/ 185536 w 648995"/>
                <a:gd name="connsiteY3" fmla="*/ 0 h 419938"/>
                <a:gd name="connsiteX4" fmla="*/ 510416 w 648995"/>
                <a:gd name="connsiteY4" fmla="*/ 136671 h 419938"/>
                <a:gd name="connsiteX5" fmla="*/ 655485 w 648995"/>
                <a:gd name="connsiteY5" fmla="*/ 342250 h 419938"/>
                <a:gd name="connsiteX6" fmla="*/ 471666 w 648995"/>
                <a:gd name="connsiteY6" fmla="*/ 422420 h 419938"/>
                <a:gd name="connsiteX7" fmla="*/ 152323 w 648995"/>
                <a:gd name="connsiteY7" fmla="*/ 278686 h 419938"/>
                <a:gd name="connsiteX8" fmla="*/ 462122 w 648995"/>
                <a:gd name="connsiteY8" fmla="*/ 408676 h 419938"/>
                <a:gd name="connsiteX9" fmla="*/ 634679 w 648995"/>
                <a:gd name="connsiteY9" fmla="*/ 333660 h 419938"/>
                <a:gd name="connsiteX10" fmla="*/ 498581 w 648995"/>
                <a:gd name="connsiteY10" fmla="*/ 140488 h 419938"/>
                <a:gd name="connsiteX11" fmla="*/ 193552 w 648995"/>
                <a:gd name="connsiteY11" fmla="*/ 12026 h 419938"/>
                <a:gd name="connsiteX12" fmla="*/ 19469 w 648995"/>
                <a:gd name="connsiteY12" fmla="*/ 74444 h 419938"/>
                <a:gd name="connsiteX13" fmla="*/ 152323 w 648995"/>
                <a:gd name="connsiteY13" fmla="*/ 278686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19938">
                  <a:moveTo>
                    <a:pt x="471666" y="422420"/>
                  </a:moveTo>
                  <a:cubicBezTo>
                    <a:pt x="339004" y="367637"/>
                    <a:pt x="272769" y="339768"/>
                    <a:pt x="141251" y="284031"/>
                  </a:cubicBezTo>
                  <a:cubicBezTo>
                    <a:pt x="83415" y="194699"/>
                    <a:pt x="54973" y="150605"/>
                    <a:pt x="0" y="66045"/>
                  </a:cubicBezTo>
                  <a:cubicBezTo>
                    <a:pt x="72916" y="36840"/>
                    <a:pt x="109946" y="23669"/>
                    <a:pt x="185536" y="0"/>
                  </a:cubicBezTo>
                  <a:cubicBezTo>
                    <a:pt x="314380" y="54401"/>
                    <a:pt x="379470" y="82079"/>
                    <a:pt x="510416" y="136671"/>
                  </a:cubicBezTo>
                  <a:cubicBezTo>
                    <a:pt x="566916" y="216650"/>
                    <a:pt x="596121" y="258071"/>
                    <a:pt x="655485" y="342250"/>
                  </a:cubicBezTo>
                  <a:cubicBezTo>
                    <a:pt x="580851" y="371836"/>
                    <a:pt x="544201" y="388061"/>
                    <a:pt x="471666" y="422420"/>
                  </a:cubicBezTo>
                  <a:close/>
                  <a:moveTo>
                    <a:pt x="152323" y="278686"/>
                  </a:moveTo>
                  <a:cubicBezTo>
                    <a:pt x="275631" y="330988"/>
                    <a:pt x="337667" y="357138"/>
                    <a:pt x="462122" y="408676"/>
                  </a:cubicBezTo>
                  <a:cubicBezTo>
                    <a:pt x="530267" y="376608"/>
                    <a:pt x="564816" y="361529"/>
                    <a:pt x="634679" y="333660"/>
                  </a:cubicBezTo>
                  <a:cubicBezTo>
                    <a:pt x="579132" y="254826"/>
                    <a:pt x="551645" y="215696"/>
                    <a:pt x="498581" y="140488"/>
                  </a:cubicBezTo>
                  <a:cubicBezTo>
                    <a:pt x="375844" y="89141"/>
                    <a:pt x="314572" y="63182"/>
                    <a:pt x="193552" y="12026"/>
                  </a:cubicBezTo>
                  <a:cubicBezTo>
                    <a:pt x="122736" y="34549"/>
                    <a:pt x="87996" y="47148"/>
                    <a:pt x="19469" y="74444"/>
                  </a:cubicBezTo>
                  <a:cubicBezTo>
                    <a:pt x="71389" y="153850"/>
                    <a:pt x="98112" y="195080"/>
                    <a:pt x="152323" y="2786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98951C41-E1B9-41B5-983A-F841D73092A9}"/>
                </a:ext>
              </a:extLst>
            </p:cNvPr>
            <p:cNvSpPr/>
            <p:nvPr/>
          </p:nvSpPr>
          <p:spPr>
            <a:xfrm>
              <a:off x="11964254" y="5625896"/>
              <a:ext cx="668084" cy="381762"/>
            </a:xfrm>
            <a:custGeom>
              <a:avLst/>
              <a:gdLst>
                <a:gd name="connsiteX0" fmla="*/ 483502 w 668083"/>
                <a:gd name="connsiteY0" fmla="*/ 396651 h 381761"/>
                <a:gd name="connsiteX1" fmla="*/ 145070 w 668083"/>
                <a:gd name="connsiteY1" fmla="*/ 259980 h 381761"/>
                <a:gd name="connsiteX2" fmla="*/ 0 w 668083"/>
                <a:gd name="connsiteY2" fmla="*/ 54019 h 381761"/>
                <a:gd name="connsiteX3" fmla="*/ 192599 w 668083"/>
                <a:gd name="connsiteY3" fmla="*/ 0 h 381761"/>
                <a:gd name="connsiteX4" fmla="*/ 526641 w 668083"/>
                <a:gd name="connsiteY4" fmla="*/ 135525 h 381761"/>
                <a:gd name="connsiteX5" fmla="*/ 672856 w 668083"/>
                <a:gd name="connsiteY5" fmla="*/ 327170 h 381761"/>
                <a:gd name="connsiteX6" fmla="*/ 483502 w 668083"/>
                <a:gd name="connsiteY6" fmla="*/ 396651 h 381761"/>
                <a:gd name="connsiteX7" fmla="*/ 156523 w 668083"/>
                <a:gd name="connsiteY7" fmla="*/ 255398 h 381761"/>
                <a:gd name="connsiteX8" fmla="*/ 473958 w 668083"/>
                <a:gd name="connsiteY8" fmla="*/ 383670 h 381761"/>
                <a:gd name="connsiteX9" fmla="*/ 651668 w 668083"/>
                <a:gd name="connsiteY9" fmla="*/ 318962 h 381761"/>
                <a:gd name="connsiteX10" fmla="*/ 514425 w 668083"/>
                <a:gd name="connsiteY10" fmla="*/ 138770 h 381761"/>
                <a:gd name="connsiteX11" fmla="*/ 200807 w 668083"/>
                <a:gd name="connsiteY11" fmla="*/ 11453 h 381761"/>
                <a:gd name="connsiteX12" fmla="*/ 20233 w 668083"/>
                <a:gd name="connsiteY12" fmla="*/ 62609 h 381761"/>
                <a:gd name="connsiteX13" fmla="*/ 156523 w 668083"/>
                <a:gd name="connsiteY13" fmla="*/ 255398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81761">
                  <a:moveTo>
                    <a:pt x="483502" y="396651"/>
                  </a:moveTo>
                  <a:cubicBezTo>
                    <a:pt x="347976" y="343013"/>
                    <a:pt x="280213" y="315526"/>
                    <a:pt x="145070" y="259980"/>
                  </a:cubicBezTo>
                  <a:cubicBezTo>
                    <a:pt x="85705" y="175801"/>
                    <a:pt x="56501" y="134189"/>
                    <a:pt x="0" y="54019"/>
                  </a:cubicBezTo>
                  <a:cubicBezTo>
                    <a:pt x="75589" y="29777"/>
                    <a:pt x="114146" y="19088"/>
                    <a:pt x="192599" y="0"/>
                  </a:cubicBezTo>
                  <a:cubicBezTo>
                    <a:pt x="325643" y="54592"/>
                    <a:pt x="392451" y="81888"/>
                    <a:pt x="526641" y="135525"/>
                  </a:cubicBezTo>
                  <a:cubicBezTo>
                    <a:pt x="583714" y="210351"/>
                    <a:pt x="613301" y="248909"/>
                    <a:pt x="672856" y="327170"/>
                  </a:cubicBezTo>
                  <a:cubicBezTo>
                    <a:pt x="595931" y="352748"/>
                    <a:pt x="558136" y="366682"/>
                    <a:pt x="483502" y="396651"/>
                  </a:cubicBezTo>
                  <a:close/>
                  <a:moveTo>
                    <a:pt x="156523" y="255398"/>
                  </a:moveTo>
                  <a:cubicBezTo>
                    <a:pt x="283268" y="307509"/>
                    <a:pt x="346830" y="333278"/>
                    <a:pt x="473958" y="383670"/>
                  </a:cubicBezTo>
                  <a:cubicBezTo>
                    <a:pt x="544011" y="355802"/>
                    <a:pt x="579514" y="343013"/>
                    <a:pt x="651668" y="318962"/>
                  </a:cubicBezTo>
                  <a:cubicBezTo>
                    <a:pt x="595740" y="245473"/>
                    <a:pt x="568062" y="209015"/>
                    <a:pt x="514425" y="138770"/>
                  </a:cubicBezTo>
                  <a:cubicBezTo>
                    <a:pt x="388633" y="88378"/>
                    <a:pt x="325834" y="62800"/>
                    <a:pt x="200807" y="11453"/>
                  </a:cubicBezTo>
                  <a:cubicBezTo>
                    <a:pt x="127317" y="29777"/>
                    <a:pt x="91242" y="39894"/>
                    <a:pt x="20233" y="62609"/>
                  </a:cubicBezTo>
                  <a:cubicBezTo>
                    <a:pt x="73490" y="137625"/>
                    <a:pt x="100976" y="176565"/>
                    <a:pt x="156523" y="2553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B590558F-AD46-4986-B8F8-44E133C42652}"/>
                </a:ext>
              </a:extLst>
            </p:cNvPr>
            <p:cNvSpPr/>
            <p:nvPr/>
          </p:nvSpPr>
          <p:spPr>
            <a:xfrm>
              <a:off x="12474289" y="5713892"/>
              <a:ext cx="668084" cy="362674"/>
            </a:xfrm>
            <a:custGeom>
              <a:avLst/>
              <a:gdLst>
                <a:gd name="connsiteX0" fmla="*/ 489991 w 668083"/>
                <a:gd name="connsiteY0" fmla="*/ 368209 h 362673"/>
                <a:gd name="connsiteX1" fmla="*/ 146214 w 668083"/>
                <a:gd name="connsiteY1" fmla="*/ 237074 h 362673"/>
                <a:gd name="connsiteX2" fmla="*/ 0 w 668083"/>
                <a:gd name="connsiteY2" fmla="*/ 44857 h 362673"/>
                <a:gd name="connsiteX3" fmla="*/ 198898 w 668083"/>
                <a:gd name="connsiteY3" fmla="*/ 0 h 362673"/>
                <a:gd name="connsiteX4" fmla="*/ 538857 w 668083"/>
                <a:gd name="connsiteY4" fmla="*/ 130372 h 362673"/>
                <a:gd name="connsiteX5" fmla="*/ 684117 w 668083"/>
                <a:gd name="connsiteY5" fmla="*/ 307509 h 362673"/>
                <a:gd name="connsiteX6" fmla="*/ 489991 w 668083"/>
                <a:gd name="connsiteY6" fmla="*/ 368209 h 362673"/>
                <a:gd name="connsiteX7" fmla="*/ 158240 w 668083"/>
                <a:gd name="connsiteY7" fmla="*/ 233066 h 362673"/>
                <a:gd name="connsiteX8" fmla="*/ 480638 w 668083"/>
                <a:gd name="connsiteY8" fmla="*/ 356184 h 362673"/>
                <a:gd name="connsiteX9" fmla="*/ 662738 w 668083"/>
                <a:gd name="connsiteY9" fmla="*/ 299683 h 362673"/>
                <a:gd name="connsiteX10" fmla="*/ 526449 w 668083"/>
                <a:gd name="connsiteY10" fmla="*/ 133044 h 362673"/>
                <a:gd name="connsiteX11" fmla="*/ 207296 w 668083"/>
                <a:gd name="connsiteY11" fmla="*/ 10499 h 362673"/>
                <a:gd name="connsiteX12" fmla="*/ 20805 w 668083"/>
                <a:gd name="connsiteY12" fmla="*/ 53065 h 362673"/>
                <a:gd name="connsiteX13" fmla="*/ 158240 w 668083"/>
                <a:gd name="connsiteY13" fmla="*/ 233066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489991" y="368209"/>
                  </a:moveTo>
                  <a:cubicBezTo>
                    <a:pt x="352748" y="317244"/>
                    <a:pt x="283840" y="290903"/>
                    <a:pt x="146214" y="237074"/>
                  </a:cubicBezTo>
                  <a:cubicBezTo>
                    <a:pt x="86468" y="158622"/>
                    <a:pt x="57073" y="119873"/>
                    <a:pt x="0" y="44857"/>
                  </a:cubicBezTo>
                  <a:cubicBezTo>
                    <a:pt x="78261" y="24815"/>
                    <a:pt x="117964" y="15843"/>
                    <a:pt x="198898" y="0"/>
                  </a:cubicBezTo>
                  <a:cubicBezTo>
                    <a:pt x="334805" y="53065"/>
                    <a:pt x="402950" y="79407"/>
                    <a:pt x="538857" y="130372"/>
                  </a:cubicBezTo>
                  <a:cubicBezTo>
                    <a:pt x="595548" y="199662"/>
                    <a:pt x="624944" y="235356"/>
                    <a:pt x="684117" y="307509"/>
                  </a:cubicBezTo>
                  <a:cubicBezTo>
                    <a:pt x="605474" y="330033"/>
                    <a:pt x="566726" y="342059"/>
                    <a:pt x="489991" y="368209"/>
                  </a:cubicBezTo>
                  <a:close/>
                  <a:moveTo>
                    <a:pt x="158240" y="233066"/>
                  </a:moveTo>
                  <a:cubicBezTo>
                    <a:pt x="287276" y="283649"/>
                    <a:pt x="351985" y="308273"/>
                    <a:pt x="480638" y="356184"/>
                  </a:cubicBezTo>
                  <a:cubicBezTo>
                    <a:pt x="552600" y="331942"/>
                    <a:pt x="589059" y="320680"/>
                    <a:pt x="662738" y="299683"/>
                  </a:cubicBezTo>
                  <a:cubicBezTo>
                    <a:pt x="607192" y="231920"/>
                    <a:pt x="579897" y="198326"/>
                    <a:pt x="526449" y="133044"/>
                  </a:cubicBezTo>
                  <a:cubicBezTo>
                    <a:pt x="398750" y="85133"/>
                    <a:pt x="334805" y="60510"/>
                    <a:pt x="207296" y="10499"/>
                  </a:cubicBezTo>
                  <a:cubicBezTo>
                    <a:pt x="131516" y="25578"/>
                    <a:pt x="94295" y="34168"/>
                    <a:pt x="20805" y="53065"/>
                  </a:cubicBezTo>
                  <a:cubicBezTo>
                    <a:pt x="74634" y="123500"/>
                    <a:pt x="102312" y="159768"/>
                    <a:pt x="158240" y="2330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B91AB516-AC3F-4E72-889F-14885F38393F}"/>
                </a:ext>
              </a:extLst>
            </p:cNvPr>
            <p:cNvSpPr/>
            <p:nvPr/>
          </p:nvSpPr>
          <p:spPr>
            <a:xfrm>
              <a:off x="12996348" y="5802652"/>
              <a:ext cx="687172" cy="324498"/>
            </a:xfrm>
            <a:custGeom>
              <a:avLst/>
              <a:gdLst>
                <a:gd name="connsiteX0" fmla="*/ 491136 w 687171"/>
                <a:gd name="connsiteY0" fmla="*/ 339004 h 324497"/>
                <a:gd name="connsiteX1" fmla="*/ 145260 w 687171"/>
                <a:gd name="connsiteY1" fmla="*/ 216459 h 324497"/>
                <a:gd name="connsiteX2" fmla="*/ 0 w 687171"/>
                <a:gd name="connsiteY2" fmla="*/ 38940 h 324497"/>
                <a:gd name="connsiteX3" fmla="*/ 203670 w 687171"/>
                <a:gd name="connsiteY3" fmla="*/ 0 h 324497"/>
                <a:gd name="connsiteX4" fmla="*/ 545538 w 687171"/>
                <a:gd name="connsiteY4" fmla="*/ 121209 h 324497"/>
                <a:gd name="connsiteX5" fmla="*/ 688126 w 687171"/>
                <a:gd name="connsiteY5" fmla="*/ 283649 h 324497"/>
                <a:gd name="connsiteX6" fmla="*/ 491136 w 687171"/>
                <a:gd name="connsiteY6" fmla="*/ 339004 h 324497"/>
                <a:gd name="connsiteX7" fmla="*/ 157477 w 687171"/>
                <a:gd name="connsiteY7" fmla="*/ 213214 h 324497"/>
                <a:gd name="connsiteX8" fmla="*/ 481783 w 687171"/>
                <a:gd name="connsiteY8" fmla="*/ 328124 h 324497"/>
                <a:gd name="connsiteX9" fmla="*/ 666938 w 687171"/>
                <a:gd name="connsiteY9" fmla="*/ 276777 h 324497"/>
                <a:gd name="connsiteX10" fmla="*/ 533131 w 687171"/>
                <a:gd name="connsiteY10" fmla="*/ 123882 h 324497"/>
                <a:gd name="connsiteX11" fmla="*/ 212260 w 687171"/>
                <a:gd name="connsiteY11" fmla="*/ 10117 h 324497"/>
                <a:gd name="connsiteX12" fmla="*/ 21379 w 687171"/>
                <a:gd name="connsiteY12" fmla="*/ 47148 h 324497"/>
                <a:gd name="connsiteX13" fmla="*/ 157477 w 687171"/>
                <a:gd name="connsiteY13" fmla="*/ 213214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491136" y="339004"/>
                  </a:moveTo>
                  <a:cubicBezTo>
                    <a:pt x="353512" y="291857"/>
                    <a:pt x="284222" y="267233"/>
                    <a:pt x="145260" y="216459"/>
                  </a:cubicBezTo>
                  <a:cubicBezTo>
                    <a:pt x="86088" y="144115"/>
                    <a:pt x="56882" y="108420"/>
                    <a:pt x="0" y="38940"/>
                  </a:cubicBezTo>
                  <a:cubicBezTo>
                    <a:pt x="80361" y="21570"/>
                    <a:pt x="121209" y="13934"/>
                    <a:pt x="203670" y="0"/>
                  </a:cubicBezTo>
                  <a:cubicBezTo>
                    <a:pt x="340913" y="50011"/>
                    <a:pt x="409249" y="74253"/>
                    <a:pt x="545538" y="121209"/>
                  </a:cubicBezTo>
                  <a:cubicBezTo>
                    <a:pt x="601466" y="184964"/>
                    <a:pt x="630098" y="217604"/>
                    <a:pt x="688126" y="283649"/>
                  </a:cubicBezTo>
                  <a:cubicBezTo>
                    <a:pt x="608529" y="304455"/>
                    <a:pt x="569207" y="315526"/>
                    <a:pt x="491136" y="339004"/>
                  </a:cubicBezTo>
                  <a:close/>
                  <a:moveTo>
                    <a:pt x="157477" y="213214"/>
                  </a:moveTo>
                  <a:cubicBezTo>
                    <a:pt x="287658" y="260743"/>
                    <a:pt x="352748" y="283840"/>
                    <a:pt x="481783" y="328124"/>
                  </a:cubicBezTo>
                  <a:cubicBezTo>
                    <a:pt x="555082" y="306173"/>
                    <a:pt x="592113" y="296056"/>
                    <a:pt x="666938" y="276777"/>
                  </a:cubicBezTo>
                  <a:cubicBezTo>
                    <a:pt x="612538" y="214741"/>
                    <a:pt x="585623" y="183818"/>
                    <a:pt x="533131" y="123882"/>
                  </a:cubicBezTo>
                  <a:cubicBezTo>
                    <a:pt x="405240" y="79788"/>
                    <a:pt x="340913" y="56882"/>
                    <a:pt x="212260" y="10117"/>
                  </a:cubicBezTo>
                  <a:cubicBezTo>
                    <a:pt x="134953" y="23478"/>
                    <a:pt x="96777" y="30923"/>
                    <a:pt x="21379" y="47148"/>
                  </a:cubicBezTo>
                  <a:cubicBezTo>
                    <a:pt x="74634" y="112047"/>
                    <a:pt x="102121" y="145642"/>
                    <a:pt x="157477" y="2132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EFE0C9F6-E6DE-4457-842F-137451B16DD4}"/>
                </a:ext>
              </a:extLst>
            </p:cNvPr>
            <p:cNvSpPr/>
            <p:nvPr/>
          </p:nvSpPr>
          <p:spPr>
            <a:xfrm>
              <a:off x="13524898" y="5884158"/>
              <a:ext cx="668084" cy="305409"/>
            </a:xfrm>
            <a:custGeom>
              <a:avLst/>
              <a:gdLst>
                <a:gd name="connsiteX0" fmla="*/ 486938 w 668083"/>
                <a:gd name="connsiteY0" fmla="*/ 311136 h 305409"/>
                <a:gd name="connsiteX1" fmla="*/ 142779 w 668083"/>
                <a:gd name="connsiteY1" fmla="*/ 200425 h 305409"/>
                <a:gd name="connsiteX2" fmla="*/ 0 w 668083"/>
                <a:gd name="connsiteY2" fmla="*/ 37412 h 305409"/>
                <a:gd name="connsiteX3" fmla="*/ 205197 w 668083"/>
                <a:gd name="connsiteY3" fmla="*/ 0 h 305409"/>
                <a:gd name="connsiteX4" fmla="*/ 544393 w 668083"/>
                <a:gd name="connsiteY4" fmla="*/ 108229 h 305409"/>
                <a:gd name="connsiteX5" fmla="*/ 683927 w 668083"/>
                <a:gd name="connsiteY5" fmla="*/ 257498 h 305409"/>
                <a:gd name="connsiteX6" fmla="*/ 486938 w 668083"/>
                <a:gd name="connsiteY6" fmla="*/ 311136 h 305409"/>
                <a:gd name="connsiteX7" fmla="*/ 155186 w 668083"/>
                <a:gd name="connsiteY7" fmla="*/ 197180 h 305409"/>
                <a:gd name="connsiteX8" fmla="*/ 477966 w 668083"/>
                <a:gd name="connsiteY8" fmla="*/ 301019 h 305409"/>
                <a:gd name="connsiteX9" fmla="*/ 663120 w 668083"/>
                <a:gd name="connsiteY9" fmla="*/ 251199 h 305409"/>
                <a:gd name="connsiteX10" fmla="*/ 532176 w 668083"/>
                <a:gd name="connsiteY10" fmla="*/ 110711 h 305409"/>
                <a:gd name="connsiteX11" fmla="*/ 213787 w 668083"/>
                <a:gd name="connsiteY11" fmla="*/ 8971 h 305409"/>
                <a:gd name="connsiteX12" fmla="*/ 21570 w 668083"/>
                <a:gd name="connsiteY12" fmla="*/ 44475 h 305409"/>
                <a:gd name="connsiteX13" fmla="*/ 155186 w 668083"/>
                <a:gd name="connsiteY13" fmla="*/ 197180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86938" y="311136"/>
                  </a:moveTo>
                  <a:cubicBezTo>
                    <a:pt x="350266" y="268951"/>
                    <a:pt x="281549" y="246809"/>
                    <a:pt x="142779" y="200425"/>
                  </a:cubicBezTo>
                  <a:cubicBezTo>
                    <a:pt x="84751" y="134189"/>
                    <a:pt x="56119" y="101358"/>
                    <a:pt x="0" y="37412"/>
                  </a:cubicBezTo>
                  <a:cubicBezTo>
                    <a:pt x="81315" y="21379"/>
                    <a:pt x="122545" y="13934"/>
                    <a:pt x="205197" y="0"/>
                  </a:cubicBezTo>
                  <a:cubicBezTo>
                    <a:pt x="341867" y="45239"/>
                    <a:pt x="409631" y="66808"/>
                    <a:pt x="544393" y="108229"/>
                  </a:cubicBezTo>
                  <a:cubicBezTo>
                    <a:pt x="599367" y="167021"/>
                    <a:pt x="627426" y="196989"/>
                    <a:pt x="683927" y="257498"/>
                  </a:cubicBezTo>
                  <a:cubicBezTo>
                    <a:pt x="604902" y="278113"/>
                    <a:pt x="565389" y="288612"/>
                    <a:pt x="486938" y="311136"/>
                  </a:cubicBezTo>
                  <a:close/>
                  <a:moveTo>
                    <a:pt x="155186" y="197180"/>
                  </a:moveTo>
                  <a:cubicBezTo>
                    <a:pt x="285176" y="240510"/>
                    <a:pt x="349694" y="261316"/>
                    <a:pt x="477966" y="301019"/>
                  </a:cubicBezTo>
                  <a:cubicBezTo>
                    <a:pt x="551647" y="280213"/>
                    <a:pt x="588678" y="270287"/>
                    <a:pt x="663120" y="251199"/>
                  </a:cubicBezTo>
                  <a:cubicBezTo>
                    <a:pt x="610056" y="194317"/>
                    <a:pt x="583714" y="166066"/>
                    <a:pt x="532176" y="110711"/>
                  </a:cubicBezTo>
                  <a:cubicBezTo>
                    <a:pt x="405622" y="71771"/>
                    <a:pt x="342058" y="51347"/>
                    <a:pt x="213787" y="8971"/>
                  </a:cubicBezTo>
                  <a:cubicBezTo>
                    <a:pt x="136289" y="22333"/>
                    <a:pt x="97731" y="29396"/>
                    <a:pt x="21570" y="44475"/>
                  </a:cubicBezTo>
                  <a:cubicBezTo>
                    <a:pt x="73871" y="104603"/>
                    <a:pt x="100785" y="135143"/>
                    <a:pt x="155186" y="1971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DFD27627-3A91-4698-9335-AD87CD4823CA}"/>
                </a:ext>
              </a:extLst>
            </p:cNvPr>
            <p:cNvSpPr/>
            <p:nvPr/>
          </p:nvSpPr>
          <p:spPr>
            <a:xfrm>
              <a:off x="14052684" y="5949630"/>
              <a:ext cx="668084" cy="286321"/>
            </a:xfrm>
            <a:custGeom>
              <a:avLst/>
              <a:gdLst>
                <a:gd name="connsiteX0" fmla="*/ 478157 w 668083"/>
                <a:gd name="connsiteY0" fmla="*/ 286894 h 286321"/>
                <a:gd name="connsiteX1" fmla="*/ 139724 w 668083"/>
                <a:gd name="connsiteY1" fmla="*/ 190499 h 286321"/>
                <a:gd name="connsiteX2" fmla="*/ 0 w 668083"/>
                <a:gd name="connsiteY2" fmla="*/ 40849 h 286321"/>
                <a:gd name="connsiteX3" fmla="*/ 201760 w 668083"/>
                <a:gd name="connsiteY3" fmla="*/ 0 h 286321"/>
                <a:gd name="connsiteX4" fmla="*/ 532939 w 668083"/>
                <a:gd name="connsiteY4" fmla="*/ 91814 h 286321"/>
                <a:gd name="connsiteX5" fmla="*/ 670374 w 668083"/>
                <a:gd name="connsiteY5" fmla="*/ 230393 h 286321"/>
                <a:gd name="connsiteX6" fmla="*/ 478157 w 668083"/>
                <a:gd name="connsiteY6" fmla="*/ 286894 h 286321"/>
                <a:gd name="connsiteX7" fmla="*/ 151941 w 668083"/>
                <a:gd name="connsiteY7" fmla="*/ 187254 h 286321"/>
                <a:gd name="connsiteX8" fmla="*/ 469376 w 668083"/>
                <a:gd name="connsiteY8" fmla="*/ 277732 h 286321"/>
                <a:gd name="connsiteX9" fmla="*/ 650141 w 668083"/>
                <a:gd name="connsiteY9" fmla="*/ 225049 h 286321"/>
                <a:gd name="connsiteX10" fmla="*/ 521105 w 668083"/>
                <a:gd name="connsiteY10" fmla="*/ 94868 h 286321"/>
                <a:gd name="connsiteX11" fmla="*/ 210159 w 668083"/>
                <a:gd name="connsiteY11" fmla="*/ 8590 h 286321"/>
                <a:gd name="connsiteX12" fmla="*/ 20996 w 668083"/>
                <a:gd name="connsiteY12" fmla="*/ 47338 h 286321"/>
                <a:gd name="connsiteX13" fmla="*/ 151941 w 668083"/>
                <a:gd name="connsiteY13" fmla="*/ 187254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478157" y="286894"/>
                  </a:moveTo>
                  <a:cubicBezTo>
                    <a:pt x="344158" y="250436"/>
                    <a:pt x="276395" y="231157"/>
                    <a:pt x="139724" y="190499"/>
                  </a:cubicBezTo>
                  <a:cubicBezTo>
                    <a:pt x="83033" y="129799"/>
                    <a:pt x="54973" y="99640"/>
                    <a:pt x="0" y="40849"/>
                  </a:cubicBezTo>
                  <a:cubicBezTo>
                    <a:pt x="80742" y="24242"/>
                    <a:pt x="121209" y="16225"/>
                    <a:pt x="201760" y="0"/>
                  </a:cubicBezTo>
                  <a:cubicBezTo>
                    <a:pt x="335568" y="38749"/>
                    <a:pt x="401804" y="57264"/>
                    <a:pt x="532939" y="91814"/>
                  </a:cubicBezTo>
                  <a:cubicBezTo>
                    <a:pt x="587149" y="146406"/>
                    <a:pt x="614827" y="174274"/>
                    <a:pt x="670374" y="230393"/>
                  </a:cubicBezTo>
                  <a:cubicBezTo>
                    <a:pt x="593831" y="252917"/>
                    <a:pt x="555272" y="263988"/>
                    <a:pt x="478157" y="286894"/>
                  </a:cubicBezTo>
                  <a:close/>
                  <a:moveTo>
                    <a:pt x="151941" y="187254"/>
                  </a:moveTo>
                  <a:cubicBezTo>
                    <a:pt x="280022" y="225430"/>
                    <a:pt x="343586" y="243373"/>
                    <a:pt x="469376" y="277732"/>
                  </a:cubicBezTo>
                  <a:cubicBezTo>
                    <a:pt x="541719" y="256544"/>
                    <a:pt x="577987" y="246046"/>
                    <a:pt x="650141" y="225049"/>
                  </a:cubicBezTo>
                  <a:cubicBezTo>
                    <a:pt x="598029" y="172365"/>
                    <a:pt x="572070" y="146215"/>
                    <a:pt x="521105" y="94868"/>
                  </a:cubicBezTo>
                  <a:cubicBezTo>
                    <a:pt x="397986" y="62227"/>
                    <a:pt x="335759" y="44857"/>
                    <a:pt x="210159" y="8590"/>
                  </a:cubicBezTo>
                  <a:cubicBezTo>
                    <a:pt x="134571" y="24051"/>
                    <a:pt x="96776" y="31495"/>
                    <a:pt x="20996" y="47338"/>
                  </a:cubicBezTo>
                  <a:cubicBezTo>
                    <a:pt x="72535" y="102312"/>
                    <a:pt x="98876" y="130562"/>
                    <a:pt x="151941" y="1872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B85AF063-680A-4A8E-AB94-9307A41B7B5D}"/>
                </a:ext>
              </a:extLst>
            </p:cNvPr>
            <p:cNvSpPr/>
            <p:nvPr/>
          </p:nvSpPr>
          <p:spPr>
            <a:xfrm>
              <a:off x="14569398" y="5990097"/>
              <a:ext cx="629907" cy="267233"/>
            </a:xfrm>
            <a:custGeom>
              <a:avLst/>
              <a:gdLst>
                <a:gd name="connsiteX0" fmla="*/ 466323 w 629907"/>
                <a:gd name="connsiteY0" fmla="*/ 269142 h 267233"/>
                <a:gd name="connsiteX1" fmla="*/ 137435 w 629907"/>
                <a:gd name="connsiteY1" fmla="*/ 188781 h 267233"/>
                <a:gd name="connsiteX2" fmla="*/ 0 w 629907"/>
                <a:gd name="connsiteY2" fmla="*/ 50011 h 267233"/>
                <a:gd name="connsiteX3" fmla="*/ 191836 w 629907"/>
                <a:gd name="connsiteY3" fmla="*/ 0 h 267233"/>
                <a:gd name="connsiteX4" fmla="*/ 509461 w 629907"/>
                <a:gd name="connsiteY4" fmla="*/ 72535 h 267233"/>
                <a:gd name="connsiteX5" fmla="*/ 647660 w 629907"/>
                <a:gd name="connsiteY5" fmla="*/ 204243 h 267233"/>
                <a:gd name="connsiteX6" fmla="*/ 466323 w 629907"/>
                <a:gd name="connsiteY6" fmla="*/ 269142 h 267233"/>
                <a:gd name="connsiteX7" fmla="*/ 149460 w 629907"/>
                <a:gd name="connsiteY7" fmla="*/ 185346 h 267233"/>
                <a:gd name="connsiteX8" fmla="*/ 457733 w 629907"/>
                <a:gd name="connsiteY8" fmla="*/ 260553 h 267233"/>
                <a:gd name="connsiteX9" fmla="*/ 628190 w 629907"/>
                <a:gd name="connsiteY9" fmla="*/ 200043 h 267233"/>
                <a:gd name="connsiteX10" fmla="*/ 498772 w 629907"/>
                <a:gd name="connsiteY10" fmla="*/ 76352 h 267233"/>
                <a:gd name="connsiteX11" fmla="*/ 200425 w 629907"/>
                <a:gd name="connsiteY11" fmla="*/ 8017 h 267233"/>
                <a:gd name="connsiteX12" fmla="*/ 20807 w 629907"/>
                <a:gd name="connsiteY12" fmla="*/ 55356 h 267233"/>
                <a:gd name="connsiteX13" fmla="*/ 149460 w 629907"/>
                <a:gd name="connsiteY13" fmla="*/ 185346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267233">
                  <a:moveTo>
                    <a:pt x="466323" y="269142"/>
                  </a:moveTo>
                  <a:cubicBezTo>
                    <a:pt x="336333" y="238983"/>
                    <a:pt x="270479" y="223140"/>
                    <a:pt x="137435" y="188781"/>
                  </a:cubicBezTo>
                  <a:cubicBezTo>
                    <a:pt x="81889" y="132662"/>
                    <a:pt x="54211" y="104794"/>
                    <a:pt x="0" y="50011"/>
                  </a:cubicBezTo>
                  <a:cubicBezTo>
                    <a:pt x="77689" y="30541"/>
                    <a:pt x="116247" y="20806"/>
                    <a:pt x="191836" y="0"/>
                  </a:cubicBezTo>
                  <a:cubicBezTo>
                    <a:pt x="320681" y="31304"/>
                    <a:pt x="384244" y="45812"/>
                    <a:pt x="509461" y="72535"/>
                  </a:cubicBezTo>
                  <a:cubicBezTo>
                    <a:pt x="564244" y="124645"/>
                    <a:pt x="591731" y="150987"/>
                    <a:pt x="647660" y="204243"/>
                  </a:cubicBezTo>
                  <a:cubicBezTo>
                    <a:pt x="576461" y="230966"/>
                    <a:pt x="540003" y="243755"/>
                    <a:pt x="466323" y="269142"/>
                  </a:cubicBezTo>
                  <a:close/>
                  <a:moveTo>
                    <a:pt x="149460" y="185346"/>
                  </a:moveTo>
                  <a:cubicBezTo>
                    <a:pt x="274106" y="217223"/>
                    <a:pt x="335760" y="232302"/>
                    <a:pt x="457733" y="260553"/>
                  </a:cubicBezTo>
                  <a:cubicBezTo>
                    <a:pt x="526832" y="236883"/>
                    <a:pt x="561000" y="225049"/>
                    <a:pt x="628190" y="200043"/>
                  </a:cubicBezTo>
                  <a:cubicBezTo>
                    <a:pt x="575889" y="150223"/>
                    <a:pt x="550119" y="125409"/>
                    <a:pt x="498772" y="76352"/>
                  </a:cubicBezTo>
                  <a:cubicBezTo>
                    <a:pt x="380999" y="50965"/>
                    <a:pt x="321253" y="37222"/>
                    <a:pt x="200425" y="8017"/>
                  </a:cubicBezTo>
                  <a:cubicBezTo>
                    <a:pt x="129609" y="27678"/>
                    <a:pt x="93532" y="37031"/>
                    <a:pt x="20807" y="55356"/>
                  </a:cubicBezTo>
                  <a:cubicBezTo>
                    <a:pt x="71390" y="106893"/>
                    <a:pt x="97159" y="132853"/>
                    <a:pt x="149460" y="1853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1FFC8982-2C99-4100-971A-9F5191B8D253}"/>
                </a:ext>
              </a:extLst>
            </p:cNvPr>
            <p:cNvSpPr/>
            <p:nvPr/>
          </p:nvSpPr>
          <p:spPr>
            <a:xfrm>
              <a:off x="-3000434" y="6184987"/>
              <a:ext cx="648995" cy="267233"/>
            </a:xfrm>
            <a:custGeom>
              <a:avLst/>
              <a:gdLst>
                <a:gd name="connsiteX0" fmla="*/ 179619 w 648995"/>
                <a:gd name="connsiteY0" fmla="*/ 280213 h 267233"/>
                <a:gd name="connsiteX1" fmla="*/ 0 w 648995"/>
                <a:gd name="connsiteY1" fmla="*/ 208251 h 267233"/>
                <a:gd name="connsiteX2" fmla="*/ 144497 w 648995"/>
                <a:gd name="connsiteY2" fmla="*/ 70435 h 267233"/>
                <a:gd name="connsiteX3" fmla="*/ 466704 w 648995"/>
                <a:gd name="connsiteY3" fmla="*/ 0 h 267233"/>
                <a:gd name="connsiteX4" fmla="*/ 654722 w 648995"/>
                <a:gd name="connsiteY4" fmla="*/ 61654 h 267233"/>
                <a:gd name="connsiteX5" fmla="*/ 510607 w 648995"/>
                <a:gd name="connsiteY5" fmla="*/ 205006 h 267233"/>
                <a:gd name="connsiteX6" fmla="*/ 179619 w 648995"/>
                <a:gd name="connsiteY6" fmla="*/ 280213 h 267233"/>
                <a:gd name="connsiteX7" fmla="*/ 20233 w 648995"/>
                <a:gd name="connsiteY7" fmla="*/ 204052 h 267233"/>
                <a:gd name="connsiteX8" fmla="*/ 188781 w 648995"/>
                <a:gd name="connsiteY8" fmla="*/ 271242 h 267233"/>
                <a:gd name="connsiteX9" fmla="*/ 499345 w 648995"/>
                <a:gd name="connsiteY9" fmla="*/ 200807 h 267233"/>
                <a:gd name="connsiteX10" fmla="*/ 634488 w 648995"/>
                <a:gd name="connsiteY10" fmla="*/ 66426 h 267233"/>
                <a:gd name="connsiteX11" fmla="*/ 458305 w 648995"/>
                <a:gd name="connsiteY11" fmla="*/ 8399 h 267233"/>
                <a:gd name="connsiteX12" fmla="*/ 155759 w 648995"/>
                <a:gd name="connsiteY12" fmla="*/ 74635 h 267233"/>
                <a:gd name="connsiteX13" fmla="*/ 20233 w 648995"/>
                <a:gd name="connsiteY13" fmla="*/ 204052 h 26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67233">
                  <a:moveTo>
                    <a:pt x="179619" y="280213"/>
                  </a:moveTo>
                  <a:cubicBezTo>
                    <a:pt x="106893" y="251772"/>
                    <a:pt x="70817" y="237456"/>
                    <a:pt x="0" y="208251"/>
                  </a:cubicBezTo>
                  <a:cubicBezTo>
                    <a:pt x="58410" y="152705"/>
                    <a:pt x="87233" y="125027"/>
                    <a:pt x="144497" y="70435"/>
                  </a:cubicBezTo>
                  <a:cubicBezTo>
                    <a:pt x="271815" y="43712"/>
                    <a:pt x="336332" y="29587"/>
                    <a:pt x="466704" y="0"/>
                  </a:cubicBezTo>
                  <a:cubicBezTo>
                    <a:pt x="541148" y="24815"/>
                    <a:pt x="578942" y="37031"/>
                    <a:pt x="654722" y="61654"/>
                  </a:cubicBezTo>
                  <a:cubicBezTo>
                    <a:pt x="597458" y="118537"/>
                    <a:pt x="568635" y="147360"/>
                    <a:pt x="510607" y="205006"/>
                  </a:cubicBezTo>
                  <a:cubicBezTo>
                    <a:pt x="377372" y="236311"/>
                    <a:pt x="311136" y="251199"/>
                    <a:pt x="179619" y="280213"/>
                  </a:cubicBezTo>
                  <a:close/>
                  <a:moveTo>
                    <a:pt x="20233" y="204052"/>
                  </a:moveTo>
                  <a:cubicBezTo>
                    <a:pt x="86851" y="231157"/>
                    <a:pt x="120637" y="244518"/>
                    <a:pt x="188781" y="271242"/>
                  </a:cubicBezTo>
                  <a:cubicBezTo>
                    <a:pt x="312090" y="244137"/>
                    <a:pt x="374127" y="230202"/>
                    <a:pt x="499345" y="200807"/>
                  </a:cubicBezTo>
                  <a:cubicBezTo>
                    <a:pt x="553555" y="146787"/>
                    <a:pt x="580660" y="119873"/>
                    <a:pt x="634488" y="66426"/>
                  </a:cubicBezTo>
                  <a:cubicBezTo>
                    <a:pt x="563481" y="43330"/>
                    <a:pt x="528168" y="31686"/>
                    <a:pt x="458305" y="8399"/>
                  </a:cubicBezTo>
                  <a:cubicBezTo>
                    <a:pt x="335951" y="36267"/>
                    <a:pt x="275441" y="49438"/>
                    <a:pt x="155759" y="74635"/>
                  </a:cubicBezTo>
                  <a:cubicBezTo>
                    <a:pt x="101930" y="125982"/>
                    <a:pt x="74825" y="151941"/>
                    <a:pt x="20233" y="20405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9D33BBD1-5782-49BC-96C9-7111056F20CF}"/>
                </a:ext>
              </a:extLst>
            </p:cNvPr>
            <p:cNvSpPr/>
            <p:nvPr/>
          </p:nvSpPr>
          <p:spPr>
            <a:xfrm>
              <a:off x="-2505480" y="6164181"/>
              <a:ext cx="668084" cy="286321"/>
            </a:xfrm>
            <a:custGeom>
              <a:avLst/>
              <a:gdLst>
                <a:gd name="connsiteX0" fmla="*/ 188400 w 668083"/>
                <a:gd name="connsiteY0" fmla="*/ 294147 h 286321"/>
                <a:gd name="connsiteX1" fmla="*/ 0 w 668083"/>
                <a:gd name="connsiteY1" fmla="*/ 226194 h 286321"/>
                <a:gd name="connsiteX2" fmla="*/ 143924 w 668083"/>
                <a:gd name="connsiteY2" fmla="*/ 83033 h 286321"/>
                <a:gd name="connsiteX3" fmla="*/ 478348 w 668083"/>
                <a:gd name="connsiteY3" fmla="*/ 0 h 286321"/>
                <a:gd name="connsiteX4" fmla="*/ 674573 w 668083"/>
                <a:gd name="connsiteY4" fmla="*/ 57455 h 286321"/>
                <a:gd name="connsiteX5" fmla="*/ 527404 w 668083"/>
                <a:gd name="connsiteY5" fmla="*/ 209587 h 286321"/>
                <a:gd name="connsiteX6" fmla="*/ 188400 w 668083"/>
                <a:gd name="connsiteY6" fmla="*/ 294147 h 286321"/>
                <a:gd name="connsiteX7" fmla="*/ 20615 w 668083"/>
                <a:gd name="connsiteY7" fmla="*/ 221422 h 286321"/>
                <a:gd name="connsiteX8" fmla="*/ 197562 w 668083"/>
                <a:gd name="connsiteY8" fmla="*/ 284985 h 286321"/>
                <a:gd name="connsiteX9" fmla="*/ 515570 w 668083"/>
                <a:gd name="connsiteY9" fmla="*/ 205579 h 286321"/>
                <a:gd name="connsiteX10" fmla="*/ 653577 w 668083"/>
                <a:gd name="connsiteY10" fmla="*/ 63182 h 286321"/>
                <a:gd name="connsiteX11" fmla="*/ 469758 w 668083"/>
                <a:gd name="connsiteY11" fmla="*/ 8971 h 286321"/>
                <a:gd name="connsiteX12" fmla="*/ 155759 w 668083"/>
                <a:gd name="connsiteY12" fmla="*/ 87042 h 286321"/>
                <a:gd name="connsiteX13" fmla="*/ 20615 w 668083"/>
                <a:gd name="connsiteY13" fmla="*/ 221422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88400" y="294147"/>
                  </a:moveTo>
                  <a:cubicBezTo>
                    <a:pt x="112811" y="266661"/>
                    <a:pt x="75016" y="253108"/>
                    <a:pt x="0" y="226194"/>
                  </a:cubicBezTo>
                  <a:cubicBezTo>
                    <a:pt x="57837" y="168548"/>
                    <a:pt x="86851" y="139916"/>
                    <a:pt x="143924" y="83033"/>
                  </a:cubicBezTo>
                  <a:cubicBezTo>
                    <a:pt x="276205" y="51347"/>
                    <a:pt x="343013" y="34740"/>
                    <a:pt x="478348" y="0"/>
                  </a:cubicBezTo>
                  <a:cubicBezTo>
                    <a:pt x="556800" y="22524"/>
                    <a:pt x="596121" y="33977"/>
                    <a:pt x="674573" y="57455"/>
                  </a:cubicBezTo>
                  <a:cubicBezTo>
                    <a:pt x="615973" y="117964"/>
                    <a:pt x="586386" y="148505"/>
                    <a:pt x="527404" y="209587"/>
                  </a:cubicBezTo>
                  <a:cubicBezTo>
                    <a:pt x="390352" y="244900"/>
                    <a:pt x="322780" y="261698"/>
                    <a:pt x="188400" y="294147"/>
                  </a:cubicBezTo>
                  <a:close/>
                  <a:moveTo>
                    <a:pt x="20615" y="221422"/>
                  </a:moveTo>
                  <a:cubicBezTo>
                    <a:pt x="91241" y="246618"/>
                    <a:pt x="126745" y="259216"/>
                    <a:pt x="197562" y="284985"/>
                  </a:cubicBezTo>
                  <a:cubicBezTo>
                    <a:pt x="323543" y="254444"/>
                    <a:pt x="387107" y="238601"/>
                    <a:pt x="515570" y="205579"/>
                  </a:cubicBezTo>
                  <a:cubicBezTo>
                    <a:pt x="570734" y="148314"/>
                    <a:pt x="598603" y="119873"/>
                    <a:pt x="653577" y="63182"/>
                  </a:cubicBezTo>
                  <a:cubicBezTo>
                    <a:pt x="580278" y="41039"/>
                    <a:pt x="543438" y="30350"/>
                    <a:pt x="469758" y="8971"/>
                  </a:cubicBezTo>
                  <a:cubicBezTo>
                    <a:pt x="342822" y="41612"/>
                    <a:pt x="280022" y="57264"/>
                    <a:pt x="155759" y="87042"/>
                  </a:cubicBezTo>
                  <a:cubicBezTo>
                    <a:pt x="101930" y="140297"/>
                    <a:pt x="74825" y="167212"/>
                    <a:pt x="20615" y="22142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EC5D64C7-7D32-46DC-995A-B5528D8FE4FE}"/>
                </a:ext>
              </a:extLst>
            </p:cNvPr>
            <p:cNvSpPr/>
            <p:nvPr/>
          </p:nvSpPr>
          <p:spPr>
            <a:xfrm>
              <a:off x="-1994682" y="6127722"/>
              <a:ext cx="687172" cy="305409"/>
            </a:xfrm>
            <a:custGeom>
              <a:avLst/>
              <a:gdLst>
                <a:gd name="connsiteX0" fmla="*/ 192408 w 687171"/>
                <a:gd name="connsiteY0" fmla="*/ 313999 h 305409"/>
                <a:gd name="connsiteX1" fmla="*/ 0 w 687171"/>
                <a:gd name="connsiteY1" fmla="*/ 246618 h 305409"/>
                <a:gd name="connsiteX2" fmla="*/ 146978 w 687171"/>
                <a:gd name="connsiteY2" fmla="*/ 94677 h 305409"/>
                <a:gd name="connsiteX3" fmla="*/ 490373 w 687171"/>
                <a:gd name="connsiteY3" fmla="*/ 0 h 305409"/>
                <a:gd name="connsiteX4" fmla="*/ 689080 w 687171"/>
                <a:gd name="connsiteY4" fmla="*/ 56882 h 305409"/>
                <a:gd name="connsiteX5" fmla="*/ 537139 w 687171"/>
                <a:gd name="connsiteY5" fmla="*/ 220086 h 305409"/>
                <a:gd name="connsiteX6" fmla="*/ 192408 w 687171"/>
                <a:gd name="connsiteY6" fmla="*/ 313999 h 305409"/>
                <a:gd name="connsiteX7" fmla="*/ 21188 w 687171"/>
                <a:gd name="connsiteY7" fmla="*/ 241083 h 305409"/>
                <a:gd name="connsiteX8" fmla="*/ 201761 w 687171"/>
                <a:gd name="connsiteY8" fmla="*/ 304073 h 305409"/>
                <a:gd name="connsiteX9" fmla="*/ 525305 w 687171"/>
                <a:gd name="connsiteY9" fmla="*/ 215886 h 305409"/>
                <a:gd name="connsiteX10" fmla="*/ 667702 w 687171"/>
                <a:gd name="connsiteY10" fmla="*/ 63182 h 305409"/>
                <a:gd name="connsiteX11" fmla="*/ 481402 w 687171"/>
                <a:gd name="connsiteY11" fmla="*/ 9353 h 305409"/>
                <a:gd name="connsiteX12" fmla="*/ 159195 w 687171"/>
                <a:gd name="connsiteY12" fmla="*/ 98113 h 305409"/>
                <a:gd name="connsiteX13" fmla="*/ 21188 w 687171"/>
                <a:gd name="connsiteY13" fmla="*/ 241083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05409">
                  <a:moveTo>
                    <a:pt x="192408" y="313999"/>
                  </a:moveTo>
                  <a:cubicBezTo>
                    <a:pt x="115674" y="286321"/>
                    <a:pt x="77307" y="272960"/>
                    <a:pt x="0" y="246618"/>
                  </a:cubicBezTo>
                  <a:cubicBezTo>
                    <a:pt x="58982" y="185727"/>
                    <a:pt x="88378" y="155186"/>
                    <a:pt x="146978" y="94677"/>
                  </a:cubicBezTo>
                  <a:cubicBezTo>
                    <a:pt x="283077" y="58410"/>
                    <a:pt x="351603" y="39512"/>
                    <a:pt x="490373" y="0"/>
                  </a:cubicBezTo>
                  <a:cubicBezTo>
                    <a:pt x="570543" y="21951"/>
                    <a:pt x="610438" y="33213"/>
                    <a:pt x="689080" y="56882"/>
                  </a:cubicBezTo>
                  <a:cubicBezTo>
                    <a:pt x="628380" y="121782"/>
                    <a:pt x="597839" y="154614"/>
                    <a:pt x="537139" y="220086"/>
                  </a:cubicBezTo>
                  <a:cubicBezTo>
                    <a:pt x="397987" y="259407"/>
                    <a:pt x="329079" y="278113"/>
                    <a:pt x="192408" y="313999"/>
                  </a:cubicBezTo>
                  <a:close/>
                  <a:moveTo>
                    <a:pt x="21188" y="241083"/>
                  </a:moveTo>
                  <a:cubicBezTo>
                    <a:pt x="93723" y="265706"/>
                    <a:pt x="129799" y="278304"/>
                    <a:pt x="201761" y="304073"/>
                  </a:cubicBezTo>
                  <a:cubicBezTo>
                    <a:pt x="330033" y="270096"/>
                    <a:pt x="394742" y="252535"/>
                    <a:pt x="525305" y="215886"/>
                  </a:cubicBezTo>
                  <a:cubicBezTo>
                    <a:pt x="582187" y="154614"/>
                    <a:pt x="611010" y="124073"/>
                    <a:pt x="667702" y="63182"/>
                  </a:cubicBezTo>
                  <a:cubicBezTo>
                    <a:pt x="593831" y="40849"/>
                    <a:pt x="556418" y="30159"/>
                    <a:pt x="481402" y="9353"/>
                  </a:cubicBezTo>
                  <a:cubicBezTo>
                    <a:pt x="351221" y="46193"/>
                    <a:pt x="286894" y="63945"/>
                    <a:pt x="159195" y="98113"/>
                  </a:cubicBezTo>
                  <a:cubicBezTo>
                    <a:pt x="104221" y="155186"/>
                    <a:pt x="76543" y="183818"/>
                    <a:pt x="21188" y="24108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63875455-D225-4B4F-8970-048275A8893A}"/>
                </a:ext>
              </a:extLst>
            </p:cNvPr>
            <p:cNvSpPr/>
            <p:nvPr/>
          </p:nvSpPr>
          <p:spPr>
            <a:xfrm>
              <a:off x="-1473959" y="6081529"/>
              <a:ext cx="687172" cy="324498"/>
            </a:xfrm>
            <a:custGeom>
              <a:avLst/>
              <a:gdLst>
                <a:gd name="connsiteX0" fmla="*/ 192599 w 687171"/>
                <a:gd name="connsiteY0" fmla="*/ 337096 h 324497"/>
                <a:gd name="connsiteX1" fmla="*/ 0 w 687171"/>
                <a:gd name="connsiteY1" fmla="*/ 267424 h 324497"/>
                <a:gd name="connsiteX2" fmla="*/ 151750 w 687171"/>
                <a:gd name="connsiteY2" fmla="*/ 104603 h 324497"/>
                <a:gd name="connsiteX3" fmla="*/ 500681 w 687171"/>
                <a:gd name="connsiteY3" fmla="*/ 0 h 324497"/>
                <a:gd name="connsiteX4" fmla="*/ 698052 w 687171"/>
                <a:gd name="connsiteY4" fmla="*/ 59555 h 324497"/>
                <a:gd name="connsiteX5" fmla="*/ 540957 w 687171"/>
                <a:gd name="connsiteY5" fmla="*/ 234974 h 324497"/>
                <a:gd name="connsiteX6" fmla="*/ 192599 w 687171"/>
                <a:gd name="connsiteY6" fmla="*/ 337096 h 324497"/>
                <a:gd name="connsiteX7" fmla="*/ 21188 w 687171"/>
                <a:gd name="connsiteY7" fmla="*/ 261316 h 324497"/>
                <a:gd name="connsiteX8" fmla="*/ 201952 w 687171"/>
                <a:gd name="connsiteY8" fmla="*/ 326597 h 324497"/>
                <a:gd name="connsiteX9" fmla="*/ 528740 w 687171"/>
                <a:gd name="connsiteY9" fmla="*/ 230775 h 324497"/>
                <a:gd name="connsiteX10" fmla="*/ 675910 w 687171"/>
                <a:gd name="connsiteY10" fmla="*/ 66617 h 324497"/>
                <a:gd name="connsiteX11" fmla="*/ 490946 w 687171"/>
                <a:gd name="connsiteY11" fmla="*/ 10307 h 324497"/>
                <a:gd name="connsiteX12" fmla="*/ 163585 w 687171"/>
                <a:gd name="connsiteY12" fmla="*/ 108420 h 324497"/>
                <a:gd name="connsiteX13" fmla="*/ 21188 w 687171"/>
                <a:gd name="connsiteY13" fmla="*/ 261316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192599" y="337096"/>
                  </a:moveTo>
                  <a:cubicBezTo>
                    <a:pt x="116056" y="308273"/>
                    <a:pt x="77498" y="294338"/>
                    <a:pt x="0" y="267424"/>
                  </a:cubicBezTo>
                  <a:cubicBezTo>
                    <a:pt x="60700" y="202143"/>
                    <a:pt x="91241" y="169502"/>
                    <a:pt x="151750" y="104603"/>
                  </a:cubicBezTo>
                  <a:cubicBezTo>
                    <a:pt x="290139" y="64327"/>
                    <a:pt x="360002" y="43330"/>
                    <a:pt x="500681" y="0"/>
                  </a:cubicBezTo>
                  <a:cubicBezTo>
                    <a:pt x="580660" y="22524"/>
                    <a:pt x="620173" y="34549"/>
                    <a:pt x="698052" y="59555"/>
                  </a:cubicBezTo>
                  <a:cubicBezTo>
                    <a:pt x="635443" y="129417"/>
                    <a:pt x="603566" y="164730"/>
                    <a:pt x="540957" y="234974"/>
                  </a:cubicBezTo>
                  <a:cubicBezTo>
                    <a:pt x="400277" y="277350"/>
                    <a:pt x="330606" y="297774"/>
                    <a:pt x="192599" y="337096"/>
                  </a:cubicBezTo>
                  <a:close/>
                  <a:moveTo>
                    <a:pt x="21188" y="261316"/>
                  </a:moveTo>
                  <a:cubicBezTo>
                    <a:pt x="94104" y="286512"/>
                    <a:pt x="130181" y="299683"/>
                    <a:pt x="201952" y="326597"/>
                  </a:cubicBezTo>
                  <a:cubicBezTo>
                    <a:pt x="331751" y="289566"/>
                    <a:pt x="397033" y="270478"/>
                    <a:pt x="528740" y="230775"/>
                  </a:cubicBezTo>
                  <a:cubicBezTo>
                    <a:pt x="587532" y="165112"/>
                    <a:pt x="617118" y="132090"/>
                    <a:pt x="675910" y="66617"/>
                  </a:cubicBezTo>
                  <a:cubicBezTo>
                    <a:pt x="602802" y="42948"/>
                    <a:pt x="565771" y="31686"/>
                    <a:pt x="490946" y="10307"/>
                  </a:cubicBezTo>
                  <a:cubicBezTo>
                    <a:pt x="359047" y="50774"/>
                    <a:pt x="293575" y="70435"/>
                    <a:pt x="163585" y="108420"/>
                  </a:cubicBezTo>
                  <a:cubicBezTo>
                    <a:pt x="106893" y="169121"/>
                    <a:pt x="78261" y="200043"/>
                    <a:pt x="21188" y="2613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DC622B4F-221B-4936-9DA9-E0751B7EE442}"/>
                </a:ext>
              </a:extLst>
            </p:cNvPr>
            <p:cNvSpPr/>
            <p:nvPr/>
          </p:nvSpPr>
          <p:spPr>
            <a:xfrm>
              <a:off x="-949990" y="6029991"/>
              <a:ext cx="687172" cy="343586"/>
            </a:xfrm>
            <a:custGeom>
              <a:avLst/>
              <a:gdLst>
                <a:gd name="connsiteX0" fmla="*/ 190499 w 687171"/>
                <a:gd name="connsiteY0" fmla="*/ 361910 h 343585"/>
                <a:gd name="connsiteX1" fmla="*/ 0 w 687171"/>
                <a:gd name="connsiteY1" fmla="*/ 287467 h 343585"/>
                <a:gd name="connsiteX2" fmla="*/ 156904 w 687171"/>
                <a:gd name="connsiteY2" fmla="*/ 112429 h 343585"/>
                <a:gd name="connsiteX3" fmla="*/ 507744 w 687171"/>
                <a:gd name="connsiteY3" fmla="*/ 0 h 343585"/>
                <a:gd name="connsiteX4" fmla="*/ 700915 w 687171"/>
                <a:gd name="connsiteY4" fmla="*/ 65090 h 343585"/>
                <a:gd name="connsiteX5" fmla="*/ 539811 w 687171"/>
                <a:gd name="connsiteY5" fmla="*/ 253108 h 343585"/>
                <a:gd name="connsiteX6" fmla="*/ 190499 w 687171"/>
                <a:gd name="connsiteY6" fmla="*/ 361910 h 343585"/>
                <a:gd name="connsiteX7" fmla="*/ 21760 w 687171"/>
                <a:gd name="connsiteY7" fmla="*/ 280977 h 343585"/>
                <a:gd name="connsiteX8" fmla="*/ 200425 w 687171"/>
                <a:gd name="connsiteY8" fmla="*/ 350648 h 343585"/>
                <a:gd name="connsiteX9" fmla="*/ 528168 w 687171"/>
                <a:gd name="connsiteY9" fmla="*/ 248336 h 343585"/>
                <a:gd name="connsiteX10" fmla="*/ 679346 w 687171"/>
                <a:gd name="connsiteY10" fmla="*/ 72344 h 343585"/>
                <a:gd name="connsiteX11" fmla="*/ 498200 w 687171"/>
                <a:gd name="connsiteY11" fmla="*/ 11071 h 343585"/>
                <a:gd name="connsiteX12" fmla="*/ 169121 w 687171"/>
                <a:gd name="connsiteY12" fmla="*/ 116628 h 343585"/>
                <a:gd name="connsiteX13" fmla="*/ 21760 w 687171"/>
                <a:gd name="connsiteY13" fmla="*/ 280977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43585">
                  <a:moveTo>
                    <a:pt x="190499" y="361910"/>
                  </a:moveTo>
                  <a:cubicBezTo>
                    <a:pt x="115101" y="330987"/>
                    <a:pt x="76925" y="316099"/>
                    <a:pt x="0" y="287467"/>
                  </a:cubicBezTo>
                  <a:cubicBezTo>
                    <a:pt x="62609" y="217413"/>
                    <a:pt x="94295" y="182100"/>
                    <a:pt x="156904" y="112429"/>
                  </a:cubicBezTo>
                  <a:cubicBezTo>
                    <a:pt x="296438" y="68717"/>
                    <a:pt x="366683" y="46193"/>
                    <a:pt x="507744" y="0"/>
                  </a:cubicBezTo>
                  <a:cubicBezTo>
                    <a:pt x="586386" y="24433"/>
                    <a:pt x="624945" y="37412"/>
                    <a:pt x="700915" y="65090"/>
                  </a:cubicBezTo>
                  <a:cubicBezTo>
                    <a:pt x="636588" y="139916"/>
                    <a:pt x="603948" y="177901"/>
                    <a:pt x="539811" y="253108"/>
                  </a:cubicBezTo>
                  <a:cubicBezTo>
                    <a:pt x="399323" y="298156"/>
                    <a:pt x="329270" y="319916"/>
                    <a:pt x="190499" y="361910"/>
                  </a:cubicBezTo>
                  <a:close/>
                  <a:moveTo>
                    <a:pt x="21760" y="280977"/>
                  </a:moveTo>
                  <a:cubicBezTo>
                    <a:pt x="93913" y="307700"/>
                    <a:pt x="129608" y="321634"/>
                    <a:pt x="200425" y="350648"/>
                  </a:cubicBezTo>
                  <a:cubicBezTo>
                    <a:pt x="330797" y="310945"/>
                    <a:pt x="396269" y="290521"/>
                    <a:pt x="528168" y="248336"/>
                  </a:cubicBezTo>
                  <a:cubicBezTo>
                    <a:pt x="588486" y="177901"/>
                    <a:pt x="618836" y="142588"/>
                    <a:pt x="679346" y="72344"/>
                  </a:cubicBezTo>
                  <a:cubicBezTo>
                    <a:pt x="607956" y="46384"/>
                    <a:pt x="571689" y="34168"/>
                    <a:pt x="498200" y="11071"/>
                  </a:cubicBezTo>
                  <a:cubicBezTo>
                    <a:pt x="365919" y="54401"/>
                    <a:pt x="300065" y="75589"/>
                    <a:pt x="169121" y="116628"/>
                  </a:cubicBezTo>
                  <a:cubicBezTo>
                    <a:pt x="110329" y="182100"/>
                    <a:pt x="80552" y="215123"/>
                    <a:pt x="21760" y="2809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44D286FD-BAC9-454F-8DE6-626459AD0F38}"/>
                </a:ext>
              </a:extLst>
            </p:cNvPr>
            <p:cNvSpPr/>
            <p:nvPr/>
          </p:nvSpPr>
          <p:spPr>
            <a:xfrm>
              <a:off x="-426786" y="5978262"/>
              <a:ext cx="687172" cy="381762"/>
            </a:xfrm>
            <a:custGeom>
              <a:avLst/>
              <a:gdLst>
                <a:gd name="connsiteX0" fmla="*/ 186682 w 687171"/>
                <a:gd name="connsiteY0" fmla="*/ 386725 h 381761"/>
                <a:gd name="connsiteX1" fmla="*/ 0 w 687171"/>
                <a:gd name="connsiteY1" fmla="*/ 305791 h 381761"/>
                <a:gd name="connsiteX2" fmla="*/ 161104 w 687171"/>
                <a:gd name="connsiteY2" fmla="*/ 118155 h 381761"/>
                <a:gd name="connsiteX3" fmla="*/ 510416 w 687171"/>
                <a:gd name="connsiteY3" fmla="*/ 0 h 381761"/>
                <a:gd name="connsiteX4" fmla="*/ 697861 w 687171"/>
                <a:gd name="connsiteY4" fmla="*/ 72535 h 381761"/>
                <a:gd name="connsiteX5" fmla="*/ 534658 w 687171"/>
                <a:gd name="connsiteY5" fmla="*/ 272578 h 381761"/>
                <a:gd name="connsiteX6" fmla="*/ 186682 w 687171"/>
                <a:gd name="connsiteY6" fmla="*/ 386725 h 381761"/>
                <a:gd name="connsiteX7" fmla="*/ 21760 w 687171"/>
                <a:gd name="connsiteY7" fmla="*/ 298920 h 381761"/>
                <a:gd name="connsiteX8" fmla="*/ 196798 w 687171"/>
                <a:gd name="connsiteY8" fmla="*/ 374508 h 381761"/>
                <a:gd name="connsiteX9" fmla="*/ 523205 w 687171"/>
                <a:gd name="connsiteY9" fmla="*/ 267424 h 381761"/>
                <a:gd name="connsiteX10" fmla="*/ 676482 w 687171"/>
                <a:gd name="connsiteY10" fmla="*/ 80170 h 381761"/>
                <a:gd name="connsiteX11" fmla="*/ 500681 w 687171"/>
                <a:gd name="connsiteY11" fmla="*/ 11835 h 381761"/>
                <a:gd name="connsiteX12" fmla="*/ 172938 w 687171"/>
                <a:gd name="connsiteY12" fmla="*/ 122546 h 381761"/>
                <a:gd name="connsiteX13" fmla="*/ 21760 w 687171"/>
                <a:gd name="connsiteY13" fmla="*/ 298920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81761">
                  <a:moveTo>
                    <a:pt x="186682" y="386725"/>
                  </a:moveTo>
                  <a:cubicBezTo>
                    <a:pt x="112620" y="353130"/>
                    <a:pt x="75398" y="336905"/>
                    <a:pt x="0" y="305791"/>
                  </a:cubicBezTo>
                  <a:cubicBezTo>
                    <a:pt x="64136" y="230775"/>
                    <a:pt x="96777" y="192981"/>
                    <a:pt x="161104" y="118155"/>
                  </a:cubicBezTo>
                  <a:cubicBezTo>
                    <a:pt x="300447" y="71962"/>
                    <a:pt x="370500" y="48293"/>
                    <a:pt x="510416" y="0"/>
                  </a:cubicBezTo>
                  <a:cubicBezTo>
                    <a:pt x="586768" y="27296"/>
                    <a:pt x="624181" y="41803"/>
                    <a:pt x="697861" y="72535"/>
                  </a:cubicBezTo>
                  <a:cubicBezTo>
                    <a:pt x="632580" y="152323"/>
                    <a:pt x="599557" y="192599"/>
                    <a:pt x="534658" y="272578"/>
                  </a:cubicBezTo>
                  <a:cubicBezTo>
                    <a:pt x="394742" y="319535"/>
                    <a:pt x="325261" y="342440"/>
                    <a:pt x="186682" y="386725"/>
                  </a:cubicBezTo>
                  <a:close/>
                  <a:moveTo>
                    <a:pt x="21760" y="298920"/>
                  </a:moveTo>
                  <a:cubicBezTo>
                    <a:pt x="92577" y="328124"/>
                    <a:pt x="127509" y="343204"/>
                    <a:pt x="196798" y="374508"/>
                  </a:cubicBezTo>
                  <a:cubicBezTo>
                    <a:pt x="326788" y="332896"/>
                    <a:pt x="392070" y="311327"/>
                    <a:pt x="523205" y="267424"/>
                  </a:cubicBezTo>
                  <a:cubicBezTo>
                    <a:pt x="584287" y="192599"/>
                    <a:pt x="615209" y="154804"/>
                    <a:pt x="676482" y="80170"/>
                  </a:cubicBezTo>
                  <a:cubicBezTo>
                    <a:pt x="607192" y="51347"/>
                    <a:pt x="572070" y="37604"/>
                    <a:pt x="500681" y="11835"/>
                  </a:cubicBezTo>
                  <a:cubicBezTo>
                    <a:pt x="369355" y="56882"/>
                    <a:pt x="303883" y="79215"/>
                    <a:pt x="172938" y="122546"/>
                  </a:cubicBezTo>
                  <a:cubicBezTo>
                    <a:pt x="112429" y="192981"/>
                    <a:pt x="81888" y="228484"/>
                    <a:pt x="21760" y="2989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E6DC29BD-12BA-4DCF-BB39-618018B3C386}"/>
                </a:ext>
              </a:extLst>
            </p:cNvPr>
            <p:cNvSpPr/>
            <p:nvPr/>
          </p:nvSpPr>
          <p:spPr>
            <a:xfrm>
              <a:off x="91265" y="5931306"/>
              <a:ext cx="687172" cy="400850"/>
            </a:xfrm>
            <a:custGeom>
              <a:avLst/>
              <a:gdLst>
                <a:gd name="connsiteX0" fmla="*/ 182482 w 687171"/>
                <a:gd name="connsiteY0" fmla="*/ 409248 h 400849"/>
                <a:gd name="connsiteX1" fmla="*/ 0 w 687171"/>
                <a:gd name="connsiteY1" fmla="*/ 320680 h 400849"/>
                <a:gd name="connsiteX2" fmla="*/ 163203 w 687171"/>
                <a:gd name="connsiteY2" fmla="*/ 121018 h 400849"/>
                <a:gd name="connsiteX3" fmla="*/ 507553 w 687171"/>
                <a:gd name="connsiteY3" fmla="*/ 0 h 400849"/>
                <a:gd name="connsiteX4" fmla="*/ 688508 w 687171"/>
                <a:gd name="connsiteY4" fmla="*/ 81697 h 400849"/>
                <a:gd name="connsiteX5" fmla="*/ 525686 w 687171"/>
                <a:gd name="connsiteY5" fmla="*/ 292429 h 400849"/>
                <a:gd name="connsiteX6" fmla="*/ 182482 w 687171"/>
                <a:gd name="connsiteY6" fmla="*/ 409248 h 400849"/>
                <a:gd name="connsiteX7" fmla="*/ 21570 w 687171"/>
                <a:gd name="connsiteY7" fmla="*/ 313426 h 400849"/>
                <a:gd name="connsiteX8" fmla="*/ 192599 w 687171"/>
                <a:gd name="connsiteY8" fmla="*/ 396459 h 400849"/>
                <a:gd name="connsiteX9" fmla="*/ 514997 w 687171"/>
                <a:gd name="connsiteY9" fmla="*/ 286703 h 400849"/>
                <a:gd name="connsiteX10" fmla="*/ 667893 w 687171"/>
                <a:gd name="connsiteY10" fmla="*/ 89141 h 400849"/>
                <a:gd name="connsiteX11" fmla="*/ 498008 w 687171"/>
                <a:gd name="connsiteY11" fmla="*/ 12216 h 400849"/>
                <a:gd name="connsiteX12" fmla="*/ 174847 w 687171"/>
                <a:gd name="connsiteY12" fmla="*/ 125790 h 400849"/>
                <a:gd name="connsiteX13" fmla="*/ 21570 w 687171"/>
                <a:gd name="connsiteY13" fmla="*/ 313426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400849">
                  <a:moveTo>
                    <a:pt x="182482" y="409248"/>
                  </a:moveTo>
                  <a:cubicBezTo>
                    <a:pt x="110138" y="372599"/>
                    <a:pt x="73680" y="354848"/>
                    <a:pt x="0" y="320680"/>
                  </a:cubicBezTo>
                  <a:cubicBezTo>
                    <a:pt x="64900" y="240892"/>
                    <a:pt x="98113" y="200616"/>
                    <a:pt x="163203" y="121018"/>
                  </a:cubicBezTo>
                  <a:cubicBezTo>
                    <a:pt x="301019" y="73298"/>
                    <a:pt x="370118" y="48865"/>
                    <a:pt x="507553" y="0"/>
                  </a:cubicBezTo>
                  <a:cubicBezTo>
                    <a:pt x="581233" y="30732"/>
                    <a:pt x="617309" y="47147"/>
                    <a:pt x="688508" y="81697"/>
                  </a:cubicBezTo>
                  <a:cubicBezTo>
                    <a:pt x="623417" y="165685"/>
                    <a:pt x="590395" y="208251"/>
                    <a:pt x="525686" y="292429"/>
                  </a:cubicBezTo>
                  <a:cubicBezTo>
                    <a:pt x="388443" y="340150"/>
                    <a:pt x="319535" y="363628"/>
                    <a:pt x="182482" y="409248"/>
                  </a:cubicBezTo>
                  <a:close/>
                  <a:moveTo>
                    <a:pt x="21570" y="313426"/>
                  </a:moveTo>
                  <a:cubicBezTo>
                    <a:pt x="90668" y="345494"/>
                    <a:pt x="124645" y="362101"/>
                    <a:pt x="192599" y="396459"/>
                  </a:cubicBezTo>
                  <a:cubicBezTo>
                    <a:pt x="321253" y="353511"/>
                    <a:pt x="385771" y="331369"/>
                    <a:pt x="514997" y="286703"/>
                  </a:cubicBezTo>
                  <a:cubicBezTo>
                    <a:pt x="575697" y="207869"/>
                    <a:pt x="606811" y="167975"/>
                    <a:pt x="667893" y="89141"/>
                  </a:cubicBezTo>
                  <a:cubicBezTo>
                    <a:pt x="601084" y="56691"/>
                    <a:pt x="567108" y="41421"/>
                    <a:pt x="498008" y="12216"/>
                  </a:cubicBezTo>
                  <a:cubicBezTo>
                    <a:pt x="368973" y="58028"/>
                    <a:pt x="304264" y="80933"/>
                    <a:pt x="174847" y="125790"/>
                  </a:cubicBezTo>
                  <a:cubicBezTo>
                    <a:pt x="113574" y="200616"/>
                    <a:pt x="82461" y="238410"/>
                    <a:pt x="21570" y="31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46237F62-5090-46A3-8A3C-80B8372E0F9D}"/>
                </a:ext>
              </a:extLst>
            </p:cNvPr>
            <p:cNvSpPr/>
            <p:nvPr/>
          </p:nvSpPr>
          <p:spPr>
            <a:xfrm>
              <a:off x="601109" y="5892939"/>
              <a:ext cx="668084" cy="419938"/>
            </a:xfrm>
            <a:custGeom>
              <a:avLst/>
              <a:gdLst>
                <a:gd name="connsiteX0" fmla="*/ 178283 w 668083"/>
                <a:gd name="connsiteY0" fmla="*/ 428909 h 419938"/>
                <a:gd name="connsiteX1" fmla="*/ 0 w 668083"/>
                <a:gd name="connsiteY1" fmla="*/ 331560 h 419938"/>
                <a:gd name="connsiteX2" fmla="*/ 162821 w 668083"/>
                <a:gd name="connsiteY2" fmla="*/ 121018 h 419938"/>
                <a:gd name="connsiteX3" fmla="*/ 499536 w 668083"/>
                <a:gd name="connsiteY3" fmla="*/ 0 h 419938"/>
                <a:gd name="connsiteX4" fmla="*/ 674192 w 668083"/>
                <a:gd name="connsiteY4" fmla="*/ 92196 h 419938"/>
                <a:gd name="connsiteX5" fmla="*/ 514997 w 668083"/>
                <a:gd name="connsiteY5" fmla="*/ 311709 h 419938"/>
                <a:gd name="connsiteX6" fmla="*/ 178283 w 668083"/>
                <a:gd name="connsiteY6" fmla="*/ 428909 h 419938"/>
                <a:gd name="connsiteX7" fmla="*/ 21188 w 668083"/>
                <a:gd name="connsiteY7" fmla="*/ 324307 h 419938"/>
                <a:gd name="connsiteX8" fmla="*/ 188399 w 668083"/>
                <a:gd name="connsiteY8" fmla="*/ 415548 h 419938"/>
                <a:gd name="connsiteX9" fmla="*/ 504308 w 668083"/>
                <a:gd name="connsiteY9" fmla="*/ 305409 h 419938"/>
                <a:gd name="connsiteX10" fmla="*/ 653958 w 668083"/>
                <a:gd name="connsiteY10" fmla="*/ 99640 h 419938"/>
                <a:gd name="connsiteX11" fmla="*/ 489992 w 668083"/>
                <a:gd name="connsiteY11" fmla="*/ 12980 h 419938"/>
                <a:gd name="connsiteX12" fmla="*/ 174083 w 668083"/>
                <a:gd name="connsiteY12" fmla="*/ 126554 h 419938"/>
                <a:gd name="connsiteX13" fmla="*/ 21188 w 668083"/>
                <a:gd name="connsiteY13" fmla="*/ 324307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19938">
                  <a:moveTo>
                    <a:pt x="178283" y="428909"/>
                  </a:moveTo>
                  <a:cubicBezTo>
                    <a:pt x="107275" y="388824"/>
                    <a:pt x="71771" y="369355"/>
                    <a:pt x="0" y="331560"/>
                  </a:cubicBezTo>
                  <a:cubicBezTo>
                    <a:pt x="64709" y="247573"/>
                    <a:pt x="97731" y="205006"/>
                    <a:pt x="162821" y="121018"/>
                  </a:cubicBezTo>
                  <a:cubicBezTo>
                    <a:pt x="298156" y="72726"/>
                    <a:pt x="365537" y="48484"/>
                    <a:pt x="499536" y="0"/>
                  </a:cubicBezTo>
                  <a:cubicBezTo>
                    <a:pt x="570543" y="34931"/>
                    <a:pt x="605284" y="53447"/>
                    <a:pt x="674192" y="92196"/>
                  </a:cubicBezTo>
                  <a:cubicBezTo>
                    <a:pt x="610437" y="179810"/>
                    <a:pt x="578178" y="224094"/>
                    <a:pt x="514997" y="311709"/>
                  </a:cubicBezTo>
                  <a:cubicBezTo>
                    <a:pt x="380617" y="359238"/>
                    <a:pt x="313236" y="382716"/>
                    <a:pt x="178283" y="428909"/>
                  </a:cubicBezTo>
                  <a:close/>
                  <a:moveTo>
                    <a:pt x="21188" y="324307"/>
                  </a:moveTo>
                  <a:cubicBezTo>
                    <a:pt x="88378" y="359620"/>
                    <a:pt x="121782" y="377944"/>
                    <a:pt x="188399" y="415548"/>
                  </a:cubicBezTo>
                  <a:cubicBezTo>
                    <a:pt x="314954" y="372027"/>
                    <a:pt x="378135" y="350076"/>
                    <a:pt x="504308" y="305409"/>
                  </a:cubicBezTo>
                  <a:cubicBezTo>
                    <a:pt x="563672" y="223331"/>
                    <a:pt x="594022" y="181719"/>
                    <a:pt x="653958" y="99640"/>
                  </a:cubicBezTo>
                  <a:cubicBezTo>
                    <a:pt x="589250" y="63373"/>
                    <a:pt x="556609" y="46002"/>
                    <a:pt x="489992" y="12980"/>
                  </a:cubicBezTo>
                  <a:cubicBezTo>
                    <a:pt x="364201" y="58410"/>
                    <a:pt x="300828" y="81315"/>
                    <a:pt x="174083" y="126554"/>
                  </a:cubicBezTo>
                  <a:cubicBezTo>
                    <a:pt x="112810" y="205388"/>
                    <a:pt x="81888" y="245282"/>
                    <a:pt x="21188" y="3243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23178349-7BE7-4FF4-8E6C-F9565731B0CE}"/>
                </a:ext>
              </a:extLst>
            </p:cNvPr>
            <p:cNvSpPr/>
            <p:nvPr/>
          </p:nvSpPr>
          <p:spPr>
            <a:xfrm>
              <a:off x="1100453" y="5867933"/>
              <a:ext cx="648995" cy="439026"/>
            </a:xfrm>
            <a:custGeom>
              <a:avLst/>
              <a:gdLst>
                <a:gd name="connsiteX0" fmla="*/ 175038 w 648995"/>
                <a:gd name="connsiteY0" fmla="*/ 443607 h 439026"/>
                <a:gd name="connsiteX1" fmla="*/ 0 w 648995"/>
                <a:gd name="connsiteY1" fmla="*/ 337287 h 439026"/>
                <a:gd name="connsiteX2" fmla="*/ 159386 w 648995"/>
                <a:gd name="connsiteY2" fmla="*/ 117964 h 439026"/>
                <a:gd name="connsiteX3" fmla="*/ 485792 w 648995"/>
                <a:gd name="connsiteY3" fmla="*/ 0 h 439026"/>
                <a:gd name="connsiteX4" fmla="*/ 654913 w 648995"/>
                <a:gd name="connsiteY4" fmla="*/ 103648 h 439026"/>
                <a:gd name="connsiteX5" fmla="*/ 502590 w 648995"/>
                <a:gd name="connsiteY5" fmla="*/ 329270 h 439026"/>
                <a:gd name="connsiteX6" fmla="*/ 175038 w 648995"/>
                <a:gd name="connsiteY6" fmla="*/ 443607 h 439026"/>
                <a:gd name="connsiteX7" fmla="*/ 20615 w 648995"/>
                <a:gd name="connsiteY7" fmla="*/ 330033 h 439026"/>
                <a:gd name="connsiteX8" fmla="*/ 184582 w 648995"/>
                <a:gd name="connsiteY8" fmla="*/ 429864 h 439026"/>
                <a:gd name="connsiteX9" fmla="*/ 491900 w 648995"/>
                <a:gd name="connsiteY9" fmla="*/ 322398 h 439026"/>
                <a:gd name="connsiteX10" fmla="*/ 635061 w 648995"/>
                <a:gd name="connsiteY10" fmla="*/ 110711 h 439026"/>
                <a:gd name="connsiteX11" fmla="*/ 476248 w 648995"/>
                <a:gd name="connsiteY11" fmla="*/ 13362 h 439026"/>
                <a:gd name="connsiteX12" fmla="*/ 169884 w 648995"/>
                <a:gd name="connsiteY12" fmla="*/ 124073 h 439026"/>
                <a:gd name="connsiteX13" fmla="*/ 20615 w 648995"/>
                <a:gd name="connsiteY13" fmla="*/ 330033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39026">
                  <a:moveTo>
                    <a:pt x="175038" y="443607"/>
                  </a:moveTo>
                  <a:cubicBezTo>
                    <a:pt x="104985" y="400087"/>
                    <a:pt x="70244" y="378708"/>
                    <a:pt x="0" y="337287"/>
                  </a:cubicBezTo>
                  <a:cubicBezTo>
                    <a:pt x="63373" y="249863"/>
                    <a:pt x="95632" y="205388"/>
                    <a:pt x="159386" y="117964"/>
                  </a:cubicBezTo>
                  <a:cubicBezTo>
                    <a:pt x="290903" y="70435"/>
                    <a:pt x="356375" y="46575"/>
                    <a:pt x="485792" y="0"/>
                  </a:cubicBezTo>
                  <a:cubicBezTo>
                    <a:pt x="554318" y="39512"/>
                    <a:pt x="588105" y="60509"/>
                    <a:pt x="654913" y="103648"/>
                  </a:cubicBezTo>
                  <a:cubicBezTo>
                    <a:pt x="593831" y="193744"/>
                    <a:pt x="562908" y="239365"/>
                    <a:pt x="502590" y="329270"/>
                  </a:cubicBezTo>
                  <a:cubicBezTo>
                    <a:pt x="372218" y="375081"/>
                    <a:pt x="306555" y="398178"/>
                    <a:pt x="175038" y="443607"/>
                  </a:cubicBezTo>
                  <a:close/>
                  <a:moveTo>
                    <a:pt x="20615" y="330033"/>
                  </a:moveTo>
                  <a:cubicBezTo>
                    <a:pt x="86469" y="368973"/>
                    <a:pt x="119110" y="389015"/>
                    <a:pt x="184582" y="429864"/>
                  </a:cubicBezTo>
                  <a:cubicBezTo>
                    <a:pt x="308082" y="387106"/>
                    <a:pt x="369546" y="365346"/>
                    <a:pt x="491900" y="322398"/>
                  </a:cubicBezTo>
                  <a:cubicBezTo>
                    <a:pt x="548783" y="238029"/>
                    <a:pt x="577797" y="195271"/>
                    <a:pt x="635061" y="110711"/>
                  </a:cubicBezTo>
                  <a:cubicBezTo>
                    <a:pt x="572261" y="70244"/>
                    <a:pt x="540575" y="50583"/>
                    <a:pt x="476248" y="13362"/>
                  </a:cubicBezTo>
                  <a:cubicBezTo>
                    <a:pt x="354657" y="57264"/>
                    <a:pt x="293193" y="79597"/>
                    <a:pt x="169884" y="124073"/>
                  </a:cubicBezTo>
                  <a:cubicBezTo>
                    <a:pt x="110329" y="206151"/>
                    <a:pt x="79979" y="247763"/>
                    <a:pt x="20615" y="3300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29BD6DFC-5619-4175-8F31-C21542372BA6}"/>
                </a:ext>
              </a:extLst>
            </p:cNvPr>
            <p:cNvSpPr/>
            <p:nvPr/>
          </p:nvSpPr>
          <p:spPr>
            <a:xfrm>
              <a:off x="1587773" y="5860489"/>
              <a:ext cx="610819" cy="439026"/>
            </a:xfrm>
            <a:custGeom>
              <a:avLst/>
              <a:gdLst>
                <a:gd name="connsiteX0" fmla="*/ 173702 w 610819"/>
                <a:gd name="connsiteY0" fmla="*/ 452388 h 439026"/>
                <a:gd name="connsiteX1" fmla="*/ 0 w 610819"/>
                <a:gd name="connsiteY1" fmla="*/ 336714 h 439026"/>
                <a:gd name="connsiteX2" fmla="*/ 152514 w 610819"/>
                <a:gd name="connsiteY2" fmla="*/ 111284 h 439026"/>
                <a:gd name="connsiteX3" fmla="*/ 466322 w 610819"/>
                <a:gd name="connsiteY3" fmla="*/ 0 h 439026"/>
                <a:gd name="connsiteX4" fmla="*/ 628953 w 610819"/>
                <a:gd name="connsiteY4" fmla="*/ 122164 h 439026"/>
                <a:gd name="connsiteX5" fmla="*/ 487892 w 610819"/>
                <a:gd name="connsiteY5" fmla="*/ 351603 h 439026"/>
                <a:gd name="connsiteX6" fmla="*/ 173702 w 610819"/>
                <a:gd name="connsiteY6" fmla="*/ 452388 h 439026"/>
                <a:gd name="connsiteX7" fmla="*/ 20042 w 610819"/>
                <a:gd name="connsiteY7" fmla="*/ 329651 h 439026"/>
                <a:gd name="connsiteX8" fmla="*/ 182673 w 610819"/>
                <a:gd name="connsiteY8" fmla="*/ 438263 h 439026"/>
                <a:gd name="connsiteX9" fmla="*/ 477775 w 610819"/>
                <a:gd name="connsiteY9" fmla="*/ 343204 h 439026"/>
                <a:gd name="connsiteX10" fmla="*/ 610437 w 610819"/>
                <a:gd name="connsiteY10" fmla="*/ 128081 h 439026"/>
                <a:gd name="connsiteX11" fmla="*/ 457542 w 610819"/>
                <a:gd name="connsiteY11" fmla="*/ 13553 h 439026"/>
                <a:gd name="connsiteX12" fmla="*/ 163012 w 610819"/>
                <a:gd name="connsiteY12" fmla="*/ 117964 h 439026"/>
                <a:gd name="connsiteX13" fmla="*/ 20042 w 610819"/>
                <a:gd name="connsiteY13" fmla="*/ 329651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39026">
                  <a:moveTo>
                    <a:pt x="173702" y="452388"/>
                  </a:moveTo>
                  <a:cubicBezTo>
                    <a:pt x="103648" y="404668"/>
                    <a:pt x="69099" y="382144"/>
                    <a:pt x="0" y="336714"/>
                  </a:cubicBezTo>
                  <a:cubicBezTo>
                    <a:pt x="60509" y="246809"/>
                    <a:pt x="91432" y="201188"/>
                    <a:pt x="152514" y="111284"/>
                  </a:cubicBezTo>
                  <a:cubicBezTo>
                    <a:pt x="279641" y="65854"/>
                    <a:pt x="343013" y="42757"/>
                    <a:pt x="466322" y="0"/>
                  </a:cubicBezTo>
                  <a:cubicBezTo>
                    <a:pt x="532367" y="45430"/>
                    <a:pt x="564817" y="70053"/>
                    <a:pt x="628953" y="122164"/>
                  </a:cubicBezTo>
                  <a:cubicBezTo>
                    <a:pt x="572452" y="213787"/>
                    <a:pt x="543820" y="260362"/>
                    <a:pt x="487892" y="351603"/>
                  </a:cubicBezTo>
                  <a:cubicBezTo>
                    <a:pt x="364392" y="389779"/>
                    <a:pt x="301401" y="409631"/>
                    <a:pt x="173702" y="452388"/>
                  </a:cubicBezTo>
                  <a:close/>
                  <a:moveTo>
                    <a:pt x="20042" y="329651"/>
                  </a:moveTo>
                  <a:cubicBezTo>
                    <a:pt x="84751" y="372409"/>
                    <a:pt x="117010" y="393596"/>
                    <a:pt x="182673" y="438263"/>
                  </a:cubicBezTo>
                  <a:cubicBezTo>
                    <a:pt x="302547" y="397987"/>
                    <a:pt x="361529" y="379090"/>
                    <a:pt x="477775" y="343204"/>
                  </a:cubicBezTo>
                  <a:cubicBezTo>
                    <a:pt x="530267" y="257498"/>
                    <a:pt x="557182" y="213978"/>
                    <a:pt x="610437" y="128081"/>
                  </a:cubicBezTo>
                  <a:cubicBezTo>
                    <a:pt x="550119" y="79407"/>
                    <a:pt x="519578" y="56310"/>
                    <a:pt x="457542" y="13553"/>
                  </a:cubicBezTo>
                  <a:cubicBezTo>
                    <a:pt x="341486" y="53637"/>
                    <a:pt x="282122" y="75398"/>
                    <a:pt x="163012" y="117964"/>
                  </a:cubicBezTo>
                  <a:cubicBezTo>
                    <a:pt x="105748" y="202525"/>
                    <a:pt x="76734" y="245282"/>
                    <a:pt x="20042" y="32965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E517B50A-B2CB-43ED-B950-A9559A94E132}"/>
                </a:ext>
              </a:extLst>
            </p:cNvPr>
            <p:cNvSpPr/>
            <p:nvPr/>
          </p:nvSpPr>
          <p:spPr>
            <a:xfrm>
              <a:off x="2061157" y="5891603"/>
              <a:ext cx="591731" cy="458114"/>
            </a:xfrm>
            <a:custGeom>
              <a:avLst/>
              <a:gdLst>
                <a:gd name="connsiteX0" fmla="*/ 167785 w 591731"/>
                <a:gd name="connsiteY0" fmla="*/ 462886 h 458114"/>
                <a:gd name="connsiteX1" fmla="*/ 0 w 591731"/>
                <a:gd name="connsiteY1" fmla="*/ 319344 h 458114"/>
                <a:gd name="connsiteX2" fmla="*/ 141443 w 591731"/>
                <a:gd name="connsiteY2" fmla="*/ 90096 h 458114"/>
                <a:gd name="connsiteX3" fmla="*/ 436354 w 591731"/>
                <a:gd name="connsiteY3" fmla="*/ 0 h 458114"/>
                <a:gd name="connsiteX4" fmla="*/ 594213 w 591731"/>
                <a:gd name="connsiteY4" fmla="*/ 148696 h 458114"/>
                <a:gd name="connsiteX5" fmla="*/ 465177 w 591731"/>
                <a:gd name="connsiteY5" fmla="*/ 386152 h 458114"/>
                <a:gd name="connsiteX6" fmla="*/ 167785 w 591731"/>
                <a:gd name="connsiteY6" fmla="*/ 462886 h 458114"/>
                <a:gd name="connsiteX7" fmla="*/ 19088 w 591731"/>
                <a:gd name="connsiteY7" fmla="*/ 313426 h 458114"/>
                <a:gd name="connsiteX8" fmla="*/ 175992 w 591731"/>
                <a:gd name="connsiteY8" fmla="*/ 448570 h 458114"/>
                <a:gd name="connsiteX9" fmla="*/ 454870 w 591731"/>
                <a:gd name="connsiteY9" fmla="*/ 375844 h 458114"/>
                <a:gd name="connsiteX10" fmla="*/ 576270 w 591731"/>
                <a:gd name="connsiteY10" fmla="*/ 153277 h 458114"/>
                <a:gd name="connsiteX11" fmla="*/ 428146 w 591731"/>
                <a:gd name="connsiteY11" fmla="*/ 13743 h 458114"/>
                <a:gd name="connsiteX12" fmla="*/ 151369 w 591731"/>
                <a:gd name="connsiteY12" fmla="*/ 98113 h 458114"/>
                <a:gd name="connsiteX13" fmla="*/ 19088 w 591731"/>
                <a:gd name="connsiteY13" fmla="*/ 313426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58114">
                  <a:moveTo>
                    <a:pt x="167785" y="462886"/>
                  </a:moveTo>
                  <a:cubicBezTo>
                    <a:pt x="100785" y="402568"/>
                    <a:pt x="67381" y="373745"/>
                    <a:pt x="0" y="319344"/>
                  </a:cubicBezTo>
                  <a:cubicBezTo>
                    <a:pt x="55928" y="228103"/>
                    <a:pt x="84751" y="181528"/>
                    <a:pt x="141443" y="90096"/>
                  </a:cubicBezTo>
                  <a:cubicBezTo>
                    <a:pt x="261507" y="51920"/>
                    <a:pt x="320489" y="33977"/>
                    <a:pt x="436354" y="0"/>
                  </a:cubicBezTo>
                  <a:cubicBezTo>
                    <a:pt x="499917" y="56310"/>
                    <a:pt x="531222" y="86087"/>
                    <a:pt x="594213" y="148696"/>
                  </a:cubicBezTo>
                  <a:cubicBezTo>
                    <a:pt x="542484" y="243564"/>
                    <a:pt x="516333" y="291666"/>
                    <a:pt x="465177" y="386152"/>
                  </a:cubicBezTo>
                  <a:cubicBezTo>
                    <a:pt x="347594" y="415548"/>
                    <a:pt x="288039" y="430818"/>
                    <a:pt x="167785" y="462886"/>
                  </a:cubicBezTo>
                  <a:close/>
                  <a:moveTo>
                    <a:pt x="19088" y="313426"/>
                  </a:moveTo>
                  <a:cubicBezTo>
                    <a:pt x="82079" y="364773"/>
                    <a:pt x="113383" y="391879"/>
                    <a:pt x="175992" y="448570"/>
                  </a:cubicBezTo>
                  <a:cubicBezTo>
                    <a:pt x="288803" y="418220"/>
                    <a:pt x="344541" y="403904"/>
                    <a:pt x="454870" y="375844"/>
                  </a:cubicBezTo>
                  <a:cubicBezTo>
                    <a:pt x="502972" y="287276"/>
                    <a:pt x="527595" y="242228"/>
                    <a:pt x="576270" y="153277"/>
                  </a:cubicBezTo>
                  <a:cubicBezTo>
                    <a:pt x="517288" y="94677"/>
                    <a:pt x="487701" y="66617"/>
                    <a:pt x="428146" y="13743"/>
                  </a:cubicBezTo>
                  <a:cubicBezTo>
                    <a:pt x="319344" y="45621"/>
                    <a:pt x="263989" y="62418"/>
                    <a:pt x="151369" y="98113"/>
                  </a:cubicBezTo>
                  <a:cubicBezTo>
                    <a:pt x="98495" y="184009"/>
                    <a:pt x="71580" y="227721"/>
                    <a:pt x="19088" y="3134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EEC11CD0-8F0D-48D4-B0F5-6EEE807A23DF}"/>
                </a:ext>
              </a:extLst>
            </p:cNvPr>
            <p:cNvSpPr/>
            <p:nvPr/>
          </p:nvSpPr>
          <p:spPr>
            <a:xfrm>
              <a:off x="2512018" y="5963946"/>
              <a:ext cx="553555" cy="477202"/>
            </a:xfrm>
            <a:custGeom>
              <a:avLst/>
              <a:gdLst>
                <a:gd name="connsiteX0" fmla="*/ 166067 w 553554"/>
                <a:gd name="connsiteY0" fmla="*/ 483120 h 477202"/>
                <a:gd name="connsiteX1" fmla="*/ 0 w 553554"/>
                <a:gd name="connsiteY1" fmla="*/ 310754 h 477202"/>
                <a:gd name="connsiteX2" fmla="*/ 129417 w 553554"/>
                <a:gd name="connsiteY2" fmla="*/ 73680 h 477202"/>
                <a:gd name="connsiteX3" fmla="*/ 410776 w 553554"/>
                <a:gd name="connsiteY3" fmla="*/ 0 h 477202"/>
                <a:gd name="connsiteX4" fmla="*/ 569971 w 553554"/>
                <a:gd name="connsiteY4" fmla="*/ 172175 h 477202"/>
                <a:gd name="connsiteX5" fmla="*/ 453152 w 553554"/>
                <a:gd name="connsiteY5" fmla="*/ 421847 h 477202"/>
                <a:gd name="connsiteX6" fmla="*/ 166067 w 553554"/>
                <a:gd name="connsiteY6" fmla="*/ 483120 h 477202"/>
                <a:gd name="connsiteX7" fmla="*/ 18325 w 553554"/>
                <a:gd name="connsiteY7" fmla="*/ 306173 h 477202"/>
                <a:gd name="connsiteX8" fmla="*/ 173702 w 553554"/>
                <a:gd name="connsiteY8" fmla="*/ 468040 h 477202"/>
                <a:gd name="connsiteX9" fmla="*/ 443035 w 553554"/>
                <a:gd name="connsiteY9" fmla="*/ 410012 h 477202"/>
                <a:gd name="connsiteX10" fmla="*/ 552982 w 553554"/>
                <a:gd name="connsiteY10" fmla="*/ 176183 h 477202"/>
                <a:gd name="connsiteX11" fmla="*/ 403523 w 553554"/>
                <a:gd name="connsiteY11" fmla="*/ 14507 h 477202"/>
                <a:gd name="connsiteX12" fmla="*/ 139343 w 553554"/>
                <a:gd name="connsiteY12" fmla="*/ 83415 h 477202"/>
                <a:gd name="connsiteX13" fmla="*/ 18325 w 553554"/>
                <a:gd name="connsiteY13" fmla="*/ 306173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77202">
                  <a:moveTo>
                    <a:pt x="166067" y="483120"/>
                  </a:moveTo>
                  <a:cubicBezTo>
                    <a:pt x="99067" y="411730"/>
                    <a:pt x="66045" y="376990"/>
                    <a:pt x="0" y="310754"/>
                  </a:cubicBezTo>
                  <a:cubicBezTo>
                    <a:pt x="51157" y="216459"/>
                    <a:pt x="77498" y="168357"/>
                    <a:pt x="129417" y="73680"/>
                  </a:cubicBezTo>
                  <a:cubicBezTo>
                    <a:pt x="243564" y="42948"/>
                    <a:pt x="299874" y="28250"/>
                    <a:pt x="410776" y="0"/>
                  </a:cubicBezTo>
                  <a:cubicBezTo>
                    <a:pt x="474339" y="65854"/>
                    <a:pt x="506026" y="100403"/>
                    <a:pt x="569971" y="172175"/>
                  </a:cubicBezTo>
                  <a:cubicBezTo>
                    <a:pt x="523205" y="271815"/>
                    <a:pt x="499345" y="322589"/>
                    <a:pt x="453152" y="421847"/>
                  </a:cubicBezTo>
                  <a:cubicBezTo>
                    <a:pt x="339196" y="446089"/>
                    <a:pt x="281932" y="458305"/>
                    <a:pt x="166067" y="483120"/>
                  </a:cubicBezTo>
                  <a:close/>
                  <a:moveTo>
                    <a:pt x="18325" y="306173"/>
                  </a:moveTo>
                  <a:cubicBezTo>
                    <a:pt x="80170" y="368591"/>
                    <a:pt x="111093" y="401041"/>
                    <a:pt x="173702" y="468040"/>
                  </a:cubicBezTo>
                  <a:cubicBezTo>
                    <a:pt x="282122" y="444562"/>
                    <a:pt x="335951" y="432918"/>
                    <a:pt x="443035" y="410012"/>
                  </a:cubicBezTo>
                  <a:cubicBezTo>
                    <a:pt x="486556" y="316862"/>
                    <a:pt x="508889" y="269524"/>
                    <a:pt x="552982" y="176183"/>
                  </a:cubicBezTo>
                  <a:cubicBezTo>
                    <a:pt x="492855" y="108993"/>
                    <a:pt x="463078" y="76543"/>
                    <a:pt x="403523" y="14507"/>
                  </a:cubicBezTo>
                  <a:cubicBezTo>
                    <a:pt x="299302" y="41039"/>
                    <a:pt x="246427" y="54783"/>
                    <a:pt x="139343" y="83415"/>
                  </a:cubicBezTo>
                  <a:cubicBezTo>
                    <a:pt x="90860" y="172365"/>
                    <a:pt x="66236" y="217604"/>
                    <a:pt x="18325" y="30617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F4B1CF34-DA60-42F2-9596-8C982DE5801B}"/>
                </a:ext>
              </a:extLst>
            </p:cNvPr>
            <p:cNvSpPr/>
            <p:nvPr/>
          </p:nvSpPr>
          <p:spPr>
            <a:xfrm>
              <a:off x="2951427" y="6068167"/>
              <a:ext cx="553555" cy="496290"/>
            </a:xfrm>
            <a:custGeom>
              <a:avLst/>
              <a:gdLst>
                <a:gd name="connsiteX0" fmla="*/ 170648 w 553554"/>
                <a:gd name="connsiteY0" fmla="*/ 510988 h 496290"/>
                <a:gd name="connsiteX1" fmla="*/ 0 w 553554"/>
                <a:gd name="connsiteY1" fmla="*/ 313617 h 496290"/>
                <a:gd name="connsiteX2" fmla="*/ 117201 w 553554"/>
                <a:gd name="connsiteY2" fmla="*/ 64327 h 496290"/>
                <a:gd name="connsiteX3" fmla="*/ 390542 w 553554"/>
                <a:gd name="connsiteY3" fmla="*/ 0 h 496290"/>
                <a:gd name="connsiteX4" fmla="*/ 556609 w 553554"/>
                <a:gd name="connsiteY4" fmla="*/ 192026 h 496290"/>
                <a:gd name="connsiteX5" fmla="*/ 452960 w 553554"/>
                <a:gd name="connsiteY5" fmla="*/ 457351 h 496290"/>
                <a:gd name="connsiteX6" fmla="*/ 170648 w 553554"/>
                <a:gd name="connsiteY6" fmla="*/ 510988 h 496290"/>
                <a:gd name="connsiteX7" fmla="*/ 17370 w 553554"/>
                <a:gd name="connsiteY7" fmla="*/ 309800 h 496290"/>
                <a:gd name="connsiteX8" fmla="*/ 177328 w 553554"/>
                <a:gd name="connsiteY8" fmla="*/ 495145 h 496290"/>
                <a:gd name="connsiteX9" fmla="*/ 441889 w 553554"/>
                <a:gd name="connsiteY9" fmla="*/ 444562 h 496290"/>
                <a:gd name="connsiteX10" fmla="*/ 539620 w 553554"/>
                <a:gd name="connsiteY10" fmla="*/ 196035 h 496290"/>
                <a:gd name="connsiteX11" fmla="*/ 383670 w 553554"/>
                <a:gd name="connsiteY11" fmla="*/ 15461 h 496290"/>
                <a:gd name="connsiteX12" fmla="*/ 126936 w 553554"/>
                <a:gd name="connsiteY12" fmla="*/ 75589 h 496290"/>
                <a:gd name="connsiteX13" fmla="*/ 17370 w 553554"/>
                <a:gd name="connsiteY13" fmla="*/ 309800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96290">
                  <a:moveTo>
                    <a:pt x="170648" y="510988"/>
                  </a:moveTo>
                  <a:cubicBezTo>
                    <a:pt x="101358" y="429864"/>
                    <a:pt x="67190" y="390160"/>
                    <a:pt x="0" y="313617"/>
                  </a:cubicBezTo>
                  <a:cubicBezTo>
                    <a:pt x="46384" y="214359"/>
                    <a:pt x="70244" y="163967"/>
                    <a:pt x="117201" y="64327"/>
                  </a:cubicBezTo>
                  <a:cubicBezTo>
                    <a:pt x="227721" y="38176"/>
                    <a:pt x="282313" y="25387"/>
                    <a:pt x="390542" y="0"/>
                  </a:cubicBezTo>
                  <a:cubicBezTo>
                    <a:pt x="456205" y="74062"/>
                    <a:pt x="489419" y="112620"/>
                    <a:pt x="556609" y="192026"/>
                  </a:cubicBezTo>
                  <a:cubicBezTo>
                    <a:pt x="515188" y="297965"/>
                    <a:pt x="494000" y="351793"/>
                    <a:pt x="452960" y="457351"/>
                  </a:cubicBezTo>
                  <a:cubicBezTo>
                    <a:pt x="340532" y="479684"/>
                    <a:pt x="284031" y="490373"/>
                    <a:pt x="170648" y="510988"/>
                  </a:cubicBezTo>
                  <a:close/>
                  <a:moveTo>
                    <a:pt x="17370" y="309800"/>
                  </a:moveTo>
                  <a:cubicBezTo>
                    <a:pt x="80552" y="381762"/>
                    <a:pt x="112429" y="418984"/>
                    <a:pt x="177328" y="495145"/>
                  </a:cubicBezTo>
                  <a:cubicBezTo>
                    <a:pt x="283649" y="475484"/>
                    <a:pt x="336523" y="465367"/>
                    <a:pt x="441889" y="444562"/>
                  </a:cubicBezTo>
                  <a:cubicBezTo>
                    <a:pt x="480638" y="345685"/>
                    <a:pt x="500490" y="295293"/>
                    <a:pt x="539620" y="196035"/>
                  </a:cubicBezTo>
                  <a:cubicBezTo>
                    <a:pt x="476439" y="121591"/>
                    <a:pt x="445516" y="85324"/>
                    <a:pt x="383670" y="15461"/>
                  </a:cubicBezTo>
                  <a:cubicBezTo>
                    <a:pt x="282122" y="39130"/>
                    <a:pt x="230775" y="51156"/>
                    <a:pt x="126936" y="75589"/>
                  </a:cubicBezTo>
                  <a:cubicBezTo>
                    <a:pt x="83224" y="169121"/>
                    <a:pt x="60891" y="216650"/>
                    <a:pt x="17370" y="3098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5D7B0761-354F-424D-9354-9BC2EF8DDF3D}"/>
                </a:ext>
              </a:extLst>
            </p:cNvPr>
            <p:cNvSpPr/>
            <p:nvPr/>
          </p:nvSpPr>
          <p:spPr>
            <a:xfrm>
              <a:off x="3390071" y="6194531"/>
              <a:ext cx="534467" cy="534467"/>
            </a:xfrm>
            <a:custGeom>
              <a:avLst/>
              <a:gdLst>
                <a:gd name="connsiteX0" fmla="*/ 181146 w 534466"/>
                <a:gd name="connsiteY0" fmla="*/ 544583 h 534466"/>
                <a:gd name="connsiteX1" fmla="*/ 0 w 534466"/>
                <a:gd name="connsiteY1" fmla="*/ 326407 h 534466"/>
                <a:gd name="connsiteX2" fmla="*/ 104030 w 534466"/>
                <a:gd name="connsiteY2" fmla="*/ 61654 h 534466"/>
                <a:gd name="connsiteX3" fmla="*/ 373363 w 534466"/>
                <a:gd name="connsiteY3" fmla="*/ 0 h 534466"/>
                <a:gd name="connsiteX4" fmla="*/ 551264 w 534466"/>
                <a:gd name="connsiteY4" fmla="*/ 207679 h 534466"/>
                <a:gd name="connsiteX5" fmla="*/ 462314 w 534466"/>
                <a:gd name="connsiteY5" fmla="*/ 491137 h 534466"/>
                <a:gd name="connsiteX6" fmla="*/ 181146 w 534466"/>
                <a:gd name="connsiteY6" fmla="*/ 544583 h 534466"/>
                <a:gd name="connsiteX7" fmla="*/ 17370 w 534466"/>
                <a:gd name="connsiteY7" fmla="*/ 322970 h 534466"/>
                <a:gd name="connsiteX8" fmla="*/ 187064 w 534466"/>
                <a:gd name="connsiteY8" fmla="*/ 527595 h 534466"/>
                <a:gd name="connsiteX9" fmla="*/ 450479 w 534466"/>
                <a:gd name="connsiteY9" fmla="*/ 477012 h 534466"/>
                <a:gd name="connsiteX10" fmla="*/ 534467 w 534466"/>
                <a:gd name="connsiteY10" fmla="*/ 211496 h 534466"/>
                <a:gd name="connsiteX11" fmla="*/ 367637 w 534466"/>
                <a:gd name="connsiteY11" fmla="*/ 16034 h 534466"/>
                <a:gd name="connsiteX12" fmla="*/ 114529 w 534466"/>
                <a:gd name="connsiteY12" fmla="*/ 73871 h 534466"/>
                <a:gd name="connsiteX13" fmla="*/ 17370 w 534466"/>
                <a:gd name="connsiteY13" fmla="*/ 322970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34466">
                  <a:moveTo>
                    <a:pt x="181146" y="544583"/>
                  </a:moveTo>
                  <a:cubicBezTo>
                    <a:pt x="107085" y="455633"/>
                    <a:pt x="71008" y="411730"/>
                    <a:pt x="0" y="326407"/>
                  </a:cubicBezTo>
                  <a:cubicBezTo>
                    <a:pt x="41230" y="221040"/>
                    <a:pt x="62418" y="167212"/>
                    <a:pt x="104030" y="61654"/>
                  </a:cubicBezTo>
                  <a:cubicBezTo>
                    <a:pt x="212642" y="37222"/>
                    <a:pt x="266470" y="25005"/>
                    <a:pt x="373363" y="0"/>
                  </a:cubicBezTo>
                  <a:cubicBezTo>
                    <a:pt x="443226" y="80743"/>
                    <a:pt x="478730" y="122546"/>
                    <a:pt x="551264" y="207679"/>
                  </a:cubicBezTo>
                  <a:cubicBezTo>
                    <a:pt x="515761" y="320680"/>
                    <a:pt x="497627" y="378326"/>
                    <a:pt x="462314" y="491137"/>
                  </a:cubicBezTo>
                  <a:cubicBezTo>
                    <a:pt x="350267" y="514233"/>
                    <a:pt x="293957" y="524732"/>
                    <a:pt x="181146" y="544583"/>
                  </a:cubicBezTo>
                  <a:close/>
                  <a:moveTo>
                    <a:pt x="17370" y="322970"/>
                  </a:moveTo>
                  <a:cubicBezTo>
                    <a:pt x="83988" y="403140"/>
                    <a:pt x="117774" y="444371"/>
                    <a:pt x="187064" y="527595"/>
                  </a:cubicBezTo>
                  <a:cubicBezTo>
                    <a:pt x="292811" y="508698"/>
                    <a:pt x="345495" y="498581"/>
                    <a:pt x="450479" y="477012"/>
                  </a:cubicBezTo>
                  <a:cubicBezTo>
                    <a:pt x="483883" y="371263"/>
                    <a:pt x="500872" y="317435"/>
                    <a:pt x="534467" y="211496"/>
                  </a:cubicBezTo>
                  <a:cubicBezTo>
                    <a:pt x="466513" y="131517"/>
                    <a:pt x="433300" y="92196"/>
                    <a:pt x="367637" y="16034"/>
                  </a:cubicBezTo>
                  <a:cubicBezTo>
                    <a:pt x="267233" y="39512"/>
                    <a:pt x="216650" y="50965"/>
                    <a:pt x="114529" y="73871"/>
                  </a:cubicBezTo>
                  <a:cubicBezTo>
                    <a:pt x="75780" y="173320"/>
                    <a:pt x="55929" y="223712"/>
                    <a:pt x="17370" y="3229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04F7720D-F3DC-4650-B86B-B445F79B4148}"/>
                </a:ext>
              </a:extLst>
            </p:cNvPr>
            <p:cNvSpPr/>
            <p:nvPr/>
          </p:nvSpPr>
          <p:spPr>
            <a:xfrm>
              <a:off x="3837878" y="6331392"/>
              <a:ext cx="534467" cy="572643"/>
            </a:xfrm>
            <a:custGeom>
              <a:avLst/>
              <a:gdLst>
                <a:gd name="connsiteX0" fmla="*/ 196416 w 534466"/>
                <a:gd name="connsiteY0" fmla="*/ 582187 h 572642"/>
                <a:gd name="connsiteX1" fmla="*/ 0 w 534466"/>
                <a:gd name="connsiteY1" fmla="*/ 348930 h 572642"/>
                <a:gd name="connsiteX2" fmla="*/ 89523 w 534466"/>
                <a:gd name="connsiteY2" fmla="*/ 66045 h 572642"/>
                <a:gd name="connsiteX3" fmla="*/ 357711 w 534466"/>
                <a:gd name="connsiteY3" fmla="*/ 0 h 572642"/>
                <a:gd name="connsiteX4" fmla="*/ 551455 w 534466"/>
                <a:gd name="connsiteY4" fmla="*/ 217795 h 572642"/>
                <a:gd name="connsiteX5" fmla="*/ 479111 w 534466"/>
                <a:gd name="connsiteY5" fmla="*/ 520532 h 572642"/>
                <a:gd name="connsiteX6" fmla="*/ 196416 w 534466"/>
                <a:gd name="connsiteY6" fmla="*/ 582187 h 572642"/>
                <a:gd name="connsiteX7" fmla="*/ 17370 w 534466"/>
                <a:gd name="connsiteY7" fmla="*/ 345304 h 572642"/>
                <a:gd name="connsiteX8" fmla="*/ 201379 w 534466"/>
                <a:gd name="connsiteY8" fmla="*/ 564053 h 572642"/>
                <a:gd name="connsiteX9" fmla="*/ 466131 w 534466"/>
                <a:gd name="connsiteY9" fmla="*/ 505834 h 572642"/>
                <a:gd name="connsiteX10" fmla="*/ 534467 w 534466"/>
                <a:gd name="connsiteY10" fmla="*/ 222376 h 572642"/>
                <a:gd name="connsiteX11" fmla="*/ 352748 w 534466"/>
                <a:gd name="connsiteY11" fmla="*/ 17370 h 572642"/>
                <a:gd name="connsiteX12" fmla="*/ 100785 w 534466"/>
                <a:gd name="connsiteY12" fmla="*/ 79407 h 572642"/>
                <a:gd name="connsiteX13" fmla="*/ 17370 w 534466"/>
                <a:gd name="connsiteY13" fmla="*/ 345304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72642">
                  <a:moveTo>
                    <a:pt x="196416" y="582187"/>
                  </a:moveTo>
                  <a:cubicBezTo>
                    <a:pt x="115864" y="487892"/>
                    <a:pt x="76734" y="440935"/>
                    <a:pt x="0" y="348930"/>
                  </a:cubicBezTo>
                  <a:cubicBezTo>
                    <a:pt x="35504" y="236311"/>
                    <a:pt x="53638" y="178855"/>
                    <a:pt x="89523" y="66045"/>
                  </a:cubicBezTo>
                  <a:cubicBezTo>
                    <a:pt x="197561" y="40658"/>
                    <a:pt x="251199" y="27487"/>
                    <a:pt x="357711" y="0"/>
                  </a:cubicBezTo>
                  <a:cubicBezTo>
                    <a:pt x="433491" y="85324"/>
                    <a:pt x="472239" y="129035"/>
                    <a:pt x="551455" y="217795"/>
                  </a:cubicBezTo>
                  <a:cubicBezTo>
                    <a:pt x="522632" y="338432"/>
                    <a:pt x="507743" y="399895"/>
                    <a:pt x="479111" y="520532"/>
                  </a:cubicBezTo>
                  <a:cubicBezTo>
                    <a:pt x="366301" y="547828"/>
                    <a:pt x="309800" y="560045"/>
                    <a:pt x="196416" y="582187"/>
                  </a:cubicBezTo>
                  <a:close/>
                  <a:moveTo>
                    <a:pt x="17370" y="345304"/>
                  </a:moveTo>
                  <a:cubicBezTo>
                    <a:pt x="89332" y="431582"/>
                    <a:pt x="126172" y="475675"/>
                    <a:pt x="201379" y="564053"/>
                  </a:cubicBezTo>
                  <a:cubicBezTo>
                    <a:pt x="307509" y="543056"/>
                    <a:pt x="360383" y="531412"/>
                    <a:pt x="466131" y="505834"/>
                  </a:cubicBezTo>
                  <a:cubicBezTo>
                    <a:pt x="493236" y="392833"/>
                    <a:pt x="507170" y="335378"/>
                    <a:pt x="534467" y="222376"/>
                  </a:cubicBezTo>
                  <a:cubicBezTo>
                    <a:pt x="460214" y="139152"/>
                    <a:pt x="423947" y="97922"/>
                    <a:pt x="352748" y="17370"/>
                  </a:cubicBezTo>
                  <a:cubicBezTo>
                    <a:pt x="252535" y="43139"/>
                    <a:pt x="202143" y="55546"/>
                    <a:pt x="100785" y="79407"/>
                  </a:cubicBezTo>
                  <a:cubicBezTo>
                    <a:pt x="67381" y="185536"/>
                    <a:pt x="50392" y="239365"/>
                    <a:pt x="17370" y="3453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0618BE76-9109-490F-9CB0-D628379F2A40}"/>
                </a:ext>
              </a:extLst>
            </p:cNvPr>
            <p:cNvSpPr/>
            <p:nvPr/>
          </p:nvSpPr>
          <p:spPr>
            <a:xfrm>
              <a:off x="4301719" y="6467299"/>
              <a:ext cx="553555" cy="610819"/>
            </a:xfrm>
            <a:custGeom>
              <a:avLst/>
              <a:gdLst>
                <a:gd name="connsiteX0" fmla="*/ 215314 w 553554"/>
                <a:gd name="connsiteY0" fmla="*/ 620363 h 610818"/>
                <a:gd name="connsiteX1" fmla="*/ 0 w 553554"/>
                <a:gd name="connsiteY1" fmla="*/ 379471 h 610818"/>
                <a:gd name="connsiteX2" fmla="*/ 72917 w 553554"/>
                <a:gd name="connsiteY2" fmla="*/ 77307 h 610818"/>
                <a:gd name="connsiteX3" fmla="*/ 341677 w 553554"/>
                <a:gd name="connsiteY3" fmla="*/ 0 h 610818"/>
                <a:gd name="connsiteX4" fmla="*/ 553936 w 553554"/>
                <a:gd name="connsiteY4" fmla="*/ 220468 h 610818"/>
                <a:gd name="connsiteX5" fmla="*/ 500299 w 553554"/>
                <a:gd name="connsiteY5" fmla="*/ 542102 h 610818"/>
                <a:gd name="connsiteX6" fmla="*/ 215314 w 553554"/>
                <a:gd name="connsiteY6" fmla="*/ 620363 h 610818"/>
                <a:gd name="connsiteX7" fmla="*/ 17370 w 553554"/>
                <a:gd name="connsiteY7" fmla="*/ 375272 h 610818"/>
                <a:gd name="connsiteX8" fmla="*/ 219322 w 553554"/>
                <a:gd name="connsiteY8" fmla="*/ 601084 h 610818"/>
                <a:gd name="connsiteX9" fmla="*/ 485983 w 553554"/>
                <a:gd name="connsiteY9" fmla="*/ 527404 h 610818"/>
                <a:gd name="connsiteX10" fmla="*/ 536948 w 553554"/>
                <a:gd name="connsiteY10" fmla="*/ 226194 h 610818"/>
                <a:gd name="connsiteX11" fmla="*/ 337860 w 553554"/>
                <a:gd name="connsiteY11" fmla="*/ 18515 h 610818"/>
                <a:gd name="connsiteX12" fmla="*/ 85324 w 553554"/>
                <a:gd name="connsiteY12" fmla="*/ 91241 h 610818"/>
                <a:gd name="connsiteX13" fmla="*/ 17370 w 553554"/>
                <a:gd name="connsiteY13" fmla="*/ 375272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10818">
                  <a:moveTo>
                    <a:pt x="215314" y="620363"/>
                  </a:moveTo>
                  <a:cubicBezTo>
                    <a:pt x="126936" y="523968"/>
                    <a:pt x="83988" y="475484"/>
                    <a:pt x="0" y="379471"/>
                  </a:cubicBezTo>
                  <a:cubicBezTo>
                    <a:pt x="29014" y="259026"/>
                    <a:pt x="43712" y="197753"/>
                    <a:pt x="72917" y="77307"/>
                  </a:cubicBezTo>
                  <a:cubicBezTo>
                    <a:pt x="180955" y="48102"/>
                    <a:pt x="234783" y="32450"/>
                    <a:pt x="341677" y="0"/>
                  </a:cubicBezTo>
                  <a:cubicBezTo>
                    <a:pt x="424710" y="87233"/>
                    <a:pt x="467086" y="131708"/>
                    <a:pt x="553936" y="220468"/>
                  </a:cubicBezTo>
                  <a:cubicBezTo>
                    <a:pt x="532558" y="348549"/>
                    <a:pt x="521487" y="413830"/>
                    <a:pt x="500299" y="542102"/>
                  </a:cubicBezTo>
                  <a:cubicBezTo>
                    <a:pt x="386534" y="576842"/>
                    <a:pt x="329651" y="592495"/>
                    <a:pt x="215314" y="620363"/>
                  </a:cubicBezTo>
                  <a:close/>
                  <a:moveTo>
                    <a:pt x="17370" y="375272"/>
                  </a:moveTo>
                  <a:cubicBezTo>
                    <a:pt x="96204" y="465177"/>
                    <a:pt x="136480" y="510606"/>
                    <a:pt x="219322" y="601084"/>
                  </a:cubicBezTo>
                  <a:cubicBezTo>
                    <a:pt x="326216" y="574552"/>
                    <a:pt x="379663" y="559854"/>
                    <a:pt x="485983" y="527404"/>
                  </a:cubicBezTo>
                  <a:cubicBezTo>
                    <a:pt x="506216" y="407149"/>
                    <a:pt x="516524" y="346067"/>
                    <a:pt x="536948" y="226194"/>
                  </a:cubicBezTo>
                  <a:cubicBezTo>
                    <a:pt x="455442" y="142397"/>
                    <a:pt x="415739" y="100785"/>
                    <a:pt x="337860" y="18515"/>
                  </a:cubicBezTo>
                  <a:cubicBezTo>
                    <a:pt x="237456" y="49247"/>
                    <a:pt x="186873" y="63754"/>
                    <a:pt x="85324" y="91241"/>
                  </a:cubicBezTo>
                  <a:cubicBezTo>
                    <a:pt x="58218" y="204434"/>
                    <a:pt x="44285" y="261889"/>
                    <a:pt x="17370" y="3752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9445D95B-77F8-4623-904F-6513D646AB04}"/>
                </a:ext>
              </a:extLst>
            </p:cNvPr>
            <p:cNvSpPr/>
            <p:nvPr/>
          </p:nvSpPr>
          <p:spPr>
            <a:xfrm>
              <a:off x="4785984" y="6587745"/>
              <a:ext cx="553555" cy="648995"/>
            </a:xfrm>
            <a:custGeom>
              <a:avLst/>
              <a:gdLst>
                <a:gd name="connsiteX0" fmla="*/ 236502 w 553554"/>
                <a:gd name="connsiteY0" fmla="*/ 656058 h 648995"/>
                <a:gd name="connsiteX1" fmla="*/ 0 w 553554"/>
                <a:gd name="connsiteY1" fmla="*/ 416884 h 648995"/>
                <a:gd name="connsiteX2" fmla="*/ 54210 w 553554"/>
                <a:gd name="connsiteY2" fmla="*/ 95822 h 648995"/>
                <a:gd name="connsiteX3" fmla="*/ 323734 w 553554"/>
                <a:gd name="connsiteY3" fmla="*/ 0 h 648995"/>
                <a:gd name="connsiteX4" fmla="*/ 555845 w 553554"/>
                <a:gd name="connsiteY4" fmla="*/ 214550 h 648995"/>
                <a:gd name="connsiteX5" fmla="*/ 522632 w 553554"/>
                <a:gd name="connsiteY5" fmla="*/ 552600 h 648995"/>
                <a:gd name="connsiteX6" fmla="*/ 236502 w 553554"/>
                <a:gd name="connsiteY6" fmla="*/ 656058 h 648995"/>
                <a:gd name="connsiteX7" fmla="*/ 17561 w 553554"/>
                <a:gd name="connsiteY7" fmla="*/ 411539 h 648995"/>
                <a:gd name="connsiteX8" fmla="*/ 239174 w 553554"/>
                <a:gd name="connsiteY8" fmla="*/ 635442 h 648995"/>
                <a:gd name="connsiteX9" fmla="*/ 507171 w 553554"/>
                <a:gd name="connsiteY9" fmla="*/ 538284 h 648995"/>
                <a:gd name="connsiteX10" fmla="*/ 539048 w 553554"/>
                <a:gd name="connsiteY10" fmla="*/ 221613 h 648995"/>
                <a:gd name="connsiteX11" fmla="*/ 321253 w 553554"/>
                <a:gd name="connsiteY11" fmla="*/ 19470 h 648995"/>
                <a:gd name="connsiteX12" fmla="*/ 67954 w 553554"/>
                <a:gd name="connsiteY12" fmla="*/ 109757 h 648995"/>
                <a:gd name="connsiteX13" fmla="*/ 17561 w 553554"/>
                <a:gd name="connsiteY13" fmla="*/ 411539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48995">
                  <a:moveTo>
                    <a:pt x="236502" y="656058"/>
                  </a:moveTo>
                  <a:cubicBezTo>
                    <a:pt x="139534" y="561572"/>
                    <a:pt x="92196" y="513279"/>
                    <a:pt x="0" y="416884"/>
                  </a:cubicBezTo>
                  <a:cubicBezTo>
                    <a:pt x="21570" y="288803"/>
                    <a:pt x="32640" y="223712"/>
                    <a:pt x="54210" y="95822"/>
                  </a:cubicBezTo>
                  <a:cubicBezTo>
                    <a:pt x="162631" y="59746"/>
                    <a:pt x="216459" y="40467"/>
                    <a:pt x="323734" y="0"/>
                  </a:cubicBezTo>
                  <a:cubicBezTo>
                    <a:pt x="414403" y="85705"/>
                    <a:pt x="460978" y="129035"/>
                    <a:pt x="555845" y="214550"/>
                  </a:cubicBezTo>
                  <a:cubicBezTo>
                    <a:pt x="542675" y="349121"/>
                    <a:pt x="535803" y="417838"/>
                    <a:pt x="522632" y="552600"/>
                  </a:cubicBezTo>
                  <a:cubicBezTo>
                    <a:pt x="408676" y="598030"/>
                    <a:pt x="351412" y="618836"/>
                    <a:pt x="236502" y="656058"/>
                  </a:cubicBezTo>
                  <a:close/>
                  <a:moveTo>
                    <a:pt x="17561" y="411539"/>
                  </a:moveTo>
                  <a:cubicBezTo>
                    <a:pt x="104221" y="501826"/>
                    <a:pt x="148505" y="546874"/>
                    <a:pt x="239174" y="635442"/>
                  </a:cubicBezTo>
                  <a:cubicBezTo>
                    <a:pt x="346831" y="600129"/>
                    <a:pt x="400469" y="580851"/>
                    <a:pt x="507171" y="538284"/>
                  </a:cubicBezTo>
                  <a:cubicBezTo>
                    <a:pt x="519769" y="411921"/>
                    <a:pt x="526259" y="347594"/>
                    <a:pt x="539048" y="221613"/>
                  </a:cubicBezTo>
                  <a:cubicBezTo>
                    <a:pt x="450098" y="141061"/>
                    <a:pt x="406577" y="100403"/>
                    <a:pt x="321253" y="19470"/>
                  </a:cubicBezTo>
                  <a:cubicBezTo>
                    <a:pt x="220468" y="57646"/>
                    <a:pt x="169884" y="75779"/>
                    <a:pt x="67954" y="109757"/>
                  </a:cubicBezTo>
                  <a:cubicBezTo>
                    <a:pt x="47720" y="230011"/>
                    <a:pt x="37604" y="291093"/>
                    <a:pt x="17561" y="4115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85669A88-D2D8-4631-9FE7-F59C961507C4}"/>
                </a:ext>
              </a:extLst>
            </p:cNvPr>
            <p:cNvSpPr/>
            <p:nvPr/>
          </p:nvSpPr>
          <p:spPr>
            <a:xfrm>
              <a:off x="5292200" y="6677841"/>
              <a:ext cx="553555" cy="668083"/>
            </a:xfrm>
            <a:custGeom>
              <a:avLst/>
              <a:gdLst>
                <a:gd name="connsiteX0" fmla="*/ 257689 w 553554"/>
                <a:gd name="connsiteY0" fmla="*/ 684499 h 668083"/>
                <a:gd name="connsiteX1" fmla="*/ 0 w 553554"/>
                <a:gd name="connsiteY1" fmla="*/ 458687 h 668083"/>
                <a:gd name="connsiteX2" fmla="*/ 33977 w 553554"/>
                <a:gd name="connsiteY2" fmla="*/ 121210 h 668083"/>
                <a:gd name="connsiteX3" fmla="*/ 303119 w 553554"/>
                <a:gd name="connsiteY3" fmla="*/ 0 h 668083"/>
                <a:gd name="connsiteX4" fmla="*/ 554509 w 553554"/>
                <a:gd name="connsiteY4" fmla="*/ 198134 h 668083"/>
                <a:gd name="connsiteX5" fmla="*/ 542865 w 553554"/>
                <a:gd name="connsiteY5" fmla="*/ 547829 h 668083"/>
                <a:gd name="connsiteX6" fmla="*/ 257689 w 553554"/>
                <a:gd name="connsiteY6" fmla="*/ 684499 h 668083"/>
                <a:gd name="connsiteX7" fmla="*/ 17561 w 553554"/>
                <a:gd name="connsiteY7" fmla="*/ 451815 h 668083"/>
                <a:gd name="connsiteX8" fmla="*/ 259025 w 553554"/>
                <a:gd name="connsiteY8" fmla="*/ 663120 h 668083"/>
                <a:gd name="connsiteX9" fmla="*/ 526068 w 553554"/>
                <a:gd name="connsiteY9" fmla="*/ 534848 h 668083"/>
                <a:gd name="connsiteX10" fmla="*/ 537711 w 553554"/>
                <a:gd name="connsiteY10" fmla="*/ 207106 h 668083"/>
                <a:gd name="connsiteX11" fmla="*/ 301783 w 553554"/>
                <a:gd name="connsiteY11" fmla="*/ 20234 h 668083"/>
                <a:gd name="connsiteX12" fmla="*/ 48865 w 553554"/>
                <a:gd name="connsiteY12" fmla="*/ 134571 h 668083"/>
                <a:gd name="connsiteX13" fmla="*/ 17561 w 553554"/>
                <a:gd name="connsiteY13" fmla="*/ 451815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68083">
                  <a:moveTo>
                    <a:pt x="257689" y="684499"/>
                  </a:moveTo>
                  <a:cubicBezTo>
                    <a:pt x="152323" y="596694"/>
                    <a:pt x="100785" y="551073"/>
                    <a:pt x="0" y="458687"/>
                  </a:cubicBezTo>
                  <a:cubicBezTo>
                    <a:pt x="13361" y="324116"/>
                    <a:pt x="20424" y="255399"/>
                    <a:pt x="33977" y="121210"/>
                  </a:cubicBezTo>
                  <a:cubicBezTo>
                    <a:pt x="142397" y="75589"/>
                    <a:pt x="196226" y="51156"/>
                    <a:pt x="303119" y="0"/>
                  </a:cubicBezTo>
                  <a:cubicBezTo>
                    <a:pt x="401613" y="80361"/>
                    <a:pt x="451815" y="120446"/>
                    <a:pt x="554509" y="198134"/>
                  </a:cubicBezTo>
                  <a:cubicBezTo>
                    <a:pt x="549928" y="337287"/>
                    <a:pt x="547447" y="408295"/>
                    <a:pt x="542865" y="547829"/>
                  </a:cubicBezTo>
                  <a:cubicBezTo>
                    <a:pt x="429482" y="607192"/>
                    <a:pt x="372408" y="634679"/>
                    <a:pt x="257689" y="684499"/>
                  </a:cubicBezTo>
                  <a:close/>
                  <a:moveTo>
                    <a:pt x="17561" y="451815"/>
                  </a:moveTo>
                  <a:cubicBezTo>
                    <a:pt x="112238" y="538093"/>
                    <a:pt x="160530" y="580851"/>
                    <a:pt x="259025" y="663120"/>
                  </a:cubicBezTo>
                  <a:cubicBezTo>
                    <a:pt x="366491" y="615973"/>
                    <a:pt x="419938" y="590395"/>
                    <a:pt x="526068" y="534848"/>
                  </a:cubicBezTo>
                  <a:cubicBezTo>
                    <a:pt x="530649" y="404095"/>
                    <a:pt x="533131" y="337478"/>
                    <a:pt x="537711" y="207106"/>
                  </a:cubicBezTo>
                  <a:cubicBezTo>
                    <a:pt x="441507" y="133617"/>
                    <a:pt x="394360" y="96013"/>
                    <a:pt x="301783" y="20234"/>
                  </a:cubicBezTo>
                  <a:cubicBezTo>
                    <a:pt x="201188" y="68526"/>
                    <a:pt x="150605" y="91432"/>
                    <a:pt x="48865" y="134571"/>
                  </a:cubicBezTo>
                  <a:cubicBezTo>
                    <a:pt x="36267" y="260934"/>
                    <a:pt x="29968" y="325261"/>
                    <a:pt x="17561" y="45181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0AFE6B50-C06F-4961-868A-5664CA43E576}"/>
                </a:ext>
              </a:extLst>
            </p:cNvPr>
            <p:cNvSpPr/>
            <p:nvPr/>
          </p:nvSpPr>
          <p:spPr>
            <a:xfrm>
              <a:off x="5817696" y="6721553"/>
              <a:ext cx="553555" cy="687171"/>
            </a:xfrm>
            <a:custGeom>
              <a:avLst/>
              <a:gdLst>
                <a:gd name="connsiteX0" fmla="*/ 276205 w 553554"/>
                <a:gd name="connsiteY0" fmla="*/ 701297 h 687171"/>
                <a:gd name="connsiteX1" fmla="*/ 0 w 553554"/>
                <a:gd name="connsiteY1" fmla="*/ 502017 h 687171"/>
                <a:gd name="connsiteX2" fmla="*/ 12407 w 553554"/>
                <a:gd name="connsiteY2" fmla="*/ 152705 h 687171"/>
                <a:gd name="connsiteX3" fmla="*/ 278686 w 553554"/>
                <a:gd name="connsiteY3" fmla="*/ 0 h 687171"/>
                <a:gd name="connsiteX4" fmla="*/ 545729 w 553554"/>
                <a:gd name="connsiteY4" fmla="*/ 169693 h 687171"/>
                <a:gd name="connsiteX5" fmla="*/ 554891 w 553554"/>
                <a:gd name="connsiteY5" fmla="*/ 522823 h 687171"/>
                <a:gd name="connsiteX6" fmla="*/ 276205 w 553554"/>
                <a:gd name="connsiteY6" fmla="*/ 701297 h 687171"/>
                <a:gd name="connsiteX7" fmla="*/ 17561 w 553554"/>
                <a:gd name="connsiteY7" fmla="*/ 493045 h 687171"/>
                <a:gd name="connsiteX8" fmla="*/ 276395 w 553554"/>
                <a:gd name="connsiteY8" fmla="*/ 679345 h 687171"/>
                <a:gd name="connsiteX9" fmla="*/ 537712 w 553554"/>
                <a:gd name="connsiteY9" fmla="*/ 512706 h 687171"/>
                <a:gd name="connsiteX10" fmla="*/ 529694 w 553554"/>
                <a:gd name="connsiteY10" fmla="*/ 181146 h 687171"/>
                <a:gd name="connsiteX11" fmla="*/ 278877 w 553554"/>
                <a:gd name="connsiteY11" fmla="*/ 20806 h 687171"/>
                <a:gd name="connsiteX12" fmla="*/ 28632 w 553554"/>
                <a:gd name="connsiteY12" fmla="*/ 164921 h 687171"/>
                <a:gd name="connsiteX13" fmla="*/ 17561 w 553554"/>
                <a:gd name="connsiteY13" fmla="*/ 493045 h 68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87171">
                  <a:moveTo>
                    <a:pt x="276205" y="701297"/>
                  </a:moveTo>
                  <a:cubicBezTo>
                    <a:pt x="163967" y="625708"/>
                    <a:pt x="108611" y="585432"/>
                    <a:pt x="0" y="502017"/>
                  </a:cubicBezTo>
                  <a:cubicBezTo>
                    <a:pt x="4963" y="362674"/>
                    <a:pt x="7444" y="291666"/>
                    <a:pt x="12407" y="152705"/>
                  </a:cubicBezTo>
                  <a:cubicBezTo>
                    <a:pt x="119873" y="94868"/>
                    <a:pt x="172938" y="64136"/>
                    <a:pt x="278686" y="0"/>
                  </a:cubicBezTo>
                  <a:cubicBezTo>
                    <a:pt x="383861" y="70626"/>
                    <a:pt x="437690" y="105175"/>
                    <a:pt x="545729" y="169693"/>
                  </a:cubicBezTo>
                  <a:cubicBezTo>
                    <a:pt x="549356" y="310182"/>
                    <a:pt x="551264" y="382144"/>
                    <a:pt x="554891" y="522823"/>
                  </a:cubicBezTo>
                  <a:cubicBezTo>
                    <a:pt x="444944" y="599939"/>
                    <a:pt x="389206" y="635824"/>
                    <a:pt x="276205" y="701297"/>
                  </a:cubicBezTo>
                  <a:close/>
                  <a:moveTo>
                    <a:pt x="17561" y="493045"/>
                  </a:moveTo>
                  <a:cubicBezTo>
                    <a:pt x="119491" y="570734"/>
                    <a:pt x="171220" y="608528"/>
                    <a:pt x="276395" y="679345"/>
                  </a:cubicBezTo>
                  <a:cubicBezTo>
                    <a:pt x="382144" y="617691"/>
                    <a:pt x="434445" y="584287"/>
                    <a:pt x="537712" y="512706"/>
                  </a:cubicBezTo>
                  <a:cubicBezTo>
                    <a:pt x="534466" y="380426"/>
                    <a:pt x="532940" y="313236"/>
                    <a:pt x="529694" y="181146"/>
                  </a:cubicBezTo>
                  <a:cubicBezTo>
                    <a:pt x="428336" y="120064"/>
                    <a:pt x="377944" y="87423"/>
                    <a:pt x="278877" y="20806"/>
                  </a:cubicBezTo>
                  <a:cubicBezTo>
                    <a:pt x="179619" y="81124"/>
                    <a:pt x="129608" y="110138"/>
                    <a:pt x="28632" y="164921"/>
                  </a:cubicBezTo>
                  <a:cubicBezTo>
                    <a:pt x="24051" y="295484"/>
                    <a:pt x="21951" y="362101"/>
                    <a:pt x="17561" y="4930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2AF52BF0-A0EF-48FE-85FD-1C5655D70F92}"/>
                </a:ext>
              </a:extLst>
            </p:cNvPr>
            <p:cNvSpPr/>
            <p:nvPr/>
          </p:nvSpPr>
          <p:spPr>
            <a:xfrm>
              <a:off x="6347009" y="6703992"/>
              <a:ext cx="553555" cy="687171"/>
            </a:xfrm>
            <a:custGeom>
              <a:avLst/>
              <a:gdLst>
                <a:gd name="connsiteX0" fmla="*/ 294529 w 553554"/>
                <a:gd name="connsiteY0" fmla="*/ 697479 h 687171"/>
                <a:gd name="connsiteX1" fmla="*/ 8589 w 553554"/>
                <a:gd name="connsiteY1" fmla="*/ 541338 h 687171"/>
                <a:gd name="connsiteX2" fmla="*/ 0 w 553554"/>
                <a:gd name="connsiteY2" fmla="*/ 188018 h 687171"/>
                <a:gd name="connsiteX3" fmla="*/ 257879 w 553554"/>
                <a:gd name="connsiteY3" fmla="*/ 0 h 687171"/>
                <a:gd name="connsiteX4" fmla="*/ 531221 w 553554"/>
                <a:gd name="connsiteY4" fmla="*/ 133426 h 687171"/>
                <a:gd name="connsiteX5" fmla="*/ 559281 w 553554"/>
                <a:gd name="connsiteY5" fmla="*/ 480447 h 687171"/>
                <a:gd name="connsiteX6" fmla="*/ 294529 w 553554"/>
                <a:gd name="connsiteY6" fmla="*/ 697479 h 687171"/>
                <a:gd name="connsiteX7" fmla="*/ 25386 w 553554"/>
                <a:gd name="connsiteY7" fmla="*/ 529504 h 687171"/>
                <a:gd name="connsiteX8" fmla="*/ 293384 w 553554"/>
                <a:gd name="connsiteY8" fmla="*/ 675718 h 687171"/>
                <a:gd name="connsiteX9" fmla="*/ 541529 w 553554"/>
                <a:gd name="connsiteY9" fmla="*/ 472621 h 687171"/>
                <a:gd name="connsiteX10" fmla="*/ 515760 w 553554"/>
                <a:gd name="connsiteY10" fmla="*/ 146787 h 687171"/>
                <a:gd name="connsiteX11" fmla="*/ 258835 w 553554"/>
                <a:gd name="connsiteY11" fmla="*/ 20806 h 687171"/>
                <a:gd name="connsiteX12" fmla="*/ 16798 w 553554"/>
                <a:gd name="connsiteY12" fmla="*/ 198325 h 687171"/>
                <a:gd name="connsiteX13" fmla="*/ 25386 w 553554"/>
                <a:gd name="connsiteY13" fmla="*/ 529504 h 68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87171">
                  <a:moveTo>
                    <a:pt x="294529" y="697479"/>
                  </a:moveTo>
                  <a:cubicBezTo>
                    <a:pt x="179236" y="640215"/>
                    <a:pt x="122163" y="608910"/>
                    <a:pt x="8589" y="541338"/>
                  </a:cubicBezTo>
                  <a:cubicBezTo>
                    <a:pt x="5153" y="400468"/>
                    <a:pt x="3436" y="328697"/>
                    <a:pt x="0" y="188018"/>
                  </a:cubicBezTo>
                  <a:cubicBezTo>
                    <a:pt x="104411" y="115674"/>
                    <a:pt x="155949" y="77688"/>
                    <a:pt x="257879" y="0"/>
                  </a:cubicBezTo>
                  <a:cubicBezTo>
                    <a:pt x="366491" y="56310"/>
                    <a:pt x="421273" y="83033"/>
                    <a:pt x="531221" y="133426"/>
                  </a:cubicBezTo>
                  <a:cubicBezTo>
                    <a:pt x="542484" y="271623"/>
                    <a:pt x="548210" y="342059"/>
                    <a:pt x="559281" y="480447"/>
                  </a:cubicBezTo>
                  <a:cubicBezTo>
                    <a:pt x="455060" y="570734"/>
                    <a:pt x="401995" y="614637"/>
                    <a:pt x="294529" y="697479"/>
                  </a:cubicBezTo>
                  <a:close/>
                  <a:moveTo>
                    <a:pt x="25386" y="529504"/>
                  </a:moveTo>
                  <a:cubicBezTo>
                    <a:pt x="131898" y="592494"/>
                    <a:pt x="185345" y="621699"/>
                    <a:pt x="293384" y="675718"/>
                  </a:cubicBezTo>
                  <a:cubicBezTo>
                    <a:pt x="394169" y="597839"/>
                    <a:pt x="443798" y="556990"/>
                    <a:pt x="541529" y="472621"/>
                  </a:cubicBezTo>
                  <a:cubicBezTo>
                    <a:pt x="531221" y="342631"/>
                    <a:pt x="526068" y="276586"/>
                    <a:pt x="515760" y="146787"/>
                  </a:cubicBezTo>
                  <a:cubicBezTo>
                    <a:pt x="412494" y="99067"/>
                    <a:pt x="360955" y="73871"/>
                    <a:pt x="258835" y="20806"/>
                  </a:cubicBezTo>
                  <a:cubicBezTo>
                    <a:pt x="163203" y="93913"/>
                    <a:pt x="114719" y="129799"/>
                    <a:pt x="16798" y="198325"/>
                  </a:cubicBezTo>
                  <a:cubicBezTo>
                    <a:pt x="20233" y="330033"/>
                    <a:pt x="21951" y="397414"/>
                    <a:pt x="25386" y="5295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B9D12E18-F7CE-46DC-9591-8EEE2C023927}"/>
                </a:ext>
              </a:extLst>
            </p:cNvPr>
            <p:cNvSpPr/>
            <p:nvPr/>
          </p:nvSpPr>
          <p:spPr>
            <a:xfrm>
              <a:off x="6861814" y="6625540"/>
              <a:ext cx="553555" cy="668083"/>
            </a:xfrm>
            <a:custGeom>
              <a:avLst/>
              <a:gdLst>
                <a:gd name="connsiteX0" fmla="*/ 316290 w 553554"/>
                <a:gd name="connsiteY0" fmla="*/ 679918 h 668083"/>
                <a:gd name="connsiteX1" fmla="*/ 27487 w 553554"/>
                <a:gd name="connsiteY1" fmla="*/ 561762 h 668083"/>
                <a:gd name="connsiteX2" fmla="*/ 0 w 553554"/>
                <a:gd name="connsiteY2" fmla="*/ 214550 h 668083"/>
                <a:gd name="connsiteX3" fmla="*/ 243373 w 553554"/>
                <a:gd name="connsiteY3" fmla="*/ 0 h 668083"/>
                <a:gd name="connsiteX4" fmla="*/ 517669 w 553554"/>
                <a:gd name="connsiteY4" fmla="*/ 103648 h 668083"/>
                <a:gd name="connsiteX5" fmla="*/ 563099 w 553554"/>
                <a:gd name="connsiteY5" fmla="*/ 439408 h 668083"/>
                <a:gd name="connsiteX6" fmla="*/ 316290 w 553554"/>
                <a:gd name="connsiteY6" fmla="*/ 679918 h 668083"/>
                <a:gd name="connsiteX7" fmla="*/ 43521 w 553554"/>
                <a:gd name="connsiteY7" fmla="*/ 548210 h 668083"/>
                <a:gd name="connsiteX8" fmla="*/ 313999 w 553554"/>
                <a:gd name="connsiteY8" fmla="*/ 658730 h 668083"/>
                <a:gd name="connsiteX9" fmla="*/ 545538 w 553554"/>
                <a:gd name="connsiteY9" fmla="*/ 433681 h 668083"/>
                <a:gd name="connsiteX10" fmla="*/ 503544 w 553554"/>
                <a:gd name="connsiteY10" fmla="*/ 118155 h 668083"/>
                <a:gd name="connsiteX11" fmla="*/ 245664 w 553554"/>
                <a:gd name="connsiteY11" fmla="*/ 20233 h 668083"/>
                <a:gd name="connsiteX12" fmla="*/ 17180 w 553554"/>
                <a:gd name="connsiteY12" fmla="*/ 222567 h 668083"/>
                <a:gd name="connsiteX13" fmla="*/ 43521 w 553554"/>
                <a:gd name="connsiteY13" fmla="*/ 548210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68083">
                  <a:moveTo>
                    <a:pt x="316290" y="679918"/>
                  </a:moveTo>
                  <a:cubicBezTo>
                    <a:pt x="200425" y="637161"/>
                    <a:pt x="142779" y="613491"/>
                    <a:pt x="27487" y="561762"/>
                  </a:cubicBezTo>
                  <a:cubicBezTo>
                    <a:pt x="16607" y="423374"/>
                    <a:pt x="10880" y="352748"/>
                    <a:pt x="0" y="214550"/>
                  </a:cubicBezTo>
                  <a:cubicBezTo>
                    <a:pt x="98876" y="130181"/>
                    <a:pt x="147551" y="87042"/>
                    <a:pt x="243373" y="0"/>
                  </a:cubicBezTo>
                  <a:cubicBezTo>
                    <a:pt x="352748" y="43903"/>
                    <a:pt x="407722" y="64709"/>
                    <a:pt x="517669" y="103648"/>
                  </a:cubicBezTo>
                  <a:cubicBezTo>
                    <a:pt x="535803" y="237456"/>
                    <a:pt x="544965" y="305600"/>
                    <a:pt x="563099" y="439408"/>
                  </a:cubicBezTo>
                  <a:cubicBezTo>
                    <a:pt x="466131" y="537712"/>
                    <a:pt x="416885" y="586195"/>
                    <a:pt x="316290" y="679918"/>
                  </a:cubicBezTo>
                  <a:close/>
                  <a:moveTo>
                    <a:pt x="43521" y="548210"/>
                  </a:moveTo>
                  <a:cubicBezTo>
                    <a:pt x="151369" y="596312"/>
                    <a:pt x="205579" y="618454"/>
                    <a:pt x="313999" y="658730"/>
                  </a:cubicBezTo>
                  <a:cubicBezTo>
                    <a:pt x="408295" y="570734"/>
                    <a:pt x="454488" y="525495"/>
                    <a:pt x="545538" y="433681"/>
                  </a:cubicBezTo>
                  <a:cubicBezTo>
                    <a:pt x="528741" y="307891"/>
                    <a:pt x="520151" y="243946"/>
                    <a:pt x="503544" y="118155"/>
                  </a:cubicBezTo>
                  <a:cubicBezTo>
                    <a:pt x="400087" y="81124"/>
                    <a:pt x="348549" y="61464"/>
                    <a:pt x="245664" y="20233"/>
                  </a:cubicBezTo>
                  <a:cubicBezTo>
                    <a:pt x="155568" y="102312"/>
                    <a:pt x="109948" y="142970"/>
                    <a:pt x="17180" y="222567"/>
                  </a:cubicBezTo>
                  <a:cubicBezTo>
                    <a:pt x="27678" y="352175"/>
                    <a:pt x="33022" y="418220"/>
                    <a:pt x="43521" y="5482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9AEABB96-E4C0-424C-888C-6A850047C39D}"/>
                </a:ext>
              </a:extLst>
            </p:cNvPr>
            <p:cNvSpPr/>
            <p:nvPr/>
          </p:nvSpPr>
          <p:spPr>
            <a:xfrm>
              <a:off x="7363831" y="6503949"/>
              <a:ext cx="553555" cy="648995"/>
            </a:xfrm>
            <a:custGeom>
              <a:avLst/>
              <a:gdLst>
                <a:gd name="connsiteX0" fmla="*/ 331751 w 553554"/>
                <a:gd name="connsiteY0" fmla="*/ 654340 h 648995"/>
                <a:gd name="connsiteX1" fmla="*/ 44858 w 553554"/>
                <a:gd name="connsiteY1" fmla="*/ 565580 h 648995"/>
                <a:gd name="connsiteX2" fmla="*/ 0 w 553554"/>
                <a:gd name="connsiteY2" fmla="*/ 229439 h 648995"/>
                <a:gd name="connsiteX3" fmla="*/ 226386 w 553554"/>
                <a:gd name="connsiteY3" fmla="*/ 0 h 648995"/>
                <a:gd name="connsiteX4" fmla="*/ 498581 w 553554"/>
                <a:gd name="connsiteY4" fmla="*/ 81888 h 648995"/>
                <a:gd name="connsiteX5" fmla="*/ 559281 w 553554"/>
                <a:gd name="connsiteY5" fmla="*/ 403522 h 648995"/>
                <a:gd name="connsiteX6" fmla="*/ 331751 w 553554"/>
                <a:gd name="connsiteY6" fmla="*/ 654340 h 648995"/>
                <a:gd name="connsiteX7" fmla="*/ 59746 w 553554"/>
                <a:gd name="connsiteY7" fmla="*/ 550691 h 648995"/>
                <a:gd name="connsiteX8" fmla="*/ 328507 w 553554"/>
                <a:gd name="connsiteY8" fmla="*/ 633915 h 648995"/>
                <a:gd name="connsiteX9" fmla="*/ 541911 w 553554"/>
                <a:gd name="connsiteY9" fmla="*/ 398941 h 648995"/>
                <a:gd name="connsiteX10" fmla="*/ 485410 w 553554"/>
                <a:gd name="connsiteY10" fmla="*/ 96776 h 648995"/>
                <a:gd name="connsiteX11" fmla="*/ 229630 w 553554"/>
                <a:gd name="connsiteY11" fmla="*/ 19470 h 648995"/>
                <a:gd name="connsiteX12" fmla="*/ 17371 w 553554"/>
                <a:gd name="connsiteY12" fmla="*/ 235547 h 648995"/>
                <a:gd name="connsiteX13" fmla="*/ 59746 w 553554"/>
                <a:gd name="connsiteY13" fmla="*/ 550691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648995">
                  <a:moveTo>
                    <a:pt x="331751" y="654340"/>
                  </a:moveTo>
                  <a:cubicBezTo>
                    <a:pt x="217032" y="622462"/>
                    <a:pt x="159577" y="604711"/>
                    <a:pt x="44858" y="565580"/>
                  </a:cubicBezTo>
                  <a:cubicBezTo>
                    <a:pt x="26915" y="431581"/>
                    <a:pt x="17943" y="363246"/>
                    <a:pt x="0" y="229439"/>
                  </a:cubicBezTo>
                  <a:cubicBezTo>
                    <a:pt x="92005" y="138007"/>
                    <a:pt x="137243" y="91814"/>
                    <a:pt x="226386" y="0"/>
                  </a:cubicBezTo>
                  <a:cubicBezTo>
                    <a:pt x="334996" y="34358"/>
                    <a:pt x="389589" y="50774"/>
                    <a:pt x="498581" y="81888"/>
                  </a:cubicBezTo>
                  <a:cubicBezTo>
                    <a:pt x="522823" y="209969"/>
                    <a:pt x="535040" y="275441"/>
                    <a:pt x="559281" y="403522"/>
                  </a:cubicBezTo>
                  <a:cubicBezTo>
                    <a:pt x="469949" y="504689"/>
                    <a:pt x="424519" y="555273"/>
                    <a:pt x="331751" y="654340"/>
                  </a:cubicBezTo>
                  <a:close/>
                  <a:moveTo>
                    <a:pt x="59746" y="550691"/>
                  </a:moveTo>
                  <a:cubicBezTo>
                    <a:pt x="167212" y="587150"/>
                    <a:pt x="221041" y="603756"/>
                    <a:pt x="328507" y="633915"/>
                  </a:cubicBezTo>
                  <a:cubicBezTo>
                    <a:pt x="415548" y="540765"/>
                    <a:pt x="458114" y="493618"/>
                    <a:pt x="541911" y="398941"/>
                  </a:cubicBezTo>
                  <a:cubicBezTo>
                    <a:pt x="519388" y="278495"/>
                    <a:pt x="507935" y="217222"/>
                    <a:pt x="485410" y="96776"/>
                  </a:cubicBezTo>
                  <a:cubicBezTo>
                    <a:pt x="382907" y="67381"/>
                    <a:pt x="331751" y="51919"/>
                    <a:pt x="229630" y="19470"/>
                  </a:cubicBezTo>
                  <a:cubicBezTo>
                    <a:pt x="146024" y="105939"/>
                    <a:pt x="103648" y="149460"/>
                    <a:pt x="17371" y="235547"/>
                  </a:cubicBezTo>
                  <a:cubicBezTo>
                    <a:pt x="34168" y="361147"/>
                    <a:pt x="42757" y="425092"/>
                    <a:pt x="59746" y="5506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9D4F4CC6-3CD7-4089-AA59-DE42BB59C400}"/>
                </a:ext>
              </a:extLst>
            </p:cNvPr>
            <p:cNvSpPr/>
            <p:nvPr/>
          </p:nvSpPr>
          <p:spPr>
            <a:xfrm>
              <a:off x="7847333" y="6357543"/>
              <a:ext cx="534467" cy="610819"/>
            </a:xfrm>
            <a:custGeom>
              <a:avLst/>
              <a:gdLst>
                <a:gd name="connsiteX0" fmla="*/ 342823 w 534466"/>
                <a:gd name="connsiteY0" fmla="*/ 624372 h 610818"/>
                <a:gd name="connsiteX1" fmla="*/ 60128 w 534466"/>
                <a:gd name="connsiteY1" fmla="*/ 555464 h 610818"/>
                <a:gd name="connsiteX2" fmla="*/ 0 w 534466"/>
                <a:gd name="connsiteY2" fmla="*/ 233448 h 610818"/>
                <a:gd name="connsiteX3" fmla="*/ 209015 w 534466"/>
                <a:gd name="connsiteY3" fmla="*/ 0 h 610818"/>
                <a:gd name="connsiteX4" fmla="*/ 477966 w 534466"/>
                <a:gd name="connsiteY4" fmla="*/ 68335 h 610818"/>
                <a:gd name="connsiteX5" fmla="*/ 552028 w 534466"/>
                <a:gd name="connsiteY5" fmla="*/ 374509 h 610818"/>
                <a:gd name="connsiteX6" fmla="*/ 342823 w 534466"/>
                <a:gd name="connsiteY6" fmla="*/ 624372 h 610818"/>
                <a:gd name="connsiteX7" fmla="*/ 73871 w 534466"/>
                <a:gd name="connsiteY7" fmla="*/ 540002 h 610818"/>
                <a:gd name="connsiteX8" fmla="*/ 338623 w 534466"/>
                <a:gd name="connsiteY8" fmla="*/ 604902 h 610818"/>
                <a:gd name="connsiteX9" fmla="*/ 534658 w 534466"/>
                <a:gd name="connsiteY9" fmla="*/ 370500 h 610818"/>
                <a:gd name="connsiteX10" fmla="*/ 465559 w 534466"/>
                <a:gd name="connsiteY10" fmla="*/ 82651 h 610818"/>
                <a:gd name="connsiteX11" fmla="*/ 212833 w 534466"/>
                <a:gd name="connsiteY11" fmla="*/ 18325 h 610818"/>
                <a:gd name="connsiteX12" fmla="*/ 16798 w 534466"/>
                <a:gd name="connsiteY12" fmla="*/ 238029 h 610818"/>
                <a:gd name="connsiteX13" fmla="*/ 73871 w 534466"/>
                <a:gd name="connsiteY13" fmla="*/ 540002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610818">
                  <a:moveTo>
                    <a:pt x="342823" y="624372"/>
                  </a:moveTo>
                  <a:cubicBezTo>
                    <a:pt x="230011" y="599366"/>
                    <a:pt x="173320" y="585623"/>
                    <a:pt x="60128" y="555464"/>
                  </a:cubicBezTo>
                  <a:cubicBezTo>
                    <a:pt x="36077" y="427192"/>
                    <a:pt x="23860" y="361720"/>
                    <a:pt x="0" y="233448"/>
                  </a:cubicBezTo>
                  <a:cubicBezTo>
                    <a:pt x="84942" y="139343"/>
                    <a:pt x="126745" y="92387"/>
                    <a:pt x="209015" y="0"/>
                  </a:cubicBezTo>
                  <a:cubicBezTo>
                    <a:pt x="316481" y="28251"/>
                    <a:pt x="370119" y="41994"/>
                    <a:pt x="477966" y="68335"/>
                  </a:cubicBezTo>
                  <a:cubicBezTo>
                    <a:pt x="507553" y="190308"/>
                    <a:pt x="522441" y="252536"/>
                    <a:pt x="552028" y="374509"/>
                  </a:cubicBezTo>
                  <a:cubicBezTo>
                    <a:pt x="469758" y="474148"/>
                    <a:pt x="428146" y="524541"/>
                    <a:pt x="342823" y="624372"/>
                  </a:cubicBezTo>
                  <a:close/>
                  <a:moveTo>
                    <a:pt x="73871" y="540002"/>
                  </a:moveTo>
                  <a:cubicBezTo>
                    <a:pt x="179810" y="568253"/>
                    <a:pt x="232875" y="581233"/>
                    <a:pt x="338623" y="604902"/>
                  </a:cubicBezTo>
                  <a:cubicBezTo>
                    <a:pt x="418411" y="511179"/>
                    <a:pt x="457732" y="464032"/>
                    <a:pt x="534658" y="370500"/>
                  </a:cubicBezTo>
                  <a:cubicBezTo>
                    <a:pt x="507171" y="255781"/>
                    <a:pt x="493046" y="197371"/>
                    <a:pt x="465559" y="82651"/>
                  </a:cubicBezTo>
                  <a:cubicBezTo>
                    <a:pt x="364392" y="57646"/>
                    <a:pt x="313808" y="44857"/>
                    <a:pt x="212833" y="18325"/>
                  </a:cubicBezTo>
                  <a:cubicBezTo>
                    <a:pt x="135716" y="105366"/>
                    <a:pt x="96586" y="149651"/>
                    <a:pt x="16798" y="238029"/>
                  </a:cubicBezTo>
                  <a:cubicBezTo>
                    <a:pt x="39704" y="358474"/>
                    <a:pt x="51156" y="419747"/>
                    <a:pt x="73871" y="5400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00673F8-47CD-4E8C-B158-1A364D6E48FC}"/>
                </a:ext>
              </a:extLst>
            </p:cNvPr>
            <p:cNvSpPr/>
            <p:nvPr/>
          </p:nvSpPr>
          <p:spPr>
            <a:xfrm>
              <a:off x="8310793" y="6202166"/>
              <a:ext cx="534467" cy="591731"/>
            </a:xfrm>
            <a:custGeom>
              <a:avLst/>
              <a:gdLst>
                <a:gd name="connsiteX0" fmla="*/ 351794 w 534466"/>
                <a:gd name="connsiteY0" fmla="*/ 594022 h 591730"/>
                <a:gd name="connsiteX1" fmla="*/ 73680 w 534466"/>
                <a:gd name="connsiteY1" fmla="*/ 535421 h 591730"/>
                <a:gd name="connsiteX2" fmla="*/ 0 w 534466"/>
                <a:gd name="connsiteY2" fmla="*/ 228676 h 591730"/>
                <a:gd name="connsiteX3" fmla="*/ 192980 w 534466"/>
                <a:gd name="connsiteY3" fmla="*/ 0 h 591730"/>
                <a:gd name="connsiteX4" fmla="*/ 459069 w 534466"/>
                <a:gd name="connsiteY4" fmla="*/ 62800 h 591730"/>
                <a:gd name="connsiteX5" fmla="*/ 544965 w 534466"/>
                <a:gd name="connsiteY5" fmla="*/ 354084 h 591730"/>
                <a:gd name="connsiteX6" fmla="*/ 351794 w 534466"/>
                <a:gd name="connsiteY6" fmla="*/ 594022 h 591730"/>
                <a:gd name="connsiteX7" fmla="*/ 86086 w 534466"/>
                <a:gd name="connsiteY7" fmla="*/ 520342 h 591730"/>
                <a:gd name="connsiteX8" fmla="*/ 346830 w 534466"/>
                <a:gd name="connsiteY8" fmla="*/ 575697 h 591730"/>
                <a:gd name="connsiteX9" fmla="*/ 527976 w 534466"/>
                <a:gd name="connsiteY9" fmla="*/ 350648 h 591730"/>
                <a:gd name="connsiteX10" fmla="*/ 447806 w 534466"/>
                <a:gd name="connsiteY10" fmla="*/ 76925 h 591730"/>
                <a:gd name="connsiteX11" fmla="*/ 197752 w 534466"/>
                <a:gd name="connsiteY11" fmla="*/ 17943 h 591730"/>
                <a:gd name="connsiteX12" fmla="*/ 16796 w 534466"/>
                <a:gd name="connsiteY12" fmla="*/ 233066 h 591730"/>
                <a:gd name="connsiteX13" fmla="*/ 86086 w 534466"/>
                <a:gd name="connsiteY13" fmla="*/ 520342 h 5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91730">
                  <a:moveTo>
                    <a:pt x="351794" y="594022"/>
                  </a:moveTo>
                  <a:cubicBezTo>
                    <a:pt x="240701" y="572261"/>
                    <a:pt x="184963" y="560617"/>
                    <a:pt x="73680" y="535421"/>
                  </a:cubicBezTo>
                  <a:cubicBezTo>
                    <a:pt x="44283" y="413257"/>
                    <a:pt x="29395" y="351030"/>
                    <a:pt x="0" y="228676"/>
                  </a:cubicBezTo>
                  <a:cubicBezTo>
                    <a:pt x="78261" y="135716"/>
                    <a:pt x="116819" y="89714"/>
                    <a:pt x="192980" y="0"/>
                  </a:cubicBezTo>
                  <a:cubicBezTo>
                    <a:pt x="299110" y="25196"/>
                    <a:pt x="352366" y="37795"/>
                    <a:pt x="459069" y="62800"/>
                  </a:cubicBezTo>
                  <a:cubicBezTo>
                    <a:pt x="493236" y="178856"/>
                    <a:pt x="510797" y="238029"/>
                    <a:pt x="544965" y="354084"/>
                  </a:cubicBezTo>
                  <a:cubicBezTo>
                    <a:pt x="468804" y="448952"/>
                    <a:pt x="430245" y="497245"/>
                    <a:pt x="351794" y="594022"/>
                  </a:cubicBezTo>
                  <a:close/>
                  <a:moveTo>
                    <a:pt x="86086" y="520342"/>
                  </a:moveTo>
                  <a:cubicBezTo>
                    <a:pt x="190499" y="544011"/>
                    <a:pt x="242609" y="554891"/>
                    <a:pt x="346830" y="575697"/>
                  </a:cubicBezTo>
                  <a:cubicBezTo>
                    <a:pt x="420510" y="484838"/>
                    <a:pt x="456587" y="439599"/>
                    <a:pt x="527976" y="350648"/>
                  </a:cubicBezTo>
                  <a:cubicBezTo>
                    <a:pt x="496100" y="241655"/>
                    <a:pt x="479683" y="186109"/>
                    <a:pt x="447806" y="76925"/>
                  </a:cubicBezTo>
                  <a:cubicBezTo>
                    <a:pt x="347594" y="53447"/>
                    <a:pt x="297583" y="41612"/>
                    <a:pt x="197752" y="17943"/>
                  </a:cubicBezTo>
                  <a:cubicBezTo>
                    <a:pt x="126363" y="102503"/>
                    <a:pt x="90095" y="145833"/>
                    <a:pt x="16796" y="233066"/>
                  </a:cubicBezTo>
                  <a:cubicBezTo>
                    <a:pt x="44283" y="347594"/>
                    <a:pt x="58410" y="405813"/>
                    <a:pt x="86086" y="5203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3BB5FA81-AF5D-4664-9F36-45143EA3E4F8}"/>
                </a:ext>
              </a:extLst>
            </p:cNvPr>
            <p:cNvSpPr/>
            <p:nvPr/>
          </p:nvSpPr>
          <p:spPr>
            <a:xfrm>
              <a:off x="8755926" y="6053279"/>
              <a:ext cx="534467" cy="553555"/>
            </a:xfrm>
            <a:custGeom>
              <a:avLst/>
              <a:gdLst>
                <a:gd name="connsiteX0" fmla="*/ 360957 w 534466"/>
                <a:gd name="connsiteY0" fmla="*/ 565389 h 553554"/>
                <a:gd name="connsiteX1" fmla="*/ 85515 w 534466"/>
                <a:gd name="connsiteY1" fmla="*/ 508316 h 553554"/>
                <a:gd name="connsiteX2" fmla="*/ 0 w 534466"/>
                <a:gd name="connsiteY2" fmla="*/ 216650 h 553554"/>
                <a:gd name="connsiteX3" fmla="*/ 179811 w 534466"/>
                <a:gd name="connsiteY3" fmla="*/ 0 h 553554"/>
                <a:gd name="connsiteX4" fmla="*/ 445517 w 534466"/>
                <a:gd name="connsiteY4" fmla="*/ 64709 h 553554"/>
                <a:gd name="connsiteX5" fmla="*/ 542103 w 534466"/>
                <a:gd name="connsiteY5" fmla="*/ 342440 h 553554"/>
                <a:gd name="connsiteX6" fmla="*/ 360957 w 534466"/>
                <a:gd name="connsiteY6" fmla="*/ 565389 h 553554"/>
                <a:gd name="connsiteX7" fmla="*/ 96968 w 534466"/>
                <a:gd name="connsiteY7" fmla="*/ 494000 h 553554"/>
                <a:gd name="connsiteX8" fmla="*/ 355230 w 534466"/>
                <a:gd name="connsiteY8" fmla="*/ 548019 h 553554"/>
                <a:gd name="connsiteX9" fmla="*/ 524923 w 534466"/>
                <a:gd name="connsiteY9" fmla="*/ 338814 h 553554"/>
                <a:gd name="connsiteX10" fmla="*/ 434636 w 534466"/>
                <a:gd name="connsiteY10" fmla="*/ 77879 h 553554"/>
                <a:gd name="connsiteX11" fmla="*/ 185155 w 534466"/>
                <a:gd name="connsiteY11" fmla="*/ 17179 h 553554"/>
                <a:gd name="connsiteX12" fmla="*/ 16417 w 534466"/>
                <a:gd name="connsiteY12" fmla="*/ 220849 h 553554"/>
                <a:gd name="connsiteX13" fmla="*/ 96968 w 534466"/>
                <a:gd name="connsiteY13" fmla="*/ 494000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53554">
                  <a:moveTo>
                    <a:pt x="360957" y="565389"/>
                  </a:moveTo>
                  <a:cubicBezTo>
                    <a:pt x="250627" y="543247"/>
                    <a:pt x="195653" y="531985"/>
                    <a:pt x="85515" y="508316"/>
                  </a:cubicBezTo>
                  <a:cubicBezTo>
                    <a:pt x="51538" y="392260"/>
                    <a:pt x="34168" y="332896"/>
                    <a:pt x="0" y="216650"/>
                  </a:cubicBezTo>
                  <a:cubicBezTo>
                    <a:pt x="72726" y="127890"/>
                    <a:pt x="108611" y="84369"/>
                    <a:pt x="179811" y="0"/>
                  </a:cubicBezTo>
                  <a:cubicBezTo>
                    <a:pt x="285558" y="25196"/>
                    <a:pt x="338624" y="38176"/>
                    <a:pt x="445517" y="64709"/>
                  </a:cubicBezTo>
                  <a:cubicBezTo>
                    <a:pt x="484075" y="175610"/>
                    <a:pt x="503544" y="231920"/>
                    <a:pt x="542103" y="342440"/>
                  </a:cubicBezTo>
                  <a:cubicBezTo>
                    <a:pt x="470331" y="430055"/>
                    <a:pt x="434254" y="474721"/>
                    <a:pt x="360957" y="565389"/>
                  </a:cubicBezTo>
                  <a:close/>
                  <a:moveTo>
                    <a:pt x="96968" y="494000"/>
                  </a:moveTo>
                  <a:cubicBezTo>
                    <a:pt x="200235" y="516142"/>
                    <a:pt x="251772" y="527022"/>
                    <a:pt x="355230" y="548019"/>
                  </a:cubicBezTo>
                  <a:cubicBezTo>
                    <a:pt x="423947" y="462886"/>
                    <a:pt x="457925" y="420892"/>
                    <a:pt x="524923" y="338814"/>
                  </a:cubicBezTo>
                  <a:cubicBezTo>
                    <a:pt x="489037" y="234974"/>
                    <a:pt x="470713" y="181910"/>
                    <a:pt x="434636" y="77879"/>
                  </a:cubicBezTo>
                  <a:cubicBezTo>
                    <a:pt x="334233" y="53065"/>
                    <a:pt x="284413" y="40849"/>
                    <a:pt x="185155" y="17179"/>
                  </a:cubicBezTo>
                  <a:cubicBezTo>
                    <a:pt x="118346" y="96586"/>
                    <a:pt x="84561" y="137625"/>
                    <a:pt x="16417" y="220849"/>
                  </a:cubicBezTo>
                  <a:cubicBezTo>
                    <a:pt x="48676" y="329651"/>
                    <a:pt x="64900" y="385198"/>
                    <a:pt x="96968" y="49400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6C074807-4800-494F-8222-3D336D03CE7C}"/>
                </a:ext>
              </a:extLst>
            </p:cNvPr>
            <p:cNvSpPr/>
            <p:nvPr/>
          </p:nvSpPr>
          <p:spPr>
            <a:xfrm>
              <a:off x="9187699" y="5923480"/>
              <a:ext cx="534467" cy="534467"/>
            </a:xfrm>
            <a:custGeom>
              <a:avLst/>
              <a:gdLst>
                <a:gd name="connsiteX0" fmla="*/ 372409 w 534466"/>
                <a:gd name="connsiteY0" fmla="*/ 540766 h 534466"/>
                <a:gd name="connsiteX1" fmla="*/ 96205 w 534466"/>
                <a:gd name="connsiteY1" fmla="*/ 477202 h 534466"/>
                <a:gd name="connsiteX2" fmla="*/ 0 w 534466"/>
                <a:gd name="connsiteY2" fmla="*/ 199089 h 534466"/>
                <a:gd name="connsiteX3" fmla="*/ 170648 w 534466"/>
                <a:gd name="connsiteY3" fmla="*/ 0 h 534466"/>
                <a:gd name="connsiteX4" fmla="*/ 439600 w 534466"/>
                <a:gd name="connsiteY4" fmla="*/ 73871 h 534466"/>
                <a:gd name="connsiteX5" fmla="*/ 546492 w 534466"/>
                <a:gd name="connsiteY5" fmla="*/ 340722 h 534466"/>
                <a:gd name="connsiteX6" fmla="*/ 372409 w 534466"/>
                <a:gd name="connsiteY6" fmla="*/ 540766 h 534466"/>
                <a:gd name="connsiteX7" fmla="*/ 107276 w 534466"/>
                <a:gd name="connsiteY7" fmla="*/ 463650 h 534466"/>
                <a:gd name="connsiteX8" fmla="*/ 366301 w 534466"/>
                <a:gd name="connsiteY8" fmla="*/ 523968 h 534466"/>
                <a:gd name="connsiteX9" fmla="*/ 529314 w 534466"/>
                <a:gd name="connsiteY9" fmla="*/ 335950 h 534466"/>
                <a:gd name="connsiteX10" fmla="*/ 429292 w 534466"/>
                <a:gd name="connsiteY10" fmla="*/ 85324 h 534466"/>
                <a:gd name="connsiteX11" fmla="*/ 176756 w 534466"/>
                <a:gd name="connsiteY11" fmla="*/ 16225 h 534466"/>
                <a:gd name="connsiteX12" fmla="*/ 16798 w 534466"/>
                <a:gd name="connsiteY12" fmla="*/ 203288 h 534466"/>
                <a:gd name="connsiteX13" fmla="*/ 107276 w 534466"/>
                <a:gd name="connsiteY13" fmla="*/ 463650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66" h="534466">
                  <a:moveTo>
                    <a:pt x="372409" y="540766"/>
                  </a:moveTo>
                  <a:cubicBezTo>
                    <a:pt x="261507" y="515187"/>
                    <a:pt x="206152" y="502398"/>
                    <a:pt x="96205" y="477202"/>
                  </a:cubicBezTo>
                  <a:cubicBezTo>
                    <a:pt x="57838" y="366491"/>
                    <a:pt x="38367" y="309990"/>
                    <a:pt x="0" y="199089"/>
                  </a:cubicBezTo>
                  <a:cubicBezTo>
                    <a:pt x="68527" y="116819"/>
                    <a:pt x="102694" y="76925"/>
                    <a:pt x="170648" y="0"/>
                  </a:cubicBezTo>
                  <a:cubicBezTo>
                    <a:pt x="277160" y="28060"/>
                    <a:pt x="330988" y="42757"/>
                    <a:pt x="439600" y="73871"/>
                  </a:cubicBezTo>
                  <a:cubicBezTo>
                    <a:pt x="482166" y="180382"/>
                    <a:pt x="503926" y="234593"/>
                    <a:pt x="546492" y="340722"/>
                  </a:cubicBezTo>
                  <a:cubicBezTo>
                    <a:pt x="477203" y="418411"/>
                    <a:pt x="442463" y="458687"/>
                    <a:pt x="372409" y="540766"/>
                  </a:cubicBezTo>
                  <a:close/>
                  <a:moveTo>
                    <a:pt x="107276" y="463650"/>
                  </a:moveTo>
                  <a:cubicBezTo>
                    <a:pt x="210542" y="487510"/>
                    <a:pt x="262271" y="499535"/>
                    <a:pt x="366301" y="523968"/>
                  </a:cubicBezTo>
                  <a:cubicBezTo>
                    <a:pt x="431964" y="446852"/>
                    <a:pt x="464414" y="409058"/>
                    <a:pt x="529314" y="335950"/>
                  </a:cubicBezTo>
                  <a:cubicBezTo>
                    <a:pt x="489610" y="236310"/>
                    <a:pt x="469186" y="185345"/>
                    <a:pt x="429292" y="85324"/>
                  </a:cubicBezTo>
                  <a:cubicBezTo>
                    <a:pt x="327361" y="56501"/>
                    <a:pt x="276969" y="42566"/>
                    <a:pt x="176756" y="16225"/>
                  </a:cubicBezTo>
                  <a:cubicBezTo>
                    <a:pt x="113002" y="88569"/>
                    <a:pt x="81124" y="126172"/>
                    <a:pt x="16798" y="203288"/>
                  </a:cubicBezTo>
                  <a:cubicBezTo>
                    <a:pt x="52683" y="307127"/>
                    <a:pt x="71199" y="360001"/>
                    <a:pt x="107276" y="46365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D5A04391-4BC5-4CEB-AE2E-9DB3C44B61BF}"/>
                </a:ext>
              </a:extLst>
            </p:cNvPr>
            <p:cNvSpPr/>
            <p:nvPr/>
          </p:nvSpPr>
          <p:spPr>
            <a:xfrm>
              <a:off x="9613556" y="5823649"/>
              <a:ext cx="553555" cy="515378"/>
            </a:xfrm>
            <a:custGeom>
              <a:avLst/>
              <a:gdLst>
                <a:gd name="connsiteX0" fmla="*/ 388633 w 553554"/>
                <a:gd name="connsiteY0" fmla="*/ 522059 h 515378"/>
                <a:gd name="connsiteX1" fmla="*/ 106511 w 553554"/>
                <a:gd name="connsiteY1" fmla="*/ 443989 h 515378"/>
                <a:gd name="connsiteX2" fmla="*/ 0 w 553554"/>
                <a:gd name="connsiteY2" fmla="*/ 176947 h 515378"/>
                <a:gd name="connsiteX3" fmla="*/ 166066 w 553554"/>
                <a:gd name="connsiteY3" fmla="*/ 0 h 515378"/>
                <a:gd name="connsiteX4" fmla="*/ 443416 w 553554"/>
                <a:gd name="connsiteY4" fmla="*/ 89905 h 515378"/>
                <a:gd name="connsiteX5" fmla="*/ 561189 w 553554"/>
                <a:gd name="connsiteY5" fmla="*/ 348931 h 515378"/>
                <a:gd name="connsiteX6" fmla="*/ 388633 w 553554"/>
                <a:gd name="connsiteY6" fmla="*/ 522059 h 515378"/>
                <a:gd name="connsiteX7" fmla="*/ 117200 w 553554"/>
                <a:gd name="connsiteY7" fmla="*/ 431964 h 515378"/>
                <a:gd name="connsiteX8" fmla="*/ 381762 w 553554"/>
                <a:gd name="connsiteY8" fmla="*/ 505834 h 515378"/>
                <a:gd name="connsiteX9" fmla="*/ 543056 w 553554"/>
                <a:gd name="connsiteY9" fmla="*/ 343204 h 515378"/>
                <a:gd name="connsiteX10" fmla="*/ 432918 w 553554"/>
                <a:gd name="connsiteY10" fmla="*/ 99831 h 515378"/>
                <a:gd name="connsiteX11" fmla="*/ 172556 w 553554"/>
                <a:gd name="connsiteY11" fmla="*/ 15652 h 515378"/>
                <a:gd name="connsiteX12" fmla="*/ 16796 w 553554"/>
                <a:gd name="connsiteY12" fmla="*/ 181719 h 515378"/>
                <a:gd name="connsiteX13" fmla="*/ 117200 w 553554"/>
                <a:gd name="connsiteY13" fmla="*/ 431964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15378">
                  <a:moveTo>
                    <a:pt x="388633" y="522059"/>
                  </a:moveTo>
                  <a:cubicBezTo>
                    <a:pt x="274868" y="489801"/>
                    <a:pt x="218367" y="474148"/>
                    <a:pt x="106511" y="443989"/>
                  </a:cubicBezTo>
                  <a:cubicBezTo>
                    <a:pt x="64136" y="337859"/>
                    <a:pt x="42566" y="283458"/>
                    <a:pt x="0" y="176947"/>
                  </a:cubicBezTo>
                  <a:cubicBezTo>
                    <a:pt x="66235" y="103267"/>
                    <a:pt x="99448" y="67763"/>
                    <a:pt x="166066" y="0"/>
                  </a:cubicBezTo>
                  <a:cubicBezTo>
                    <a:pt x="275441" y="33786"/>
                    <a:pt x="330796" y="51729"/>
                    <a:pt x="443416" y="89905"/>
                  </a:cubicBezTo>
                  <a:cubicBezTo>
                    <a:pt x="490372" y="193362"/>
                    <a:pt x="514232" y="246046"/>
                    <a:pt x="561189" y="348931"/>
                  </a:cubicBezTo>
                  <a:cubicBezTo>
                    <a:pt x="492091" y="415548"/>
                    <a:pt x="457732" y="450479"/>
                    <a:pt x="388633" y="522059"/>
                  </a:cubicBezTo>
                  <a:close/>
                  <a:moveTo>
                    <a:pt x="117200" y="431964"/>
                  </a:moveTo>
                  <a:cubicBezTo>
                    <a:pt x="222185" y="460596"/>
                    <a:pt x="275059" y="475294"/>
                    <a:pt x="381762" y="505834"/>
                  </a:cubicBezTo>
                  <a:cubicBezTo>
                    <a:pt x="446279" y="438454"/>
                    <a:pt x="478538" y="405813"/>
                    <a:pt x="543056" y="343204"/>
                  </a:cubicBezTo>
                  <a:cubicBezTo>
                    <a:pt x="499153" y="246427"/>
                    <a:pt x="477011" y="196989"/>
                    <a:pt x="432918" y="99831"/>
                  </a:cubicBezTo>
                  <a:cubicBezTo>
                    <a:pt x="327360" y="64136"/>
                    <a:pt x="275250" y="47339"/>
                    <a:pt x="172556" y="15652"/>
                  </a:cubicBezTo>
                  <a:cubicBezTo>
                    <a:pt x="110138" y="79407"/>
                    <a:pt x="79024" y="112620"/>
                    <a:pt x="16796" y="181719"/>
                  </a:cubicBezTo>
                  <a:cubicBezTo>
                    <a:pt x="56882" y="281740"/>
                    <a:pt x="77307" y="332515"/>
                    <a:pt x="117200" y="43196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211DF15F-171F-4F0E-85CF-51A29D96D564}"/>
                </a:ext>
              </a:extLst>
            </p:cNvPr>
            <p:cNvSpPr/>
            <p:nvPr/>
          </p:nvSpPr>
          <p:spPr>
            <a:xfrm>
              <a:off x="10042847" y="5764858"/>
              <a:ext cx="572643" cy="496290"/>
            </a:xfrm>
            <a:custGeom>
              <a:avLst/>
              <a:gdLst>
                <a:gd name="connsiteX0" fmla="*/ 412111 w 572643"/>
                <a:gd name="connsiteY0" fmla="*/ 510415 h 496290"/>
                <a:gd name="connsiteX1" fmla="*/ 117391 w 572643"/>
                <a:gd name="connsiteY1" fmla="*/ 410012 h 496290"/>
                <a:gd name="connsiteX2" fmla="*/ 0 w 572643"/>
                <a:gd name="connsiteY2" fmla="*/ 150796 h 496290"/>
                <a:gd name="connsiteX3" fmla="*/ 166639 w 572643"/>
                <a:gd name="connsiteY3" fmla="*/ 0 h 496290"/>
                <a:gd name="connsiteX4" fmla="*/ 459451 w 572643"/>
                <a:gd name="connsiteY4" fmla="*/ 113383 h 496290"/>
                <a:gd name="connsiteX5" fmla="*/ 589441 w 572643"/>
                <a:gd name="connsiteY5" fmla="*/ 368782 h 496290"/>
                <a:gd name="connsiteX6" fmla="*/ 412111 w 572643"/>
                <a:gd name="connsiteY6" fmla="*/ 510415 h 496290"/>
                <a:gd name="connsiteX7" fmla="*/ 128080 w 572643"/>
                <a:gd name="connsiteY7" fmla="*/ 399704 h 496290"/>
                <a:gd name="connsiteX8" fmla="*/ 404477 w 572643"/>
                <a:gd name="connsiteY8" fmla="*/ 494572 h 496290"/>
                <a:gd name="connsiteX9" fmla="*/ 570353 w 572643"/>
                <a:gd name="connsiteY9" fmla="*/ 361147 h 496290"/>
                <a:gd name="connsiteX10" fmla="*/ 448761 w 572643"/>
                <a:gd name="connsiteY10" fmla="*/ 121400 h 496290"/>
                <a:gd name="connsiteX11" fmla="*/ 174083 w 572643"/>
                <a:gd name="connsiteY11" fmla="*/ 15270 h 496290"/>
                <a:gd name="connsiteX12" fmla="*/ 17561 w 572643"/>
                <a:gd name="connsiteY12" fmla="*/ 156713 h 496290"/>
                <a:gd name="connsiteX13" fmla="*/ 128080 w 572643"/>
                <a:gd name="connsiteY13" fmla="*/ 399704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412111" y="510415"/>
                  </a:moveTo>
                  <a:cubicBezTo>
                    <a:pt x="292620" y="468231"/>
                    <a:pt x="233638" y="448188"/>
                    <a:pt x="117391" y="410012"/>
                  </a:cubicBezTo>
                  <a:cubicBezTo>
                    <a:pt x="70625" y="306936"/>
                    <a:pt x="46956" y="254253"/>
                    <a:pt x="0" y="150796"/>
                  </a:cubicBezTo>
                  <a:cubicBezTo>
                    <a:pt x="66044" y="87232"/>
                    <a:pt x="99448" y="56882"/>
                    <a:pt x="166639" y="0"/>
                  </a:cubicBezTo>
                  <a:cubicBezTo>
                    <a:pt x="281358" y="42185"/>
                    <a:pt x="339959" y="64899"/>
                    <a:pt x="459451" y="113383"/>
                  </a:cubicBezTo>
                  <a:cubicBezTo>
                    <a:pt x="511370" y="215314"/>
                    <a:pt x="537711" y="267233"/>
                    <a:pt x="589441" y="368782"/>
                  </a:cubicBezTo>
                  <a:cubicBezTo>
                    <a:pt x="518050" y="422419"/>
                    <a:pt x="482547" y="450861"/>
                    <a:pt x="412111" y="510415"/>
                  </a:cubicBezTo>
                  <a:close/>
                  <a:moveTo>
                    <a:pt x="128080" y="399704"/>
                  </a:moveTo>
                  <a:cubicBezTo>
                    <a:pt x="237265" y="435781"/>
                    <a:pt x="292430" y="454678"/>
                    <a:pt x="404477" y="494572"/>
                  </a:cubicBezTo>
                  <a:cubicBezTo>
                    <a:pt x="470330" y="438644"/>
                    <a:pt x="503544" y="411730"/>
                    <a:pt x="570353" y="361147"/>
                  </a:cubicBezTo>
                  <a:cubicBezTo>
                    <a:pt x="522059" y="265706"/>
                    <a:pt x="497436" y="217222"/>
                    <a:pt x="448761" y="121400"/>
                  </a:cubicBezTo>
                  <a:cubicBezTo>
                    <a:pt x="336713" y="76161"/>
                    <a:pt x="281930" y="54974"/>
                    <a:pt x="174083" y="15270"/>
                  </a:cubicBezTo>
                  <a:cubicBezTo>
                    <a:pt x="110902" y="68717"/>
                    <a:pt x="79597" y="97158"/>
                    <a:pt x="17561" y="156713"/>
                  </a:cubicBezTo>
                  <a:cubicBezTo>
                    <a:pt x="61845" y="253681"/>
                    <a:pt x="84178" y="303119"/>
                    <a:pt x="128080" y="39970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78809DFB-EED7-47A9-A9DB-558C5449DE00}"/>
                </a:ext>
              </a:extLst>
            </p:cNvPr>
            <p:cNvSpPr/>
            <p:nvPr/>
          </p:nvSpPr>
          <p:spPr>
            <a:xfrm>
              <a:off x="10487981" y="5755695"/>
              <a:ext cx="610819" cy="496290"/>
            </a:xfrm>
            <a:custGeom>
              <a:avLst/>
              <a:gdLst>
                <a:gd name="connsiteX0" fmla="*/ 442462 w 610819"/>
                <a:gd name="connsiteY0" fmla="*/ 503735 h 496290"/>
                <a:gd name="connsiteX1" fmla="*/ 129417 w 610819"/>
                <a:gd name="connsiteY1" fmla="*/ 378326 h 496290"/>
                <a:gd name="connsiteX2" fmla="*/ 0 w 610819"/>
                <a:gd name="connsiteY2" fmla="*/ 122927 h 496290"/>
                <a:gd name="connsiteX3" fmla="*/ 172556 w 610819"/>
                <a:gd name="connsiteY3" fmla="*/ 0 h 496290"/>
                <a:gd name="connsiteX4" fmla="*/ 480829 w 610819"/>
                <a:gd name="connsiteY4" fmla="*/ 130181 h 496290"/>
                <a:gd name="connsiteX5" fmla="*/ 621889 w 610819"/>
                <a:gd name="connsiteY5" fmla="*/ 379853 h 496290"/>
                <a:gd name="connsiteX6" fmla="*/ 442462 w 610819"/>
                <a:gd name="connsiteY6" fmla="*/ 503735 h 496290"/>
                <a:gd name="connsiteX7" fmla="*/ 140488 w 610819"/>
                <a:gd name="connsiteY7" fmla="*/ 370118 h 496290"/>
                <a:gd name="connsiteX8" fmla="*/ 434063 w 610819"/>
                <a:gd name="connsiteY8" fmla="*/ 488083 h 496290"/>
                <a:gd name="connsiteX9" fmla="*/ 602038 w 610819"/>
                <a:gd name="connsiteY9" fmla="*/ 371645 h 496290"/>
                <a:gd name="connsiteX10" fmla="*/ 469949 w 610819"/>
                <a:gd name="connsiteY10" fmla="*/ 137053 h 496290"/>
                <a:gd name="connsiteX11" fmla="*/ 180573 w 610819"/>
                <a:gd name="connsiteY11" fmla="*/ 15080 h 496290"/>
                <a:gd name="connsiteX12" fmla="*/ 18515 w 610819"/>
                <a:gd name="connsiteY12" fmla="*/ 130563 h 496290"/>
                <a:gd name="connsiteX13" fmla="*/ 140488 w 610819"/>
                <a:gd name="connsiteY13" fmla="*/ 370118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96290">
                  <a:moveTo>
                    <a:pt x="442462" y="503735"/>
                  </a:moveTo>
                  <a:cubicBezTo>
                    <a:pt x="316480" y="453724"/>
                    <a:pt x="253298" y="427764"/>
                    <a:pt x="129417" y="378326"/>
                  </a:cubicBezTo>
                  <a:cubicBezTo>
                    <a:pt x="77879" y="276777"/>
                    <a:pt x="51537" y="224858"/>
                    <a:pt x="0" y="122927"/>
                  </a:cubicBezTo>
                  <a:cubicBezTo>
                    <a:pt x="68335" y="71008"/>
                    <a:pt x="103075" y="46766"/>
                    <a:pt x="172556" y="0"/>
                  </a:cubicBezTo>
                  <a:cubicBezTo>
                    <a:pt x="294338" y="50965"/>
                    <a:pt x="356183" y="77307"/>
                    <a:pt x="480829" y="130181"/>
                  </a:cubicBezTo>
                  <a:cubicBezTo>
                    <a:pt x="537138" y="229821"/>
                    <a:pt x="565579" y="280404"/>
                    <a:pt x="621889" y="379853"/>
                  </a:cubicBezTo>
                  <a:cubicBezTo>
                    <a:pt x="550118" y="428146"/>
                    <a:pt x="514423" y="453151"/>
                    <a:pt x="442462" y="503735"/>
                  </a:cubicBezTo>
                  <a:close/>
                  <a:moveTo>
                    <a:pt x="140488" y="370118"/>
                  </a:moveTo>
                  <a:cubicBezTo>
                    <a:pt x="256925" y="416884"/>
                    <a:pt x="315908" y="441126"/>
                    <a:pt x="434063" y="488083"/>
                  </a:cubicBezTo>
                  <a:cubicBezTo>
                    <a:pt x="501444" y="440553"/>
                    <a:pt x="535039" y="417075"/>
                    <a:pt x="602038" y="371645"/>
                  </a:cubicBezTo>
                  <a:cubicBezTo>
                    <a:pt x="549355" y="278114"/>
                    <a:pt x="522631" y="230775"/>
                    <a:pt x="469949" y="137053"/>
                  </a:cubicBezTo>
                  <a:cubicBezTo>
                    <a:pt x="353130" y="87615"/>
                    <a:pt x="295101" y="62991"/>
                    <a:pt x="180573" y="15080"/>
                  </a:cubicBezTo>
                  <a:cubicBezTo>
                    <a:pt x="115483" y="59173"/>
                    <a:pt x="82842" y="82079"/>
                    <a:pt x="18515" y="130563"/>
                  </a:cubicBezTo>
                  <a:cubicBezTo>
                    <a:pt x="67189" y="226003"/>
                    <a:pt x="91814" y="274678"/>
                    <a:pt x="140488" y="37011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67A87DC4-8487-439D-9D1B-C350FBD9D52D}"/>
                </a:ext>
              </a:extLst>
            </p:cNvPr>
            <p:cNvSpPr/>
            <p:nvPr/>
          </p:nvSpPr>
          <p:spPr>
            <a:xfrm>
              <a:off x="10953730" y="5777647"/>
              <a:ext cx="629907" cy="477202"/>
            </a:xfrm>
            <a:custGeom>
              <a:avLst/>
              <a:gdLst>
                <a:gd name="connsiteX0" fmla="*/ 464032 w 629907"/>
                <a:gd name="connsiteY0" fmla="*/ 488273 h 477202"/>
                <a:gd name="connsiteX1" fmla="*/ 140679 w 629907"/>
                <a:gd name="connsiteY1" fmla="*/ 357329 h 477202"/>
                <a:gd name="connsiteX2" fmla="*/ 0 w 629907"/>
                <a:gd name="connsiteY2" fmla="*/ 107275 h 477202"/>
                <a:gd name="connsiteX3" fmla="*/ 175038 w 629907"/>
                <a:gd name="connsiteY3" fmla="*/ 0 h 477202"/>
                <a:gd name="connsiteX4" fmla="*/ 495145 w 629907"/>
                <a:gd name="connsiteY4" fmla="*/ 136480 h 477202"/>
                <a:gd name="connsiteX5" fmla="*/ 644032 w 629907"/>
                <a:gd name="connsiteY5" fmla="*/ 376226 h 477202"/>
                <a:gd name="connsiteX6" fmla="*/ 464032 w 629907"/>
                <a:gd name="connsiteY6" fmla="*/ 488273 h 477202"/>
                <a:gd name="connsiteX7" fmla="*/ 151560 w 629907"/>
                <a:gd name="connsiteY7" fmla="*/ 349885 h 477202"/>
                <a:gd name="connsiteX8" fmla="*/ 454870 w 629907"/>
                <a:gd name="connsiteY8" fmla="*/ 473003 h 477202"/>
                <a:gd name="connsiteX9" fmla="*/ 623418 w 629907"/>
                <a:gd name="connsiteY9" fmla="*/ 368018 h 477202"/>
                <a:gd name="connsiteX10" fmla="*/ 483884 w 629907"/>
                <a:gd name="connsiteY10" fmla="*/ 142588 h 477202"/>
                <a:gd name="connsiteX11" fmla="*/ 183436 w 629907"/>
                <a:gd name="connsiteY11" fmla="*/ 14698 h 477202"/>
                <a:gd name="connsiteX12" fmla="*/ 19088 w 629907"/>
                <a:gd name="connsiteY12" fmla="*/ 115674 h 477202"/>
                <a:gd name="connsiteX13" fmla="*/ 151560 w 629907"/>
                <a:gd name="connsiteY13" fmla="*/ 34988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77202">
                  <a:moveTo>
                    <a:pt x="464032" y="488273"/>
                  </a:moveTo>
                  <a:cubicBezTo>
                    <a:pt x="334233" y="436545"/>
                    <a:pt x="269333" y="410203"/>
                    <a:pt x="140679" y="357329"/>
                  </a:cubicBezTo>
                  <a:cubicBezTo>
                    <a:pt x="84560" y="257689"/>
                    <a:pt x="56119" y="207106"/>
                    <a:pt x="0" y="107275"/>
                  </a:cubicBezTo>
                  <a:cubicBezTo>
                    <a:pt x="69481" y="62036"/>
                    <a:pt x="104413" y="40467"/>
                    <a:pt x="175038" y="0"/>
                  </a:cubicBezTo>
                  <a:cubicBezTo>
                    <a:pt x="301974" y="54210"/>
                    <a:pt x="366110" y="81888"/>
                    <a:pt x="495145" y="136480"/>
                  </a:cubicBezTo>
                  <a:cubicBezTo>
                    <a:pt x="554509" y="232111"/>
                    <a:pt x="584669" y="280786"/>
                    <a:pt x="644032" y="376226"/>
                  </a:cubicBezTo>
                  <a:cubicBezTo>
                    <a:pt x="571880" y="419556"/>
                    <a:pt x="535994" y="442271"/>
                    <a:pt x="464032" y="488273"/>
                  </a:cubicBezTo>
                  <a:close/>
                  <a:moveTo>
                    <a:pt x="151560" y="349885"/>
                  </a:moveTo>
                  <a:cubicBezTo>
                    <a:pt x="272197" y="399514"/>
                    <a:pt x="333088" y="424328"/>
                    <a:pt x="454870" y="473003"/>
                  </a:cubicBezTo>
                  <a:cubicBezTo>
                    <a:pt x="522250" y="429864"/>
                    <a:pt x="555845" y="408676"/>
                    <a:pt x="623418" y="368018"/>
                  </a:cubicBezTo>
                  <a:cubicBezTo>
                    <a:pt x="567680" y="278113"/>
                    <a:pt x="539430" y="232493"/>
                    <a:pt x="483884" y="142588"/>
                  </a:cubicBezTo>
                  <a:cubicBezTo>
                    <a:pt x="362865" y="91432"/>
                    <a:pt x="302737" y="65663"/>
                    <a:pt x="183436" y="14698"/>
                  </a:cubicBezTo>
                  <a:cubicBezTo>
                    <a:pt x="117201" y="52874"/>
                    <a:pt x="84369" y="73298"/>
                    <a:pt x="19088" y="115674"/>
                  </a:cubicBezTo>
                  <a:cubicBezTo>
                    <a:pt x="72154" y="209205"/>
                    <a:pt x="98876" y="256544"/>
                    <a:pt x="151560" y="3498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FCFBF858-D613-4F23-AF2F-FD8EB65E0FEE}"/>
                </a:ext>
              </a:extLst>
            </p:cNvPr>
            <p:cNvSpPr/>
            <p:nvPr/>
          </p:nvSpPr>
          <p:spPr>
            <a:xfrm>
              <a:off x="11433223" y="5820213"/>
              <a:ext cx="648995" cy="458114"/>
            </a:xfrm>
            <a:custGeom>
              <a:avLst/>
              <a:gdLst>
                <a:gd name="connsiteX0" fmla="*/ 480829 w 648995"/>
                <a:gd name="connsiteY0" fmla="*/ 465559 h 458114"/>
                <a:gd name="connsiteX1" fmla="*/ 148697 w 648995"/>
                <a:gd name="connsiteY1" fmla="*/ 333087 h 458114"/>
                <a:gd name="connsiteX2" fmla="*/ 0 w 648995"/>
                <a:gd name="connsiteY2" fmla="*/ 92959 h 458114"/>
                <a:gd name="connsiteX3" fmla="*/ 179046 w 648995"/>
                <a:gd name="connsiteY3" fmla="*/ 0 h 458114"/>
                <a:gd name="connsiteX4" fmla="*/ 509270 w 648995"/>
                <a:gd name="connsiteY4" fmla="*/ 138579 h 458114"/>
                <a:gd name="connsiteX5" fmla="*/ 663120 w 648995"/>
                <a:gd name="connsiteY5" fmla="*/ 365537 h 458114"/>
                <a:gd name="connsiteX6" fmla="*/ 480829 w 648995"/>
                <a:gd name="connsiteY6" fmla="*/ 465559 h 458114"/>
                <a:gd name="connsiteX7" fmla="*/ 159767 w 648995"/>
                <a:gd name="connsiteY7" fmla="*/ 326407 h 458114"/>
                <a:gd name="connsiteX8" fmla="*/ 471476 w 648995"/>
                <a:gd name="connsiteY8" fmla="*/ 451052 h 458114"/>
                <a:gd name="connsiteX9" fmla="*/ 642124 w 648995"/>
                <a:gd name="connsiteY9" fmla="*/ 357138 h 458114"/>
                <a:gd name="connsiteX10" fmla="*/ 498009 w 648995"/>
                <a:gd name="connsiteY10" fmla="*/ 143733 h 458114"/>
                <a:gd name="connsiteX11" fmla="*/ 188018 w 648995"/>
                <a:gd name="connsiteY11" fmla="*/ 13743 h 458114"/>
                <a:gd name="connsiteX12" fmla="*/ 20042 w 648995"/>
                <a:gd name="connsiteY12" fmla="*/ 101167 h 458114"/>
                <a:gd name="connsiteX13" fmla="*/ 159767 w 648995"/>
                <a:gd name="connsiteY13" fmla="*/ 326407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58114">
                  <a:moveTo>
                    <a:pt x="480829" y="465559"/>
                  </a:moveTo>
                  <a:cubicBezTo>
                    <a:pt x="347786" y="413830"/>
                    <a:pt x="281169" y="387106"/>
                    <a:pt x="148697" y="333087"/>
                  </a:cubicBezTo>
                  <a:cubicBezTo>
                    <a:pt x="89332" y="237265"/>
                    <a:pt x="59174" y="188590"/>
                    <a:pt x="0" y="92959"/>
                  </a:cubicBezTo>
                  <a:cubicBezTo>
                    <a:pt x="70817" y="53447"/>
                    <a:pt x="106512" y="34740"/>
                    <a:pt x="179046" y="0"/>
                  </a:cubicBezTo>
                  <a:cubicBezTo>
                    <a:pt x="310373" y="55737"/>
                    <a:pt x="376609" y="83606"/>
                    <a:pt x="509270" y="138579"/>
                  </a:cubicBezTo>
                  <a:cubicBezTo>
                    <a:pt x="570544" y="229057"/>
                    <a:pt x="601657" y="275059"/>
                    <a:pt x="663120" y="365537"/>
                  </a:cubicBezTo>
                  <a:cubicBezTo>
                    <a:pt x="589632" y="403713"/>
                    <a:pt x="553364" y="423947"/>
                    <a:pt x="480829" y="465559"/>
                  </a:cubicBezTo>
                  <a:close/>
                  <a:moveTo>
                    <a:pt x="159767" y="326407"/>
                  </a:moveTo>
                  <a:cubicBezTo>
                    <a:pt x="284222" y="377181"/>
                    <a:pt x="346641" y="402186"/>
                    <a:pt x="471476" y="451052"/>
                  </a:cubicBezTo>
                  <a:cubicBezTo>
                    <a:pt x="539430" y="412112"/>
                    <a:pt x="573597" y="393215"/>
                    <a:pt x="642124" y="357138"/>
                  </a:cubicBezTo>
                  <a:cubicBezTo>
                    <a:pt x="584478" y="272005"/>
                    <a:pt x="555464" y="228866"/>
                    <a:pt x="498009" y="143733"/>
                  </a:cubicBezTo>
                  <a:cubicBezTo>
                    <a:pt x="373554" y="92196"/>
                    <a:pt x="311327" y="66236"/>
                    <a:pt x="188018" y="13743"/>
                  </a:cubicBezTo>
                  <a:cubicBezTo>
                    <a:pt x="120065" y="46575"/>
                    <a:pt x="86470" y="64136"/>
                    <a:pt x="20042" y="101167"/>
                  </a:cubicBezTo>
                  <a:cubicBezTo>
                    <a:pt x="75780" y="191072"/>
                    <a:pt x="104030" y="236501"/>
                    <a:pt x="159767" y="3264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79810CF7-CC2D-4610-9C22-6D12092EE589}"/>
                </a:ext>
              </a:extLst>
            </p:cNvPr>
            <p:cNvSpPr/>
            <p:nvPr/>
          </p:nvSpPr>
          <p:spPr>
            <a:xfrm>
              <a:off x="11926460" y="5877095"/>
              <a:ext cx="668084" cy="419938"/>
            </a:xfrm>
            <a:custGeom>
              <a:avLst/>
              <a:gdLst>
                <a:gd name="connsiteX0" fmla="*/ 492664 w 668083"/>
                <a:gd name="connsiteY0" fmla="*/ 437690 h 419938"/>
                <a:gd name="connsiteX1" fmla="*/ 153659 w 668083"/>
                <a:gd name="connsiteY1" fmla="*/ 307318 h 419938"/>
                <a:gd name="connsiteX2" fmla="*/ 0 w 668083"/>
                <a:gd name="connsiteY2" fmla="*/ 79979 h 419938"/>
                <a:gd name="connsiteX3" fmla="*/ 184010 w 668083"/>
                <a:gd name="connsiteY3" fmla="*/ 0 h 419938"/>
                <a:gd name="connsiteX4" fmla="*/ 522441 w 668083"/>
                <a:gd name="connsiteY4" fmla="*/ 136671 h 419938"/>
                <a:gd name="connsiteX5" fmla="*/ 678009 w 668083"/>
                <a:gd name="connsiteY5" fmla="*/ 348549 h 419938"/>
                <a:gd name="connsiteX6" fmla="*/ 492664 w 668083"/>
                <a:gd name="connsiteY6" fmla="*/ 437690 h 419938"/>
                <a:gd name="connsiteX7" fmla="*/ 164921 w 668083"/>
                <a:gd name="connsiteY7" fmla="*/ 301401 h 419938"/>
                <a:gd name="connsiteX8" fmla="*/ 483120 w 668083"/>
                <a:gd name="connsiteY8" fmla="*/ 424137 h 419938"/>
                <a:gd name="connsiteX9" fmla="*/ 656821 w 668083"/>
                <a:gd name="connsiteY9" fmla="*/ 340532 h 419938"/>
                <a:gd name="connsiteX10" fmla="*/ 510798 w 668083"/>
                <a:gd name="connsiteY10" fmla="*/ 141252 h 419938"/>
                <a:gd name="connsiteX11" fmla="*/ 193363 w 668083"/>
                <a:gd name="connsiteY11" fmla="*/ 12980 h 419938"/>
                <a:gd name="connsiteX12" fmla="*/ 20805 w 668083"/>
                <a:gd name="connsiteY12" fmla="*/ 88378 h 419938"/>
                <a:gd name="connsiteX13" fmla="*/ 164921 w 668083"/>
                <a:gd name="connsiteY13" fmla="*/ 301401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19938">
                  <a:moveTo>
                    <a:pt x="492664" y="437690"/>
                  </a:moveTo>
                  <a:cubicBezTo>
                    <a:pt x="357138" y="387106"/>
                    <a:pt x="289375" y="360956"/>
                    <a:pt x="153659" y="307318"/>
                  </a:cubicBezTo>
                  <a:cubicBezTo>
                    <a:pt x="92386" y="216650"/>
                    <a:pt x="61272" y="170648"/>
                    <a:pt x="0" y="79979"/>
                  </a:cubicBezTo>
                  <a:cubicBezTo>
                    <a:pt x="72535" y="45621"/>
                    <a:pt x="109374" y="29587"/>
                    <a:pt x="184010" y="0"/>
                  </a:cubicBezTo>
                  <a:cubicBezTo>
                    <a:pt x="319152" y="55546"/>
                    <a:pt x="386915" y="83033"/>
                    <a:pt x="522441" y="136671"/>
                  </a:cubicBezTo>
                  <a:cubicBezTo>
                    <a:pt x="584478" y="221231"/>
                    <a:pt x="615972" y="263988"/>
                    <a:pt x="678009" y="348549"/>
                  </a:cubicBezTo>
                  <a:cubicBezTo>
                    <a:pt x="603375" y="382526"/>
                    <a:pt x="566344" y="400468"/>
                    <a:pt x="492664" y="437690"/>
                  </a:cubicBezTo>
                  <a:close/>
                  <a:moveTo>
                    <a:pt x="164921" y="301401"/>
                  </a:moveTo>
                  <a:cubicBezTo>
                    <a:pt x="292239" y="351794"/>
                    <a:pt x="355992" y="376417"/>
                    <a:pt x="483120" y="424137"/>
                  </a:cubicBezTo>
                  <a:cubicBezTo>
                    <a:pt x="552219" y="389206"/>
                    <a:pt x="586768" y="372409"/>
                    <a:pt x="656821" y="340532"/>
                  </a:cubicBezTo>
                  <a:cubicBezTo>
                    <a:pt x="598603" y="260934"/>
                    <a:pt x="569016" y="220658"/>
                    <a:pt x="510798" y="141252"/>
                  </a:cubicBezTo>
                  <a:cubicBezTo>
                    <a:pt x="383670" y="90860"/>
                    <a:pt x="320107" y="65090"/>
                    <a:pt x="193363" y="12980"/>
                  </a:cubicBezTo>
                  <a:cubicBezTo>
                    <a:pt x="123308" y="41040"/>
                    <a:pt x="88950" y="56119"/>
                    <a:pt x="20805" y="88378"/>
                  </a:cubicBezTo>
                  <a:cubicBezTo>
                    <a:pt x="78261" y="173320"/>
                    <a:pt x="107275" y="216459"/>
                    <a:pt x="164921" y="30140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BA979093-EA7D-422D-B0FC-3D607C029C8A}"/>
                </a:ext>
              </a:extLst>
            </p:cNvPr>
            <p:cNvSpPr/>
            <p:nvPr/>
          </p:nvSpPr>
          <p:spPr>
            <a:xfrm>
              <a:off x="12432676" y="5942949"/>
              <a:ext cx="687172" cy="400850"/>
            </a:xfrm>
            <a:custGeom>
              <a:avLst/>
              <a:gdLst>
                <a:gd name="connsiteX0" fmla="*/ 499154 w 687171"/>
                <a:gd name="connsiteY0" fmla="*/ 406576 h 400849"/>
                <a:gd name="connsiteX1" fmla="*/ 155568 w 687171"/>
                <a:gd name="connsiteY1" fmla="*/ 281359 h 400849"/>
                <a:gd name="connsiteX2" fmla="*/ 0 w 687171"/>
                <a:gd name="connsiteY2" fmla="*/ 68908 h 400849"/>
                <a:gd name="connsiteX3" fmla="*/ 189355 w 687171"/>
                <a:gd name="connsiteY3" fmla="*/ 0 h 400849"/>
                <a:gd name="connsiteX4" fmla="*/ 533132 w 687171"/>
                <a:gd name="connsiteY4" fmla="*/ 131326 h 400849"/>
                <a:gd name="connsiteX5" fmla="*/ 687936 w 687171"/>
                <a:gd name="connsiteY5" fmla="*/ 326979 h 400849"/>
                <a:gd name="connsiteX6" fmla="*/ 499154 w 687171"/>
                <a:gd name="connsiteY6" fmla="*/ 406576 h 400849"/>
                <a:gd name="connsiteX7" fmla="*/ 167021 w 687171"/>
                <a:gd name="connsiteY7" fmla="*/ 276014 h 400849"/>
                <a:gd name="connsiteX8" fmla="*/ 489419 w 687171"/>
                <a:gd name="connsiteY8" fmla="*/ 393787 h 400849"/>
                <a:gd name="connsiteX9" fmla="*/ 666366 w 687171"/>
                <a:gd name="connsiteY9" fmla="*/ 319153 h 400849"/>
                <a:gd name="connsiteX10" fmla="*/ 521106 w 687171"/>
                <a:gd name="connsiteY10" fmla="*/ 135144 h 400849"/>
                <a:gd name="connsiteX11" fmla="*/ 198517 w 687171"/>
                <a:gd name="connsiteY11" fmla="*/ 12026 h 400849"/>
                <a:gd name="connsiteX12" fmla="*/ 20998 w 687171"/>
                <a:gd name="connsiteY12" fmla="*/ 77116 h 400849"/>
                <a:gd name="connsiteX13" fmla="*/ 167021 w 687171"/>
                <a:gd name="connsiteY13" fmla="*/ 276014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400849">
                  <a:moveTo>
                    <a:pt x="499154" y="406576"/>
                  </a:moveTo>
                  <a:cubicBezTo>
                    <a:pt x="362293" y="358284"/>
                    <a:pt x="293385" y="333278"/>
                    <a:pt x="155568" y="281359"/>
                  </a:cubicBezTo>
                  <a:cubicBezTo>
                    <a:pt x="93532" y="196607"/>
                    <a:pt x="62036" y="153659"/>
                    <a:pt x="0" y="68908"/>
                  </a:cubicBezTo>
                  <a:cubicBezTo>
                    <a:pt x="74635" y="39131"/>
                    <a:pt x="112429" y="25387"/>
                    <a:pt x="189355" y="0"/>
                  </a:cubicBezTo>
                  <a:cubicBezTo>
                    <a:pt x="326979" y="53829"/>
                    <a:pt x="395888" y="80361"/>
                    <a:pt x="533132" y="131326"/>
                  </a:cubicBezTo>
                  <a:cubicBezTo>
                    <a:pt x="594786" y="209396"/>
                    <a:pt x="626091" y="248909"/>
                    <a:pt x="687936" y="326979"/>
                  </a:cubicBezTo>
                  <a:cubicBezTo>
                    <a:pt x="611584" y="357138"/>
                    <a:pt x="573979" y="373172"/>
                    <a:pt x="499154" y="406576"/>
                  </a:cubicBezTo>
                  <a:close/>
                  <a:moveTo>
                    <a:pt x="167021" y="276014"/>
                  </a:moveTo>
                  <a:cubicBezTo>
                    <a:pt x="296439" y="324689"/>
                    <a:pt x="360957" y="348358"/>
                    <a:pt x="489419" y="393787"/>
                  </a:cubicBezTo>
                  <a:cubicBezTo>
                    <a:pt x="559663" y="362674"/>
                    <a:pt x="594977" y="347594"/>
                    <a:pt x="666366" y="319153"/>
                  </a:cubicBezTo>
                  <a:cubicBezTo>
                    <a:pt x="608339" y="245664"/>
                    <a:pt x="578942" y="208442"/>
                    <a:pt x="521106" y="135144"/>
                  </a:cubicBezTo>
                  <a:cubicBezTo>
                    <a:pt x="392261" y="87233"/>
                    <a:pt x="327744" y="62609"/>
                    <a:pt x="198517" y="12026"/>
                  </a:cubicBezTo>
                  <a:cubicBezTo>
                    <a:pt x="126554" y="36077"/>
                    <a:pt x="91051" y="49247"/>
                    <a:pt x="20998" y="77116"/>
                  </a:cubicBezTo>
                  <a:cubicBezTo>
                    <a:pt x="79216" y="156523"/>
                    <a:pt x="108611" y="196607"/>
                    <a:pt x="167021" y="2760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9E177114-DD40-4EF5-939F-6B31F7F03932}"/>
                </a:ext>
              </a:extLst>
            </p:cNvPr>
            <p:cNvSpPr/>
            <p:nvPr/>
          </p:nvSpPr>
          <p:spPr>
            <a:xfrm>
              <a:off x="12949010" y="6011857"/>
              <a:ext cx="687172" cy="362674"/>
            </a:xfrm>
            <a:custGeom>
              <a:avLst/>
              <a:gdLst>
                <a:gd name="connsiteX0" fmla="*/ 500489 w 687171"/>
                <a:gd name="connsiteY0" fmla="*/ 373936 h 362673"/>
                <a:gd name="connsiteX1" fmla="*/ 154804 w 687171"/>
                <a:gd name="connsiteY1" fmla="*/ 256544 h 362673"/>
                <a:gd name="connsiteX2" fmla="*/ 0 w 687171"/>
                <a:gd name="connsiteY2" fmla="*/ 60318 h 362673"/>
                <a:gd name="connsiteX3" fmla="*/ 194126 w 687171"/>
                <a:gd name="connsiteY3" fmla="*/ 0 h 362673"/>
                <a:gd name="connsiteX4" fmla="*/ 539811 w 687171"/>
                <a:gd name="connsiteY4" fmla="*/ 122546 h 362673"/>
                <a:gd name="connsiteX5" fmla="*/ 691944 w 687171"/>
                <a:gd name="connsiteY5" fmla="*/ 301592 h 362673"/>
                <a:gd name="connsiteX6" fmla="*/ 500489 w 687171"/>
                <a:gd name="connsiteY6" fmla="*/ 373936 h 362673"/>
                <a:gd name="connsiteX7" fmla="*/ 166639 w 687171"/>
                <a:gd name="connsiteY7" fmla="*/ 251772 h 362673"/>
                <a:gd name="connsiteX8" fmla="*/ 490945 w 687171"/>
                <a:gd name="connsiteY8" fmla="*/ 362101 h 362673"/>
                <a:gd name="connsiteX9" fmla="*/ 670565 w 687171"/>
                <a:gd name="connsiteY9" fmla="*/ 294529 h 362673"/>
                <a:gd name="connsiteX10" fmla="*/ 527785 w 687171"/>
                <a:gd name="connsiteY10" fmla="*/ 125982 h 362673"/>
                <a:gd name="connsiteX11" fmla="*/ 203288 w 687171"/>
                <a:gd name="connsiteY11" fmla="*/ 11071 h 362673"/>
                <a:gd name="connsiteX12" fmla="*/ 21188 w 687171"/>
                <a:gd name="connsiteY12" fmla="*/ 68145 h 362673"/>
                <a:gd name="connsiteX13" fmla="*/ 166639 w 687171"/>
                <a:gd name="connsiteY13" fmla="*/ 251772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62673">
                  <a:moveTo>
                    <a:pt x="500489" y="373936"/>
                  </a:moveTo>
                  <a:cubicBezTo>
                    <a:pt x="363055" y="329079"/>
                    <a:pt x="293956" y="305601"/>
                    <a:pt x="154804" y="256544"/>
                  </a:cubicBezTo>
                  <a:cubicBezTo>
                    <a:pt x="92959" y="178283"/>
                    <a:pt x="61654" y="138580"/>
                    <a:pt x="0" y="60318"/>
                  </a:cubicBezTo>
                  <a:cubicBezTo>
                    <a:pt x="76543" y="34359"/>
                    <a:pt x="115483" y="22333"/>
                    <a:pt x="194126" y="0"/>
                  </a:cubicBezTo>
                  <a:cubicBezTo>
                    <a:pt x="333086" y="50774"/>
                    <a:pt x="402186" y="75398"/>
                    <a:pt x="539811" y="122546"/>
                  </a:cubicBezTo>
                  <a:cubicBezTo>
                    <a:pt x="600320" y="193935"/>
                    <a:pt x="631053" y="230012"/>
                    <a:pt x="691944" y="301592"/>
                  </a:cubicBezTo>
                  <a:cubicBezTo>
                    <a:pt x="614636" y="329270"/>
                    <a:pt x="576460" y="343777"/>
                    <a:pt x="500489" y="373936"/>
                  </a:cubicBezTo>
                  <a:close/>
                  <a:moveTo>
                    <a:pt x="166639" y="251772"/>
                  </a:moveTo>
                  <a:cubicBezTo>
                    <a:pt x="297011" y="297774"/>
                    <a:pt x="361910" y="319917"/>
                    <a:pt x="490945" y="362101"/>
                  </a:cubicBezTo>
                  <a:cubicBezTo>
                    <a:pt x="562335" y="333851"/>
                    <a:pt x="598220" y="320298"/>
                    <a:pt x="670565" y="294529"/>
                  </a:cubicBezTo>
                  <a:cubicBezTo>
                    <a:pt x="613491" y="227148"/>
                    <a:pt x="584669" y="193172"/>
                    <a:pt x="527785" y="125982"/>
                  </a:cubicBezTo>
                  <a:cubicBezTo>
                    <a:pt x="398560" y="81697"/>
                    <a:pt x="333660" y="58601"/>
                    <a:pt x="203288" y="11071"/>
                  </a:cubicBezTo>
                  <a:cubicBezTo>
                    <a:pt x="129608" y="32259"/>
                    <a:pt x="93150" y="43521"/>
                    <a:pt x="21188" y="68145"/>
                  </a:cubicBezTo>
                  <a:cubicBezTo>
                    <a:pt x="79215" y="141443"/>
                    <a:pt x="108611" y="178474"/>
                    <a:pt x="166639" y="25177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BD2E7EA4-5C20-4B89-A724-4015FD30C192}"/>
                </a:ext>
              </a:extLst>
            </p:cNvPr>
            <p:cNvSpPr/>
            <p:nvPr/>
          </p:nvSpPr>
          <p:spPr>
            <a:xfrm>
              <a:off x="13472214" y="6077712"/>
              <a:ext cx="687172" cy="324498"/>
            </a:xfrm>
            <a:custGeom>
              <a:avLst/>
              <a:gdLst>
                <a:gd name="connsiteX0" fmla="*/ 496864 w 687171"/>
                <a:gd name="connsiteY0" fmla="*/ 341868 h 324497"/>
                <a:gd name="connsiteX1" fmla="*/ 152133 w 687171"/>
                <a:gd name="connsiteY1" fmla="*/ 234402 h 324497"/>
                <a:gd name="connsiteX2" fmla="*/ 0 w 687171"/>
                <a:gd name="connsiteY2" fmla="*/ 54783 h 324497"/>
                <a:gd name="connsiteX3" fmla="*/ 197371 w 687171"/>
                <a:gd name="connsiteY3" fmla="*/ 0 h 324497"/>
                <a:gd name="connsiteX4" fmla="*/ 541338 w 687171"/>
                <a:gd name="connsiteY4" fmla="*/ 110711 h 324497"/>
                <a:gd name="connsiteX5" fmla="*/ 689653 w 687171"/>
                <a:gd name="connsiteY5" fmla="*/ 274296 h 324497"/>
                <a:gd name="connsiteX6" fmla="*/ 496864 w 687171"/>
                <a:gd name="connsiteY6" fmla="*/ 341868 h 324497"/>
                <a:gd name="connsiteX7" fmla="*/ 163967 w 687171"/>
                <a:gd name="connsiteY7" fmla="*/ 230202 h 324497"/>
                <a:gd name="connsiteX8" fmla="*/ 487510 w 687171"/>
                <a:gd name="connsiteY8" fmla="*/ 331178 h 324497"/>
                <a:gd name="connsiteX9" fmla="*/ 668275 w 687171"/>
                <a:gd name="connsiteY9" fmla="*/ 268187 h 324497"/>
                <a:gd name="connsiteX10" fmla="*/ 529123 w 687171"/>
                <a:gd name="connsiteY10" fmla="*/ 114147 h 324497"/>
                <a:gd name="connsiteX11" fmla="*/ 206342 w 687171"/>
                <a:gd name="connsiteY11" fmla="*/ 10307 h 324497"/>
                <a:gd name="connsiteX12" fmla="*/ 21379 w 687171"/>
                <a:gd name="connsiteY12" fmla="*/ 62227 h 324497"/>
                <a:gd name="connsiteX13" fmla="*/ 163967 w 687171"/>
                <a:gd name="connsiteY13" fmla="*/ 23020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496864" y="341868"/>
                  </a:moveTo>
                  <a:cubicBezTo>
                    <a:pt x="360001" y="301019"/>
                    <a:pt x="291094" y="279640"/>
                    <a:pt x="152133" y="234402"/>
                  </a:cubicBezTo>
                  <a:cubicBezTo>
                    <a:pt x="91242" y="162630"/>
                    <a:pt x="60700" y="126363"/>
                    <a:pt x="0" y="54783"/>
                  </a:cubicBezTo>
                  <a:cubicBezTo>
                    <a:pt x="78071" y="31304"/>
                    <a:pt x="117583" y="20424"/>
                    <a:pt x="197371" y="0"/>
                  </a:cubicBezTo>
                  <a:cubicBezTo>
                    <a:pt x="335951" y="46384"/>
                    <a:pt x="404859" y="68526"/>
                    <a:pt x="541338" y="110711"/>
                  </a:cubicBezTo>
                  <a:cubicBezTo>
                    <a:pt x="600321" y="175801"/>
                    <a:pt x="630289" y="208823"/>
                    <a:pt x="689653" y="274296"/>
                  </a:cubicBezTo>
                  <a:cubicBezTo>
                    <a:pt x="611964" y="300446"/>
                    <a:pt x="573406" y="313808"/>
                    <a:pt x="496864" y="341868"/>
                  </a:cubicBezTo>
                  <a:close/>
                  <a:moveTo>
                    <a:pt x="163967" y="230202"/>
                  </a:moveTo>
                  <a:cubicBezTo>
                    <a:pt x="294338" y="272578"/>
                    <a:pt x="359047" y="292620"/>
                    <a:pt x="487510" y="331178"/>
                  </a:cubicBezTo>
                  <a:cubicBezTo>
                    <a:pt x="559472" y="305028"/>
                    <a:pt x="595549" y="292429"/>
                    <a:pt x="668275" y="268187"/>
                  </a:cubicBezTo>
                  <a:cubicBezTo>
                    <a:pt x="612538" y="206533"/>
                    <a:pt x="584478" y="175610"/>
                    <a:pt x="529123" y="114147"/>
                  </a:cubicBezTo>
                  <a:cubicBezTo>
                    <a:pt x="400850" y="74443"/>
                    <a:pt x="336332" y="53637"/>
                    <a:pt x="206342" y="10307"/>
                  </a:cubicBezTo>
                  <a:cubicBezTo>
                    <a:pt x="131708" y="29777"/>
                    <a:pt x="94677" y="40085"/>
                    <a:pt x="21379" y="62227"/>
                  </a:cubicBezTo>
                  <a:cubicBezTo>
                    <a:pt x="78262" y="129226"/>
                    <a:pt x="106894" y="163012"/>
                    <a:pt x="163967" y="2302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65E50B44-2412-44A8-A164-C50F2FEE4936}"/>
                </a:ext>
              </a:extLst>
            </p:cNvPr>
            <p:cNvSpPr/>
            <p:nvPr/>
          </p:nvSpPr>
          <p:spPr>
            <a:xfrm>
              <a:off x="13996755" y="6133449"/>
              <a:ext cx="668084" cy="305409"/>
            </a:xfrm>
            <a:custGeom>
              <a:avLst/>
              <a:gdLst>
                <a:gd name="connsiteX0" fmla="*/ 489610 w 668083"/>
                <a:gd name="connsiteY0" fmla="*/ 313236 h 305409"/>
                <a:gd name="connsiteX1" fmla="*/ 148315 w 668083"/>
                <a:gd name="connsiteY1" fmla="*/ 217413 h 305409"/>
                <a:gd name="connsiteX2" fmla="*/ 0 w 668083"/>
                <a:gd name="connsiteY2" fmla="*/ 53256 h 305409"/>
                <a:gd name="connsiteX3" fmla="*/ 197371 w 668083"/>
                <a:gd name="connsiteY3" fmla="*/ 0 h 305409"/>
                <a:gd name="connsiteX4" fmla="*/ 535612 w 668083"/>
                <a:gd name="connsiteY4" fmla="*/ 96395 h 305409"/>
                <a:gd name="connsiteX5" fmla="*/ 680491 w 668083"/>
                <a:gd name="connsiteY5" fmla="*/ 246809 h 305409"/>
                <a:gd name="connsiteX6" fmla="*/ 489610 w 668083"/>
                <a:gd name="connsiteY6" fmla="*/ 313236 h 305409"/>
                <a:gd name="connsiteX7" fmla="*/ 160341 w 668083"/>
                <a:gd name="connsiteY7" fmla="*/ 213596 h 305409"/>
                <a:gd name="connsiteX8" fmla="*/ 480448 w 668083"/>
                <a:gd name="connsiteY8" fmla="*/ 303501 h 305409"/>
                <a:gd name="connsiteX9" fmla="*/ 659685 w 668083"/>
                <a:gd name="connsiteY9" fmla="*/ 241655 h 305409"/>
                <a:gd name="connsiteX10" fmla="*/ 523588 w 668083"/>
                <a:gd name="connsiteY10" fmla="*/ 100212 h 305409"/>
                <a:gd name="connsiteX11" fmla="*/ 206152 w 668083"/>
                <a:gd name="connsiteY11" fmla="*/ 9735 h 305409"/>
                <a:gd name="connsiteX12" fmla="*/ 21380 w 668083"/>
                <a:gd name="connsiteY12" fmla="*/ 60127 h 305409"/>
                <a:gd name="connsiteX13" fmla="*/ 160341 w 668083"/>
                <a:gd name="connsiteY13" fmla="*/ 21359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89610" y="313236"/>
                  </a:moveTo>
                  <a:cubicBezTo>
                    <a:pt x="354275" y="276968"/>
                    <a:pt x="286132" y="257880"/>
                    <a:pt x="148315" y="217413"/>
                  </a:cubicBezTo>
                  <a:cubicBezTo>
                    <a:pt x="88951" y="151750"/>
                    <a:pt x="58983" y="118728"/>
                    <a:pt x="0" y="53256"/>
                  </a:cubicBezTo>
                  <a:cubicBezTo>
                    <a:pt x="78453" y="31113"/>
                    <a:pt x="117965" y="20615"/>
                    <a:pt x="197371" y="0"/>
                  </a:cubicBezTo>
                  <a:cubicBezTo>
                    <a:pt x="334042" y="40657"/>
                    <a:pt x="401614" y="59937"/>
                    <a:pt x="535612" y="96395"/>
                  </a:cubicBezTo>
                  <a:cubicBezTo>
                    <a:pt x="593259" y="156140"/>
                    <a:pt x="622273" y="186490"/>
                    <a:pt x="680491" y="246809"/>
                  </a:cubicBezTo>
                  <a:cubicBezTo>
                    <a:pt x="604139" y="272960"/>
                    <a:pt x="565963" y="286130"/>
                    <a:pt x="489610" y="313236"/>
                  </a:cubicBezTo>
                  <a:close/>
                  <a:moveTo>
                    <a:pt x="160341" y="213596"/>
                  </a:moveTo>
                  <a:cubicBezTo>
                    <a:pt x="289567" y="251390"/>
                    <a:pt x="353512" y="269333"/>
                    <a:pt x="480448" y="303501"/>
                  </a:cubicBezTo>
                  <a:cubicBezTo>
                    <a:pt x="552029" y="278304"/>
                    <a:pt x="587914" y="265897"/>
                    <a:pt x="659685" y="241655"/>
                  </a:cubicBezTo>
                  <a:cubicBezTo>
                    <a:pt x="605093" y="184964"/>
                    <a:pt x="577797" y="156522"/>
                    <a:pt x="523588" y="100212"/>
                  </a:cubicBezTo>
                  <a:cubicBezTo>
                    <a:pt x="397797" y="65854"/>
                    <a:pt x="334233" y="47720"/>
                    <a:pt x="206152" y="9735"/>
                  </a:cubicBezTo>
                  <a:cubicBezTo>
                    <a:pt x="131899" y="29205"/>
                    <a:pt x="94868" y="39131"/>
                    <a:pt x="21380" y="60127"/>
                  </a:cubicBezTo>
                  <a:cubicBezTo>
                    <a:pt x="76735" y="121209"/>
                    <a:pt x="104604" y="152132"/>
                    <a:pt x="160341" y="21359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2C909E7B-3450-41DD-B00E-49D54FA06606}"/>
                </a:ext>
              </a:extLst>
            </p:cNvPr>
            <p:cNvSpPr/>
            <p:nvPr/>
          </p:nvSpPr>
          <p:spPr>
            <a:xfrm>
              <a:off x="14515760" y="6172770"/>
              <a:ext cx="648995" cy="286321"/>
            </a:xfrm>
            <a:custGeom>
              <a:avLst/>
              <a:gdLst>
                <a:gd name="connsiteX0" fmla="*/ 480257 w 648995"/>
                <a:gd name="connsiteY0" fmla="*/ 290139 h 286321"/>
                <a:gd name="connsiteX1" fmla="*/ 145070 w 648995"/>
                <a:gd name="connsiteY1" fmla="*/ 206915 h 286321"/>
                <a:gd name="connsiteX2" fmla="*/ 0 w 648995"/>
                <a:gd name="connsiteY2" fmla="*/ 56119 h 286321"/>
                <a:gd name="connsiteX3" fmla="*/ 192599 w 648995"/>
                <a:gd name="connsiteY3" fmla="*/ 0 h 286321"/>
                <a:gd name="connsiteX4" fmla="*/ 521106 w 648995"/>
                <a:gd name="connsiteY4" fmla="*/ 80170 h 286321"/>
                <a:gd name="connsiteX5" fmla="*/ 664839 w 648995"/>
                <a:gd name="connsiteY5" fmla="*/ 220849 h 286321"/>
                <a:gd name="connsiteX6" fmla="*/ 480257 w 648995"/>
                <a:gd name="connsiteY6" fmla="*/ 290139 h 286321"/>
                <a:gd name="connsiteX7" fmla="*/ 156905 w 648995"/>
                <a:gd name="connsiteY7" fmla="*/ 203097 h 286321"/>
                <a:gd name="connsiteX8" fmla="*/ 471285 w 648995"/>
                <a:gd name="connsiteY8" fmla="*/ 280977 h 286321"/>
                <a:gd name="connsiteX9" fmla="*/ 644797 w 648995"/>
                <a:gd name="connsiteY9" fmla="*/ 216459 h 286321"/>
                <a:gd name="connsiteX10" fmla="*/ 510035 w 648995"/>
                <a:gd name="connsiteY10" fmla="*/ 84179 h 286321"/>
                <a:gd name="connsiteX11" fmla="*/ 201570 w 648995"/>
                <a:gd name="connsiteY11" fmla="*/ 8780 h 286321"/>
                <a:gd name="connsiteX12" fmla="*/ 21189 w 648995"/>
                <a:gd name="connsiteY12" fmla="*/ 61846 h 286321"/>
                <a:gd name="connsiteX13" fmla="*/ 156905 w 648995"/>
                <a:gd name="connsiteY13" fmla="*/ 20309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86321">
                  <a:moveTo>
                    <a:pt x="480257" y="290139"/>
                  </a:moveTo>
                  <a:cubicBezTo>
                    <a:pt x="347404" y="258644"/>
                    <a:pt x="280404" y="242228"/>
                    <a:pt x="145070" y="206915"/>
                  </a:cubicBezTo>
                  <a:cubicBezTo>
                    <a:pt x="86852" y="146406"/>
                    <a:pt x="57838" y="116056"/>
                    <a:pt x="0" y="56119"/>
                  </a:cubicBezTo>
                  <a:cubicBezTo>
                    <a:pt x="77117" y="33404"/>
                    <a:pt x="115865" y="22333"/>
                    <a:pt x="192599" y="0"/>
                  </a:cubicBezTo>
                  <a:cubicBezTo>
                    <a:pt x="325643" y="34168"/>
                    <a:pt x="391116" y="50202"/>
                    <a:pt x="521106" y="80170"/>
                  </a:cubicBezTo>
                  <a:cubicBezTo>
                    <a:pt x="578179" y="136098"/>
                    <a:pt x="606811" y="164158"/>
                    <a:pt x="664839" y="220849"/>
                  </a:cubicBezTo>
                  <a:cubicBezTo>
                    <a:pt x="591731" y="248909"/>
                    <a:pt x="554700" y="262461"/>
                    <a:pt x="480257" y="290139"/>
                  </a:cubicBezTo>
                  <a:close/>
                  <a:moveTo>
                    <a:pt x="156905" y="203097"/>
                  </a:moveTo>
                  <a:cubicBezTo>
                    <a:pt x="283650" y="235929"/>
                    <a:pt x="346449" y="251390"/>
                    <a:pt x="471285" y="280977"/>
                  </a:cubicBezTo>
                  <a:cubicBezTo>
                    <a:pt x="541148" y="255208"/>
                    <a:pt x="575889" y="242419"/>
                    <a:pt x="644797" y="216459"/>
                  </a:cubicBezTo>
                  <a:cubicBezTo>
                    <a:pt x="590586" y="163203"/>
                    <a:pt x="563481" y="136671"/>
                    <a:pt x="510035" y="84179"/>
                  </a:cubicBezTo>
                  <a:cubicBezTo>
                    <a:pt x="387870" y="55928"/>
                    <a:pt x="326216" y="40849"/>
                    <a:pt x="201570" y="8780"/>
                  </a:cubicBezTo>
                  <a:cubicBezTo>
                    <a:pt x="129609" y="29968"/>
                    <a:pt x="93532" y="40467"/>
                    <a:pt x="21189" y="61846"/>
                  </a:cubicBezTo>
                  <a:cubicBezTo>
                    <a:pt x="75017" y="118155"/>
                    <a:pt x="102313" y="146406"/>
                    <a:pt x="156905" y="2030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BA0789E9-4DFB-4177-B7E1-ECED82DF2D91}"/>
                </a:ext>
              </a:extLst>
            </p:cNvPr>
            <p:cNvSpPr/>
            <p:nvPr/>
          </p:nvSpPr>
          <p:spPr>
            <a:xfrm>
              <a:off x="-2971038" y="6383694"/>
              <a:ext cx="668084" cy="286321"/>
            </a:xfrm>
            <a:custGeom>
              <a:avLst/>
              <a:gdLst>
                <a:gd name="connsiteX0" fmla="*/ 184773 w 668083"/>
                <a:gd name="connsiteY0" fmla="*/ 295484 h 286321"/>
                <a:gd name="connsiteX1" fmla="*/ 0 w 668083"/>
                <a:gd name="connsiteY1" fmla="*/ 220468 h 286321"/>
                <a:gd name="connsiteX2" fmla="*/ 149078 w 668083"/>
                <a:gd name="connsiteY2" fmla="*/ 75016 h 286321"/>
                <a:gd name="connsiteX3" fmla="*/ 480257 w 668083"/>
                <a:gd name="connsiteY3" fmla="*/ 0 h 286321"/>
                <a:gd name="connsiteX4" fmla="*/ 668847 w 668083"/>
                <a:gd name="connsiteY4" fmla="*/ 67763 h 286321"/>
                <a:gd name="connsiteX5" fmla="*/ 520914 w 668083"/>
                <a:gd name="connsiteY5" fmla="*/ 218940 h 286321"/>
                <a:gd name="connsiteX6" fmla="*/ 184773 w 668083"/>
                <a:gd name="connsiteY6" fmla="*/ 295484 h 286321"/>
                <a:gd name="connsiteX7" fmla="*/ 20615 w 668083"/>
                <a:gd name="connsiteY7" fmla="*/ 216077 h 286321"/>
                <a:gd name="connsiteX8" fmla="*/ 193935 w 668083"/>
                <a:gd name="connsiteY8" fmla="*/ 286321 h 286321"/>
                <a:gd name="connsiteX9" fmla="*/ 509270 w 668083"/>
                <a:gd name="connsiteY9" fmla="*/ 214550 h 286321"/>
                <a:gd name="connsiteX10" fmla="*/ 648041 w 668083"/>
                <a:gd name="connsiteY10" fmla="*/ 72916 h 286321"/>
                <a:gd name="connsiteX11" fmla="*/ 471285 w 668083"/>
                <a:gd name="connsiteY11" fmla="*/ 9162 h 286321"/>
                <a:gd name="connsiteX12" fmla="*/ 160531 w 668083"/>
                <a:gd name="connsiteY12" fmla="*/ 79597 h 286321"/>
                <a:gd name="connsiteX13" fmla="*/ 20615 w 668083"/>
                <a:gd name="connsiteY13" fmla="*/ 21607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84773" y="295484"/>
                  </a:moveTo>
                  <a:cubicBezTo>
                    <a:pt x="110138" y="265515"/>
                    <a:pt x="73298" y="250626"/>
                    <a:pt x="0" y="220468"/>
                  </a:cubicBezTo>
                  <a:cubicBezTo>
                    <a:pt x="59746" y="161867"/>
                    <a:pt x="89714" y="132853"/>
                    <a:pt x="149078" y="75016"/>
                  </a:cubicBezTo>
                  <a:cubicBezTo>
                    <a:pt x="280404" y="46193"/>
                    <a:pt x="346449" y="31304"/>
                    <a:pt x="480257" y="0"/>
                  </a:cubicBezTo>
                  <a:cubicBezTo>
                    <a:pt x="555464" y="26914"/>
                    <a:pt x="593258" y="40276"/>
                    <a:pt x="668847" y="67763"/>
                  </a:cubicBezTo>
                  <a:cubicBezTo>
                    <a:pt x="609483" y="128272"/>
                    <a:pt x="579706" y="158622"/>
                    <a:pt x="520914" y="218940"/>
                  </a:cubicBezTo>
                  <a:cubicBezTo>
                    <a:pt x="385771" y="250436"/>
                    <a:pt x="318771" y="265515"/>
                    <a:pt x="184773" y="295484"/>
                  </a:cubicBezTo>
                  <a:close/>
                  <a:moveTo>
                    <a:pt x="20615" y="216077"/>
                  </a:moveTo>
                  <a:cubicBezTo>
                    <a:pt x="89332" y="244328"/>
                    <a:pt x="124073" y="258262"/>
                    <a:pt x="193935" y="286321"/>
                  </a:cubicBezTo>
                  <a:cubicBezTo>
                    <a:pt x="319535" y="258262"/>
                    <a:pt x="382526" y="244137"/>
                    <a:pt x="509270" y="214550"/>
                  </a:cubicBezTo>
                  <a:cubicBezTo>
                    <a:pt x="564435" y="158049"/>
                    <a:pt x="592304" y="129608"/>
                    <a:pt x="648041" y="72916"/>
                  </a:cubicBezTo>
                  <a:cubicBezTo>
                    <a:pt x="577224" y="47148"/>
                    <a:pt x="541720" y="34549"/>
                    <a:pt x="471285" y="9162"/>
                  </a:cubicBezTo>
                  <a:cubicBezTo>
                    <a:pt x="345876" y="38558"/>
                    <a:pt x="283840" y="52492"/>
                    <a:pt x="160531" y="79597"/>
                  </a:cubicBezTo>
                  <a:cubicBezTo>
                    <a:pt x="104794" y="133617"/>
                    <a:pt x="76734" y="161104"/>
                    <a:pt x="20615" y="2160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CDE7510A-E3FB-4DF6-AB0B-2FA58DC37910}"/>
                </a:ext>
              </a:extLst>
            </p:cNvPr>
            <p:cNvSpPr/>
            <p:nvPr/>
          </p:nvSpPr>
          <p:spPr>
            <a:xfrm>
              <a:off x="-2466158" y="6366896"/>
              <a:ext cx="668084" cy="305409"/>
            </a:xfrm>
            <a:custGeom>
              <a:avLst/>
              <a:gdLst>
                <a:gd name="connsiteX0" fmla="*/ 190118 w 668083"/>
                <a:gd name="connsiteY0" fmla="*/ 309609 h 305409"/>
                <a:gd name="connsiteX1" fmla="*/ 0 w 668083"/>
                <a:gd name="connsiteY1" fmla="*/ 235738 h 305409"/>
                <a:gd name="connsiteX2" fmla="*/ 147742 w 668083"/>
                <a:gd name="connsiteY2" fmla="*/ 84751 h 305409"/>
                <a:gd name="connsiteX3" fmla="*/ 486556 w 668083"/>
                <a:gd name="connsiteY3" fmla="*/ 0 h 305409"/>
                <a:gd name="connsiteX4" fmla="*/ 679155 w 668083"/>
                <a:gd name="connsiteY4" fmla="*/ 67190 h 305409"/>
                <a:gd name="connsiteX5" fmla="*/ 529122 w 668083"/>
                <a:gd name="connsiteY5" fmla="*/ 226957 h 305409"/>
                <a:gd name="connsiteX6" fmla="*/ 190118 w 668083"/>
                <a:gd name="connsiteY6" fmla="*/ 309609 h 305409"/>
                <a:gd name="connsiteX7" fmla="*/ 20615 w 668083"/>
                <a:gd name="connsiteY7" fmla="*/ 230966 h 305409"/>
                <a:gd name="connsiteX8" fmla="*/ 199089 w 668083"/>
                <a:gd name="connsiteY8" fmla="*/ 300065 h 305409"/>
                <a:gd name="connsiteX9" fmla="*/ 517288 w 668083"/>
                <a:gd name="connsiteY9" fmla="*/ 222567 h 305409"/>
                <a:gd name="connsiteX10" fmla="*/ 657967 w 668083"/>
                <a:gd name="connsiteY10" fmla="*/ 72917 h 305409"/>
                <a:gd name="connsiteX11" fmla="*/ 477393 w 668083"/>
                <a:gd name="connsiteY11" fmla="*/ 9544 h 305409"/>
                <a:gd name="connsiteX12" fmla="*/ 159386 w 668083"/>
                <a:gd name="connsiteY12" fmla="*/ 88951 h 305409"/>
                <a:gd name="connsiteX13" fmla="*/ 20615 w 668083"/>
                <a:gd name="connsiteY13" fmla="*/ 23096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190118" y="309609"/>
                  </a:moveTo>
                  <a:cubicBezTo>
                    <a:pt x="113765" y="279832"/>
                    <a:pt x="75780" y="265134"/>
                    <a:pt x="0" y="235738"/>
                  </a:cubicBezTo>
                  <a:cubicBezTo>
                    <a:pt x="58791" y="175610"/>
                    <a:pt x="88378" y="145260"/>
                    <a:pt x="147742" y="84751"/>
                  </a:cubicBezTo>
                  <a:cubicBezTo>
                    <a:pt x="281931" y="52301"/>
                    <a:pt x="349694" y="35504"/>
                    <a:pt x="486556" y="0"/>
                  </a:cubicBezTo>
                  <a:cubicBezTo>
                    <a:pt x="563863" y="26342"/>
                    <a:pt x="602420" y="39703"/>
                    <a:pt x="679155" y="67190"/>
                  </a:cubicBezTo>
                  <a:cubicBezTo>
                    <a:pt x="618454" y="131517"/>
                    <a:pt x="588104" y="163776"/>
                    <a:pt x="529122" y="226957"/>
                  </a:cubicBezTo>
                  <a:cubicBezTo>
                    <a:pt x="392451" y="261507"/>
                    <a:pt x="324689" y="277732"/>
                    <a:pt x="190118" y="309609"/>
                  </a:cubicBezTo>
                  <a:close/>
                  <a:moveTo>
                    <a:pt x="20615" y="230966"/>
                  </a:moveTo>
                  <a:cubicBezTo>
                    <a:pt x="91814" y="258453"/>
                    <a:pt x="127509" y="272196"/>
                    <a:pt x="199089" y="300065"/>
                  </a:cubicBezTo>
                  <a:cubicBezTo>
                    <a:pt x="325452" y="270096"/>
                    <a:pt x="389016" y="254635"/>
                    <a:pt x="517288" y="222567"/>
                  </a:cubicBezTo>
                  <a:cubicBezTo>
                    <a:pt x="572643" y="163203"/>
                    <a:pt x="601084" y="133235"/>
                    <a:pt x="657967" y="72917"/>
                  </a:cubicBezTo>
                  <a:cubicBezTo>
                    <a:pt x="586005" y="46957"/>
                    <a:pt x="549928" y="34359"/>
                    <a:pt x="477393" y="9544"/>
                  </a:cubicBezTo>
                  <a:cubicBezTo>
                    <a:pt x="348931" y="42566"/>
                    <a:pt x="285558" y="58410"/>
                    <a:pt x="159386" y="88951"/>
                  </a:cubicBezTo>
                  <a:cubicBezTo>
                    <a:pt x="103648" y="145833"/>
                    <a:pt x="75780" y="174274"/>
                    <a:pt x="20615" y="2309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4AB65388-959F-41C7-8705-9F3C30635295}"/>
                </a:ext>
              </a:extLst>
            </p:cNvPr>
            <p:cNvSpPr/>
            <p:nvPr/>
          </p:nvSpPr>
          <p:spPr>
            <a:xfrm>
              <a:off x="-1953452" y="6340936"/>
              <a:ext cx="687172" cy="324498"/>
            </a:xfrm>
            <a:custGeom>
              <a:avLst/>
              <a:gdLst>
                <a:gd name="connsiteX0" fmla="*/ 192408 w 687171"/>
                <a:gd name="connsiteY0" fmla="*/ 328697 h 324497"/>
                <a:gd name="connsiteX1" fmla="*/ 0 w 687171"/>
                <a:gd name="connsiteY1" fmla="*/ 253490 h 324497"/>
                <a:gd name="connsiteX2" fmla="*/ 149842 w 687171"/>
                <a:gd name="connsiteY2" fmla="*/ 93913 h 324497"/>
                <a:gd name="connsiteX3" fmla="*/ 494573 w 687171"/>
                <a:gd name="connsiteY3" fmla="*/ 0 h 324497"/>
                <a:gd name="connsiteX4" fmla="*/ 687362 w 687171"/>
                <a:gd name="connsiteY4" fmla="*/ 69481 h 324497"/>
                <a:gd name="connsiteX5" fmla="*/ 533703 w 687171"/>
                <a:gd name="connsiteY5" fmla="*/ 239937 h 324497"/>
                <a:gd name="connsiteX6" fmla="*/ 192408 w 687171"/>
                <a:gd name="connsiteY6" fmla="*/ 328697 h 324497"/>
                <a:gd name="connsiteX7" fmla="*/ 20997 w 687171"/>
                <a:gd name="connsiteY7" fmla="*/ 248145 h 324497"/>
                <a:gd name="connsiteX8" fmla="*/ 201379 w 687171"/>
                <a:gd name="connsiteY8" fmla="*/ 318580 h 324497"/>
                <a:gd name="connsiteX9" fmla="*/ 521869 w 687171"/>
                <a:gd name="connsiteY9" fmla="*/ 235165 h 324497"/>
                <a:gd name="connsiteX10" fmla="*/ 665984 w 687171"/>
                <a:gd name="connsiteY10" fmla="*/ 75589 h 324497"/>
                <a:gd name="connsiteX11" fmla="*/ 485219 w 687171"/>
                <a:gd name="connsiteY11" fmla="*/ 10117 h 324497"/>
                <a:gd name="connsiteX12" fmla="*/ 161867 w 687171"/>
                <a:gd name="connsiteY12" fmla="*/ 98113 h 324497"/>
                <a:gd name="connsiteX13" fmla="*/ 20997 w 687171"/>
                <a:gd name="connsiteY13" fmla="*/ 248145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24497">
                  <a:moveTo>
                    <a:pt x="192408" y="328697"/>
                  </a:moveTo>
                  <a:cubicBezTo>
                    <a:pt x="115292" y="298156"/>
                    <a:pt x="76925" y="283076"/>
                    <a:pt x="0" y="253490"/>
                  </a:cubicBezTo>
                  <a:cubicBezTo>
                    <a:pt x="58982" y="190308"/>
                    <a:pt x="89141" y="158240"/>
                    <a:pt x="149842" y="93913"/>
                  </a:cubicBezTo>
                  <a:cubicBezTo>
                    <a:pt x="286512" y="57837"/>
                    <a:pt x="355420" y="39131"/>
                    <a:pt x="494573" y="0"/>
                  </a:cubicBezTo>
                  <a:cubicBezTo>
                    <a:pt x="572261" y="26914"/>
                    <a:pt x="610819" y="40658"/>
                    <a:pt x="687362" y="69481"/>
                  </a:cubicBezTo>
                  <a:cubicBezTo>
                    <a:pt x="624753" y="138389"/>
                    <a:pt x="593831" y="172747"/>
                    <a:pt x="533703" y="239937"/>
                  </a:cubicBezTo>
                  <a:cubicBezTo>
                    <a:pt x="395887" y="276968"/>
                    <a:pt x="327743" y="294720"/>
                    <a:pt x="192408" y="328697"/>
                  </a:cubicBezTo>
                  <a:close/>
                  <a:moveTo>
                    <a:pt x="20997" y="248145"/>
                  </a:moveTo>
                  <a:cubicBezTo>
                    <a:pt x="93150" y="276014"/>
                    <a:pt x="129226" y="290139"/>
                    <a:pt x="201379" y="318580"/>
                  </a:cubicBezTo>
                  <a:cubicBezTo>
                    <a:pt x="328506" y="286512"/>
                    <a:pt x="392642" y="269906"/>
                    <a:pt x="521869" y="235165"/>
                  </a:cubicBezTo>
                  <a:cubicBezTo>
                    <a:pt x="578178" y="172175"/>
                    <a:pt x="607383" y="140107"/>
                    <a:pt x="665984" y="75589"/>
                  </a:cubicBezTo>
                  <a:cubicBezTo>
                    <a:pt x="594213" y="48484"/>
                    <a:pt x="558136" y="35504"/>
                    <a:pt x="485219" y="10117"/>
                  </a:cubicBezTo>
                  <a:cubicBezTo>
                    <a:pt x="354657" y="46766"/>
                    <a:pt x="289948" y="64327"/>
                    <a:pt x="161867" y="98113"/>
                  </a:cubicBezTo>
                  <a:cubicBezTo>
                    <a:pt x="104794" y="158622"/>
                    <a:pt x="76543" y="188781"/>
                    <a:pt x="20997" y="2481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19D26188-C527-4629-A74D-1276C2B0FBA0}"/>
                </a:ext>
              </a:extLst>
            </p:cNvPr>
            <p:cNvSpPr/>
            <p:nvPr/>
          </p:nvSpPr>
          <p:spPr>
            <a:xfrm>
              <a:off x="-1436355" y="6309059"/>
              <a:ext cx="687172" cy="343586"/>
            </a:xfrm>
            <a:custGeom>
              <a:avLst/>
              <a:gdLst>
                <a:gd name="connsiteX0" fmla="*/ 192408 w 687171"/>
                <a:gd name="connsiteY0" fmla="*/ 351030 h 343585"/>
                <a:gd name="connsiteX1" fmla="*/ 0 w 687171"/>
                <a:gd name="connsiteY1" fmla="*/ 272387 h 343585"/>
                <a:gd name="connsiteX2" fmla="*/ 153468 w 687171"/>
                <a:gd name="connsiteY2" fmla="*/ 102312 h 343585"/>
                <a:gd name="connsiteX3" fmla="*/ 501826 w 687171"/>
                <a:gd name="connsiteY3" fmla="*/ 0 h 343585"/>
                <a:gd name="connsiteX4" fmla="*/ 692325 w 687171"/>
                <a:gd name="connsiteY4" fmla="*/ 74253 h 343585"/>
                <a:gd name="connsiteX5" fmla="*/ 535039 w 687171"/>
                <a:gd name="connsiteY5" fmla="*/ 256544 h 343585"/>
                <a:gd name="connsiteX6" fmla="*/ 192408 w 687171"/>
                <a:gd name="connsiteY6" fmla="*/ 351030 h 343585"/>
                <a:gd name="connsiteX7" fmla="*/ 21379 w 687171"/>
                <a:gd name="connsiteY7" fmla="*/ 266661 h 343585"/>
                <a:gd name="connsiteX8" fmla="*/ 201761 w 687171"/>
                <a:gd name="connsiteY8" fmla="*/ 340341 h 343585"/>
                <a:gd name="connsiteX9" fmla="*/ 523587 w 687171"/>
                <a:gd name="connsiteY9" fmla="*/ 251199 h 343585"/>
                <a:gd name="connsiteX10" fmla="*/ 670947 w 687171"/>
                <a:gd name="connsiteY10" fmla="*/ 80552 h 343585"/>
                <a:gd name="connsiteX11" fmla="*/ 492282 w 687171"/>
                <a:gd name="connsiteY11" fmla="*/ 10689 h 343585"/>
                <a:gd name="connsiteX12" fmla="*/ 165494 w 687171"/>
                <a:gd name="connsiteY12" fmla="*/ 106512 h 343585"/>
                <a:gd name="connsiteX13" fmla="*/ 21379 w 687171"/>
                <a:gd name="connsiteY13" fmla="*/ 266661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43585">
                  <a:moveTo>
                    <a:pt x="192408" y="351030"/>
                  </a:moveTo>
                  <a:cubicBezTo>
                    <a:pt x="115483" y="318962"/>
                    <a:pt x="77116" y="303310"/>
                    <a:pt x="0" y="272387"/>
                  </a:cubicBezTo>
                  <a:cubicBezTo>
                    <a:pt x="59937" y="205388"/>
                    <a:pt x="91050" y="171029"/>
                    <a:pt x="153468" y="102312"/>
                  </a:cubicBezTo>
                  <a:cubicBezTo>
                    <a:pt x="291666" y="62991"/>
                    <a:pt x="361338" y="42566"/>
                    <a:pt x="501826" y="0"/>
                  </a:cubicBezTo>
                  <a:cubicBezTo>
                    <a:pt x="578751" y="28441"/>
                    <a:pt x="616928" y="43330"/>
                    <a:pt x="692325" y="74253"/>
                  </a:cubicBezTo>
                  <a:cubicBezTo>
                    <a:pt x="627998" y="148315"/>
                    <a:pt x="596121" y="184964"/>
                    <a:pt x="535039" y="256544"/>
                  </a:cubicBezTo>
                  <a:cubicBezTo>
                    <a:pt x="396842" y="295865"/>
                    <a:pt x="328315" y="314763"/>
                    <a:pt x="192408" y="351030"/>
                  </a:cubicBezTo>
                  <a:close/>
                  <a:moveTo>
                    <a:pt x="21379" y="266661"/>
                  </a:moveTo>
                  <a:cubicBezTo>
                    <a:pt x="93532" y="295675"/>
                    <a:pt x="129608" y="310372"/>
                    <a:pt x="201761" y="340341"/>
                  </a:cubicBezTo>
                  <a:cubicBezTo>
                    <a:pt x="329461" y="306173"/>
                    <a:pt x="393787" y="288421"/>
                    <a:pt x="523587" y="251199"/>
                  </a:cubicBezTo>
                  <a:cubicBezTo>
                    <a:pt x="581042" y="184200"/>
                    <a:pt x="610819" y="149842"/>
                    <a:pt x="670947" y="80552"/>
                  </a:cubicBezTo>
                  <a:cubicBezTo>
                    <a:pt x="600130" y="51729"/>
                    <a:pt x="564435" y="37604"/>
                    <a:pt x="492282" y="10689"/>
                  </a:cubicBezTo>
                  <a:cubicBezTo>
                    <a:pt x="360574" y="50393"/>
                    <a:pt x="295102" y="69481"/>
                    <a:pt x="165494" y="106512"/>
                  </a:cubicBezTo>
                  <a:cubicBezTo>
                    <a:pt x="106893" y="171411"/>
                    <a:pt x="77689" y="203479"/>
                    <a:pt x="21379" y="26666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E4FDD46E-8A8A-4913-BE98-49D2716D8EB1}"/>
                </a:ext>
              </a:extLst>
            </p:cNvPr>
            <p:cNvSpPr/>
            <p:nvPr/>
          </p:nvSpPr>
          <p:spPr>
            <a:xfrm>
              <a:off x="-917540" y="6274892"/>
              <a:ext cx="687172" cy="362674"/>
            </a:xfrm>
            <a:custGeom>
              <a:avLst/>
              <a:gdLst>
                <a:gd name="connsiteX0" fmla="*/ 191072 w 687171"/>
                <a:gd name="connsiteY0" fmla="*/ 374508 h 362673"/>
                <a:gd name="connsiteX1" fmla="*/ 0 w 687171"/>
                <a:gd name="connsiteY1" fmla="*/ 291093 h 362673"/>
                <a:gd name="connsiteX2" fmla="*/ 157095 w 687171"/>
                <a:gd name="connsiteY2" fmla="*/ 109184 h 362673"/>
                <a:gd name="connsiteX3" fmla="*/ 506598 w 687171"/>
                <a:gd name="connsiteY3" fmla="*/ 0 h 362673"/>
                <a:gd name="connsiteX4" fmla="*/ 693280 w 687171"/>
                <a:gd name="connsiteY4" fmla="*/ 80743 h 362673"/>
                <a:gd name="connsiteX5" fmla="*/ 533703 w 687171"/>
                <a:gd name="connsiteY5" fmla="*/ 274678 h 362673"/>
                <a:gd name="connsiteX6" fmla="*/ 191072 w 687171"/>
                <a:gd name="connsiteY6" fmla="*/ 374508 h 362673"/>
                <a:gd name="connsiteX7" fmla="*/ 21188 w 687171"/>
                <a:gd name="connsiteY7" fmla="*/ 284985 h 362673"/>
                <a:gd name="connsiteX8" fmla="*/ 200234 w 687171"/>
                <a:gd name="connsiteY8" fmla="*/ 363246 h 362673"/>
                <a:gd name="connsiteX9" fmla="*/ 521869 w 687171"/>
                <a:gd name="connsiteY9" fmla="*/ 269333 h 362673"/>
                <a:gd name="connsiteX10" fmla="*/ 671519 w 687171"/>
                <a:gd name="connsiteY10" fmla="*/ 87614 h 362673"/>
                <a:gd name="connsiteX11" fmla="*/ 496291 w 687171"/>
                <a:gd name="connsiteY11" fmla="*/ 11835 h 362673"/>
                <a:gd name="connsiteX12" fmla="*/ 168548 w 687171"/>
                <a:gd name="connsiteY12" fmla="*/ 113956 h 362673"/>
                <a:gd name="connsiteX13" fmla="*/ 21188 w 687171"/>
                <a:gd name="connsiteY13" fmla="*/ 284985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62673">
                  <a:moveTo>
                    <a:pt x="191072" y="374508"/>
                  </a:moveTo>
                  <a:cubicBezTo>
                    <a:pt x="114529" y="340722"/>
                    <a:pt x="76352" y="323925"/>
                    <a:pt x="0" y="291093"/>
                  </a:cubicBezTo>
                  <a:cubicBezTo>
                    <a:pt x="61082" y="219704"/>
                    <a:pt x="92768" y="183055"/>
                    <a:pt x="157095" y="109184"/>
                  </a:cubicBezTo>
                  <a:cubicBezTo>
                    <a:pt x="295866" y="66999"/>
                    <a:pt x="365919" y="45239"/>
                    <a:pt x="506598" y="0"/>
                  </a:cubicBezTo>
                  <a:cubicBezTo>
                    <a:pt x="581996" y="30923"/>
                    <a:pt x="619409" y="47147"/>
                    <a:pt x="693280" y="80743"/>
                  </a:cubicBezTo>
                  <a:cubicBezTo>
                    <a:pt x="627808" y="159767"/>
                    <a:pt x="595358" y="198898"/>
                    <a:pt x="533703" y="274678"/>
                  </a:cubicBezTo>
                  <a:cubicBezTo>
                    <a:pt x="395505" y="316290"/>
                    <a:pt x="326979" y="336332"/>
                    <a:pt x="191072" y="374508"/>
                  </a:cubicBezTo>
                  <a:close/>
                  <a:moveTo>
                    <a:pt x="21188" y="284985"/>
                  </a:moveTo>
                  <a:cubicBezTo>
                    <a:pt x="92959" y="315717"/>
                    <a:pt x="128654" y="331560"/>
                    <a:pt x="200234" y="363246"/>
                  </a:cubicBezTo>
                  <a:cubicBezTo>
                    <a:pt x="327933" y="327170"/>
                    <a:pt x="392260" y="308273"/>
                    <a:pt x="521869" y="269333"/>
                  </a:cubicBezTo>
                  <a:cubicBezTo>
                    <a:pt x="579896" y="198325"/>
                    <a:pt x="610056" y="161676"/>
                    <a:pt x="671519" y="87614"/>
                  </a:cubicBezTo>
                  <a:cubicBezTo>
                    <a:pt x="602039" y="56119"/>
                    <a:pt x="567107" y="41039"/>
                    <a:pt x="496291" y="11835"/>
                  </a:cubicBezTo>
                  <a:cubicBezTo>
                    <a:pt x="364392" y="54019"/>
                    <a:pt x="298729" y="74443"/>
                    <a:pt x="168548" y="113956"/>
                  </a:cubicBezTo>
                  <a:cubicBezTo>
                    <a:pt x="108420" y="183436"/>
                    <a:pt x="78643" y="217795"/>
                    <a:pt x="21188" y="28498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55B8C4A4-D3E4-4863-B088-95E07C645A09}"/>
                </a:ext>
              </a:extLst>
            </p:cNvPr>
            <p:cNvSpPr/>
            <p:nvPr/>
          </p:nvSpPr>
          <p:spPr>
            <a:xfrm>
              <a:off x="-400444" y="6242442"/>
              <a:ext cx="687172" cy="381762"/>
            </a:xfrm>
            <a:custGeom>
              <a:avLst/>
              <a:gdLst>
                <a:gd name="connsiteX0" fmla="*/ 189545 w 687171"/>
                <a:gd name="connsiteY0" fmla="*/ 396842 h 381761"/>
                <a:gd name="connsiteX1" fmla="*/ 0 w 687171"/>
                <a:gd name="connsiteY1" fmla="*/ 307700 h 381761"/>
                <a:gd name="connsiteX2" fmla="*/ 159385 w 687171"/>
                <a:gd name="connsiteY2" fmla="*/ 114147 h 381761"/>
                <a:gd name="connsiteX3" fmla="*/ 507171 w 687171"/>
                <a:gd name="connsiteY3" fmla="*/ 0 h 381761"/>
                <a:gd name="connsiteX4" fmla="*/ 689462 w 687171"/>
                <a:gd name="connsiteY4" fmla="*/ 88569 h 381761"/>
                <a:gd name="connsiteX5" fmla="*/ 529886 w 687171"/>
                <a:gd name="connsiteY5" fmla="*/ 293384 h 381761"/>
                <a:gd name="connsiteX6" fmla="*/ 189545 w 687171"/>
                <a:gd name="connsiteY6" fmla="*/ 396842 h 381761"/>
                <a:gd name="connsiteX7" fmla="*/ 21379 w 687171"/>
                <a:gd name="connsiteY7" fmla="*/ 301210 h 381761"/>
                <a:gd name="connsiteX8" fmla="*/ 198707 w 687171"/>
                <a:gd name="connsiteY8" fmla="*/ 385007 h 381761"/>
                <a:gd name="connsiteX9" fmla="*/ 518624 w 687171"/>
                <a:gd name="connsiteY9" fmla="*/ 287467 h 381761"/>
                <a:gd name="connsiteX10" fmla="*/ 668465 w 687171"/>
                <a:gd name="connsiteY10" fmla="*/ 95632 h 381761"/>
                <a:gd name="connsiteX11" fmla="*/ 497245 w 687171"/>
                <a:gd name="connsiteY11" fmla="*/ 12407 h 381761"/>
                <a:gd name="connsiteX12" fmla="*/ 171029 w 687171"/>
                <a:gd name="connsiteY12" fmla="*/ 119301 h 381761"/>
                <a:gd name="connsiteX13" fmla="*/ 21379 w 687171"/>
                <a:gd name="connsiteY13" fmla="*/ 301210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81761">
                  <a:moveTo>
                    <a:pt x="189545" y="396842"/>
                  </a:moveTo>
                  <a:cubicBezTo>
                    <a:pt x="113574" y="360765"/>
                    <a:pt x="75780" y="342822"/>
                    <a:pt x="0" y="307700"/>
                  </a:cubicBezTo>
                  <a:cubicBezTo>
                    <a:pt x="61654" y="232111"/>
                    <a:pt x="93913" y="192981"/>
                    <a:pt x="159385" y="114147"/>
                  </a:cubicBezTo>
                  <a:cubicBezTo>
                    <a:pt x="297965" y="69862"/>
                    <a:pt x="367446" y="46957"/>
                    <a:pt x="507171" y="0"/>
                  </a:cubicBezTo>
                  <a:cubicBezTo>
                    <a:pt x="580851" y="33977"/>
                    <a:pt x="617118" y="51920"/>
                    <a:pt x="689462" y="88569"/>
                  </a:cubicBezTo>
                  <a:cubicBezTo>
                    <a:pt x="623608" y="172175"/>
                    <a:pt x="591349" y="213596"/>
                    <a:pt x="529886" y="293384"/>
                  </a:cubicBezTo>
                  <a:cubicBezTo>
                    <a:pt x="393024" y="336141"/>
                    <a:pt x="324879" y="356948"/>
                    <a:pt x="189545" y="396842"/>
                  </a:cubicBezTo>
                  <a:close/>
                  <a:moveTo>
                    <a:pt x="21379" y="301210"/>
                  </a:moveTo>
                  <a:cubicBezTo>
                    <a:pt x="92196" y="334233"/>
                    <a:pt x="127699" y="351030"/>
                    <a:pt x="198707" y="385007"/>
                  </a:cubicBezTo>
                  <a:cubicBezTo>
                    <a:pt x="325834" y="347404"/>
                    <a:pt x="389779" y="327743"/>
                    <a:pt x="518624" y="287467"/>
                  </a:cubicBezTo>
                  <a:cubicBezTo>
                    <a:pt x="576461" y="212641"/>
                    <a:pt x="606811" y="173893"/>
                    <a:pt x="668465" y="95632"/>
                  </a:cubicBezTo>
                  <a:cubicBezTo>
                    <a:pt x="600511" y="61273"/>
                    <a:pt x="566344" y="44666"/>
                    <a:pt x="497245" y="12407"/>
                  </a:cubicBezTo>
                  <a:cubicBezTo>
                    <a:pt x="366301" y="56310"/>
                    <a:pt x="301019" y="77689"/>
                    <a:pt x="171029" y="119301"/>
                  </a:cubicBezTo>
                  <a:cubicBezTo>
                    <a:pt x="109566" y="193362"/>
                    <a:pt x="79407" y="230012"/>
                    <a:pt x="21379" y="3012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4557C7F9-09BC-4EAC-9747-66F43B959B83}"/>
                </a:ext>
              </a:extLst>
            </p:cNvPr>
            <p:cNvSpPr/>
            <p:nvPr/>
          </p:nvSpPr>
          <p:spPr>
            <a:xfrm>
              <a:off x="113217" y="6214573"/>
              <a:ext cx="668084" cy="400850"/>
            </a:xfrm>
            <a:custGeom>
              <a:avLst/>
              <a:gdLst>
                <a:gd name="connsiteX0" fmla="*/ 188208 w 668083"/>
                <a:gd name="connsiteY0" fmla="*/ 416693 h 400849"/>
                <a:gd name="connsiteX1" fmla="*/ 0 w 668083"/>
                <a:gd name="connsiteY1" fmla="*/ 321443 h 400849"/>
                <a:gd name="connsiteX2" fmla="*/ 159576 w 668083"/>
                <a:gd name="connsiteY2" fmla="*/ 117010 h 400849"/>
                <a:gd name="connsiteX3" fmla="*/ 503162 w 668083"/>
                <a:gd name="connsiteY3" fmla="*/ 0 h 400849"/>
                <a:gd name="connsiteX4" fmla="*/ 681254 w 668083"/>
                <a:gd name="connsiteY4" fmla="*/ 97158 h 400849"/>
                <a:gd name="connsiteX5" fmla="*/ 524541 w 668083"/>
                <a:gd name="connsiteY5" fmla="*/ 310945 h 400849"/>
                <a:gd name="connsiteX6" fmla="*/ 188208 w 668083"/>
                <a:gd name="connsiteY6" fmla="*/ 416693 h 400849"/>
                <a:gd name="connsiteX7" fmla="*/ 21379 w 668083"/>
                <a:gd name="connsiteY7" fmla="*/ 314954 h 400849"/>
                <a:gd name="connsiteX8" fmla="*/ 197371 w 668083"/>
                <a:gd name="connsiteY8" fmla="*/ 404477 h 400849"/>
                <a:gd name="connsiteX9" fmla="*/ 513470 w 668083"/>
                <a:gd name="connsiteY9" fmla="*/ 304837 h 400849"/>
                <a:gd name="connsiteX10" fmla="*/ 660639 w 668083"/>
                <a:gd name="connsiteY10" fmla="*/ 104412 h 400849"/>
                <a:gd name="connsiteX11" fmla="*/ 493236 w 668083"/>
                <a:gd name="connsiteY11" fmla="*/ 13171 h 400849"/>
                <a:gd name="connsiteX12" fmla="*/ 171029 w 668083"/>
                <a:gd name="connsiteY12" fmla="*/ 122736 h 400849"/>
                <a:gd name="connsiteX13" fmla="*/ 21379 w 668083"/>
                <a:gd name="connsiteY13" fmla="*/ 314954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00849">
                  <a:moveTo>
                    <a:pt x="188208" y="416693"/>
                  </a:moveTo>
                  <a:cubicBezTo>
                    <a:pt x="112429" y="378517"/>
                    <a:pt x="75016" y="359238"/>
                    <a:pt x="0" y="321443"/>
                  </a:cubicBezTo>
                  <a:cubicBezTo>
                    <a:pt x="61463" y="241846"/>
                    <a:pt x="93722" y="200425"/>
                    <a:pt x="159576" y="117010"/>
                  </a:cubicBezTo>
                  <a:cubicBezTo>
                    <a:pt x="296820" y="71199"/>
                    <a:pt x="365537" y="47720"/>
                    <a:pt x="503162" y="0"/>
                  </a:cubicBezTo>
                  <a:cubicBezTo>
                    <a:pt x="574934" y="37604"/>
                    <a:pt x="610437" y="57264"/>
                    <a:pt x="681254" y="97158"/>
                  </a:cubicBezTo>
                  <a:cubicBezTo>
                    <a:pt x="616355" y="184773"/>
                    <a:pt x="584478" y="228103"/>
                    <a:pt x="524541" y="310945"/>
                  </a:cubicBezTo>
                  <a:cubicBezTo>
                    <a:pt x="389588" y="354657"/>
                    <a:pt x="322207" y="375845"/>
                    <a:pt x="188208" y="416693"/>
                  </a:cubicBezTo>
                  <a:close/>
                  <a:moveTo>
                    <a:pt x="21379" y="314954"/>
                  </a:moveTo>
                  <a:cubicBezTo>
                    <a:pt x="91432" y="350457"/>
                    <a:pt x="126554" y="368591"/>
                    <a:pt x="197371" y="404477"/>
                  </a:cubicBezTo>
                  <a:cubicBezTo>
                    <a:pt x="323161" y="365919"/>
                    <a:pt x="386534" y="345876"/>
                    <a:pt x="513470" y="304837"/>
                  </a:cubicBezTo>
                  <a:cubicBezTo>
                    <a:pt x="569970" y="226957"/>
                    <a:pt x="599939" y="186300"/>
                    <a:pt x="660639" y="104412"/>
                  </a:cubicBezTo>
                  <a:cubicBezTo>
                    <a:pt x="594022" y="66999"/>
                    <a:pt x="560617" y="48484"/>
                    <a:pt x="493236" y="13171"/>
                  </a:cubicBezTo>
                  <a:cubicBezTo>
                    <a:pt x="364201" y="57837"/>
                    <a:pt x="299683" y="79788"/>
                    <a:pt x="171029" y="122736"/>
                  </a:cubicBezTo>
                  <a:cubicBezTo>
                    <a:pt x="109375" y="201188"/>
                    <a:pt x="79025" y="239937"/>
                    <a:pt x="21379" y="31495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4A938AAE-DA29-4461-8522-3ABB2DA470CF}"/>
                </a:ext>
              </a:extLst>
            </p:cNvPr>
            <p:cNvSpPr/>
            <p:nvPr/>
          </p:nvSpPr>
          <p:spPr>
            <a:xfrm>
              <a:off x="621915" y="6195103"/>
              <a:ext cx="668084" cy="419938"/>
            </a:xfrm>
            <a:custGeom>
              <a:avLst/>
              <a:gdLst>
                <a:gd name="connsiteX0" fmla="*/ 187636 w 668083"/>
                <a:gd name="connsiteY0" fmla="*/ 431964 h 419938"/>
                <a:gd name="connsiteX1" fmla="*/ 0 w 668083"/>
                <a:gd name="connsiteY1" fmla="*/ 330797 h 419938"/>
                <a:gd name="connsiteX2" fmla="*/ 156904 w 668083"/>
                <a:gd name="connsiteY2" fmla="*/ 117201 h 419938"/>
                <a:gd name="connsiteX3" fmla="*/ 493809 w 668083"/>
                <a:gd name="connsiteY3" fmla="*/ 0 h 419938"/>
                <a:gd name="connsiteX4" fmla="*/ 668656 w 668083"/>
                <a:gd name="connsiteY4" fmla="*/ 106321 h 419938"/>
                <a:gd name="connsiteX5" fmla="*/ 518242 w 668083"/>
                <a:gd name="connsiteY5" fmla="*/ 326597 h 419938"/>
                <a:gd name="connsiteX6" fmla="*/ 187636 w 668083"/>
                <a:gd name="connsiteY6" fmla="*/ 431964 h 419938"/>
                <a:gd name="connsiteX7" fmla="*/ 20806 w 668083"/>
                <a:gd name="connsiteY7" fmla="*/ 324116 h 419938"/>
                <a:gd name="connsiteX8" fmla="*/ 196416 w 668083"/>
                <a:gd name="connsiteY8" fmla="*/ 419365 h 419938"/>
                <a:gd name="connsiteX9" fmla="*/ 506598 w 668083"/>
                <a:gd name="connsiteY9" fmla="*/ 319916 h 419938"/>
                <a:gd name="connsiteX10" fmla="*/ 648041 w 668083"/>
                <a:gd name="connsiteY10" fmla="*/ 113383 h 419938"/>
                <a:gd name="connsiteX11" fmla="*/ 483692 w 668083"/>
                <a:gd name="connsiteY11" fmla="*/ 13553 h 419938"/>
                <a:gd name="connsiteX12" fmla="*/ 167784 w 668083"/>
                <a:gd name="connsiteY12" fmla="*/ 123309 h 419938"/>
                <a:gd name="connsiteX13" fmla="*/ 20806 w 668083"/>
                <a:gd name="connsiteY13" fmla="*/ 324116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19938">
                  <a:moveTo>
                    <a:pt x="187636" y="431964"/>
                  </a:moveTo>
                  <a:cubicBezTo>
                    <a:pt x="111666" y="391688"/>
                    <a:pt x="74253" y="371263"/>
                    <a:pt x="0" y="330797"/>
                  </a:cubicBezTo>
                  <a:cubicBezTo>
                    <a:pt x="60127" y="247954"/>
                    <a:pt x="92004" y="204624"/>
                    <a:pt x="156904" y="117201"/>
                  </a:cubicBezTo>
                  <a:cubicBezTo>
                    <a:pt x="291666" y="71008"/>
                    <a:pt x="359238" y="47338"/>
                    <a:pt x="493809" y="0"/>
                  </a:cubicBezTo>
                  <a:cubicBezTo>
                    <a:pt x="563862" y="41421"/>
                    <a:pt x="598794" y="62800"/>
                    <a:pt x="668656" y="106321"/>
                  </a:cubicBezTo>
                  <a:cubicBezTo>
                    <a:pt x="606047" y="196798"/>
                    <a:pt x="575506" y="241464"/>
                    <a:pt x="518242" y="326597"/>
                  </a:cubicBezTo>
                  <a:cubicBezTo>
                    <a:pt x="385580" y="369736"/>
                    <a:pt x="319535" y="390924"/>
                    <a:pt x="187636" y="431964"/>
                  </a:cubicBezTo>
                  <a:close/>
                  <a:moveTo>
                    <a:pt x="20806" y="324116"/>
                  </a:moveTo>
                  <a:cubicBezTo>
                    <a:pt x="90478" y="362101"/>
                    <a:pt x="125409" y="381380"/>
                    <a:pt x="196416" y="419365"/>
                  </a:cubicBezTo>
                  <a:cubicBezTo>
                    <a:pt x="320108" y="380617"/>
                    <a:pt x="382335" y="360574"/>
                    <a:pt x="506598" y="319916"/>
                  </a:cubicBezTo>
                  <a:cubicBezTo>
                    <a:pt x="560617" y="239937"/>
                    <a:pt x="589250" y="198134"/>
                    <a:pt x="648041" y="113383"/>
                  </a:cubicBezTo>
                  <a:cubicBezTo>
                    <a:pt x="582378" y="72726"/>
                    <a:pt x="549546" y="52492"/>
                    <a:pt x="483692" y="13553"/>
                  </a:cubicBezTo>
                  <a:cubicBezTo>
                    <a:pt x="357520" y="58028"/>
                    <a:pt x="294338" y="79979"/>
                    <a:pt x="167784" y="123309"/>
                  </a:cubicBezTo>
                  <a:cubicBezTo>
                    <a:pt x="107084" y="205388"/>
                    <a:pt x="77307" y="246046"/>
                    <a:pt x="20806" y="32411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0E4C1F76-EBB6-4B83-BA96-961597036834}"/>
                </a:ext>
              </a:extLst>
            </p:cNvPr>
            <p:cNvSpPr/>
            <p:nvPr/>
          </p:nvSpPr>
          <p:spPr>
            <a:xfrm>
              <a:off x="1124123" y="6186895"/>
              <a:ext cx="648995" cy="439026"/>
            </a:xfrm>
            <a:custGeom>
              <a:avLst/>
              <a:gdLst>
                <a:gd name="connsiteX0" fmla="*/ 188591 w 648995"/>
                <a:gd name="connsiteY0" fmla="*/ 441317 h 439026"/>
                <a:gd name="connsiteX1" fmla="*/ 0 w 648995"/>
                <a:gd name="connsiteY1" fmla="*/ 334805 h 439026"/>
                <a:gd name="connsiteX2" fmla="*/ 150605 w 648995"/>
                <a:gd name="connsiteY2" fmla="*/ 114719 h 439026"/>
                <a:gd name="connsiteX3" fmla="*/ 478348 w 648995"/>
                <a:gd name="connsiteY3" fmla="*/ 0 h 439026"/>
                <a:gd name="connsiteX4" fmla="*/ 651668 w 648995"/>
                <a:gd name="connsiteY4" fmla="*/ 115865 h 439026"/>
                <a:gd name="connsiteX5" fmla="*/ 511370 w 648995"/>
                <a:gd name="connsiteY5" fmla="*/ 338814 h 439026"/>
                <a:gd name="connsiteX6" fmla="*/ 188591 w 648995"/>
                <a:gd name="connsiteY6" fmla="*/ 441317 h 439026"/>
                <a:gd name="connsiteX7" fmla="*/ 20233 w 648995"/>
                <a:gd name="connsiteY7" fmla="*/ 327933 h 439026"/>
                <a:gd name="connsiteX8" fmla="*/ 196607 w 648995"/>
                <a:gd name="connsiteY8" fmla="*/ 428337 h 439026"/>
                <a:gd name="connsiteX9" fmla="*/ 499536 w 648995"/>
                <a:gd name="connsiteY9" fmla="*/ 331751 h 439026"/>
                <a:gd name="connsiteX10" fmla="*/ 631625 w 648995"/>
                <a:gd name="connsiteY10" fmla="*/ 122546 h 439026"/>
                <a:gd name="connsiteX11" fmla="*/ 468804 w 648995"/>
                <a:gd name="connsiteY11" fmla="*/ 14125 h 439026"/>
                <a:gd name="connsiteX12" fmla="*/ 161485 w 648995"/>
                <a:gd name="connsiteY12" fmla="*/ 121400 h 439026"/>
                <a:gd name="connsiteX13" fmla="*/ 20233 w 648995"/>
                <a:gd name="connsiteY13" fmla="*/ 327933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39026">
                  <a:moveTo>
                    <a:pt x="188591" y="441317"/>
                  </a:moveTo>
                  <a:cubicBezTo>
                    <a:pt x="111856" y="399323"/>
                    <a:pt x="74253" y="377753"/>
                    <a:pt x="0" y="334805"/>
                  </a:cubicBezTo>
                  <a:cubicBezTo>
                    <a:pt x="57264" y="249863"/>
                    <a:pt x="87996" y="205197"/>
                    <a:pt x="150605" y="114719"/>
                  </a:cubicBezTo>
                  <a:cubicBezTo>
                    <a:pt x="282122" y="69099"/>
                    <a:pt x="347785" y="46002"/>
                    <a:pt x="478348" y="0"/>
                  </a:cubicBezTo>
                  <a:cubicBezTo>
                    <a:pt x="547256" y="45429"/>
                    <a:pt x="581806" y="67954"/>
                    <a:pt x="651668" y="115865"/>
                  </a:cubicBezTo>
                  <a:cubicBezTo>
                    <a:pt x="593067" y="207869"/>
                    <a:pt x="564435" y="253108"/>
                    <a:pt x="511370" y="338814"/>
                  </a:cubicBezTo>
                  <a:cubicBezTo>
                    <a:pt x="382144" y="379471"/>
                    <a:pt x="317435" y="401041"/>
                    <a:pt x="188591" y="441317"/>
                  </a:cubicBezTo>
                  <a:close/>
                  <a:moveTo>
                    <a:pt x="20233" y="327933"/>
                  </a:moveTo>
                  <a:cubicBezTo>
                    <a:pt x="89714" y="368400"/>
                    <a:pt x="124836" y="388634"/>
                    <a:pt x="196607" y="428337"/>
                  </a:cubicBezTo>
                  <a:cubicBezTo>
                    <a:pt x="317626" y="390351"/>
                    <a:pt x="378135" y="370118"/>
                    <a:pt x="499536" y="331751"/>
                  </a:cubicBezTo>
                  <a:cubicBezTo>
                    <a:pt x="549737" y="251008"/>
                    <a:pt x="576461" y="208633"/>
                    <a:pt x="631625" y="122546"/>
                  </a:cubicBezTo>
                  <a:cubicBezTo>
                    <a:pt x="565772" y="78070"/>
                    <a:pt x="533513" y="56691"/>
                    <a:pt x="468804" y="14125"/>
                  </a:cubicBezTo>
                  <a:cubicBezTo>
                    <a:pt x="346449" y="57073"/>
                    <a:pt x="284794" y="78834"/>
                    <a:pt x="161485" y="121400"/>
                  </a:cubicBezTo>
                  <a:cubicBezTo>
                    <a:pt x="102885" y="206151"/>
                    <a:pt x="74253" y="247954"/>
                    <a:pt x="20233" y="32793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7E74793D-3F5C-48D0-8C32-9254D7FFC289}"/>
                </a:ext>
              </a:extLst>
            </p:cNvPr>
            <p:cNvSpPr/>
            <p:nvPr/>
          </p:nvSpPr>
          <p:spPr>
            <a:xfrm>
              <a:off x="1619649" y="6201211"/>
              <a:ext cx="610819" cy="439026"/>
            </a:xfrm>
            <a:custGeom>
              <a:avLst/>
              <a:gdLst>
                <a:gd name="connsiteX0" fmla="*/ 188591 w 610819"/>
                <a:gd name="connsiteY0" fmla="*/ 445898 h 439026"/>
                <a:gd name="connsiteX1" fmla="*/ 0 w 610819"/>
                <a:gd name="connsiteY1" fmla="*/ 324307 h 439026"/>
                <a:gd name="connsiteX2" fmla="*/ 140679 w 610819"/>
                <a:gd name="connsiteY2" fmla="*/ 101358 h 439026"/>
                <a:gd name="connsiteX3" fmla="*/ 455442 w 610819"/>
                <a:gd name="connsiteY3" fmla="*/ 0 h 439026"/>
                <a:gd name="connsiteX4" fmla="*/ 622845 w 610819"/>
                <a:gd name="connsiteY4" fmla="*/ 143924 h 439026"/>
                <a:gd name="connsiteX5" fmla="*/ 494191 w 610819"/>
                <a:gd name="connsiteY5" fmla="*/ 371645 h 439026"/>
                <a:gd name="connsiteX6" fmla="*/ 188591 w 610819"/>
                <a:gd name="connsiteY6" fmla="*/ 445898 h 439026"/>
                <a:gd name="connsiteX7" fmla="*/ 19852 w 610819"/>
                <a:gd name="connsiteY7" fmla="*/ 318007 h 439026"/>
                <a:gd name="connsiteX8" fmla="*/ 196035 w 610819"/>
                <a:gd name="connsiteY8" fmla="*/ 433109 h 439026"/>
                <a:gd name="connsiteX9" fmla="*/ 482929 w 610819"/>
                <a:gd name="connsiteY9" fmla="*/ 362292 h 439026"/>
                <a:gd name="connsiteX10" fmla="*/ 604139 w 610819"/>
                <a:gd name="connsiteY10" fmla="*/ 148887 h 439026"/>
                <a:gd name="connsiteX11" fmla="*/ 446662 w 610819"/>
                <a:gd name="connsiteY11" fmla="*/ 14125 h 439026"/>
                <a:gd name="connsiteX12" fmla="*/ 151560 w 610819"/>
                <a:gd name="connsiteY12" fmla="*/ 108611 h 439026"/>
                <a:gd name="connsiteX13" fmla="*/ 19852 w 610819"/>
                <a:gd name="connsiteY13" fmla="*/ 318007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39026">
                  <a:moveTo>
                    <a:pt x="188591" y="445898"/>
                  </a:moveTo>
                  <a:cubicBezTo>
                    <a:pt x="113002" y="394932"/>
                    <a:pt x="75589" y="370309"/>
                    <a:pt x="0" y="324307"/>
                  </a:cubicBezTo>
                  <a:cubicBezTo>
                    <a:pt x="53256" y="238601"/>
                    <a:pt x="81888" y="193362"/>
                    <a:pt x="140679" y="101358"/>
                  </a:cubicBezTo>
                  <a:cubicBezTo>
                    <a:pt x="268570" y="58410"/>
                    <a:pt x="331560" y="38176"/>
                    <a:pt x="455442" y="0"/>
                  </a:cubicBezTo>
                  <a:cubicBezTo>
                    <a:pt x="522632" y="54592"/>
                    <a:pt x="555845" y="83606"/>
                    <a:pt x="622845" y="143924"/>
                  </a:cubicBezTo>
                  <a:cubicBezTo>
                    <a:pt x="569016" y="238028"/>
                    <a:pt x="542675" y="284222"/>
                    <a:pt x="494191" y="371645"/>
                  </a:cubicBezTo>
                  <a:cubicBezTo>
                    <a:pt x="372791" y="399895"/>
                    <a:pt x="311709" y="414593"/>
                    <a:pt x="188591" y="445898"/>
                  </a:cubicBezTo>
                  <a:close/>
                  <a:moveTo>
                    <a:pt x="19852" y="318007"/>
                  </a:moveTo>
                  <a:cubicBezTo>
                    <a:pt x="90287" y="361719"/>
                    <a:pt x="125409" y="385007"/>
                    <a:pt x="196035" y="433109"/>
                  </a:cubicBezTo>
                  <a:cubicBezTo>
                    <a:pt x="311709" y="403331"/>
                    <a:pt x="369164" y="389397"/>
                    <a:pt x="482929" y="362292"/>
                  </a:cubicBezTo>
                  <a:cubicBezTo>
                    <a:pt x="528932" y="280213"/>
                    <a:pt x="553555" y="236883"/>
                    <a:pt x="604139" y="148887"/>
                  </a:cubicBezTo>
                  <a:cubicBezTo>
                    <a:pt x="541339" y="92577"/>
                    <a:pt x="509844" y="65472"/>
                    <a:pt x="446662" y="14125"/>
                  </a:cubicBezTo>
                  <a:cubicBezTo>
                    <a:pt x="330415" y="49820"/>
                    <a:pt x="271433" y="68717"/>
                    <a:pt x="151560" y="108611"/>
                  </a:cubicBezTo>
                  <a:cubicBezTo>
                    <a:pt x="96586" y="194698"/>
                    <a:pt x="69863" y="237265"/>
                    <a:pt x="19852" y="31800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51298580-0A06-46EA-8DBD-450814BFA9AF}"/>
                </a:ext>
              </a:extLst>
            </p:cNvPr>
            <p:cNvSpPr/>
            <p:nvPr/>
          </p:nvSpPr>
          <p:spPr>
            <a:xfrm>
              <a:off x="2098761" y="6265538"/>
              <a:ext cx="591731" cy="458114"/>
            </a:xfrm>
            <a:custGeom>
              <a:avLst/>
              <a:gdLst>
                <a:gd name="connsiteX0" fmla="*/ 182101 w 591731"/>
                <a:gd name="connsiteY0" fmla="*/ 460023 h 458114"/>
                <a:gd name="connsiteX1" fmla="*/ 0 w 591731"/>
                <a:gd name="connsiteY1" fmla="*/ 304837 h 458114"/>
                <a:gd name="connsiteX2" fmla="*/ 129036 w 591731"/>
                <a:gd name="connsiteY2" fmla="*/ 77498 h 458114"/>
                <a:gd name="connsiteX3" fmla="*/ 426428 w 591731"/>
                <a:gd name="connsiteY3" fmla="*/ 0 h 458114"/>
                <a:gd name="connsiteX4" fmla="*/ 592113 w 591731"/>
                <a:gd name="connsiteY4" fmla="*/ 172556 h 458114"/>
                <a:gd name="connsiteX5" fmla="*/ 474721 w 591731"/>
                <a:gd name="connsiteY5" fmla="*/ 410012 h 458114"/>
                <a:gd name="connsiteX6" fmla="*/ 182101 w 591731"/>
                <a:gd name="connsiteY6" fmla="*/ 460023 h 458114"/>
                <a:gd name="connsiteX7" fmla="*/ 18707 w 591731"/>
                <a:gd name="connsiteY7" fmla="*/ 300256 h 458114"/>
                <a:gd name="connsiteX8" fmla="*/ 188782 w 591731"/>
                <a:gd name="connsiteY8" fmla="*/ 446661 h 458114"/>
                <a:gd name="connsiteX9" fmla="*/ 463459 w 591731"/>
                <a:gd name="connsiteY9" fmla="*/ 398559 h 458114"/>
                <a:gd name="connsiteX10" fmla="*/ 573979 w 591731"/>
                <a:gd name="connsiteY10" fmla="*/ 176183 h 458114"/>
                <a:gd name="connsiteX11" fmla="*/ 418220 w 591731"/>
                <a:gd name="connsiteY11" fmla="*/ 14507 h 458114"/>
                <a:gd name="connsiteX12" fmla="*/ 139343 w 591731"/>
                <a:gd name="connsiteY12" fmla="*/ 86660 h 458114"/>
                <a:gd name="connsiteX13" fmla="*/ 18707 w 591731"/>
                <a:gd name="connsiteY13" fmla="*/ 300256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58114">
                  <a:moveTo>
                    <a:pt x="182101" y="460023"/>
                  </a:moveTo>
                  <a:cubicBezTo>
                    <a:pt x="108611" y="395887"/>
                    <a:pt x="72344" y="364773"/>
                    <a:pt x="0" y="304837"/>
                  </a:cubicBezTo>
                  <a:cubicBezTo>
                    <a:pt x="48675" y="217604"/>
                    <a:pt x="75016" y="171411"/>
                    <a:pt x="129036" y="77498"/>
                  </a:cubicBezTo>
                  <a:cubicBezTo>
                    <a:pt x="249291" y="45048"/>
                    <a:pt x="308845" y="29777"/>
                    <a:pt x="426428" y="0"/>
                  </a:cubicBezTo>
                  <a:cubicBezTo>
                    <a:pt x="492282" y="66236"/>
                    <a:pt x="525304" y="100976"/>
                    <a:pt x="592113" y="172556"/>
                  </a:cubicBezTo>
                  <a:cubicBezTo>
                    <a:pt x="543057" y="270860"/>
                    <a:pt x="519006" y="319153"/>
                    <a:pt x="474721" y="410012"/>
                  </a:cubicBezTo>
                  <a:cubicBezTo>
                    <a:pt x="357902" y="429673"/>
                    <a:pt x="299492" y="439599"/>
                    <a:pt x="182101" y="460023"/>
                  </a:cubicBezTo>
                  <a:close/>
                  <a:moveTo>
                    <a:pt x="18707" y="300256"/>
                  </a:moveTo>
                  <a:cubicBezTo>
                    <a:pt x="86278" y="356947"/>
                    <a:pt x="120255" y="386343"/>
                    <a:pt x="188782" y="446661"/>
                  </a:cubicBezTo>
                  <a:cubicBezTo>
                    <a:pt x="299111" y="427001"/>
                    <a:pt x="353894" y="417648"/>
                    <a:pt x="463459" y="398559"/>
                  </a:cubicBezTo>
                  <a:cubicBezTo>
                    <a:pt x="505453" y="313045"/>
                    <a:pt x="527786" y="267997"/>
                    <a:pt x="573979" y="176183"/>
                  </a:cubicBezTo>
                  <a:cubicBezTo>
                    <a:pt x="511179" y="109184"/>
                    <a:pt x="480257" y="76734"/>
                    <a:pt x="418220" y="14507"/>
                  </a:cubicBezTo>
                  <a:cubicBezTo>
                    <a:pt x="307891" y="42376"/>
                    <a:pt x="252154" y="56692"/>
                    <a:pt x="139343" y="86660"/>
                  </a:cubicBezTo>
                  <a:cubicBezTo>
                    <a:pt x="89142" y="174847"/>
                    <a:pt x="64518" y="218177"/>
                    <a:pt x="18707" y="3002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8E240854-7A6E-4E8E-BA3A-A3F3EB3CFAB8}"/>
                </a:ext>
              </a:extLst>
            </p:cNvPr>
            <p:cNvSpPr/>
            <p:nvPr/>
          </p:nvSpPr>
          <p:spPr>
            <a:xfrm>
              <a:off x="2558784" y="6372241"/>
              <a:ext cx="572643" cy="477202"/>
            </a:xfrm>
            <a:custGeom>
              <a:avLst/>
              <a:gdLst>
                <a:gd name="connsiteX0" fmla="*/ 183246 w 572643"/>
                <a:gd name="connsiteY0" fmla="*/ 483692 h 477202"/>
                <a:gd name="connsiteX1" fmla="*/ 0 w 572643"/>
                <a:gd name="connsiteY1" fmla="*/ 298920 h 477202"/>
                <a:gd name="connsiteX2" fmla="*/ 117773 w 572643"/>
                <a:gd name="connsiteY2" fmla="*/ 61846 h 477202"/>
                <a:gd name="connsiteX3" fmla="*/ 404858 w 572643"/>
                <a:gd name="connsiteY3" fmla="*/ 0 h 477202"/>
                <a:gd name="connsiteX4" fmla="*/ 575315 w 572643"/>
                <a:gd name="connsiteY4" fmla="*/ 197562 h 477202"/>
                <a:gd name="connsiteX5" fmla="*/ 469758 w 572643"/>
                <a:gd name="connsiteY5" fmla="*/ 448952 h 477202"/>
                <a:gd name="connsiteX6" fmla="*/ 183246 w 572643"/>
                <a:gd name="connsiteY6" fmla="*/ 483692 h 477202"/>
                <a:gd name="connsiteX7" fmla="*/ 18134 w 572643"/>
                <a:gd name="connsiteY7" fmla="*/ 295865 h 477202"/>
                <a:gd name="connsiteX8" fmla="*/ 189354 w 572643"/>
                <a:gd name="connsiteY8" fmla="*/ 469949 h 477202"/>
                <a:gd name="connsiteX9" fmla="*/ 458305 w 572643"/>
                <a:gd name="connsiteY9" fmla="*/ 436354 h 477202"/>
                <a:gd name="connsiteX10" fmla="*/ 557754 w 572643"/>
                <a:gd name="connsiteY10" fmla="*/ 200998 h 477202"/>
                <a:gd name="connsiteX11" fmla="*/ 397605 w 572643"/>
                <a:gd name="connsiteY11" fmla="*/ 15843 h 477202"/>
                <a:gd name="connsiteX12" fmla="*/ 128272 w 572643"/>
                <a:gd name="connsiteY12" fmla="*/ 73298 h 477202"/>
                <a:gd name="connsiteX13" fmla="*/ 18134 w 572643"/>
                <a:gd name="connsiteY13" fmla="*/ 29586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77202">
                  <a:moveTo>
                    <a:pt x="183246" y="483692"/>
                  </a:moveTo>
                  <a:cubicBezTo>
                    <a:pt x="108611" y="408294"/>
                    <a:pt x="72153" y="371073"/>
                    <a:pt x="0" y="298920"/>
                  </a:cubicBezTo>
                  <a:cubicBezTo>
                    <a:pt x="44475" y="208251"/>
                    <a:pt x="68526" y="159958"/>
                    <a:pt x="117773" y="61846"/>
                  </a:cubicBezTo>
                  <a:cubicBezTo>
                    <a:pt x="233448" y="36840"/>
                    <a:pt x="290902" y="24433"/>
                    <a:pt x="404858" y="0"/>
                  </a:cubicBezTo>
                  <a:cubicBezTo>
                    <a:pt x="472049" y="76543"/>
                    <a:pt x="506026" y="116246"/>
                    <a:pt x="575315" y="197562"/>
                  </a:cubicBezTo>
                  <a:cubicBezTo>
                    <a:pt x="531031" y="301592"/>
                    <a:pt x="509461" y="352748"/>
                    <a:pt x="469758" y="448952"/>
                  </a:cubicBezTo>
                  <a:cubicBezTo>
                    <a:pt x="355039" y="463841"/>
                    <a:pt x="297774" y="470712"/>
                    <a:pt x="183246" y="483692"/>
                  </a:cubicBezTo>
                  <a:close/>
                  <a:moveTo>
                    <a:pt x="18134" y="295865"/>
                  </a:moveTo>
                  <a:cubicBezTo>
                    <a:pt x="85705" y="364010"/>
                    <a:pt x="119873" y="398941"/>
                    <a:pt x="189354" y="469949"/>
                  </a:cubicBezTo>
                  <a:cubicBezTo>
                    <a:pt x="296820" y="457160"/>
                    <a:pt x="350648" y="450479"/>
                    <a:pt x="458305" y="436354"/>
                  </a:cubicBezTo>
                  <a:cubicBezTo>
                    <a:pt x="496100" y="346067"/>
                    <a:pt x="516333" y="298347"/>
                    <a:pt x="557754" y="200998"/>
                  </a:cubicBezTo>
                  <a:cubicBezTo>
                    <a:pt x="492664" y="125027"/>
                    <a:pt x="460786" y="87805"/>
                    <a:pt x="397605" y="15843"/>
                  </a:cubicBezTo>
                  <a:cubicBezTo>
                    <a:pt x="290712" y="38749"/>
                    <a:pt x="236692" y="50011"/>
                    <a:pt x="128272" y="73298"/>
                  </a:cubicBezTo>
                  <a:cubicBezTo>
                    <a:pt x="82270" y="165112"/>
                    <a:pt x="59746" y="210351"/>
                    <a:pt x="18134" y="29586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376686AC-5741-4898-86BC-2A0DDFB71D65}"/>
                </a:ext>
              </a:extLst>
            </p:cNvPr>
            <p:cNvSpPr/>
            <p:nvPr/>
          </p:nvSpPr>
          <p:spPr>
            <a:xfrm>
              <a:off x="3013844" y="6511202"/>
              <a:ext cx="553555" cy="496290"/>
            </a:xfrm>
            <a:custGeom>
              <a:avLst/>
              <a:gdLst>
                <a:gd name="connsiteX0" fmla="*/ 190881 w 553554"/>
                <a:gd name="connsiteY0" fmla="*/ 514424 h 496290"/>
                <a:gd name="connsiteX1" fmla="*/ 0 w 553554"/>
                <a:gd name="connsiteY1" fmla="*/ 304837 h 496290"/>
                <a:gd name="connsiteX2" fmla="*/ 105939 w 553554"/>
                <a:gd name="connsiteY2" fmla="*/ 54019 h 496290"/>
                <a:gd name="connsiteX3" fmla="*/ 387870 w 553554"/>
                <a:gd name="connsiteY3" fmla="*/ 0 h 496290"/>
                <a:gd name="connsiteX4" fmla="*/ 568825 w 553554"/>
                <a:gd name="connsiteY4" fmla="*/ 218177 h 496290"/>
                <a:gd name="connsiteX5" fmla="*/ 476248 w 553554"/>
                <a:gd name="connsiteY5" fmla="*/ 486556 h 496290"/>
                <a:gd name="connsiteX6" fmla="*/ 190881 w 553554"/>
                <a:gd name="connsiteY6" fmla="*/ 514424 h 496290"/>
                <a:gd name="connsiteX7" fmla="*/ 17752 w 553554"/>
                <a:gd name="connsiteY7" fmla="*/ 302546 h 496290"/>
                <a:gd name="connsiteX8" fmla="*/ 196417 w 553554"/>
                <a:gd name="connsiteY8" fmla="*/ 499917 h 496290"/>
                <a:gd name="connsiteX9" fmla="*/ 464223 w 553554"/>
                <a:gd name="connsiteY9" fmla="*/ 472812 h 496290"/>
                <a:gd name="connsiteX10" fmla="*/ 551456 w 553554"/>
                <a:gd name="connsiteY10" fmla="*/ 221422 h 496290"/>
                <a:gd name="connsiteX11" fmla="*/ 381571 w 553554"/>
                <a:gd name="connsiteY11" fmla="*/ 16798 h 496290"/>
                <a:gd name="connsiteX12" fmla="*/ 116819 w 553554"/>
                <a:gd name="connsiteY12" fmla="*/ 66999 h 496290"/>
                <a:gd name="connsiteX13" fmla="*/ 17752 w 553554"/>
                <a:gd name="connsiteY13" fmla="*/ 302546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96290">
                  <a:moveTo>
                    <a:pt x="190881" y="514424"/>
                  </a:moveTo>
                  <a:cubicBezTo>
                    <a:pt x="112811" y="429673"/>
                    <a:pt x="74635" y="387488"/>
                    <a:pt x="0" y="304837"/>
                  </a:cubicBezTo>
                  <a:cubicBezTo>
                    <a:pt x="40085" y="208824"/>
                    <a:pt x="61655" y="157859"/>
                    <a:pt x="105939" y="54019"/>
                  </a:cubicBezTo>
                  <a:cubicBezTo>
                    <a:pt x="219322" y="33022"/>
                    <a:pt x="275632" y="22333"/>
                    <a:pt x="387870" y="0"/>
                  </a:cubicBezTo>
                  <a:cubicBezTo>
                    <a:pt x="458878" y="85324"/>
                    <a:pt x="494954" y="129226"/>
                    <a:pt x="568825" y="218177"/>
                  </a:cubicBezTo>
                  <a:cubicBezTo>
                    <a:pt x="530076" y="329461"/>
                    <a:pt x="511179" y="384053"/>
                    <a:pt x="476248" y="486556"/>
                  </a:cubicBezTo>
                  <a:cubicBezTo>
                    <a:pt x="361910" y="499726"/>
                    <a:pt x="304837" y="505262"/>
                    <a:pt x="190881" y="514424"/>
                  </a:cubicBezTo>
                  <a:close/>
                  <a:moveTo>
                    <a:pt x="17752" y="302546"/>
                  </a:moveTo>
                  <a:cubicBezTo>
                    <a:pt x="87805" y="380426"/>
                    <a:pt x="123309" y="420129"/>
                    <a:pt x="196417" y="499917"/>
                  </a:cubicBezTo>
                  <a:cubicBezTo>
                    <a:pt x="303310" y="490755"/>
                    <a:pt x="356948" y="485410"/>
                    <a:pt x="464223" y="472812"/>
                  </a:cubicBezTo>
                  <a:cubicBezTo>
                    <a:pt x="497245" y="376417"/>
                    <a:pt x="515188" y="325261"/>
                    <a:pt x="551456" y="221422"/>
                  </a:cubicBezTo>
                  <a:cubicBezTo>
                    <a:pt x="482166" y="138007"/>
                    <a:pt x="448189" y="96968"/>
                    <a:pt x="381571" y="16798"/>
                  </a:cubicBezTo>
                  <a:cubicBezTo>
                    <a:pt x="276205" y="37604"/>
                    <a:pt x="223140" y="47529"/>
                    <a:pt x="116819" y="66999"/>
                  </a:cubicBezTo>
                  <a:cubicBezTo>
                    <a:pt x="75589" y="164158"/>
                    <a:pt x="55355" y="212069"/>
                    <a:pt x="17752" y="302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0C7D5D9F-5FE0-4FFA-B25E-1C15CA3E535A}"/>
                </a:ext>
              </a:extLst>
            </p:cNvPr>
            <p:cNvSpPr/>
            <p:nvPr/>
          </p:nvSpPr>
          <p:spPr>
            <a:xfrm>
              <a:off x="3475395" y="6670015"/>
              <a:ext cx="553555" cy="534467"/>
            </a:xfrm>
            <a:custGeom>
              <a:avLst/>
              <a:gdLst>
                <a:gd name="connsiteX0" fmla="*/ 204243 w 553554"/>
                <a:gd name="connsiteY0" fmla="*/ 550691 h 534466"/>
                <a:gd name="connsiteX1" fmla="*/ 0 w 553554"/>
                <a:gd name="connsiteY1" fmla="*/ 321825 h 534466"/>
                <a:gd name="connsiteX2" fmla="*/ 92959 w 553554"/>
                <a:gd name="connsiteY2" fmla="*/ 54019 h 534466"/>
                <a:gd name="connsiteX3" fmla="*/ 373745 w 553554"/>
                <a:gd name="connsiteY3" fmla="*/ 0 h 534466"/>
                <a:gd name="connsiteX4" fmla="*/ 569971 w 553554"/>
                <a:gd name="connsiteY4" fmla="*/ 233065 h 534466"/>
                <a:gd name="connsiteX5" fmla="*/ 492282 w 553554"/>
                <a:gd name="connsiteY5" fmla="*/ 520723 h 534466"/>
                <a:gd name="connsiteX6" fmla="*/ 204243 w 553554"/>
                <a:gd name="connsiteY6" fmla="*/ 550691 h 534466"/>
                <a:gd name="connsiteX7" fmla="*/ 17561 w 553554"/>
                <a:gd name="connsiteY7" fmla="*/ 319726 h 534466"/>
                <a:gd name="connsiteX8" fmla="*/ 208824 w 553554"/>
                <a:gd name="connsiteY8" fmla="*/ 535039 h 534466"/>
                <a:gd name="connsiteX9" fmla="*/ 479111 w 553554"/>
                <a:gd name="connsiteY9" fmla="*/ 506025 h 534466"/>
                <a:gd name="connsiteX10" fmla="*/ 552601 w 553554"/>
                <a:gd name="connsiteY10" fmla="*/ 236692 h 534466"/>
                <a:gd name="connsiteX11" fmla="*/ 368401 w 553554"/>
                <a:gd name="connsiteY11" fmla="*/ 17752 h 534466"/>
                <a:gd name="connsiteX12" fmla="*/ 104603 w 553554"/>
                <a:gd name="connsiteY12" fmla="*/ 67954 h 534466"/>
                <a:gd name="connsiteX13" fmla="*/ 17561 w 553554"/>
                <a:gd name="connsiteY13" fmla="*/ 31972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34466">
                  <a:moveTo>
                    <a:pt x="204243" y="550691"/>
                  </a:moveTo>
                  <a:cubicBezTo>
                    <a:pt x="120446" y="459069"/>
                    <a:pt x="79598" y="413066"/>
                    <a:pt x="0" y="321825"/>
                  </a:cubicBezTo>
                  <a:cubicBezTo>
                    <a:pt x="35122" y="219322"/>
                    <a:pt x="54020" y="164921"/>
                    <a:pt x="92959" y="54019"/>
                  </a:cubicBezTo>
                  <a:cubicBezTo>
                    <a:pt x="205579" y="33977"/>
                    <a:pt x="261889" y="23287"/>
                    <a:pt x="373745" y="0"/>
                  </a:cubicBezTo>
                  <a:cubicBezTo>
                    <a:pt x="450288" y="92004"/>
                    <a:pt x="489610" y="138770"/>
                    <a:pt x="569971" y="233065"/>
                  </a:cubicBezTo>
                  <a:cubicBezTo>
                    <a:pt x="537330" y="352175"/>
                    <a:pt x="521487" y="410776"/>
                    <a:pt x="492282" y="520723"/>
                  </a:cubicBezTo>
                  <a:cubicBezTo>
                    <a:pt x="376800" y="535994"/>
                    <a:pt x="318963" y="541911"/>
                    <a:pt x="204243" y="550691"/>
                  </a:cubicBezTo>
                  <a:close/>
                  <a:moveTo>
                    <a:pt x="17561" y="319726"/>
                  </a:moveTo>
                  <a:cubicBezTo>
                    <a:pt x="92196" y="405431"/>
                    <a:pt x="130372" y="448761"/>
                    <a:pt x="208824" y="535039"/>
                  </a:cubicBezTo>
                  <a:cubicBezTo>
                    <a:pt x="316672" y="526068"/>
                    <a:pt x="370691" y="520341"/>
                    <a:pt x="479111" y="506025"/>
                  </a:cubicBezTo>
                  <a:cubicBezTo>
                    <a:pt x="506980" y="402759"/>
                    <a:pt x="521869" y="347976"/>
                    <a:pt x="552601" y="236692"/>
                  </a:cubicBezTo>
                  <a:cubicBezTo>
                    <a:pt x="477203" y="148314"/>
                    <a:pt x="440363" y="104221"/>
                    <a:pt x="368401" y="17752"/>
                  </a:cubicBezTo>
                  <a:cubicBezTo>
                    <a:pt x="263225" y="39321"/>
                    <a:pt x="210351" y="49247"/>
                    <a:pt x="104603" y="67954"/>
                  </a:cubicBezTo>
                  <a:cubicBezTo>
                    <a:pt x="68336" y="171984"/>
                    <a:pt x="50583" y="223140"/>
                    <a:pt x="17561" y="3197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FD21FFEA-B49D-4B4D-8452-181AD9AC98DD}"/>
                </a:ext>
              </a:extLst>
            </p:cNvPr>
            <p:cNvSpPr/>
            <p:nvPr/>
          </p:nvSpPr>
          <p:spPr>
            <a:xfrm>
              <a:off x="3952216" y="6835509"/>
              <a:ext cx="572643" cy="572643"/>
            </a:xfrm>
            <a:custGeom>
              <a:avLst/>
              <a:gdLst>
                <a:gd name="connsiteX0" fmla="*/ 221995 w 572643"/>
                <a:gd name="connsiteY0" fmla="*/ 589631 h 572642"/>
                <a:gd name="connsiteX1" fmla="*/ 0 w 572643"/>
                <a:gd name="connsiteY1" fmla="*/ 349121 h 572642"/>
                <a:gd name="connsiteX2" fmla="*/ 78261 w 572643"/>
                <a:gd name="connsiteY2" fmla="*/ 62036 h 572642"/>
                <a:gd name="connsiteX3" fmla="*/ 360383 w 572643"/>
                <a:gd name="connsiteY3" fmla="*/ 0 h 572642"/>
                <a:gd name="connsiteX4" fmla="*/ 575697 w 572643"/>
                <a:gd name="connsiteY4" fmla="*/ 240701 h 572642"/>
                <a:gd name="connsiteX5" fmla="*/ 514806 w 572643"/>
                <a:gd name="connsiteY5" fmla="*/ 548019 h 572642"/>
                <a:gd name="connsiteX6" fmla="*/ 221995 w 572643"/>
                <a:gd name="connsiteY6" fmla="*/ 589631 h 572642"/>
                <a:gd name="connsiteX7" fmla="*/ 17752 w 572643"/>
                <a:gd name="connsiteY7" fmla="*/ 346640 h 572642"/>
                <a:gd name="connsiteX8" fmla="*/ 225812 w 572643"/>
                <a:gd name="connsiteY8" fmla="*/ 572643 h 572642"/>
                <a:gd name="connsiteX9" fmla="*/ 500108 w 572643"/>
                <a:gd name="connsiteY9" fmla="*/ 532749 h 572642"/>
                <a:gd name="connsiteX10" fmla="*/ 557754 w 572643"/>
                <a:gd name="connsiteY10" fmla="*/ 244900 h 572642"/>
                <a:gd name="connsiteX11" fmla="*/ 355802 w 572643"/>
                <a:gd name="connsiteY11" fmla="*/ 18897 h 572642"/>
                <a:gd name="connsiteX12" fmla="*/ 90668 w 572643"/>
                <a:gd name="connsiteY12" fmla="*/ 76734 h 572642"/>
                <a:gd name="connsiteX13" fmla="*/ 17752 w 572643"/>
                <a:gd name="connsiteY13" fmla="*/ 346640 h 57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572642">
                  <a:moveTo>
                    <a:pt x="221995" y="589631"/>
                  </a:moveTo>
                  <a:cubicBezTo>
                    <a:pt x="130754" y="494381"/>
                    <a:pt x="86278" y="445898"/>
                    <a:pt x="0" y="349121"/>
                  </a:cubicBezTo>
                  <a:cubicBezTo>
                    <a:pt x="29586" y="239365"/>
                    <a:pt x="45430" y="180955"/>
                    <a:pt x="78261" y="62036"/>
                  </a:cubicBezTo>
                  <a:cubicBezTo>
                    <a:pt x="191454" y="39703"/>
                    <a:pt x="247764" y="27296"/>
                    <a:pt x="360383" y="0"/>
                  </a:cubicBezTo>
                  <a:cubicBezTo>
                    <a:pt x="444371" y="95822"/>
                    <a:pt x="487319" y="144306"/>
                    <a:pt x="575697" y="240701"/>
                  </a:cubicBezTo>
                  <a:cubicBezTo>
                    <a:pt x="550119" y="368018"/>
                    <a:pt x="537711" y="430627"/>
                    <a:pt x="514806" y="548019"/>
                  </a:cubicBezTo>
                  <a:cubicBezTo>
                    <a:pt x="397223" y="569016"/>
                    <a:pt x="338814" y="577224"/>
                    <a:pt x="221995" y="589631"/>
                  </a:cubicBezTo>
                  <a:close/>
                  <a:moveTo>
                    <a:pt x="17752" y="346640"/>
                  </a:moveTo>
                  <a:cubicBezTo>
                    <a:pt x="98876" y="437690"/>
                    <a:pt x="140488" y="483120"/>
                    <a:pt x="225812" y="572643"/>
                  </a:cubicBezTo>
                  <a:cubicBezTo>
                    <a:pt x="335187" y="560426"/>
                    <a:pt x="390161" y="552409"/>
                    <a:pt x="500108" y="532749"/>
                  </a:cubicBezTo>
                  <a:cubicBezTo>
                    <a:pt x="521869" y="422420"/>
                    <a:pt x="533703" y="363819"/>
                    <a:pt x="557754" y="244900"/>
                  </a:cubicBezTo>
                  <a:cubicBezTo>
                    <a:pt x="474912" y="154423"/>
                    <a:pt x="434636" y="108993"/>
                    <a:pt x="355802" y="18897"/>
                  </a:cubicBezTo>
                  <a:cubicBezTo>
                    <a:pt x="250054" y="44284"/>
                    <a:pt x="196989" y="55737"/>
                    <a:pt x="90668" y="76734"/>
                  </a:cubicBezTo>
                  <a:cubicBezTo>
                    <a:pt x="60318" y="188209"/>
                    <a:pt x="45430" y="243182"/>
                    <a:pt x="17752" y="34664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C5E2973A-7722-47B1-AE94-A691E506E0DD}"/>
                </a:ext>
              </a:extLst>
            </p:cNvPr>
            <p:cNvSpPr/>
            <p:nvPr/>
          </p:nvSpPr>
          <p:spPr>
            <a:xfrm>
              <a:off x="4450606" y="6992413"/>
              <a:ext cx="572643" cy="610819"/>
            </a:xfrm>
            <a:custGeom>
              <a:avLst/>
              <a:gdLst>
                <a:gd name="connsiteX0" fmla="*/ 242801 w 572643"/>
                <a:gd name="connsiteY0" fmla="*/ 627616 h 610818"/>
                <a:gd name="connsiteX1" fmla="*/ 0 w 572643"/>
                <a:gd name="connsiteY1" fmla="*/ 385198 h 610818"/>
                <a:gd name="connsiteX2" fmla="*/ 61464 w 572643"/>
                <a:gd name="connsiteY2" fmla="*/ 78452 h 610818"/>
                <a:gd name="connsiteX3" fmla="*/ 345686 w 572643"/>
                <a:gd name="connsiteY3" fmla="*/ 0 h 610818"/>
                <a:gd name="connsiteX4" fmla="*/ 581997 w 572643"/>
                <a:gd name="connsiteY4" fmla="*/ 238601 h 610818"/>
                <a:gd name="connsiteX5" fmla="*/ 540003 w 572643"/>
                <a:gd name="connsiteY5" fmla="*/ 564244 h 610818"/>
                <a:gd name="connsiteX6" fmla="*/ 242801 w 572643"/>
                <a:gd name="connsiteY6" fmla="*/ 627616 h 610818"/>
                <a:gd name="connsiteX7" fmla="*/ 18134 w 572643"/>
                <a:gd name="connsiteY7" fmla="*/ 381953 h 610818"/>
                <a:gd name="connsiteX8" fmla="*/ 245664 w 572643"/>
                <a:gd name="connsiteY8" fmla="*/ 609674 h 610818"/>
                <a:gd name="connsiteX9" fmla="*/ 524160 w 572643"/>
                <a:gd name="connsiteY9" fmla="*/ 549546 h 610818"/>
                <a:gd name="connsiteX10" fmla="*/ 564244 w 572643"/>
                <a:gd name="connsiteY10" fmla="*/ 244518 h 610818"/>
                <a:gd name="connsiteX11" fmla="*/ 342441 w 572643"/>
                <a:gd name="connsiteY11" fmla="*/ 20043 h 610818"/>
                <a:gd name="connsiteX12" fmla="*/ 75207 w 572643"/>
                <a:gd name="connsiteY12" fmla="*/ 93532 h 610818"/>
                <a:gd name="connsiteX13" fmla="*/ 18134 w 572643"/>
                <a:gd name="connsiteY13" fmla="*/ 381953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10818">
                  <a:moveTo>
                    <a:pt x="242801" y="627616"/>
                  </a:moveTo>
                  <a:cubicBezTo>
                    <a:pt x="143161" y="532940"/>
                    <a:pt x="94486" y="484074"/>
                    <a:pt x="0" y="385198"/>
                  </a:cubicBezTo>
                  <a:cubicBezTo>
                    <a:pt x="23097" y="267997"/>
                    <a:pt x="35695" y="205579"/>
                    <a:pt x="61464" y="78452"/>
                  </a:cubicBezTo>
                  <a:cubicBezTo>
                    <a:pt x="175420" y="50393"/>
                    <a:pt x="232302" y="34740"/>
                    <a:pt x="345686" y="0"/>
                  </a:cubicBezTo>
                  <a:cubicBezTo>
                    <a:pt x="437881" y="96204"/>
                    <a:pt x="485029" y="144306"/>
                    <a:pt x="581997" y="238601"/>
                  </a:cubicBezTo>
                  <a:cubicBezTo>
                    <a:pt x="564435" y="373554"/>
                    <a:pt x="555846" y="439981"/>
                    <a:pt x="540003" y="564244"/>
                  </a:cubicBezTo>
                  <a:cubicBezTo>
                    <a:pt x="421083" y="594976"/>
                    <a:pt x="361529" y="607574"/>
                    <a:pt x="242801" y="627616"/>
                  </a:cubicBezTo>
                  <a:close/>
                  <a:moveTo>
                    <a:pt x="18134" y="381953"/>
                  </a:moveTo>
                  <a:cubicBezTo>
                    <a:pt x="106893" y="474721"/>
                    <a:pt x="152323" y="520532"/>
                    <a:pt x="245664" y="609674"/>
                  </a:cubicBezTo>
                  <a:cubicBezTo>
                    <a:pt x="356948" y="590395"/>
                    <a:pt x="412685" y="578369"/>
                    <a:pt x="524160" y="549546"/>
                  </a:cubicBezTo>
                  <a:cubicBezTo>
                    <a:pt x="539239" y="432727"/>
                    <a:pt x="547447" y="370691"/>
                    <a:pt x="564244" y="244518"/>
                  </a:cubicBezTo>
                  <a:cubicBezTo>
                    <a:pt x="473385" y="155759"/>
                    <a:pt x="429101" y="110520"/>
                    <a:pt x="342441" y="20043"/>
                  </a:cubicBezTo>
                  <a:cubicBezTo>
                    <a:pt x="235929" y="52492"/>
                    <a:pt x="182482" y="67190"/>
                    <a:pt x="75207" y="93532"/>
                  </a:cubicBezTo>
                  <a:cubicBezTo>
                    <a:pt x="51347" y="212641"/>
                    <a:pt x="39704" y="271242"/>
                    <a:pt x="18134" y="3819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27FD0C16-37C4-4E26-9373-8BDB4C39B5BC}"/>
                </a:ext>
              </a:extLst>
            </p:cNvPr>
            <p:cNvSpPr/>
            <p:nvPr/>
          </p:nvSpPr>
          <p:spPr>
            <a:xfrm>
              <a:off x="4973620" y="7122975"/>
              <a:ext cx="572643" cy="648995"/>
            </a:xfrm>
            <a:custGeom>
              <a:avLst/>
              <a:gdLst>
                <a:gd name="connsiteX0" fmla="*/ 264370 w 572643"/>
                <a:gd name="connsiteY0" fmla="*/ 660448 h 648995"/>
                <a:gd name="connsiteX1" fmla="*/ 0 w 572643"/>
                <a:gd name="connsiteY1" fmla="*/ 428528 h 648995"/>
                <a:gd name="connsiteX2" fmla="*/ 42757 w 572643"/>
                <a:gd name="connsiteY2" fmla="*/ 103457 h 648995"/>
                <a:gd name="connsiteX3" fmla="*/ 328506 w 572643"/>
                <a:gd name="connsiteY3" fmla="*/ 0 h 648995"/>
                <a:gd name="connsiteX4" fmla="*/ 586004 w 572643"/>
                <a:gd name="connsiteY4" fmla="*/ 225240 h 648995"/>
                <a:gd name="connsiteX5" fmla="*/ 564244 w 572643"/>
                <a:gd name="connsiteY5" fmla="*/ 565198 h 648995"/>
                <a:gd name="connsiteX6" fmla="*/ 264370 w 572643"/>
                <a:gd name="connsiteY6" fmla="*/ 660448 h 648995"/>
                <a:gd name="connsiteX7" fmla="*/ 18324 w 572643"/>
                <a:gd name="connsiteY7" fmla="*/ 423756 h 648995"/>
                <a:gd name="connsiteX8" fmla="*/ 266088 w 572643"/>
                <a:gd name="connsiteY8" fmla="*/ 641551 h 648995"/>
                <a:gd name="connsiteX9" fmla="*/ 546874 w 572643"/>
                <a:gd name="connsiteY9" fmla="*/ 551455 h 648995"/>
                <a:gd name="connsiteX10" fmla="*/ 567871 w 572643"/>
                <a:gd name="connsiteY10" fmla="*/ 232875 h 648995"/>
                <a:gd name="connsiteX11" fmla="*/ 326216 w 572643"/>
                <a:gd name="connsiteY11" fmla="*/ 20997 h 648995"/>
                <a:gd name="connsiteX12" fmla="*/ 57646 w 572643"/>
                <a:gd name="connsiteY12" fmla="*/ 118155 h 648995"/>
                <a:gd name="connsiteX13" fmla="*/ 18324 w 572643"/>
                <a:gd name="connsiteY13" fmla="*/ 423756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48995">
                  <a:moveTo>
                    <a:pt x="264370" y="660448"/>
                  </a:moveTo>
                  <a:cubicBezTo>
                    <a:pt x="156141" y="571688"/>
                    <a:pt x="103266" y="524923"/>
                    <a:pt x="0" y="428528"/>
                  </a:cubicBezTo>
                  <a:cubicBezTo>
                    <a:pt x="16034" y="304455"/>
                    <a:pt x="24814" y="238219"/>
                    <a:pt x="42757" y="103457"/>
                  </a:cubicBezTo>
                  <a:cubicBezTo>
                    <a:pt x="157477" y="66236"/>
                    <a:pt x="214741" y="45430"/>
                    <a:pt x="328506" y="0"/>
                  </a:cubicBezTo>
                  <a:cubicBezTo>
                    <a:pt x="429291" y="92196"/>
                    <a:pt x="480638" y="137625"/>
                    <a:pt x="586004" y="225240"/>
                  </a:cubicBezTo>
                  <a:cubicBezTo>
                    <a:pt x="576842" y="366109"/>
                    <a:pt x="572452" y="435399"/>
                    <a:pt x="564244" y="565198"/>
                  </a:cubicBezTo>
                  <a:cubicBezTo>
                    <a:pt x="444371" y="609674"/>
                    <a:pt x="384434" y="628762"/>
                    <a:pt x="264370" y="660448"/>
                  </a:cubicBezTo>
                  <a:close/>
                  <a:moveTo>
                    <a:pt x="18324" y="423756"/>
                  </a:moveTo>
                  <a:cubicBezTo>
                    <a:pt x="115292" y="513851"/>
                    <a:pt x="164921" y="557945"/>
                    <a:pt x="266088" y="641551"/>
                  </a:cubicBezTo>
                  <a:cubicBezTo>
                    <a:pt x="378708" y="611201"/>
                    <a:pt x="434827" y="593067"/>
                    <a:pt x="546874" y="551455"/>
                  </a:cubicBezTo>
                  <a:cubicBezTo>
                    <a:pt x="554891" y="429482"/>
                    <a:pt x="559090" y="364773"/>
                    <a:pt x="567871" y="232875"/>
                  </a:cubicBezTo>
                  <a:cubicBezTo>
                    <a:pt x="469185" y="150414"/>
                    <a:pt x="420892" y="107657"/>
                    <a:pt x="326216" y="20997"/>
                  </a:cubicBezTo>
                  <a:cubicBezTo>
                    <a:pt x="219322" y="63563"/>
                    <a:pt x="165494" y="83033"/>
                    <a:pt x="57646" y="118155"/>
                  </a:cubicBezTo>
                  <a:cubicBezTo>
                    <a:pt x="41230" y="244709"/>
                    <a:pt x="33213" y="306746"/>
                    <a:pt x="18324" y="4237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0E005F27-A928-4B6A-A7FC-CED93B619475}"/>
                </a:ext>
              </a:extLst>
            </p:cNvPr>
            <p:cNvSpPr/>
            <p:nvPr/>
          </p:nvSpPr>
          <p:spPr>
            <a:xfrm>
              <a:off x="5519921" y="7208490"/>
              <a:ext cx="572643" cy="668083"/>
            </a:xfrm>
            <a:custGeom>
              <a:avLst/>
              <a:gdLst>
                <a:gd name="connsiteX0" fmla="*/ 283840 w 572643"/>
                <a:gd name="connsiteY0" fmla="*/ 682972 h 668083"/>
                <a:gd name="connsiteX1" fmla="*/ 0 w 572643"/>
                <a:gd name="connsiteY1" fmla="*/ 476248 h 668083"/>
                <a:gd name="connsiteX2" fmla="*/ 22333 w 572643"/>
                <a:gd name="connsiteY2" fmla="*/ 136671 h 668083"/>
                <a:gd name="connsiteX3" fmla="*/ 306936 w 572643"/>
                <a:gd name="connsiteY3" fmla="*/ 0 h 668083"/>
                <a:gd name="connsiteX4" fmla="*/ 582760 w 572643"/>
                <a:gd name="connsiteY4" fmla="*/ 198516 h 668083"/>
                <a:gd name="connsiteX5" fmla="*/ 581614 w 572643"/>
                <a:gd name="connsiteY5" fmla="*/ 545920 h 668083"/>
                <a:gd name="connsiteX6" fmla="*/ 283840 w 572643"/>
                <a:gd name="connsiteY6" fmla="*/ 682972 h 668083"/>
                <a:gd name="connsiteX7" fmla="*/ 18324 w 572643"/>
                <a:gd name="connsiteY7" fmla="*/ 469376 h 668083"/>
                <a:gd name="connsiteX8" fmla="*/ 284413 w 572643"/>
                <a:gd name="connsiteY8" fmla="*/ 663502 h 668083"/>
                <a:gd name="connsiteX9" fmla="*/ 563672 w 572643"/>
                <a:gd name="connsiteY9" fmla="*/ 534848 h 668083"/>
                <a:gd name="connsiteX10" fmla="*/ 565389 w 572643"/>
                <a:gd name="connsiteY10" fmla="*/ 208824 h 668083"/>
                <a:gd name="connsiteX11" fmla="*/ 306364 w 572643"/>
                <a:gd name="connsiteY11" fmla="*/ 21951 h 668083"/>
                <a:gd name="connsiteX12" fmla="*/ 38939 w 572643"/>
                <a:gd name="connsiteY12" fmla="*/ 150414 h 668083"/>
                <a:gd name="connsiteX13" fmla="*/ 18324 w 572643"/>
                <a:gd name="connsiteY13" fmla="*/ 469376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68083">
                  <a:moveTo>
                    <a:pt x="283840" y="682972"/>
                  </a:moveTo>
                  <a:cubicBezTo>
                    <a:pt x="168357" y="606238"/>
                    <a:pt x="111474" y="564244"/>
                    <a:pt x="0" y="476248"/>
                  </a:cubicBezTo>
                  <a:cubicBezTo>
                    <a:pt x="8399" y="346831"/>
                    <a:pt x="12980" y="277541"/>
                    <a:pt x="22333" y="136671"/>
                  </a:cubicBezTo>
                  <a:cubicBezTo>
                    <a:pt x="136861" y="86851"/>
                    <a:pt x="193935" y="59364"/>
                    <a:pt x="306936" y="0"/>
                  </a:cubicBezTo>
                  <a:cubicBezTo>
                    <a:pt x="415357" y="83033"/>
                    <a:pt x="470522" y="123309"/>
                    <a:pt x="582760" y="198516"/>
                  </a:cubicBezTo>
                  <a:cubicBezTo>
                    <a:pt x="582378" y="342822"/>
                    <a:pt x="582187" y="413639"/>
                    <a:pt x="581614" y="545920"/>
                  </a:cubicBezTo>
                  <a:cubicBezTo>
                    <a:pt x="463268" y="607956"/>
                    <a:pt x="403713" y="635442"/>
                    <a:pt x="283840" y="682972"/>
                  </a:cubicBezTo>
                  <a:close/>
                  <a:moveTo>
                    <a:pt x="18324" y="469376"/>
                  </a:moveTo>
                  <a:cubicBezTo>
                    <a:pt x="122927" y="551646"/>
                    <a:pt x="176183" y="590967"/>
                    <a:pt x="284413" y="663502"/>
                  </a:cubicBezTo>
                  <a:cubicBezTo>
                    <a:pt x="396841" y="618454"/>
                    <a:pt x="452579" y="592685"/>
                    <a:pt x="563672" y="534848"/>
                  </a:cubicBezTo>
                  <a:cubicBezTo>
                    <a:pt x="564244" y="410394"/>
                    <a:pt x="564626" y="343968"/>
                    <a:pt x="565389" y="208824"/>
                  </a:cubicBezTo>
                  <a:cubicBezTo>
                    <a:pt x="460214" y="137625"/>
                    <a:pt x="408294" y="100022"/>
                    <a:pt x="306364" y="21951"/>
                  </a:cubicBezTo>
                  <a:cubicBezTo>
                    <a:pt x="200043" y="77498"/>
                    <a:pt x="146596" y="103267"/>
                    <a:pt x="38939" y="150414"/>
                  </a:cubicBezTo>
                  <a:cubicBezTo>
                    <a:pt x="30159" y="282313"/>
                    <a:pt x="26151" y="347212"/>
                    <a:pt x="18324" y="46937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90058E1D-C49C-43AC-BDB9-EC8B32D94FC5}"/>
                </a:ext>
              </a:extLst>
            </p:cNvPr>
            <p:cNvSpPr/>
            <p:nvPr/>
          </p:nvSpPr>
          <p:spPr>
            <a:xfrm>
              <a:off x="6083593" y="7228723"/>
              <a:ext cx="572643" cy="687171"/>
            </a:xfrm>
            <a:custGeom>
              <a:avLst/>
              <a:gdLst>
                <a:gd name="connsiteX0" fmla="*/ 296820 w 572643"/>
                <a:gd name="connsiteY0" fmla="*/ 688698 h 687171"/>
                <a:gd name="connsiteX1" fmla="*/ 0 w 572643"/>
                <a:gd name="connsiteY1" fmla="*/ 524923 h 687171"/>
                <a:gd name="connsiteX2" fmla="*/ 1718 w 572643"/>
                <a:gd name="connsiteY2" fmla="*/ 177519 h 687171"/>
                <a:gd name="connsiteX3" fmla="*/ 280214 w 572643"/>
                <a:gd name="connsiteY3" fmla="*/ 0 h 687171"/>
                <a:gd name="connsiteX4" fmla="*/ 565771 w 572643"/>
                <a:gd name="connsiteY4" fmla="*/ 155759 h 687171"/>
                <a:gd name="connsiteX5" fmla="*/ 584096 w 572643"/>
                <a:gd name="connsiteY5" fmla="*/ 501253 h 687171"/>
                <a:gd name="connsiteX6" fmla="*/ 296820 w 572643"/>
                <a:gd name="connsiteY6" fmla="*/ 688698 h 687171"/>
                <a:gd name="connsiteX7" fmla="*/ 18133 w 572643"/>
                <a:gd name="connsiteY7" fmla="*/ 515570 h 687171"/>
                <a:gd name="connsiteX8" fmla="*/ 296438 w 572643"/>
                <a:gd name="connsiteY8" fmla="*/ 669419 h 687171"/>
                <a:gd name="connsiteX9" fmla="*/ 565580 w 572643"/>
                <a:gd name="connsiteY9" fmla="*/ 493237 h 687171"/>
                <a:gd name="connsiteX10" fmla="*/ 548973 w 572643"/>
                <a:gd name="connsiteY10" fmla="*/ 168930 h 687171"/>
                <a:gd name="connsiteX11" fmla="*/ 280595 w 572643"/>
                <a:gd name="connsiteY11" fmla="*/ 22333 h 687171"/>
                <a:gd name="connsiteX12" fmla="*/ 19088 w 572643"/>
                <a:gd name="connsiteY12" fmla="*/ 189545 h 687171"/>
                <a:gd name="connsiteX13" fmla="*/ 18133 w 572643"/>
                <a:gd name="connsiteY13" fmla="*/ 515570 h 68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87171">
                  <a:moveTo>
                    <a:pt x="296820" y="688698"/>
                  </a:moveTo>
                  <a:cubicBezTo>
                    <a:pt x="177329" y="631625"/>
                    <a:pt x="117773" y="598412"/>
                    <a:pt x="0" y="524923"/>
                  </a:cubicBezTo>
                  <a:cubicBezTo>
                    <a:pt x="764" y="392642"/>
                    <a:pt x="1145" y="321825"/>
                    <a:pt x="1718" y="177519"/>
                  </a:cubicBezTo>
                  <a:cubicBezTo>
                    <a:pt x="114529" y="112238"/>
                    <a:pt x="170266" y="76543"/>
                    <a:pt x="280214" y="0"/>
                  </a:cubicBezTo>
                  <a:cubicBezTo>
                    <a:pt x="393596" y="67381"/>
                    <a:pt x="450670" y="98495"/>
                    <a:pt x="565771" y="155759"/>
                  </a:cubicBezTo>
                  <a:cubicBezTo>
                    <a:pt x="573407" y="299301"/>
                    <a:pt x="577225" y="369737"/>
                    <a:pt x="584096" y="501253"/>
                  </a:cubicBezTo>
                  <a:cubicBezTo>
                    <a:pt x="470713" y="582950"/>
                    <a:pt x="413257" y="620936"/>
                    <a:pt x="296820" y="688698"/>
                  </a:cubicBezTo>
                  <a:close/>
                  <a:moveTo>
                    <a:pt x="18133" y="515570"/>
                  </a:moveTo>
                  <a:cubicBezTo>
                    <a:pt x="128654" y="584287"/>
                    <a:pt x="184582" y="615209"/>
                    <a:pt x="296438" y="669419"/>
                  </a:cubicBezTo>
                  <a:cubicBezTo>
                    <a:pt x="405432" y="605092"/>
                    <a:pt x="459259" y="569589"/>
                    <a:pt x="565580" y="493237"/>
                  </a:cubicBezTo>
                  <a:cubicBezTo>
                    <a:pt x="559282" y="369355"/>
                    <a:pt x="555845" y="303310"/>
                    <a:pt x="548973" y="168930"/>
                  </a:cubicBezTo>
                  <a:cubicBezTo>
                    <a:pt x="440935" y="114910"/>
                    <a:pt x="387298" y="85515"/>
                    <a:pt x="280595" y="22333"/>
                  </a:cubicBezTo>
                  <a:cubicBezTo>
                    <a:pt x="177329" y="94104"/>
                    <a:pt x="125027" y="127890"/>
                    <a:pt x="19088" y="189545"/>
                  </a:cubicBezTo>
                  <a:cubicBezTo>
                    <a:pt x="18706" y="324498"/>
                    <a:pt x="18515" y="390924"/>
                    <a:pt x="18133" y="51557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8BA12A04-E63C-4485-A6A0-5AB507356A24}"/>
                </a:ext>
              </a:extLst>
            </p:cNvPr>
            <p:cNvSpPr/>
            <p:nvPr/>
          </p:nvSpPr>
          <p:spPr>
            <a:xfrm>
              <a:off x="6631994" y="7169932"/>
              <a:ext cx="572643" cy="668083"/>
            </a:xfrm>
            <a:custGeom>
              <a:avLst/>
              <a:gdLst>
                <a:gd name="connsiteX0" fmla="*/ 318198 w 572643"/>
                <a:gd name="connsiteY0" fmla="*/ 677437 h 668083"/>
                <a:gd name="connsiteX1" fmla="*/ 17561 w 572643"/>
                <a:gd name="connsiteY1" fmla="*/ 562144 h 668083"/>
                <a:gd name="connsiteX2" fmla="*/ 0 w 572643"/>
                <a:gd name="connsiteY2" fmla="*/ 216459 h 668083"/>
                <a:gd name="connsiteX3" fmla="*/ 264561 w 572643"/>
                <a:gd name="connsiteY3" fmla="*/ 0 h 668083"/>
                <a:gd name="connsiteX4" fmla="*/ 552982 w 572643"/>
                <a:gd name="connsiteY4" fmla="*/ 117773 h 668083"/>
                <a:gd name="connsiteX5" fmla="*/ 589059 w 572643"/>
                <a:gd name="connsiteY5" fmla="*/ 454296 h 668083"/>
                <a:gd name="connsiteX6" fmla="*/ 318198 w 572643"/>
                <a:gd name="connsiteY6" fmla="*/ 677437 h 668083"/>
                <a:gd name="connsiteX7" fmla="*/ 34930 w 572643"/>
                <a:gd name="connsiteY7" fmla="*/ 549546 h 668083"/>
                <a:gd name="connsiteX8" fmla="*/ 316671 w 572643"/>
                <a:gd name="connsiteY8" fmla="*/ 658157 h 668083"/>
                <a:gd name="connsiteX9" fmla="*/ 570542 w 572643"/>
                <a:gd name="connsiteY9" fmla="*/ 448761 h 668083"/>
                <a:gd name="connsiteX10" fmla="*/ 537138 w 572643"/>
                <a:gd name="connsiteY10" fmla="*/ 132662 h 668083"/>
                <a:gd name="connsiteX11" fmla="*/ 266279 w 572643"/>
                <a:gd name="connsiteY11" fmla="*/ 21951 h 668083"/>
                <a:gd name="connsiteX12" fmla="*/ 17943 w 572643"/>
                <a:gd name="connsiteY12" fmla="*/ 225621 h 668083"/>
                <a:gd name="connsiteX13" fmla="*/ 34930 w 572643"/>
                <a:gd name="connsiteY13" fmla="*/ 549546 h 668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68083">
                  <a:moveTo>
                    <a:pt x="318198" y="677437"/>
                  </a:moveTo>
                  <a:cubicBezTo>
                    <a:pt x="197752" y="638306"/>
                    <a:pt x="137624" y="615209"/>
                    <a:pt x="17561" y="562144"/>
                  </a:cubicBezTo>
                  <a:cubicBezTo>
                    <a:pt x="10880" y="430627"/>
                    <a:pt x="7254" y="360001"/>
                    <a:pt x="0" y="216459"/>
                  </a:cubicBezTo>
                  <a:cubicBezTo>
                    <a:pt x="107466" y="133807"/>
                    <a:pt x="160339" y="90096"/>
                    <a:pt x="264561" y="0"/>
                  </a:cubicBezTo>
                  <a:cubicBezTo>
                    <a:pt x="379472" y="51538"/>
                    <a:pt x="437308" y="75016"/>
                    <a:pt x="552982" y="117773"/>
                  </a:cubicBezTo>
                  <a:cubicBezTo>
                    <a:pt x="568062" y="257498"/>
                    <a:pt x="575506" y="326024"/>
                    <a:pt x="589059" y="454296"/>
                  </a:cubicBezTo>
                  <a:cubicBezTo>
                    <a:pt x="482738" y="548592"/>
                    <a:pt x="428528" y="593640"/>
                    <a:pt x="318198" y="677437"/>
                  </a:cubicBezTo>
                  <a:close/>
                  <a:moveTo>
                    <a:pt x="34930" y="549546"/>
                  </a:moveTo>
                  <a:cubicBezTo>
                    <a:pt x="147360" y="598984"/>
                    <a:pt x="203670" y="620745"/>
                    <a:pt x="316671" y="658157"/>
                  </a:cubicBezTo>
                  <a:cubicBezTo>
                    <a:pt x="419938" y="578942"/>
                    <a:pt x="470712" y="536757"/>
                    <a:pt x="570542" y="448761"/>
                  </a:cubicBezTo>
                  <a:cubicBezTo>
                    <a:pt x="557754" y="327933"/>
                    <a:pt x="551073" y="263607"/>
                    <a:pt x="537138" y="132662"/>
                  </a:cubicBezTo>
                  <a:cubicBezTo>
                    <a:pt x="428528" y="92195"/>
                    <a:pt x="374317" y="70053"/>
                    <a:pt x="266279" y="21951"/>
                  </a:cubicBezTo>
                  <a:cubicBezTo>
                    <a:pt x="168357" y="106511"/>
                    <a:pt x="118727" y="147551"/>
                    <a:pt x="17943" y="225621"/>
                  </a:cubicBezTo>
                  <a:cubicBezTo>
                    <a:pt x="25005" y="359810"/>
                    <a:pt x="28441" y="425855"/>
                    <a:pt x="34930" y="5495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BF49FC07-8724-4A87-8E8B-B336A94F5E4F}"/>
                </a:ext>
              </a:extLst>
            </p:cNvPr>
            <p:cNvSpPr/>
            <p:nvPr/>
          </p:nvSpPr>
          <p:spPr>
            <a:xfrm>
              <a:off x="7167797" y="7051777"/>
              <a:ext cx="572643" cy="648995"/>
            </a:xfrm>
            <a:custGeom>
              <a:avLst/>
              <a:gdLst>
                <a:gd name="connsiteX0" fmla="*/ 334423 w 572643"/>
                <a:gd name="connsiteY0" fmla="*/ 655103 h 648995"/>
                <a:gd name="connsiteX1" fmla="*/ 35695 w 572643"/>
                <a:gd name="connsiteY1" fmla="*/ 576842 h 648995"/>
                <a:gd name="connsiteX2" fmla="*/ 0 w 572643"/>
                <a:gd name="connsiteY2" fmla="*/ 239937 h 648995"/>
                <a:gd name="connsiteX3" fmla="*/ 246809 w 572643"/>
                <a:gd name="connsiteY3" fmla="*/ 0 h 648995"/>
                <a:gd name="connsiteX4" fmla="*/ 533322 w 572643"/>
                <a:gd name="connsiteY4" fmla="*/ 88760 h 648995"/>
                <a:gd name="connsiteX5" fmla="*/ 585432 w 572643"/>
                <a:gd name="connsiteY5" fmla="*/ 411921 h 648995"/>
                <a:gd name="connsiteX6" fmla="*/ 334423 w 572643"/>
                <a:gd name="connsiteY6" fmla="*/ 655103 h 648995"/>
                <a:gd name="connsiteX7" fmla="*/ 52110 w 572643"/>
                <a:gd name="connsiteY7" fmla="*/ 562526 h 648995"/>
                <a:gd name="connsiteX8" fmla="*/ 331941 w 572643"/>
                <a:gd name="connsiteY8" fmla="*/ 636588 h 648995"/>
                <a:gd name="connsiteX9" fmla="*/ 567298 w 572643"/>
                <a:gd name="connsiteY9" fmla="*/ 408294 h 648995"/>
                <a:gd name="connsiteX10" fmla="*/ 518814 w 572643"/>
                <a:gd name="connsiteY10" fmla="*/ 104412 h 648995"/>
                <a:gd name="connsiteX11" fmla="*/ 249672 w 572643"/>
                <a:gd name="connsiteY11" fmla="*/ 21188 h 648995"/>
                <a:gd name="connsiteX12" fmla="*/ 18133 w 572643"/>
                <a:gd name="connsiteY12" fmla="*/ 246809 h 648995"/>
                <a:gd name="connsiteX13" fmla="*/ 52110 w 572643"/>
                <a:gd name="connsiteY13" fmla="*/ 562526 h 64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48995">
                  <a:moveTo>
                    <a:pt x="334423" y="655103"/>
                  </a:moveTo>
                  <a:cubicBezTo>
                    <a:pt x="215122" y="629716"/>
                    <a:pt x="155376" y="614064"/>
                    <a:pt x="35695" y="576842"/>
                  </a:cubicBezTo>
                  <a:cubicBezTo>
                    <a:pt x="22142" y="448570"/>
                    <a:pt x="14888" y="379853"/>
                    <a:pt x="0" y="239937"/>
                  </a:cubicBezTo>
                  <a:cubicBezTo>
                    <a:pt x="100593" y="146406"/>
                    <a:pt x="149841" y="97922"/>
                    <a:pt x="246809" y="0"/>
                  </a:cubicBezTo>
                  <a:cubicBezTo>
                    <a:pt x="361338" y="38940"/>
                    <a:pt x="418602" y="56692"/>
                    <a:pt x="533322" y="88760"/>
                  </a:cubicBezTo>
                  <a:cubicBezTo>
                    <a:pt x="555081" y="222949"/>
                    <a:pt x="565581" y="288803"/>
                    <a:pt x="585432" y="411921"/>
                  </a:cubicBezTo>
                  <a:cubicBezTo>
                    <a:pt x="487319" y="512706"/>
                    <a:pt x="437117" y="561572"/>
                    <a:pt x="334423" y="655103"/>
                  </a:cubicBezTo>
                  <a:close/>
                  <a:moveTo>
                    <a:pt x="52110" y="562526"/>
                  </a:moveTo>
                  <a:cubicBezTo>
                    <a:pt x="164348" y="597266"/>
                    <a:pt x="220276" y="611964"/>
                    <a:pt x="331941" y="636588"/>
                  </a:cubicBezTo>
                  <a:cubicBezTo>
                    <a:pt x="427955" y="548401"/>
                    <a:pt x="475102" y="502398"/>
                    <a:pt x="567298" y="408294"/>
                  </a:cubicBezTo>
                  <a:cubicBezTo>
                    <a:pt x="548783" y="292239"/>
                    <a:pt x="538857" y="230393"/>
                    <a:pt x="518814" y="104412"/>
                  </a:cubicBezTo>
                  <a:cubicBezTo>
                    <a:pt x="411157" y="74253"/>
                    <a:pt x="357329" y="57646"/>
                    <a:pt x="249672" y="21188"/>
                  </a:cubicBezTo>
                  <a:cubicBezTo>
                    <a:pt x="158622" y="113192"/>
                    <a:pt x="112428" y="158622"/>
                    <a:pt x="18133" y="246809"/>
                  </a:cubicBezTo>
                  <a:cubicBezTo>
                    <a:pt x="32259" y="377562"/>
                    <a:pt x="39130" y="441889"/>
                    <a:pt x="52110" y="56252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B9C1A3B0-B5CA-4E39-AD84-A3F6A001E555}"/>
                </a:ext>
              </a:extLst>
            </p:cNvPr>
            <p:cNvSpPr/>
            <p:nvPr/>
          </p:nvSpPr>
          <p:spPr>
            <a:xfrm>
              <a:off x="7684893" y="6895445"/>
              <a:ext cx="572643" cy="610819"/>
            </a:xfrm>
            <a:custGeom>
              <a:avLst/>
              <a:gdLst>
                <a:gd name="connsiteX0" fmla="*/ 344922 w 572643"/>
                <a:gd name="connsiteY0" fmla="*/ 626280 h 610818"/>
                <a:gd name="connsiteX1" fmla="*/ 51729 w 572643"/>
                <a:gd name="connsiteY1" fmla="*/ 574170 h 610818"/>
                <a:gd name="connsiteX2" fmla="*/ 0 w 572643"/>
                <a:gd name="connsiteY2" fmla="*/ 250436 h 610818"/>
                <a:gd name="connsiteX3" fmla="*/ 227530 w 572643"/>
                <a:gd name="connsiteY3" fmla="*/ 0 h 610818"/>
                <a:gd name="connsiteX4" fmla="*/ 509844 w 572643"/>
                <a:gd name="connsiteY4" fmla="*/ 69099 h 610818"/>
                <a:gd name="connsiteX5" fmla="*/ 576079 w 572643"/>
                <a:gd name="connsiteY5" fmla="*/ 376990 h 610818"/>
                <a:gd name="connsiteX6" fmla="*/ 344922 w 572643"/>
                <a:gd name="connsiteY6" fmla="*/ 626280 h 610818"/>
                <a:gd name="connsiteX7" fmla="*/ 66999 w 572643"/>
                <a:gd name="connsiteY7" fmla="*/ 558899 h 610818"/>
                <a:gd name="connsiteX8" fmla="*/ 341677 w 572643"/>
                <a:gd name="connsiteY8" fmla="*/ 608528 h 610818"/>
                <a:gd name="connsiteX9" fmla="*/ 558327 w 572643"/>
                <a:gd name="connsiteY9" fmla="*/ 374318 h 610818"/>
                <a:gd name="connsiteX10" fmla="*/ 496673 w 572643"/>
                <a:gd name="connsiteY10" fmla="*/ 84942 h 610818"/>
                <a:gd name="connsiteX11" fmla="*/ 231539 w 572643"/>
                <a:gd name="connsiteY11" fmla="*/ 20233 h 610818"/>
                <a:gd name="connsiteX12" fmla="*/ 18134 w 572643"/>
                <a:gd name="connsiteY12" fmla="*/ 255590 h 610818"/>
                <a:gd name="connsiteX13" fmla="*/ 66999 w 572643"/>
                <a:gd name="connsiteY13" fmla="*/ 558899 h 61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610818">
                  <a:moveTo>
                    <a:pt x="344922" y="626280"/>
                  </a:moveTo>
                  <a:cubicBezTo>
                    <a:pt x="228294" y="610246"/>
                    <a:pt x="169502" y="599939"/>
                    <a:pt x="51729" y="574170"/>
                  </a:cubicBezTo>
                  <a:cubicBezTo>
                    <a:pt x="32068" y="450861"/>
                    <a:pt x="21570" y="384816"/>
                    <a:pt x="0" y="250436"/>
                  </a:cubicBezTo>
                  <a:cubicBezTo>
                    <a:pt x="92768" y="151368"/>
                    <a:pt x="138198" y="100976"/>
                    <a:pt x="227530" y="0"/>
                  </a:cubicBezTo>
                  <a:cubicBezTo>
                    <a:pt x="340532" y="30350"/>
                    <a:pt x="397032" y="44093"/>
                    <a:pt x="509844" y="69099"/>
                  </a:cubicBezTo>
                  <a:cubicBezTo>
                    <a:pt x="537331" y="196989"/>
                    <a:pt x="550882" y="259598"/>
                    <a:pt x="576079" y="376990"/>
                  </a:cubicBezTo>
                  <a:cubicBezTo>
                    <a:pt x="485601" y="478729"/>
                    <a:pt x="439600" y="528931"/>
                    <a:pt x="344922" y="626280"/>
                  </a:cubicBezTo>
                  <a:close/>
                  <a:moveTo>
                    <a:pt x="66999" y="558899"/>
                  </a:moveTo>
                  <a:cubicBezTo>
                    <a:pt x="177329" y="582950"/>
                    <a:pt x="232302" y="592876"/>
                    <a:pt x="341677" y="608528"/>
                  </a:cubicBezTo>
                  <a:cubicBezTo>
                    <a:pt x="430247" y="516715"/>
                    <a:pt x="473385" y="469567"/>
                    <a:pt x="558327" y="374318"/>
                  </a:cubicBezTo>
                  <a:cubicBezTo>
                    <a:pt x="534658" y="263797"/>
                    <a:pt x="522250" y="204815"/>
                    <a:pt x="496673" y="84942"/>
                  </a:cubicBezTo>
                  <a:cubicBezTo>
                    <a:pt x="390734" y="61464"/>
                    <a:pt x="337669" y="48484"/>
                    <a:pt x="231539" y="20233"/>
                  </a:cubicBezTo>
                  <a:cubicBezTo>
                    <a:pt x="147742" y="115101"/>
                    <a:pt x="105176" y="162440"/>
                    <a:pt x="18134" y="255590"/>
                  </a:cubicBezTo>
                  <a:cubicBezTo>
                    <a:pt x="38176" y="381189"/>
                    <a:pt x="48293" y="442844"/>
                    <a:pt x="66999" y="55889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2BC08CEB-6FA2-4395-9CF1-4527092A1150}"/>
                </a:ext>
              </a:extLst>
            </p:cNvPr>
            <p:cNvSpPr/>
            <p:nvPr/>
          </p:nvSpPr>
          <p:spPr>
            <a:xfrm>
              <a:off x="8179276" y="6720980"/>
              <a:ext cx="553555" cy="591731"/>
            </a:xfrm>
            <a:custGeom>
              <a:avLst/>
              <a:gdLst>
                <a:gd name="connsiteX0" fmla="*/ 352366 w 553554"/>
                <a:gd name="connsiteY0" fmla="*/ 594785 h 591730"/>
                <a:gd name="connsiteX1" fmla="*/ 65854 w 553554"/>
                <a:gd name="connsiteY1" fmla="*/ 557945 h 591730"/>
                <a:gd name="connsiteX2" fmla="*/ 0 w 553554"/>
                <a:gd name="connsiteY2" fmla="*/ 249672 h 591730"/>
                <a:gd name="connsiteX3" fmla="*/ 209015 w 553554"/>
                <a:gd name="connsiteY3" fmla="*/ 0 h 591730"/>
                <a:gd name="connsiteX4" fmla="*/ 486938 w 553554"/>
                <a:gd name="connsiteY4" fmla="*/ 58982 h 591730"/>
                <a:gd name="connsiteX5" fmla="*/ 565198 w 553554"/>
                <a:gd name="connsiteY5" fmla="*/ 351030 h 591730"/>
                <a:gd name="connsiteX6" fmla="*/ 352366 w 553554"/>
                <a:gd name="connsiteY6" fmla="*/ 594785 h 591730"/>
                <a:gd name="connsiteX7" fmla="*/ 79788 w 553554"/>
                <a:gd name="connsiteY7" fmla="*/ 542293 h 591730"/>
                <a:gd name="connsiteX8" fmla="*/ 348358 w 553554"/>
                <a:gd name="connsiteY8" fmla="*/ 577797 h 591730"/>
                <a:gd name="connsiteX9" fmla="*/ 547829 w 553554"/>
                <a:gd name="connsiteY9" fmla="*/ 348358 h 591730"/>
                <a:gd name="connsiteX10" fmla="*/ 474721 w 553554"/>
                <a:gd name="connsiteY10" fmla="*/ 73871 h 591730"/>
                <a:gd name="connsiteX11" fmla="*/ 213787 w 553554"/>
                <a:gd name="connsiteY11" fmla="*/ 18897 h 591730"/>
                <a:gd name="connsiteX12" fmla="*/ 17752 w 553554"/>
                <a:gd name="connsiteY12" fmla="*/ 253490 h 591730"/>
                <a:gd name="connsiteX13" fmla="*/ 79788 w 553554"/>
                <a:gd name="connsiteY13" fmla="*/ 542293 h 5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91730">
                  <a:moveTo>
                    <a:pt x="352366" y="594785"/>
                  </a:moveTo>
                  <a:cubicBezTo>
                    <a:pt x="238410" y="583523"/>
                    <a:pt x="181146" y="576270"/>
                    <a:pt x="65854" y="557945"/>
                  </a:cubicBezTo>
                  <a:cubicBezTo>
                    <a:pt x="40849" y="440553"/>
                    <a:pt x="27487" y="377562"/>
                    <a:pt x="0" y="249672"/>
                  </a:cubicBezTo>
                  <a:cubicBezTo>
                    <a:pt x="85323" y="149841"/>
                    <a:pt x="126935" y="99449"/>
                    <a:pt x="209015" y="0"/>
                  </a:cubicBezTo>
                  <a:cubicBezTo>
                    <a:pt x="320298" y="25196"/>
                    <a:pt x="375845" y="37031"/>
                    <a:pt x="486938" y="58982"/>
                  </a:cubicBezTo>
                  <a:cubicBezTo>
                    <a:pt x="519386" y="180382"/>
                    <a:pt x="535421" y="239746"/>
                    <a:pt x="565198" y="351030"/>
                  </a:cubicBezTo>
                  <a:cubicBezTo>
                    <a:pt x="481975" y="449143"/>
                    <a:pt x="439407" y="498199"/>
                    <a:pt x="352366" y="594785"/>
                  </a:cubicBezTo>
                  <a:close/>
                  <a:moveTo>
                    <a:pt x="79788" y="542293"/>
                  </a:moveTo>
                  <a:cubicBezTo>
                    <a:pt x="187826" y="559663"/>
                    <a:pt x="241464" y="566726"/>
                    <a:pt x="348358" y="577797"/>
                  </a:cubicBezTo>
                  <a:cubicBezTo>
                    <a:pt x="429863" y="486937"/>
                    <a:pt x="469758" y="440744"/>
                    <a:pt x="547829" y="348358"/>
                  </a:cubicBezTo>
                  <a:cubicBezTo>
                    <a:pt x="519960" y="243373"/>
                    <a:pt x="505070" y="187636"/>
                    <a:pt x="474721" y="73871"/>
                  </a:cubicBezTo>
                  <a:cubicBezTo>
                    <a:pt x="370500" y="53447"/>
                    <a:pt x="318198" y="42376"/>
                    <a:pt x="213787" y="18897"/>
                  </a:cubicBezTo>
                  <a:cubicBezTo>
                    <a:pt x="136670" y="112429"/>
                    <a:pt x="97540" y="159576"/>
                    <a:pt x="17752" y="253490"/>
                  </a:cubicBezTo>
                  <a:cubicBezTo>
                    <a:pt x="43329" y="373172"/>
                    <a:pt x="55928" y="431964"/>
                    <a:pt x="79788" y="5422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B3EE2243-7477-40BC-97E1-0A6477177E85}"/>
                </a:ext>
              </a:extLst>
            </p:cNvPr>
            <p:cNvSpPr/>
            <p:nvPr/>
          </p:nvSpPr>
          <p:spPr>
            <a:xfrm>
              <a:off x="8651515" y="6545561"/>
              <a:ext cx="553555" cy="553555"/>
            </a:xfrm>
            <a:custGeom>
              <a:avLst/>
              <a:gdLst>
                <a:gd name="connsiteX0" fmla="*/ 358856 w 553554"/>
                <a:gd name="connsiteY0" fmla="*/ 564626 h 553554"/>
                <a:gd name="connsiteX1" fmla="*/ 77880 w 553554"/>
                <a:gd name="connsiteY1" fmla="*/ 532558 h 553554"/>
                <a:gd name="connsiteX2" fmla="*/ 0 w 553554"/>
                <a:gd name="connsiteY2" fmla="*/ 239937 h 553554"/>
                <a:gd name="connsiteX3" fmla="*/ 192980 w 553554"/>
                <a:gd name="connsiteY3" fmla="*/ 0 h 553554"/>
                <a:gd name="connsiteX4" fmla="*/ 468231 w 553554"/>
                <a:gd name="connsiteY4" fmla="*/ 57455 h 553554"/>
                <a:gd name="connsiteX5" fmla="*/ 557373 w 553554"/>
                <a:gd name="connsiteY5" fmla="*/ 334805 h 553554"/>
                <a:gd name="connsiteX6" fmla="*/ 358856 w 553554"/>
                <a:gd name="connsiteY6" fmla="*/ 564626 h 553554"/>
                <a:gd name="connsiteX7" fmla="*/ 90668 w 553554"/>
                <a:gd name="connsiteY7" fmla="*/ 517478 h 553554"/>
                <a:gd name="connsiteX8" fmla="*/ 354084 w 553554"/>
                <a:gd name="connsiteY8" fmla="*/ 548592 h 553554"/>
                <a:gd name="connsiteX9" fmla="*/ 540002 w 553554"/>
                <a:gd name="connsiteY9" fmla="*/ 332515 h 553554"/>
                <a:gd name="connsiteX10" fmla="*/ 456778 w 553554"/>
                <a:gd name="connsiteY10" fmla="*/ 71771 h 553554"/>
                <a:gd name="connsiteX11" fmla="*/ 198326 w 553554"/>
                <a:gd name="connsiteY11" fmla="*/ 18325 h 553554"/>
                <a:gd name="connsiteX12" fmla="*/ 17180 w 553554"/>
                <a:gd name="connsiteY12" fmla="*/ 243564 h 553554"/>
                <a:gd name="connsiteX13" fmla="*/ 90668 w 553554"/>
                <a:gd name="connsiteY13" fmla="*/ 517478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53554">
                  <a:moveTo>
                    <a:pt x="358856" y="564626"/>
                  </a:moveTo>
                  <a:cubicBezTo>
                    <a:pt x="247000" y="554318"/>
                    <a:pt x="190881" y="547828"/>
                    <a:pt x="77880" y="532558"/>
                  </a:cubicBezTo>
                  <a:cubicBezTo>
                    <a:pt x="48292" y="421083"/>
                    <a:pt x="32259" y="361529"/>
                    <a:pt x="0" y="239937"/>
                  </a:cubicBezTo>
                  <a:cubicBezTo>
                    <a:pt x="78643" y="143161"/>
                    <a:pt x="117010" y="94868"/>
                    <a:pt x="192980" y="0"/>
                  </a:cubicBezTo>
                  <a:cubicBezTo>
                    <a:pt x="302928" y="23669"/>
                    <a:pt x="358093" y="35122"/>
                    <a:pt x="468231" y="57455"/>
                  </a:cubicBezTo>
                  <a:cubicBezTo>
                    <a:pt x="505261" y="172747"/>
                    <a:pt x="523395" y="229248"/>
                    <a:pt x="557373" y="334805"/>
                  </a:cubicBezTo>
                  <a:cubicBezTo>
                    <a:pt x="479493" y="426619"/>
                    <a:pt x="439789" y="472812"/>
                    <a:pt x="358856" y="564626"/>
                  </a:cubicBezTo>
                  <a:close/>
                  <a:moveTo>
                    <a:pt x="90668" y="517478"/>
                  </a:moveTo>
                  <a:cubicBezTo>
                    <a:pt x="196607" y="531985"/>
                    <a:pt x="249291" y="538284"/>
                    <a:pt x="354084" y="548592"/>
                  </a:cubicBezTo>
                  <a:cubicBezTo>
                    <a:pt x="429864" y="462314"/>
                    <a:pt x="466895" y="418793"/>
                    <a:pt x="540002" y="332515"/>
                  </a:cubicBezTo>
                  <a:cubicBezTo>
                    <a:pt x="508125" y="232875"/>
                    <a:pt x="491328" y="179810"/>
                    <a:pt x="456778" y="71771"/>
                  </a:cubicBezTo>
                  <a:cubicBezTo>
                    <a:pt x="353321" y="50965"/>
                    <a:pt x="301592" y="40276"/>
                    <a:pt x="198326" y="18325"/>
                  </a:cubicBezTo>
                  <a:cubicBezTo>
                    <a:pt x="126936" y="107466"/>
                    <a:pt x="90860" y="152705"/>
                    <a:pt x="17180" y="243564"/>
                  </a:cubicBezTo>
                  <a:cubicBezTo>
                    <a:pt x="47720" y="357138"/>
                    <a:pt x="62608" y="412876"/>
                    <a:pt x="90668" y="51747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4F60DC6C-DDEB-4D61-94BB-044775C68CB0}"/>
                </a:ext>
              </a:extLst>
            </p:cNvPr>
            <p:cNvSpPr/>
            <p:nvPr/>
          </p:nvSpPr>
          <p:spPr>
            <a:xfrm>
              <a:off x="9105429" y="6385602"/>
              <a:ext cx="553555" cy="534467"/>
            </a:xfrm>
            <a:custGeom>
              <a:avLst/>
              <a:gdLst>
                <a:gd name="connsiteX0" fmla="*/ 367446 w 553554"/>
                <a:gd name="connsiteY0" fmla="*/ 537139 h 534466"/>
                <a:gd name="connsiteX1" fmla="*/ 88760 w 553554"/>
                <a:gd name="connsiteY1" fmla="*/ 500681 h 534466"/>
                <a:gd name="connsiteX2" fmla="*/ 0 w 553554"/>
                <a:gd name="connsiteY2" fmla="*/ 222949 h 534466"/>
                <a:gd name="connsiteX3" fmla="*/ 180956 w 553554"/>
                <a:gd name="connsiteY3" fmla="*/ 0 h 534466"/>
                <a:gd name="connsiteX4" fmla="*/ 456969 w 553554"/>
                <a:gd name="connsiteY4" fmla="*/ 64136 h 534466"/>
                <a:gd name="connsiteX5" fmla="*/ 556036 w 553554"/>
                <a:gd name="connsiteY5" fmla="*/ 329079 h 534466"/>
                <a:gd name="connsiteX6" fmla="*/ 367446 w 553554"/>
                <a:gd name="connsiteY6" fmla="*/ 537139 h 534466"/>
                <a:gd name="connsiteX7" fmla="*/ 100786 w 553554"/>
                <a:gd name="connsiteY7" fmla="*/ 486556 h 534466"/>
                <a:gd name="connsiteX8" fmla="*/ 362102 w 553554"/>
                <a:gd name="connsiteY8" fmla="*/ 521869 h 534466"/>
                <a:gd name="connsiteX9" fmla="*/ 538858 w 553554"/>
                <a:gd name="connsiteY9" fmla="*/ 325643 h 534466"/>
                <a:gd name="connsiteX10" fmla="*/ 446090 w 553554"/>
                <a:gd name="connsiteY10" fmla="*/ 76734 h 534466"/>
                <a:gd name="connsiteX11" fmla="*/ 186873 w 553554"/>
                <a:gd name="connsiteY11" fmla="*/ 16988 h 534466"/>
                <a:gd name="connsiteX12" fmla="*/ 16989 w 553554"/>
                <a:gd name="connsiteY12" fmla="*/ 226194 h 534466"/>
                <a:gd name="connsiteX13" fmla="*/ 100786 w 553554"/>
                <a:gd name="connsiteY13" fmla="*/ 48655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34466">
                  <a:moveTo>
                    <a:pt x="367446" y="537139"/>
                  </a:moveTo>
                  <a:cubicBezTo>
                    <a:pt x="256163" y="523968"/>
                    <a:pt x="200616" y="516715"/>
                    <a:pt x="88760" y="500681"/>
                  </a:cubicBezTo>
                  <a:cubicBezTo>
                    <a:pt x="54974" y="394933"/>
                    <a:pt x="36841" y="338241"/>
                    <a:pt x="0" y="222949"/>
                  </a:cubicBezTo>
                  <a:cubicBezTo>
                    <a:pt x="73299" y="132281"/>
                    <a:pt x="109376" y="87423"/>
                    <a:pt x="180956" y="0"/>
                  </a:cubicBezTo>
                  <a:cubicBezTo>
                    <a:pt x="290904" y="25578"/>
                    <a:pt x="346067" y="38367"/>
                    <a:pt x="456969" y="64136"/>
                  </a:cubicBezTo>
                  <a:cubicBezTo>
                    <a:pt x="498200" y="174274"/>
                    <a:pt x="518433" y="228103"/>
                    <a:pt x="556036" y="329079"/>
                  </a:cubicBezTo>
                  <a:cubicBezTo>
                    <a:pt x="481785" y="411348"/>
                    <a:pt x="444180" y="453342"/>
                    <a:pt x="367446" y="537139"/>
                  </a:cubicBezTo>
                  <a:close/>
                  <a:moveTo>
                    <a:pt x="100786" y="486556"/>
                  </a:moveTo>
                  <a:cubicBezTo>
                    <a:pt x="205579" y="501826"/>
                    <a:pt x="257880" y="508889"/>
                    <a:pt x="362102" y="521869"/>
                  </a:cubicBezTo>
                  <a:cubicBezTo>
                    <a:pt x="433873" y="442844"/>
                    <a:pt x="468995" y="403331"/>
                    <a:pt x="538858" y="325643"/>
                  </a:cubicBezTo>
                  <a:cubicBezTo>
                    <a:pt x="503354" y="230584"/>
                    <a:pt x="484647" y="180001"/>
                    <a:pt x="446090" y="76734"/>
                  </a:cubicBezTo>
                  <a:cubicBezTo>
                    <a:pt x="342060" y="52683"/>
                    <a:pt x="290139" y="40849"/>
                    <a:pt x="186873" y="16988"/>
                  </a:cubicBezTo>
                  <a:cubicBezTo>
                    <a:pt x="119683" y="99067"/>
                    <a:pt x="85707" y="141061"/>
                    <a:pt x="16989" y="226194"/>
                  </a:cubicBezTo>
                  <a:cubicBezTo>
                    <a:pt x="51920" y="334233"/>
                    <a:pt x="68909" y="387106"/>
                    <a:pt x="100786" y="486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E7EF5915-B43F-45CC-A4F3-06DB3DC725AA}"/>
                </a:ext>
              </a:extLst>
            </p:cNvPr>
            <p:cNvSpPr/>
            <p:nvPr/>
          </p:nvSpPr>
          <p:spPr>
            <a:xfrm>
              <a:off x="9548465" y="6253704"/>
              <a:ext cx="553555" cy="515378"/>
            </a:xfrm>
            <a:custGeom>
              <a:avLst/>
              <a:gdLst>
                <a:gd name="connsiteX0" fmla="*/ 380045 w 553554"/>
                <a:gd name="connsiteY0" fmla="*/ 515378 h 515378"/>
                <a:gd name="connsiteX1" fmla="*/ 98876 w 553554"/>
                <a:gd name="connsiteY1" fmla="*/ 465749 h 515378"/>
                <a:gd name="connsiteX2" fmla="*/ 0 w 553554"/>
                <a:gd name="connsiteY2" fmla="*/ 200425 h 515378"/>
                <a:gd name="connsiteX3" fmla="*/ 173701 w 553554"/>
                <a:gd name="connsiteY3" fmla="*/ 0 h 515378"/>
                <a:gd name="connsiteX4" fmla="*/ 455633 w 553554"/>
                <a:gd name="connsiteY4" fmla="*/ 78643 h 515378"/>
                <a:gd name="connsiteX5" fmla="*/ 565007 w 553554"/>
                <a:gd name="connsiteY5" fmla="*/ 334042 h 515378"/>
                <a:gd name="connsiteX6" fmla="*/ 380045 w 553554"/>
                <a:gd name="connsiteY6" fmla="*/ 515378 h 515378"/>
                <a:gd name="connsiteX7" fmla="*/ 110330 w 553554"/>
                <a:gd name="connsiteY7" fmla="*/ 452960 h 515378"/>
                <a:gd name="connsiteX8" fmla="*/ 374126 w 553554"/>
                <a:gd name="connsiteY8" fmla="*/ 500681 h 515378"/>
                <a:gd name="connsiteX9" fmla="*/ 547256 w 553554"/>
                <a:gd name="connsiteY9" fmla="*/ 329842 h 515378"/>
                <a:gd name="connsiteX10" fmla="*/ 444944 w 553554"/>
                <a:gd name="connsiteY10" fmla="*/ 89905 h 515378"/>
                <a:gd name="connsiteX11" fmla="*/ 180383 w 553554"/>
                <a:gd name="connsiteY11" fmla="*/ 16607 h 515378"/>
                <a:gd name="connsiteX12" fmla="*/ 17180 w 553554"/>
                <a:gd name="connsiteY12" fmla="*/ 204433 h 515378"/>
                <a:gd name="connsiteX13" fmla="*/ 110330 w 553554"/>
                <a:gd name="connsiteY13" fmla="*/ 45296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515378">
                  <a:moveTo>
                    <a:pt x="380045" y="515378"/>
                  </a:moveTo>
                  <a:cubicBezTo>
                    <a:pt x="267424" y="495717"/>
                    <a:pt x="211114" y="485983"/>
                    <a:pt x="98876" y="465749"/>
                  </a:cubicBezTo>
                  <a:cubicBezTo>
                    <a:pt x="61273" y="364773"/>
                    <a:pt x="41040" y="310754"/>
                    <a:pt x="0" y="200425"/>
                  </a:cubicBezTo>
                  <a:cubicBezTo>
                    <a:pt x="70053" y="118155"/>
                    <a:pt x="104602" y="77879"/>
                    <a:pt x="173701" y="0"/>
                  </a:cubicBezTo>
                  <a:cubicBezTo>
                    <a:pt x="285558" y="30350"/>
                    <a:pt x="341869" y="46002"/>
                    <a:pt x="455633" y="78643"/>
                  </a:cubicBezTo>
                  <a:cubicBezTo>
                    <a:pt x="501063" y="184773"/>
                    <a:pt x="523205" y="236883"/>
                    <a:pt x="565007" y="334042"/>
                  </a:cubicBezTo>
                  <a:cubicBezTo>
                    <a:pt x="491519" y="405049"/>
                    <a:pt x="454679" y="441507"/>
                    <a:pt x="380045" y="515378"/>
                  </a:cubicBezTo>
                  <a:close/>
                  <a:moveTo>
                    <a:pt x="110330" y="452960"/>
                  </a:moveTo>
                  <a:cubicBezTo>
                    <a:pt x="215695" y="472239"/>
                    <a:pt x="268379" y="481783"/>
                    <a:pt x="374126" y="500681"/>
                  </a:cubicBezTo>
                  <a:cubicBezTo>
                    <a:pt x="443989" y="431200"/>
                    <a:pt x="478539" y="396841"/>
                    <a:pt x="547256" y="329842"/>
                  </a:cubicBezTo>
                  <a:cubicBezTo>
                    <a:pt x="508125" y="238219"/>
                    <a:pt x="487320" y="189354"/>
                    <a:pt x="444944" y="89905"/>
                  </a:cubicBezTo>
                  <a:cubicBezTo>
                    <a:pt x="338242" y="59555"/>
                    <a:pt x="285367" y="45048"/>
                    <a:pt x="180383" y="16607"/>
                  </a:cubicBezTo>
                  <a:cubicBezTo>
                    <a:pt x="115483" y="89714"/>
                    <a:pt x="82843" y="127508"/>
                    <a:pt x="17180" y="204433"/>
                  </a:cubicBezTo>
                  <a:cubicBezTo>
                    <a:pt x="55928" y="307509"/>
                    <a:pt x="74825" y="358093"/>
                    <a:pt x="110330" y="45296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C35E4B63-B618-4D36-B6E1-58FA65244763}"/>
                </a:ext>
              </a:extLst>
            </p:cNvPr>
            <p:cNvSpPr/>
            <p:nvPr/>
          </p:nvSpPr>
          <p:spPr>
            <a:xfrm>
              <a:off x="9989972" y="6161699"/>
              <a:ext cx="572643" cy="496290"/>
            </a:xfrm>
            <a:custGeom>
              <a:avLst/>
              <a:gdLst>
                <a:gd name="connsiteX0" fmla="*/ 399323 w 572643"/>
                <a:gd name="connsiteY0" fmla="*/ 500490 h 496290"/>
                <a:gd name="connsiteX1" fmla="*/ 108993 w 572643"/>
                <a:gd name="connsiteY1" fmla="*/ 429291 h 496290"/>
                <a:gd name="connsiteX2" fmla="*/ 0 w 572643"/>
                <a:gd name="connsiteY2" fmla="*/ 173511 h 496290"/>
                <a:gd name="connsiteX3" fmla="*/ 171984 w 572643"/>
                <a:gd name="connsiteY3" fmla="*/ 0 h 496290"/>
                <a:gd name="connsiteX4" fmla="*/ 466704 w 572643"/>
                <a:gd name="connsiteY4" fmla="*/ 100976 h 496290"/>
                <a:gd name="connsiteX5" fmla="*/ 587150 w 572643"/>
                <a:gd name="connsiteY5" fmla="*/ 350839 h 496290"/>
                <a:gd name="connsiteX6" fmla="*/ 399323 w 572643"/>
                <a:gd name="connsiteY6" fmla="*/ 500490 h 496290"/>
                <a:gd name="connsiteX7" fmla="*/ 120255 w 572643"/>
                <a:gd name="connsiteY7" fmla="*/ 418411 h 496290"/>
                <a:gd name="connsiteX8" fmla="*/ 392833 w 572643"/>
                <a:gd name="connsiteY8" fmla="*/ 486365 h 496290"/>
                <a:gd name="connsiteX9" fmla="*/ 568634 w 572643"/>
                <a:gd name="connsiteY9" fmla="*/ 345304 h 496290"/>
                <a:gd name="connsiteX10" fmla="*/ 455824 w 572643"/>
                <a:gd name="connsiteY10" fmla="*/ 110711 h 496290"/>
                <a:gd name="connsiteX11" fmla="*/ 179429 w 572643"/>
                <a:gd name="connsiteY11" fmla="*/ 16607 h 496290"/>
                <a:gd name="connsiteX12" fmla="*/ 17752 w 572643"/>
                <a:gd name="connsiteY12" fmla="*/ 178855 h 496290"/>
                <a:gd name="connsiteX13" fmla="*/ 120255 w 572643"/>
                <a:gd name="connsiteY13" fmla="*/ 418411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399323" y="500490"/>
                  </a:moveTo>
                  <a:cubicBezTo>
                    <a:pt x="282313" y="471285"/>
                    <a:pt x="224285" y="457160"/>
                    <a:pt x="108993" y="429291"/>
                  </a:cubicBezTo>
                  <a:cubicBezTo>
                    <a:pt x="67382" y="331942"/>
                    <a:pt x="45239" y="279832"/>
                    <a:pt x="0" y="173511"/>
                  </a:cubicBezTo>
                  <a:cubicBezTo>
                    <a:pt x="68908" y="101549"/>
                    <a:pt x="103076" y="66808"/>
                    <a:pt x="171984" y="0"/>
                  </a:cubicBezTo>
                  <a:cubicBezTo>
                    <a:pt x="288230" y="38367"/>
                    <a:pt x="347022" y="58410"/>
                    <a:pt x="466704" y="100976"/>
                  </a:cubicBezTo>
                  <a:cubicBezTo>
                    <a:pt x="516715" y="204815"/>
                    <a:pt x="541147" y="255590"/>
                    <a:pt x="587150" y="350839"/>
                  </a:cubicBezTo>
                  <a:cubicBezTo>
                    <a:pt x="512134" y="408867"/>
                    <a:pt x="474721" y="439026"/>
                    <a:pt x="399323" y="500490"/>
                  </a:cubicBezTo>
                  <a:close/>
                  <a:moveTo>
                    <a:pt x="120255" y="418411"/>
                  </a:moveTo>
                  <a:cubicBezTo>
                    <a:pt x="228484" y="444943"/>
                    <a:pt x="282886" y="458305"/>
                    <a:pt x="392833" y="486365"/>
                  </a:cubicBezTo>
                  <a:cubicBezTo>
                    <a:pt x="463269" y="428337"/>
                    <a:pt x="498199" y="399895"/>
                    <a:pt x="568634" y="345304"/>
                  </a:cubicBezTo>
                  <a:cubicBezTo>
                    <a:pt x="525496" y="255590"/>
                    <a:pt x="502590" y="207869"/>
                    <a:pt x="455824" y="110711"/>
                  </a:cubicBezTo>
                  <a:cubicBezTo>
                    <a:pt x="343777" y="71199"/>
                    <a:pt x="288421" y="52492"/>
                    <a:pt x="179429" y="16607"/>
                  </a:cubicBezTo>
                  <a:cubicBezTo>
                    <a:pt x="114720" y="79215"/>
                    <a:pt x="82461" y="111856"/>
                    <a:pt x="17752" y="178855"/>
                  </a:cubicBezTo>
                  <a:cubicBezTo>
                    <a:pt x="60318" y="278114"/>
                    <a:pt x="81124" y="326788"/>
                    <a:pt x="120255" y="4184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3638DC3F-2523-4BC5-AE76-246C0344444D}"/>
                </a:ext>
              </a:extLst>
            </p:cNvPr>
            <p:cNvSpPr/>
            <p:nvPr/>
          </p:nvSpPr>
          <p:spPr>
            <a:xfrm>
              <a:off x="10441978" y="6122187"/>
              <a:ext cx="610819" cy="477202"/>
            </a:xfrm>
            <a:custGeom>
              <a:avLst/>
              <a:gdLst>
                <a:gd name="connsiteX0" fmla="*/ 428146 w 610819"/>
                <a:gd name="connsiteY0" fmla="*/ 493618 h 477202"/>
                <a:gd name="connsiteX1" fmla="*/ 120064 w 610819"/>
                <a:gd name="connsiteY1" fmla="*/ 392260 h 477202"/>
                <a:gd name="connsiteX2" fmla="*/ 0 w 610819"/>
                <a:gd name="connsiteY2" fmla="*/ 142206 h 477202"/>
                <a:gd name="connsiteX3" fmla="*/ 176947 w 610819"/>
                <a:gd name="connsiteY3" fmla="*/ 0 h 477202"/>
                <a:gd name="connsiteX4" fmla="*/ 489991 w 610819"/>
                <a:gd name="connsiteY4" fmla="*/ 125790 h 477202"/>
                <a:gd name="connsiteX5" fmla="*/ 623227 w 610819"/>
                <a:gd name="connsiteY5" fmla="*/ 373363 h 477202"/>
                <a:gd name="connsiteX6" fmla="*/ 428146 w 610819"/>
                <a:gd name="connsiteY6" fmla="*/ 493618 h 477202"/>
                <a:gd name="connsiteX7" fmla="*/ 131708 w 610819"/>
                <a:gd name="connsiteY7" fmla="*/ 383289 h 477202"/>
                <a:gd name="connsiteX8" fmla="*/ 421083 w 610819"/>
                <a:gd name="connsiteY8" fmla="*/ 479493 h 477202"/>
                <a:gd name="connsiteX9" fmla="*/ 603375 w 610819"/>
                <a:gd name="connsiteY9" fmla="*/ 366109 h 477202"/>
                <a:gd name="connsiteX10" fmla="*/ 478730 w 610819"/>
                <a:gd name="connsiteY10" fmla="*/ 133617 h 477202"/>
                <a:gd name="connsiteX11" fmla="*/ 184964 w 610819"/>
                <a:gd name="connsiteY11" fmla="*/ 15843 h 477202"/>
                <a:gd name="connsiteX12" fmla="*/ 18516 w 610819"/>
                <a:gd name="connsiteY12" fmla="*/ 148696 h 477202"/>
                <a:gd name="connsiteX13" fmla="*/ 131708 w 610819"/>
                <a:gd name="connsiteY13" fmla="*/ 383289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0819" h="477202">
                  <a:moveTo>
                    <a:pt x="428146" y="493618"/>
                  </a:moveTo>
                  <a:cubicBezTo>
                    <a:pt x="303119" y="451051"/>
                    <a:pt x="241656" y="431009"/>
                    <a:pt x="120064" y="392260"/>
                  </a:cubicBezTo>
                  <a:cubicBezTo>
                    <a:pt x="74253" y="297011"/>
                    <a:pt x="49820" y="246046"/>
                    <a:pt x="0" y="142206"/>
                  </a:cubicBezTo>
                  <a:cubicBezTo>
                    <a:pt x="70244" y="82460"/>
                    <a:pt x="105558" y="53828"/>
                    <a:pt x="176947" y="0"/>
                  </a:cubicBezTo>
                  <a:cubicBezTo>
                    <a:pt x="300829" y="49629"/>
                    <a:pt x="363819" y="75589"/>
                    <a:pt x="489991" y="125790"/>
                  </a:cubicBezTo>
                  <a:cubicBezTo>
                    <a:pt x="545156" y="228293"/>
                    <a:pt x="572261" y="278686"/>
                    <a:pt x="623227" y="373363"/>
                  </a:cubicBezTo>
                  <a:cubicBezTo>
                    <a:pt x="546492" y="422419"/>
                    <a:pt x="507362" y="446279"/>
                    <a:pt x="428146" y="493618"/>
                  </a:cubicBezTo>
                  <a:close/>
                  <a:moveTo>
                    <a:pt x="131708" y="383289"/>
                  </a:moveTo>
                  <a:cubicBezTo>
                    <a:pt x="245855" y="420129"/>
                    <a:pt x="303692" y="439217"/>
                    <a:pt x="421083" y="479493"/>
                  </a:cubicBezTo>
                  <a:cubicBezTo>
                    <a:pt x="494954" y="434827"/>
                    <a:pt x="531604" y="412303"/>
                    <a:pt x="603375" y="366109"/>
                  </a:cubicBezTo>
                  <a:cubicBezTo>
                    <a:pt x="555464" y="276968"/>
                    <a:pt x="530268" y="229821"/>
                    <a:pt x="478730" y="133617"/>
                  </a:cubicBezTo>
                  <a:cubicBezTo>
                    <a:pt x="360575" y="86660"/>
                    <a:pt x="301401" y="62418"/>
                    <a:pt x="184964" y="15843"/>
                  </a:cubicBezTo>
                  <a:cubicBezTo>
                    <a:pt x="117773" y="66235"/>
                    <a:pt x="84560" y="92959"/>
                    <a:pt x="18516" y="148696"/>
                  </a:cubicBezTo>
                  <a:cubicBezTo>
                    <a:pt x="65472" y="245854"/>
                    <a:pt x="88378" y="293575"/>
                    <a:pt x="131708" y="38328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5DF15DF9-7725-4B53-A5D3-E7860B87247B}"/>
                </a:ext>
              </a:extLst>
            </p:cNvPr>
            <p:cNvSpPr/>
            <p:nvPr/>
          </p:nvSpPr>
          <p:spPr>
            <a:xfrm>
              <a:off x="10916318" y="6123714"/>
              <a:ext cx="629907" cy="477202"/>
            </a:xfrm>
            <a:custGeom>
              <a:avLst/>
              <a:gdLst>
                <a:gd name="connsiteX0" fmla="*/ 454105 w 629907"/>
                <a:gd name="connsiteY0" fmla="*/ 486556 h 477202"/>
                <a:gd name="connsiteX1" fmla="*/ 132852 w 629907"/>
                <a:gd name="connsiteY1" fmla="*/ 372027 h 477202"/>
                <a:gd name="connsiteX2" fmla="*/ 0 w 629907"/>
                <a:gd name="connsiteY2" fmla="*/ 124264 h 477202"/>
                <a:gd name="connsiteX3" fmla="*/ 179045 w 629907"/>
                <a:gd name="connsiteY3" fmla="*/ 0 h 477202"/>
                <a:gd name="connsiteX4" fmla="*/ 502398 w 629907"/>
                <a:gd name="connsiteY4" fmla="*/ 131135 h 477202"/>
                <a:gd name="connsiteX5" fmla="*/ 645750 w 629907"/>
                <a:gd name="connsiteY5" fmla="*/ 372409 h 477202"/>
                <a:gd name="connsiteX6" fmla="*/ 454105 w 629907"/>
                <a:gd name="connsiteY6" fmla="*/ 486556 h 477202"/>
                <a:gd name="connsiteX7" fmla="*/ 144878 w 629907"/>
                <a:gd name="connsiteY7" fmla="*/ 364392 h 477202"/>
                <a:gd name="connsiteX8" fmla="*/ 446279 w 629907"/>
                <a:gd name="connsiteY8" fmla="*/ 472621 h 477202"/>
                <a:gd name="connsiteX9" fmla="*/ 625707 w 629907"/>
                <a:gd name="connsiteY9" fmla="*/ 365155 h 477202"/>
                <a:gd name="connsiteX10" fmla="*/ 491519 w 629907"/>
                <a:gd name="connsiteY10" fmla="*/ 138580 h 477202"/>
                <a:gd name="connsiteX11" fmla="*/ 188208 w 629907"/>
                <a:gd name="connsiteY11" fmla="*/ 15843 h 477202"/>
                <a:gd name="connsiteX12" fmla="*/ 20042 w 629907"/>
                <a:gd name="connsiteY12" fmla="*/ 132281 h 477202"/>
                <a:gd name="connsiteX13" fmla="*/ 144878 w 629907"/>
                <a:gd name="connsiteY13" fmla="*/ 36439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77202">
                  <a:moveTo>
                    <a:pt x="454105" y="486556"/>
                  </a:moveTo>
                  <a:cubicBezTo>
                    <a:pt x="325643" y="442080"/>
                    <a:pt x="261315" y="418984"/>
                    <a:pt x="132852" y="372027"/>
                  </a:cubicBezTo>
                  <a:cubicBezTo>
                    <a:pt x="82079" y="277350"/>
                    <a:pt x="54973" y="226957"/>
                    <a:pt x="0" y="124264"/>
                  </a:cubicBezTo>
                  <a:cubicBezTo>
                    <a:pt x="71961" y="73489"/>
                    <a:pt x="107656" y="48484"/>
                    <a:pt x="179045" y="0"/>
                  </a:cubicBezTo>
                  <a:cubicBezTo>
                    <a:pt x="307700" y="52874"/>
                    <a:pt x="372408" y="79407"/>
                    <a:pt x="502398" y="131135"/>
                  </a:cubicBezTo>
                  <a:cubicBezTo>
                    <a:pt x="561381" y="230584"/>
                    <a:pt x="590585" y="279641"/>
                    <a:pt x="645750" y="372409"/>
                  </a:cubicBezTo>
                  <a:cubicBezTo>
                    <a:pt x="570161" y="418411"/>
                    <a:pt x="531985" y="441508"/>
                    <a:pt x="454105" y="486556"/>
                  </a:cubicBezTo>
                  <a:close/>
                  <a:moveTo>
                    <a:pt x="144878" y="364392"/>
                  </a:moveTo>
                  <a:cubicBezTo>
                    <a:pt x="265324" y="408676"/>
                    <a:pt x="325643" y="430437"/>
                    <a:pt x="446279" y="472621"/>
                  </a:cubicBezTo>
                  <a:cubicBezTo>
                    <a:pt x="519004" y="430055"/>
                    <a:pt x="554700" y="408294"/>
                    <a:pt x="625707" y="365155"/>
                  </a:cubicBezTo>
                  <a:cubicBezTo>
                    <a:pt x="573978" y="277923"/>
                    <a:pt x="546682" y="231920"/>
                    <a:pt x="491519" y="138580"/>
                  </a:cubicBezTo>
                  <a:cubicBezTo>
                    <a:pt x="369736" y="90096"/>
                    <a:pt x="309035" y="65282"/>
                    <a:pt x="188208" y="15843"/>
                  </a:cubicBezTo>
                  <a:cubicBezTo>
                    <a:pt x="121018" y="61273"/>
                    <a:pt x="87614" y="84751"/>
                    <a:pt x="20042" y="132281"/>
                  </a:cubicBezTo>
                  <a:cubicBezTo>
                    <a:pt x="71389" y="228103"/>
                    <a:pt x="96776" y="275251"/>
                    <a:pt x="144878" y="36439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47BFC001-65FF-4EFC-A6C8-61C72BBAE860}"/>
                </a:ext>
              </a:extLst>
            </p:cNvPr>
            <p:cNvSpPr/>
            <p:nvPr/>
          </p:nvSpPr>
          <p:spPr>
            <a:xfrm>
              <a:off x="11403255" y="6142802"/>
              <a:ext cx="648995" cy="458114"/>
            </a:xfrm>
            <a:custGeom>
              <a:avLst/>
              <a:gdLst>
                <a:gd name="connsiteX0" fmla="*/ 471667 w 648995"/>
                <a:gd name="connsiteY0" fmla="*/ 469949 h 458114"/>
                <a:gd name="connsiteX1" fmla="*/ 142971 w 648995"/>
                <a:gd name="connsiteY1" fmla="*/ 353321 h 458114"/>
                <a:gd name="connsiteX2" fmla="*/ 0 w 648995"/>
                <a:gd name="connsiteY2" fmla="*/ 111856 h 458114"/>
                <a:gd name="connsiteX3" fmla="*/ 179811 w 648995"/>
                <a:gd name="connsiteY3" fmla="*/ 0 h 458114"/>
                <a:gd name="connsiteX4" fmla="*/ 511943 w 648995"/>
                <a:gd name="connsiteY4" fmla="*/ 132853 h 458114"/>
                <a:gd name="connsiteX5" fmla="*/ 661975 w 648995"/>
                <a:gd name="connsiteY5" fmla="*/ 363628 h 458114"/>
                <a:gd name="connsiteX6" fmla="*/ 471667 w 648995"/>
                <a:gd name="connsiteY6" fmla="*/ 469949 h 458114"/>
                <a:gd name="connsiteX7" fmla="*/ 154614 w 648995"/>
                <a:gd name="connsiteY7" fmla="*/ 346258 h 458114"/>
                <a:gd name="connsiteX8" fmla="*/ 463269 w 648995"/>
                <a:gd name="connsiteY8" fmla="*/ 456396 h 458114"/>
                <a:gd name="connsiteX9" fmla="*/ 641361 w 648995"/>
                <a:gd name="connsiteY9" fmla="*/ 356184 h 458114"/>
                <a:gd name="connsiteX10" fmla="*/ 500682 w 648995"/>
                <a:gd name="connsiteY10" fmla="*/ 139152 h 458114"/>
                <a:gd name="connsiteX11" fmla="*/ 188973 w 648995"/>
                <a:gd name="connsiteY11" fmla="*/ 14889 h 458114"/>
                <a:gd name="connsiteX12" fmla="*/ 20233 w 648995"/>
                <a:gd name="connsiteY12" fmla="*/ 119873 h 458114"/>
                <a:gd name="connsiteX13" fmla="*/ 154614 w 648995"/>
                <a:gd name="connsiteY13" fmla="*/ 346258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58114">
                  <a:moveTo>
                    <a:pt x="471667" y="469949"/>
                  </a:moveTo>
                  <a:cubicBezTo>
                    <a:pt x="340341" y="425092"/>
                    <a:pt x="274487" y="401614"/>
                    <a:pt x="142971" y="353321"/>
                  </a:cubicBezTo>
                  <a:cubicBezTo>
                    <a:pt x="87997" y="260553"/>
                    <a:pt x="58983" y="211496"/>
                    <a:pt x="0" y="111856"/>
                  </a:cubicBezTo>
                  <a:cubicBezTo>
                    <a:pt x="71771" y="65663"/>
                    <a:pt x="107657" y="43139"/>
                    <a:pt x="179811" y="0"/>
                  </a:cubicBezTo>
                  <a:cubicBezTo>
                    <a:pt x="312282" y="54019"/>
                    <a:pt x="378899" y="80743"/>
                    <a:pt x="511943" y="132853"/>
                  </a:cubicBezTo>
                  <a:cubicBezTo>
                    <a:pt x="573598" y="227721"/>
                    <a:pt x="604139" y="274678"/>
                    <a:pt x="661975" y="363628"/>
                  </a:cubicBezTo>
                  <a:cubicBezTo>
                    <a:pt x="586578" y="405813"/>
                    <a:pt x="548593" y="427382"/>
                    <a:pt x="471667" y="469949"/>
                  </a:cubicBezTo>
                  <a:close/>
                  <a:moveTo>
                    <a:pt x="154614" y="346258"/>
                  </a:moveTo>
                  <a:cubicBezTo>
                    <a:pt x="278114" y="391688"/>
                    <a:pt x="339959" y="413830"/>
                    <a:pt x="463269" y="456396"/>
                  </a:cubicBezTo>
                  <a:cubicBezTo>
                    <a:pt x="535231" y="416312"/>
                    <a:pt x="570544" y="396078"/>
                    <a:pt x="641361" y="356184"/>
                  </a:cubicBezTo>
                  <a:cubicBezTo>
                    <a:pt x="586959" y="272196"/>
                    <a:pt x="558327" y="228294"/>
                    <a:pt x="500682" y="139152"/>
                  </a:cubicBezTo>
                  <a:cubicBezTo>
                    <a:pt x="375845" y="90478"/>
                    <a:pt x="313427" y="65472"/>
                    <a:pt x="188973" y="14889"/>
                  </a:cubicBezTo>
                  <a:cubicBezTo>
                    <a:pt x="121401" y="55546"/>
                    <a:pt x="87615" y="76734"/>
                    <a:pt x="20233" y="119873"/>
                  </a:cubicBezTo>
                  <a:cubicBezTo>
                    <a:pt x="75398" y="213023"/>
                    <a:pt x="102694" y="259026"/>
                    <a:pt x="154614" y="3462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BE800EA3-506C-479C-9B1B-28949932F386}"/>
                </a:ext>
              </a:extLst>
            </p:cNvPr>
            <p:cNvSpPr/>
            <p:nvPr/>
          </p:nvSpPr>
          <p:spPr>
            <a:xfrm>
              <a:off x="11899165" y="6174679"/>
              <a:ext cx="668084" cy="439026"/>
            </a:xfrm>
            <a:custGeom>
              <a:avLst/>
              <a:gdLst>
                <a:gd name="connsiteX0" fmla="*/ 484646 w 668083"/>
                <a:gd name="connsiteY0" fmla="*/ 446470 h 439026"/>
                <a:gd name="connsiteX1" fmla="*/ 150032 w 668083"/>
                <a:gd name="connsiteY1" fmla="*/ 331178 h 439026"/>
                <a:gd name="connsiteX2" fmla="*/ 0 w 668083"/>
                <a:gd name="connsiteY2" fmla="*/ 100021 h 439026"/>
                <a:gd name="connsiteX3" fmla="*/ 181909 w 668083"/>
                <a:gd name="connsiteY3" fmla="*/ 0 h 439026"/>
                <a:gd name="connsiteX4" fmla="*/ 521105 w 668083"/>
                <a:gd name="connsiteY4" fmla="*/ 130753 h 439026"/>
                <a:gd name="connsiteX5" fmla="*/ 674955 w 668083"/>
                <a:gd name="connsiteY5" fmla="*/ 348167 h 439026"/>
                <a:gd name="connsiteX6" fmla="*/ 484646 w 668083"/>
                <a:gd name="connsiteY6" fmla="*/ 446470 h 439026"/>
                <a:gd name="connsiteX7" fmla="*/ 161485 w 668083"/>
                <a:gd name="connsiteY7" fmla="*/ 324498 h 439026"/>
                <a:gd name="connsiteX8" fmla="*/ 475675 w 668083"/>
                <a:gd name="connsiteY8" fmla="*/ 433300 h 439026"/>
                <a:gd name="connsiteX9" fmla="*/ 653767 w 668083"/>
                <a:gd name="connsiteY9" fmla="*/ 340913 h 439026"/>
                <a:gd name="connsiteX10" fmla="*/ 509461 w 668083"/>
                <a:gd name="connsiteY10" fmla="*/ 136480 h 439026"/>
                <a:gd name="connsiteX11" fmla="*/ 191453 w 668083"/>
                <a:gd name="connsiteY11" fmla="*/ 14125 h 439026"/>
                <a:gd name="connsiteX12" fmla="*/ 20614 w 668083"/>
                <a:gd name="connsiteY12" fmla="*/ 108038 h 439026"/>
                <a:gd name="connsiteX13" fmla="*/ 161485 w 668083"/>
                <a:gd name="connsiteY13" fmla="*/ 324498 h 43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39026">
                  <a:moveTo>
                    <a:pt x="484646" y="446470"/>
                  </a:moveTo>
                  <a:cubicBezTo>
                    <a:pt x="351220" y="402377"/>
                    <a:pt x="284221" y="379280"/>
                    <a:pt x="150032" y="331178"/>
                  </a:cubicBezTo>
                  <a:cubicBezTo>
                    <a:pt x="92195" y="242037"/>
                    <a:pt x="61654" y="195080"/>
                    <a:pt x="0" y="100021"/>
                  </a:cubicBezTo>
                  <a:cubicBezTo>
                    <a:pt x="72535" y="58410"/>
                    <a:pt x="108801" y="38367"/>
                    <a:pt x="181909" y="0"/>
                  </a:cubicBezTo>
                  <a:cubicBezTo>
                    <a:pt x="317625" y="53828"/>
                    <a:pt x="385579" y="79979"/>
                    <a:pt x="521105" y="130753"/>
                  </a:cubicBezTo>
                  <a:cubicBezTo>
                    <a:pt x="584095" y="219895"/>
                    <a:pt x="615209" y="263988"/>
                    <a:pt x="674955" y="348167"/>
                  </a:cubicBezTo>
                  <a:cubicBezTo>
                    <a:pt x="598985" y="386915"/>
                    <a:pt x="561189" y="406767"/>
                    <a:pt x="484646" y="446470"/>
                  </a:cubicBezTo>
                  <a:close/>
                  <a:moveTo>
                    <a:pt x="161485" y="324498"/>
                  </a:moveTo>
                  <a:cubicBezTo>
                    <a:pt x="287658" y="369736"/>
                    <a:pt x="350457" y="391497"/>
                    <a:pt x="475675" y="433300"/>
                  </a:cubicBezTo>
                  <a:cubicBezTo>
                    <a:pt x="547256" y="395887"/>
                    <a:pt x="582759" y="377371"/>
                    <a:pt x="653767" y="340913"/>
                  </a:cubicBezTo>
                  <a:cubicBezTo>
                    <a:pt x="597839" y="261507"/>
                    <a:pt x="568634" y="220276"/>
                    <a:pt x="509461" y="136480"/>
                  </a:cubicBezTo>
                  <a:cubicBezTo>
                    <a:pt x="382334" y="88950"/>
                    <a:pt x="318770" y="64327"/>
                    <a:pt x="191453" y="14125"/>
                  </a:cubicBezTo>
                  <a:cubicBezTo>
                    <a:pt x="122736" y="50201"/>
                    <a:pt x="88759" y="69099"/>
                    <a:pt x="20614" y="108038"/>
                  </a:cubicBezTo>
                  <a:cubicBezTo>
                    <a:pt x="78452" y="196989"/>
                    <a:pt x="107084" y="240892"/>
                    <a:pt x="161485" y="3244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D7660E84-3E2D-4AA9-8102-8D65F3399121}"/>
                </a:ext>
              </a:extLst>
            </p:cNvPr>
            <p:cNvSpPr/>
            <p:nvPr/>
          </p:nvSpPr>
          <p:spPr>
            <a:xfrm>
              <a:off x="12404044" y="6214955"/>
              <a:ext cx="668084" cy="400850"/>
            </a:xfrm>
            <a:custGeom>
              <a:avLst/>
              <a:gdLst>
                <a:gd name="connsiteX0" fmla="*/ 492474 w 668083"/>
                <a:gd name="connsiteY0" fmla="*/ 418411 h 400849"/>
                <a:gd name="connsiteX1" fmla="*/ 153660 w 668083"/>
                <a:gd name="connsiteY1" fmla="*/ 307128 h 400849"/>
                <a:gd name="connsiteX2" fmla="*/ 0 w 668083"/>
                <a:gd name="connsiteY2" fmla="*/ 89142 h 400849"/>
                <a:gd name="connsiteX3" fmla="*/ 185155 w 668083"/>
                <a:gd name="connsiteY3" fmla="*/ 0 h 400849"/>
                <a:gd name="connsiteX4" fmla="*/ 528932 w 668083"/>
                <a:gd name="connsiteY4" fmla="*/ 125600 h 400849"/>
                <a:gd name="connsiteX5" fmla="*/ 683546 w 668083"/>
                <a:gd name="connsiteY5" fmla="*/ 327934 h 400849"/>
                <a:gd name="connsiteX6" fmla="*/ 492474 w 668083"/>
                <a:gd name="connsiteY6" fmla="*/ 418411 h 400849"/>
                <a:gd name="connsiteX7" fmla="*/ 165304 w 668083"/>
                <a:gd name="connsiteY7" fmla="*/ 301210 h 400849"/>
                <a:gd name="connsiteX8" fmla="*/ 483311 w 668083"/>
                <a:gd name="connsiteY8" fmla="*/ 406195 h 400849"/>
                <a:gd name="connsiteX9" fmla="*/ 662166 w 668083"/>
                <a:gd name="connsiteY9" fmla="*/ 321253 h 400849"/>
                <a:gd name="connsiteX10" fmla="*/ 517097 w 668083"/>
                <a:gd name="connsiteY10" fmla="*/ 130944 h 400849"/>
                <a:gd name="connsiteX11" fmla="*/ 194699 w 668083"/>
                <a:gd name="connsiteY11" fmla="*/ 13362 h 400849"/>
                <a:gd name="connsiteX12" fmla="*/ 20998 w 668083"/>
                <a:gd name="connsiteY12" fmla="*/ 97159 h 400849"/>
                <a:gd name="connsiteX13" fmla="*/ 165304 w 668083"/>
                <a:gd name="connsiteY13" fmla="*/ 301210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400849">
                  <a:moveTo>
                    <a:pt x="492474" y="418411"/>
                  </a:moveTo>
                  <a:cubicBezTo>
                    <a:pt x="357712" y="376036"/>
                    <a:pt x="289948" y="353893"/>
                    <a:pt x="153660" y="307128"/>
                  </a:cubicBezTo>
                  <a:cubicBezTo>
                    <a:pt x="94105" y="222758"/>
                    <a:pt x="62992" y="178665"/>
                    <a:pt x="0" y="89142"/>
                  </a:cubicBezTo>
                  <a:cubicBezTo>
                    <a:pt x="73490" y="51920"/>
                    <a:pt x="110521" y="33977"/>
                    <a:pt x="185155" y="0"/>
                  </a:cubicBezTo>
                  <a:cubicBezTo>
                    <a:pt x="323163" y="52111"/>
                    <a:pt x="391879" y="77307"/>
                    <a:pt x="528932" y="125600"/>
                  </a:cubicBezTo>
                  <a:cubicBezTo>
                    <a:pt x="592113" y="208442"/>
                    <a:pt x="623418" y="249291"/>
                    <a:pt x="683546" y="327934"/>
                  </a:cubicBezTo>
                  <a:cubicBezTo>
                    <a:pt x="607003" y="363628"/>
                    <a:pt x="569017" y="381762"/>
                    <a:pt x="492474" y="418411"/>
                  </a:cubicBezTo>
                  <a:close/>
                  <a:moveTo>
                    <a:pt x="165304" y="301210"/>
                  </a:moveTo>
                  <a:cubicBezTo>
                    <a:pt x="293194" y="345113"/>
                    <a:pt x="356757" y="366110"/>
                    <a:pt x="483311" y="406195"/>
                  </a:cubicBezTo>
                  <a:cubicBezTo>
                    <a:pt x="555082" y="371645"/>
                    <a:pt x="590777" y="354657"/>
                    <a:pt x="662166" y="321253"/>
                  </a:cubicBezTo>
                  <a:cubicBezTo>
                    <a:pt x="605666" y="247191"/>
                    <a:pt x="576270" y="208633"/>
                    <a:pt x="517097" y="130944"/>
                  </a:cubicBezTo>
                  <a:cubicBezTo>
                    <a:pt x="388635" y="85515"/>
                    <a:pt x="324117" y="62036"/>
                    <a:pt x="194699" y="13362"/>
                  </a:cubicBezTo>
                  <a:cubicBezTo>
                    <a:pt x="124646" y="45430"/>
                    <a:pt x="89905" y="62227"/>
                    <a:pt x="20998" y="97159"/>
                  </a:cubicBezTo>
                  <a:cubicBezTo>
                    <a:pt x="80170" y="180764"/>
                    <a:pt x="109185" y="221995"/>
                    <a:pt x="165304" y="30121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1A8495B4-C923-4242-83BD-415557D54E7B}"/>
                </a:ext>
              </a:extLst>
            </p:cNvPr>
            <p:cNvSpPr/>
            <p:nvPr/>
          </p:nvSpPr>
          <p:spPr>
            <a:xfrm>
              <a:off x="12916369" y="6260194"/>
              <a:ext cx="687172" cy="381762"/>
            </a:xfrm>
            <a:custGeom>
              <a:avLst/>
              <a:gdLst>
                <a:gd name="connsiteX0" fmla="*/ 495528 w 687171"/>
                <a:gd name="connsiteY0" fmla="*/ 387488 h 381761"/>
                <a:gd name="connsiteX1" fmla="*/ 154613 w 687171"/>
                <a:gd name="connsiteY1" fmla="*/ 282313 h 381761"/>
                <a:gd name="connsiteX2" fmla="*/ 0 w 687171"/>
                <a:gd name="connsiteY2" fmla="*/ 79407 h 381761"/>
                <a:gd name="connsiteX3" fmla="*/ 188591 w 687171"/>
                <a:gd name="connsiteY3" fmla="*/ 0 h 381761"/>
                <a:gd name="connsiteX4" fmla="*/ 534276 w 687171"/>
                <a:gd name="connsiteY4" fmla="*/ 117773 h 381761"/>
                <a:gd name="connsiteX5" fmla="*/ 687554 w 687171"/>
                <a:gd name="connsiteY5" fmla="*/ 304264 h 381761"/>
                <a:gd name="connsiteX6" fmla="*/ 495528 w 687171"/>
                <a:gd name="connsiteY6" fmla="*/ 387488 h 381761"/>
                <a:gd name="connsiteX7" fmla="*/ 166449 w 687171"/>
                <a:gd name="connsiteY7" fmla="*/ 276777 h 381761"/>
                <a:gd name="connsiteX8" fmla="*/ 486364 w 687171"/>
                <a:gd name="connsiteY8" fmla="*/ 376035 h 381761"/>
                <a:gd name="connsiteX9" fmla="*/ 666365 w 687171"/>
                <a:gd name="connsiteY9" fmla="*/ 297965 h 381761"/>
                <a:gd name="connsiteX10" fmla="*/ 522632 w 687171"/>
                <a:gd name="connsiteY10" fmla="*/ 122355 h 381761"/>
                <a:gd name="connsiteX11" fmla="*/ 198326 w 687171"/>
                <a:gd name="connsiteY11" fmla="*/ 12216 h 381761"/>
                <a:gd name="connsiteX12" fmla="*/ 21379 w 687171"/>
                <a:gd name="connsiteY12" fmla="*/ 87042 h 381761"/>
                <a:gd name="connsiteX13" fmla="*/ 166449 w 687171"/>
                <a:gd name="connsiteY13" fmla="*/ 276777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7171" h="381761">
                  <a:moveTo>
                    <a:pt x="495528" y="387488"/>
                  </a:moveTo>
                  <a:cubicBezTo>
                    <a:pt x="360192" y="347594"/>
                    <a:pt x="292048" y="326597"/>
                    <a:pt x="154613" y="282313"/>
                  </a:cubicBezTo>
                  <a:cubicBezTo>
                    <a:pt x="94486" y="203479"/>
                    <a:pt x="63182" y="162440"/>
                    <a:pt x="0" y="79407"/>
                  </a:cubicBezTo>
                  <a:cubicBezTo>
                    <a:pt x="74825" y="46002"/>
                    <a:pt x="112429" y="30159"/>
                    <a:pt x="188591" y="0"/>
                  </a:cubicBezTo>
                  <a:cubicBezTo>
                    <a:pt x="327742" y="49056"/>
                    <a:pt x="396841" y="72726"/>
                    <a:pt x="534276" y="117773"/>
                  </a:cubicBezTo>
                  <a:cubicBezTo>
                    <a:pt x="596694" y="193744"/>
                    <a:pt x="627617" y="231538"/>
                    <a:pt x="687554" y="304264"/>
                  </a:cubicBezTo>
                  <a:cubicBezTo>
                    <a:pt x="610628" y="336714"/>
                    <a:pt x="572261" y="353512"/>
                    <a:pt x="495528" y="387488"/>
                  </a:cubicBezTo>
                  <a:close/>
                  <a:moveTo>
                    <a:pt x="166449" y="276777"/>
                  </a:moveTo>
                  <a:cubicBezTo>
                    <a:pt x="295294" y="318389"/>
                    <a:pt x="359238" y="338241"/>
                    <a:pt x="486364" y="376035"/>
                  </a:cubicBezTo>
                  <a:cubicBezTo>
                    <a:pt x="558327" y="344158"/>
                    <a:pt x="594404" y="328506"/>
                    <a:pt x="666365" y="297965"/>
                  </a:cubicBezTo>
                  <a:cubicBezTo>
                    <a:pt x="610056" y="229439"/>
                    <a:pt x="581042" y="193935"/>
                    <a:pt x="522632" y="122355"/>
                  </a:cubicBezTo>
                  <a:cubicBezTo>
                    <a:pt x="393597" y="80170"/>
                    <a:pt x="328888" y="58028"/>
                    <a:pt x="198326" y="12216"/>
                  </a:cubicBezTo>
                  <a:cubicBezTo>
                    <a:pt x="126936" y="40657"/>
                    <a:pt x="91623" y="55737"/>
                    <a:pt x="21379" y="87042"/>
                  </a:cubicBezTo>
                  <a:cubicBezTo>
                    <a:pt x="80552" y="164539"/>
                    <a:pt x="109948" y="202906"/>
                    <a:pt x="166449" y="2767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8F7775A7-A81E-4994-8AB6-1BC4F519B813}"/>
                </a:ext>
              </a:extLst>
            </p:cNvPr>
            <p:cNvSpPr/>
            <p:nvPr/>
          </p:nvSpPr>
          <p:spPr>
            <a:xfrm>
              <a:off x="13434229" y="6304669"/>
              <a:ext cx="668084" cy="343586"/>
            </a:xfrm>
            <a:custGeom>
              <a:avLst/>
              <a:gdLst>
                <a:gd name="connsiteX0" fmla="*/ 494382 w 668083"/>
                <a:gd name="connsiteY0" fmla="*/ 356756 h 343585"/>
                <a:gd name="connsiteX1" fmla="*/ 153277 w 668083"/>
                <a:gd name="connsiteY1" fmla="*/ 259025 h 343585"/>
                <a:gd name="connsiteX2" fmla="*/ 0 w 668083"/>
                <a:gd name="connsiteY2" fmla="*/ 71962 h 343585"/>
                <a:gd name="connsiteX3" fmla="*/ 191453 w 668083"/>
                <a:gd name="connsiteY3" fmla="*/ 0 h 343585"/>
                <a:gd name="connsiteX4" fmla="*/ 536375 w 668083"/>
                <a:gd name="connsiteY4" fmla="*/ 107657 h 343585"/>
                <a:gd name="connsiteX5" fmla="*/ 686981 w 668083"/>
                <a:gd name="connsiteY5" fmla="*/ 279259 h 343585"/>
                <a:gd name="connsiteX6" fmla="*/ 494382 w 668083"/>
                <a:gd name="connsiteY6" fmla="*/ 356756 h 343585"/>
                <a:gd name="connsiteX7" fmla="*/ 165113 w 668083"/>
                <a:gd name="connsiteY7" fmla="*/ 254062 h 343585"/>
                <a:gd name="connsiteX8" fmla="*/ 485219 w 668083"/>
                <a:gd name="connsiteY8" fmla="*/ 346258 h 343585"/>
                <a:gd name="connsiteX9" fmla="*/ 665793 w 668083"/>
                <a:gd name="connsiteY9" fmla="*/ 273341 h 343585"/>
                <a:gd name="connsiteX10" fmla="*/ 524350 w 668083"/>
                <a:gd name="connsiteY10" fmla="*/ 112047 h 343585"/>
                <a:gd name="connsiteX11" fmla="*/ 200807 w 668083"/>
                <a:gd name="connsiteY11" fmla="*/ 11262 h 343585"/>
                <a:gd name="connsiteX12" fmla="*/ 21188 w 668083"/>
                <a:gd name="connsiteY12" fmla="*/ 79025 h 343585"/>
                <a:gd name="connsiteX13" fmla="*/ 165113 w 668083"/>
                <a:gd name="connsiteY13" fmla="*/ 254062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43585">
                  <a:moveTo>
                    <a:pt x="494382" y="356756"/>
                  </a:moveTo>
                  <a:cubicBezTo>
                    <a:pt x="359047" y="319726"/>
                    <a:pt x="290902" y="300256"/>
                    <a:pt x="153277" y="259025"/>
                  </a:cubicBezTo>
                  <a:cubicBezTo>
                    <a:pt x="93341" y="186109"/>
                    <a:pt x="62418" y="148123"/>
                    <a:pt x="0" y="71962"/>
                  </a:cubicBezTo>
                  <a:cubicBezTo>
                    <a:pt x="75970" y="41803"/>
                    <a:pt x="114338" y="27296"/>
                    <a:pt x="191453" y="0"/>
                  </a:cubicBezTo>
                  <a:cubicBezTo>
                    <a:pt x="330415" y="45239"/>
                    <a:pt x="399514" y="66617"/>
                    <a:pt x="536375" y="107657"/>
                  </a:cubicBezTo>
                  <a:cubicBezTo>
                    <a:pt x="597457" y="177328"/>
                    <a:pt x="627808" y="211878"/>
                    <a:pt x="686981" y="279259"/>
                  </a:cubicBezTo>
                  <a:cubicBezTo>
                    <a:pt x="609865" y="309609"/>
                    <a:pt x="571307" y="325070"/>
                    <a:pt x="494382" y="356756"/>
                  </a:cubicBezTo>
                  <a:close/>
                  <a:moveTo>
                    <a:pt x="165113" y="254062"/>
                  </a:moveTo>
                  <a:cubicBezTo>
                    <a:pt x="294147" y="292811"/>
                    <a:pt x="358093" y="311136"/>
                    <a:pt x="485219" y="346258"/>
                  </a:cubicBezTo>
                  <a:cubicBezTo>
                    <a:pt x="557373" y="316481"/>
                    <a:pt x="593450" y="301973"/>
                    <a:pt x="665793" y="273341"/>
                  </a:cubicBezTo>
                  <a:cubicBezTo>
                    <a:pt x="610246" y="209969"/>
                    <a:pt x="581614" y="177328"/>
                    <a:pt x="524350" y="112047"/>
                  </a:cubicBezTo>
                  <a:cubicBezTo>
                    <a:pt x="395887" y="73680"/>
                    <a:pt x="331178" y="53446"/>
                    <a:pt x="200807" y="11262"/>
                  </a:cubicBezTo>
                  <a:cubicBezTo>
                    <a:pt x="128463" y="37222"/>
                    <a:pt x="92577" y="50774"/>
                    <a:pt x="21188" y="79025"/>
                  </a:cubicBezTo>
                  <a:cubicBezTo>
                    <a:pt x="79788" y="150223"/>
                    <a:pt x="108802" y="185536"/>
                    <a:pt x="165113" y="25406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1C337B2D-C7CB-43AD-9764-AA2C753D8915}"/>
                </a:ext>
              </a:extLst>
            </p:cNvPr>
            <p:cNvSpPr/>
            <p:nvPr/>
          </p:nvSpPr>
          <p:spPr>
            <a:xfrm>
              <a:off x="13953807" y="6344181"/>
              <a:ext cx="668084" cy="324498"/>
            </a:xfrm>
            <a:custGeom>
              <a:avLst/>
              <a:gdLst>
                <a:gd name="connsiteX0" fmla="*/ 490755 w 668083"/>
                <a:gd name="connsiteY0" fmla="*/ 328697 h 324497"/>
                <a:gd name="connsiteX1" fmla="*/ 150796 w 668083"/>
                <a:gd name="connsiteY1" fmla="*/ 239174 h 324497"/>
                <a:gd name="connsiteX2" fmla="*/ 0 w 668083"/>
                <a:gd name="connsiteY2" fmla="*/ 67190 h 324497"/>
                <a:gd name="connsiteX3" fmla="*/ 192791 w 668083"/>
                <a:gd name="connsiteY3" fmla="*/ 0 h 324497"/>
                <a:gd name="connsiteX4" fmla="*/ 534086 w 668083"/>
                <a:gd name="connsiteY4" fmla="*/ 95822 h 324497"/>
                <a:gd name="connsiteX5" fmla="*/ 682400 w 668083"/>
                <a:gd name="connsiteY5" fmla="*/ 254444 h 324497"/>
                <a:gd name="connsiteX6" fmla="*/ 490755 w 668083"/>
                <a:gd name="connsiteY6" fmla="*/ 328697 h 324497"/>
                <a:gd name="connsiteX7" fmla="*/ 162822 w 668083"/>
                <a:gd name="connsiteY7" fmla="*/ 234402 h 324497"/>
                <a:gd name="connsiteX8" fmla="*/ 481785 w 668083"/>
                <a:gd name="connsiteY8" fmla="*/ 318771 h 324497"/>
                <a:gd name="connsiteX9" fmla="*/ 661594 w 668083"/>
                <a:gd name="connsiteY9" fmla="*/ 249100 h 324497"/>
                <a:gd name="connsiteX10" fmla="*/ 522442 w 668083"/>
                <a:gd name="connsiteY10" fmla="*/ 100022 h 324497"/>
                <a:gd name="connsiteX11" fmla="*/ 202335 w 668083"/>
                <a:gd name="connsiteY11" fmla="*/ 10117 h 324497"/>
                <a:gd name="connsiteX12" fmla="*/ 21570 w 668083"/>
                <a:gd name="connsiteY12" fmla="*/ 73489 h 324497"/>
                <a:gd name="connsiteX13" fmla="*/ 162822 w 668083"/>
                <a:gd name="connsiteY13" fmla="*/ 234402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490755" y="328697"/>
                  </a:moveTo>
                  <a:cubicBezTo>
                    <a:pt x="355802" y="294720"/>
                    <a:pt x="287849" y="276968"/>
                    <a:pt x="150796" y="239174"/>
                  </a:cubicBezTo>
                  <a:cubicBezTo>
                    <a:pt x="91624" y="171602"/>
                    <a:pt x="61273" y="137053"/>
                    <a:pt x="0" y="67190"/>
                  </a:cubicBezTo>
                  <a:cubicBezTo>
                    <a:pt x="76543" y="39321"/>
                    <a:pt x="115102" y="25769"/>
                    <a:pt x="192791" y="0"/>
                  </a:cubicBezTo>
                  <a:cubicBezTo>
                    <a:pt x="330606" y="40467"/>
                    <a:pt x="398751" y="59555"/>
                    <a:pt x="534086" y="95822"/>
                  </a:cubicBezTo>
                  <a:cubicBezTo>
                    <a:pt x="593832" y="159768"/>
                    <a:pt x="623800" y="191645"/>
                    <a:pt x="682400" y="254444"/>
                  </a:cubicBezTo>
                  <a:cubicBezTo>
                    <a:pt x="605857" y="283649"/>
                    <a:pt x="567490" y="298538"/>
                    <a:pt x="490755" y="328697"/>
                  </a:cubicBezTo>
                  <a:close/>
                  <a:moveTo>
                    <a:pt x="162822" y="234402"/>
                  </a:moveTo>
                  <a:cubicBezTo>
                    <a:pt x="291285" y="269906"/>
                    <a:pt x="355039" y="286703"/>
                    <a:pt x="481785" y="318771"/>
                  </a:cubicBezTo>
                  <a:cubicBezTo>
                    <a:pt x="553746" y="290521"/>
                    <a:pt x="589632" y="276587"/>
                    <a:pt x="661594" y="249100"/>
                  </a:cubicBezTo>
                  <a:cubicBezTo>
                    <a:pt x="606429" y="190118"/>
                    <a:pt x="578560" y="160149"/>
                    <a:pt x="522442" y="100022"/>
                  </a:cubicBezTo>
                  <a:cubicBezTo>
                    <a:pt x="395506" y="65854"/>
                    <a:pt x="331370" y="47911"/>
                    <a:pt x="202335" y="10117"/>
                  </a:cubicBezTo>
                  <a:cubicBezTo>
                    <a:pt x="129609" y="34549"/>
                    <a:pt x="93532" y="47148"/>
                    <a:pt x="21570" y="73489"/>
                  </a:cubicBezTo>
                  <a:cubicBezTo>
                    <a:pt x="78644" y="138580"/>
                    <a:pt x="107085" y="171029"/>
                    <a:pt x="162822" y="23440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96427992-37C8-4FFC-9A11-49F842D34AE1}"/>
                </a:ext>
              </a:extLst>
            </p:cNvPr>
            <p:cNvSpPr/>
            <p:nvPr/>
          </p:nvSpPr>
          <p:spPr>
            <a:xfrm>
              <a:off x="14471667" y="6373386"/>
              <a:ext cx="668084" cy="305409"/>
            </a:xfrm>
            <a:custGeom>
              <a:avLst/>
              <a:gdLst>
                <a:gd name="connsiteX0" fmla="*/ 485792 w 668083"/>
                <a:gd name="connsiteY0" fmla="*/ 305982 h 305409"/>
                <a:gd name="connsiteX1" fmla="*/ 148315 w 668083"/>
                <a:gd name="connsiteY1" fmla="*/ 224667 h 305409"/>
                <a:gd name="connsiteX2" fmla="*/ 0 w 668083"/>
                <a:gd name="connsiteY2" fmla="*/ 65854 h 305409"/>
                <a:gd name="connsiteX3" fmla="*/ 191072 w 668083"/>
                <a:gd name="connsiteY3" fmla="*/ 0 h 305409"/>
                <a:gd name="connsiteX4" fmla="*/ 526068 w 668083"/>
                <a:gd name="connsiteY4" fmla="*/ 83033 h 305409"/>
                <a:gd name="connsiteX5" fmla="*/ 674001 w 668083"/>
                <a:gd name="connsiteY5" fmla="*/ 232111 h 305409"/>
                <a:gd name="connsiteX6" fmla="*/ 485792 w 668083"/>
                <a:gd name="connsiteY6" fmla="*/ 305982 h 305409"/>
                <a:gd name="connsiteX7" fmla="*/ 159958 w 668083"/>
                <a:gd name="connsiteY7" fmla="*/ 220086 h 305409"/>
                <a:gd name="connsiteX8" fmla="*/ 476630 w 668083"/>
                <a:gd name="connsiteY8" fmla="*/ 296629 h 305409"/>
                <a:gd name="connsiteX9" fmla="*/ 653004 w 668083"/>
                <a:gd name="connsiteY9" fmla="*/ 227339 h 305409"/>
                <a:gd name="connsiteX10" fmla="*/ 514233 w 668083"/>
                <a:gd name="connsiteY10" fmla="*/ 87423 h 305409"/>
                <a:gd name="connsiteX11" fmla="*/ 199853 w 668083"/>
                <a:gd name="connsiteY11" fmla="*/ 9353 h 305409"/>
                <a:gd name="connsiteX12" fmla="*/ 20807 w 668083"/>
                <a:gd name="connsiteY12" fmla="*/ 71580 h 305409"/>
                <a:gd name="connsiteX13" fmla="*/ 159958 w 668083"/>
                <a:gd name="connsiteY13" fmla="*/ 22008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85792" y="305982"/>
                  </a:moveTo>
                  <a:cubicBezTo>
                    <a:pt x="351604" y="274869"/>
                    <a:pt x="284222" y="258644"/>
                    <a:pt x="148315" y="224667"/>
                  </a:cubicBezTo>
                  <a:cubicBezTo>
                    <a:pt x="89714" y="161867"/>
                    <a:pt x="59746" y="129799"/>
                    <a:pt x="0" y="65854"/>
                  </a:cubicBezTo>
                  <a:cubicBezTo>
                    <a:pt x="76352" y="38940"/>
                    <a:pt x="114529" y="25769"/>
                    <a:pt x="191072" y="0"/>
                  </a:cubicBezTo>
                  <a:cubicBezTo>
                    <a:pt x="326407" y="35122"/>
                    <a:pt x="393216" y="51729"/>
                    <a:pt x="526068" y="83033"/>
                  </a:cubicBezTo>
                  <a:cubicBezTo>
                    <a:pt x="585242" y="142588"/>
                    <a:pt x="614828" y="172557"/>
                    <a:pt x="674001" y="232111"/>
                  </a:cubicBezTo>
                  <a:cubicBezTo>
                    <a:pt x="598985" y="261507"/>
                    <a:pt x="561382" y="276396"/>
                    <a:pt x="485792" y="305982"/>
                  </a:cubicBezTo>
                  <a:close/>
                  <a:moveTo>
                    <a:pt x="159958" y="220086"/>
                  </a:moveTo>
                  <a:cubicBezTo>
                    <a:pt x="287467" y="252154"/>
                    <a:pt x="350648" y="267233"/>
                    <a:pt x="476630" y="296629"/>
                  </a:cubicBezTo>
                  <a:cubicBezTo>
                    <a:pt x="547638" y="268760"/>
                    <a:pt x="582760" y="255017"/>
                    <a:pt x="653004" y="227339"/>
                  </a:cubicBezTo>
                  <a:cubicBezTo>
                    <a:pt x="597648" y="171411"/>
                    <a:pt x="569781" y="143352"/>
                    <a:pt x="514233" y="87423"/>
                  </a:cubicBezTo>
                  <a:cubicBezTo>
                    <a:pt x="389398" y="57837"/>
                    <a:pt x="326598" y="42376"/>
                    <a:pt x="199853" y="9353"/>
                  </a:cubicBezTo>
                  <a:cubicBezTo>
                    <a:pt x="128273" y="33786"/>
                    <a:pt x="92387" y="46193"/>
                    <a:pt x="20807" y="71580"/>
                  </a:cubicBezTo>
                  <a:cubicBezTo>
                    <a:pt x="76926" y="131326"/>
                    <a:pt x="104795" y="161294"/>
                    <a:pt x="159958" y="22008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A502EA62-4D2F-44E6-8B60-70435C74806F}"/>
                </a:ext>
              </a:extLst>
            </p:cNvPr>
            <p:cNvSpPr/>
            <p:nvPr/>
          </p:nvSpPr>
          <p:spPr>
            <a:xfrm>
              <a:off x="14981319" y="6387320"/>
              <a:ext cx="648995" cy="286321"/>
            </a:xfrm>
            <a:custGeom>
              <a:avLst/>
              <a:gdLst>
                <a:gd name="connsiteX0" fmla="*/ 482739 w 648995"/>
                <a:gd name="connsiteY0" fmla="*/ 291857 h 286321"/>
                <a:gd name="connsiteX1" fmla="*/ 147933 w 648995"/>
                <a:gd name="connsiteY1" fmla="*/ 217986 h 286321"/>
                <a:gd name="connsiteX2" fmla="*/ 0 w 648995"/>
                <a:gd name="connsiteY2" fmla="*/ 68717 h 286321"/>
                <a:gd name="connsiteX3" fmla="*/ 184964 w 648995"/>
                <a:gd name="connsiteY3" fmla="*/ 0 h 286321"/>
                <a:gd name="connsiteX4" fmla="*/ 511561 w 648995"/>
                <a:gd name="connsiteY4" fmla="*/ 70053 h 286321"/>
                <a:gd name="connsiteX5" fmla="*/ 662929 w 648995"/>
                <a:gd name="connsiteY5" fmla="*/ 214359 h 286321"/>
                <a:gd name="connsiteX6" fmla="*/ 482739 w 648995"/>
                <a:gd name="connsiteY6" fmla="*/ 291857 h 286321"/>
                <a:gd name="connsiteX7" fmla="*/ 159386 w 648995"/>
                <a:gd name="connsiteY7" fmla="*/ 213405 h 286321"/>
                <a:gd name="connsiteX8" fmla="*/ 473385 w 648995"/>
                <a:gd name="connsiteY8" fmla="*/ 282695 h 286321"/>
                <a:gd name="connsiteX9" fmla="*/ 642506 w 648995"/>
                <a:gd name="connsiteY9" fmla="*/ 210160 h 286321"/>
                <a:gd name="connsiteX10" fmla="*/ 500681 w 648995"/>
                <a:gd name="connsiteY10" fmla="*/ 74634 h 286321"/>
                <a:gd name="connsiteX11" fmla="*/ 193936 w 648995"/>
                <a:gd name="connsiteY11" fmla="*/ 8780 h 286321"/>
                <a:gd name="connsiteX12" fmla="*/ 20615 w 648995"/>
                <a:gd name="connsiteY12" fmla="*/ 73680 h 286321"/>
                <a:gd name="connsiteX13" fmla="*/ 159386 w 648995"/>
                <a:gd name="connsiteY13" fmla="*/ 213405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286321">
                  <a:moveTo>
                    <a:pt x="482739" y="291857"/>
                  </a:moveTo>
                  <a:cubicBezTo>
                    <a:pt x="349122" y="263034"/>
                    <a:pt x="282314" y="248527"/>
                    <a:pt x="147933" y="217986"/>
                  </a:cubicBezTo>
                  <a:cubicBezTo>
                    <a:pt x="88951" y="158431"/>
                    <a:pt x="59174" y="128463"/>
                    <a:pt x="0" y="68717"/>
                  </a:cubicBezTo>
                  <a:cubicBezTo>
                    <a:pt x="74444" y="41230"/>
                    <a:pt x="111475" y="27487"/>
                    <a:pt x="184964" y="0"/>
                  </a:cubicBezTo>
                  <a:cubicBezTo>
                    <a:pt x="316672" y="29586"/>
                    <a:pt x="381953" y="43521"/>
                    <a:pt x="511561" y="70053"/>
                  </a:cubicBezTo>
                  <a:cubicBezTo>
                    <a:pt x="571498" y="127318"/>
                    <a:pt x="601848" y="156140"/>
                    <a:pt x="662929" y="214359"/>
                  </a:cubicBezTo>
                  <a:cubicBezTo>
                    <a:pt x="591922" y="245854"/>
                    <a:pt x="555845" y="261316"/>
                    <a:pt x="482739" y="291857"/>
                  </a:cubicBezTo>
                  <a:close/>
                  <a:moveTo>
                    <a:pt x="159386" y="213405"/>
                  </a:moveTo>
                  <a:cubicBezTo>
                    <a:pt x="285367" y="242037"/>
                    <a:pt x="347976" y="255780"/>
                    <a:pt x="473385" y="282695"/>
                  </a:cubicBezTo>
                  <a:cubicBezTo>
                    <a:pt x="541911" y="254062"/>
                    <a:pt x="575888" y="239555"/>
                    <a:pt x="642506" y="210160"/>
                  </a:cubicBezTo>
                  <a:cubicBezTo>
                    <a:pt x="585242" y="155568"/>
                    <a:pt x="556800" y="128463"/>
                    <a:pt x="500681" y="74634"/>
                  </a:cubicBezTo>
                  <a:cubicBezTo>
                    <a:pt x="378708" y="49438"/>
                    <a:pt x="317626" y="36458"/>
                    <a:pt x="193936" y="8780"/>
                  </a:cubicBezTo>
                  <a:cubicBezTo>
                    <a:pt x="125218" y="34740"/>
                    <a:pt x="90477" y="47720"/>
                    <a:pt x="20615" y="73680"/>
                  </a:cubicBezTo>
                  <a:cubicBezTo>
                    <a:pt x="76161" y="129608"/>
                    <a:pt x="104030" y="157477"/>
                    <a:pt x="159386" y="21340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75156A96-E709-4B57-B497-4D03A65BAB78}"/>
                </a:ext>
              </a:extLst>
            </p:cNvPr>
            <p:cNvSpPr/>
            <p:nvPr/>
          </p:nvSpPr>
          <p:spPr>
            <a:xfrm>
              <a:off x="-3448050" y="6597289"/>
              <a:ext cx="668084" cy="286321"/>
            </a:xfrm>
            <a:custGeom>
              <a:avLst/>
              <a:gdLst>
                <a:gd name="connsiteX0" fmla="*/ 186491 w 668083"/>
                <a:gd name="connsiteY0" fmla="*/ 300446 h 286321"/>
                <a:gd name="connsiteX1" fmla="*/ 0 w 668083"/>
                <a:gd name="connsiteY1" fmla="*/ 222758 h 286321"/>
                <a:gd name="connsiteX2" fmla="*/ 158813 w 668083"/>
                <a:gd name="connsiteY2" fmla="*/ 71389 h 286321"/>
                <a:gd name="connsiteX3" fmla="*/ 492091 w 668083"/>
                <a:gd name="connsiteY3" fmla="*/ 0 h 286321"/>
                <a:gd name="connsiteX4" fmla="*/ 676864 w 668083"/>
                <a:gd name="connsiteY4" fmla="*/ 74825 h 286321"/>
                <a:gd name="connsiteX5" fmla="*/ 528168 w 668083"/>
                <a:gd name="connsiteY5" fmla="*/ 225048 h 286321"/>
                <a:gd name="connsiteX6" fmla="*/ 186491 w 668083"/>
                <a:gd name="connsiteY6" fmla="*/ 300446 h 286321"/>
                <a:gd name="connsiteX7" fmla="*/ 21188 w 668083"/>
                <a:gd name="connsiteY7" fmla="*/ 218177 h 286321"/>
                <a:gd name="connsiteX8" fmla="*/ 196035 w 668083"/>
                <a:gd name="connsiteY8" fmla="*/ 290902 h 286321"/>
                <a:gd name="connsiteX9" fmla="*/ 516333 w 668083"/>
                <a:gd name="connsiteY9" fmla="*/ 220467 h 286321"/>
                <a:gd name="connsiteX10" fmla="*/ 656058 w 668083"/>
                <a:gd name="connsiteY10" fmla="*/ 79597 h 286321"/>
                <a:gd name="connsiteX11" fmla="*/ 482738 w 668083"/>
                <a:gd name="connsiteY11" fmla="*/ 9353 h 286321"/>
                <a:gd name="connsiteX12" fmla="*/ 169884 w 668083"/>
                <a:gd name="connsiteY12" fmla="*/ 76352 h 286321"/>
                <a:gd name="connsiteX13" fmla="*/ 21188 w 668083"/>
                <a:gd name="connsiteY13" fmla="*/ 218177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86491" y="300446"/>
                  </a:moveTo>
                  <a:cubicBezTo>
                    <a:pt x="110520" y="269906"/>
                    <a:pt x="73298" y="254444"/>
                    <a:pt x="0" y="222758"/>
                  </a:cubicBezTo>
                  <a:cubicBezTo>
                    <a:pt x="64136" y="161676"/>
                    <a:pt x="96013" y="131326"/>
                    <a:pt x="158813" y="71389"/>
                  </a:cubicBezTo>
                  <a:cubicBezTo>
                    <a:pt x="292239" y="43139"/>
                    <a:pt x="358475" y="29014"/>
                    <a:pt x="492091" y="0"/>
                  </a:cubicBezTo>
                  <a:cubicBezTo>
                    <a:pt x="565199" y="29968"/>
                    <a:pt x="602230" y="44857"/>
                    <a:pt x="676864" y="74825"/>
                  </a:cubicBezTo>
                  <a:cubicBezTo>
                    <a:pt x="616927" y="135143"/>
                    <a:pt x="587150" y="165303"/>
                    <a:pt x="528168" y="225048"/>
                  </a:cubicBezTo>
                  <a:cubicBezTo>
                    <a:pt x="392070" y="255017"/>
                    <a:pt x="324116" y="269906"/>
                    <a:pt x="186491" y="300446"/>
                  </a:cubicBezTo>
                  <a:close/>
                  <a:moveTo>
                    <a:pt x="21188" y="218177"/>
                  </a:moveTo>
                  <a:cubicBezTo>
                    <a:pt x="89905" y="247763"/>
                    <a:pt x="124836" y="262270"/>
                    <a:pt x="196035" y="290902"/>
                  </a:cubicBezTo>
                  <a:cubicBezTo>
                    <a:pt x="325070" y="262461"/>
                    <a:pt x="388825" y="248527"/>
                    <a:pt x="516333" y="220467"/>
                  </a:cubicBezTo>
                  <a:cubicBezTo>
                    <a:pt x="571689" y="164348"/>
                    <a:pt x="599748" y="136098"/>
                    <a:pt x="656058" y="79597"/>
                  </a:cubicBezTo>
                  <a:cubicBezTo>
                    <a:pt x="586196" y="51538"/>
                    <a:pt x="551455" y="37603"/>
                    <a:pt x="482738" y="9353"/>
                  </a:cubicBezTo>
                  <a:cubicBezTo>
                    <a:pt x="357329" y="36649"/>
                    <a:pt x="295102" y="49820"/>
                    <a:pt x="169884" y="76352"/>
                  </a:cubicBezTo>
                  <a:cubicBezTo>
                    <a:pt x="110902" y="132471"/>
                    <a:pt x="81124" y="160912"/>
                    <a:pt x="21188" y="21817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8FB6F630-9D69-4F4D-A8F9-91801E2BCA55}"/>
                </a:ext>
              </a:extLst>
            </p:cNvPr>
            <p:cNvSpPr/>
            <p:nvPr/>
          </p:nvSpPr>
          <p:spPr>
            <a:xfrm>
              <a:off x="-2936298" y="6595762"/>
              <a:ext cx="668084" cy="286321"/>
            </a:xfrm>
            <a:custGeom>
              <a:avLst/>
              <a:gdLst>
                <a:gd name="connsiteX0" fmla="*/ 193744 w 668083"/>
                <a:gd name="connsiteY0" fmla="*/ 301973 h 286321"/>
                <a:gd name="connsiteX1" fmla="*/ 0 w 668083"/>
                <a:gd name="connsiteY1" fmla="*/ 226766 h 286321"/>
                <a:gd name="connsiteX2" fmla="*/ 148887 w 668083"/>
                <a:gd name="connsiteY2" fmla="*/ 76543 h 286321"/>
                <a:gd name="connsiteX3" fmla="*/ 485029 w 668083"/>
                <a:gd name="connsiteY3" fmla="*/ 0 h 286321"/>
                <a:gd name="connsiteX4" fmla="*/ 675146 w 668083"/>
                <a:gd name="connsiteY4" fmla="*/ 73680 h 286321"/>
                <a:gd name="connsiteX5" fmla="*/ 531222 w 668083"/>
                <a:gd name="connsiteY5" fmla="*/ 226957 h 286321"/>
                <a:gd name="connsiteX6" fmla="*/ 193744 w 668083"/>
                <a:gd name="connsiteY6" fmla="*/ 301973 h 286321"/>
                <a:gd name="connsiteX7" fmla="*/ 20997 w 668083"/>
                <a:gd name="connsiteY7" fmla="*/ 221994 h 286321"/>
                <a:gd name="connsiteX8" fmla="*/ 202525 w 668083"/>
                <a:gd name="connsiteY8" fmla="*/ 292620 h 286321"/>
                <a:gd name="connsiteX9" fmla="*/ 519005 w 668083"/>
                <a:gd name="connsiteY9" fmla="*/ 222185 h 286321"/>
                <a:gd name="connsiteX10" fmla="*/ 654149 w 668083"/>
                <a:gd name="connsiteY10" fmla="*/ 78452 h 286321"/>
                <a:gd name="connsiteX11" fmla="*/ 475675 w 668083"/>
                <a:gd name="connsiteY11" fmla="*/ 9162 h 286321"/>
                <a:gd name="connsiteX12" fmla="*/ 160340 w 668083"/>
                <a:gd name="connsiteY12" fmla="*/ 80933 h 286321"/>
                <a:gd name="connsiteX13" fmla="*/ 20997 w 668083"/>
                <a:gd name="connsiteY13" fmla="*/ 221994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193744" y="301973"/>
                  </a:moveTo>
                  <a:cubicBezTo>
                    <a:pt x="115101" y="272196"/>
                    <a:pt x="76543" y="257117"/>
                    <a:pt x="0" y="226766"/>
                  </a:cubicBezTo>
                  <a:cubicBezTo>
                    <a:pt x="58982" y="167021"/>
                    <a:pt x="88951" y="136862"/>
                    <a:pt x="148887" y="76543"/>
                  </a:cubicBezTo>
                  <a:cubicBezTo>
                    <a:pt x="282695" y="46766"/>
                    <a:pt x="349694" y="31495"/>
                    <a:pt x="485029" y="0"/>
                  </a:cubicBezTo>
                  <a:cubicBezTo>
                    <a:pt x="560808" y="29205"/>
                    <a:pt x="598985" y="43902"/>
                    <a:pt x="675146" y="73680"/>
                  </a:cubicBezTo>
                  <a:cubicBezTo>
                    <a:pt x="616164" y="135907"/>
                    <a:pt x="587150" y="166830"/>
                    <a:pt x="531222" y="226957"/>
                  </a:cubicBezTo>
                  <a:cubicBezTo>
                    <a:pt x="396078" y="257307"/>
                    <a:pt x="328888" y="272196"/>
                    <a:pt x="193744" y="301973"/>
                  </a:cubicBezTo>
                  <a:close/>
                  <a:moveTo>
                    <a:pt x="20997" y="221994"/>
                  </a:moveTo>
                  <a:cubicBezTo>
                    <a:pt x="92768" y="250626"/>
                    <a:pt x="129036" y="264752"/>
                    <a:pt x="202525" y="292620"/>
                  </a:cubicBezTo>
                  <a:cubicBezTo>
                    <a:pt x="329079" y="264752"/>
                    <a:pt x="392260" y="250818"/>
                    <a:pt x="519005" y="222185"/>
                  </a:cubicBezTo>
                  <a:cubicBezTo>
                    <a:pt x="571689" y="165685"/>
                    <a:pt x="598985" y="136862"/>
                    <a:pt x="654149" y="78452"/>
                  </a:cubicBezTo>
                  <a:cubicBezTo>
                    <a:pt x="582569" y="50583"/>
                    <a:pt x="546874" y="36649"/>
                    <a:pt x="475675" y="9162"/>
                  </a:cubicBezTo>
                  <a:cubicBezTo>
                    <a:pt x="348930" y="38749"/>
                    <a:pt x="285940" y="53065"/>
                    <a:pt x="160340" y="80933"/>
                  </a:cubicBezTo>
                  <a:cubicBezTo>
                    <a:pt x="104221" y="137625"/>
                    <a:pt x="76352" y="165876"/>
                    <a:pt x="20997" y="22199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CD70AAAB-28C7-4662-ACDC-53EC3DB9369F}"/>
                </a:ext>
              </a:extLst>
            </p:cNvPr>
            <p:cNvSpPr/>
            <p:nvPr/>
          </p:nvSpPr>
          <p:spPr>
            <a:xfrm>
              <a:off x="-2421683" y="6586982"/>
              <a:ext cx="668084" cy="305409"/>
            </a:xfrm>
            <a:custGeom>
              <a:avLst/>
              <a:gdLst>
                <a:gd name="connsiteX0" fmla="*/ 198325 w 668083"/>
                <a:gd name="connsiteY0" fmla="*/ 310754 h 305409"/>
                <a:gd name="connsiteX1" fmla="*/ 0 w 668083"/>
                <a:gd name="connsiteY1" fmla="*/ 235738 h 305409"/>
                <a:gd name="connsiteX2" fmla="*/ 144115 w 668083"/>
                <a:gd name="connsiteY2" fmla="*/ 82651 h 305409"/>
                <a:gd name="connsiteX3" fmla="*/ 483311 w 668083"/>
                <a:gd name="connsiteY3" fmla="*/ 0 h 305409"/>
                <a:gd name="connsiteX4" fmla="*/ 675719 w 668083"/>
                <a:gd name="connsiteY4" fmla="*/ 75207 h 305409"/>
                <a:gd name="connsiteX5" fmla="*/ 533322 w 668083"/>
                <a:gd name="connsiteY5" fmla="*/ 234402 h 305409"/>
                <a:gd name="connsiteX6" fmla="*/ 198325 w 668083"/>
                <a:gd name="connsiteY6" fmla="*/ 310754 h 305409"/>
                <a:gd name="connsiteX7" fmla="*/ 20997 w 668083"/>
                <a:gd name="connsiteY7" fmla="*/ 230966 h 305409"/>
                <a:gd name="connsiteX8" fmla="*/ 206724 w 668083"/>
                <a:gd name="connsiteY8" fmla="*/ 301401 h 305409"/>
                <a:gd name="connsiteX9" fmla="*/ 520914 w 668083"/>
                <a:gd name="connsiteY9" fmla="*/ 229439 h 305409"/>
                <a:gd name="connsiteX10" fmla="*/ 654531 w 668083"/>
                <a:gd name="connsiteY10" fmla="*/ 80170 h 305409"/>
                <a:gd name="connsiteX11" fmla="*/ 473958 w 668083"/>
                <a:gd name="connsiteY11" fmla="*/ 9544 h 305409"/>
                <a:gd name="connsiteX12" fmla="*/ 155950 w 668083"/>
                <a:gd name="connsiteY12" fmla="*/ 87042 h 305409"/>
                <a:gd name="connsiteX13" fmla="*/ 20997 w 668083"/>
                <a:gd name="connsiteY13" fmla="*/ 23096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198325" y="310754"/>
                  </a:moveTo>
                  <a:cubicBezTo>
                    <a:pt x="118155" y="280977"/>
                    <a:pt x="78452" y="265897"/>
                    <a:pt x="0" y="235738"/>
                  </a:cubicBezTo>
                  <a:cubicBezTo>
                    <a:pt x="56119" y="175610"/>
                    <a:pt x="85133" y="144879"/>
                    <a:pt x="144115" y="82651"/>
                  </a:cubicBezTo>
                  <a:cubicBezTo>
                    <a:pt x="278877" y="50774"/>
                    <a:pt x="346449" y="34359"/>
                    <a:pt x="483311" y="0"/>
                  </a:cubicBezTo>
                  <a:cubicBezTo>
                    <a:pt x="560236" y="29587"/>
                    <a:pt x="598603" y="44666"/>
                    <a:pt x="675719" y="75207"/>
                  </a:cubicBezTo>
                  <a:cubicBezTo>
                    <a:pt x="616546" y="140679"/>
                    <a:pt x="587723" y="172747"/>
                    <a:pt x="533322" y="234402"/>
                  </a:cubicBezTo>
                  <a:cubicBezTo>
                    <a:pt x="398560" y="265897"/>
                    <a:pt x="331751" y="280977"/>
                    <a:pt x="198325" y="310754"/>
                  </a:cubicBezTo>
                  <a:close/>
                  <a:moveTo>
                    <a:pt x="20997" y="230966"/>
                  </a:moveTo>
                  <a:cubicBezTo>
                    <a:pt x="94677" y="259407"/>
                    <a:pt x="131708" y="273532"/>
                    <a:pt x="206724" y="301401"/>
                  </a:cubicBezTo>
                  <a:cubicBezTo>
                    <a:pt x="331942" y="273342"/>
                    <a:pt x="394551" y="259026"/>
                    <a:pt x="520914" y="229439"/>
                  </a:cubicBezTo>
                  <a:cubicBezTo>
                    <a:pt x="572261" y="171411"/>
                    <a:pt x="599176" y="141443"/>
                    <a:pt x="654531" y="80170"/>
                  </a:cubicBezTo>
                  <a:cubicBezTo>
                    <a:pt x="582378" y="51538"/>
                    <a:pt x="546301" y="37413"/>
                    <a:pt x="473958" y="9544"/>
                  </a:cubicBezTo>
                  <a:cubicBezTo>
                    <a:pt x="345685" y="41612"/>
                    <a:pt x="282313" y="57074"/>
                    <a:pt x="155950" y="87042"/>
                  </a:cubicBezTo>
                  <a:cubicBezTo>
                    <a:pt x="100785" y="145451"/>
                    <a:pt x="73489" y="174465"/>
                    <a:pt x="20997" y="2309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DD6C94A8-7375-478B-861A-D9158C29D24A}"/>
                </a:ext>
              </a:extLst>
            </p:cNvPr>
            <p:cNvSpPr/>
            <p:nvPr/>
          </p:nvSpPr>
          <p:spPr>
            <a:xfrm>
              <a:off x="-1904968" y="6573429"/>
              <a:ext cx="668084" cy="305409"/>
            </a:xfrm>
            <a:custGeom>
              <a:avLst/>
              <a:gdLst>
                <a:gd name="connsiteX0" fmla="*/ 200807 w 668083"/>
                <a:gd name="connsiteY0" fmla="*/ 324307 h 305409"/>
                <a:gd name="connsiteX1" fmla="*/ 0 w 668083"/>
                <a:gd name="connsiteY1" fmla="*/ 247954 h 305409"/>
                <a:gd name="connsiteX2" fmla="*/ 142588 w 668083"/>
                <a:gd name="connsiteY2" fmla="*/ 88950 h 305409"/>
                <a:gd name="connsiteX3" fmla="*/ 484265 w 668083"/>
                <a:gd name="connsiteY3" fmla="*/ 0 h 305409"/>
                <a:gd name="connsiteX4" fmla="*/ 676482 w 668083"/>
                <a:gd name="connsiteY4" fmla="*/ 78643 h 305409"/>
                <a:gd name="connsiteX5" fmla="*/ 534085 w 668083"/>
                <a:gd name="connsiteY5" fmla="*/ 245664 h 305409"/>
                <a:gd name="connsiteX6" fmla="*/ 200807 w 668083"/>
                <a:gd name="connsiteY6" fmla="*/ 324307 h 305409"/>
                <a:gd name="connsiteX7" fmla="*/ 20615 w 668083"/>
                <a:gd name="connsiteY7" fmla="*/ 242991 h 305409"/>
                <a:gd name="connsiteX8" fmla="*/ 208633 w 668083"/>
                <a:gd name="connsiteY8" fmla="*/ 314762 h 305409"/>
                <a:gd name="connsiteX9" fmla="*/ 521487 w 668083"/>
                <a:gd name="connsiteY9" fmla="*/ 240510 h 305409"/>
                <a:gd name="connsiteX10" fmla="*/ 655104 w 668083"/>
                <a:gd name="connsiteY10" fmla="*/ 84178 h 305409"/>
                <a:gd name="connsiteX11" fmla="*/ 474721 w 668083"/>
                <a:gd name="connsiteY11" fmla="*/ 10307 h 305409"/>
                <a:gd name="connsiteX12" fmla="*/ 154423 w 668083"/>
                <a:gd name="connsiteY12" fmla="*/ 93532 h 305409"/>
                <a:gd name="connsiteX13" fmla="*/ 20615 w 668083"/>
                <a:gd name="connsiteY13" fmla="*/ 242991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200807" y="324307"/>
                  </a:moveTo>
                  <a:cubicBezTo>
                    <a:pt x="119492" y="293957"/>
                    <a:pt x="79407" y="278686"/>
                    <a:pt x="0" y="247954"/>
                  </a:cubicBezTo>
                  <a:cubicBezTo>
                    <a:pt x="54592" y="186300"/>
                    <a:pt x="83224" y="154232"/>
                    <a:pt x="142588" y="88950"/>
                  </a:cubicBezTo>
                  <a:cubicBezTo>
                    <a:pt x="278114" y="54783"/>
                    <a:pt x="346258" y="37031"/>
                    <a:pt x="484265" y="0"/>
                  </a:cubicBezTo>
                  <a:cubicBezTo>
                    <a:pt x="561190" y="30923"/>
                    <a:pt x="599557" y="46575"/>
                    <a:pt x="676482" y="78643"/>
                  </a:cubicBezTo>
                  <a:cubicBezTo>
                    <a:pt x="616546" y="147933"/>
                    <a:pt x="587723" y="181528"/>
                    <a:pt x="534085" y="245664"/>
                  </a:cubicBezTo>
                  <a:cubicBezTo>
                    <a:pt x="399514" y="278304"/>
                    <a:pt x="333087" y="293957"/>
                    <a:pt x="200807" y="324307"/>
                  </a:cubicBezTo>
                  <a:close/>
                  <a:moveTo>
                    <a:pt x="20615" y="242991"/>
                  </a:moveTo>
                  <a:cubicBezTo>
                    <a:pt x="95250" y="271814"/>
                    <a:pt x="132662" y="286321"/>
                    <a:pt x="208633" y="314762"/>
                  </a:cubicBezTo>
                  <a:cubicBezTo>
                    <a:pt x="332897" y="286130"/>
                    <a:pt x="395315" y="271432"/>
                    <a:pt x="521487" y="240510"/>
                  </a:cubicBezTo>
                  <a:cubicBezTo>
                    <a:pt x="572070" y="180382"/>
                    <a:pt x="598985" y="148887"/>
                    <a:pt x="655104" y="84178"/>
                  </a:cubicBezTo>
                  <a:cubicBezTo>
                    <a:pt x="582951" y="54210"/>
                    <a:pt x="546874" y="39321"/>
                    <a:pt x="474721" y="10307"/>
                  </a:cubicBezTo>
                  <a:cubicBezTo>
                    <a:pt x="345495" y="44857"/>
                    <a:pt x="281549" y="61463"/>
                    <a:pt x="154423" y="93532"/>
                  </a:cubicBezTo>
                  <a:cubicBezTo>
                    <a:pt x="98876" y="154804"/>
                    <a:pt x="71962" y="184963"/>
                    <a:pt x="20615" y="24299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866FBAA4-13A6-45AB-9DA4-9FA3DC6B435A}"/>
                </a:ext>
              </a:extLst>
            </p:cNvPr>
            <p:cNvSpPr/>
            <p:nvPr/>
          </p:nvSpPr>
          <p:spPr>
            <a:xfrm>
              <a:off x="-1387490" y="6557586"/>
              <a:ext cx="668084" cy="324498"/>
            </a:xfrm>
            <a:custGeom>
              <a:avLst/>
              <a:gdLst>
                <a:gd name="connsiteX0" fmla="*/ 202525 w 668083"/>
                <a:gd name="connsiteY0" fmla="*/ 340150 h 324497"/>
                <a:gd name="connsiteX1" fmla="*/ 0 w 668083"/>
                <a:gd name="connsiteY1" fmla="*/ 261507 h 324497"/>
                <a:gd name="connsiteX2" fmla="*/ 142397 w 668083"/>
                <a:gd name="connsiteY2" fmla="*/ 94868 h 324497"/>
                <a:gd name="connsiteX3" fmla="*/ 485411 w 668083"/>
                <a:gd name="connsiteY3" fmla="*/ 0 h 324497"/>
                <a:gd name="connsiteX4" fmla="*/ 676292 w 668083"/>
                <a:gd name="connsiteY4" fmla="*/ 83415 h 324497"/>
                <a:gd name="connsiteX5" fmla="*/ 534276 w 668083"/>
                <a:gd name="connsiteY5" fmla="*/ 258834 h 324497"/>
                <a:gd name="connsiteX6" fmla="*/ 202525 w 668083"/>
                <a:gd name="connsiteY6" fmla="*/ 340150 h 324497"/>
                <a:gd name="connsiteX7" fmla="*/ 20615 w 668083"/>
                <a:gd name="connsiteY7" fmla="*/ 256353 h 324497"/>
                <a:gd name="connsiteX8" fmla="*/ 210160 w 668083"/>
                <a:gd name="connsiteY8" fmla="*/ 330415 h 324497"/>
                <a:gd name="connsiteX9" fmla="*/ 521678 w 668083"/>
                <a:gd name="connsiteY9" fmla="*/ 253490 h 324497"/>
                <a:gd name="connsiteX10" fmla="*/ 655104 w 668083"/>
                <a:gd name="connsiteY10" fmla="*/ 89141 h 324497"/>
                <a:gd name="connsiteX11" fmla="*/ 475867 w 668083"/>
                <a:gd name="connsiteY11" fmla="*/ 10880 h 324497"/>
                <a:gd name="connsiteX12" fmla="*/ 154232 w 668083"/>
                <a:gd name="connsiteY12" fmla="*/ 99640 h 324497"/>
                <a:gd name="connsiteX13" fmla="*/ 20615 w 668083"/>
                <a:gd name="connsiteY13" fmla="*/ 256353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202525" y="340150"/>
                  </a:moveTo>
                  <a:cubicBezTo>
                    <a:pt x="120446" y="309036"/>
                    <a:pt x="80170" y="293193"/>
                    <a:pt x="0" y="261507"/>
                  </a:cubicBezTo>
                  <a:cubicBezTo>
                    <a:pt x="53638" y="197562"/>
                    <a:pt x="82461" y="163967"/>
                    <a:pt x="142397" y="94868"/>
                  </a:cubicBezTo>
                  <a:cubicBezTo>
                    <a:pt x="278495" y="58600"/>
                    <a:pt x="347022" y="39512"/>
                    <a:pt x="485411" y="0"/>
                  </a:cubicBezTo>
                  <a:cubicBezTo>
                    <a:pt x="561763" y="32832"/>
                    <a:pt x="599939" y="49629"/>
                    <a:pt x="676292" y="83415"/>
                  </a:cubicBezTo>
                  <a:cubicBezTo>
                    <a:pt x="615973" y="156713"/>
                    <a:pt x="586959" y="192217"/>
                    <a:pt x="534276" y="258834"/>
                  </a:cubicBezTo>
                  <a:cubicBezTo>
                    <a:pt x="400087" y="292811"/>
                    <a:pt x="333851" y="309036"/>
                    <a:pt x="202525" y="340150"/>
                  </a:cubicBezTo>
                  <a:close/>
                  <a:moveTo>
                    <a:pt x="20615" y="256353"/>
                  </a:moveTo>
                  <a:cubicBezTo>
                    <a:pt x="95631" y="286321"/>
                    <a:pt x="133426" y="301210"/>
                    <a:pt x="210160" y="330415"/>
                  </a:cubicBezTo>
                  <a:cubicBezTo>
                    <a:pt x="333660" y="301019"/>
                    <a:pt x="395887" y="285749"/>
                    <a:pt x="521678" y="253490"/>
                  </a:cubicBezTo>
                  <a:cubicBezTo>
                    <a:pt x="571498" y="190881"/>
                    <a:pt x="598603" y="157668"/>
                    <a:pt x="655104" y="89141"/>
                  </a:cubicBezTo>
                  <a:cubicBezTo>
                    <a:pt x="583332" y="57455"/>
                    <a:pt x="547638" y="41612"/>
                    <a:pt x="475867" y="10880"/>
                  </a:cubicBezTo>
                  <a:cubicBezTo>
                    <a:pt x="346067" y="47911"/>
                    <a:pt x="281931" y="65472"/>
                    <a:pt x="154232" y="99640"/>
                  </a:cubicBezTo>
                  <a:cubicBezTo>
                    <a:pt x="98113" y="164348"/>
                    <a:pt x="71199" y="196035"/>
                    <a:pt x="20615" y="25635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EFFCF398-4C44-47BD-A700-25B4D19D7045}"/>
                </a:ext>
              </a:extLst>
            </p:cNvPr>
            <p:cNvSpPr/>
            <p:nvPr/>
          </p:nvSpPr>
          <p:spPr>
            <a:xfrm>
              <a:off x="-870011" y="6540979"/>
              <a:ext cx="668084" cy="343586"/>
            </a:xfrm>
            <a:custGeom>
              <a:avLst/>
              <a:gdLst>
                <a:gd name="connsiteX0" fmla="*/ 204052 w 668083"/>
                <a:gd name="connsiteY0" fmla="*/ 356756 h 343585"/>
                <a:gd name="connsiteX1" fmla="*/ 0 w 668083"/>
                <a:gd name="connsiteY1" fmla="*/ 275250 h 343585"/>
                <a:gd name="connsiteX2" fmla="*/ 142016 w 668083"/>
                <a:gd name="connsiteY2" fmla="*/ 100212 h 343585"/>
                <a:gd name="connsiteX3" fmla="*/ 485029 w 668083"/>
                <a:gd name="connsiteY3" fmla="*/ 0 h 343585"/>
                <a:gd name="connsiteX4" fmla="*/ 674192 w 668083"/>
                <a:gd name="connsiteY4" fmla="*/ 89332 h 343585"/>
                <a:gd name="connsiteX5" fmla="*/ 533703 w 668083"/>
                <a:gd name="connsiteY5" fmla="*/ 272769 h 343585"/>
                <a:gd name="connsiteX6" fmla="*/ 204052 w 668083"/>
                <a:gd name="connsiteY6" fmla="*/ 356756 h 343585"/>
                <a:gd name="connsiteX7" fmla="*/ 20806 w 668083"/>
                <a:gd name="connsiteY7" fmla="*/ 269906 h 343585"/>
                <a:gd name="connsiteX8" fmla="*/ 211687 w 668083"/>
                <a:gd name="connsiteY8" fmla="*/ 346640 h 343585"/>
                <a:gd name="connsiteX9" fmla="*/ 521487 w 668083"/>
                <a:gd name="connsiteY9" fmla="*/ 267233 h 343585"/>
                <a:gd name="connsiteX10" fmla="*/ 653386 w 668083"/>
                <a:gd name="connsiteY10" fmla="*/ 95440 h 343585"/>
                <a:gd name="connsiteX11" fmla="*/ 475675 w 668083"/>
                <a:gd name="connsiteY11" fmla="*/ 11835 h 343585"/>
                <a:gd name="connsiteX12" fmla="*/ 154232 w 668083"/>
                <a:gd name="connsiteY12" fmla="*/ 105366 h 343585"/>
                <a:gd name="connsiteX13" fmla="*/ 20806 w 668083"/>
                <a:gd name="connsiteY13" fmla="*/ 269906 h 34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43585">
                  <a:moveTo>
                    <a:pt x="204052" y="356756"/>
                  </a:moveTo>
                  <a:cubicBezTo>
                    <a:pt x="121018" y="324879"/>
                    <a:pt x="80552" y="308464"/>
                    <a:pt x="0" y="275250"/>
                  </a:cubicBezTo>
                  <a:cubicBezTo>
                    <a:pt x="52874" y="208633"/>
                    <a:pt x="81697" y="173320"/>
                    <a:pt x="142016" y="100212"/>
                  </a:cubicBezTo>
                  <a:cubicBezTo>
                    <a:pt x="278114" y="61846"/>
                    <a:pt x="346640" y="41803"/>
                    <a:pt x="485029" y="0"/>
                  </a:cubicBezTo>
                  <a:cubicBezTo>
                    <a:pt x="560617" y="35122"/>
                    <a:pt x="598221" y="53065"/>
                    <a:pt x="674192" y="89332"/>
                  </a:cubicBezTo>
                  <a:cubicBezTo>
                    <a:pt x="613873" y="166448"/>
                    <a:pt x="585241" y="203670"/>
                    <a:pt x="533703" y="272769"/>
                  </a:cubicBezTo>
                  <a:cubicBezTo>
                    <a:pt x="400659" y="308082"/>
                    <a:pt x="334805" y="324879"/>
                    <a:pt x="204052" y="356756"/>
                  </a:cubicBezTo>
                  <a:close/>
                  <a:moveTo>
                    <a:pt x="20806" y="269906"/>
                  </a:moveTo>
                  <a:cubicBezTo>
                    <a:pt x="96204" y="301019"/>
                    <a:pt x="134189" y="316481"/>
                    <a:pt x="211687" y="346640"/>
                  </a:cubicBezTo>
                  <a:cubicBezTo>
                    <a:pt x="334424" y="316481"/>
                    <a:pt x="396460" y="300637"/>
                    <a:pt x="521487" y="267233"/>
                  </a:cubicBezTo>
                  <a:cubicBezTo>
                    <a:pt x="570161" y="202143"/>
                    <a:pt x="597076" y="167403"/>
                    <a:pt x="653386" y="95440"/>
                  </a:cubicBezTo>
                  <a:cubicBezTo>
                    <a:pt x="581996" y="61655"/>
                    <a:pt x="546683" y="44857"/>
                    <a:pt x="475675" y="11835"/>
                  </a:cubicBezTo>
                  <a:cubicBezTo>
                    <a:pt x="346067" y="50774"/>
                    <a:pt x="281741" y="69481"/>
                    <a:pt x="154232" y="105366"/>
                  </a:cubicBezTo>
                  <a:cubicBezTo>
                    <a:pt x="97540" y="174084"/>
                    <a:pt x="70626" y="207297"/>
                    <a:pt x="20806" y="26990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D8306BBD-567D-4578-9B8E-0C07DD6AD37D}"/>
                </a:ext>
              </a:extLst>
            </p:cNvPr>
            <p:cNvSpPr/>
            <p:nvPr/>
          </p:nvSpPr>
          <p:spPr>
            <a:xfrm>
              <a:off x="-352724" y="6526663"/>
              <a:ext cx="668084" cy="362674"/>
            </a:xfrm>
            <a:custGeom>
              <a:avLst/>
              <a:gdLst>
                <a:gd name="connsiteX0" fmla="*/ 205960 w 668083"/>
                <a:gd name="connsiteY0" fmla="*/ 371073 h 362673"/>
                <a:gd name="connsiteX1" fmla="*/ 0 w 668083"/>
                <a:gd name="connsiteY1" fmla="*/ 287085 h 362673"/>
                <a:gd name="connsiteX2" fmla="*/ 140488 w 668083"/>
                <a:gd name="connsiteY2" fmla="*/ 104030 h 362673"/>
                <a:gd name="connsiteX3" fmla="*/ 481402 w 668083"/>
                <a:gd name="connsiteY3" fmla="*/ 0 h 362673"/>
                <a:gd name="connsiteX4" fmla="*/ 669038 w 668083"/>
                <a:gd name="connsiteY4" fmla="*/ 95440 h 362673"/>
                <a:gd name="connsiteX5" fmla="*/ 532558 w 668083"/>
                <a:gd name="connsiteY5" fmla="*/ 285367 h 362673"/>
                <a:gd name="connsiteX6" fmla="*/ 205960 w 668083"/>
                <a:gd name="connsiteY6" fmla="*/ 371073 h 362673"/>
                <a:gd name="connsiteX7" fmla="*/ 20424 w 668083"/>
                <a:gd name="connsiteY7" fmla="*/ 281549 h 362673"/>
                <a:gd name="connsiteX8" fmla="*/ 213023 w 668083"/>
                <a:gd name="connsiteY8" fmla="*/ 360765 h 362673"/>
                <a:gd name="connsiteX9" fmla="*/ 519960 w 668083"/>
                <a:gd name="connsiteY9" fmla="*/ 279641 h 362673"/>
                <a:gd name="connsiteX10" fmla="*/ 648232 w 668083"/>
                <a:gd name="connsiteY10" fmla="*/ 101549 h 362673"/>
                <a:gd name="connsiteX11" fmla="*/ 471858 w 668083"/>
                <a:gd name="connsiteY11" fmla="*/ 12216 h 362673"/>
                <a:gd name="connsiteX12" fmla="*/ 152323 w 668083"/>
                <a:gd name="connsiteY12" fmla="*/ 109375 h 362673"/>
                <a:gd name="connsiteX13" fmla="*/ 20424 w 668083"/>
                <a:gd name="connsiteY13" fmla="*/ 281549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205960" y="371073"/>
                  </a:moveTo>
                  <a:cubicBezTo>
                    <a:pt x="121782" y="338623"/>
                    <a:pt x="80933" y="321444"/>
                    <a:pt x="0" y="287085"/>
                  </a:cubicBezTo>
                  <a:cubicBezTo>
                    <a:pt x="51729" y="218177"/>
                    <a:pt x="80170" y="180955"/>
                    <a:pt x="140488" y="104030"/>
                  </a:cubicBezTo>
                  <a:cubicBezTo>
                    <a:pt x="275823" y="63945"/>
                    <a:pt x="344158" y="43139"/>
                    <a:pt x="481402" y="0"/>
                  </a:cubicBezTo>
                  <a:cubicBezTo>
                    <a:pt x="556036" y="37795"/>
                    <a:pt x="593449" y="57074"/>
                    <a:pt x="669038" y="95440"/>
                  </a:cubicBezTo>
                  <a:cubicBezTo>
                    <a:pt x="609865" y="175992"/>
                    <a:pt x="581996" y="214550"/>
                    <a:pt x="532558" y="285367"/>
                  </a:cubicBezTo>
                  <a:cubicBezTo>
                    <a:pt x="400659" y="321253"/>
                    <a:pt x="335378" y="338432"/>
                    <a:pt x="205960" y="371073"/>
                  </a:cubicBezTo>
                  <a:close/>
                  <a:moveTo>
                    <a:pt x="20424" y="281549"/>
                  </a:moveTo>
                  <a:cubicBezTo>
                    <a:pt x="96204" y="313999"/>
                    <a:pt x="134571" y="330033"/>
                    <a:pt x="213023" y="360765"/>
                  </a:cubicBezTo>
                  <a:cubicBezTo>
                    <a:pt x="334805" y="329842"/>
                    <a:pt x="396078" y="313618"/>
                    <a:pt x="519960" y="279641"/>
                  </a:cubicBezTo>
                  <a:cubicBezTo>
                    <a:pt x="566726" y="212832"/>
                    <a:pt x="592876" y="176756"/>
                    <a:pt x="648232" y="101549"/>
                  </a:cubicBezTo>
                  <a:cubicBezTo>
                    <a:pt x="577224" y="65663"/>
                    <a:pt x="542102" y="47720"/>
                    <a:pt x="471858" y="12216"/>
                  </a:cubicBezTo>
                  <a:cubicBezTo>
                    <a:pt x="343204" y="52492"/>
                    <a:pt x="279259" y="71962"/>
                    <a:pt x="152323" y="109375"/>
                  </a:cubicBezTo>
                  <a:cubicBezTo>
                    <a:pt x="96013" y="181719"/>
                    <a:pt x="69290" y="216459"/>
                    <a:pt x="20424" y="28154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C000E1B6-C659-4AAA-ACE1-34B48A285574}"/>
                </a:ext>
              </a:extLst>
            </p:cNvPr>
            <p:cNvSpPr/>
            <p:nvPr/>
          </p:nvSpPr>
          <p:spPr>
            <a:xfrm>
              <a:off x="163418" y="6516165"/>
              <a:ext cx="648995" cy="362674"/>
            </a:xfrm>
            <a:custGeom>
              <a:avLst/>
              <a:gdLst>
                <a:gd name="connsiteX0" fmla="*/ 209015 w 648995"/>
                <a:gd name="connsiteY0" fmla="*/ 381571 h 362673"/>
                <a:gd name="connsiteX1" fmla="*/ 0 w 648995"/>
                <a:gd name="connsiteY1" fmla="*/ 295865 h 362673"/>
                <a:gd name="connsiteX2" fmla="*/ 136671 w 648995"/>
                <a:gd name="connsiteY2" fmla="*/ 106130 h 362673"/>
                <a:gd name="connsiteX3" fmla="*/ 473576 w 648995"/>
                <a:gd name="connsiteY3" fmla="*/ 0 h 362673"/>
                <a:gd name="connsiteX4" fmla="*/ 660830 w 648995"/>
                <a:gd name="connsiteY4" fmla="*/ 101549 h 362673"/>
                <a:gd name="connsiteX5" fmla="*/ 531222 w 648995"/>
                <a:gd name="connsiteY5" fmla="*/ 295484 h 362673"/>
                <a:gd name="connsiteX6" fmla="*/ 209015 w 648995"/>
                <a:gd name="connsiteY6" fmla="*/ 381571 h 362673"/>
                <a:gd name="connsiteX7" fmla="*/ 20233 w 648995"/>
                <a:gd name="connsiteY7" fmla="*/ 290139 h 362673"/>
                <a:gd name="connsiteX8" fmla="*/ 215505 w 648995"/>
                <a:gd name="connsiteY8" fmla="*/ 371263 h 362673"/>
                <a:gd name="connsiteX9" fmla="*/ 518242 w 648995"/>
                <a:gd name="connsiteY9" fmla="*/ 289757 h 362673"/>
                <a:gd name="connsiteX10" fmla="*/ 640215 w 648995"/>
                <a:gd name="connsiteY10" fmla="*/ 107848 h 362673"/>
                <a:gd name="connsiteX11" fmla="*/ 464223 w 648995"/>
                <a:gd name="connsiteY11" fmla="*/ 12980 h 362673"/>
                <a:gd name="connsiteX12" fmla="*/ 148505 w 648995"/>
                <a:gd name="connsiteY12" fmla="*/ 112047 h 362673"/>
                <a:gd name="connsiteX13" fmla="*/ 20233 w 648995"/>
                <a:gd name="connsiteY13" fmla="*/ 290139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362673">
                  <a:moveTo>
                    <a:pt x="209015" y="381571"/>
                  </a:moveTo>
                  <a:cubicBezTo>
                    <a:pt x="123309" y="348930"/>
                    <a:pt x="81697" y="331369"/>
                    <a:pt x="0" y="295865"/>
                  </a:cubicBezTo>
                  <a:cubicBezTo>
                    <a:pt x="49629" y="225048"/>
                    <a:pt x="77498" y="186490"/>
                    <a:pt x="136671" y="106130"/>
                  </a:cubicBezTo>
                  <a:cubicBezTo>
                    <a:pt x="270669" y="65090"/>
                    <a:pt x="338241" y="43712"/>
                    <a:pt x="473576" y="0"/>
                  </a:cubicBezTo>
                  <a:cubicBezTo>
                    <a:pt x="547828" y="40467"/>
                    <a:pt x="585050" y="61082"/>
                    <a:pt x="660830" y="101549"/>
                  </a:cubicBezTo>
                  <a:cubicBezTo>
                    <a:pt x="603948" y="184391"/>
                    <a:pt x="577415" y="223712"/>
                    <a:pt x="531222" y="295484"/>
                  </a:cubicBezTo>
                  <a:cubicBezTo>
                    <a:pt x="401232" y="331560"/>
                    <a:pt x="336714" y="348739"/>
                    <a:pt x="209015" y="381571"/>
                  </a:cubicBezTo>
                  <a:close/>
                  <a:moveTo>
                    <a:pt x="20233" y="290139"/>
                  </a:moveTo>
                  <a:cubicBezTo>
                    <a:pt x="96777" y="323734"/>
                    <a:pt x="135526" y="340150"/>
                    <a:pt x="215505" y="371263"/>
                  </a:cubicBezTo>
                  <a:cubicBezTo>
                    <a:pt x="335760" y="340150"/>
                    <a:pt x="396269" y="323734"/>
                    <a:pt x="518242" y="289757"/>
                  </a:cubicBezTo>
                  <a:cubicBezTo>
                    <a:pt x="562145" y="222185"/>
                    <a:pt x="586959" y="185154"/>
                    <a:pt x="640215" y="107848"/>
                  </a:cubicBezTo>
                  <a:cubicBezTo>
                    <a:pt x="569016" y="70053"/>
                    <a:pt x="533894" y="50774"/>
                    <a:pt x="464223" y="12980"/>
                  </a:cubicBezTo>
                  <a:cubicBezTo>
                    <a:pt x="337478" y="53828"/>
                    <a:pt x="274105" y="73680"/>
                    <a:pt x="148505" y="112047"/>
                  </a:cubicBezTo>
                  <a:cubicBezTo>
                    <a:pt x="93150" y="187254"/>
                    <a:pt x="67190" y="223331"/>
                    <a:pt x="20233" y="29013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106C56C9-4867-4F29-8945-B8A460B3FE31}"/>
                </a:ext>
              </a:extLst>
            </p:cNvPr>
            <p:cNvSpPr/>
            <p:nvPr/>
          </p:nvSpPr>
          <p:spPr>
            <a:xfrm>
              <a:off x="678034" y="6511584"/>
              <a:ext cx="629907" cy="381762"/>
            </a:xfrm>
            <a:custGeom>
              <a:avLst/>
              <a:gdLst>
                <a:gd name="connsiteX0" fmla="*/ 213405 w 629907"/>
                <a:gd name="connsiteY0" fmla="*/ 386152 h 381761"/>
                <a:gd name="connsiteX1" fmla="*/ 0 w 629907"/>
                <a:gd name="connsiteY1" fmla="*/ 299874 h 381761"/>
                <a:gd name="connsiteX2" fmla="*/ 129799 w 629907"/>
                <a:gd name="connsiteY2" fmla="*/ 105939 h 381761"/>
                <a:gd name="connsiteX3" fmla="*/ 460405 w 629907"/>
                <a:gd name="connsiteY3" fmla="*/ 0 h 381761"/>
                <a:gd name="connsiteX4" fmla="*/ 648423 w 629907"/>
                <a:gd name="connsiteY4" fmla="*/ 107084 h 381761"/>
                <a:gd name="connsiteX5" fmla="*/ 529313 w 629907"/>
                <a:gd name="connsiteY5" fmla="*/ 301401 h 381761"/>
                <a:gd name="connsiteX6" fmla="*/ 213405 w 629907"/>
                <a:gd name="connsiteY6" fmla="*/ 386152 h 381761"/>
                <a:gd name="connsiteX7" fmla="*/ 20233 w 629907"/>
                <a:gd name="connsiteY7" fmla="*/ 294338 h 381761"/>
                <a:gd name="connsiteX8" fmla="*/ 219513 w 629907"/>
                <a:gd name="connsiteY8" fmla="*/ 376035 h 381761"/>
                <a:gd name="connsiteX9" fmla="*/ 516524 w 629907"/>
                <a:gd name="connsiteY9" fmla="*/ 295865 h 381761"/>
                <a:gd name="connsiteX10" fmla="*/ 628762 w 629907"/>
                <a:gd name="connsiteY10" fmla="*/ 113383 h 381761"/>
                <a:gd name="connsiteX11" fmla="*/ 451815 w 629907"/>
                <a:gd name="connsiteY11" fmla="*/ 13362 h 381761"/>
                <a:gd name="connsiteX12" fmla="*/ 141824 w 629907"/>
                <a:gd name="connsiteY12" fmla="*/ 112429 h 381761"/>
                <a:gd name="connsiteX13" fmla="*/ 20233 w 629907"/>
                <a:gd name="connsiteY13" fmla="*/ 294338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81761">
                  <a:moveTo>
                    <a:pt x="213405" y="386152"/>
                  </a:moveTo>
                  <a:cubicBezTo>
                    <a:pt x="125409" y="353893"/>
                    <a:pt x="83033" y="336332"/>
                    <a:pt x="0" y="299874"/>
                  </a:cubicBezTo>
                  <a:cubicBezTo>
                    <a:pt x="46384" y="228103"/>
                    <a:pt x="72916" y="188781"/>
                    <a:pt x="129799" y="105939"/>
                  </a:cubicBezTo>
                  <a:cubicBezTo>
                    <a:pt x="261698" y="64709"/>
                    <a:pt x="327933" y="43330"/>
                    <a:pt x="460405" y="0"/>
                  </a:cubicBezTo>
                  <a:cubicBezTo>
                    <a:pt x="534467" y="43139"/>
                    <a:pt x="571879" y="64899"/>
                    <a:pt x="648423" y="107084"/>
                  </a:cubicBezTo>
                  <a:cubicBezTo>
                    <a:pt x="595358" y="190881"/>
                    <a:pt x="570925" y="230393"/>
                    <a:pt x="529313" y="301401"/>
                  </a:cubicBezTo>
                  <a:cubicBezTo>
                    <a:pt x="402377" y="336714"/>
                    <a:pt x="339005" y="353702"/>
                    <a:pt x="213405" y="386152"/>
                  </a:cubicBezTo>
                  <a:close/>
                  <a:moveTo>
                    <a:pt x="20233" y="294338"/>
                  </a:moveTo>
                  <a:cubicBezTo>
                    <a:pt x="97922" y="328697"/>
                    <a:pt x="137625" y="345304"/>
                    <a:pt x="219513" y="376035"/>
                  </a:cubicBezTo>
                  <a:cubicBezTo>
                    <a:pt x="337669" y="345304"/>
                    <a:pt x="397033" y="329270"/>
                    <a:pt x="516524" y="295865"/>
                  </a:cubicBezTo>
                  <a:cubicBezTo>
                    <a:pt x="556227" y="228866"/>
                    <a:pt x="579133" y="191644"/>
                    <a:pt x="628762" y="113383"/>
                  </a:cubicBezTo>
                  <a:cubicBezTo>
                    <a:pt x="556800" y="73871"/>
                    <a:pt x="521678" y="53637"/>
                    <a:pt x="451815" y="13362"/>
                  </a:cubicBezTo>
                  <a:cubicBezTo>
                    <a:pt x="327552" y="53828"/>
                    <a:pt x="265516" y="73680"/>
                    <a:pt x="141824" y="112429"/>
                  </a:cubicBezTo>
                  <a:cubicBezTo>
                    <a:pt x="88760" y="189736"/>
                    <a:pt x="63945" y="226576"/>
                    <a:pt x="20233" y="2943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5499EE1B-AE68-419A-B694-7D7B61A7FDF0}"/>
                </a:ext>
              </a:extLst>
            </p:cNvPr>
            <p:cNvSpPr/>
            <p:nvPr/>
          </p:nvSpPr>
          <p:spPr>
            <a:xfrm>
              <a:off x="1191122" y="6515401"/>
              <a:ext cx="629907" cy="381762"/>
            </a:xfrm>
            <a:custGeom>
              <a:avLst/>
              <a:gdLst>
                <a:gd name="connsiteX0" fmla="*/ 219132 w 629907"/>
                <a:gd name="connsiteY0" fmla="*/ 382907 h 381761"/>
                <a:gd name="connsiteX1" fmla="*/ 0 w 629907"/>
                <a:gd name="connsiteY1" fmla="*/ 297393 h 381761"/>
                <a:gd name="connsiteX2" fmla="*/ 119492 w 629907"/>
                <a:gd name="connsiteY2" fmla="*/ 102885 h 381761"/>
                <a:gd name="connsiteX3" fmla="*/ 442462 w 629907"/>
                <a:gd name="connsiteY3" fmla="*/ 0 h 381761"/>
                <a:gd name="connsiteX4" fmla="*/ 630098 w 629907"/>
                <a:gd name="connsiteY4" fmla="*/ 122737 h 381761"/>
                <a:gd name="connsiteX5" fmla="*/ 522060 w 629907"/>
                <a:gd name="connsiteY5" fmla="*/ 316099 h 381761"/>
                <a:gd name="connsiteX6" fmla="*/ 219132 w 629907"/>
                <a:gd name="connsiteY6" fmla="*/ 382907 h 381761"/>
                <a:gd name="connsiteX7" fmla="*/ 19852 w 629907"/>
                <a:gd name="connsiteY7" fmla="*/ 292048 h 381761"/>
                <a:gd name="connsiteX8" fmla="*/ 224285 w 629907"/>
                <a:gd name="connsiteY8" fmla="*/ 373363 h 381761"/>
                <a:gd name="connsiteX9" fmla="*/ 509652 w 629907"/>
                <a:gd name="connsiteY9" fmla="*/ 309227 h 381761"/>
                <a:gd name="connsiteX10" fmla="*/ 611201 w 629907"/>
                <a:gd name="connsiteY10" fmla="*/ 127699 h 381761"/>
                <a:gd name="connsiteX11" fmla="*/ 434255 w 629907"/>
                <a:gd name="connsiteY11" fmla="*/ 13553 h 381761"/>
                <a:gd name="connsiteX12" fmla="*/ 131517 w 629907"/>
                <a:gd name="connsiteY12" fmla="*/ 109566 h 381761"/>
                <a:gd name="connsiteX13" fmla="*/ 19852 w 629907"/>
                <a:gd name="connsiteY13" fmla="*/ 292048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381761">
                  <a:moveTo>
                    <a:pt x="219132" y="382907"/>
                  </a:moveTo>
                  <a:cubicBezTo>
                    <a:pt x="129608" y="349503"/>
                    <a:pt x="85133" y="333851"/>
                    <a:pt x="0" y="297393"/>
                  </a:cubicBezTo>
                  <a:cubicBezTo>
                    <a:pt x="41803" y="226385"/>
                    <a:pt x="66427" y="186682"/>
                    <a:pt x="119492" y="102885"/>
                  </a:cubicBezTo>
                  <a:cubicBezTo>
                    <a:pt x="248527" y="62418"/>
                    <a:pt x="313045" y="40849"/>
                    <a:pt x="442462" y="0"/>
                  </a:cubicBezTo>
                  <a:cubicBezTo>
                    <a:pt x="517669" y="46575"/>
                    <a:pt x="555082" y="71199"/>
                    <a:pt x="630098" y="122737"/>
                  </a:cubicBezTo>
                  <a:cubicBezTo>
                    <a:pt x="581615" y="206724"/>
                    <a:pt x="559472" y="246237"/>
                    <a:pt x="522060" y="316099"/>
                  </a:cubicBezTo>
                  <a:cubicBezTo>
                    <a:pt x="401614" y="341104"/>
                    <a:pt x="341105" y="354084"/>
                    <a:pt x="219132" y="382907"/>
                  </a:cubicBezTo>
                  <a:close/>
                  <a:moveTo>
                    <a:pt x="19852" y="292048"/>
                  </a:moveTo>
                  <a:cubicBezTo>
                    <a:pt x="99258" y="326407"/>
                    <a:pt x="140870" y="341486"/>
                    <a:pt x="224285" y="373363"/>
                  </a:cubicBezTo>
                  <a:cubicBezTo>
                    <a:pt x="339005" y="345876"/>
                    <a:pt x="396078" y="333278"/>
                    <a:pt x="509652" y="309227"/>
                  </a:cubicBezTo>
                  <a:cubicBezTo>
                    <a:pt x="545156" y="243182"/>
                    <a:pt x="565962" y="206151"/>
                    <a:pt x="611201" y="127699"/>
                  </a:cubicBezTo>
                  <a:cubicBezTo>
                    <a:pt x="540384" y="79979"/>
                    <a:pt x="505071" y="56882"/>
                    <a:pt x="434255" y="13553"/>
                  </a:cubicBezTo>
                  <a:cubicBezTo>
                    <a:pt x="313045" y="51729"/>
                    <a:pt x="252345" y="71771"/>
                    <a:pt x="131517" y="109566"/>
                  </a:cubicBezTo>
                  <a:cubicBezTo>
                    <a:pt x="82079" y="188018"/>
                    <a:pt x="59173" y="225049"/>
                    <a:pt x="19852" y="2920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5F287EC1-768D-4D8F-A0C8-0A119DD8E675}"/>
                </a:ext>
              </a:extLst>
            </p:cNvPr>
            <p:cNvSpPr/>
            <p:nvPr/>
          </p:nvSpPr>
          <p:spPr>
            <a:xfrm>
              <a:off x="1697720" y="6561213"/>
              <a:ext cx="591731" cy="381762"/>
            </a:xfrm>
            <a:custGeom>
              <a:avLst/>
              <a:gdLst>
                <a:gd name="connsiteX0" fmla="*/ 210160 w 591731"/>
                <a:gd name="connsiteY0" fmla="*/ 385961 h 381761"/>
                <a:gd name="connsiteX1" fmla="*/ 0 w 591731"/>
                <a:gd name="connsiteY1" fmla="*/ 268760 h 381761"/>
                <a:gd name="connsiteX2" fmla="*/ 108230 w 591731"/>
                <a:gd name="connsiteY2" fmla="*/ 75398 h 381761"/>
                <a:gd name="connsiteX3" fmla="*/ 414021 w 591731"/>
                <a:gd name="connsiteY3" fmla="*/ 0 h 381761"/>
                <a:gd name="connsiteX4" fmla="*/ 595358 w 591731"/>
                <a:gd name="connsiteY4" fmla="*/ 156140 h 381761"/>
                <a:gd name="connsiteX5" fmla="*/ 496673 w 591731"/>
                <a:gd name="connsiteY5" fmla="*/ 354084 h 381761"/>
                <a:gd name="connsiteX6" fmla="*/ 210160 w 591731"/>
                <a:gd name="connsiteY6" fmla="*/ 385961 h 381761"/>
                <a:gd name="connsiteX7" fmla="*/ 18707 w 591731"/>
                <a:gd name="connsiteY7" fmla="*/ 264943 h 381761"/>
                <a:gd name="connsiteX8" fmla="*/ 214741 w 591731"/>
                <a:gd name="connsiteY8" fmla="*/ 376417 h 381761"/>
                <a:gd name="connsiteX9" fmla="*/ 484456 w 591731"/>
                <a:gd name="connsiteY9" fmla="*/ 344922 h 381761"/>
                <a:gd name="connsiteX10" fmla="*/ 577225 w 591731"/>
                <a:gd name="connsiteY10" fmla="*/ 159385 h 381761"/>
                <a:gd name="connsiteX11" fmla="*/ 406386 w 591731"/>
                <a:gd name="connsiteY11" fmla="*/ 13743 h 381761"/>
                <a:gd name="connsiteX12" fmla="*/ 119873 w 591731"/>
                <a:gd name="connsiteY12" fmla="*/ 83415 h 381761"/>
                <a:gd name="connsiteX13" fmla="*/ 18707 w 591731"/>
                <a:gd name="connsiteY13" fmla="*/ 264943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381761">
                  <a:moveTo>
                    <a:pt x="210160" y="385961"/>
                  </a:moveTo>
                  <a:cubicBezTo>
                    <a:pt x="125218" y="338050"/>
                    <a:pt x="83415" y="314381"/>
                    <a:pt x="0" y="268760"/>
                  </a:cubicBezTo>
                  <a:cubicBezTo>
                    <a:pt x="37413" y="198898"/>
                    <a:pt x="59746" y="159385"/>
                    <a:pt x="108230" y="75398"/>
                  </a:cubicBezTo>
                  <a:cubicBezTo>
                    <a:pt x="231539" y="43521"/>
                    <a:pt x="292812" y="28632"/>
                    <a:pt x="414021" y="0"/>
                  </a:cubicBezTo>
                  <a:cubicBezTo>
                    <a:pt x="485983" y="60318"/>
                    <a:pt x="522060" y="91623"/>
                    <a:pt x="595358" y="156140"/>
                  </a:cubicBezTo>
                  <a:cubicBezTo>
                    <a:pt x="551074" y="242419"/>
                    <a:pt x="530841" y="282885"/>
                    <a:pt x="496673" y="354084"/>
                  </a:cubicBezTo>
                  <a:cubicBezTo>
                    <a:pt x="382144" y="366300"/>
                    <a:pt x="324689" y="372409"/>
                    <a:pt x="210160" y="385961"/>
                  </a:cubicBezTo>
                  <a:close/>
                  <a:moveTo>
                    <a:pt x="18707" y="264943"/>
                  </a:moveTo>
                  <a:cubicBezTo>
                    <a:pt x="96395" y="308273"/>
                    <a:pt x="135526" y="330796"/>
                    <a:pt x="214741" y="376417"/>
                  </a:cubicBezTo>
                  <a:cubicBezTo>
                    <a:pt x="322589" y="363246"/>
                    <a:pt x="376417" y="356947"/>
                    <a:pt x="484456" y="344922"/>
                  </a:cubicBezTo>
                  <a:cubicBezTo>
                    <a:pt x="516906" y="277732"/>
                    <a:pt x="535803" y="239937"/>
                    <a:pt x="577225" y="159385"/>
                  </a:cubicBezTo>
                  <a:cubicBezTo>
                    <a:pt x="508316" y="99449"/>
                    <a:pt x="474339" y="70053"/>
                    <a:pt x="406386" y="13743"/>
                  </a:cubicBezTo>
                  <a:cubicBezTo>
                    <a:pt x="292621" y="40467"/>
                    <a:pt x="235357" y="54210"/>
                    <a:pt x="119873" y="83415"/>
                  </a:cubicBezTo>
                  <a:cubicBezTo>
                    <a:pt x="74826" y="161867"/>
                    <a:pt x="54020" y="198898"/>
                    <a:pt x="18707" y="26494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B777FEF2-7614-471F-8C85-7E55AB1A3615}"/>
                </a:ext>
              </a:extLst>
            </p:cNvPr>
            <p:cNvSpPr/>
            <p:nvPr/>
          </p:nvSpPr>
          <p:spPr>
            <a:xfrm>
              <a:off x="2179504" y="6662761"/>
              <a:ext cx="572643" cy="381762"/>
            </a:xfrm>
            <a:custGeom>
              <a:avLst/>
              <a:gdLst>
                <a:gd name="connsiteX0" fmla="*/ 205960 w 572643"/>
                <a:gd name="connsiteY0" fmla="*/ 398941 h 381761"/>
                <a:gd name="connsiteX1" fmla="*/ 0 w 572643"/>
                <a:gd name="connsiteY1" fmla="*/ 248909 h 381761"/>
                <a:gd name="connsiteX2" fmla="*/ 98876 w 572643"/>
                <a:gd name="connsiteY2" fmla="*/ 51347 h 381761"/>
                <a:gd name="connsiteX3" fmla="*/ 391688 w 572643"/>
                <a:gd name="connsiteY3" fmla="*/ 0 h 381761"/>
                <a:gd name="connsiteX4" fmla="*/ 574361 w 572643"/>
                <a:gd name="connsiteY4" fmla="*/ 185536 h 381761"/>
                <a:gd name="connsiteX5" fmla="*/ 485029 w 572643"/>
                <a:gd name="connsiteY5" fmla="*/ 392260 h 381761"/>
                <a:gd name="connsiteX6" fmla="*/ 205960 w 572643"/>
                <a:gd name="connsiteY6" fmla="*/ 398941 h 381761"/>
                <a:gd name="connsiteX7" fmla="*/ 17943 w 572643"/>
                <a:gd name="connsiteY7" fmla="*/ 246809 h 381761"/>
                <a:gd name="connsiteX8" fmla="*/ 210351 w 572643"/>
                <a:gd name="connsiteY8" fmla="*/ 389015 h 381761"/>
                <a:gd name="connsiteX9" fmla="*/ 472812 w 572643"/>
                <a:gd name="connsiteY9" fmla="*/ 380998 h 381761"/>
                <a:gd name="connsiteX10" fmla="*/ 556991 w 572643"/>
                <a:gd name="connsiteY10" fmla="*/ 187254 h 381761"/>
                <a:gd name="connsiteX11" fmla="*/ 385198 w 572643"/>
                <a:gd name="connsiteY11" fmla="*/ 13934 h 381761"/>
                <a:gd name="connsiteX12" fmla="*/ 110711 w 572643"/>
                <a:gd name="connsiteY12" fmla="*/ 61082 h 381761"/>
                <a:gd name="connsiteX13" fmla="*/ 17943 w 572643"/>
                <a:gd name="connsiteY13" fmla="*/ 246809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381761">
                  <a:moveTo>
                    <a:pt x="205960" y="398941"/>
                  </a:moveTo>
                  <a:cubicBezTo>
                    <a:pt x="122164" y="338432"/>
                    <a:pt x="81124" y="308082"/>
                    <a:pt x="0" y="248909"/>
                  </a:cubicBezTo>
                  <a:cubicBezTo>
                    <a:pt x="34167" y="177901"/>
                    <a:pt x="54401" y="137434"/>
                    <a:pt x="98876" y="51347"/>
                  </a:cubicBezTo>
                  <a:cubicBezTo>
                    <a:pt x="216459" y="30350"/>
                    <a:pt x="275060" y="20233"/>
                    <a:pt x="391688" y="0"/>
                  </a:cubicBezTo>
                  <a:cubicBezTo>
                    <a:pt x="463650" y="72535"/>
                    <a:pt x="499917" y="109757"/>
                    <a:pt x="574361" y="185536"/>
                  </a:cubicBezTo>
                  <a:cubicBezTo>
                    <a:pt x="534085" y="276205"/>
                    <a:pt x="515760" y="318390"/>
                    <a:pt x="485029" y="392260"/>
                  </a:cubicBezTo>
                  <a:cubicBezTo>
                    <a:pt x="372791" y="395696"/>
                    <a:pt x="316863" y="396841"/>
                    <a:pt x="205960" y="398941"/>
                  </a:cubicBezTo>
                  <a:close/>
                  <a:moveTo>
                    <a:pt x="17943" y="246809"/>
                  </a:moveTo>
                  <a:cubicBezTo>
                    <a:pt x="93723" y="302928"/>
                    <a:pt x="132089" y="331751"/>
                    <a:pt x="210351" y="389015"/>
                  </a:cubicBezTo>
                  <a:cubicBezTo>
                    <a:pt x="314763" y="386343"/>
                    <a:pt x="367255" y="385007"/>
                    <a:pt x="472812" y="380998"/>
                  </a:cubicBezTo>
                  <a:cubicBezTo>
                    <a:pt x="502017" y="311136"/>
                    <a:pt x="519387" y="271623"/>
                    <a:pt x="556991" y="187254"/>
                  </a:cubicBezTo>
                  <a:cubicBezTo>
                    <a:pt x="487128" y="116628"/>
                    <a:pt x="452960" y="81697"/>
                    <a:pt x="385198" y="13934"/>
                  </a:cubicBezTo>
                  <a:cubicBezTo>
                    <a:pt x="275823" y="32641"/>
                    <a:pt x="220849" y="41803"/>
                    <a:pt x="110711" y="61082"/>
                  </a:cubicBezTo>
                  <a:cubicBezTo>
                    <a:pt x="69099" y="141825"/>
                    <a:pt x="50202" y="179619"/>
                    <a:pt x="17943" y="246809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C656A9AE-BBBE-43C9-87D0-C1F8ABCD6FFF}"/>
                </a:ext>
              </a:extLst>
            </p:cNvPr>
            <p:cNvSpPr/>
            <p:nvPr/>
          </p:nvSpPr>
          <p:spPr>
            <a:xfrm>
              <a:off x="2649644" y="6807258"/>
              <a:ext cx="553555" cy="419938"/>
            </a:xfrm>
            <a:custGeom>
              <a:avLst/>
              <a:gdLst>
                <a:gd name="connsiteX0" fmla="*/ 209396 w 553554"/>
                <a:gd name="connsiteY0" fmla="*/ 420320 h 419938"/>
                <a:gd name="connsiteX1" fmla="*/ 0 w 553554"/>
                <a:gd name="connsiteY1" fmla="*/ 242419 h 419938"/>
                <a:gd name="connsiteX2" fmla="*/ 89714 w 553554"/>
                <a:gd name="connsiteY2" fmla="*/ 35885 h 419938"/>
                <a:gd name="connsiteX3" fmla="*/ 376417 w 553554"/>
                <a:gd name="connsiteY3" fmla="*/ 0 h 419938"/>
                <a:gd name="connsiteX4" fmla="*/ 566916 w 553554"/>
                <a:gd name="connsiteY4" fmla="*/ 210351 h 419938"/>
                <a:gd name="connsiteX5" fmla="*/ 487510 w 553554"/>
                <a:gd name="connsiteY5" fmla="*/ 429673 h 419938"/>
                <a:gd name="connsiteX6" fmla="*/ 209396 w 553554"/>
                <a:gd name="connsiteY6" fmla="*/ 420320 h 419938"/>
                <a:gd name="connsiteX7" fmla="*/ 17370 w 553554"/>
                <a:gd name="connsiteY7" fmla="*/ 241846 h 419938"/>
                <a:gd name="connsiteX8" fmla="*/ 213023 w 553554"/>
                <a:gd name="connsiteY8" fmla="*/ 410012 h 419938"/>
                <a:gd name="connsiteX9" fmla="*/ 474148 w 553554"/>
                <a:gd name="connsiteY9" fmla="*/ 417266 h 419938"/>
                <a:gd name="connsiteX10" fmla="*/ 548973 w 553554"/>
                <a:gd name="connsiteY10" fmla="*/ 211878 h 419938"/>
                <a:gd name="connsiteX11" fmla="*/ 369927 w 553554"/>
                <a:gd name="connsiteY11" fmla="*/ 15079 h 419938"/>
                <a:gd name="connsiteX12" fmla="*/ 101167 w 553554"/>
                <a:gd name="connsiteY12" fmla="*/ 47720 h 419938"/>
                <a:gd name="connsiteX13" fmla="*/ 17370 w 553554"/>
                <a:gd name="connsiteY13" fmla="*/ 241846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19938">
                  <a:moveTo>
                    <a:pt x="209396" y="420320"/>
                  </a:moveTo>
                  <a:cubicBezTo>
                    <a:pt x="123691" y="349503"/>
                    <a:pt x="81888" y="313617"/>
                    <a:pt x="0" y="242419"/>
                  </a:cubicBezTo>
                  <a:cubicBezTo>
                    <a:pt x="30923" y="168548"/>
                    <a:pt x="49247" y="126363"/>
                    <a:pt x="89714" y="35885"/>
                  </a:cubicBezTo>
                  <a:cubicBezTo>
                    <a:pt x="204433" y="22333"/>
                    <a:pt x="261698" y="15270"/>
                    <a:pt x="376417" y="0"/>
                  </a:cubicBezTo>
                  <a:cubicBezTo>
                    <a:pt x="450861" y="83033"/>
                    <a:pt x="488846" y="125218"/>
                    <a:pt x="566916" y="210351"/>
                  </a:cubicBezTo>
                  <a:cubicBezTo>
                    <a:pt x="531222" y="306746"/>
                    <a:pt x="514806" y="351603"/>
                    <a:pt x="487510" y="429673"/>
                  </a:cubicBezTo>
                  <a:cubicBezTo>
                    <a:pt x="375081" y="428146"/>
                    <a:pt x="319344" y="426046"/>
                    <a:pt x="209396" y="420320"/>
                  </a:cubicBezTo>
                  <a:close/>
                  <a:moveTo>
                    <a:pt x="17370" y="241846"/>
                  </a:moveTo>
                  <a:cubicBezTo>
                    <a:pt x="93913" y="309036"/>
                    <a:pt x="133044" y="343013"/>
                    <a:pt x="213023" y="410012"/>
                  </a:cubicBezTo>
                  <a:cubicBezTo>
                    <a:pt x="316480" y="414593"/>
                    <a:pt x="368782" y="416120"/>
                    <a:pt x="474148" y="417266"/>
                  </a:cubicBezTo>
                  <a:cubicBezTo>
                    <a:pt x="500108" y="343395"/>
                    <a:pt x="515379" y="301592"/>
                    <a:pt x="548973" y="211878"/>
                  </a:cubicBezTo>
                  <a:cubicBezTo>
                    <a:pt x="475866" y="132471"/>
                    <a:pt x="439980" y="92959"/>
                    <a:pt x="369927" y="15079"/>
                  </a:cubicBezTo>
                  <a:cubicBezTo>
                    <a:pt x="262461" y="29014"/>
                    <a:pt x="208633" y="35313"/>
                    <a:pt x="101167" y="47720"/>
                  </a:cubicBezTo>
                  <a:cubicBezTo>
                    <a:pt x="63754" y="132280"/>
                    <a:pt x="46575" y="171793"/>
                    <a:pt x="17370" y="24184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E4ECB8C3-D97E-4A47-8420-772F0186112E}"/>
                </a:ext>
              </a:extLst>
            </p:cNvPr>
            <p:cNvSpPr/>
            <p:nvPr/>
          </p:nvSpPr>
          <p:spPr>
            <a:xfrm>
              <a:off x="3121692" y="6982678"/>
              <a:ext cx="553555" cy="458114"/>
            </a:xfrm>
            <a:custGeom>
              <a:avLst/>
              <a:gdLst>
                <a:gd name="connsiteX0" fmla="*/ 219132 w 553554"/>
                <a:gd name="connsiteY0" fmla="*/ 447616 h 458114"/>
                <a:gd name="connsiteX1" fmla="*/ 0 w 553554"/>
                <a:gd name="connsiteY1" fmla="*/ 247954 h 458114"/>
                <a:gd name="connsiteX2" fmla="*/ 79788 w 553554"/>
                <a:gd name="connsiteY2" fmla="*/ 29014 h 458114"/>
                <a:gd name="connsiteX3" fmla="*/ 365347 w 553554"/>
                <a:gd name="connsiteY3" fmla="*/ 0 h 458114"/>
                <a:gd name="connsiteX4" fmla="*/ 569207 w 553554"/>
                <a:gd name="connsiteY4" fmla="*/ 229439 h 458114"/>
                <a:gd name="connsiteX5" fmla="*/ 501063 w 553554"/>
                <a:gd name="connsiteY5" fmla="*/ 463841 h 458114"/>
                <a:gd name="connsiteX6" fmla="*/ 219132 w 553554"/>
                <a:gd name="connsiteY6" fmla="*/ 447616 h 458114"/>
                <a:gd name="connsiteX7" fmla="*/ 17370 w 553554"/>
                <a:gd name="connsiteY7" fmla="*/ 248145 h 458114"/>
                <a:gd name="connsiteX8" fmla="*/ 222376 w 553554"/>
                <a:gd name="connsiteY8" fmla="*/ 436736 h 458114"/>
                <a:gd name="connsiteX9" fmla="*/ 486938 w 553554"/>
                <a:gd name="connsiteY9" fmla="*/ 450288 h 458114"/>
                <a:gd name="connsiteX10" fmla="*/ 551264 w 553554"/>
                <a:gd name="connsiteY10" fmla="*/ 230775 h 458114"/>
                <a:gd name="connsiteX11" fmla="*/ 359620 w 553554"/>
                <a:gd name="connsiteY11" fmla="*/ 16034 h 458114"/>
                <a:gd name="connsiteX12" fmla="*/ 91814 w 553554"/>
                <a:gd name="connsiteY12" fmla="*/ 42185 h 458114"/>
                <a:gd name="connsiteX13" fmla="*/ 17370 w 553554"/>
                <a:gd name="connsiteY13" fmla="*/ 248145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58114">
                  <a:moveTo>
                    <a:pt x="219132" y="447616"/>
                  </a:moveTo>
                  <a:cubicBezTo>
                    <a:pt x="129036" y="368973"/>
                    <a:pt x="85324" y="328697"/>
                    <a:pt x="0" y="247954"/>
                  </a:cubicBezTo>
                  <a:cubicBezTo>
                    <a:pt x="27296" y="169884"/>
                    <a:pt x="43712" y="125218"/>
                    <a:pt x="79788" y="29014"/>
                  </a:cubicBezTo>
                  <a:cubicBezTo>
                    <a:pt x="193744" y="19279"/>
                    <a:pt x="250818" y="13743"/>
                    <a:pt x="365347" y="0"/>
                  </a:cubicBezTo>
                  <a:cubicBezTo>
                    <a:pt x="444753" y="91432"/>
                    <a:pt x="485410" y="137625"/>
                    <a:pt x="569207" y="229439"/>
                  </a:cubicBezTo>
                  <a:cubicBezTo>
                    <a:pt x="538476" y="332515"/>
                    <a:pt x="524350" y="380617"/>
                    <a:pt x="501063" y="463841"/>
                  </a:cubicBezTo>
                  <a:cubicBezTo>
                    <a:pt x="386916" y="460978"/>
                    <a:pt x="330606" y="457542"/>
                    <a:pt x="219132" y="447616"/>
                  </a:cubicBezTo>
                  <a:close/>
                  <a:moveTo>
                    <a:pt x="17370" y="248145"/>
                  </a:moveTo>
                  <a:cubicBezTo>
                    <a:pt x="97349" y="324307"/>
                    <a:pt x="138198" y="362483"/>
                    <a:pt x="222376" y="436736"/>
                  </a:cubicBezTo>
                  <a:cubicBezTo>
                    <a:pt x="327170" y="445134"/>
                    <a:pt x="380044" y="447998"/>
                    <a:pt x="486938" y="450288"/>
                  </a:cubicBezTo>
                  <a:cubicBezTo>
                    <a:pt x="509270" y="371645"/>
                    <a:pt x="522441" y="326788"/>
                    <a:pt x="551264" y="230775"/>
                  </a:cubicBezTo>
                  <a:cubicBezTo>
                    <a:pt x="472813" y="144879"/>
                    <a:pt x="434445" y="101549"/>
                    <a:pt x="359620" y="16034"/>
                  </a:cubicBezTo>
                  <a:cubicBezTo>
                    <a:pt x="252154" y="28251"/>
                    <a:pt x="198707" y="33404"/>
                    <a:pt x="91814" y="42185"/>
                  </a:cubicBezTo>
                  <a:cubicBezTo>
                    <a:pt x="58601" y="132281"/>
                    <a:pt x="43330" y="174274"/>
                    <a:pt x="17370" y="24814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C81392DC-3C41-4A59-8554-F50BA222D9EC}"/>
                </a:ext>
              </a:extLst>
            </p:cNvPr>
            <p:cNvSpPr/>
            <p:nvPr/>
          </p:nvSpPr>
          <p:spPr>
            <a:xfrm>
              <a:off x="3606912" y="7174704"/>
              <a:ext cx="572643" cy="477202"/>
            </a:xfrm>
            <a:custGeom>
              <a:avLst/>
              <a:gdLst>
                <a:gd name="connsiteX0" fmla="*/ 234020 w 572643"/>
                <a:gd name="connsiteY0" fmla="*/ 478729 h 477202"/>
                <a:gd name="connsiteX1" fmla="*/ 0 w 572643"/>
                <a:gd name="connsiteY1" fmla="*/ 264943 h 477202"/>
                <a:gd name="connsiteX2" fmla="*/ 68526 w 572643"/>
                <a:gd name="connsiteY2" fmla="*/ 30923 h 477202"/>
                <a:gd name="connsiteX3" fmla="*/ 356566 w 572643"/>
                <a:gd name="connsiteY3" fmla="*/ 0 h 477202"/>
                <a:gd name="connsiteX4" fmla="*/ 578369 w 572643"/>
                <a:gd name="connsiteY4" fmla="*/ 240892 h 477202"/>
                <a:gd name="connsiteX5" fmla="*/ 523014 w 572643"/>
                <a:gd name="connsiteY5" fmla="*/ 491709 h 477202"/>
                <a:gd name="connsiteX6" fmla="*/ 234020 w 572643"/>
                <a:gd name="connsiteY6" fmla="*/ 478729 h 477202"/>
                <a:gd name="connsiteX7" fmla="*/ 17561 w 572643"/>
                <a:gd name="connsiteY7" fmla="*/ 265324 h 477202"/>
                <a:gd name="connsiteX8" fmla="*/ 236692 w 572643"/>
                <a:gd name="connsiteY8" fmla="*/ 467085 h 477202"/>
                <a:gd name="connsiteX9" fmla="*/ 507934 w 572643"/>
                <a:gd name="connsiteY9" fmla="*/ 477775 h 477202"/>
                <a:gd name="connsiteX10" fmla="*/ 560426 w 572643"/>
                <a:gd name="connsiteY10" fmla="*/ 242991 h 477202"/>
                <a:gd name="connsiteX11" fmla="*/ 352175 w 572643"/>
                <a:gd name="connsiteY11" fmla="*/ 17179 h 477202"/>
                <a:gd name="connsiteX12" fmla="*/ 81888 w 572643"/>
                <a:gd name="connsiteY12" fmla="*/ 45239 h 477202"/>
                <a:gd name="connsiteX13" fmla="*/ 17561 w 572643"/>
                <a:gd name="connsiteY13" fmla="*/ 265324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77202">
                  <a:moveTo>
                    <a:pt x="234020" y="478729"/>
                  </a:moveTo>
                  <a:cubicBezTo>
                    <a:pt x="137816" y="395696"/>
                    <a:pt x="91050" y="352557"/>
                    <a:pt x="0" y="264943"/>
                  </a:cubicBezTo>
                  <a:cubicBezTo>
                    <a:pt x="23478" y="181910"/>
                    <a:pt x="37604" y="133998"/>
                    <a:pt x="68526" y="30923"/>
                  </a:cubicBezTo>
                  <a:cubicBezTo>
                    <a:pt x="183436" y="21569"/>
                    <a:pt x="241083" y="15461"/>
                    <a:pt x="356566" y="0"/>
                  </a:cubicBezTo>
                  <a:cubicBezTo>
                    <a:pt x="442844" y="96967"/>
                    <a:pt x="487128" y="145642"/>
                    <a:pt x="578369" y="240892"/>
                  </a:cubicBezTo>
                  <a:cubicBezTo>
                    <a:pt x="553364" y="351412"/>
                    <a:pt x="541911" y="402759"/>
                    <a:pt x="523014" y="491709"/>
                  </a:cubicBezTo>
                  <a:cubicBezTo>
                    <a:pt x="406004" y="491518"/>
                    <a:pt x="348167" y="488655"/>
                    <a:pt x="234020" y="478729"/>
                  </a:cubicBezTo>
                  <a:close/>
                  <a:moveTo>
                    <a:pt x="17561" y="265324"/>
                  </a:moveTo>
                  <a:cubicBezTo>
                    <a:pt x="102885" y="347785"/>
                    <a:pt x="146788" y="388634"/>
                    <a:pt x="236692" y="467085"/>
                  </a:cubicBezTo>
                  <a:cubicBezTo>
                    <a:pt x="343967" y="475484"/>
                    <a:pt x="398369" y="477775"/>
                    <a:pt x="507934" y="477775"/>
                  </a:cubicBezTo>
                  <a:cubicBezTo>
                    <a:pt x="526068" y="393787"/>
                    <a:pt x="536757" y="345876"/>
                    <a:pt x="560426" y="242991"/>
                  </a:cubicBezTo>
                  <a:cubicBezTo>
                    <a:pt x="474912" y="153659"/>
                    <a:pt x="433300" y="108038"/>
                    <a:pt x="352175" y="17179"/>
                  </a:cubicBezTo>
                  <a:cubicBezTo>
                    <a:pt x="243755" y="31304"/>
                    <a:pt x="189545" y="36840"/>
                    <a:pt x="81888" y="45239"/>
                  </a:cubicBezTo>
                  <a:cubicBezTo>
                    <a:pt x="52874" y="141634"/>
                    <a:pt x="39703" y="186490"/>
                    <a:pt x="17561" y="26532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E9351037-28CD-475C-832C-5933BBBC64FC}"/>
                </a:ext>
              </a:extLst>
            </p:cNvPr>
            <p:cNvSpPr/>
            <p:nvPr/>
          </p:nvSpPr>
          <p:spPr>
            <a:xfrm>
              <a:off x="4113128" y="7366730"/>
              <a:ext cx="572643" cy="496290"/>
            </a:xfrm>
            <a:custGeom>
              <a:avLst/>
              <a:gdLst>
                <a:gd name="connsiteX0" fmla="*/ 252536 w 572643"/>
                <a:gd name="connsiteY0" fmla="*/ 510606 h 496290"/>
                <a:gd name="connsiteX1" fmla="*/ 0 w 572643"/>
                <a:gd name="connsiteY1" fmla="*/ 292811 h 496290"/>
                <a:gd name="connsiteX2" fmla="*/ 55738 w 572643"/>
                <a:gd name="connsiteY2" fmla="*/ 42566 h 496290"/>
                <a:gd name="connsiteX3" fmla="*/ 348167 w 572643"/>
                <a:gd name="connsiteY3" fmla="*/ 0 h 496290"/>
                <a:gd name="connsiteX4" fmla="*/ 590777 w 572643"/>
                <a:gd name="connsiteY4" fmla="*/ 242801 h 496290"/>
                <a:gd name="connsiteX5" fmla="*/ 549738 w 572643"/>
                <a:gd name="connsiteY5" fmla="*/ 509270 h 496290"/>
                <a:gd name="connsiteX6" fmla="*/ 252536 w 572643"/>
                <a:gd name="connsiteY6" fmla="*/ 510606 h 496290"/>
                <a:gd name="connsiteX7" fmla="*/ 18134 w 572643"/>
                <a:gd name="connsiteY7" fmla="*/ 292811 h 496290"/>
                <a:gd name="connsiteX8" fmla="*/ 254635 w 572643"/>
                <a:gd name="connsiteY8" fmla="*/ 498390 h 496290"/>
                <a:gd name="connsiteX9" fmla="*/ 533513 w 572643"/>
                <a:gd name="connsiteY9" fmla="*/ 495527 h 496290"/>
                <a:gd name="connsiteX10" fmla="*/ 572452 w 572643"/>
                <a:gd name="connsiteY10" fmla="*/ 245854 h 496290"/>
                <a:gd name="connsiteX11" fmla="*/ 344731 w 572643"/>
                <a:gd name="connsiteY11" fmla="*/ 18324 h 496290"/>
                <a:gd name="connsiteX12" fmla="*/ 70054 w 572643"/>
                <a:gd name="connsiteY12" fmla="*/ 57264 h 496290"/>
                <a:gd name="connsiteX13" fmla="*/ 18134 w 572643"/>
                <a:gd name="connsiteY13" fmla="*/ 292811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252536" y="510606"/>
                  </a:moveTo>
                  <a:cubicBezTo>
                    <a:pt x="148888" y="427573"/>
                    <a:pt x="98304" y="383480"/>
                    <a:pt x="0" y="292811"/>
                  </a:cubicBezTo>
                  <a:cubicBezTo>
                    <a:pt x="19088" y="204052"/>
                    <a:pt x="30541" y="152896"/>
                    <a:pt x="55738" y="42566"/>
                  </a:cubicBezTo>
                  <a:cubicBezTo>
                    <a:pt x="172366" y="29777"/>
                    <a:pt x="230966" y="21379"/>
                    <a:pt x="348167" y="0"/>
                  </a:cubicBezTo>
                  <a:cubicBezTo>
                    <a:pt x="442653" y="98876"/>
                    <a:pt x="491137" y="147933"/>
                    <a:pt x="590777" y="242801"/>
                  </a:cubicBezTo>
                  <a:cubicBezTo>
                    <a:pt x="572070" y="360574"/>
                    <a:pt x="563672" y="415166"/>
                    <a:pt x="549738" y="509270"/>
                  </a:cubicBezTo>
                  <a:cubicBezTo>
                    <a:pt x="430055" y="516142"/>
                    <a:pt x="370500" y="516333"/>
                    <a:pt x="252536" y="510606"/>
                  </a:cubicBezTo>
                  <a:close/>
                  <a:moveTo>
                    <a:pt x="18134" y="292811"/>
                  </a:moveTo>
                  <a:cubicBezTo>
                    <a:pt x="110520" y="378135"/>
                    <a:pt x="157668" y="419747"/>
                    <a:pt x="254635" y="498390"/>
                  </a:cubicBezTo>
                  <a:cubicBezTo>
                    <a:pt x="365155" y="502780"/>
                    <a:pt x="421083" y="502207"/>
                    <a:pt x="533513" y="495527"/>
                  </a:cubicBezTo>
                  <a:cubicBezTo>
                    <a:pt x="546874" y="406576"/>
                    <a:pt x="554891" y="355611"/>
                    <a:pt x="572452" y="245854"/>
                  </a:cubicBezTo>
                  <a:cubicBezTo>
                    <a:pt x="479111" y="156904"/>
                    <a:pt x="433491" y="111093"/>
                    <a:pt x="344731" y="18324"/>
                  </a:cubicBezTo>
                  <a:cubicBezTo>
                    <a:pt x="234593" y="37794"/>
                    <a:pt x="179619" y="45621"/>
                    <a:pt x="70054" y="57264"/>
                  </a:cubicBezTo>
                  <a:cubicBezTo>
                    <a:pt x="46766" y="160531"/>
                    <a:pt x="36077" y="208633"/>
                    <a:pt x="18134" y="29281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D77D8965-0F67-40A8-904B-4D8028BAFD25}"/>
                </a:ext>
              </a:extLst>
            </p:cNvPr>
            <p:cNvSpPr/>
            <p:nvPr/>
          </p:nvSpPr>
          <p:spPr>
            <a:xfrm>
              <a:off x="4645686" y="7539668"/>
              <a:ext cx="591731" cy="534467"/>
            </a:xfrm>
            <a:custGeom>
              <a:avLst/>
              <a:gdLst>
                <a:gd name="connsiteX0" fmla="*/ 272388 w 591731"/>
                <a:gd name="connsiteY0" fmla="*/ 539048 h 534466"/>
                <a:gd name="connsiteX1" fmla="*/ 0 w 591731"/>
                <a:gd name="connsiteY1" fmla="*/ 330033 h 534466"/>
                <a:gd name="connsiteX2" fmla="*/ 41421 w 591731"/>
                <a:gd name="connsiteY2" fmla="*/ 64136 h 534466"/>
                <a:gd name="connsiteX3" fmla="*/ 338241 w 591731"/>
                <a:gd name="connsiteY3" fmla="*/ 0 h 534466"/>
                <a:gd name="connsiteX4" fmla="*/ 602420 w 591731"/>
                <a:gd name="connsiteY4" fmla="*/ 232111 h 534466"/>
                <a:gd name="connsiteX5" fmla="*/ 577225 w 591731"/>
                <a:gd name="connsiteY5" fmla="*/ 511370 h 534466"/>
                <a:gd name="connsiteX6" fmla="*/ 272388 w 591731"/>
                <a:gd name="connsiteY6" fmla="*/ 539048 h 534466"/>
                <a:gd name="connsiteX7" fmla="*/ 18515 w 591731"/>
                <a:gd name="connsiteY7" fmla="*/ 328697 h 534466"/>
                <a:gd name="connsiteX8" fmla="*/ 273914 w 591731"/>
                <a:gd name="connsiteY8" fmla="*/ 526068 h 534466"/>
                <a:gd name="connsiteX9" fmla="*/ 559663 w 591731"/>
                <a:gd name="connsiteY9" fmla="*/ 498581 h 534466"/>
                <a:gd name="connsiteX10" fmla="*/ 583905 w 591731"/>
                <a:gd name="connsiteY10" fmla="*/ 236692 h 534466"/>
                <a:gd name="connsiteX11" fmla="*/ 335951 w 591731"/>
                <a:gd name="connsiteY11" fmla="*/ 19088 h 534466"/>
                <a:gd name="connsiteX12" fmla="*/ 57074 w 591731"/>
                <a:gd name="connsiteY12" fmla="*/ 78643 h 534466"/>
                <a:gd name="connsiteX13" fmla="*/ 18515 w 591731"/>
                <a:gd name="connsiteY13" fmla="*/ 328697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34466">
                  <a:moveTo>
                    <a:pt x="272388" y="539048"/>
                  </a:moveTo>
                  <a:cubicBezTo>
                    <a:pt x="160913" y="461359"/>
                    <a:pt x="106512" y="418984"/>
                    <a:pt x="0" y="330033"/>
                  </a:cubicBezTo>
                  <a:cubicBezTo>
                    <a:pt x="14126" y="236120"/>
                    <a:pt x="22715" y="181528"/>
                    <a:pt x="41421" y="64136"/>
                  </a:cubicBezTo>
                  <a:cubicBezTo>
                    <a:pt x="160149" y="43903"/>
                    <a:pt x="219513" y="31114"/>
                    <a:pt x="338241" y="0"/>
                  </a:cubicBezTo>
                  <a:cubicBezTo>
                    <a:pt x="441508" y="96204"/>
                    <a:pt x="494382" y="143161"/>
                    <a:pt x="602420" y="232111"/>
                  </a:cubicBezTo>
                  <a:cubicBezTo>
                    <a:pt x="590968" y="355802"/>
                    <a:pt x="585623" y="413066"/>
                    <a:pt x="577225" y="511370"/>
                  </a:cubicBezTo>
                  <a:cubicBezTo>
                    <a:pt x="454679" y="530076"/>
                    <a:pt x="393597" y="535612"/>
                    <a:pt x="272388" y="539048"/>
                  </a:cubicBezTo>
                  <a:close/>
                  <a:moveTo>
                    <a:pt x="18515" y="328697"/>
                  </a:moveTo>
                  <a:cubicBezTo>
                    <a:pt x="118538" y="412303"/>
                    <a:pt x="169502" y="452197"/>
                    <a:pt x="273914" y="526068"/>
                  </a:cubicBezTo>
                  <a:cubicBezTo>
                    <a:pt x="387679" y="521678"/>
                    <a:pt x="444753" y="516333"/>
                    <a:pt x="559663" y="498581"/>
                  </a:cubicBezTo>
                  <a:cubicBezTo>
                    <a:pt x="567871" y="405622"/>
                    <a:pt x="572834" y="351984"/>
                    <a:pt x="583905" y="236692"/>
                  </a:cubicBezTo>
                  <a:cubicBezTo>
                    <a:pt x="482547" y="153087"/>
                    <a:pt x="432919" y="109184"/>
                    <a:pt x="335951" y="19088"/>
                  </a:cubicBezTo>
                  <a:cubicBezTo>
                    <a:pt x="224285" y="47720"/>
                    <a:pt x="168548" y="59555"/>
                    <a:pt x="57074" y="78643"/>
                  </a:cubicBezTo>
                  <a:cubicBezTo>
                    <a:pt x="39513" y="188590"/>
                    <a:pt x="31686" y="239746"/>
                    <a:pt x="18515" y="3286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95EB9F8B-99C9-4750-A524-9E0C5DC4E730}"/>
                </a:ext>
              </a:extLst>
            </p:cNvPr>
            <p:cNvSpPr/>
            <p:nvPr/>
          </p:nvSpPr>
          <p:spPr>
            <a:xfrm>
              <a:off x="5204585" y="7670995"/>
              <a:ext cx="591731" cy="553555"/>
            </a:xfrm>
            <a:custGeom>
              <a:avLst/>
              <a:gdLst>
                <a:gd name="connsiteX0" fmla="*/ 290903 w 591731"/>
                <a:gd name="connsiteY0" fmla="*/ 559854 h 553554"/>
                <a:gd name="connsiteX1" fmla="*/ 0 w 591731"/>
                <a:gd name="connsiteY1" fmla="*/ 374890 h 553554"/>
                <a:gd name="connsiteX2" fmla="*/ 25769 w 591731"/>
                <a:gd name="connsiteY2" fmla="*/ 96013 h 553554"/>
                <a:gd name="connsiteX3" fmla="*/ 325070 w 591731"/>
                <a:gd name="connsiteY3" fmla="*/ 0 h 553554"/>
                <a:gd name="connsiteX4" fmla="*/ 608720 w 591731"/>
                <a:gd name="connsiteY4" fmla="*/ 206915 h 553554"/>
                <a:gd name="connsiteX5" fmla="*/ 599557 w 591731"/>
                <a:gd name="connsiteY5" fmla="*/ 493809 h 553554"/>
                <a:gd name="connsiteX6" fmla="*/ 290903 w 591731"/>
                <a:gd name="connsiteY6" fmla="*/ 559854 h 553554"/>
                <a:gd name="connsiteX7" fmla="*/ 18898 w 591731"/>
                <a:gd name="connsiteY7" fmla="*/ 372027 h 553554"/>
                <a:gd name="connsiteX8" fmla="*/ 291476 w 591731"/>
                <a:gd name="connsiteY8" fmla="*/ 546683 h 553554"/>
                <a:gd name="connsiteX9" fmla="*/ 580851 w 591731"/>
                <a:gd name="connsiteY9" fmla="*/ 483310 h 553554"/>
                <a:gd name="connsiteX10" fmla="*/ 589823 w 591731"/>
                <a:gd name="connsiteY10" fmla="*/ 214168 h 553554"/>
                <a:gd name="connsiteX11" fmla="*/ 323544 w 591731"/>
                <a:gd name="connsiteY11" fmla="*/ 20233 h 553554"/>
                <a:gd name="connsiteX12" fmla="*/ 42376 w 591731"/>
                <a:gd name="connsiteY12" fmla="*/ 109757 h 553554"/>
                <a:gd name="connsiteX13" fmla="*/ 18898 w 591731"/>
                <a:gd name="connsiteY13" fmla="*/ 372027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53554">
                  <a:moveTo>
                    <a:pt x="290903" y="559854"/>
                  </a:moveTo>
                  <a:cubicBezTo>
                    <a:pt x="172748" y="493809"/>
                    <a:pt x="114529" y="456205"/>
                    <a:pt x="0" y="374890"/>
                  </a:cubicBezTo>
                  <a:cubicBezTo>
                    <a:pt x="8781" y="276777"/>
                    <a:pt x="13935" y="219513"/>
                    <a:pt x="25769" y="96013"/>
                  </a:cubicBezTo>
                  <a:cubicBezTo>
                    <a:pt x="145833" y="63945"/>
                    <a:pt x="205579" y="44857"/>
                    <a:pt x="325070" y="0"/>
                  </a:cubicBezTo>
                  <a:cubicBezTo>
                    <a:pt x="436545" y="87996"/>
                    <a:pt x="493237" y="129990"/>
                    <a:pt x="608720" y="206915"/>
                  </a:cubicBezTo>
                  <a:cubicBezTo>
                    <a:pt x="604520" y="334423"/>
                    <a:pt x="602611" y="393406"/>
                    <a:pt x="599557" y="493809"/>
                  </a:cubicBezTo>
                  <a:cubicBezTo>
                    <a:pt x="476057" y="529122"/>
                    <a:pt x="414212" y="542484"/>
                    <a:pt x="290903" y="559854"/>
                  </a:cubicBezTo>
                  <a:close/>
                  <a:moveTo>
                    <a:pt x="18898" y="372027"/>
                  </a:moveTo>
                  <a:cubicBezTo>
                    <a:pt x="126173" y="448379"/>
                    <a:pt x="180764" y="483692"/>
                    <a:pt x="291476" y="546683"/>
                  </a:cubicBezTo>
                  <a:cubicBezTo>
                    <a:pt x="407150" y="529122"/>
                    <a:pt x="465178" y="516523"/>
                    <a:pt x="580851" y="483310"/>
                  </a:cubicBezTo>
                  <a:cubicBezTo>
                    <a:pt x="583906" y="388251"/>
                    <a:pt x="585814" y="333087"/>
                    <a:pt x="589823" y="214168"/>
                  </a:cubicBezTo>
                  <a:cubicBezTo>
                    <a:pt x="481593" y="141825"/>
                    <a:pt x="428337" y="102503"/>
                    <a:pt x="323544" y="20233"/>
                  </a:cubicBezTo>
                  <a:cubicBezTo>
                    <a:pt x="211305" y="61654"/>
                    <a:pt x="154996" y="79597"/>
                    <a:pt x="42376" y="109757"/>
                  </a:cubicBezTo>
                  <a:cubicBezTo>
                    <a:pt x="31877" y="225430"/>
                    <a:pt x="27105" y="279068"/>
                    <a:pt x="18898" y="37202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04352FBA-51F7-4B20-9580-B7842F737132}"/>
                </a:ext>
              </a:extLst>
            </p:cNvPr>
            <p:cNvSpPr/>
            <p:nvPr/>
          </p:nvSpPr>
          <p:spPr>
            <a:xfrm>
              <a:off x="5785437" y="7738566"/>
              <a:ext cx="591731" cy="553555"/>
            </a:xfrm>
            <a:custGeom>
              <a:avLst/>
              <a:gdLst>
                <a:gd name="connsiteX0" fmla="*/ 304073 w 591731"/>
                <a:gd name="connsiteY0" fmla="*/ 567298 h 553554"/>
                <a:gd name="connsiteX1" fmla="*/ 0 w 591731"/>
                <a:gd name="connsiteY1" fmla="*/ 423756 h 553554"/>
                <a:gd name="connsiteX2" fmla="*/ 9544 w 591731"/>
                <a:gd name="connsiteY2" fmla="*/ 137052 h 553554"/>
                <a:gd name="connsiteX3" fmla="*/ 307127 w 591731"/>
                <a:gd name="connsiteY3" fmla="*/ 0 h 553554"/>
                <a:gd name="connsiteX4" fmla="*/ 603756 w 591731"/>
                <a:gd name="connsiteY4" fmla="*/ 163776 h 553554"/>
                <a:gd name="connsiteX5" fmla="*/ 610247 w 591731"/>
                <a:gd name="connsiteY5" fmla="*/ 451243 h 553554"/>
                <a:gd name="connsiteX6" fmla="*/ 304073 w 591731"/>
                <a:gd name="connsiteY6" fmla="*/ 567298 h 553554"/>
                <a:gd name="connsiteX7" fmla="*/ 18897 w 591731"/>
                <a:gd name="connsiteY7" fmla="*/ 418220 h 553554"/>
                <a:gd name="connsiteX8" fmla="*/ 304073 w 591731"/>
                <a:gd name="connsiteY8" fmla="*/ 554127 h 553554"/>
                <a:gd name="connsiteX9" fmla="*/ 591159 w 591731"/>
                <a:gd name="connsiteY9" fmla="*/ 444180 h 553554"/>
                <a:gd name="connsiteX10" fmla="*/ 585622 w 591731"/>
                <a:gd name="connsiteY10" fmla="*/ 174465 h 553554"/>
                <a:gd name="connsiteX11" fmla="*/ 307127 w 591731"/>
                <a:gd name="connsiteY11" fmla="*/ 20806 h 553554"/>
                <a:gd name="connsiteX12" fmla="*/ 27677 w 591731"/>
                <a:gd name="connsiteY12" fmla="*/ 149078 h 553554"/>
                <a:gd name="connsiteX13" fmla="*/ 18897 w 591731"/>
                <a:gd name="connsiteY13" fmla="*/ 418220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53554">
                  <a:moveTo>
                    <a:pt x="304073" y="567298"/>
                  </a:moveTo>
                  <a:cubicBezTo>
                    <a:pt x="181527" y="520151"/>
                    <a:pt x="120636" y="490755"/>
                    <a:pt x="0" y="423756"/>
                  </a:cubicBezTo>
                  <a:cubicBezTo>
                    <a:pt x="3245" y="323352"/>
                    <a:pt x="5345" y="264561"/>
                    <a:pt x="9544" y="137052"/>
                  </a:cubicBezTo>
                  <a:cubicBezTo>
                    <a:pt x="129417" y="89332"/>
                    <a:pt x="188972" y="61845"/>
                    <a:pt x="307127" y="0"/>
                  </a:cubicBezTo>
                  <a:cubicBezTo>
                    <a:pt x="424901" y="73680"/>
                    <a:pt x="484456" y="106702"/>
                    <a:pt x="603756" y="163776"/>
                  </a:cubicBezTo>
                  <a:cubicBezTo>
                    <a:pt x="606811" y="292048"/>
                    <a:pt x="608147" y="351030"/>
                    <a:pt x="610247" y="451243"/>
                  </a:cubicBezTo>
                  <a:cubicBezTo>
                    <a:pt x="488846" y="508125"/>
                    <a:pt x="427382" y="531221"/>
                    <a:pt x="304073" y="567298"/>
                  </a:cubicBezTo>
                  <a:close/>
                  <a:moveTo>
                    <a:pt x="18897" y="418220"/>
                  </a:moveTo>
                  <a:cubicBezTo>
                    <a:pt x="132089" y="481020"/>
                    <a:pt x="189163" y="508698"/>
                    <a:pt x="304073" y="554127"/>
                  </a:cubicBezTo>
                  <a:cubicBezTo>
                    <a:pt x="419747" y="519196"/>
                    <a:pt x="477203" y="497436"/>
                    <a:pt x="591159" y="444180"/>
                  </a:cubicBezTo>
                  <a:cubicBezTo>
                    <a:pt x="589249" y="349312"/>
                    <a:pt x="588104" y="293957"/>
                    <a:pt x="585622" y="174465"/>
                  </a:cubicBezTo>
                  <a:cubicBezTo>
                    <a:pt x="473576" y="120446"/>
                    <a:pt x="417838" y="89332"/>
                    <a:pt x="307127" y="20806"/>
                  </a:cubicBezTo>
                  <a:cubicBezTo>
                    <a:pt x="196035" y="78452"/>
                    <a:pt x="140107" y="104221"/>
                    <a:pt x="27677" y="149078"/>
                  </a:cubicBezTo>
                  <a:cubicBezTo>
                    <a:pt x="23669" y="268187"/>
                    <a:pt x="21951" y="323161"/>
                    <a:pt x="18897" y="41822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03E68D4C-16CB-47EB-AEC5-1B59A40DBC6C}"/>
                </a:ext>
              </a:extLst>
            </p:cNvPr>
            <p:cNvSpPr/>
            <p:nvPr/>
          </p:nvSpPr>
          <p:spPr>
            <a:xfrm>
              <a:off x="6371059" y="7715470"/>
              <a:ext cx="591731" cy="553555"/>
            </a:xfrm>
            <a:custGeom>
              <a:avLst/>
              <a:gdLst>
                <a:gd name="connsiteX0" fmla="*/ 314764 w 591731"/>
                <a:gd name="connsiteY0" fmla="*/ 564435 h 553554"/>
                <a:gd name="connsiteX1" fmla="*/ 5917 w 591731"/>
                <a:gd name="connsiteY1" fmla="*/ 475294 h 553554"/>
                <a:gd name="connsiteX2" fmla="*/ 0 w 591731"/>
                <a:gd name="connsiteY2" fmla="*/ 187827 h 553554"/>
                <a:gd name="connsiteX3" fmla="*/ 286895 w 591731"/>
                <a:gd name="connsiteY3" fmla="*/ 0 h 553554"/>
                <a:gd name="connsiteX4" fmla="*/ 587150 w 591731"/>
                <a:gd name="connsiteY4" fmla="*/ 115674 h 553554"/>
                <a:gd name="connsiteX5" fmla="*/ 609293 w 591731"/>
                <a:gd name="connsiteY5" fmla="*/ 399132 h 553554"/>
                <a:gd name="connsiteX6" fmla="*/ 314764 w 591731"/>
                <a:gd name="connsiteY6" fmla="*/ 564435 h 553554"/>
                <a:gd name="connsiteX7" fmla="*/ 24433 w 591731"/>
                <a:gd name="connsiteY7" fmla="*/ 466513 h 553554"/>
                <a:gd name="connsiteX8" fmla="*/ 313999 w 591731"/>
                <a:gd name="connsiteY8" fmla="*/ 551265 h 553554"/>
                <a:gd name="connsiteX9" fmla="*/ 590014 w 591731"/>
                <a:gd name="connsiteY9" fmla="*/ 394933 h 553554"/>
                <a:gd name="connsiteX10" fmla="*/ 569589 w 591731"/>
                <a:gd name="connsiteY10" fmla="*/ 128654 h 553554"/>
                <a:gd name="connsiteX11" fmla="*/ 287658 w 591731"/>
                <a:gd name="connsiteY11" fmla="*/ 20424 h 553554"/>
                <a:gd name="connsiteX12" fmla="*/ 18325 w 591731"/>
                <a:gd name="connsiteY12" fmla="*/ 196416 h 553554"/>
                <a:gd name="connsiteX13" fmla="*/ 24433 w 591731"/>
                <a:gd name="connsiteY13" fmla="*/ 466513 h 5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53554">
                  <a:moveTo>
                    <a:pt x="314764" y="564435"/>
                  </a:moveTo>
                  <a:cubicBezTo>
                    <a:pt x="191072" y="538475"/>
                    <a:pt x="129227" y="520723"/>
                    <a:pt x="5917" y="475294"/>
                  </a:cubicBezTo>
                  <a:cubicBezTo>
                    <a:pt x="4009" y="375081"/>
                    <a:pt x="2864" y="316099"/>
                    <a:pt x="0" y="187827"/>
                  </a:cubicBezTo>
                  <a:cubicBezTo>
                    <a:pt x="116438" y="119682"/>
                    <a:pt x="173702" y="81697"/>
                    <a:pt x="286895" y="0"/>
                  </a:cubicBezTo>
                  <a:cubicBezTo>
                    <a:pt x="406767" y="53065"/>
                    <a:pt x="466704" y="76353"/>
                    <a:pt x="587150" y="115674"/>
                  </a:cubicBezTo>
                  <a:cubicBezTo>
                    <a:pt x="597076" y="241846"/>
                    <a:pt x="601657" y="300065"/>
                    <a:pt x="609293" y="399132"/>
                  </a:cubicBezTo>
                  <a:cubicBezTo>
                    <a:pt x="493237" y="473766"/>
                    <a:pt x="434254" y="507362"/>
                    <a:pt x="314764" y="564435"/>
                  </a:cubicBezTo>
                  <a:close/>
                  <a:moveTo>
                    <a:pt x="24433" y="466513"/>
                  </a:moveTo>
                  <a:cubicBezTo>
                    <a:pt x="140107" y="508889"/>
                    <a:pt x="198135" y="525877"/>
                    <a:pt x="313999" y="551265"/>
                  </a:cubicBezTo>
                  <a:cubicBezTo>
                    <a:pt x="426047" y="496672"/>
                    <a:pt x="481211" y="464986"/>
                    <a:pt x="590014" y="394933"/>
                  </a:cubicBezTo>
                  <a:cubicBezTo>
                    <a:pt x="582951" y="301019"/>
                    <a:pt x="578751" y="246618"/>
                    <a:pt x="569589" y="128654"/>
                  </a:cubicBezTo>
                  <a:cubicBezTo>
                    <a:pt x="456588" y="91432"/>
                    <a:pt x="400087" y="69862"/>
                    <a:pt x="287658" y="20424"/>
                  </a:cubicBezTo>
                  <a:cubicBezTo>
                    <a:pt x="181337" y="96776"/>
                    <a:pt x="127318" y="132281"/>
                    <a:pt x="18325" y="196416"/>
                  </a:cubicBezTo>
                  <a:cubicBezTo>
                    <a:pt x="21189" y="316290"/>
                    <a:pt x="22525" y="371645"/>
                    <a:pt x="24433" y="46651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861F8C9C-9F27-4B13-8FB6-27D7EF81AFF4}"/>
                </a:ext>
              </a:extLst>
            </p:cNvPr>
            <p:cNvSpPr/>
            <p:nvPr/>
          </p:nvSpPr>
          <p:spPr>
            <a:xfrm>
              <a:off x="6940075" y="7611440"/>
              <a:ext cx="591731" cy="534467"/>
            </a:xfrm>
            <a:custGeom>
              <a:avLst/>
              <a:gdLst>
                <a:gd name="connsiteX0" fmla="*/ 328507 w 591731"/>
                <a:gd name="connsiteY0" fmla="*/ 551264 h 534466"/>
                <a:gd name="connsiteX1" fmla="*/ 21761 w 591731"/>
                <a:gd name="connsiteY1" fmla="*/ 506789 h 534466"/>
                <a:gd name="connsiteX2" fmla="*/ 0 w 591731"/>
                <a:gd name="connsiteY2" fmla="*/ 223140 h 534466"/>
                <a:gd name="connsiteX3" fmla="*/ 270670 w 591731"/>
                <a:gd name="connsiteY3" fmla="*/ 0 h 534466"/>
                <a:gd name="connsiteX4" fmla="*/ 569017 w 591731"/>
                <a:gd name="connsiteY4" fmla="*/ 78834 h 534466"/>
                <a:gd name="connsiteX5" fmla="*/ 605666 w 591731"/>
                <a:gd name="connsiteY5" fmla="*/ 353130 h 534466"/>
                <a:gd name="connsiteX6" fmla="*/ 328507 w 591731"/>
                <a:gd name="connsiteY6" fmla="*/ 551264 h 534466"/>
                <a:gd name="connsiteX7" fmla="*/ 39513 w 591731"/>
                <a:gd name="connsiteY7" fmla="*/ 495336 h 534466"/>
                <a:gd name="connsiteX8" fmla="*/ 327170 w 591731"/>
                <a:gd name="connsiteY8" fmla="*/ 538475 h 534466"/>
                <a:gd name="connsiteX9" fmla="*/ 586959 w 591731"/>
                <a:gd name="connsiteY9" fmla="*/ 351412 h 534466"/>
                <a:gd name="connsiteX10" fmla="*/ 552983 w 591731"/>
                <a:gd name="connsiteY10" fmla="*/ 93723 h 534466"/>
                <a:gd name="connsiteX11" fmla="*/ 272770 w 591731"/>
                <a:gd name="connsiteY11" fmla="*/ 20424 h 534466"/>
                <a:gd name="connsiteX12" fmla="*/ 18707 w 591731"/>
                <a:gd name="connsiteY12" fmla="*/ 229630 h 534466"/>
                <a:gd name="connsiteX13" fmla="*/ 39513 w 591731"/>
                <a:gd name="connsiteY13" fmla="*/ 495336 h 534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34466">
                  <a:moveTo>
                    <a:pt x="328507" y="551264"/>
                  </a:moveTo>
                  <a:cubicBezTo>
                    <a:pt x="206343" y="542102"/>
                    <a:pt x="145070" y="533130"/>
                    <a:pt x="21761" y="506789"/>
                  </a:cubicBezTo>
                  <a:cubicBezTo>
                    <a:pt x="14316" y="407722"/>
                    <a:pt x="9735" y="349503"/>
                    <a:pt x="0" y="223140"/>
                  </a:cubicBezTo>
                  <a:cubicBezTo>
                    <a:pt x="110330" y="139152"/>
                    <a:pt x="164349" y="94104"/>
                    <a:pt x="270670" y="0"/>
                  </a:cubicBezTo>
                  <a:cubicBezTo>
                    <a:pt x="390161" y="37413"/>
                    <a:pt x="449907" y="53065"/>
                    <a:pt x="569017" y="78834"/>
                  </a:cubicBezTo>
                  <a:cubicBezTo>
                    <a:pt x="585433" y="200807"/>
                    <a:pt x="592878" y="257117"/>
                    <a:pt x="605666" y="353130"/>
                  </a:cubicBezTo>
                  <a:cubicBezTo>
                    <a:pt x="496864" y="439026"/>
                    <a:pt x="441508" y="479111"/>
                    <a:pt x="328507" y="551264"/>
                  </a:cubicBezTo>
                  <a:close/>
                  <a:moveTo>
                    <a:pt x="39513" y="495336"/>
                  </a:moveTo>
                  <a:cubicBezTo>
                    <a:pt x="154996" y="520151"/>
                    <a:pt x="212642" y="528740"/>
                    <a:pt x="327170" y="538475"/>
                  </a:cubicBezTo>
                  <a:cubicBezTo>
                    <a:pt x="433109" y="469949"/>
                    <a:pt x="485029" y="431964"/>
                    <a:pt x="586959" y="351412"/>
                  </a:cubicBezTo>
                  <a:cubicBezTo>
                    <a:pt x="575125" y="260362"/>
                    <a:pt x="568062" y="207679"/>
                    <a:pt x="552983" y="93723"/>
                  </a:cubicBezTo>
                  <a:cubicBezTo>
                    <a:pt x="441127" y="69672"/>
                    <a:pt x="385008" y="54974"/>
                    <a:pt x="272770" y="20424"/>
                  </a:cubicBezTo>
                  <a:cubicBezTo>
                    <a:pt x="172939" y="108421"/>
                    <a:pt x="122164" y="150605"/>
                    <a:pt x="18707" y="229630"/>
                  </a:cubicBezTo>
                  <a:cubicBezTo>
                    <a:pt x="28060" y="347021"/>
                    <a:pt x="32259" y="401614"/>
                    <a:pt x="39513" y="49533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A470D78E-35D3-4C94-904B-12558FCB1634}"/>
                </a:ext>
              </a:extLst>
            </p:cNvPr>
            <p:cNvSpPr/>
            <p:nvPr/>
          </p:nvSpPr>
          <p:spPr>
            <a:xfrm>
              <a:off x="7491722" y="7452245"/>
              <a:ext cx="591731" cy="515378"/>
            </a:xfrm>
            <a:custGeom>
              <a:avLst/>
              <a:gdLst>
                <a:gd name="connsiteX0" fmla="*/ 335569 w 591731"/>
                <a:gd name="connsiteY0" fmla="*/ 530076 h 515378"/>
                <a:gd name="connsiteX1" fmla="*/ 36077 w 591731"/>
                <a:gd name="connsiteY1" fmla="*/ 518051 h 515378"/>
                <a:gd name="connsiteX2" fmla="*/ 0 w 591731"/>
                <a:gd name="connsiteY2" fmla="*/ 243373 h 515378"/>
                <a:gd name="connsiteX3" fmla="*/ 251009 w 591731"/>
                <a:gd name="connsiteY3" fmla="*/ 0 h 515378"/>
                <a:gd name="connsiteX4" fmla="*/ 543820 w 591731"/>
                <a:gd name="connsiteY4" fmla="*/ 52874 h 515378"/>
                <a:gd name="connsiteX5" fmla="*/ 593067 w 591731"/>
                <a:gd name="connsiteY5" fmla="*/ 314954 h 515378"/>
                <a:gd name="connsiteX6" fmla="*/ 335569 w 591731"/>
                <a:gd name="connsiteY6" fmla="*/ 530076 h 515378"/>
                <a:gd name="connsiteX7" fmla="*/ 52874 w 591731"/>
                <a:gd name="connsiteY7" fmla="*/ 504880 h 515378"/>
                <a:gd name="connsiteX8" fmla="*/ 333660 w 591731"/>
                <a:gd name="connsiteY8" fmla="*/ 517860 h 515378"/>
                <a:gd name="connsiteX9" fmla="*/ 574934 w 591731"/>
                <a:gd name="connsiteY9" fmla="*/ 314763 h 515378"/>
                <a:gd name="connsiteX10" fmla="*/ 529123 w 591731"/>
                <a:gd name="connsiteY10" fmla="*/ 68335 h 515378"/>
                <a:gd name="connsiteX11" fmla="*/ 254063 w 591731"/>
                <a:gd name="connsiteY11" fmla="*/ 19470 h 515378"/>
                <a:gd name="connsiteX12" fmla="*/ 18516 w 591731"/>
                <a:gd name="connsiteY12" fmla="*/ 247382 h 515378"/>
                <a:gd name="connsiteX13" fmla="*/ 52874 w 591731"/>
                <a:gd name="connsiteY13" fmla="*/ 504880 h 51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515378">
                  <a:moveTo>
                    <a:pt x="335569" y="530076"/>
                  </a:moveTo>
                  <a:cubicBezTo>
                    <a:pt x="216841" y="532367"/>
                    <a:pt x="156905" y="530076"/>
                    <a:pt x="36077" y="518051"/>
                  </a:cubicBezTo>
                  <a:cubicBezTo>
                    <a:pt x="23478" y="422037"/>
                    <a:pt x="16035" y="365537"/>
                    <a:pt x="0" y="243373"/>
                  </a:cubicBezTo>
                  <a:cubicBezTo>
                    <a:pt x="102503" y="149651"/>
                    <a:pt x="152705" y="100594"/>
                    <a:pt x="251009" y="0"/>
                  </a:cubicBezTo>
                  <a:cubicBezTo>
                    <a:pt x="368591" y="25960"/>
                    <a:pt x="427192" y="36458"/>
                    <a:pt x="543820" y="52874"/>
                  </a:cubicBezTo>
                  <a:cubicBezTo>
                    <a:pt x="565772" y="169311"/>
                    <a:pt x="575888" y="223140"/>
                    <a:pt x="593067" y="314954"/>
                  </a:cubicBezTo>
                  <a:cubicBezTo>
                    <a:pt x="492473" y="406004"/>
                    <a:pt x="440935" y="449524"/>
                    <a:pt x="335569" y="530076"/>
                  </a:cubicBezTo>
                  <a:close/>
                  <a:moveTo>
                    <a:pt x="52874" y="504880"/>
                  </a:moveTo>
                  <a:cubicBezTo>
                    <a:pt x="166067" y="516333"/>
                    <a:pt x="222186" y="518814"/>
                    <a:pt x="333660" y="517860"/>
                  </a:cubicBezTo>
                  <a:cubicBezTo>
                    <a:pt x="432346" y="441317"/>
                    <a:pt x="480447" y="400277"/>
                    <a:pt x="574934" y="314763"/>
                  </a:cubicBezTo>
                  <a:cubicBezTo>
                    <a:pt x="558709" y="227530"/>
                    <a:pt x="549356" y="177137"/>
                    <a:pt x="529123" y="68335"/>
                  </a:cubicBezTo>
                  <a:cubicBezTo>
                    <a:pt x="419556" y="53065"/>
                    <a:pt x="364582" y="43330"/>
                    <a:pt x="254063" y="19470"/>
                  </a:cubicBezTo>
                  <a:cubicBezTo>
                    <a:pt x="161677" y="113574"/>
                    <a:pt x="114720" y="159576"/>
                    <a:pt x="18516" y="247382"/>
                  </a:cubicBezTo>
                  <a:cubicBezTo>
                    <a:pt x="33786" y="361147"/>
                    <a:pt x="40849" y="413830"/>
                    <a:pt x="52874" y="50488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035B0807-2A9B-48BB-B0EE-F0A38E252953}"/>
                </a:ext>
              </a:extLst>
            </p:cNvPr>
            <p:cNvSpPr/>
            <p:nvPr/>
          </p:nvSpPr>
          <p:spPr>
            <a:xfrm>
              <a:off x="8019126" y="7261746"/>
              <a:ext cx="572643" cy="496290"/>
            </a:xfrm>
            <a:custGeom>
              <a:avLst/>
              <a:gdLst>
                <a:gd name="connsiteX0" fmla="*/ 338814 w 572643"/>
                <a:gd name="connsiteY0" fmla="*/ 504880 h 496290"/>
                <a:gd name="connsiteX1" fmla="*/ 48865 w 572643"/>
                <a:gd name="connsiteY1" fmla="*/ 512324 h 496290"/>
                <a:gd name="connsiteX2" fmla="*/ 0 w 572643"/>
                <a:gd name="connsiteY2" fmla="*/ 249672 h 496290"/>
                <a:gd name="connsiteX3" fmla="*/ 230966 w 572643"/>
                <a:gd name="connsiteY3" fmla="*/ 0 h 496290"/>
                <a:gd name="connsiteX4" fmla="*/ 517287 w 572643"/>
                <a:gd name="connsiteY4" fmla="*/ 37794 h 496290"/>
                <a:gd name="connsiteX5" fmla="*/ 577224 w 572643"/>
                <a:gd name="connsiteY5" fmla="*/ 286703 h 496290"/>
                <a:gd name="connsiteX6" fmla="*/ 338814 w 572643"/>
                <a:gd name="connsiteY6" fmla="*/ 504880 h 496290"/>
                <a:gd name="connsiteX7" fmla="*/ 64327 w 572643"/>
                <a:gd name="connsiteY7" fmla="*/ 498390 h 496290"/>
                <a:gd name="connsiteX8" fmla="*/ 336332 w 572643"/>
                <a:gd name="connsiteY8" fmla="*/ 493045 h 496290"/>
                <a:gd name="connsiteX9" fmla="*/ 559854 w 572643"/>
                <a:gd name="connsiteY9" fmla="*/ 287085 h 496290"/>
                <a:gd name="connsiteX10" fmla="*/ 503735 w 572643"/>
                <a:gd name="connsiteY10" fmla="*/ 53065 h 496290"/>
                <a:gd name="connsiteX11" fmla="*/ 234974 w 572643"/>
                <a:gd name="connsiteY11" fmla="*/ 18515 h 496290"/>
                <a:gd name="connsiteX12" fmla="*/ 18325 w 572643"/>
                <a:gd name="connsiteY12" fmla="*/ 252345 h 496290"/>
                <a:gd name="connsiteX13" fmla="*/ 64327 w 572643"/>
                <a:gd name="connsiteY13" fmla="*/ 498390 h 496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2643" h="496290">
                  <a:moveTo>
                    <a:pt x="338814" y="504880"/>
                  </a:moveTo>
                  <a:cubicBezTo>
                    <a:pt x="224094" y="513660"/>
                    <a:pt x="166067" y="515187"/>
                    <a:pt x="48865" y="512324"/>
                  </a:cubicBezTo>
                  <a:cubicBezTo>
                    <a:pt x="31877" y="420320"/>
                    <a:pt x="21761" y="366491"/>
                    <a:pt x="0" y="249672"/>
                  </a:cubicBezTo>
                  <a:cubicBezTo>
                    <a:pt x="94486" y="151941"/>
                    <a:pt x="140488" y="101740"/>
                    <a:pt x="230966" y="0"/>
                  </a:cubicBezTo>
                  <a:cubicBezTo>
                    <a:pt x="346067" y="18706"/>
                    <a:pt x="403332" y="26341"/>
                    <a:pt x="517287" y="37794"/>
                  </a:cubicBezTo>
                  <a:cubicBezTo>
                    <a:pt x="544011" y="148314"/>
                    <a:pt x="556228" y="199471"/>
                    <a:pt x="577224" y="286703"/>
                  </a:cubicBezTo>
                  <a:cubicBezTo>
                    <a:pt x="484074" y="377562"/>
                    <a:pt x="436545" y="421465"/>
                    <a:pt x="338814" y="504880"/>
                  </a:cubicBezTo>
                  <a:close/>
                  <a:moveTo>
                    <a:pt x="64327" y="498390"/>
                  </a:moveTo>
                  <a:cubicBezTo>
                    <a:pt x="174274" y="501253"/>
                    <a:pt x="228484" y="500108"/>
                    <a:pt x="336332" y="493045"/>
                  </a:cubicBezTo>
                  <a:cubicBezTo>
                    <a:pt x="427764" y="414021"/>
                    <a:pt x="472430" y="372409"/>
                    <a:pt x="559854" y="287085"/>
                  </a:cubicBezTo>
                  <a:cubicBezTo>
                    <a:pt x="540002" y="204243"/>
                    <a:pt x="528550" y="156332"/>
                    <a:pt x="503735" y="53065"/>
                  </a:cubicBezTo>
                  <a:cubicBezTo>
                    <a:pt x="396841" y="42376"/>
                    <a:pt x="343013" y="35504"/>
                    <a:pt x="234974" y="18515"/>
                  </a:cubicBezTo>
                  <a:cubicBezTo>
                    <a:pt x="150032" y="113765"/>
                    <a:pt x="106893" y="160722"/>
                    <a:pt x="18325" y="252345"/>
                  </a:cubicBezTo>
                  <a:cubicBezTo>
                    <a:pt x="38558" y="361147"/>
                    <a:pt x="48102" y="411348"/>
                    <a:pt x="64327" y="498390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B2E97324-2022-4A34-A1C3-F7F023D810DE}"/>
                </a:ext>
              </a:extLst>
            </p:cNvPr>
            <p:cNvSpPr/>
            <p:nvPr/>
          </p:nvSpPr>
          <p:spPr>
            <a:xfrm>
              <a:off x="8520762" y="7061893"/>
              <a:ext cx="553555" cy="477202"/>
            </a:xfrm>
            <a:custGeom>
              <a:avLst/>
              <a:gdLst>
                <a:gd name="connsiteX0" fmla="*/ 340531 w 553554"/>
                <a:gd name="connsiteY0" fmla="*/ 478538 h 477202"/>
                <a:gd name="connsiteX1" fmla="*/ 59745 w 553554"/>
                <a:gd name="connsiteY1" fmla="*/ 493809 h 477202"/>
                <a:gd name="connsiteX2" fmla="*/ 0 w 553554"/>
                <a:gd name="connsiteY2" fmla="*/ 244518 h 477202"/>
                <a:gd name="connsiteX3" fmla="*/ 212641 w 553554"/>
                <a:gd name="connsiteY3" fmla="*/ 0 h 477202"/>
                <a:gd name="connsiteX4" fmla="*/ 493427 w 553554"/>
                <a:gd name="connsiteY4" fmla="*/ 33022 h 477202"/>
                <a:gd name="connsiteX5" fmla="*/ 562908 w 553554"/>
                <a:gd name="connsiteY5" fmla="*/ 268951 h 477202"/>
                <a:gd name="connsiteX6" fmla="*/ 340531 w 553554"/>
                <a:gd name="connsiteY6" fmla="*/ 478538 h 477202"/>
                <a:gd name="connsiteX7" fmla="*/ 74061 w 553554"/>
                <a:gd name="connsiteY7" fmla="*/ 479875 h 477202"/>
                <a:gd name="connsiteX8" fmla="*/ 337667 w 553554"/>
                <a:gd name="connsiteY8" fmla="*/ 467276 h 477202"/>
                <a:gd name="connsiteX9" fmla="*/ 546110 w 553554"/>
                <a:gd name="connsiteY9" fmla="*/ 269142 h 477202"/>
                <a:gd name="connsiteX10" fmla="*/ 481210 w 553554"/>
                <a:gd name="connsiteY10" fmla="*/ 47338 h 477202"/>
                <a:gd name="connsiteX11" fmla="*/ 217604 w 553554"/>
                <a:gd name="connsiteY11" fmla="*/ 17370 h 477202"/>
                <a:gd name="connsiteX12" fmla="*/ 17942 w 553554"/>
                <a:gd name="connsiteY12" fmla="*/ 246236 h 477202"/>
                <a:gd name="connsiteX13" fmla="*/ 74061 w 553554"/>
                <a:gd name="connsiteY13" fmla="*/ 479875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77202">
                  <a:moveTo>
                    <a:pt x="340531" y="478538"/>
                  </a:moveTo>
                  <a:cubicBezTo>
                    <a:pt x="229438" y="489037"/>
                    <a:pt x="173319" y="492091"/>
                    <a:pt x="59745" y="493809"/>
                  </a:cubicBezTo>
                  <a:cubicBezTo>
                    <a:pt x="38748" y="406385"/>
                    <a:pt x="26532" y="355229"/>
                    <a:pt x="0" y="244518"/>
                  </a:cubicBezTo>
                  <a:cubicBezTo>
                    <a:pt x="87042" y="147742"/>
                    <a:pt x="129417" y="98495"/>
                    <a:pt x="212641" y="0"/>
                  </a:cubicBezTo>
                  <a:cubicBezTo>
                    <a:pt x="325452" y="15652"/>
                    <a:pt x="381762" y="22333"/>
                    <a:pt x="493427" y="33022"/>
                  </a:cubicBezTo>
                  <a:cubicBezTo>
                    <a:pt x="524350" y="137816"/>
                    <a:pt x="538475" y="186109"/>
                    <a:pt x="562908" y="268951"/>
                  </a:cubicBezTo>
                  <a:cubicBezTo>
                    <a:pt x="476056" y="355038"/>
                    <a:pt x="431773" y="397223"/>
                    <a:pt x="340531" y="478538"/>
                  </a:cubicBezTo>
                  <a:close/>
                  <a:moveTo>
                    <a:pt x="74061" y="479875"/>
                  </a:moveTo>
                  <a:cubicBezTo>
                    <a:pt x="180573" y="478729"/>
                    <a:pt x="233256" y="476057"/>
                    <a:pt x="337667" y="467276"/>
                  </a:cubicBezTo>
                  <a:cubicBezTo>
                    <a:pt x="422801" y="390161"/>
                    <a:pt x="464413" y="350266"/>
                    <a:pt x="546110" y="269142"/>
                  </a:cubicBezTo>
                  <a:cubicBezTo>
                    <a:pt x="523013" y="190690"/>
                    <a:pt x="509842" y="145260"/>
                    <a:pt x="481210" y="47338"/>
                  </a:cubicBezTo>
                  <a:cubicBezTo>
                    <a:pt x="376226" y="37412"/>
                    <a:pt x="323542" y="31495"/>
                    <a:pt x="217604" y="17370"/>
                  </a:cubicBezTo>
                  <a:cubicBezTo>
                    <a:pt x="139343" y="109565"/>
                    <a:pt x="99448" y="155568"/>
                    <a:pt x="17942" y="246236"/>
                  </a:cubicBezTo>
                  <a:cubicBezTo>
                    <a:pt x="42566" y="349503"/>
                    <a:pt x="54018" y="397223"/>
                    <a:pt x="74061" y="479875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6F8C00A2-A905-485D-9F01-EE6D491F54F2}"/>
                </a:ext>
              </a:extLst>
            </p:cNvPr>
            <p:cNvSpPr/>
            <p:nvPr/>
          </p:nvSpPr>
          <p:spPr>
            <a:xfrm>
              <a:off x="8999300" y="6871013"/>
              <a:ext cx="553555" cy="458114"/>
            </a:xfrm>
            <a:custGeom>
              <a:avLst/>
              <a:gdLst>
                <a:gd name="connsiteX0" fmla="*/ 343968 w 553554"/>
                <a:gd name="connsiteY0" fmla="*/ 454297 h 458114"/>
                <a:gd name="connsiteX1" fmla="*/ 69290 w 553554"/>
                <a:gd name="connsiteY1" fmla="*/ 466704 h 458114"/>
                <a:gd name="connsiteX2" fmla="*/ 0 w 553554"/>
                <a:gd name="connsiteY2" fmla="*/ 230393 h 458114"/>
                <a:gd name="connsiteX3" fmla="*/ 198135 w 553554"/>
                <a:gd name="connsiteY3" fmla="*/ 0 h 458114"/>
                <a:gd name="connsiteX4" fmla="*/ 476822 w 553554"/>
                <a:gd name="connsiteY4" fmla="*/ 37604 h 458114"/>
                <a:gd name="connsiteX5" fmla="*/ 554891 w 553554"/>
                <a:gd name="connsiteY5" fmla="*/ 262079 h 458114"/>
                <a:gd name="connsiteX6" fmla="*/ 343968 w 553554"/>
                <a:gd name="connsiteY6" fmla="*/ 454297 h 458114"/>
                <a:gd name="connsiteX7" fmla="*/ 82652 w 553554"/>
                <a:gd name="connsiteY7" fmla="*/ 453342 h 458114"/>
                <a:gd name="connsiteX8" fmla="*/ 340532 w 553554"/>
                <a:gd name="connsiteY8" fmla="*/ 443607 h 458114"/>
                <a:gd name="connsiteX9" fmla="*/ 538094 w 553554"/>
                <a:gd name="connsiteY9" fmla="*/ 261698 h 458114"/>
                <a:gd name="connsiteX10" fmla="*/ 464987 w 553554"/>
                <a:gd name="connsiteY10" fmla="*/ 50774 h 458114"/>
                <a:gd name="connsiteX11" fmla="*/ 203671 w 553554"/>
                <a:gd name="connsiteY11" fmla="*/ 16607 h 458114"/>
                <a:gd name="connsiteX12" fmla="*/ 17562 w 553554"/>
                <a:gd name="connsiteY12" fmla="*/ 232111 h 458114"/>
                <a:gd name="connsiteX13" fmla="*/ 82652 w 553554"/>
                <a:gd name="connsiteY13" fmla="*/ 453342 h 45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58114">
                  <a:moveTo>
                    <a:pt x="343968" y="454297"/>
                  </a:moveTo>
                  <a:cubicBezTo>
                    <a:pt x="235166" y="462314"/>
                    <a:pt x="180192" y="464795"/>
                    <a:pt x="69290" y="466704"/>
                  </a:cubicBezTo>
                  <a:cubicBezTo>
                    <a:pt x="45049" y="383862"/>
                    <a:pt x="30733" y="335378"/>
                    <a:pt x="0" y="230393"/>
                  </a:cubicBezTo>
                  <a:cubicBezTo>
                    <a:pt x="80743" y="138389"/>
                    <a:pt x="120446" y="92004"/>
                    <a:pt x="198135" y="0"/>
                  </a:cubicBezTo>
                  <a:cubicBezTo>
                    <a:pt x="309801" y="16416"/>
                    <a:pt x="365538" y="23860"/>
                    <a:pt x="476822" y="37604"/>
                  </a:cubicBezTo>
                  <a:cubicBezTo>
                    <a:pt x="511562" y="137243"/>
                    <a:pt x="527595" y="183246"/>
                    <a:pt x="554891" y="262079"/>
                  </a:cubicBezTo>
                  <a:cubicBezTo>
                    <a:pt x="472241" y="340150"/>
                    <a:pt x="430055" y="378898"/>
                    <a:pt x="343968" y="454297"/>
                  </a:cubicBezTo>
                  <a:close/>
                  <a:moveTo>
                    <a:pt x="82652" y="453342"/>
                  </a:moveTo>
                  <a:cubicBezTo>
                    <a:pt x="186682" y="452197"/>
                    <a:pt x="238220" y="450097"/>
                    <a:pt x="340532" y="443607"/>
                  </a:cubicBezTo>
                  <a:cubicBezTo>
                    <a:pt x="421083" y="372027"/>
                    <a:pt x="460596" y="335378"/>
                    <a:pt x="538094" y="261698"/>
                  </a:cubicBezTo>
                  <a:cubicBezTo>
                    <a:pt x="512134" y="186872"/>
                    <a:pt x="497246" y="143733"/>
                    <a:pt x="464987" y="50774"/>
                  </a:cubicBezTo>
                  <a:cubicBezTo>
                    <a:pt x="360575" y="38176"/>
                    <a:pt x="308464" y="31495"/>
                    <a:pt x="203671" y="16607"/>
                  </a:cubicBezTo>
                  <a:cubicBezTo>
                    <a:pt x="130563" y="102694"/>
                    <a:pt x="93341" y="146024"/>
                    <a:pt x="17562" y="232111"/>
                  </a:cubicBezTo>
                  <a:cubicBezTo>
                    <a:pt x="46194" y="329651"/>
                    <a:pt x="59555" y="375081"/>
                    <a:pt x="82652" y="453342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5D93CB36-B670-44CC-BE72-38E8B7D45241}"/>
                </a:ext>
              </a:extLst>
            </p:cNvPr>
            <p:cNvSpPr/>
            <p:nvPr/>
          </p:nvSpPr>
          <p:spPr>
            <a:xfrm>
              <a:off x="9461614" y="6704946"/>
              <a:ext cx="553555" cy="419938"/>
            </a:xfrm>
            <a:custGeom>
              <a:avLst/>
              <a:gdLst>
                <a:gd name="connsiteX0" fmla="*/ 350839 w 553554"/>
                <a:gd name="connsiteY0" fmla="*/ 434063 h 419938"/>
                <a:gd name="connsiteX1" fmla="*/ 77880 w 553554"/>
                <a:gd name="connsiteY1" fmla="*/ 433872 h 419938"/>
                <a:gd name="connsiteX2" fmla="*/ 0 w 553554"/>
                <a:gd name="connsiteY2" fmla="*/ 209015 h 419938"/>
                <a:gd name="connsiteX3" fmla="*/ 188399 w 553554"/>
                <a:gd name="connsiteY3" fmla="*/ 0 h 419938"/>
                <a:gd name="connsiteX4" fmla="*/ 469567 w 553554"/>
                <a:gd name="connsiteY4" fmla="*/ 50774 h 419938"/>
                <a:gd name="connsiteX5" fmla="*/ 556228 w 553554"/>
                <a:gd name="connsiteY5" fmla="*/ 266279 h 419938"/>
                <a:gd name="connsiteX6" fmla="*/ 350839 w 553554"/>
                <a:gd name="connsiteY6" fmla="*/ 434063 h 419938"/>
                <a:gd name="connsiteX7" fmla="*/ 90668 w 553554"/>
                <a:gd name="connsiteY7" fmla="*/ 422038 h 419938"/>
                <a:gd name="connsiteX8" fmla="*/ 347213 w 553554"/>
                <a:gd name="connsiteY8" fmla="*/ 423946 h 419938"/>
                <a:gd name="connsiteX9" fmla="*/ 539239 w 553554"/>
                <a:gd name="connsiteY9" fmla="*/ 264943 h 419938"/>
                <a:gd name="connsiteX10" fmla="*/ 458114 w 553554"/>
                <a:gd name="connsiteY10" fmla="*/ 62418 h 419938"/>
                <a:gd name="connsiteX11" fmla="*/ 194317 w 553554"/>
                <a:gd name="connsiteY11" fmla="*/ 15843 h 419938"/>
                <a:gd name="connsiteX12" fmla="*/ 17179 w 553554"/>
                <a:gd name="connsiteY12" fmla="*/ 211114 h 419938"/>
                <a:gd name="connsiteX13" fmla="*/ 90668 w 553554"/>
                <a:gd name="connsiteY13" fmla="*/ 422038 h 41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19938">
                  <a:moveTo>
                    <a:pt x="350839" y="434063"/>
                  </a:moveTo>
                  <a:cubicBezTo>
                    <a:pt x="242228" y="435781"/>
                    <a:pt x="187636" y="435972"/>
                    <a:pt x="77880" y="433872"/>
                  </a:cubicBezTo>
                  <a:cubicBezTo>
                    <a:pt x="50583" y="354848"/>
                    <a:pt x="34549" y="308845"/>
                    <a:pt x="0" y="209015"/>
                  </a:cubicBezTo>
                  <a:cubicBezTo>
                    <a:pt x="76543" y="124645"/>
                    <a:pt x="114146" y="82651"/>
                    <a:pt x="188399" y="0"/>
                  </a:cubicBezTo>
                  <a:cubicBezTo>
                    <a:pt x="300638" y="20615"/>
                    <a:pt x="356948" y="30732"/>
                    <a:pt x="469567" y="50774"/>
                  </a:cubicBezTo>
                  <a:cubicBezTo>
                    <a:pt x="507934" y="146215"/>
                    <a:pt x="525686" y="190499"/>
                    <a:pt x="556228" y="266279"/>
                  </a:cubicBezTo>
                  <a:cubicBezTo>
                    <a:pt x="475293" y="333851"/>
                    <a:pt x="434445" y="367637"/>
                    <a:pt x="350839" y="434063"/>
                  </a:cubicBezTo>
                  <a:close/>
                  <a:moveTo>
                    <a:pt x="90668" y="422038"/>
                  </a:moveTo>
                  <a:cubicBezTo>
                    <a:pt x="193744" y="424519"/>
                    <a:pt x="245091" y="424710"/>
                    <a:pt x="347213" y="423946"/>
                  </a:cubicBezTo>
                  <a:cubicBezTo>
                    <a:pt x="425282" y="360765"/>
                    <a:pt x="463458" y="328888"/>
                    <a:pt x="539239" y="264943"/>
                  </a:cubicBezTo>
                  <a:cubicBezTo>
                    <a:pt x="510416" y="193171"/>
                    <a:pt x="493809" y="151750"/>
                    <a:pt x="458114" y="62418"/>
                  </a:cubicBezTo>
                  <a:cubicBezTo>
                    <a:pt x="352367" y="44093"/>
                    <a:pt x="299683" y="34740"/>
                    <a:pt x="194317" y="15843"/>
                  </a:cubicBezTo>
                  <a:cubicBezTo>
                    <a:pt x="124264" y="93150"/>
                    <a:pt x="88950" y="132471"/>
                    <a:pt x="17179" y="211114"/>
                  </a:cubicBezTo>
                  <a:cubicBezTo>
                    <a:pt x="49629" y="304264"/>
                    <a:pt x="64518" y="347403"/>
                    <a:pt x="90668" y="42203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7C7C0A7F-E8C8-401D-8B22-C913B3BC8053}"/>
                </a:ext>
              </a:extLst>
            </p:cNvPr>
            <p:cNvSpPr/>
            <p:nvPr/>
          </p:nvSpPr>
          <p:spPr>
            <a:xfrm>
              <a:off x="9917056" y="6578201"/>
              <a:ext cx="553555" cy="400850"/>
            </a:xfrm>
            <a:custGeom>
              <a:avLst/>
              <a:gdLst>
                <a:gd name="connsiteX0" fmla="*/ 364010 w 553554"/>
                <a:gd name="connsiteY0" fmla="*/ 418984 h 400849"/>
                <a:gd name="connsiteX1" fmla="*/ 86279 w 553554"/>
                <a:gd name="connsiteY1" fmla="*/ 397796 h 400849"/>
                <a:gd name="connsiteX2" fmla="*/ 0 w 553554"/>
                <a:gd name="connsiteY2" fmla="*/ 182100 h 400849"/>
                <a:gd name="connsiteX3" fmla="*/ 184582 w 553554"/>
                <a:gd name="connsiteY3" fmla="*/ 0 h 400849"/>
                <a:gd name="connsiteX4" fmla="*/ 475103 w 553554"/>
                <a:gd name="connsiteY4" fmla="*/ 72344 h 400849"/>
                <a:gd name="connsiteX5" fmla="*/ 570926 w 553554"/>
                <a:gd name="connsiteY5" fmla="*/ 281931 h 400849"/>
                <a:gd name="connsiteX6" fmla="*/ 364010 w 553554"/>
                <a:gd name="connsiteY6" fmla="*/ 418984 h 400849"/>
                <a:gd name="connsiteX7" fmla="*/ 98495 w 553554"/>
                <a:gd name="connsiteY7" fmla="*/ 387297 h 400849"/>
                <a:gd name="connsiteX8" fmla="*/ 359620 w 553554"/>
                <a:gd name="connsiteY8" fmla="*/ 409058 h 400849"/>
                <a:gd name="connsiteX9" fmla="*/ 552601 w 553554"/>
                <a:gd name="connsiteY9" fmla="*/ 278686 h 400849"/>
                <a:gd name="connsiteX10" fmla="*/ 463078 w 553554"/>
                <a:gd name="connsiteY10" fmla="*/ 81888 h 400849"/>
                <a:gd name="connsiteX11" fmla="*/ 190690 w 553554"/>
                <a:gd name="connsiteY11" fmla="*/ 15079 h 400849"/>
                <a:gd name="connsiteX12" fmla="*/ 16989 w 553554"/>
                <a:gd name="connsiteY12" fmla="*/ 185154 h 400849"/>
                <a:gd name="connsiteX13" fmla="*/ 98495 w 553554"/>
                <a:gd name="connsiteY13" fmla="*/ 38729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554" h="400849">
                  <a:moveTo>
                    <a:pt x="364010" y="418984"/>
                  </a:moveTo>
                  <a:cubicBezTo>
                    <a:pt x="252917" y="411157"/>
                    <a:pt x="197371" y="406958"/>
                    <a:pt x="86279" y="397796"/>
                  </a:cubicBezTo>
                  <a:cubicBezTo>
                    <a:pt x="55928" y="322016"/>
                    <a:pt x="38176" y="277732"/>
                    <a:pt x="0" y="182100"/>
                  </a:cubicBezTo>
                  <a:cubicBezTo>
                    <a:pt x="74444" y="108038"/>
                    <a:pt x="111284" y="71199"/>
                    <a:pt x="184582" y="0"/>
                  </a:cubicBezTo>
                  <a:cubicBezTo>
                    <a:pt x="299874" y="28250"/>
                    <a:pt x="357902" y="42566"/>
                    <a:pt x="475103" y="72344"/>
                  </a:cubicBezTo>
                  <a:cubicBezTo>
                    <a:pt x="517478" y="165112"/>
                    <a:pt x="536948" y="208060"/>
                    <a:pt x="570926" y="281931"/>
                  </a:cubicBezTo>
                  <a:cubicBezTo>
                    <a:pt x="488656" y="336141"/>
                    <a:pt x="447425" y="364010"/>
                    <a:pt x="364010" y="418984"/>
                  </a:cubicBezTo>
                  <a:close/>
                  <a:moveTo>
                    <a:pt x="98495" y="387297"/>
                  </a:moveTo>
                  <a:cubicBezTo>
                    <a:pt x="203098" y="396651"/>
                    <a:pt x="255208" y="400850"/>
                    <a:pt x="359620" y="409058"/>
                  </a:cubicBezTo>
                  <a:cubicBezTo>
                    <a:pt x="437499" y="356756"/>
                    <a:pt x="476057" y="330415"/>
                    <a:pt x="552601" y="278686"/>
                  </a:cubicBezTo>
                  <a:cubicBezTo>
                    <a:pt x="520724" y="208633"/>
                    <a:pt x="502399" y="168548"/>
                    <a:pt x="463078" y="81888"/>
                  </a:cubicBezTo>
                  <a:cubicBezTo>
                    <a:pt x="353321" y="54401"/>
                    <a:pt x="298920" y="41230"/>
                    <a:pt x="190690" y="15079"/>
                  </a:cubicBezTo>
                  <a:cubicBezTo>
                    <a:pt x="121782" y="81697"/>
                    <a:pt x="87042" y="116055"/>
                    <a:pt x="16989" y="185154"/>
                  </a:cubicBezTo>
                  <a:cubicBezTo>
                    <a:pt x="53065" y="274105"/>
                    <a:pt x="69672" y="315526"/>
                    <a:pt x="98495" y="38729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4DB9B6DD-B468-4D0E-8A02-3C6125E0072A}"/>
                </a:ext>
              </a:extLst>
            </p:cNvPr>
            <p:cNvSpPr/>
            <p:nvPr/>
          </p:nvSpPr>
          <p:spPr>
            <a:xfrm>
              <a:off x="10377080" y="6502422"/>
              <a:ext cx="591731" cy="400850"/>
            </a:xfrm>
            <a:custGeom>
              <a:avLst/>
              <a:gdLst>
                <a:gd name="connsiteX0" fmla="*/ 386343 w 591731"/>
                <a:gd name="connsiteY0" fmla="*/ 411157 h 400849"/>
                <a:gd name="connsiteX1" fmla="*/ 95441 w 591731"/>
                <a:gd name="connsiteY1" fmla="*/ 360192 h 400849"/>
                <a:gd name="connsiteX2" fmla="*/ 0 w 591731"/>
                <a:gd name="connsiteY2" fmla="*/ 150414 h 400849"/>
                <a:gd name="connsiteX3" fmla="*/ 187444 w 591731"/>
                <a:gd name="connsiteY3" fmla="*/ 0 h 400849"/>
                <a:gd name="connsiteX4" fmla="*/ 495908 w 591731"/>
                <a:gd name="connsiteY4" fmla="*/ 102503 h 400849"/>
                <a:gd name="connsiteX5" fmla="*/ 602420 w 591731"/>
                <a:gd name="connsiteY5" fmla="*/ 310182 h 400849"/>
                <a:gd name="connsiteX6" fmla="*/ 386343 w 591731"/>
                <a:gd name="connsiteY6" fmla="*/ 411157 h 400849"/>
                <a:gd name="connsiteX7" fmla="*/ 108038 w 591731"/>
                <a:gd name="connsiteY7" fmla="*/ 351793 h 400849"/>
                <a:gd name="connsiteX8" fmla="*/ 381571 w 591731"/>
                <a:gd name="connsiteY8" fmla="*/ 401423 h 400849"/>
                <a:gd name="connsiteX9" fmla="*/ 583141 w 591731"/>
                <a:gd name="connsiteY9" fmla="*/ 304837 h 400849"/>
                <a:gd name="connsiteX10" fmla="*/ 483501 w 591731"/>
                <a:gd name="connsiteY10" fmla="*/ 109947 h 400849"/>
                <a:gd name="connsiteX11" fmla="*/ 194507 w 591731"/>
                <a:gd name="connsiteY11" fmla="*/ 14889 h 400849"/>
                <a:gd name="connsiteX12" fmla="*/ 18133 w 591731"/>
                <a:gd name="connsiteY12" fmla="*/ 154995 h 400849"/>
                <a:gd name="connsiteX13" fmla="*/ 108038 w 591731"/>
                <a:gd name="connsiteY13" fmla="*/ 351793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731" h="400849">
                  <a:moveTo>
                    <a:pt x="386343" y="411157"/>
                  </a:moveTo>
                  <a:cubicBezTo>
                    <a:pt x="269333" y="390160"/>
                    <a:pt x="211114" y="380044"/>
                    <a:pt x="95441" y="360192"/>
                  </a:cubicBezTo>
                  <a:cubicBezTo>
                    <a:pt x="61654" y="286321"/>
                    <a:pt x="42184" y="243373"/>
                    <a:pt x="0" y="150414"/>
                  </a:cubicBezTo>
                  <a:cubicBezTo>
                    <a:pt x="75016" y="88378"/>
                    <a:pt x="112428" y="58218"/>
                    <a:pt x="187444" y="0"/>
                  </a:cubicBezTo>
                  <a:cubicBezTo>
                    <a:pt x="309035" y="39130"/>
                    <a:pt x="370691" y="59555"/>
                    <a:pt x="495908" y="102503"/>
                  </a:cubicBezTo>
                  <a:cubicBezTo>
                    <a:pt x="542864" y="194317"/>
                    <a:pt x="564625" y="236692"/>
                    <a:pt x="602420" y="310182"/>
                  </a:cubicBezTo>
                  <a:cubicBezTo>
                    <a:pt x="515760" y="349503"/>
                    <a:pt x="472811" y="370118"/>
                    <a:pt x="386343" y="411157"/>
                  </a:cubicBezTo>
                  <a:close/>
                  <a:moveTo>
                    <a:pt x="108038" y="351793"/>
                  </a:moveTo>
                  <a:cubicBezTo>
                    <a:pt x="216841" y="371263"/>
                    <a:pt x="271432" y="381189"/>
                    <a:pt x="381571" y="401423"/>
                  </a:cubicBezTo>
                  <a:cubicBezTo>
                    <a:pt x="462313" y="362101"/>
                    <a:pt x="502589" y="342440"/>
                    <a:pt x="583141" y="304837"/>
                  </a:cubicBezTo>
                  <a:cubicBezTo>
                    <a:pt x="547447" y="235356"/>
                    <a:pt x="527213" y="195462"/>
                    <a:pt x="483501" y="109947"/>
                  </a:cubicBezTo>
                  <a:cubicBezTo>
                    <a:pt x="366300" y="70244"/>
                    <a:pt x="308654" y="51347"/>
                    <a:pt x="194507" y="14889"/>
                  </a:cubicBezTo>
                  <a:cubicBezTo>
                    <a:pt x="123882" y="69099"/>
                    <a:pt x="88759" y="97349"/>
                    <a:pt x="18133" y="154995"/>
                  </a:cubicBezTo>
                  <a:cubicBezTo>
                    <a:pt x="57645" y="241655"/>
                    <a:pt x="75970" y="281740"/>
                    <a:pt x="108038" y="351793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E0946A63-FC24-4528-9545-992B45F2F99F}"/>
                </a:ext>
              </a:extLst>
            </p:cNvPr>
            <p:cNvSpPr/>
            <p:nvPr/>
          </p:nvSpPr>
          <p:spPr>
            <a:xfrm>
              <a:off x="10856954" y="6484479"/>
              <a:ext cx="629907" cy="400850"/>
            </a:xfrm>
            <a:custGeom>
              <a:avLst/>
              <a:gdLst>
                <a:gd name="connsiteX0" fmla="*/ 417457 w 629907"/>
                <a:gd name="connsiteY0" fmla="*/ 413257 h 400849"/>
                <a:gd name="connsiteX1" fmla="*/ 106130 w 629907"/>
                <a:gd name="connsiteY1" fmla="*/ 328697 h 400849"/>
                <a:gd name="connsiteX2" fmla="*/ 0 w 629907"/>
                <a:gd name="connsiteY2" fmla="*/ 121018 h 400849"/>
                <a:gd name="connsiteX3" fmla="*/ 194317 w 629907"/>
                <a:gd name="connsiteY3" fmla="*/ 0 h 400849"/>
                <a:gd name="connsiteX4" fmla="*/ 515570 w 629907"/>
                <a:gd name="connsiteY4" fmla="*/ 115292 h 400849"/>
                <a:gd name="connsiteX5" fmla="*/ 634679 w 629907"/>
                <a:gd name="connsiteY5" fmla="*/ 324688 h 400849"/>
                <a:gd name="connsiteX6" fmla="*/ 417457 w 629907"/>
                <a:gd name="connsiteY6" fmla="*/ 413257 h 400849"/>
                <a:gd name="connsiteX7" fmla="*/ 119301 w 629907"/>
                <a:gd name="connsiteY7" fmla="*/ 322398 h 400849"/>
                <a:gd name="connsiteX8" fmla="*/ 411922 w 629907"/>
                <a:gd name="connsiteY8" fmla="*/ 403140 h 400849"/>
                <a:gd name="connsiteX9" fmla="*/ 614828 w 629907"/>
                <a:gd name="connsiteY9" fmla="*/ 318771 h 400849"/>
                <a:gd name="connsiteX10" fmla="*/ 503353 w 629907"/>
                <a:gd name="connsiteY10" fmla="*/ 122355 h 400849"/>
                <a:gd name="connsiteX11" fmla="*/ 202143 w 629907"/>
                <a:gd name="connsiteY11" fmla="*/ 14889 h 400849"/>
                <a:gd name="connsiteX12" fmla="*/ 19279 w 629907"/>
                <a:gd name="connsiteY12" fmla="*/ 127699 h 400849"/>
                <a:gd name="connsiteX13" fmla="*/ 119301 w 629907"/>
                <a:gd name="connsiteY13" fmla="*/ 322398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9907" h="400849">
                  <a:moveTo>
                    <a:pt x="417457" y="413257"/>
                  </a:moveTo>
                  <a:cubicBezTo>
                    <a:pt x="293194" y="381380"/>
                    <a:pt x="230202" y="363056"/>
                    <a:pt x="106130" y="328697"/>
                  </a:cubicBezTo>
                  <a:cubicBezTo>
                    <a:pt x="68527" y="255398"/>
                    <a:pt x="46766" y="212832"/>
                    <a:pt x="0" y="121018"/>
                  </a:cubicBezTo>
                  <a:cubicBezTo>
                    <a:pt x="78643" y="73107"/>
                    <a:pt x="117964" y="49438"/>
                    <a:pt x="194317" y="0"/>
                  </a:cubicBezTo>
                  <a:cubicBezTo>
                    <a:pt x="322589" y="47338"/>
                    <a:pt x="387107" y="70435"/>
                    <a:pt x="515570" y="115292"/>
                  </a:cubicBezTo>
                  <a:cubicBezTo>
                    <a:pt x="567490" y="206724"/>
                    <a:pt x="591731" y="249481"/>
                    <a:pt x="634679" y="324688"/>
                  </a:cubicBezTo>
                  <a:cubicBezTo>
                    <a:pt x="549928" y="363056"/>
                    <a:pt x="506789" y="381189"/>
                    <a:pt x="417457" y="413257"/>
                  </a:cubicBezTo>
                  <a:close/>
                  <a:moveTo>
                    <a:pt x="119301" y="322398"/>
                  </a:moveTo>
                  <a:cubicBezTo>
                    <a:pt x="236120" y="355611"/>
                    <a:pt x="295294" y="372600"/>
                    <a:pt x="411922" y="403140"/>
                  </a:cubicBezTo>
                  <a:cubicBezTo>
                    <a:pt x="495336" y="372409"/>
                    <a:pt x="535612" y="355229"/>
                    <a:pt x="614828" y="318771"/>
                  </a:cubicBezTo>
                  <a:cubicBezTo>
                    <a:pt x="574553" y="247763"/>
                    <a:pt x="551838" y="207678"/>
                    <a:pt x="503353" y="122355"/>
                  </a:cubicBezTo>
                  <a:cubicBezTo>
                    <a:pt x="382716" y="80552"/>
                    <a:pt x="322398" y="58791"/>
                    <a:pt x="202143" y="14889"/>
                  </a:cubicBezTo>
                  <a:cubicBezTo>
                    <a:pt x="130181" y="60891"/>
                    <a:pt x="93532" y="83415"/>
                    <a:pt x="19279" y="127699"/>
                  </a:cubicBezTo>
                  <a:cubicBezTo>
                    <a:pt x="63182" y="213214"/>
                    <a:pt x="83606" y="252917"/>
                    <a:pt x="119301" y="32239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8660CF21-56CD-4A48-ABCF-D886BA04FC83}"/>
                </a:ext>
              </a:extLst>
            </p:cNvPr>
            <p:cNvSpPr/>
            <p:nvPr/>
          </p:nvSpPr>
          <p:spPr>
            <a:xfrm>
              <a:off x="11356490" y="6485433"/>
              <a:ext cx="648995" cy="400850"/>
            </a:xfrm>
            <a:custGeom>
              <a:avLst/>
              <a:gdLst>
                <a:gd name="connsiteX0" fmla="*/ 436926 w 648995"/>
                <a:gd name="connsiteY0" fmla="*/ 412303 h 400849"/>
                <a:gd name="connsiteX1" fmla="*/ 118727 w 648995"/>
                <a:gd name="connsiteY1" fmla="*/ 323925 h 400849"/>
                <a:gd name="connsiteX2" fmla="*/ 0 w 648995"/>
                <a:gd name="connsiteY2" fmla="*/ 114529 h 400849"/>
                <a:gd name="connsiteX3" fmla="*/ 191262 w 648995"/>
                <a:gd name="connsiteY3" fmla="*/ 0 h 400849"/>
                <a:gd name="connsiteX4" fmla="*/ 520341 w 648995"/>
                <a:gd name="connsiteY4" fmla="*/ 117201 h 400849"/>
                <a:gd name="connsiteX5" fmla="*/ 648995 w 648995"/>
                <a:gd name="connsiteY5" fmla="*/ 323161 h 400849"/>
                <a:gd name="connsiteX6" fmla="*/ 436926 w 648995"/>
                <a:gd name="connsiteY6" fmla="*/ 412303 h 400849"/>
                <a:gd name="connsiteX7" fmla="*/ 131707 w 648995"/>
                <a:gd name="connsiteY7" fmla="*/ 317817 h 400849"/>
                <a:gd name="connsiteX8" fmla="*/ 430817 w 648995"/>
                <a:gd name="connsiteY8" fmla="*/ 401804 h 400849"/>
                <a:gd name="connsiteX9" fmla="*/ 628952 w 648995"/>
                <a:gd name="connsiteY9" fmla="*/ 317244 h 400849"/>
                <a:gd name="connsiteX10" fmla="*/ 508315 w 648995"/>
                <a:gd name="connsiteY10" fmla="*/ 123691 h 400849"/>
                <a:gd name="connsiteX11" fmla="*/ 199852 w 648995"/>
                <a:gd name="connsiteY11" fmla="*/ 14316 h 400849"/>
                <a:gd name="connsiteX12" fmla="*/ 20042 w 648995"/>
                <a:gd name="connsiteY12" fmla="*/ 121400 h 400849"/>
                <a:gd name="connsiteX13" fmla="*/ 131707 w 648995"/>
                <a:gd name="connsiteY13" fmla="*/ 31781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00849">
                  <a:moveTo>
                    <a:pt x="436926" y="412303"/>
                  </a:moveTo>
                  <a:cubicBezTo>
                    <a:pt x="310372" y="379280"/>
                    <a:pt x="246618" y="361528"/>
                    <a:pt x="118727" y="323925"/>
                  </a:cubicBezTo>
                  <a:cubicBezTo>
                    <a:pt x="75970" y="248909"/>
                    <a:pt x="51728" y="205960"/>
                    <a:pt x="0" y="114529"/>
                  </a:cubicBezTo>
                  <a:cubicBezTo>
                    <a:pt x="77498" y="69290"/>
                    <a:pt x="115674" y="46002"/>
                    <a:pt x="191262" y="0"/>
                  </a:cubicBezTo>
                  <a:cubicBezTo>
                    <a:pt x="322970" y="48484"/>
                    <a:pt x="388825" y="72153"/>
                    <a:pt x="520341" y="117201"/>
                  </a:cubicBezTo>
                  <a:cubicBezTo>
                    <a:pt x="575888" y="206342"/>
                    <a:pt x="602229" y="248336"/>
                    <a:pt x="648995" y="323161"/>
                  </a:cubicBezTo>
                  <a:cubicBezTo>
                    <a:pt x="566153" y="360956"/>
                    <a:pt x="523967" y="379090"/>
                    <a:pt x="436926" y="412303"/>
                  </a:cubicBezTo>
                  <a:close/>
                  <a:moveTo>
                    <a:pt x="131707" y="317817"/>
                  </a:moveTo>
                  <a:cubicBezTo>
                    <a:pt x="251772" y="353320"/>
                    <a:pt x="311708" y="370309"/>
                    <a:pt x="430817" y="401804"/>
                  </a:cubicBezTo>
                  <a:cubicBezTo>
                    <a:pt x="511942" y="370118"/>
                    <a:pt x="551263" y="352939"/>
                    <a:pt x="628952" y="317244"/>
                  </a:cubicBezTo>
                  <a:cubicBezTo>
                    <a:pt x="584667" y="246427"/>
                    <a:pt x="560235" y="207106"/>
                    <a:pt x="508315" y="123691"/>
                  </a:cubicBezTo>
                  <a:cubicBezTo>
                    <a:pt x="385198" y="81506"/>
                    <a:pt x="323352" y="59555"/>
                    <a:pt x="199852" y="14316"/>
                  </a:cubicBezTo>
                  <a:cubicBezTo>
                    <a:pt x="128654" y="57264"/>
                    <a:pt x="92959" y="79025"/>
                    <a:pt x="20042" y="121400"/>
                  </a:cubicBezTo>
                  <a:cubicBezTo>
                    <a:pt x="68526" y="206724"/>
                    <a:pt x="91241" y="246809"/>
                    <a:pt x="131707" y="31781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389C1D4F-E067-452A-BA11-E096A43D8BB7}"/>
                </a:ext>
              </a:extLst>
            </p:cNvPr>
            <p:cNvSpPr/>
            <p:nvPr/>
          </p:nvSpPr>
          <p:spPr>
            <a:xfrm>
              <a:off x="11860606" y="6495741"/>
              <a:ext cx="648995" cy="400850"/>
            </a:xfrm>
            <a:custGeom>
              <a:avLst/>
              <a:gdLst>
                <a:gd name="connsiteX0" fmla="*/ 452006 w 648995"/>
                <a:gd name="connsiteY0" fmla="*/ 401995 h 400849"/>
                <a:gd name="connsiteX1" fmla="*/ 128463 w 648995"/>
                <a:gd name="connsiteY1" fmla="*/ 312854 h 400849"/>
                <a:gd name="connsiteX2" fmla="*/ 0 w 648995"/>
                <a:gd name="connsiteY2" fmla="*/ 106702 h 400849"/>
                <a:gd name="connsiteX3" fmla="*/ 189736 w 648995"/>
                <a:gd name="connsiteY3" fmla="*/ 0 h 400849"/>
                <a:gd name="connsiteX4" fmla="*/ 524732 w 648995"/>
                <a:gd name="connsiteY4" fmla="*/ 115865 h 400849"/>
                <a:gd name="connsiteX5" fmla="*/ 660067 w 648995"/>
                <a:gd name="connsiteY5" fmla="*/ 314572 h 400849"/>
                <a:gd name="connsiteX6" fmla="*/ 452006 w 648995"/>
                <a:gd name="connsiteY6" fmla="*/ 401995 h 400849"/>
                <a:gd name="connsiteX7" fmla="*/ 141252 w 648995"/>
                <a:gd name="connsiteY7" fmla="*/ 306937 h 400849"/>
                <a:gd name="connsiteX8" fmla="*/ 445326 w 648995"/>
                <a:gd name="connsiteY8" fmla="*/ 391497 h 400849"/>
                <a:gd name="connsiteX9" fmla="*/ 639834 w 648995"/>
                <a:gd name="connsiteY9" fmla="*/ 308654 h 400849"/>
                <a:gd name="connsiteX10" fmla="*/ 512897 w 648995"/>
                <a:gd name="connsiteY10" fmla="*/ 121973 h 400849"/>
                <a:gd name="connsiteX11" fmla="*/ 198898 w 648995"/>
                <a:gd name="connsiteY11" fmla="*/ 13743 h 400849"/>
                <a:gd name="connsiteX12" fmla="*/ 20424 w 648995"/>
                <a:gd name="connsiteY12" fmla="*/ 113574 h 400849"/>
                <a:gd name="connsiteX13" fmla="*/ 141252 w 648995"/>
                <a:gd name="connsiteY13" fmla="*/ 306937 h 400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48995" h="400849">
                  <a:moveTo>
                    <a:pt x="452006" y="401995"/>
                  </a:moveTo>
                  <a:cubicBezTo>
                    <a:pt x="323544" y="368782"/>
                    <a:pt x="258644" y="350839"/>
                    <a:pt x="128463" y="312854"/>
                  </a:cubicBezTo>
                  <a:cubicBezTo>
                    <a:pt x="81698" y="237838"/>
                    <a:pt x="55546" y="195844"/>
                    <a:pt x="0" y="106702"/>
                  </a:cubicBezTo>
                  <a:cubicBezTo>
                    <a:pt x="76735" y="63945"/>
                    <a:pt x="114529" y="42376"/>
                    <a:pt x="189736" y="0"/>
                  </a:cubicBezTo>
                  <a:cubicBezTo>
                    <a:pt x="324116" y="48293"/>
                    <a:pt x="391306" y="71580"/>
                    <a:pt x="524732" y="115865"/>
                  </a:cubicBezTo>
                  <a:cubicBezTo>
                    <a:pt x="582760" y="200998"/>
                    <a:pt x="610246" y="241464"/>
                    <a:pt x="660067" y="314572"/>
                  </a:cubicBezTo>
                  <a:cubicBezTo>
                    <a:pt x="578369" y="350839"/>
                    <a:pt x="536948" y="368782"/>
                    <a:pt x="452006" y="401995"/>
                  </a:cubicBezTo>
                  <a:close/>
                  <a:moveTo>
                    <a:pt x="141252" y="306937"/>
                  </a:moveTo>
                  <a:cubicBezTo>
                    <a:pt x="263607" y="342822"/>
                    <a:pt x="324498" y="359811"/>
                    <a:pt x="445326" y="391497"/>
                  </a:cubicBezTo>
                  <a:cubicBezTo>
                    <a:pt x="524732" y="359811"/>
                    <a:pt x="563290" y="343013"/>
                    <a:pt x="639834" y="308654"/>
                  </a:cubicBezTo>
                  <a:cubicBezTo>
                    <a:pt x="592876" y="239556"/>
                    <a:pt x="567108" y="201761"/>
                    <a:pt x="512897" y="121973"/>
                  </a:cubicBezTo>
                  <a:cubicBezTo>
                    <a:pt x="387679" y="80552"/>
                    <a:pt x="324880" y="58791"/>
                    <a:pt x="198898" y="13743"/>
                  </a:cubicBezTo>
                  <a:cubicBezTo>
                    <a:pt x="128082" y="53447"/>
                    <a:pt x="92387" y="73680"/>
                    <a:pt x="20424" y="113574"/>
                  </a:cubicBezTo>
                  <a:cubicBezTo>
                    <a:pt x="72343" y="196798"/>
                    <a:pt x="96777" y="236120"/>
                    <a:pt x="141252" y="306937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C951322A-495C-4762-B516-2E8FB9095BFF}"/>
                </a:ext>
              </a:extLst>
            </p:cNvPr>
            <p:cNvSpPr/>
            <p:nvPr/>
          </p:nvSpPr>
          <p:spPr>
            <a:xfrm>
              <a:off x="12369113" y="6512729"/>
              <a:ext cx="668084" cy="381762"/>
            </a:xfrm>
            <a:custGeom>
              <a:avLst/>
              <a:gdLst>
                <a:gd name="connsiteX0" fmla="*/ 462695 w 668083"/>
                <a:gd name="connsiteY0" fmla="*/ 385007 h 381761"/>
                <a:gd name="connsiteX1" fmla="*/ 135143 w 668083"/>
                <a:gd name="connsiteY1" fmla="*/ 297393 h 381761"/>
                <a:gd name="connsiteX2" fmla="*/ 0 w 668083"/>
                <a:gd name="connsiteY2" fmla="*/ 98495 h 381761"/>
                <a:gd name="connsiteX3" fmla="*/ 189927 w 668083"/>
                <a:gd name="connsiteY3" fmla="*/ 0 h 381761"/>
                <a:gd name="connsiteX4" fmla="*/ 528931 w 668083"/>
                <a:gd name="connsiteY4" fmla="*/ 111856 h 381761"/>
                <a:gd name="connsiteX5" fmla="*/ 668084 w 668083"/>
                <a:gd name="connsiteY5" fmla="*/ 300637 h 381761"/>
                <a:gd name="connsiteX6" fmla="*/ 462695 w 668083"/>
                <a:gd name="connsiteY6" fmla="*/ 385007 h 381761"/>
                <a:gd name="connsiteX7" fmla="*/ 147742 w 668083"/>
                <a:gd name="connsiteY7" fmla="*/ 291666 h 381761"/>
                <a:gd name="connsiteX8" fmla="*/ 455442 w 668083"/>
                <a:gd name="connsiteY8" fmla="*/ 374699 h 381761"/>
                <a:gd name="connsiteX9" fmla="*/ 647468 w 668083"/>
                <a:gd name="connsiteY9" fmla="*/ 294720 h 381761"/>
                <a:gd name="connsiteX10" fmla="*/ 516905 w 668083"/>
                <a:gd name="connsiteY10" fmla="*/ 117392 h 381761"/>
                <a:gd name="connsiteX11" fmla="*/ 199089 w 668083"/>
                <a:gd name="connsiteY11" fmla="*/ 12980 h 381761"/>
                <a:gd name="connsiteX12" fmla="*/ 20614 w 668083"/>
                <a:gd name="connsiteY12" fmla="*/ 105175 h 381761"/>
                <a:gd name="connsiteX13" fmla="*/ 147742 w 668083"/>
                <a:gd name="connsiteY13" fmla="*/ 291666 h 38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81761">
                  <a:moveTo>
                    <a:pt x="462695" y="385007"/>
                  </a:moveTo>
                  <a:cubicBezTo>
                    <a:pt x="332705" y="352366"/>
                    <a:pt x="267233" y="334996"/>
                    <a:pt x="135143" y="297393"/>
                  </a:cubicBezTo>
                  <a:cubicBezTo>
                    <a:pt x="85323" y="224285"/>
                    <a:pt x="57836" y="183818"/>
                    <a:pt x="0" y="98495"/>
                  </a:cubicBezTo>
                  <a:cubicBezTo>
                    <a:pt x="76352" y="58791"/>
                    <a:pt x="114146" y="38749"/>
                    <a:pt x="189927" y="0"/>
                  </a:cubicBezTo>
                  <a:cubicBezTo>
                    <a:pt x="326215" y="46957"/>
                    <a:pt x="394169" y="69290"/>
                    <a:pt x="528931" y="111856"/>
                  </a:cubicBezTo>
                  <a:cubicBezTo>
                    <a:pt x="588104" y="192217"/>
                    <a:pt x="616354" y="230393"/>
                    <a:pt x="668084" y="300637"/>
                  </a:cubicBezTo>
                  <a:cubicBezTo>
                    <a:pt x="587150" y="335187"/>
                    <a:pt x="546301" y="352366"/>
                    <a:pt x="462695" y="385007"/>
                  </a:cubicBezTo>
                  <a:close/>
                  <a:moveTo>
                    <a:pt x="147742" y="291666"/>
                  </a:moveTo>
                  <a:cubicBezTo>
                    <a:pt x="271814" y="326979"/>
                    <a:pt x="333277" y="343586"/>
                    <a:pt x="455442" y="374699"/>
                  </a:cubicBezTo>
                  <a:cubicBezTo>
                    <a:pt x="533513" y="343776"/>
                    <a:pt x="571689" y="327552"/>
                    <a:pt x="647468" y="294720"/>
                  </a:cubicBezTo>
                  <a:cubicBezTo>
                    <a:pt x="598603" y="228484"/>
                    <a:pt x="572261" y="192599"/>
                    <a:pt x="516905" y="117392"/>
                  </a:cubicBezTo>
                  <a:cubicBezTo>
                    <a:pt x="390542" y="77498"/>
                    <a:pt x="326979" y="56692"/>
                    <a:pt x="199089" y="12980"/>
                  </a:cubicBezTo>
                  <a:cubicBezTo>
                    <a:pt x="128080" y="49438"/>
                    <a:pt x="92386" y="67954"/>
                    <a:pt x="20614" y="105175"/>
                  </a:cubicBezTo>
                  <a:cubicBezTo>
                    <a:pt x="74825" y="184964"/>
                    <a:pt x="100593" y="222758"/>
                    <a:pt x="147742" y="29166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FCD5BB93-3512-4D54-8E65-F67153B64BA4}"/>
                </a:ext>
              </a:extLst>
            </p:cNvPr>
            <p:cNvSpPr/>
            <p:nvPr/>
          </p:nvSpPr>
          <p:spPr>
            <a:xfrm>
              <a:off x="12881437" y="6533726"/>
              <a:ext cx="668084" cy="362674"/>
            </a:xfrm>
            <a:custGeom>
              <a:avLst/>
              <a:gdLst>
                <a:gd name="connsiteX0" fmla="*/ 469568 w 668083"/>
                <a:gd name="connsiteY0" fmla="*/ 364010 h 362673"/>
                <a:gd name="connsiteX1" fmla="*/ 139153 w 668083"/>
                <a:gd name="connsiteY1" fmla="*/ 279450 h 362673"/>
                <a:gd name="connsiteX2" fmla="*/ 0 w 668083"/>
                <a:gd name="connsiteY2" fmla="*/ 90477 h 362673"/>
                <a:gd name="connsiteX3" fmla="*/ 190690 w 668083"/>
                <a:gd name="connsiteY3" fmla="*/ 0 h 362673"/>
                <a:gd name="connsiteX4" fmla="*/ 531795 w 668083"/>
                <a:gd name="connsiteY4" fmla="*/ 105748 h 362673"/>
                <a:gd name="connsiteX5" fmla="*/ 672856 w 668083"/>
                <a:gd name="connsiteY5" fmla="*/ 283267 h 362673"/>
                <a:gd name="connsiteX6" fmla="*/ 469568 w 668083"/>
                <a:gd name="connsiteY6" fmla="*/ 364010 h 362673"/>
                <a:gd name="connsiteX7" fmla="*/ 151560 w 668083"/>
                <a:gd name="connsiteY7" fmla="*/ 273914 h 362673"/>
                <a:gd name="connsiteX8" fmla="*/ 461932 w 668083"/>
                <a:gd name="connsiteY8" fmla="*/ 354084 h 362673"/>
                <a:gd name="connsiteX9" fmla="*/ 652241 w 668083"/>
                <a:gd name="connsiteY9" fmla="*/ 277732 h 362673"/>
                <a:gd name="connsiteX10" fmla="*/ 519960 w 668083"/>
                <a:gd name="connsiteY10" fmla="*/ 110902 h 362673"/>
                <a:gd name="connsiteX11" fmla="*/ 200234 w 668083"/>
                <a:gd name="connsiteY11" fmla="*/ 12216 h 362673"/>
                <a:gd name="connsiteX12" fmla="*/ 20998 w 668083"/>
                <a:gd name="connsiteY12" fmla="*/ 96968 h 362673"/>
                <a:gd name="connsiteX13" fmla="*/ 151560 w 668083"/>
                <a:gd name="connsiteY13" fmla="*/ 273914 h 362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62673">
                  <a:moveTo>
                    <a:pt x="469568" y="364010"/>
                  </a:moveTo>
                  <a:cubicBezTo>
                    <a:pt x="338623" y="332515"/>
                    <a:pt x="272579" y="315526"/>
                    <a:pt x="139153" y="279450"/>
                  </a:cubicBezTo>
                  <a:cubicBezTo>
                    <a:pt x="87424" y="209205"/>
                    <a:pt x="59174" y="170838"/>
                    <a:pt x="0" y="90477"/>
                  </a:cubicBezTo>
                  <a:cubicBezTo>
                    <a:pt x="76543" y="53637"/>
                    <a:pt x="114529" y="35504"/>
                    <a:pt x="190690" y="0"/>
                  </a:cubicBezTo>
                  <a:cubicBezTo>
                    <a:pt x="328125" y="44475"/>
                    <a:pt x="396269" y="65663"/>
                    <a:pt x="531795" y="105748"/>
                  </a:cubicBezTo>
                  <a:cubicBezTo>
                    <a:pt x="591159" y="180573"/>
                    <a:pt x="619791" y="216650"/>
                    <a:pt x="672856" y="283267"/>
                  </a:cubicBezTo>
                  <a:cubicBezTo>
                    <a:pt x="592495" y="315908"/>
                    <a:pt x="552029" y="332323"/>
                    <a:pt x="469568" y="364010"/>
                  </a:cubicBezTo>
                  <a:close/>
                  <a:moveTo>
                    <a:pt x="151560" y="273914"/>
                  </a:moveTo>
                  <a:cubicBezTo>
                    <a:pt x="276586" y="308082"/>
                    <a:pt x="338623" y="323925"/>
                    <a:pt x="461932" y="354084"/>
                  </a:cubicBezTo>
                  <a:cubicBezTo>
                    <a:pt x="539048" y="324116"/>
                    <a:pt x="577034" y="308654"/>
                    <a:pt x="652241" y="277732"/>
                  </a:cubicBezTo>
                  <a:cubicBezTo>
                    <a:pt x="602231" y="214741"/>
                    <a:pt x="575507" y="181146"/>
                    <a:pt x="519960" y="110902"/>
                  </a:cubicBezTo>
                  <a:cubicBezTo>
                    <a:pt x="392833" y="73489"/>
                    <a:pt x="328889" y="53637"/>
                    <a:pt x="200234" y="12216"/>
                  </a:cubicBezTo>
                  <a:cubicBezTo>
                    <a:pt x="128654" y="45429"/>
                    <a:pt x="92959" y="62609"/>
                    <a:pt x="20998" y="96968"/>
                  </a:cubicBezTo>
                  <a:cubicBezTo>
                    <a:pt x="76352" y="171984"/>
                    <a:pt x="102694" y="207869"/>
                    <a:pt x="151560" y="273914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BDA05166-795E-4453-89DF-07B419D0FC9A}"/>
                </a:ext>
              </a:extLst>
            </p:cNvPr>
            <p:cNvSpPr/>
            <p:nvPr/>
          </p:nvSpPr>
          <p:spPr>
            <a:xfrm>
              <a:off x="13396625" y="6555677"/>
              <a:ext cx="668084" cy="324498"/>
            </a:xfrm>
            <a:custGeom>
              <a:avLst/>
              <a:gdLst>
                <a:gd name="connsiteX0" fmla="*/ 473386 w 668083"/>
                <a:gd name="connsiteY0" fmla="*/ 342059 h 324497"/>
                <a:gd name="connsiteX1" fmla="*/ 141061 w 668083"/>
                <a:gd name="connsiteY1" fmla="*/ 261125 h 324497"/>
                <a:gd name="connsiteX2" fmla="*/ 0 w 668083"/>
                <a:gd name="connsiteY2" fmla="*/ 83224 h 324497"/>
                <a:gd name="connsiteX3" fmla="*/ 191836 w 668083"/>
                <a:gd name="connsiteY3" fmla="*/ 0 h 324497"/>
                <a:gd name="connsiteX4" fmla="*/ 533132 w 668083"/>
                <a:gd name="connsiteY4" fmla="*/ 98113 h 324497"/>
                <a:gd name="connsiteX5" fmla="*/ 674956 w 668083"/>
                <a:gd name="connsiteY5" fmla="*/ 264561 h 324497"/>
                <a:gd name="connsiteX6" fmla="*/ 473386 w 668083"/>
                <a:gd name="connsiteY6" fmla="*/ 342059 h 324497"/>
                <a:gd name="connsiteX7" fmla="*/ 153469 w 668083"/>
                <a:gd name="connsiteY7" fmla="*/ 255971 h 324497"/>
                <a:gd name="connsiteX8" fmla="*/ 465559 w 668083"/>
                <a:gd name="connsiteY8" fmla="*/ 332515 h 324497"/>
                <a:gd name="connsiteX9" fmla="*/ 654341 w 668083"/>
                <a:gd name="connsiteY9" fmla="*/ 259598 h 324497"/>
                <a:gd name="connsiteX10" fmla="*/ 521297 w 668083"/>
                <a:gd name="connsiteY10" fmla="*/ 103076 h 324497"/>
                <a:gd name="connsiteX11" fmla="*/ 201189 w 668083"/>
                <a:gd name="connsiteY11" fmla="*/ 11262 h 324497"/>
                <a:gd name="connsiteX12" fmla="*/ 20998 w 668083"/>
                <a:gd name="connsiteY12" fmla="*/ 89332 h 324497"/>
                <a:gd name="connsiteX13" fmla="*/ 153469 w 668083"/>
                <a:gd name="connsiteY13" fmla="*/ 255971 h 32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24497">
                  <a:moveTo>
                    <a:pt x="473386" y="342059"/>
                  </a:moveTo>
                  <a:cubicBezTo>
                    <a:pt x="341486" y="311709"/>
                    <a:pt x="275060" y="295484"/>
                    <a:pt x="141061" y="261125"/>
                  </a:cubicBezTo>
                  <a:cubicBezTo>
                    <a:pt x="87997" y="194317"/>
                    <a:pt x="59556" y="158240"/>
                    <a:pt x="0" y="83224"/>
                  </a:cubicBezTo>
                  <a:cubicBezTo>
                    <a:pt x="76735" y="49247"/>
                    <a:pt x="115102" y="32450"/>
                    <a:pt x="191836" y="0"/>
                  </a:cubicBezTo>
                  <a:cubicBezTo>
                    <a:pt x="329461" y="41421"/>
                    <a:pt x="397605" y="61082"/>
                    <a:pt x="533132" y="98113"/>
                  </a:cubicBezTo>
                  <a:cubicBezTo>
                    <a:pt x="592304" y="167593"/>
                    <a:pt x="620936" y="201379"/>
                    <a:pt x="674956" y="264561"/>
                  </a:cubicBezTo>
                  <a:cubicBezTo>
                    <a:pt x="595358" y="295865"/>
                    <a:pt x="555082" y="311518"/>
                    <a:pt x="473386" y="342059"/>
                  </a:cubicBezTo>
                  <a:close/>
                  <a:moveTo>
                    <a:pt x="153469" y="255971"/>
                  </a:moveTo>
                  <a:cubicBezTo>
                    <a:pt x="279259" y="288421"/>
                    <a:pt x="341677" y="303692"/>
                    <a:pt x="465559" y="332515"/>
                  </a:cubicBezTo>
                  <a:cubicBezTo>
                    <a:pt x="541911" y="303692"/>
                    <a:pt x="579516" y="288994"/>
                    <a:pt x="654341" y="259598"/>
                  </a:cubicBezTo>
                  <a:cubicBezTo>
                    <a:pt x="603567" y="199852"/>
                    <a:pt x="576652" y="168357"/>
                    <a:pt x="521297" y="103076"/>
                  </a:cubicBezTo>
                  <a:cubicBezTo>
                    <a:pt x="394170" y="68335"/>
                    <a:pt x="330225" y="50011"/>
                    <a:pt x="201189" y="11262"/>
                  </a:cubicBezTo>
                  <a:cubicBezTo>
                    <a:pt x="129036" y="41803"/>
                    <a:pt x="93150" y="57646"/>
                    <a:pt x="20998" y="89332"/>
                  </a:cubicBezTo>
                  <a:cubicBezTo>
                    <a:pt x="76735" y="159386"/>
                    <a:pt x="103649" y="193171"/>
                    <a:pt x="153469" y="255971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D9D0C8B1-E903-449A-93B4-F2C0865F6583}"/>
                </a:ext>
              </a:extLst>
            </p:cNvPr>
            <p:cNvSpPr/>
            <p:nvPr/>
          </p:nvSpPr>
          <p:spPr>
            <a:xfrm>
              <a:off x="13913531" y="6575720"/>
              <a:ext cx="668084" cy="305409"/>
            </a:xfrm>
            <a:custGeom>
              <a:avLst/>
              <a:gdLst>
                <a:gd name="connsiteX0" fmla="*/ 475675 w 668083"/>
                <a:gd name="connsiteY0" fmla="*/ 322016 h 305409"/>
                <a:gd name="connsiteX1" fmla="*/ 141824 w 668083"/>
                <a:gd name="connsiteY1" fmla="*/ 244518 h 305409"/>
                <a:gd name="connsiteX2" fmla="*/ 0 w 668083"/>
                <a:gd name="connsiteY2" fmla="*/ 77688 h 305409"/>
                <a:gd name="connsiteX3" fmla="*/ 192599 w 668083"/>
                <a:gd name="connsiteY3" fmla="*/ 0 h 305409"/>
                <a:gd name="connsiteX4" fmla="*/ 532558 w 668083"/>
                <a:gd name="connsiteY4" fmla="*/ 89905 h 305409"/>
                <a:gd name="connsiteX5" fmla="*/ 675528 w 668083"/>
                <a:gd name="connsiteY5" fmla="*/ 247191 h 305409"/>
                <a:gd name="connsiteX6" fmla="*/ 475675 w 668083"/>
                <a:gd name="connsiteY6" fmla="*/ 322016 h 305409"/>
                <a:gd name="connsiteX7" fmla="*/ 154041 w 668083"/>
                <a:gd name="connsiteY7" fmla="*/ 239556 h 305409"/>
                <a:gd name="connsiteX8" fmla="*/ 467467 w 668083"/>
                <a:gd name="connsiteY8" fmla="*/ 312663 h 305409"/>
                <a:gd name="connsiteX9" fmla="*/ 654532 w 668083"/>
                <a:gd name="connsiteY9" fmla="*/ 242228 h 305409"/>
                <a:gd name="connsiteX10" fmla="*/ 520533 w 668083"/>
                <a:gd name="connsiteY10" fmla="*/ 94486 h 305409"/>
                <a:gd name="connsiteX11" fmla="*/ 201761 w 668083"/>
                <a:gd name="connsiteY11" fmla="*/ 10499 h 305409"/>
                <a:gd name="connsiteX12" fmla="*/ 20998 w 668083"/>
                <a:gd name="connsiteY12" fmla="*/ 83415 h 305409"/>
                <a:gd name="connsiteX13" fmla="*/ 154041 w 668083"/>
                <a:gd name="connsiteY13" fmla="*/ 239556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75675" y="322016"/>
                  </a:moveTo>
                  <a:cubicBezTo>
                    <a:pt x="342823" y="292429"/>
                    <a:pt x="276205" y="277159"/>
                    <a:pt x="141824" y="244518"/>
                  </a:cubicBezTo>
                  <a:cubicBezTo>
                    <a:pt x="87806" y="181146"/>
                    <a:pt x="59174" y="147360"/>
                    <a:pt x="0" y="77688"/>
                  </a:cubicBezTo>
                  <a:cubicBezTo>
                    <a:pt x="76926" y="46002"/>
                    <a:pt x="115483" y="30350"/>
                    <a:pt x="192599" y="0"/>
                  </a:cubicBezTo>
                  <a:cubicBezTo>
                    <a:pt x="329652" y="37985"/>
                    <a:pt x="397605" y="55737"/>
                    <a:pt x="532558" y="89905"/>
                  </a:cubicBezTo>
                  <a:cubicBezTo>
                    <a:pt x="591540" y="154804"/>
                    <a:pt x="620363" y="186491"/>
                    <a:pt x="675528" y="247191"/>
                  </a:cubicBezTo>
                  <a:cubicBezTo>
                    <a:pt x="596312" y="277350"/>
                    <a:pt x="556419" y="292429"/>
                    <a:pt x="475675" y="322016"/>
                  </a:cubicBezTo>
                  <a:close/>
                  <a:moveTo>
                    <a:pt x="154041" y="239556"/>
                  </a:moveTo>
                  <a:cubicBezTo>
                    <a:pt x="280213" y="270287"/>
                    <a:pt x="342823" y="284794"/>
                    <a:pt x="467467" y="312663"/>
                  </a:cubicBezTo>
                  <a:cubicBezTo>
                    <a:pt x="543057" y="284794"/>
                    <a:pt x="580279" y="270669"/>
                    <a:pt x="654532" y="242228"/>
                  </a:cubicBezTo>
                  <a:cubicBezTo>
                    <a:pt x="602611" y="185154"/>
                    <a:pt x="575698" y="155377"/>
                    <a:pt x="520533" y="94486"/>
                  </a:cubicBezTo>
                  <a:cubicBezTo>
                    <a:pt x="393788" y="62418"/>
                    <a:pt x="330224" y="45811"/>
                    <a:pt x="201761" y="10499"/>
                  </a:cubicBezTo>
                  <a:cubicBezTo>
                    <a:pt x="129418" y="39131"/>
                    <a:pt x="93341" y="53637"/>
                    <a:pt x="20998" y="83415"/>
                  </a:cubicBezTo>
                  <a:cubicBezTo>
                    <a:pt x="76352" y="148505"/>
                    <a:pt x="103267" y="180001"/>
                    <a:pt x="154041" y="239556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A5F3FA3C-1F95-4733-AFE2-91735A443FA6}"/>
                </a:ext>
              </a:extLst>
            </p:cNvPr>
            <p:cNvSpPr/>
            <p:nvPr/>
          </p:nvSpPr>
          <p:spPr>
            <a:xfrm>
              <a:off x="14429674" y="6590990"/>
              <a:ext cx="668084" cy="305409"/>
            </a:xfrm>
            <a:custGeom>
              <a:avLst/>
              <a:gdLst>
                <a:gd name="connsiteX0" fmla="*/ 478729 w 668083"/>
                <a:gd name="connsiteY0" fmla="*/ 306746 h 305409"/>
                <a:gd name="connsiteX1" fmla="*/ 142779 w 668083"/>
                <a:gd name="connsiteY1" fmla="*/ 231729 h 305409"/>
                <a:gd name="connsiteX2" fmla="*/ 0 w 668083"/>
                <a:gd name="connsiteY2" fmla="*/ 74253 h 305409"/>
                <a:gd name="connsiteX3" fmla="*/ 191644 w 668083"/>
                <a:gd name="connsiteY3" fmla="*/ 0 h 305409"/>
                <a:gd name="connsiteX4" fmla="*/ 529122 w 668083"/>
                <a:gd name="connsiteY4" fmla="*/ 81506 h 305409"/>
                <a:gd name="connsiteX5" fmla="*/ 675146 w 668083"/>
                <a:gd name="connsiteY5" fmla="*/ 232684 h 305409"/>
                <a:gd name="connsiteX6" fmla="*/ 478729 w 668083"/>
                <a:gd name="connsiteY6" fmla="*/ 306746 h 305409"/>
                <a:gd name="connsiteX7" fmla="*/ 154995 w 668083"/>
                <a:gd name="connsiteY7" fmla="*/ 227148 h 305409"/>
                <a:gd name="connsiteX8" fmla="*/ 470139 w 668083"/>
                <a:gd name="connsiteY8" fmla="*/ 297774 h 305409"/>
                <a:gd name="connsiteX9" fmla="*/ 654148 w 668083"/>
                <a:gd name="connsiteY9" fmla="*/ 228103 h 305409"/>
                <a:gd name="connsiteX10" fmla="*/ 517287 w 668083"/>
                <a:gd name="connsiteY10" fmla="*/ 86087 h 305409"/>
                <a:gd name="connsiteX11" fmla="*/ 200615 w 668083"/>
                <a:gd name="connsiteY11" fmla="*/ 9735 h 305409"/>
                <a:gd name="connsiteX12" fmla="*/ 20805 w 668083"/>
                <a:gd name="connsiteY12" fmla="*/ 79597 h 305409"/>
                <a:gd name="connsiteX13" fmla="*/ 154995 w 668083"/>
                <a:gd name="connsiteY13" fmla="*/ 227148 h 30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305409">
                  <a:moveTo>
                    <a:pt x="478729" y="306746"/>
                  </a:moveTo>
                  <a:cubicBezTo>
                    <a:pt x="344540" y="277541"/>
                    <a:pt x="277541" y="262843"/>
                    <a:pt x="142779" y="231729"/>
                  </a:cubicBezTo>
                  <a:cubicBezTo>
                    <a:pt x="87614" y="171029"/>
                    <a:pt x="58791" y="139152"/>
                    <a:pt x="0" y="74253"/>
                  </a:cubicBezTo>
                  <a:cubicBezTo>
                    <a:pt x="76733" y="44093"/>
                    <a:pt x="115101" y="29205"/>
                    <a:pt x="191644" y="0"/>
                  </a:cubicBezTo>
                  <a:cubicBezTo>
                    <a:pt x="327551" y="34168"/>
                    <a:pt x="394933" y="50393"/>
                    <a:pt x="529122" y="81506"/>
                  </a:cubicBezTo>
                  <a:cubicBezTo>
                    <a:pt x="588485" y="142970"/>
                    <a:pt x="617691" y="173320"/>
                    <a:pt x="675146" y="232684"/>
                  </a:cubicBezTo>
                  <a:cubicBezTo>
                    <a:pt x="597266" y="262652"/>
                    <a:pt x="558136" y="277541"/>
                    <a:pt x="478729" y="306746"/>
                  </a:cubicBezTo>
                  <a:close/>
                  <a:moveTo>
                    <a:pt x="154995" y="227148"/>
                  </a:moveTo>
                  <a:cubicBezTo>
                    <a:pt x="281549" y="256353"/>
                    <a:pt x="344349" y="270287"/>
                    <a:pt x="470139" y="297774"/>
                  </a:cubicBezTo>
                  <a:cubicBezTo>
                    <a:pt x="544583" y="270287"/>
                    <a:pt x="581232" y="256353"/>
                    <a:pt x="654148" y="228103"/>
                  </a:cubicBezTo>
                  <a:cubicBezTo>
                    <a:pt x="600320" y="172365"/>
                    <a:pt x="572833" y="143733"/>
                    <a:pt x="517287" y="86087"/>
                  </a:cubicBezTo>
                  <a:cubicBezTo>
                    <a:pt x="391306" y="56882"/>
                    <a:pt x="328125" y="41612"/>
                    <a:pt x="200615" y="9735"/>
                  </a:cubicBezTo>
                  <a:cubicBezTo>
                    <a:pt x="128845" y="37222"/>
                    <a:pt x="92959" y="51347"/>
                    <a:pt x="20805" y="79597"/>
                  </a:cubicBezTo>
                  <a:cubicBezTo>
                    <a:pt x="75970" y="140297"/>
                    <a:pt x="103075" y="170075"/>
                    <a:pt x="154995" y="22714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F7F59000-BA6A-4B04-A3C7-0D7E0BFA3764}"/>
                </a:ext>
              </a:extLst>
            </p:cNvPr>
            <p:cNvSpPr/>
            <p:nvPr/>
          </p:nvSpPr>
          <p:spPr>
            <a:xfrm>
              <a:off x="14942380" y="6598435"/>
              <a:ext cx="668084" cy="286321"/>
            </a:xfrm>
            <a:custGeom>
              <a:avLst/>
              <a:gdLst>
                <a:gd name="connsiteX0" fmla="*/ 485028 w 668083"/>
                <a:gd name="connsiteY0" fmla="*/ 299301 h 286321"/>
                <a:gd name="connsiteX1" fmla="*/ 145833 w 668083"/>
                <a:gd name="connsiteY1" fmla="*/ 225240 h 286321"/>
                <a:gd name="connsiteX2" fmla="*/ 0 w 668083"/>
                <a:gd name="connsiteY2" fmla="*/ 73871 h 286321"/>
                <a:gd name="connsiteX3" fmla="*/ 188017 w 668083"/>
                <a:gd name="connsiteY3" fmla="*/ 0 h 286321"/>
                <a:gd name="connsiteX4" fmla="*/ 522632 w 668083"/>
                <a:gd name="connsiteY4" fmla="*/ 73871 h 286321"/>
                <a:gd name="connsiteX5" fmla="*/ 675718 w 668083"/>
                <a:gd name="connsiteY5" fmla="*/ 223712 h 286321"/>
                <a:gd name="connsiteX6" fmla="*/ 485028 w 668083"/>
                <a:gd name="connsiteY6" fmla="*/ 299301 h 286321"/>
                <a:gd name="connsiteX7" fmla="*/ 157858 w 668083"/>
                <a:gd name="connsiteY7" fmla="*/ 220658 h 286321"/>
                <a:gd name="connsiteX8" fmla="*/ 476057 w 668083"/>
                <a:gd name="connsiteY8" fmla="*/ 290139 h 286321"/>
                <a:gd name="connsiteX9" fmla="*/ 654722 w 668083"/>
                <a:gd name="connsiteY9" fmla="*/ 219131 h 286321"/>
                <a:gd name="connsiteX10" fmla="*/ 511370 w 668083"/>
                <a:gd name="connsiteY10" fmla="*/ 78643 h 286321"/>
                <a:gd name="connsiteX11" fmla="*/ 197370 w 668083"/>
                <a:gd name="connsiteY11" fmla="*/ 9353 h 286321"/>
                <a:gd name="connsiteX12" fmla="*/ 20996 w 668083"/>
                <a:gd name="connsiteY12" fmla="*/ 78834 h 286321"/>
                <a:gd name="connsiteX13" fmla="*/ 157858 w 668083"/>
                <a:gd name="connsiteY13" fmla="*/ 220658 h 28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083" h="286321">
                  <a:moveTo>
                    <a:pt x="485028" y="299301"/>
                  </a:moveTo>
                  <a:cubicBezTo>
                    <a:pt x="348930" y="269715"/>
                    <a:pt x="281358" y="255208"/>
                    <a:pt x="145833" y="225240"/>
                  </a:cubicBezTo>
                  <a:cubicBezTo>
                    <a:pt x="88569" y="165876"/>
                    <a:pt x="59364" y="135525"/>
                    <a:pt x="0" y="73871"/>
                  </a:cubicBezTo>
                  <a:cubicBezTo>
                    <a:pt x="75588" y="44284"/>
                    <a:pt x="113192" y="29396"/>
                    <a:pt x="188017" y="0"/>
                  </a:cubicBezTo>
                  <a:cubicBezTo>
                    <a:pt x="322398" y="30541"/>
                    <a:pt x="389016" y="45048"/>
                    <a:pt x="522632" y="73871"/>
                  </a:cubicBezTo>
                  <a:cubicBezTo>
                    <a:pt x="583714" y="133807"/>
                    <a:pt x="614446" y="163776"/>
                    <a:pt x="675718" y="223712"/>
                  </a:cubicBezTo>
                  <a:cubicBezTo>
                    <a:pt x="600702" y="254444"/>
                    <a:pt x="562526" y="269715"/>
                    <a:pt x="485028" y="299301"/>
                  </a:cubicBezTo>
                  <a:close/>
                  <a:moveTo>
                    <a:pt x="157858" y="220658"/>
                  </a:moveTo>
                  <a:cubicBezTo>
                    <a:pt x="284985" y="248718"/>
                    <a:pt x="348358" y="262461"/>
                    <a:pt x="476057" y="290139"/>
                  </a:cubicBezTo>
                  <a:cubicBezTo>
                    <a:pt x="548592" y="262270"/>
                    <a:pt x="584286" y="248145"/>
                    <a:pt x="654722" y="219131"/>
                  </a:cubicBezTo>
                  <a:cubicBezTo>
                    <a:pt x="597457" y="163012"/>
                    <a:pt x="568634" y="134762"/>
                    <a:pt x="511370" y="78643"/>
                  </a:cubicBezTo>
                  <a:cubicBezTo>
                    <a:pt x="385961" y="51538"/>
                    <a:pt x="323352" y="37985"/>
                    <a:pt x="197370" y="9353"/>
                  </a:cubicBezTo>
                  <a:cubicBezTo>
                    <a:pt x="127317" y="37222"/>
                    <a:pt x="92005" y="50965"/>
                    <a:pt x="20996" y="78834"/>
                  </a:cubicBezTo>
                  <a:cubicBezTo>
                    <a:pt x="76543" y="136289"/>
                    <a:pt x="104030" y="164921"/>
                    <a:pt x="157858" y="220658"/>
                  </a:cubicBezTo>
                  <a:close/>
                </a:path>
              </a:pathLst>
            </a:custGeom>
            <a:grpFill/>
            <a:ln w="190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72" name="Rectangle 971">
            <a:extLst>
              <a:ext uri="{FF2B5EF4-FFF2-40B4-BE49-F238E27FC236}">
                <a16:creationId xmlns:a16="http://schemas.microsoft.com/office/drawing/2014/main" id="{B4E3AF18-A8C6-4EB2-9D78-30D087314ECC}"/>
              </a:ext>
            </a:extLst>
          </p:cNvPr>
          <p:cNvSpPr/>
          <p:nvPr userDrawn="1"/>
        </p:nvSpPr>
        <p:spPr>
          <a:xfrm>
            <a:off x="0" y="6424612"/>
            <a:ext cx="12192000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3" name="Date Placeholder 1">
            <a:extLst>
              <a:ext uri="{FF2B5EF4-FFF2-40B4-BE49-F238E27FC236}">
                <a16:creationId xmlns:a16="http://schemas.microsoft.com/office/drawing/2014/main" id="{754AA854-04E7-4931-AE34-06A3DACDE38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33989" y="6458744"/>
            <a:ext cx="954781" cy="36512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Framework</a:t>
            </a:r>
          </a:p>
        </p:txBody>
      </p:sp>
      <p:sp>
        <p:nvSpPr>
          <p:cNvPr id="974" name="Slide Number Placeholder 3">
            <a:extLst>
              <a:ext uri="{FF2B5EF4-FFF2-40B4-BE49-F238E27FC236}">
                <a16:creationId xmlns:a16="http://schemas.microsoft.com/office/drawing/2014/main" id="{39440C87-5496-4ED0-9CC3-D20F41B9012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38910" y="6458744"/>
            <a:ext cx="419100" cy="365125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fld id="{97258C20-7D93-6E45-922D-1BC1DF7C697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13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_and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 wrap="none"/>
          <a:lstStyle>
            <a:lvl1pPr>
              <a:defRPr sz="12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E1B8D8-B920-B54B-9695-F3BA24432E4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30081" y="2589213"/>
            <a:ext cx="839788" cy="83978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z="600" dirty="0" err="1"/>
              <a:t>img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8EA7391-882B-DA41-BCB8-930409F9A60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4399" y="2589213"/>
            <a:ext cx="839788" cy="83978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z="600" dirty="0" err="1"/>
              <a:t>img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FB0C802-B277-F548-A8D7-8A5FD54AD63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8718" y="2589213"/>
            <a:ext cx="839788" cy="83978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z="600" dirty="0" err="1"/>
              <a:t>img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1D836C8-A676-554D-A15E-0AB992E3F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13036" y="2589213"/>
            <a:ext cx="839788" cy="83978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z="600" dirty="0" err="1"/>
              <a:t>img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187E1A5-0909-9842-8A5D-81657ABD75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7355" y="2589213"/>
            <a:ext cx="839788" cy="83978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z="600" dirty="0" err="1"/>
              <a:t>img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3F3C4777-5F3B-A54B-B89A-A9468F93725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201673" y="2589213"/>
            <a:ext cx="839788" cy="83978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z="600" dirty="0" err="1"/>
              <a:t>img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4FAB20B1-1F53-9C4D-BBDE-78FEE28A058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395991" y="2589213"/>
            <a:ext cx="839788" cy="839788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z="600" dirty="0" err="1"/>
              <a:t>img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01593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DE" noProof="0" dirty="0"/>
          </a:p>
        </p:txBody>
      </p:sp>
      <p:sp>
        <p:nvSpPr>
          <p:cNvPr id="13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Enter </a:t>
            </a:r>
            <a:r>
              <a:rPr lang="de-DE" noProof="0" dirty="0" err="1"/>
              <a:t>your</a:t>
            </a:r>
            <a:r>
              <a:rPr lang="de-DE" noProof="0" dirty="0"/>
              <a:t> </a:t>
            </a:r>
            <a:r>
              <a:rPr lang="de-DE" noProof="0" dirty="0" err="1"/>
              <a:t>subtitle</a:t>
            </a:r>
            <a:r>
              <a:rPr lang="de-DE" noProof="0" dirty="0"/>
              <a:t> </a:t>
            </a:r>
            <a:r>
              <a:rPr lang="de-DE" noProof="0" dirty="0" err="1"/>
              <a:t>here</a:t>
            </a:r>
            <a:endParaRPr lang="de-DE" noProof="0" dirty="0"/>
          </a:p>
        </p:txBody>
      </p:sp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gray">
          <a:xfrm>
            <a:off x="540070" y="1512000"/>
            <a:ext cx="11111046" cy="429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230F251-2FDD-45A3-AA73-1D4730F5B8C3}" type="datetime1">
              <a:rPr lang="en-US" noProof="0" smtClean="0"/>
              <a:t>8/20/2024</a:t>
            </a:fld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Presentation Title</a:t>
            </a:r>
            <a:endParaRPr lang="de-DE" noProof="0" dirty="0"/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30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E1BE1-9350-F542-BAE1-117BD1E5E9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519" y="1209675"/>
            <a:ext cx="4244181" cy="4724400"/>
          </a:xfrm>
          <a:prstGeom prst="rect">
            <a:avLst/>
          </a:prstGeom>
          <a:blipFill>
            <a:blip r:embed="rId2"/>
            <a:srcRect/>
            <a:stretch>
              <a:fillRect l="-5657" r="-5657"/>
            </a:stretch>
          </a:blipFill>
        </p:spPr>
        <p:txBody>
          <a:bodyPr/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2632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79744" y="2947298"/>
            <a:ext cx="344459" cy="344384"/>
          </a:xfrm>
          <a:custGeom>
            <a:avLst/>
            <a:gdLst>
              <a:gd name="connsiteX0" fmla="*/ 344504 w 689008"/>
              <a:gd name="connsiteY0" fmla="*/ 0 h 688767"/>
              <a:gd name="connsiteX1" fmla="*/ 689008 w 689008"/>
              <a:gd name="connsiteY1" fmla="*/ 344504 h 688767"/>
              <a:gd name="connsiteX2" fmla="*/ 413934 w 689008"/>
              <a:gd name="connsiteY2" fmla="*/ 682009 h 688767"/>
              <a:gd name="connsiteX3" fmla="*/ 346895 w 689008"/>
              <a:gd name="connsiteY3" fmla="*/ 688767 h 688767"/>
              <a:gd name="connsiteX4" fmla="*/ 342113 w 689008"/>
              <a:gd name="connsiteY4" fmla="*/ 688767 h 688767"/>
              <a:gd name="connsiteX5" fmla="*/ 275075 w 689008"/>
              <a:gd name="connsiteY5" fmla="*/ 682009 h 688767"/>
              <a:gd name="connsiteX6" fmla="*/ 0 w 689008"/>
              <a:gd name="connsiteY6" fmla="*/ 344504 h 688767"/>
              <a:gd name="connsiteX7" fmla="*/ 344504 w 689008"/>
              <a:gd name="connsiteY7" fmla="*/ 0 h 6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008" h="688767">
                <a:moveTo>
                  <a:pt x="344504" y="0"/>
                </a:moveTo>
                <a:cubicBezTo>
                  <a:pt x="534768" y="0"/>
                  <a:pt x="689008" y="154240"/>
                  <a:pt x="689008" y="344504"/>
                </a:cubicBezTo>
                <a:cubicBezTo>
                  <a:pt x="689008" y="510985"/>
                  <a:pt x="570918" y="649885"/>
                  <a:pt x="413934" y="682009"/>
                </a:cubicBezTo>
                <a:lnTo>
                  <a:pt x="346895" y="688767"/>
                </a:lnTo>
                <a:lnTo>
                  <a:pt x="342113" y="688767"/>
                </a:lnTo>
                <a:lnTo>
                  <a:pt x="275075" y="682009"/>
                </a:lnTo>
                <a:cubicBezTo>
                  <a:pt x="118090" y="649885"/>
                  <a:pt x="0" y="510985"/>
                  <a:pt x="0" y="344504"/>
                </a:cubicBezTo>
                <a:cubicBezTo>
                  <a:pt x="0" y="154240"/>
                  <a:pt x="154240" y="0"/>
                  <a:pt x="344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79744" y="3500406"/>
            <a:ext cx="344459" cy="344384"/>
          </a:xfrm>
          <a:custGeom>
            <a:avLst/>
            <a:gdLst>
              <a:gd name="connsiteX0" fmla="*/ 344504 w 689008"/>
              <a:gd name="connsiteY0" fmla="*/ 0 h 688767"/>
              <a:gd name="connsiteX1" fmla="*/ 689008 w 689008"/>
              <a:gd name="connsiteY1" fmla="*/ 344504 h 688767"/>
              <a:gd name="connsiteX2" fmla="*/ 413934 w 689008"/>
              <a:gd name="connsiteY2" fmla="*/ 682009 h 688767"/>
              <a:gd name="connsiteX3" fmla="*/ 346895 w 689008"/>
              <a:gd name="connsiteY3" fmla="*/ 688767 h 688767"/>
              <a:gd name="connsiteX4" fmla="*/ 342113 w 689008"/>
              <a:gd name="connsiteY4" fmla="*/ 688767 h 688767"/>
              <a:gd name="connsiteX5" fmla="*/ 275075 w 689008"/>
              <a:gd name="connsiteY5" fmla="*/ 682009 h 688767"/>
              <a:gd name="connsiteX6" fmla="*/ 0 w 689008"/>
              <a:gd name="connsiteY6" fmla="*/ 344504 h 688767"/>
              <a:gd name="connsiteX7" fmla="*/ 344504 w 689008"/>
              <a:gd name="connsiteY7" fmla="*/ 0 h 6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008" h="688767">
                <a:moveTo>
                  <a:pt x="344504" y="0"/>
                </a:moveTo>
                <a:cubicBezTo>
                  <a:pt x="534768" y="0"/>
                  <a:pt x="689008" y="154240"/>
                  <a:pt x="689008" y="344504"/>
                </a:cubicBezTo>
                <a:cubicBezTo>
                  <a:pt x="689008" y="510985"/>
                  <a:pt x="570918" y="649885"/>
                  <a:pt x="413934" y="682009"/>
                </a:cubicBezTo>
                <a:lnTo>
                  <a:pt x="346895" y="688767"/>
                </a:lnTo>
                <a:lnTo>
                  <a:pt x="342113" y="688767"/>
                </a:lnTo>
                <a:lnTo>
                  <a:pt x="275075" y="682009"/>
                </a:lnTo>
                <a:cubicBezTo>
                  <a:pt x="118090" y="649885"/>
                  <a:pt x="0" y="510985"/>
                  <a:pt x="0" y="344504"/>
                </a:cubicBezTo>
                <a:cubicBezTo>
                  <a:pt x="0" y="154240"/>
                  <a:pt x="154240" y="0"/>
                  <a:pt x="344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879744" y="4055615"/>
            <a:ext cx="344459" cy="344384"/>
          </a:xfrm>
          <a:custGeom>
            <a:avLst/>
            <a:gdLst>
              <a:gd name="connsiteX0" fmla="*/ 344504 w 689008"/>
              <a:gd name="connsiteY0" fmla="*/ 0 h 688767"/>
              <a:gd name="connsiteX1" fmla="*/ 689008 w 689008"/>
              <a:gd name="connsiteY1" fmla="*/ 344504 h 688767"/>
              <a:gd name="connsiteX2" fmla="*/ 413934 w 689008"/>
              <a:gd name="connsiteY2" fmla="*/ 682009 h 688767"/>
              <a:gd name="connsiteX3" fmla="*/ 346895 w 689008"/>
              <a:gd name="connsiteY3" fmla="*/ 688767 h 688767"/>
              <a:gd name="connsiteX4" fmla="*/ 342113 w 689008"/>
              <a:gd name="connsiteY4" fmla="*/ 688767 h 688767"/>
              <a:gd name="connsiteX5" fmla="*/ 275075 w 689008"/>
              <a:gd name="connsiteY5" fmla="*/ 682009 h 688767"/>
              <a:gd name="connsiteX6" fmla="*/ 0 w 689008"/>
              <a:gd name="connsiteY6" fmla="*/ 344504 h 688767"/>
              <a:gd name="connsiteX7" fmla="*/ 344504 w 689008"/>
              <a:gd name="connsiteY7" fmla="*/ 0 h 6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008" h="688767">
                <a:moveTo>
                  <a:pt x="344504" y="0"/>
                </a:moveTo>
                <a:cubicBezTo>
                  <a:pt x="534768" y="0"/>
                  <a:pt x="689008" y="154240"/>
                  <a:pt x="689008" y="344504"/>
                </a:cubicBezTo>
                <a:cubicBezTo>
                  <a:pt x="689008" y="510985"/>
                  <a:pt x="570918" y="649885"/>
                  <a:pt x="413934" y="682009"/>
                </a:cubicBezTo>
                <a:lnTo>
                  <a:pt x="346895" y="688767"/>
                </a:lnTo>
                <a:lnTo>
                  <a:pt x="342113" y="688767"/>
                </a:lnTo>
                <a:lnTo>
                  <a:pt x="275075" y="682009"/>
                </a:lnTo>
                <a:cubicBezTo>
                  <a:pt x="118090" y="649885"/>
                  <a:pt x="0" y="510985"/>
                  <a:pt x="0" y="344504"/>
                </a:cubicBezTo>
                <a:cubicBezTo>
                  <a:pt x="0" y="154240"/>
                  <a:pt x="154240" y="0"/>
                  <a:pt x="344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879744" y="4608481"/>
            <a:ext cx="344459" cy="344384"/>
          </a:xfrm>
          <a:custGeom>
            <a:avLst/>
            <a:gdLst>
              <a:gd name="connsiteX0" fmla="*/ 344504 w 689008"/>
              <a:gd name="connsiteY0" fmla="*/ 0 h 688767"/>
              <a:gd name="connsiteX1" fmla="*/ 689008 w 689008"/>
              <a:gd name="connsiteY1" fmla="*/ 344504 h 688767"/>
              <a:gd name="connsiteX2" fmla="*/ 413934 w 689008"/>
              <a:gd name="connsiteY2" fmla="*/ 682009 h 688767"/>
              <a:gd name="connsiteX3" fmla="*/ 346895 w 689008"/>
              <a:gd name="connsiteY3" fmla="*/ 688767 h 688767"/>
              <a:gd name="connsiteX4" fmla="*/ 342113 w 689008"/>
              <a:gd name="connsiteY4" fmla="*/ 688767 h 688767"/>
              <a:gd name="connsiteX5" fmla="*/ 275075 w 689008"/>
              <a:gd name="connsiteY5" fmla="*/ 682009 h 688767"/>
              <a:gd name="connsiteX6" fmla="*/ 0 w 689008"/>
              <a:gd name="connsiteY6" fmla="*/ 344504 h 688767"/>
              <a:gd name="connsiteX7" fmla="*/ 344504 w 689008"/>
              <a:gd name="connsiteY7" fmla="*/ 0 h 6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008" h="688767">
                <a:moveTo>
                  <a:pt x="344504" y="0"/>
                </a:moveTo>
                <a:cubicBezTo>
                  <a:pt x="534768" y="0"/>
                  <a:pt x="689008" y="154240"/>
                  <a:pt x="689008" y="344504"/>
                </a:cubicBezTo>
                <a:cubicBezTo>
                  <a:pt x="689008" y="510985"/>
                  <a:pt x="570918" y="649885"/>
                  <a:pt x="413934" y="682009"/>
                </a:cubicBezTo>
                <a:lnTo>
                  <a:pt x="346895" y="688767"/>
                </a:lnTo>
                <a:lnTo>
                  <a:pt x="342113" y="688767"/>
                </a:lnTo>
                <a:lnTo>
                  <a:pt x="275075" y="682009"/>
                </a:lnTo>
                <a:cubicBezTo>
                  <a:pt x="118090" y="649885"/>
                  <a:pt x="0" y="510985"/>
                  <a:pt x="0" y="344504"/>
                </a:cubicBezTo>
                <a:cubicBezTo>
                  <a:pt x="0" y="154240"/>
                  <a:pt x="154240" y="0"/>
                  <a:pt x="344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879744" y="5161348"/>
            <a:ext cx="344459" cy="344384"/>
          </a:xfrm>
          <a:custGeom>
            <a:avLst/>
            <a:gdLst>
              <a:gd name="connsiteX0" fmla="*/ 344504 w 689008"/>
              <a:gd name="connsiteY0" fmla="*/ 0 h 688767"/>
              <a:gd name="connsiteX1" fmla="*/ 689008 w 689008"/>
              <a:gd name="connsiteY1" fmla="*/ 344504 h 688767"/>
              <a:gd name="connsiteX2" fmla="*/ 413934 w 689008"/>
              <a:gd name="connsiteY2" fmla="*/ 682009 h 688767"/>
              <a:gd name="connsiteX3" fmla="*/ 346895 w 689008"/>
              <a:gd name="connsiteY3" fmla="*/ 688767 h 688767"/>
              <a:gd name="connsiteX4" fmla="*/ 342113 w 689008"/>
              <a:gd name="connsiteY4" fmla="*/ 688767 h 688767"/>
              <a:gd name="connsiteX5" fmla="*/ 275075 w 689008"/>
              <a:gd name="connsiteY5" fmla="*/ 682009 h 688767"/>
              <a:gd name="connsiteX6" fmla="*/ 0 w 689008"/>
              <a:gd name="connsiteY6" fmla="*/ 344504 h 688767"/>
              <a:gd name="connsiteX7" fmla="*/ 344504 w 689008"/>
              <a:gd name="connsiteY7" fmla="*/ 0 h 6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008" h="688767">
                <a:moveTo>
                  <a:pt x="344504" y="0"/>
                </a:moveTo>
                <a:cubicBezTo>
                  <a:pt x="534768" y="0"/>
                  <a:pt x="689008" y="154240"/>
                  <a:pt x="689008" y="344504"/>
                </a:cubicBezTo>
                <a:cubicBezTo>
                  <a:pt x="689008" y="510985"/>
                  <a:pt x="570918" y="649885"/>
                  <a:pt x="413934" y="682009"/>
                </a:cubicBezTo>
                <a:lnTo>
                  <a:pt x="346895" y="688767"/>
                </a:lnTo>
                <a:lnTo>
                  <a:pt x="342113" y="688767"/>
                </a:lnTo>
                <a:lnTo>
                  <a:pt x="275075" y="682009"/>
                </a:lnTo>
                <a:cubicBezTo>
                  <a:pt x="118090" y="649885"/>
                  <a:pt x="0" y="510985"/>
                  <a:pt x="0" y="344504"/>
                </a:cubicBezTo>
                <a:cubicBezTo>
                  <a:pt x="0" y="154240"/>
                  <a:pt x="154240" y="0"/>
                  <a:pt x="344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879744" y="5712354"/>
            <a:ext cx="344459" cy="344384"/>
          </a:xfrm>
          <a:custGeom>
            <a:avLst/>
            <a:gdLst>
              <a:gd name="connsiteX0" fmla="*/ 344504 w 689008"/>
              <a:gd name="connsiteY0" fmla="*/ 0 h 688767"/>
              <a:gd name="connsiteX1" fmla="*/ 689008 w 689008"/>
              <a:gd name="connsiteY1" fmla="*/ 344504 h 688767"/>
              <a:gd name="connsiteX2" fmla="*/ 413934 w 689008"/>
              <a:gd name="connsiteY2" fmla="*/ 682009 h 688767"/>
              <a:gd name="connsiteX3" fmla="*/ 346895 w 689008"/>
              <a:gd name="connsiteY3" fmla="*/ 688767 h 688767"/>
              <a:gd name="connsiteX4" fmla="*/ 342113 w 689008"/>
              <a:gd name="connsiteY4" fmla="*/ 688767 h 688767"/>
              <a:gd name="connsiteX5" fmla="*/ 275075 w 689008"/>
              <a:gd name="connsiteY5" fmla="*/ 682009 h 688767"/>
              <a:gd name="connsiteX6" fmla="*/ 0 w 689008"/>
              <a:gd name="connsiteY6" fmla="*/ 344504 h 688767"/>
              <a:gd name="connsiteX7" fmla="*/ 344504 w 689008"/>
              <a:gd name="connsiteY7" fmla="*/ 0 h 6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008" h="688767">
                <a:moveTo>
                  <a:pt x="344504" y="0"/>
                </a:moveTo>
                <a:cubicBezTo>
                  <a:pt x="534768" y="0"/>
                  <a:pt x="689008" y="154240"/>
                  <a:pt x="689008" y="344504"/>
                </a:cubicBezTo>
                <a:cubicBezTo>
                  <a:pt x="689008" y="510985"/>
                  <a:pt x="570918" y="649885"/>
                  <a:pt x="413934" y="682009"/>
                </a:cubicBezTo>
                <a:lnTo>
                  <a:pt x="346895" y="688767"/>
                </a:lnTo>
                <a:lnTo>
                  <a:pt x="342113" y="688767"/>
                </a:lnTo>
                <a:lnTo>
                  <a:pt x="275075" y="682009"/>
                </a:lnTo>
                <a:cubicBezTo>
                  <a:pt x="118090" y="649885"/>
                  <a:pt x="0" y="510985"/>
                  <a:pt x="0" y="344504"/>
                </a:cubicBezTo>
                <a:cubicBezTo>
                  <a:pt x="0" y="154240"/>
                  <a:pt x="154240" y="0"/>
                  <a:pt x="3445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0FA970-915A-4221-98C2-1B3A5E560653}" type="datetime1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2D626-0FC7-4A2A-97D3-6432F2E5F7F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6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422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15961"/>
          </a:xfrm>
        </p:spPr>
        <p:txBody>
          <a:bodyPr>
            <a:normAutofit/>
          </a:bodyPr>
          <a:lstStyle>
            <a:lvl1pPr algn="l">
              <a:defRPr sz="373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0" cy="508000"/>
          </a:xfrm>
        </p:spPr>
        <p:txBody>
          <a:bodyPr>
            <a:noAutofit/>
          </a:bodyPr>
          <a:lstStyle>
            <a:lvl1pPr marL="0" indent="0">
              <a:buNone/>
              <a:defRPr sz="186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58880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9C1DD8-6759-4D18-BE82-7B8B61F948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801071"/>
            <a:ext cx="12192000" cy="35098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9430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B25063-022C-4F9B-A007-72C392ECA3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1498" y="977462"/>
            <a:ext cx="5391813" cy="3862552"/>
          </a:xfrm>
          <a:custGeom>
            <a:avLst/>
            <a:gdLst>
              <a:gd name="connsiteX0" fmla="*/ 145271 w 5391813"/>
              <a:gd name="connsiteY0" fmla="*/ 0 h 3862552"/>
              <a:gd name="connsiteX1" fmla="*/ 5246542 w 5391813"/>
              <a:gd name="connsiteY1" fmla="*/ 0 h 3862552"/>
              <a:gd name="connsiteX2" fmla="*/ 5391813 w 5391813"/>
              <a:gd name="connsiteY2" fmla="*/ 145271 h 3862552"/>
              <a:gd name="connsiteX3" fmla="*/ 5391813 w 5391813"/>
              <a:gd name="connsiteY3" fmla="*/ 3717281 h 3862552"/>
              <a:gd name="connsiteX4" fmla="*/ 5246542 w 5391813"/>
              <a:gd name="connsiteY4" fmla="*/ 3862552 h 3862552"/>
              <a:gd name="connsiteX5" fmla="*/ 145271 w 5391813"/>
              <a:gd name="connsiteY5" fmla="*/ 3862552 h 3862552"/>
              <a:gd name="connsiteX6" fmla="*/ 0 w 5391813"/>
              <a:gd name="connsiteY6" fmla="*/ 3717281 h 3862552"/>
              <a:gd name="connsiteX7" fmla="*/ 0 w 5391813"/>
              <a:gd name="connsiteY7" fmla="*/ 145271 h 3862552"/>
              <a:gd name="connsiteX8" fmla="*/ 145271 w 5391813"/>
              <a:gd name="connsiteY8" fmla="*/ 0 h 386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1813" h="3862552">
                <a:moveTo>
                  <a:pt x="145271" y="0"/>
                </a:moveTo>
                <a:lnTo>
                  <a:pt x="5246542" y="0"/>
                </a:lnTo>
                <a:cubicBezTo>
                  <a:pt x="5326773" y="0"/>
                  <a:pt x="5391813" y="65040"/>
                  <a:pt x="5391813" y="145271"/>
                </a:cubicBezTo>
                <a:lnTo>
                  <a:pt x="5391813" y="3717281"/>
                </a:lnTo>
                <a:cubicBezTo>
                  <a:pt x="5391813" y="3797512"/>
                  <a:pt x="5326773" y="3862552"/>
                  <a:pt x="5246542" y="3862552"/>
                </a:cubicBezTo>
                <a:lnTo>
                  <a:pt x="145271" y="3862552"/>
                </a:lnTo>
                <a:cubicBezTo>
                  <a:pt x="65040" y="3862552"/>
                  <a:pt x="0" y="3797512"/>
                  <a:pt x="0" y="3717281"/>
                </a:cubicBezTo>
                <a:lnTo>
                  <a:pt x="0" y="145271"/>
                </a:lnTo>
                <a:cubicBezTo>
                  <a:pt x="0" y="65040"/>
                  <a:pt x="65040" y="0"/>
                  <a:pt x="145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CB022C-4F01-4310-82B6-1B0B61754E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8439" y="3574143"/>
            <a:ext cx="2732228" cy="2719430"/>
          </a:xfrm>
          <a:custGeom>
            <a:avLst/>
            <a:gdLst>
              <a:gd name="connsiteX0" fmla="*/ 0 w 2732228"/>
              <a:gd name="connsiteY0" fmla="*/ 0 h 2719430"/>
              <a:gd name="connsiteX1" fmla="*/ 2732228 w 2732228"/>
              <a:gd name="connsiteY1" fmla="*/ 0 h 2719430"/>
              <a:gd name="connsiteX2" fmla="*/ 2732228 w 2732228"/>
              <a:gd name="connsiteY2" fmla="*/ 2719430 h 2719430"/>
              <a:gd name="connsiteX3" fmla="*/ 0 w 2732228"/>
              <a:gd name="connsiteY3" fmla="*/ 2719430 h 271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28" h="2719430">
                <a:moveTo>
                  <a:pt x="0" y="0"/>
                </a:moveTo>
                <a:lnTo>
                  <a:pt x="2732228" y="0"/>
                </a:lnTo>
                <a:lnTo>
                  <a:pt x="2732228" y="2719430"/>
                </a:lnTo>
                <a:lnTo>
                  <a:pt x="0" y="27194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74250-C2AA-40C6-81E5-4661F5CD7B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00666" y="854713"/>
            <a:ext cx="2732228" cy="2719430"/>
          </a:xfrm>
          <a:custGeom>
            <a:avLst/>
            <a:gdLst>
              <a:gd name="connsiteX0" fmla="*/ 0 w 2732228"/>
              <a:gd name="connsiteY0" fmla="*/ 0 h 2719430"/>
              <a:gd name="connsiteX1" fmla="*/ 2732228 w 2732228"/>
              <a:gd name="connsiteY1" fmla="*/ 0 h 2719430"/>
              <a:gd name="connsiteX2" fmla="*/ 2732228 w 2732228"/>
              <a:gd name="connsiteY2" fmla="*/ 2719430 h 2719430"/>
              <a:gd name="connsiteX3" fmla="*/ 0 w 2732228"/>
              <a:gd name="connsiteY3" fmla="*/ 2719430 h 271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28" h="2719430">
                <a:moveTo>
                  <a:pt x="0" y="0"/>
                </a:moveTo>
                <a:lnTo>
                  <a:pt x="2732228" y="0"/>
                </a:lnTo>
                <a:lnTo>
                  <a:pt x="2732228" y="2719430"/>
                </a:lnTo>
                <a:lnTo>
                  <a:pt x="0" y="27194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873022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3ECE24E-DFB3-4B39-BE59-E16243F527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4755" y="378501"/>
            <a:ext cx="4646951" cy="610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3013376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2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457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66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8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pPr/>
              <a:t>‹nr.›</a:t>
            </a:fld>
            <a:endParaRPr lang="uk-U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124744"/>
            <a:ext cx="2999656" cy="511256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Blank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78558" y="583241"/>
            <a:ext cx="176690" cy="2603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61457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89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3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40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31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62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8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70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362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53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pPr/>
              <a:t>‹nr.›</a:t>
            </a:fld>
            <a:endParaRPr lang="uk-U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194889" y="1124744"/>
            <a:ext cx="2999656" cy="511256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35121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3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881207" y="5101208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780999" y="5101208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80791" y="5101208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580583" y="5101208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480376" y="5101208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2927648" cy="6857999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582400" y="92075"/>
            <a:ext cx="454744" cy="365125"/>
          </a:xfrm>
          <a:prstGeom prst="rect">
            <a:avLst/>
          </a:prstGeom>
        </p:spPr>
        <p:txBody>
          <a:bodyPr/>
          <a:lstStyle/>
          <a:p>
            <a:fld id="{5F329958-AE87-434B-9F63-080417506F9F}" type="slidenum">
              <a:rPr lang="uk-UA" smtClean="0"/>
              <a:t>‹nr.›</a:t>
            </a:fld>
            <a:endParaRPr lang="uk-U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91544" y="908720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991544" y="1835477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991544" y="2762234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991544" y="3688991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991544" y="4615748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1991544" y="5542505"/>
            <a:ext cx="648072" cy="64807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6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B - 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8920-9721-4E24-87C4-896214D5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Designed by WarnaSlides.com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BD66A-2458-429A-A421-DEA49854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409-8958-43D2-904F-CC431AC7EBAC}" type="datetime2">
              <a:rPr lang="en-US" smtClean="0"/>
              <a:t>Tuesday, August 20,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2695B-1744-40B1-AE08-2DE2CA22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340-CA81-42BB-8122-3AF8BFD3329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397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rna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8920-9721-4E24-87C4-896214D5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Designed by WarnaSlides.com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BD66A-2458-429A-A421-DEA49854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EA5-ED9F-4B82-BE5F-B9C572151DC0}" type="datetime2">
              <a:rPr lang="en-US" smtClean="0"/>
              <a:t>Tuesday, August 20, 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2695B-1744-40B1-AE08-2DE2CA22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38340-CA81-42BB-8122-3AF8BFD3329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475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BBE738-FBCC-4D20-8C53-B88DCCEDF9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70371" y="3536158"/>
            <a:ext cx="2049626" cy="1871663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4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876F32-3BDC-41F6-B454-C3A41C04D18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14697" y="3536158"/>
            <a:ext cx="2049626" cy="1871663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4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2ABA6D-D8F9-4779-87D5-DD8C412CF0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3351" y="1450180"/>
            <a:ext cx="1825298" cy="395764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21854C-3512-45A4-9EC6-6FA225D102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14697" y="1450179"/>
            <a:ext cx="4305300" cy="1871663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3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lang="id-ID" sz="120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65BF17-C0DB-464F-B587-607DCEF1F1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2003" y="1450180"/>
            <a:ext cx="4305300" cy="3957640"/>
          </a:xfrm>
          <a:custGeom>
            <a:avLst/>
            <a:gdLst>
              <a:gd name="connsiteX0" fmla="*/ 27552 w 2098380"/>
              <a:gd name="connsiteY0" fmla="*/ 0 h 2895600"/>
              <a:gd name="connsiteX1" fmla="*/ 2070828 w 2098380"/>
              <a:gd name="connsiteY1" fmla="*/ 0 h 2895600"/>
              <a:gd name="connsiteX2" fmla="*/ 2098380 w 2098380"/>
              <a:gd name="connsiteY2" fmla="*/ 27552 h 2895600"/>
              <a:gd name="connsiteX3" fmla="*/ 2098380 w 2098380"/>
              <a:gd name="connsiteY3" fmla="*/ 2868048 h 2895600"/>
              <a:gd name="connsiteX4" fmla="*/ 2070828 w 2098380"/>
              <a:gd name="connsiteY4" fmla="*/ 2895600 h 2895600"/>
              <a:gd name="connsiteX5" fmla="*/ 27552 w 2098380"/>
              <a:gd name="connsiteY5" fmla="*/ 2895600 h 2895600"/>
              <a:gd name="connsiteX6" fmla="*/ 0 w 2098380"/>
              <a:gd name="connsiteY6" fmla="*/ 2868048 h 2895600"/>
              <a:gd name="connsiteX7" fmla="*/ 0 w 2098380"/>
              <a:gd name="connsiteY7" fmla="*/ 27552 h 2895600"/>
              <a:gd name="connsiteX8" fmla="*/ 27552 w 2098380"/>
              <a:gd name="connsiteY8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8380" h="2895600">
                <a:moveTo>
                  <a:pt x="27552" y="0"/>
                </a:moveTo>
                <a:lnTo>
                  <a:pt x="2070828" y="0"/>
                </a:lnTo>
                <a:cubicBezTo>
                  <a:pt x="2086045" y="0"/>
                  <a:pt x="2098380" y="12335"/>
                  <a:pt x="2098380" y="27552"/>
                </a:cubicBezTo>
                <a:lnTo>
                  <a:pt x="2098380" y="2868048"/>
                </a:lnTo>
                <a:cubicBezTo>
                  <a:pt x="2098380" y="2883265"/>
                  <a:pt x="2086045" y="2895600"/>
                  <a:pt x="2070828" y="2895600"/>
                </a:cubicBezTo>
                <a:lnTo>
                  <a:pt x="27552" y="2895600"/>
                </a:lnTo>
                <a:cubicBezTo>
                  <a:pt x="12335" y="2895600"/>
                  <a:pt x="0" y="2883265"/>
                  <a:pt x="0" y="2868048"/>
                </a:cubicBezTo>
                <a:lnTo>
                  <a:pt x="0" y="27552"/>
                </a:lnTo>
                <a:cubicBezTo>
                  <a:pt x="0" y="12335"/>
                  <a:pt x="12335" y="0"/>
                  <a:pt x="27552" y="0"/>
                </a:cubicBezTo>
                <a:close/>
              </a:path>
            </a:pathLst>
          </a:custGeom>
          <a:solidFill>
            <a:schemeClr val="accent1"/>
          </a:solidFill>
          <a:effectLst>
            <a:outerShdw blurRad="1270000" dist="7620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98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7" grpId="0" animBg="1"/>
      <p:bldP spid="7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BE3166-8C99-4B21-8A35-363C48F816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6110" y="1600200"/>
            <a:ext cx="4152900" cy="4152900"/>
          </a:xfrm>
          <a:custGeom>
            <a:avLst/>
            <a:gdLst>
              <a:gd name="connsiteX0" fmla="*/ 425465 w 4152900"/>
              <a:gd name="connsiteY0" fmla="*/ 0 h 4152900"/>
              <a:gd name="connsiteX1" fmla="*/ 3727435 w 4152900"/>
              <a:gd name="connsiteY1" fmla="*/ 0 h 4152900"/>
              <a:gd name="connsiteX2" fmla="*/ 4152900 w 4152900"/>
              <a:gd name="connsiteY2" fmla="*/ 425465 h 4152900"/>
              <a:gd name="connsiteX3" fmla="*/ 4152900 w 4152900"/>
              <a:gd name="connsiteY3" fmla="*/ 3727435 h 4152900"/>
              <a:gd name="connsiteX4" fmla="*/ 3727435 w 4152900"/>
              <a:gd name="connsiteY4" fmla="*/ 4152900 h 4152900"/>
              <a:gd name="connsiteX5" fmla="*/ 425465 w 4152900"/>
              <a:gd name="connsiteY5" fmla="*/ 4152900 h 4152900"/>
              <a:gd name="connsiteX6" fmla="*/ 0 w 4152900"/>
              <a:gd name="connsiteY6" fmla="*/ 3727435 h 4152900"/>
              <a:gd name="connsiteX7" fmla="*/ 0 w 4152900"/>
              <a:gd name="connsiteY7" fmla="*/ 425465 h 4152900"/>
              <a:gd name="connsiteX8" fmla="*/ 425465 w 4152900"/>
              <a:gd name="connsiteY8" fmla="*/ 0 h 41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2900" h="4152900">
                <a:moveTo>
                  <a:pt x="425465" y="0"/>
                </a:moveTo>
                <a:lnTo>
                  <a:pt x="3727435" y="0"/>
                </a:lnTo>
                <a:cubicBezTo>
                  <a:pt x="3962413" y="0"/>
                  <a:pt x="4152900" y="190487"/>
                  <a:pt x="4152900" y="425465"/>
                </a:cubicBezTo>
                <a:lnTo>
                  <a:pt x="4152900" y="3727435"/>
                </a:lnTo>
                <a:cubicBezTo>
                  <a:pt x="4152900" y="3962413"/>
                  <a:pt x="3962413" y="4152900"/>
                  <a:pt x="3727435" y="4152900"/>
                </a:cubicBezTo>
                <a:lnTo>
                  <a:pt x="425465" y="4152900"/>
                </a:lnTo>
                <a:cubicBezTo>
                  <a:pt x="190487" y="4152900"/>
                  <a:pt x="0" y="3962413"/>
                  <a:pt x="0" y="3727435"/>
                </a:cubicBezTo>
                <a:lnTo>
                  <a:pt x="0" y="425465"/>
                </a:lnTo>
                <a:cubicBezTo>
                  <a:pt x="0" y="190487"/>
                  <a:pt x="190487" y="0"/>
                  <a:pt x="425465" y="0"/>
                </a:cubicBezTo>
                <a:close/>
              </a:path>
            </a:pathLst>
          </a:custGeom>
          <a:effectLst>
            <a:outerShdw blurRad="203200" dist="304800" dir="8100000" algn="tr" rotWithShape="0">
              <a:prstClr val="black">
                <a:alpha val="19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9810612-8B34-4B4F-A093-CF67773D64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2827" y="498718"/>
            <a:ext cx="3356538" cy="3852528"/>
          </a:xfrm>
          <a:custGeom>
            <a:avLst/>
            <a:gdLst>
              <a:gd name="connsiteX0" fmla="*/ 89520 w 3356538"/>
              <a:gd name="connsiteY0" fmla="*/ 0 h 3852528"/>
              <a:gd name="connsiteX1" fmla="*/ 3267019 w 3356538"/>
              <a:gd name="connsiteY1" fmla="*/ 0 h 3852528"/>
              <a:gd name="connsiteX2" fmla="*/ 3356538 w 3356538"/>
              <a:gd name="connsiteY2" fmla="*/ 89520 h 3852528"/>
              <a:gd name="connsiteX3" fmla="*/ 3356538 w 3356538"/>
              <a:gd name="connsiteY3" fmla="*/ 2774423 h 3852528"/>
              <a:gd name="connsiteX4" fmla="*/ 0 w 3356538"/>
              <a:gd name="connsiteY4" fmla="*/ 3852528 h 3852528"/>
              <a:gd name="connsiteX5" fmla="*/ 0 w 3356538"/>
              <a:gd name="connsiteY5" fmla="*/ 89520 h 3852528"/>
              <a:gd name="connsiteX6" fmla="*/ 89520 w 3356538"/>
              <a:gd name="connsiteY6" fmla="*/ 0 h 38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538" h="3852528">
                <a:moveTo>
                  <a:pt x="89520" y="0"/>
                </a:moveTo>
                <a:lnTo>
                  <a:pt x="3267019" y="0"/>
                </a:lnTo>
                <a:cubicBezTo>
                  <a:pt x="3316459" y="0"/>
                  <a:pt x="3356538" y="40079"/>
                  <a:pt x="3356538" y="89520"/>
                </a:cubicBezTo>
                <a:lnTo>
                  <a:pt x="3356538" y="2774423"/>
                </a:lnTo>
                <a:lnTo>
                  <a:pt x="0" y="3852528"/>
                </a:lnTo>
                <a:lnTo>
                  <a:pt x="0" y="89520"/>
                </a:lnTo>
                <a:cubicBezTo>
                  <a:pt x="0" y="40079"/>
                  <a:pt x="40079" y="0"/>
                  <a:pt x="89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B679D9-DF55-4D02-ABA7-3525E2F4B9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7731" y="498718"/>
            <a:ext cx="3356538" cy="3852528"/>
          </a:xfrm>
          <a:custGeom>
            <a:avLst/>
            <a:gdLst>
              <a:gd name="connsiteX0" fmla="*/ 89520 w 3356538"/>
              <a:gd name="connsiteY0" fmla="*/ 0 h 3852528"/>
              <a:gd name="connsiteX1" fmla="*/ 3267019 w 3356538"/>
              <a:gd name="connsiteY1" fmla="*/ 0 h 3852528"/>
              <a:gd name="connsiteX2" fmla="*/ 3356538 w 3356538"/>
              <a:gd name="connsiteY2" fmla="*/ 89520 h 3852528"/>
              <a:gd name="connsiteX3" fmla="*/ 3356538 w 3356538"/>
              <a:gd name="connsiteY3" fmla="*/ 2774423 h 3852528"/>
              <a:gd name="connsiteX4" fmla="*/ 0 w 3356538"/>
              <a:gd name="connsiteY4" fmla="*/ 3852528 h 3852528"/>
              <a:gd name="connsiteX5" fmla="*/ 0 w 3356538"/>
              <a:gd name="connsiteY5" fmla="*/ 89520 h 3852528"/>
              <a:gd name="connsiteX6" fmla="*/ 89520 w 3356538"/>
              <a:gd name="connsiteY6" fmla="*/ 0 h 38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538" h="3852528">
                <a:moveTo>
                  <a:pt x="89520" y="0"/>
                </a:moveTo>
                <a:lnTo>
                  <a:pt x="3267019" y="0"/>
                </a:lnTo>
                <a:cubicBezTo>
                  <a:pt x="3316459" y="0"/>
                  <a:pt x="3356538" y="40079"/>
                  <a:pt x="3356538" y="89520"/>
                </a:cubicBezTo>
                <a:lnTo>
                  <a:pt x="3356538" y="2774423"/>
                </a:lnTo>
                <a:lnTo>
                  <a:pt x="0" y="3852528"/>
                </a:lnTo>
                <a:lnTo>
                  <a:pt x="0" y="89520"/>
                </a:lnTo>
                <a:cubicBezTo>
                  <a:pt x="0" y="40079"/>
                  <a:pt x="40079" y="0"/>
                  <a:pt x="89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140338D-7BD4-4711-9BFE-89276DB99BC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2635" y="498718"/>
            <a:ext cx="3356538" cy="3852528"/>
          </a:xfrm>
          <a:custGeom>
            <a:avLst/>
            <a:gdLst>
              <a:gd name="connsiteX0" fmla="*/ 89520 w 3356538"/>
              <a:gd name="connsiteY0" fmla="*/ 0 h 3852528"/>
              <a:gd name="connsiteX1" fmla="*/ 3267019 w 3356538"/>
              <a:gd name="connsiteY1" fmla="*/ 0 h 3852528"/>
              <a:gd name="connsiteX2" fmla="*/ 3356538 w 3356538"/>
              <a:gd name="connsiteY2" fmla="*/ 89520 h 3852528"/>
              <a:gd name="connsiteX3" fmla="*/ 3356538 w 3356538"/>
              <a:gd name="connsiteY3" fmla="*/ 2774423 h 3852528"/>
              <a:gd name="connsiteX4" fmla="*/ 0 w 3356538"/>
              <a:gd name="connsiteY4" fmla="*/ 3852528 h 3852528"/>
              <a:gd name="connsiteX5" fmla="*/ 0 w 3356538"/>
              <a:gd name="connsiteY5" fmla="*/ 89520 h 3852528"/>
              <a:gd name="connsiteX6" fmla="*/ 89520 w 3356538"/>
              <a:gd name="connsiteY6" fmla="*/ 0 h 38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538" h="3852528">
                <a:moveTo>
                  <a:pt x="89520" y="0"/>
                </a:moveTo>
                <a:lnTo>
                  <a:pt x="3267019" y="0"/>
                </a:lnTo>
                <a:cubicBezTo>
                  <a:pt x="3316459" y="0"/>
                  <a:pt x="3356538" y="40079"/>
                  <a:pt x="3356538" y="89520"/>
                </a:cubicBezTo>
                <a:lnTo>
                  <a:pt x="3356538" y="2774423"/>
                </a:lnTo>
                <a:lnTo>
                  <a:pt x="0" y="3852528"/>
                </a:lnTo>
                <a:lnTo>
                  <a:pt x="0" y="89520"/>
                </a:lnTo>
                <a:cubicBezTo>
                  <a:pt x="0" y="40079"/>
                  <a:pt x="40079" y="0"/>
                  <a:pt x="89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D687277-A613-475A-83D4-53EE8E3385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88211">
            <a:off x="9297280" y="1351318"/>
            <a:ext cx="2221954" cy="2022207"/>
          </a:xfrm>
          <a:custGeom>
            <a:avLst/>
            <a:gdLst>
              <a:gd name="connsiteX0" fmla="*/ 138966 w 2221954"/>
              <a:gd name="connsiteY0" fmla="*/ 0 h 2022207"/>
              <a:gd name="connsiteX1" fmla="*/ 2082988 w 2221954"/>
              <a:gd name="connsiteY1" fmla="*/ 0 h 2022207"/>
              <a:gd name="connsiteX2" fmla="*/ 2221954 w 2221954"/>
              <a:gd name="connsiteY2" fmla="*/ 138966 h 2022207"/>
              <a:gd name="connsiteX3" fmla="*/ 2221954 w 2221954"/>
              <a:gd name="connsiteY3" fmla="*/ 1883241 h 2022207"/>
              <a:gd name="connsiteX4" fmla="*/ 2082988 w 2221954"/>
              <a:gd name="connsiteY4" fmla="*/ 2022207 h 2022207"/>
              <a:gd name="connsiteX5" fmla="*/ 138966 w 2221954"/>
              <a:gd name="connsiteY5" fmla="*/ 2022207 h 2022207"/>
              <a:gd name="connsiteX6" fmla="*/ 0 w 2221954"/>
              <a:gd name="connsiteY6" fmla="*/ 1883241 h 2022207"/>
              <a:gd name="connsiteX7" fmla="*/ 0 w 2221954"/>
              <a:gd name="connsiteY7" fmla="*/ 138966 h 2022207"/>
              <a:gd name="connsiteX8" fmla="*/ 138966 w 2221954"/>
              <a:gd name="connsiteY8" fmla="*/ 0 h 202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1954" h="2022207">
                <a:moveTo>
                  <a:pt x="138966" y="0"/>
                </a:moveTo>
                <a:lnTo>
                  <a:pt x="2082988" y="0"/>
                </a:lnTo>
                <a:cubicBezTo>
                  <a:pt x="2159737" y="0"/>
                  <a:pt x="2221954" y="62217"/>
                  <a:pt x="2221954" y="138966"/>
                </a:cubicBezTo>
                <a:lnTo>
                  <a:pt x="2221954" y="1883241"/>
                </a:lnTo>
                <a:cubicBezTo>
                  <a:pt x="2221954" y="1959990"/>
                  <a:pt x="2159737" y="2022207"/>
                  <a:pt x="2082988" y="2022207"/>
                </a:cubicBezTo>
                <a:lnTo>
                  <a:pt x="138966" y="2022207"/>
                </a:lnTo>
                <a:cubicBezTo>
                  <a:pt x="62217" y="2022207"/>
                  <a:pt x="0" y="1959990"/>
                  <a:pt x="0" y="1883241"/>
                </a:cubicBezTo>
                <a:lnTo>
                  <a:pt x="0" y="138966"/>
                </a:lnTo>
                <a:cubicBezTo>
                  <a:pt x="0" y="62217"/>
                  <a:pt x="62217" y="0"/>
                  <a:pt x="1389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0" dist="609600" dir="10800000" sx="86000" sy="86000" algn="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99853D-67E4-48FB-9BD4-E36C31552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7501" y="512066"/>
            <a:ext cx="4279900" cy="6345934"/>
          </a:xfrm>
          <a:custGeom>
            <a:avLst/>
            <a:gdLst>
              <a:gd name="connsiteX0" fmla="*/ 0 w 4279900"/>
              <a:gd name="connsiteY0" fmla="*/ 0 h 6345934"/>
              <a:gd name="connsiteX1" fmla="*/ 4279900 w 4279900"/>
              <a:gd name="connsiteY1" fmla="*/ 0 h 6345934"/>
              <a:gd name="connsiteX2" fmla="*/ 4279900 w 4279900"/>
              <a:gd name="connsiteY2" fmla="*/ 6345934 h 6345934"/>
              <a:gd name="connsiteX3" fmla="*/ 0 w 4279900"/>
              <a:gd name="connsiteY3" fmla="*/ 6345934 h 634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9900" h="6345934">
                <a:moveTo>
                  <a:pt x="0" y="0"/>
                </a:moveTo>
                <a:lnTo>
                  <a:pt x="4279900" y="0"/>
                </a:lnTo>
                <a:lnTo>
                  <a:pt x="4279900" y="6345934"/>
                </a:lnTo>
                <a:lnTo>
                  <a:pt x="0" y="63459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02948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2DF8B11-B56A-4262-914E-3C73EFA0C0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697739"/>
            <a:ext cx="10972800" cy="5462525"/>
          </a:xfrm>
          <a:custGeom>
            <a:avLst/>
            <a:gdLst>
              <a:gd name="connsiteX0" fmla="*/ 45394 w 10972800"/>
              <a:gd name="connsiteY0" fmla="*/ 0 h 5462525"/>
              <a:gd name="connsiteX1" fmla="*/ 10927406 w 10972800"/>
              <a:gd name="connsiteY1" fmla="*/ 0 h 5462525"/>
              <a:gd name="connsiteX2" fmla="*/ 10972800 w 10972800"/>
              <a:gd name="connsiteY2" fmla="*/ 45394 h 5462525"/>
              <a:gd name="connsiteX3" fmla="*/ 10972800 w 10972800"/>
              <a:gd name="connsiteY3" fmla="*/ 5417131 h 5462525"/>
              <a:gd name="connsiteX4" fmla="*/ 10927406 w 10972800"/>
              <a:gd name="connsiteY4" fmla="*/ 5462525 h 5462525"/>
              <a:gd name="connsiteX5" fmla="*/ 45394 w 10972800"/>
              <a:gd name="connsiteY5" fmla="*/ 5462525 h 5462525"/>
              <a:gd name="connsiteX6" fmla="*/ 0 w 10972800"/>
              <a:gd name="connsiteY6" fmla="*/ 5417131 h 5462525"/>
              <a:gd name="connsiteX7" fmla="*/ 0 w 10972800"/>
              <a:gd name="connsiteY7" fmla="*/ 45394 h 5462525"/>
              <a:gd name="connsiteX8" fmla="*/ 45394 w 10972800"/>
              <a:gd name="connsiteY8" fmla="*/ 0 h 54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2800" h="5462525">
                <a:moveTo>
                  <a:pt x="45394" y="0"/>
                </a:moveTo>
                <a:lnTo>
                  <a:pt x="10927406" y="0"/>
                </a:lnTo>
                <a:cubicBezTo>
                  <a:pt x="10952476" y="0"/>
                  <a:pt x="10972800" y="20324"/>
                  <a:pt x="10972800" y="45394"/>
                </a:cubicBezTo>
                <a:lnTo>
                  <a:pt x="10972800" y="5417131"/>
                </a:lnTo>
                <a:cubicBezTo>
                  <a:pt x="10972800" y="5442201"/>
                  <a:pt x="10952476" y="5462525"/>
                  <a:pt x="10927406" y="5462525"/>
                </a:cubicBezTo>
                <a:lnTo>
                  <a:pt x="45394" y="5462525"/>
                </a:lnTo>
                <a:cubicBezTo>
                  <a:pt x="20324" y="5462525"/>
                  <a:pt x="0" y="5442201"/>
                  <a:pt x="0" y="5417131"/>
                </a:cubicBezTo>
                <a:lnTo>
                  <a:pt x="0" y="45394"/>
                </a:lnTo>
                <a:cubicBezTo>
                  <a:pt x="0" y="20324"/>
                  <a:pt x="20324" y="0"/>
                  <a:pt x="453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E250C2-1D1E-4736-824D-2B38975E55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984890-8115-4937-9549-78F04D5985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8CCF7F0-63BD-44BA-BEDD-F6D5629D9A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782F9B-A12B-48C3-A3FA-070F10F0F1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75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+ Numbe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4293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4C6CE-6824-4E7E-ACEC-D73C4FED9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</p:spPr>
        <p:txBody>
          <a:bodyPr wrap="square">
            <a:noAutofit/>
          </a:bodyPr>
          <a:lstStyle>
            <a:lvl1pPr>
              <a:defRPr lang="en-US" sz="14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4">
            <a:extLst>
              <a:ext uri="{FF2B5EF4-FFF2-40B4-BE49-F238E27FC236}">
                <a16:creationId xmlns:a16="http://schemas.microsoft.com/office/drawing/2014/main" id="{F64C4AA0-1E39-4021-B03B-F7706EA42132}"/>
              </a:ext>
            </a:extLst>
          </p:cNvPr>
          <p:cNvSpPr/>
          <p:nvPr userDrawn="1"/>
        </p:nvSpPr>
        <p:spPr>
          <a:xfrm>
            <a:off x="-1733550" y="-246743"/>
            <a:ext cx="15659100" cy="7351486"/>
          </a:xfrm>
          <a:custGeom>
            <a:avLst/>
            <a:gdLst>
              <a:gd name="connsiteX0" fmla="*/ 11916406 w 12192000"/>
              <a:gd name="connsiteY0" fmla="*/ 2684683 h 4389678"/>
              <a:gd name="connsiteX1" fmla="*/ 12164015 w 12192000"/>
              <a:gd name="connsiteY1" fmla="*/ 2196374 h 4389678"/>
              <a:gd name="connsiteX2" fmla="*/ 12164434 w 12192000"/>
              <a:gd name="connsiteY2" fmla="*/ 2195118 h 4389678"/>
              <a:gd name="connsiteX3" fmla="*/ 12164504 w 12192000"/>
              <a:gd name="connsiteY3" fmla="*/ 2194281 h 4389678"/>
              <a:gd name="connsiteX4" fmla="*/ 12192419 w 12192000"/>
              <a:gd name="connsiteY4" fmla="*/ 127643 h 4389678"/>
              <a:gd name="connsiteX5" fmla="*/ 12192349 w 12192000"/>
              <a:gd name="connsiteY5" fmla="*/ 126735 h 4389678"/>
              <a:gd name="connsiteX6" fmla="*/ 12191790 w 12192000"/>
              <a:gd name="connsiteY6" fmla="*/ 125828 h 4389678"/>
              <a:gd name="connsiteX7" fmla="*/ 12191023 w 12192000"/>
              <a:gd name="connsiteY7" fmla="*/ 125549 h 4389678"/>
              <a:gd name="connsiteX8" fmla="*/ 10235348 w 12192000"/>
              <a:gd name="connsiteY8" fmla="*/ 188358 h 4389678"/>
              <a:gd name="connsiteX9" fmla="*/ 8174432 w 12192000"/>
              <a:gd name="connsiteY9" fmla="*/ 0 h 4389678"/>
              <a:gd name="connsiteX10" fmla="*/ 8173944 w 12192000"/>
              <a:gd name="connsiteY10" fmla="*/ 140 h 4389678"/>
              <a:gd name="connsiteX11" fmla="*/ 8173525 w 12192000"/>
              <a:gd name="connsiteY11" fmla="*/ 419 h 4389678"/>
              <a:gd name="connsiteX12" fmla="*/ 8172757 w 12192000"/>
              <a:gd name="connsiteY12" fmla="*/ 1535 h 4389678"/>
              <a:gd name="connsiteX13" fmla="*/ 8172199 w 12192000"/>
              <a:gd name="connsiteY13" fmla="*/ 1884 h 4389678"/>
              <a:gd name="connsiteX14" fmla="*/ 7338230 w 12192000"/>
              <a:gd name="connsiteY14" fmla="*/ 1004462 h 4389678"/>
              <a:gd name="connsiteX15" fmla="*/ 6159787 w 12192000"/>
              <a:gd name="connsiteY15" fmla="*/ 244468 h 4389678"/>
              <a:gd name="connsiteX16" fmla="*/ 6159089 w 12192000"/>
              <a:gd name="connsiteY16" fmla="*/ 244259 h 4389678"/>
              <a:gd name="connsiteX17" fmla="*/ 6158112 w 12192000"/>
              <a:gd name="connsiteY17" fmla="*/ 244677 h 4389678"/>
              <a:gd name="connsiteX18" fmla="*/ 6157902 w 12192000"/>
              <a:gd name="connsiteY18" fmla="*/ 246422 h 4389678"/>
              <a:gd name="connsiteX19" fmla="*/ 6492258 w 12192000"/>
              <a:gd name="connsiteY19" fmla="*/ 801797 h 4389678"/>
              <a:gd name="connsiteX20" fmla="*/ 4813432 w 12192000"/>
              <a:gd name="connsiteY20" fmla="*/ 84234 h 4389678"/>
              <a:gd name="connsiteX21" fmla="*/ 4812246 w 12192000"/>
              <a:gd name="connsiteY21" fmla="*/ 83885 h 4389678"/>
              <a:gd name="connsiteX22" fmla="*/ 4811339 w 12192000"/>
              <a:gd name="connsiteY22" fmla="*/ 83885 h 4389678"/>
              <a:gd name="connsiteX23" fmla="*/ 2550759 w 12192000"/>
              <a:gd name="connsiteY23" fmla="*/ 274547 h 4389678"/>
              <a:gd name="connsiteX24" fmla="*/ 2549503 w 12192000"/>
              <a:gd name="connsiteY24" fmla="*/ 275733 h 4389678"/>
              <a:gd name="connsiteX25" fmla="*/ 2550340 w 12192000"/>
              <a:gd name="connsiteY25" fmla="*/ 277269 h 4389678"/>
              <a:gd name="connsiteX26" fmla="*/ 2762915 w 12192000"/>
              <a:gd name="connsiteY26" fmla="*/ 361922 h 4389678"/>
              <a:gd name="connsiteX27" fmla="*/ 2852244 w 12192000"/>
              <a:gd name="connsiteY27" fmla="*/ 397932 h 4389678"/>
              <a:gd name="connsiteX28" fmla="*/ 2756634 w 12192000"/>
              <a:gd name="connsiteY28" fmla="*/ 386068 h 4389678"/>
              <a:gd name="connsiteX29" fmla="*/ 1453828 w 12192000"/>
              <a:gd name="connsiteY29" fmla="*/ 218856 h 4389678"/>
              <a:gd name="connsiteX30" fmla="*/ 1452851 w 12192000"/>
              <a:gd name="connsiteY30" fmla="*/ 218786 h 4389678"/>
              <a:gd name="connsiteX31" fmla="*/ 1452083 w 12192000"/>
              <a:gd name="connsiteY31" fmla="*/ 218856 h 4389678"/>
              <a:gd name="connsiteX32" fmla="*/ 395909 w 12192000"/>
              <a:gd name="connsiteY32" fmla="*/ 378671 h 4389678"/>
              <a:gd name="connsiteX33" fmla="*/ 395280 w 12192000"/>
              <a:gd name="connsiteY33" fmla="*/ 378880 h 4389678"/>
              <a:gd name="connsiteX34" fmla="*/ 394513 w 12192000"/>
              <a:gd name="connsiteY34" fmla="*/ 379020 h 4389678"/>
              <a:gd name="connsiteX35" fmla="*/ 393954 w 12192000"/>
              <a:gd name="connsiteY35" fmla="*/ 379578 h 4389678"/>
              <a:gd name="connsiteX36" fmla="*/ 393606 w 12192000"/>
              <a:gd name="connsiteY36" fmla="*/ 380136 h 4389678"/>
              <a:gd name="connsiteX37" fmla="*/ 209 w 12192000"/>
              <a:gd name="connsiteY37" fmla="*/ 1228970 h 4389678"/>
              <a:gd name="connsiteX38" fmla="*/ 279 w 12192000"/>
              <a:gd name="connsiteY38" fmla="*/ 1228761 h 4389678"/>
              <a:gd name="connsiteX39" fmla="*/ 140 w 12192000"/>
              <a:gd name="connsiteY39" fmla="*/ 1229040 h 4389678"/>
              <a:gd name="connsiteX40" fmla="*/ 140 w 12192000"/>
              <a:gd name="connsiteY40" fmla="*/ 1230087 h 4389678"/>
              <a:gd name="connsiteX41" fmla="*/ 558 w 12192000"/>
              <a:gd name="connsiteY41" fmla="*/ 1230924 h 4389678"/>
              <a:gd name="connsiteX42" fmla="*/ 276082 w 12192000"/>
              <a:gd name="connsiteY42" fmla="*/ 1707717 h 4389678"/>
              <a:gd name="connsiteX43" fmla="*/ 28404 w 12192000"/>
              <a:gd name="connsiteY43" fmla="*/ 2196095 h 4389678"/>
              <a:gd name="connsiteX44" fmla="*/ 27985 w 12192000"/>
              <a:gd name="connsiteY44" fmla="*/ 2197351 h 4389678"/>
              <a:gd name="connsiteX45" fmla="*/ 27915 w 12192000"/>
              <a:gd name="connsiteY45" fmla="*/ 2198189 h 4389678"/>
              <a:gd name="connsiteX46" fmla="*/ 0 w 12192000"/>
              <a:gd name="connsiteY46" fmla="*/ 4264827 h 4389678"/>
              <a:gd name="connsiteX47" fmla="*/ 70 w 12192000"/>
              <a:gd name="connsiteY47" fmla="*/ 4265734 h 4389678"/>
              <a:gd name="connsiteX48" fmla="*/ 628 w 12192000"/>
              <a:gd name="connsiteY48" fmla="*/ 4266642 h 4389678"/>
              <a:gd name="connsiteX49" fmla="*/ 1396 w 12192000"/>
              <a:gd name="connsiteY49" fmla="*/ 4266921 h 4389678"/>
              <a:gd name="connsiteX50" fmla="*/ 1957071 w 12192000"/>
              <a:gd name="connsiteY50" fmla="*/ 4204111 h 4389678"/>
              <a:gd name="connsiteX51" fmla="*/ 4018056 w 12192000"/>
              <a:gd name="connsiteY51" fmla="*/ 4392539 h 4389678"/>
              <a:gd name="connsiteX52" fmla="*/ 4018545 w 12192000"/>
              <a:gd name="connsiteY52" fmla="*/ 4392400 h 4389678"/>
              <a:gd name="connsiteX53" fmla="*/ 4018964 w 12192000"/>
              <a:gd name="connsiteY53" fmla="*/ 4392121 h 4389678"/>
              <a:gd name="connsiteX54" fmla="*/ 4019731 w 12192000"/>
              <a:gd name="connsiteY54" fmla="*/ 4391004 h 4389678"/>
              <a:gd name="connsiteX55" fmla="*/ 4020289 w 12192000"/>
              <a:gd name="connsiteY55" fmla="*/ 4390655 h 4389678"/>
              <a:gd name="connsiteX56" fmla="*/ 4854259 w 12192000"/>
              <a:gd name="connsiteY56" fmla="*/ 3388078 h 4389678"/>
              <a:gd name="connsiteX57" fmla="*/ 6032632 w 12192000"/>
              <a:gd name="connsiteY57" fmla="*/ 4148141 h 4389678"/>
              <a:gd name="connsiteX58" fmla="*/ 6033331 w 12192000"/>
              <a:gd name="connsiteY58" fmla="*/ 4148350 h 4389678"/>
              <a:gd name="connsiteX59" fmla="*/ 6034307 w 12192000"/>
              <a:gd name="connsiteY59" fmla="*/ 4147932 h 4389678"/>
              <a:gd name="connsiteX60" fmla="*/ 6034517 w 12192000"/>
              <a:gd name="connsiteY60" fmla="*/ 4146187 h 4389678"/>
              <a:gd name="connsiteX61" fmla="*/ 5700162 w 12192000"/>
              <a:gd name="connsiteY61" fmla="*/ 3590813 h 4389678"/>
              <a:gd name="connsiteX62" fmla="*/ 7378917 w 12192000"/>
              <a:gd name="connsiteY62" fmla="*/ 4308305 h 4389678"/>
              <a:gd name="connsiteX63" fmla="*/ 7380103 w 12192000"/>
              <a:gd name="connsiteY63" fmla="*/ 4308654 h 4389678"/>
              <a:gd name="connsiteX64" fmla="*/ 7381011 w 12192000"/>
              <a:gd name="connsiteY64" fmla="*/ 4308654 h 4389678"/>
              <a:gd name="connsiteX65" fmla="*/ 9641590 w 12192000"/>
              <a:gd name="connsiteY65" fmla="*/ 4117993 h 4389678"/>
              <a:gd name="connsiteX66" fmla="*/ 9642846 w 12192000"/>
              <a:gd name="connsiteY66" fmla="*/ 4116806 h 4389678"/>
              <a:gd name="connsiteX67" fmla="*/ 9642009 w 12192000"/>
              <a:gd name="connsiteY67" fmla="*/ 4115271 h 4389678"/>
              <a:gd name="connsiteX68" fmla="*/ 9429434 w 12192000"/>
              <a:gd name="connsiteY68" fmla="*/ 4030618 h 4389678"/>
              <a:gd name="connsiteX69" fmla="*/ 9340105 w 12192000"/>
              <a:gd name="connsiteY69" fmla="*/ 3994607 h 4389678"/>
              <a:gd name="connsiteX70" fmla="*/ 9435715 w 12192000"/>
              <a:gd name="connsiteY70" fmla="*/ 4006471 h 4389678"/>
              <a:gd name="connsiteX71" fmla="*/ 10738521 w 12192000"/>
              <a:gd name="connsiteY71" fmla="*/ 4173684 h 4389678"/>
              <a:gd name="connsiteX72" fmla="*/ 10739498 w 12192000"/>
              <a:gd name="connsiteY72" fmla="*/ 4173753 h 4389678"/>
              <a:gd name="connsiteX73" fmla="*/ 10740266 w 12192000"/>
              <a:gd name="connsiteY73" fmla="*/ 4173684 h 4389678"/>
              <a:gd name="connsiteX74" fmla="*/ 11796440 w 12192000"/>
              <a:gd name="connsiteY74" fmla="*/ 4013869 h 4389678"/>
              <a:gd name="connsiteX75" fmla="*/ 11797069 w 12192000"/>
              <a:gd name="connsiteY75" fmla="*/ 4013659 h 4389678"/>
              <a:gd name="connsiteX76" fmla="*/ 11797836 w 12192000"/>
              <a:gd name="connsiteY76" fmla="*/ 4013520 h 4389678"/>
              <a:gd name="connsiteX77" fmla="*/ 11798394 w 12192000"/>
              <a:gd name="connsiteY77" fmla="*/ 4012962 h 4389678"/>
              <a:gd name="connsiteX78" fmla="*/ 11798744 w 12192000"/>
              <a:gd name="connsiteY78" fmla="*/ 4012403 h 4389678"/>
              <a:gd name="connsiteX79" fmla="*/ 12192210 w 12192000"/>
              <a:gd name="connsiteY79" fmla="*/ 3163569 h 4389678"/>
              <a:gd name="connsiteX80" fmla="*/ 12192140 w 12192000"/>
              <a:gd name="connsiteY80" fmla="*/ 3163779 h 4389678"/>
              <a:gd name="connsiteX81" fmla="*/ 12192279 w 12192000"/>
              <a:gd name="connsiteY81" fmla="*/ 3163499 h 4389678"/>
              <a:gd name="connsiteX82" fmla="*/ 12192279 w 12192000"/>
              <a:gd name="connsiteY82" fmla="*/ 3162453 h 4389678"/>
              <a:gd name="connsiteX83" fmla="*/ 12191860 w 12192000"/>
              <a:gd name="connsiteY83" fmla="*/ 3161615 h 4389678"/>
              <a:gd name="connsiteX84" fmla="*/ 11916406 w 12192000"/>
              <a:gd name="connsiteY84" fmla="*/ 2684683 h 4389678"/>
              <a:gd name="connsiteX85" fmla="*/ 12188301 w 12192000"/>
              <a:gd name="connsiteY85" fmla="*/ 3160778 h 4389678"/>
              <a:gd name="connsiteX86" fmla="*/ 11216780 w 12192000"/>
              <a:gd name="connsiteY86" fmla="*/ 2956508 h 4389678"/>
              <a:gd name="connsiteX87" fmla="*/ 11791485 w 12192000"/>
              <a:gd name="connsiteY87" fmla="*/ 2737512 h 4389678"/>
              <a:gd name="connsiteX88" fmla="*/ 11792183 w 12192000"/>
              <a:gd name="connsiteY88" fmla="*/ 2736814 h 4389678"/>
              <a:gd name="connsiteX89" fmla="*/ 11794347 w 12192000"/>
              <a:gd name="connsiteY89" fmla="*/ 2732557 h 4389678"/>
              <a:gd name="connsiteX90" fmla="*/ 11914243 w 12192000"/>
              <a:gd name="connsiteY90" fmla="*/ 2686427 h 4389678"/>
              <a:gd name="connsiteX91" fmla="*/ 12188301 w 12192000"/>
              <a:gd name="connsiteY91" fmla="*/ 3160778 h 4389678"/>
              <a:gd name="connsiteX92" fmla="*/ 1302457 w 12192000"/>
              <a:gd name="connsiteY92" fmla="*/ 2689498 h 4389678"/>
              <a:gd name="connsiteX93" fmla="*/ 2484321 w 12192000"/>
              <a:gd name="connsiteY93" fmla="*/ 2536313 h 4389678"/>
              <a:gd name="connsiteX94" fmla="*/ 2559483 w 12192000"/>
              <a:gd name="connsiteY94" fmla="*/ 2526333 h 4389678"/>
              <a:gd name="connsiteX95" fmla="*/ 2491579 w 12192000"/>
              <a:gd name="connsiteY95" fmla="*/ 2559971 h 4389678"/>
              <a:gd name="connsiteX96" fmla="*/ 1027841 w 12192000"/>
              <a:gd name="connsiteY96" fmla="*/ 3291142 h 4389678"/>
              <a:gd name="connsiteX97" fmla="*/ 1302457 w 12192000"/>
              <a:gd name="connsiteY97" fmla="*/ 2689498 h 4389678"/>
              <a:gd name="connsiteX98" fmla="*/ 1024561 w 12192000"/>
              <a:gd name="connsiteY98" fmla="*/ 3291631 h 4389678"/>
              <a:gd name="connsiteX99" fmla="*/ 32382 w 12192000"/>
              <a:gd name="connsiteY99" fmla="*/ 2198747 h 4389678"/>
              <a:gd name="connsiteX100" fmla="*/ 1541482 w 12192000"/>
              <a:gd name="connsiteY100" fmla="*/ 2159177 h 4389678"/>
              <a:gd name="connsiteX101" fmla="*/ 1024561 w 12192000"/>
              <a:gd name="connsiteY101" fmla="*/ 3291631 h 4389678"/>
              <a:gd name="connsiteX102" fmla="*/ 1303853 w 12192000"/>
              <a:gd name="connsiteY102" fmla="*/ 2686497 h 4389678"/>
              <a:gd name="connsiteX103" fmla="*/ 1544553 w 12192000"/>
              <a:gd name="connsiteY103" fmla="*/ 2159108 h 4389678"/>
              <a:gd name="connsiteX104" fmla="*/ 2069011 w 12192000"/>
              <a:gd name="connsiteY104" fmla="*/ 2145359 h 4389678"/>
              <a:gd name="connsiteX105" fmla="*/ 2562693 w 12192000"/>
              <a:gd name="connsiteY105" fmla="*/ 2523332 h 4389678"/>
              <a:gd name="connsiteX106" fmla="*/ 1303853 w 12192000"/>
              <a:gd name="connsiteY106" fmla="*/ 2686497 h 4389678"/>
              <a:gd name="connsiteX107" fmla="*/ 2066568 w 12192000"/>
              <a:gd name="connsiteY107" fmla="*/ 2141800 h 4389678"/>
              <a:gd name="connsiteX108" fmla="*/ 282293 w 12192000"/>
              <a:gd name="connsiteY108" fmla="*/ 1707508 h 4389678"/>
              <a:gd name="connsiteX109" fmla="*/ 1520336 w 12192000"/>
              <a:gd name="connsiteY109" fmla="*/ 1231483 h 4389678"/>
              <a:gd name="connsiteX110" fmla="*/ 2066568 w 12192000"/>
              <a:gd name="connsiteY110" fmla="*/ 2141800 h 4389678"/>
              <a:gd name="connsiteX111" fmla="*/ 1522849 w 12192000"/>
              <a:gd name="connsiteY111" fmla="*/ 1230227 h 4389678"/>
              <a:gd name="connsiteX112" fmla="*/ 2866690 w 12192000"/>
              <a:gd name="connsiteY112" fmla="*/ 405539 h 4389678"/>
              <a:gd name="connsiteX113" fmla="*/ 2069290 w 12192000"/>
              <a:gd name="connsiteY113" fmla="*/ 2140963 h 4389678"/>
              <a:gd name="connsiteX114" fmla="*/ 1522849 w 12192000"/>
              <a:gd name="connsiteY114" fmla="*/ 1230227 h 4389678"/>
              <a:gd name="connsiteX115" fmla="*/ 2071175 w 12192000"/>
              <a:gd name="connsiteY115" fmla="*/ 2143545 h 4389678"/>
              <a:gd name="connsiteX116" fmla="*/ 2489834 w 12192000"/>
              <a:gd name="connsiteY116" fmla="*/ 1232390 h 4389678"/>
              <a:gd name="connsiteX117" fmla="*/ 3415505 w 12192000"/>
              <a:gd name="connsiteY117" fmla="*/ 2415021 h 4389678"/>
              <a:gd name="connsiteX118" fmla="*/ 2566601 w 12192000"/>
              <a:gd name="connsiteY118" fmla="*/ 2522844 h 4389678"/>
              <a:gd name="connsiteX119" fmla="*/ 2071175 w 12192000"/>
              <a:gd name="connsiteY119" fmla="*/ 2143545 h 4389678"/>
              <a:gd name="connsiteX120" fmla="*/ 2870389 w 12192000"/>
              <a:gd name="connsiteY120" fmla="*/ 1713998 h 4389678"/>
              <a:gd name="connsiteX121" fmla="*/ 2491160 w 12192000"/>
              <a:gd name="connsiteY121" fmla="*/ 1229529 h 4389678"/>
              <a:gd name="connsiteX122" fmla="*/ 2870389 w 12192000"/>
              <a:gd name="connsiteY122" fmla="*/ 404213 h 4389678"/>
              <a:gd name="connsiteX123" fmla="*/ 4015195 w 12192000"/>
              <a:gd name="connsiteY123" fmla="*/ 1322207 h 4389678"/>
              <a:gd name="connsiteX124" fmla="*/ 2883440 w 12192000"/>
              <a:gd name="connsiteY124" fmla="*/ 1706950 h 4389678"/>
              <a:gd name="connsiteX125" fmla="*/ 2879880 w 12192000"/>
              <a:gd name="connsiteY125" fmla="*/ 1710858 h 4389678"/>
              <a:gd name="connsiteX126" fmla="*/ 4592134 w 12192000"/>
              <a:gd name="connsiteY126" fmla="*/ 1129173 h 4389678"/>
              <a:gd name="connsiteX127" fmla="*/ 4638962 w 12192000"/>
              <a:gd name="connsiteY127" fmla="*/ 1113401 h 4389678"/>
              <a:gd name="connsiteX128" fmla="*/ 4605324 w 12192000"/>
              <a:gd name="connsiteY128" fmla="*/ 1149621 h 4389678"/>
              <a:gd name="connsiteX129" fmla="*/ 3418226 w 12192000"/>
              <a:gd name="connsiteY129" fmla="*/ 2413904 h 4389678"/>
              <a:gd name="connsiteX130" fmla="*/ 2870389 w 12192000"/>
              <a:gd name="connsiteY130" fmla="*/ 1713998 h 4389678"/>
              <a:gd name="connsiteX131" fmla="*/ 2883509 w 12192000"/>
              <a:gd name="connsiteY131" fmla="*/ 410634 h 4389678"/>
              <a:gd name="connsiteX132" fmla="*/ 2958671 w 12192000"/>
              <a:gd name="connsiteY132" fmla="*/ 439875 h 4389678"/>
              <a:gd name="connsiteX133" fmla="*/ 4640567 w 12192000"/>
              <a:gd name="connsiteY133" fmla="*/ 1109702 h 4389678"/>
              <a:gd name="connsiteX134" fmla="*/ 4018335 w 12192000"/>
              <a:gd name="connsiteY134" fmla="*/ 1321091 h 4389678"/>
              <a:gd name="connsiteX135" fmla="*/ 2946179 w 12192000"/>
              <a:gd name="connsiteY135" fmla="*/ 461370 h 4389678"/>
              <a:gd name="connsiteX136" fmla="*/ 2883509 w 12192000"/>
              <a:gd name="connsiteY136" fmla="*/ 410634 h 4389678"/>
              <a:gd name="connsiteX137" fmla="*/ 4644685 w 12192000"/>
              <a:gd name="connsiteY137" fmla="*/ 1111796 h 4389678"/>
              <a:gd name="connsiteX138" fmla="*/ 5977989 w 12192000"/>
              <a:gd name="connsiteY138" fmla="*/ 2365890 h 4389678"/>
              <a:gd name="connsiteX139" fmla="*/ 6023979 w 12192000"/>
              <a:gd name="connsiteY139" fmla="*/ 2410415 h 4389678"/>
              <a:gd name="connsiteX140" fmla="*/ 5964659 w 12192000"/>
              <a:gd name="connsiteY140" fmla="*/ 2386687 h 4389678"/>
              <a:gd name="connsiteX141" fmla="*/ 4142349 w 12192000"/>
              <a:gd name="connsiteY141" fmla="*/ 1646723 h 4389678"/>
              <a:gd name="connsiteX142" fmla="*/ 4644685 w 12192000"/>
              <a:gd name="connsiteY142" fmla="*/ 1111796 h 4389678"/>
              <a:gd name="connsiteX143" fmla="*/ 4140325 w 12192000"/>
              <a:gd name="connsiteY143" fmla="*/ 1648956 h 4389678"/>
              <a:gd name="connsiteX144" fmla="*/ 6027887 w 12192000"/>
              <a:gd name="connsiteY144" fmla="*/ 2415370 h 4389678"/>
              <a:gd name="connsiteX145" fmla="*/ 3828442 w 12192000"/>
              <a:gd name="connsiteY145" fmla="*/ 2686776 h 4389678"/>
              <a:gd name="connsiteX146" fmla="*/ 3420250 w 12192000"/>
              <a:gd name="connsiteY146" fmla="*/ 2415858 h 4389678"/>
              <a:gd name="connsiteX147" fmla="*/ 4140325 w 12192000"/>
              <a:gd name="connsiteY147" fmla="*/ 1648956 h 4389678"/>
              <a:gd name="connsiteX148" fmla="*/ 4646150 w 12192000"/>
              <a:gd name="connsiteY148" fmla="*/ 1109284 h 4389678"/>
              <a:gd name="connsiteX149" fmla="*/ 4713007 w 12192000"/>
              <a:gd name="connsiteY149" fmla="*/ 700394 h 4389678"/>
              <a:gd name="connsiteX150" fmla="*/ 6492258 w 12192000"/>
              <a:gd name="connsiteY150" fmla="*/ 805356 h 4389678"/>
              <a:gd name="connsiteX151" fmla="*/ 6032772 w 12192000"/>
              <a:gd name="connsiteY151" fmla="*/ 2413555 h 4389678"/>
              <a:gd name="connsiteX152" fmla="*/ 4646150 w 12192000"/>
              <a:gd name="connsiteY152" fmla="*/ 1109284 h 4389678"/>
              <a:gd name="connsiteX153" fmla="*/ 6159717 w 12192000"/>
              <a:gd name="connsiteY153" fmla="*/ 1979054 h 4389678"/>
              <a:gd name="connsiteX154" fmla="*/ 7546269 w 12192000"/>
              <a:gd name="connsiteY154" fmla="*/ 3283256 h 4389678"/>
              <a:gd name="connsiteX155" fmla="*/ 7479412 w 12192000"/>
              <a:gd name="connsiteY155" fmla="*/ 3692145 h 4389678"/>
              <a:gd name="connsiteX156" fmla="*/ 5700162 w 12192000"/>
              <a:gd name="connsiteY156" fmla="*/ 3587184 h 4389678"/>
              <a:gd name="connsiteX157" fmla="*/ 6159717 w 12192000"/>
              <a:gd name="connsiteY157" fmla="*/ 1979054 h 4389678"/>
              <a:gd name="connsiteX158" fmla="*/ 6214431 w 12192000"/>
              <a:gd name="connsiteY158" fmla="*/ 2026649 h 4389678"/>
              <a:gd name="connsiteX159" fmla="*/ 6168440 w 12192000"/>
              <a:gd name="connsiteY159" fmla="*/ 1982125 h 4389678"/>
              <a:gd name="connsiteX160" fmla="*/ 6227760 w 12192000"/>
              <a:gd name="connsiteY160" fmla="*/ 2005853 h 4389678"/>
              <a:gd name="connsiteX161" fmla="*/ 8050070 w 12192000"/>
              <a:gd name="connsiteY161" fmla="*/ 2745747 h 4389678"/>
              <a:gd name="connsiteX162" fmla="*/ 7547735 w 12192000"/>
              <a:gd name="connsiteY162" fmla="*/ 3280744 h 4389678"/>
              <a:gd name="connsiteX163" fmla="*/ 6214431 w 12192000"/>
              <a:gd name="connsiteY163" fmla="*/ 2026649 h 4389678"/>
              <a:gd name="connsiteX164" fmla="*/ 6164532 w 12192000"/>
              <a:gd name="connsiteY164" fmla="*/ 1977170 h 4389678"/>
              <a:gd name="connsiteX165" fmla="*/ 8363977 w 12192000"/>
              <a:gd name="connsiteY165" fmla="*/ 1705763 h 4389678"/>
              <a:gd name="connsiteX166" fmla="*/ 8772168 w 12192000"/>
              <a:gd name="connsiteY166" fmla="*/ 1976681 h 4389678"/>
              <a:gd name="connsiteX167" fmla="*/ 8052094 w 12192000"/>
              <a:gd name="connsiteY167" fmla="*/ 2743584 h 4389678"/>
              <a:gd name="connsiteX168" fmla="*/ 6164532 w 12192000"/>
              <a:gd name="connsiteY168" fmla="*/ 1977170 h 4389678"/>
              <a:gd name="connsiteX169" fmla="*/ 8177224 w 12192000"/>
              <a:gd name="connsiteY169" fmla="*/ 3070402 h 4389678"/>
              <a:gd name="connsiteX170" fmla="*/ 9308979 w 12192000"/>
              <a:gd name="connsiteY170" fmla="*/ 2685659 h 4389678"/>
              <a:gd name="connsiteX171" fmla="*/ 9312539 w 12192000"/>
              <a:gd name="connsiteY171" fmla="*/ 2681751 h 4389678"/>
              <a:gd name="connsiteX172" fmla="*/ 7600285 w 12192000"/>
              <a:gd name="connsiteY172" fmla="*/ 3263436 h 4389678"/>
              <a:gd name="connsiteX173" fmla="*/ 7553457 w 12192000"/>
              <a:gd name="connsiteY173" fmla="*/ 3279208 h 4389678"/>
              <a:gd name="connsiteX174" fmla="*/ 7587095 w 12192000"/>
              <a:gd name="connsiteY174" fmla="*/ 3242988 h 4389678"/>
              <a:gd name="connsiteX175" fmla="*/ 8774262 w 12192000"/>
              <a:gd name="connsiteY175" fmla="*/ 1978635 h 4389678"/>
              <a:gd name="connsiteX176" fmla="*/ 9322100 w 12192000"/>
              <a:gd name="connsiteY176" fmla="*/ 2678541 h 4389678"/>
              <a:gd name="connsiteX177" fmla="*/ 9701329 w 12192000"/>
              <a:gd name="connsiteY177" fmla="*/ 3163011 h 4389678"/>
              <a:gd name="connsiteX178" fmla="*/ 9322100 w 12192000"/>
              <a:gd name="connsiteY178" fmla="*/ 3988396 h 4389678"/>
              <a:gd name="connsiteX179" fmla="*/ 8177224 w 12192000"/>
              <a:gd name="connsiteY179" fmla="*/ 3070402 h 4389678"/>
              <a:gd name="connsiteX180" fmla="*/ 9308979 w 12192000"/>
              <a:gd name="connsiteY180" fmla="*/ 3981906 h 4389678"/>
              <a:gd name="connsiteX181" fmla="*/ 9233817 w 12192000"/>
              <a:gd name="connsiteY181" fmla="*/ 3952664 h 4389678"/>
              <a:gd name="connsiteX182" fmla="*/ 7551922 w 12192000"/>
              <a:gd name="connsiteY182" fmla="*/ 3282837 h 4389678"/>
              <a:gd name="connsiteX183" fmla="*/ 8174154 w 12192000"/>
              <a:gd name="connsiteY183" fmla="*/ 3071449 h 4389678"/>
              <a:gd name="connsiteX184" fmla="*/ 9246310 w 12192000"/>
              <a:gd name="connsiteY184" fmla="*/ 3931170 h 4389678"/>
              <a:gd name="connsiteX185" fmla="*/ 9308979 w 12192000"/>
              <a:gd name="connsiteY185" fmla="*/ 3981906 h 4389678"/>
              <a:gd name="connsiteX186" fmla="*/ 10889962 w 12192000"/>
              <a:gd name="connsiteY186" fmla="*/ 1703042 h 4389678"/>
              <a:gd name="connsiteX187" fmla="*/ 9708098 w 12192000"/>
              <a:gd name="connsiteY187" fmla="*/ 1856227 h 4389678"/>
              <a:gd name="connsiteX188" fmla="*/ 9632937 w 12192000"/>
              <a:gd name="connsiteY188" fmla="*/ 1866206 h 4389678"/>
              <a:gd name="connsiteX189" fmla="*/ 9700840 w 12192000"/>
              <a:gd name="connsiteY189" fmla="*/ 1832568 h 4389678"/>
              <a:gd name="connsiteX190" fmla="*/ 11164578 w 12192000"/>
              <a:gd name="connsiteY190" fmla="*/ 1101398 h 4389678"/>
              <a:gd name="connsiteX191" fmla="*/ 10889962 w 12192000"/>
              <a:gd name="connsiteY191" fmla="*/ 1703042 h 4389678"/>
              <a:gd name="connsiteX192" fmla="*/ 11167928 w 12192000"/>
              <a:gd name="connsiteY192" fmla="*/ 1100909 h 4389678"/>
              <a:gd name="connsiteX193" fmla="*/ 12160107 w 12192000"/>
              <a:gd name="connsiteY193" fmla="*/ 2193792 h 4389678"/>
              <a:gd name="connsiteX194" fmla="*/ 10651006 w 12192000"/>
              <a:gd name="connsiteY194" fmla="*/ 2233362 h 4389678"/>
              <a:gd name="connsiteX195" fmla="*/ 11167928 w 12192000"/>
              <a:gd name="connsiteY195" fmla="*/ 1100909 h 4389678"/>
              <a:gd name="connsiteX196" fmla="*/ 10888635 w 12192000"/>
              <a:gd name="connsiteY196" fmla="*/ 1706043 h 4389678"/>
              <a:gd name="connsiteX197" fmla="*/ 10647936 w 12192000"/>
              <a:gd name="connsiteY197" fmla="*/ 2233432 h 4389678"/>
              <a:gd name="connsiteX198" fmla="*/ 10123477 w 12192000"/>
              <a:gd name="connsiteY198" fmla="*/ 2247180 h 4389678"/>
              <a:gd name="connsiteX199" fmla="*/ 9629796 w 12192000"/>
              <a:gd name="connsiteY199" fmla="*/ 1869207 h 4389678"/>
              <a:gd name="connsiteX200" fmla="*/ 10888635 w 12192000"/>
              <a:gd name="connsiteY200" fmla="*/ 1706043 h 4389678"/>
              <a:gd name="connsiteX201" fmla="*/ 10121244 w 12192000"/>
              <a:gd name="connsiteY201" fmla="*/ 2248995 h 4389678"/>
              <a:gd name="connsiteX202" fmla="*/ 9702585 w 12192000"/>
              <a:gd name="connsiteY202" fmla="*/ 3160150 h 4389678"/>
              <a:gd name="connsiteX203" fmla="*/ 8776914 w 12192000"/>
              <a:gd name="connsiteY203" fmla="*/ 1977518 h 4389678"/>
              <a:gd name="connsiteX204" fmla="*/ 9625818 w 12192000"/>
              <a:gd name="connsiteY204" fmla="*/ 1869696 h 4389678"/>
              <a:gd name="connsiteX205" fmla="*/ 10121244 w 12192000"/>
              <a:gd name="connsiteY205" fmla="*/ 2248995 h 4389678"/>
              <a:gd name="connsiteX206" fmla="*/ 10123199 w 12192000"/>
              <a:gd name="connsiteY206" fmla="*/ 2251577 h 4389678"/>
              <a:gd name="connsiteX207" fmla="*/ 10669640 w 12192000"/>
              <a:gd name="connsiteY207" fmla="*/ 3162383 h 4389678"/>
              <a:gd name="connsiteX208" fmla="*/ 9325799 w 12192000"/>
              <a:gd name="connsiteY208" fmla="*/ 3987000 h 4389678"/>
              <a:gd name="connsiteX209" fmla="*/ 10123199 w 12192000"/>
              <a:gd name="connsiteY209" fmla="*/ 2251577 h 4389678"/>
              <a:gd name="connsiteX210" fmla="*/ 10125920 w 12192000"/>
              <a:gd name="connsiteY210" fmla="*/ 2250740 h 4389678"/>
              <a:gd name="connsiteX211" fmla="*/ 11910125 w 12192000"/>
              <a:gd name="connsiteY211" fmla="*/ 2685101 h 4389678"/>
              <a:gd name="connsiteX212" fmla="*/ 10672082 w 12192000"/>
              <a:gd name="connsiteY212" fmla="*/ 3161127 h 4389678"/>
              <a:gd name="connsiteX213" fmla="*/ 10125920 w 12192000"/>
              <a:gd name="connsiteY213" fmla="*/ 2250740 h 4389678"/>
              <a:gd name="connsiteX214" fmla="*/ 11914104 w 12192000"/>
              <a:gd name="connsiteY214" fmla="*/ 2683147 h 4389678"/>
              <a:gd name="connsiteX215" fmla="*/ 10225089 w 12192000"/>
              <a:gd name="connsiteY215" fmla="*/ 2272025 h 4389678"/>
              <a:gd name="connsiteX216" fmla="*/ 10132410 w 12192000"/>
              <a:gd name="connsiteY216" fmla="*/ 2249483 h 4389678"/>
              <a:gd name="connsiteX217" fmla="*/ 10227741 w 12192000"/>
              <a:gd name="connsiteY217" fmla="*/ 2247250 h 4389678"/>
              <a:gd name="connsiteX218" fmla="*/ 12160875 w 12192000"/>
              <a:gd name="connsiteY218" fmla="*/ 2196514 h 4389678"/>
              <a:gd name="connsiteX219" fmla="*/ 11914104 w 12192000"/>
              <a:gd name="connsiteY219" fmla="*/ 2683147 h 4389678"/>
              <a:gd name="connsiteX220" fmla="*/ 12161782 w 12192000"/>
              <a:gd name="connsiteY220" fmla="*/ 2191489 h 4389678"/>
              <a:gd name="connsiteX221" fmla="*/ 11169463 w 12192000"/>
              <a:gd name="connsiteY221" fmla="*/ 1098466 h 4389678"/>
              <a:gd name="connsiteX222" fmla="*/ 12189627 w 12192000"/>
              <a:gd name="connsiteY222" fmla="*/ 130364 h 4389678"/>
              <a:gd name="connsiteX223" fmla="*/ 12161782 w 12192000"/>
              <a:gd name="connsiteY223" fmla="*/ 2191489 h 4389678"/>
              <a:gd name="connsiteX224" fmla="*/ 12187464 w 12192000"/>
              <a:gd name="connsiteY224" fmla="*/ 128550 h 4389678"/>
              <a:gd name="connsiteX225" fmla="*/ 11167509 w 12192000"/>
              <a:gd name="connsiteY225" fmla="*/ 1096443 h 4389678"/>
              <a:gd name="connsiteX226" fmla="*/ 10238698 w 12192000"/>
              <a:gd name="connsiteY226" fmla="*/ 191080 h 4389678"/>
              <a:gd name="connsiteX227" fmla="*/ 12187464 w 12192000"/>
              <a:gd name="connsiteY227" fmla="*/ 128550 h 4389678"/>
              <a:gd name="connsiteX228" fmla="*/ 10235906 w 12192000"/>
              <a:gd name="connsiteY228" fmla="*/ 192336 h 4389678"/>
              <a:gd name="connsiteX229" fmla="*/ 11165066 w 12192000"/>
              <a:gd name="connsiteY229" fmla="*/ 1097978 h 4389678"/>
              <a:gd name="connsiteX230" fmla="*/ 9628749 w 12192000"/>
              <a:gd name="connsiteY230" fmla="*/ 1865439 h 4389678"/>
              <a:gd name="connsiteX231" fmla="*/ 10235906 w 12192000"/>
              <a:gd name="connsiteY231" fmla="*/ 192336 h 4389678"/>
              <a:gd name="connsiteX232" fmla="*/ 9625259 w 12192000"/>
              <a:gd name="connsiteY232" fmla="*/ 1866974 h 4389678"/>
              <a:gd name="connsiteX233" fmla="*/ 8774680 w 12192000"/>
              <a:gd name="connsiteY233" fmla="*/ 1975006 h 4389678"/>
              <a:gd name="connsiteX234" fmla="*/ 8366699 w 12192000"/>
              <a:gd name="connsiteY234" fmla="*/ 1704228 h 4389678"/>
              <a:gd name="connsiteX235" fmla="*/ 10232347 w 12192000"/>
              <a:gd name="connsiteY235" fmla="*/ 194081 h 4389678"/>
              <a:gd name="connsiteX236" fmla="*/ 9625259 w 12192000"/>
              <a:gd name="connsiteY236" fmla="*/ 1866974 h 4389678"/>
              <a:gd name="connsiteX237" fmla="*/ 10231789 w 12192000"/>
              <a:gd name="connsiteY237" fmla="*/ 190871 h 4389678"/>
              <a:gd name="connsiteX238" fmla="*/ 9046785 w 12192000"/>
              <a:gd name="connsiteY238" fmla="*/ 1150110 h 4389678"/>
              <a:gd name="connsiteX239" fmla="*/ 8177434 w 12192000"/>
              <a:gd name="connsiteY239" fmla="*/ 3071 h 4389678"/>
              <a:gd name="connsiteX240" fmla="*/ 10231789 w 12192000"/>
              <a:gd name="connsiteY240" fmla="*/ 190871 h 4389678"/>
              <a:gd name="connsiteX241" fmla="*/ 9044622 w 12192000"/>
              <a:gd name="connsiteY241" fmla="*/ 1151854 h 4389678"/>
              <a:gd name="connsiteX242" fmla="*/ 8365443 w 12192000"/>
              <a:gd name="connsiteY242" fmla="*/ 1701646 h 4389678"/>
              <a:gd name="connsiteX243" fmla="*/ 8176317 w 12192000"/>
              <a:gd name="connsiteY243" fmla="*/ 6281 h 4389678"/>
              <a:gd name="connsiteX244" fmla="*/ 9044622 w 12192000"/>
              <a:gd name="connsiteY244" fmla="*/ 1151854 h 4389678"/>
              <a:gd name="connsiteX245" fmla="*/ 8173386 w 12192000"/>
              <a:gd name="connsiteY245" fmla="*/ 4815 h 4389678"/>
              <a:gd name="connsiteX246" fmla="*/ 8362652 w 12192000"/>
              <a:gd name="connsiteY246" fmla="*/ 1701506 h 4389678"/>
              <a:gd name="connsiteX247" fmla="*/ 7340533 w 12192000"/>
              <a:gd name="connsiteY247" fmla="*/ 1006067 h 4389678"/>
              <a:gd name="connsiteX248" fmla="*/ 8173386 w 12192000"/>
              <a:gd name="connsiteY248" fmla="*/ 4815 h 4389678"/>
              <a:gd name="connsiteX249" fmla="*/ 6163136 w 12192000"/>
              <a:gd name="connsiteY249" fmla="*/ 250470 h 4389678"/>
              <a:gd name="connsiteX250" fmla="*/ 6208778 w 12192000"/>
              <a:gd name="connsiteY250" fmla="*/ 279432 h 4389678"/>
              <a:gd name="connsiteX251" fmla="*/ 7337811 w 12192000"/>
              <a:gd name="connsiteY251" fmla="*/ 1007602 h 4389678"/>
              <a:gd name="connsiteX252" fmla="*/ 8360418 w 12192000"/>
              <a:gd name="connsiteY252" fmla="*/ 1703391 h 4389678"/>
              <a:gd name="connsiteX253" fmla="*/ 7129633 w 12192000"/>
              <a:gd name="connsiteY253" fmla="*/ 1855250 h 4389678"/>
              <a:gd name="connsiteX254" fmla="*/ 6191261 w 12192000"/>
              <a:gd name="connsiteY254" fmla="*/ 296460 h 4389678"/>
              <a:gd name="connsiteX255" fmla="*/ 6163136 w 12192000"/>
              <a:gd name="connsiteY255" fmla="*/ 250470 h 4389678"/>
              <a:gd name="connsiteX256" fmla="*/ 7126632 w 12192000"/>
              <a:gd name="connsiteY256" fmla="*/ 1855668 h 4389678"/>
              <a:gd name="connsiteX257" fmla="*/ 6160903 w 12192000"/>
              <a:gd name="connsiteY257" fmla="*/ 1974797 h 4389678"/>
              <a:gd name="connsiteX258" fmla="*/ 6494770 w 12192000"/>
              <a:gd name="connsiteY258" fmla="*/ 806193 h 4389678"/>
              <a:gd name="connsiteX259" fmla="*/ 7126632 w 12192000"/>
              <a:gd name="connsiteY259" fmla="*/ 1855668 h 4389678"/>
              <a:gd name="connsiteX260" fmla="*/ 4813223 w 12192000"/>
              <a:gd name="connsiteY260" fmla="*/ 87165 h 4389678"/>
              <a:gd name="connsiteX261" fmla="*/ 6419818 w 12192000"/>
              <a:gd name="connsiteY261" fmla="*/ 773812 h 4389678"/>
              <a:gd name="connsiteX262" fmla="*/ 6485558 w 12192000"/>
              <a:gd name="connsiteY262" fmla="*/ 801936 h 4389678"/>
              <a:gd name="connsiteX263" fmla="*/ 6414095 w 12192000"/>
              <a:gd name="connsiteY263" fmla="*/ 797958 h 4389678"/>
              <a:gd name="connsiteX264" fmla="*/ 4713356 w 12192000"/>
              <a:gd name="connsiteY264" fmla="*/ 697673 h 4389678"/>
              <a:gd name="connsiteX265" fmla="*/ 4813223 w 12192000"/>
              <a:gd name="connsiteY265" fmla="*/ 87165 h 4389678"/>
              <a:gd name="connsiteX266" fmla="*/ 2606380 w 12192000"/>
              <a:gd name="connsiteY266" fmla="*/ 296600 h 4389678"/>
              <a:gd name="connsiteX267" fmla="*/ 2557389 w 12192000"/>
              <a:gd name="connsiteY267" fmla="*/ 276920 h 4389678"/>
              <a:gd name="connsiteX268" fmla="*/ 2610009 w 12192000"/>
              <a:gd name="connsiteY268" fmla="*/ 272383 h 4389678"/>
              <a:gd name="connsiteX269" fmla="*/ 4810501 w 12192000"/>
              <a:gd name="connsiteY269" fmla="*/ 86747 h 4389678"/>
              <a:gd name="connsiteX270" fmla="*/ 4643568 w 12192000"/>
              <a:gd name="connsiteY270" fmla="*/ 1107818 h 4389678"/>
              <a:gd name="connsiteX271" fmla="*/ 2873181 w 12192000"/>
              <a:gd name="connsiteY271" fmla="*/ 402818 h 4389678"/>
              <a:gd name="connsiteX272" fmla="*/ 2866341 w 12192000"/>
              <a:gd name="connsiteY272" fmla="*/ 400096 h 4389678"/>
              <a:gd name="connsiteX273" fmla="*/ 2606380 w 12192000"/>
              <a:gd name="connsiteY273" fmla="*/ 296600 h 4389678"/>
              <a:gd name="connsiteX274" fmla="*/ 2865783 w 12192000"/>
              <a:gd name="connsiteY274" fmla="*/ 402887 h 4389678"/>
              <a:gd name="connsiteX275" fmla="*/ 1524733 w 12192000"/>
              <a:gd name="connsiteY275" fmla="*/ 1225760 h 4389678"/>
              <a:gd name="connsiteX276" fmla="*/ 2039281 w 12192000"/>
              <a:gd name="connsiteY276" fmla="*/ 296809 h 4389678"/>
              <a:gd name="connsiteX277" fmla="*/ 2865783 w 12192000"/>
              <a:gd name="connsiteY277" fmla="*/ 402887 h 4389678"/>
              <a:gd name="connsiteX278" fmla="*/ 2036280 w 12192000"/>
              <a:gd name="connsiteY278" fmla="*/ 296391 h 4389678"/>
              <a:gd name="connsiteX279" fmla="*/ 1522011 w 12192000"/>
              <a:gd name="connsiteY279" fmla="*/ 1224923 h 4389678"/>
              <a:gd name="connsiteX280" fmla="*/ 1454456 w 12192000"/>
              <a:gd name="connsiteY280" fmla="*/ 221717 h 4389678"/>
              <a:gd name="connsiteX281" fmla="*/ 2036280 w 12192000"/>
              <a:gd name="connsiteY281" fmla="*/ 296391 h 4389678"/>
              <a:gd name="connsiteX282" fmla="*/ 1451665 w 12192000"/>
              <a:gd name="connsiteY282" fmla="*/ 221717 h 4389678"/>
              <a:gd name="connsiteX283" fmla="*/ 1519359 w 12192000"/>
              <a:gd name="connsiteY283" fmla="*/ 1226737 h 4389678"/>
              <a:gd name="connsiteX284" fmla="*/ 398630 w 12192000"/>
              <a:gd name="connsiteY284" fmla="*/ 381113 h 4389678"/>
              <a:gd name="connsiteX285" fmla="*/ 1451665 w 12192000"/>
              <a:gd name="connsiteY285" fmla="*/ 221717 h 4389678"/>
              <a:gd name="connsiteX286" fmla="*/ 395699 w 12192000"/>
              <a:gd name="connsiteY286" fmla="*/ 382370 h 4389678"/>
              <a:gd name="connsiteX287" fmla="*/ 1518103 w 12192000"/>
              <a:gd name="connsiteY287" fmla="*/ 1229319 h 4389678"/>
              <a:gd name="connsiteX288" fmla="*/ 980524 w 12192000"/>
              <a:gd name="connsiteY288" fmla="*/ 1434148 h 4389678"/>
              <a:gd name="connsiteX289" fmla="*/ 3420 w 12192000"/>
              <a:gd name="connsiteY289" fmla="*/ 1228761 h 4389678"/>
              <a:gd name="connsiteX290" fmla="*/ 395699 w 12192000"/>
              <a:gd name="connsiteY290" fmla="*/ 382370 h 4389678"/>
              <a:gd name="connsiteX291" fmla="*/ 4187 w 12192000"/>
              <a:gd name="connsiteY291" fmla="*/ 1231762 h 4389678"/>
              <a:gd name="connsiteX292" fmla="*/ 975709 w 12192000"/>
              <a:gd name="connsiteY292" fmla="*/ 1436032 h 4389678"/>
              <a:gd name="connsiteX293" fmla="*/ 401003 w 12192000"/>
              <a:gd name="connsiteY293" fmla="*/ 1655027 h 4389678"/>
              <a:gd name="connsiteX294" fmla="*/ 400305 w 12192000"/>
              <a:gd name="connsiteY294" fmla="*/ 1655725 h 4389678"/>
              <a:gd name="connsiteX295" fmla="*/ 398142 w 12192000"/>
              <a:gd name="connsiteY295" fmla="*/ 1659982 h 4389678"/>
              <a:gd name="connsiteX296" fmla="*/ 278246 w 12192000"/>
              <a:gd name="connsiteY296" fmla="*/ 1706112 h 4389678"/>
              <a:gd name="connsiteX297" fmla="*/ 4187 w 12192000"/>
              <a:gd name="connsiteY297" fmla="*/ 1231762 h 4389678"/>
              <a:gd name="connsiteX298" fmla="*/ 278385 w 12192000"/>
              <a:gd name="connsiteY298" fmla="*/ 1709392 h 4389678"/>
              <a:gd name="connsiteX299" fmla="*/ 1967399 w 12192000"/>
              <a:gd name="connsiteY299" fmla="*/ 2120515 h 4389678"/>
              <a:gd name="connsiteX300" fmla="*/ 2060078 w 12192000"/>
              <a:gd name="connsiteY300" fmla="*/ 2143056 h 4389678"/>
              <a:gd name="connsiteX301" fmla="*/ 1964747 w 12192000"/>
              <a:gd name="connsiteY301" fmla="*/ 2145289 h 4389678"/>
              <a:gd name="connsiteX302" fmla="*/ 31614 w 12192000"/>
              <a:gd name="connsiteY302" fmla="*/ 2196026 h 4389678"/>
              <a:gd name="connsiteX303" fmla="*/ 278385 w 12192000"/>
              <a:gd name="connsiteY303" fmla="*/ 1709392 h 4389678"/>
              <a:gd name="connsiteX304" fmla="*/ 30637 w 12192000"/>
              <a:gd name="connsiteY304" fmla="*/ 2201050 h 4389678"/>
              <a:gd name="connsiteX305" fmla="*/ 1022956 w 12192000"/>
              <a:gd name="connsiteY305" fmla="*/ 3294143 h 4389678"/>
              <a:gd name="connsiteX306" fmla="*/ 2861 w 12192000"/>
              <a:gd name="connsiteY306" fmla="*/ 4262245 h 4389678"/>
              <a:gd name="connsiteX307" fmla="*/ 30637 w 12192000"/>
              <a:gd name="connsiteY307" fmla="*/ 2201050 h 4389678"/>
              <a:gd name="connsiteX308" fmla="*/ 5025 w 12192000"/>
              <a:gd name="connsiteY308" fmla="*/ 4263990 h 4389678"/>
              <a:gd name="connsiteX309" fmla="*/ 1024910 w 12192000"/>
              <a:gd name="connsiteY309" fmla="*/ 3296097 h 4389678"/>
              <a:gd name="connsiteX310" fmla="*/ 1953721 w 12192000"/>
              <a:gd name="connsiteY310" fmla="*/ 4201390 h 4389678"/>
              <a:gd name="connsiteX311" fmla="*/ 5025 w 12192000"/>
              <a:gd name="connsiteY311" fmla="*/ 4263990 h 4389678"/>
              <a:gd name="connsiteX312" fmla="*/ 1956513 w 12192000"/>
              <a:gd name="connsiteY312" fmla="*/ 4200203 h 4389678"/>
              <a:gd name="connsiteX313" fmla="*/ 1027352 w 12192000"/>
              <a:gd name="connsiteY313" fmla="*/ 3294562 h 4389678"/>
              <a:gd name="connsiteX314" fmla="*/ 2563670 w 12192000"/>
              <a:gd name="connsiteY314" fmla="*/ 2527171 h 4389678"/>
              <a:gd name="connsiteX315" fmla="*/ 1956513 w 12192000"/>
              <a:gd name="connsiteY315" fmla="*/ 4200203 h 4389678"/>
              <a:gd name="connsiteX316" fmla="*/ 2567229 w 12192000"/>
              <a:gd name="connsiteY316" fmla="*/ 2525566 h 4389678"/>
              <a:gd name="connsiteX317" fmla="*/ 3417808 w 12192000"/>
              <a:gd name="connsiteY317" fmla="*/ 2417533 h 4389678"/>
              <a:gd name="connsiteX318" fmla="*/ 3825790 w 12192000"/>
              <a:gd name="connsiteY318" fmla="*/ 2688311 h 4389678"/>
              <a:gd name="connsiteX319" fmla="*/ 1960141 w 12192000"/>
              <a:gd name="connsiteY319" fmla="*/ 4198458 h 4389678"/>
              <a:gd name="connsiteX320" fmla="*/ 2567229 w 12192000"/>
              <a:gd name="connsiteY320" fmla="*/ 2525566 h 4389678"/>
              <a:gd name="connsiteX321" fmla="*/ 1960630 w 12192000"/>
              <a:gd name="connsiteY321" fmla="*/ 4201599 h 4389678"/>
              <a:gd name="connsiteX322" fmla="*/ 3145634 w 12192000"/>
              <a:gd name="connsiteY322" fmla="*/ 3242360 h 4389678"/>
              <a:gd name="connsiteX323" fmla="*/ 4014986 w 12192000"/>
              <a:gd name="connsiteY323" fmla="*/ 4389399 h 4389678"/>
              <a:gd name="connsiteX324" fmla="*/ 1960630 w 12192000"/>
              <a:gd name="connsiteY324" fmla="*/ 4201599 h 4389678"/>
              <a:gd name="connsiteX325" fmla="*/ 3147867 w 12192000"/>
              <a:gd name="connsiteY325" fmla="*/ 3240685 h 4389678"/>
              <a:gd name="connsiteX326" fmla="*/ 3827046 w 12192000"/>
              <a:gd name="connsiteY326" fmla="*/ 2690894 h 4389678"/>
              <a:gd name="connsiteX327" fmla="*/ 4016172 w 12192000"/>
              <a:gd name="connsiteY327" fmla="*/ 4386259 h 4389678"/>
              <a:gd name="connsiteX328" fmla="*/ 3147867 w 12192000"/>
              <a:gd name="connsiteY328" fmla="*/ 3240685 h 4389678"/>
              <a:gd name="connsiteX329" fmla="*/ 4019103 w 12192000"/>
              <a:gd name="connsiteY329" fmla="*/ 4387724 h 4389678"/>
              <a:gd name="connsiteX330" fmla="*/ 3829838 w 12192000"/>
              <a:gd name="connsiteY330" fmla="*/ 2691033 h 4389678"/>
              <a:gd name="connsiteX331" fmla="*/ 4851956 w 12192000"/>
              <a:gd name="connsiteY331" fmla="*/ 3386473 h 4389678"/>
              <a:gd name="connsiteX332" fmla="*/ 4019103 w 12192000"/>
              <a:gd name="connsiteY332" fmla="*/ 4387724 h 4389678"/>
              <a:gd name="connsiteX333" fmla="*/ 6029283 w 12192000"/>
              <a:gd name="connsiteY333" fmla="*/ 4142070 h 4389678"/>
              <a:gd name="connsiteX334" fmla="*/ 5983641 w 12192000"/>
              <a:gd name="connsiteY334" fmla="*/ 4113107 h 4389678"/>
              <a:gd name="connsiteX335" fmla="*/ 4854608 w 12192000"/>
              <a:gd name="connsiteY335" fmla="*/ 3384937 h 4389678"/>
              <a:gd name="connsiteX336" fmla="*/ 3832001 w 12192000"/>
              <a:gd name="connsiteY336" fmla="*/ 2689149 h 4389678"/>
              <a:gd name="connsiteX337" fmla="*/ 5062786 w 12192000"/>
              <a:gd name="connsiteY337" fmla="*/ 2537290 h 4389678"/>
              <a:gd name="connsiteX338" fmla="*/ 6001228 w 12192000"/>
              <a:gd name="connsiteY338" fmla="*/ 4096079 h 4389678"/>
              <a:gd name="connsiteX339" fmla="*/ 6029283 w 12192000"/>
              <a:gd name="connsiteY339" fmla="*/ 4142070 h 4389678"/>
              <a:gd name="connsiteX340" fmla="*/ 5065787 w 12192000"/>
              <a:gd name="connsiteY340" fmla="*/ 2536871 h 4389678"/>
              <a:gd name="connsiteX341" fmla="*/ 6031516 w 12192000"/>
              <a:gd name="connsiteY341" fmla="*/ 2417743 h 4389678"/>
              <a:gd name="connsiteX342" fmla="*/ 5697649 w 12192000"/>
              <a:gd name="connsiteY342" fmla="*/ 3586346 h 4389678"/>
              <a:gd name="connsiteX343" fmla="*/ 5065787 w 12192000"/>
              <a:gd name="connsiteY343" fmla="*/ 2536871 h 4389678"/>
              <a:gd name="connsiteX344" fmla="*/ 7379266 w 12192000"/>
              <a:gd name="connsiteY344" fmla="*/ 4305374 h 4389678"/>
              <a:gd name="connsiteX345" fmla="*/ 5772671 w 12192000"/>
              <a:gd name="connsiteY345" fmla="*/ 3618728 h 4389678"/>
              <a:gd name="connsiteX346" fmla="*/ 5706931 w 12192000"/>
              <a:gd name="connsiteY346" fmla="*/ 3590603 h 4389678"/>
              <a:gd name="connsiteX347" fmla="*/ 5778394 w 12192000"/>
              <a:gd name="connsiteY347" fmla="*/ 3594581 h 4389678"/>
              <a:gd name="connsiteX348" fmla="*/ 7479132 w 12192000"/>
              <a:gd name="connsiteY348" fmla="*/ 3694867 h 4389678"/>
              <a:gd name="connsiteX349" fmla="*/ 7379266 w 12192000"/>
              <a:gd name="connsiteY349" fmla="*/ 4305374 h 4389678"/>
              <a:gd name="connsiteX350" fmla="*/ 9586108 w 12192000"/>
              <a:gd name="connsiteY350" fmla="*/ 4095939 h 4389678"/>
              <a:gd name="connsiteX351" fmla="*/ 9635100 w 12192000"/>
              <a:gd name="connsiteY351" fmla="*/ 4115620 h 4389678"/>
              <a:gd name="connsiteX352" fmla="*/ 9582549 w 12192000"/>
              <a:gd name="connsiteY352" fmla="*/ 4120156 h 4389678"/>
              <a:gd name="connsiteX353" fmla="*/ 7382058 w 12192000"/>
              <a:gd name="connsiteY353" fmla="*/ 4305793 h 4389678"/>
              <a:gd name="connsiteX354" fmla="*/ 7548990 w 12192000"/>
              <a:gd name="connsiteY354" fmla="*/ 3284722 h 4389678"/>
              <a:gd name="connsiteX355" fmla="*/ 9319308 w 12192000"/>
              <a:gd name="connsiteY355" fmla="*/ 3989722 h 4389678"/>
              <a:gd name="connsiteX356" fmla="*/ 9326147 w 12192000"/>
              <a:gd name="connsiteY356" fmla="*/ 3992444 h 4389678"/>
              <a:gd name="connsiteX357" fmla="*/ 9586108 w 12192000"/>
              <a:gd name="connsiteY357" fmla="*/ 4095939 h 4389678"/>
              <a:gd name="connsiteX358" fmla="*/ 9326636 w 12192000"/>
              <a:gd name="connsiteY358" fmla="*/ 3989652 h 4389678"/>
              <a:gd name="connsiteX359" fmla="*/ 10667686 w 12192000"/>
              <a:gd name="connsiteY359" fmla="*/ 3166710 h 4389678"/>
              <a:gd name="connsiteX360" fmla="*/ 10153137 w 12192000"/>
              <a:gd name="connsiteY360" fmla="*/ 4095660 h 4389678"/>
              <a:gd name="connsiteX361" fmla="*/ 9326636 w 12192000"/>
              <a:gd name="connsiteY361" fmla="*/ 3989652 h 4389678"/>
              <a:gd name="connsiteX362" fmla="*/ 10156139 w 12192000"/>
              <a:gd name="connsiteY362" fmla="*/ 4096149 h 4389678"/>
              <a:gd name="connsiteX363" fmla="*/ 10670407 w 12192000"/>
              <a:gd name="connsiteY363" fmla="*/ 3167617 h 4389678"/>
              <a:gd name="connsiteX364" fmla="*/ 10737963 w 12192000"/>
              <a:gd name="connsiteY364" fmla="*/ 4170822 h 4389678"/>
              <a:gd name="connsiteX365" fmla="*/ 10156139 w 12192000"/>
              <a:gd name="connsiteY365" fmla="*/ 4096149 h 4389678"/>
              <a:gd name="connsiteX366" fmla="*/ 10740755 w 12192000"/>
              <a:gd name="connsiteY366" fmla="*/ 4170822 h 4389678"/>
              <a:gd name="connsiteX367" fmla="*/ 10673059 w 12192000"/>
              <a:gd name="connsiteY367" fmla="*/ 3165802 h 4389678"/>
              <a:gd name="connsiteX368" fmla="*/ 11793788 w 12192000"/>
              <a:gd name="connsiteY368" fmla="*/ 4011496 h 4389678"/>
              <a:gd name="connsiteX369" fmla="*/ 10740755 w 12192000"/>
              <a:gd name="connsiteY369" fmla="*/ 4170822 h 4389678"/>
              <a:gd name="connsiteX370" fmla="*/ 11796789 w 12192000"/>
              <a:gd name="connsiteY370" fmla="*/ 4010170 h 4389678"/>
              <a:gd name="connsiteX371" fmla="*/ 10674386 w 12192000"/>
              <a:gd name="connsiteY371" fmla="*/ 3163220 h 4389678"/>
              <a:gd name="connsiteX372" fmla="*/ 11211964 w 12192000"/>
              <a:gd name="connsiteY372" fmla="*/ 2958392 h 4389678"/>
              <a:gd name="connsiteX373" fmla="*/ 12189069 w 12192000"/>
              <a:gd name="connsiteY373" fmla="*/ 3163848 h 4389678"/>
              <a:gd name="connsiteX374" fmla="*/ 11796789 w 12192000"/>
              <a:gd name="connsiteY374" fmla="*/ 4010170 h 4389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12192000" h="4389678">
                <a:moveTo>
                  <a:pt x="11916406" y="2684683"/>
                </a:moveTo>
                <a:lnTo>
                  <a:pt x="12164015" y="2196374"/>
                </a:lnTo>
                <a:lnTo>
                  <a:pt x="12164434" y="2195118"/>
                </a:lnTo>
                <a:cubicBezTo>
                  <a:pt x="12164434" y="2194839"/>
                  <a:pt x="12164504" y="2194560"/>
                  <a:pt x="12164504" y="2194281"/>
                </a:cubicBezTo>
                <a:lnTo>
                  <a:pt x="12192419" y="127643"/>
                </a:lnTo>
                <a:lnTo>
                  <a:pt x="12192349" y="126735"/>
                </a:lnTo>
                <a:lnTo>
                  <a:pt x="12191790" y="125828"/>
                </a:lnTo>
                <a:lnTo>
                  <a:pt x="12191023" y="125549"/>
                </a:lnTo>
                <a:lnTo>
                  <a:pt x="10235348" y="188358"/>
                </a:lnTo>
                <a:lnTo>
                  <a:pt x="8174432" y="0"/>
                </a:lnTo>
                <a:lnTo>
                  <a:pt x="8173944" y="140"/>
                </a:lnTo>
                <a:lnTo>
                  <a:pt x="8173525" y="419"/>
                </a:lnTo>
                <a:lnTo>
                  <a:pt x="8172757" y="1535"/>
                </a:lnTo>
                <a:lnTo>
                  <a:pt x="8172199" y="1884"/>
                </a:lnTo>
                <a:lnTo>
                  <a:pt x="7338230" y="1004462"/>
                </a:lnTo>
                <a:lnTo>
                  <a:pt x="6159787" y="244468"/>
                </a:lnTo>
                <a:cubicBezTo>
                  <a:pt x="6159577" y="244328"/>
                  <a:pt x="6159298" y="244259"/>
                  <a:pt x="6159089" y="244259"/>
                </a:cubicBezTo>
                <a:cubicBezTo>
                  <a:pt x="6158740" y="244259"/>
                  <a:pt x="6158391" y="244398"/>
                  <a:pt x="6158112" y="244677"/>
                </a:cubicBezTo>
                <a:cubicBezTo>
                  <a:pt x="6157623" y="245096"/>
                  <a:pt x="6157554" y="245864"/>
                  <a:pt x="6157902" y="246422"/>
                </a:cubicBezTo>
                <a:lnTo>
                  <a:pt x="6492258" y="801797"/>
                </a:lnTo>
                <a:lnTo>
                  <a:pt x="4813432" y="84234"/>
                </a:lnTo>
                <a:lnTo>
                  <a:pt x="4812246" y="83885"/>
                </a:lnTo>
                <a:lnTo>
                  <a:pt x="4811339" y="83885"/>
                </a:lnTo>
                <a:lnTo>
                  <a:pt x="2550759" y="274547"/>
                </a:lnTo>
                <a:cubicBezTo>
                  <a:pt x="2550131" y="274617"/>
                  <a:pt x="2549573" y="275105"/>
                  <a:pt x="2549503" y="275733"/>
                </a:cubicBezTo>
                <a:cubicBezTo>
                  <a:pt x="2549433" y="276361"/>
                  <a:pt x="2549782" y="276989"/>
                  <a:pt x="2550340" y="277269"/>
                </a:cubicBezTo>
                <a:lnTo>
                  <a:pt x="2762915" y="361922"/>
                </a:lnTo>
                <a:lnTo>
                  <a:pt x="2852244" y="397932"/>
                </a:lnTo>
                <a:lnTo>
                  <a:pt x="2756634" y="386068"/>
                </a:lnTo>
                <a:lnTo>
                  <a:pt x="1453828" y="218856"/>
                </a:lnTo>
                <a:cubicBezTo>
                  <a:pt x="1453549" y="218856"/>
                  <a:pt x="1453270" y="218856"/>
                  <a:pt x="1452851" y="218786"/>
                </a:cubicBezTo>
                <a:lnTo>
                  <a:pt x="1452083" y="218856"/>
                </a:lnTo>
                <a:lnTo>
                  <a:pt x="395909" y="378671"/>
                </a:lnTo>
                <a:lnTo>
                  <a:pt x="395280" y="378880"/>
                </a:lnTo>
                <a:lnTo>
                  <a:pt x="394513" y="379020"/>
                </a:lnTo>
                <a:cubicBezTo>
                  <a:pt x="394303" y="379159"/>
                  <a:pt x="394094" y="379299"/>
                  <a:pt x="393954" y="379578"/>
                </a:cubicBezTo>
                <a:cubicBezTo>
                  <a:pt x="393815" y="379787"/>
                  <a:pt x="393745" y="379927"/>
                  <a:pt x="393606" y="380136"/>
                </a:cubicBezTo>
                <a:lnTo>
                  <a:pt x="209" y="1228970"/>
                </a:lnTo>
                <a:lnTo>
                  <a:pt x="279" y="1228761"/>
                </a:lnTo>
                <a:lnTo>
                  <a:pt x="140" y="1229040"/>
                </a:lnTo>
                <a:lnTo>
                  <a:pt x="140" y="1230087"/>
                </a:lnTo>
                <a:cubicBezTo>
                  <a:pt x="209" y="1230227"/>
                  <a:pt x="558" y="1230924"/>
                  <a:pt x="558" y="1230924"/>
                </a:cubicBezTo>
                <a:lnTo>
                  <a:pt x="276082" y="1707717"/>
                </a:lnTo>
                <a:lnTo>
                  <a:pt x="28404" y="2196095"/>
                </a:lnTo>
                <a:lnTo>
                  <a:pt x="27985" y="2197351"/>
                </a:lnTo>
                <a:cubicBezTo>
                  <a:pt x="27985" y="2197631"/>
                  <a:pt x="27915" y="2197910"/>
                  <a:pt x="27915" y="2198189"/>
                </a:cubicBezTo>
                <a:lnTo>
                  <a:pt x="0" y="4264827"/>
                </a:lnTo>
                <a:lnTo>
                  <a:pt x="70" y="4265734"/>
                </a:lnTo>
                <a:lnTo>
                  <a:pt x="628" y="4266642"/>
                </a:lnTo>
                <a:lnTo>
                  <a:pt x="1396" y="4266921"/>
                </a:lnTo>
                <a:lnTo>
                  <a:pt x="1957071" y="4204111"/>
                </a:lnTo>
                <a:lnTo>
                  <a:pt x="4018056" y="4392539"/>
                </a:lnTo>
                <a:lnTo>
                  <a:pt x="4018545" y="4392400"/>
                </a:lnTo>
                <a:lnTo>
                  <a:pt x="4018964" y="4392121"/>
                </a:lnTo>
                <a:lnTo>
                  <a:pt x="4019731" y="4391004"/>
                </a:lnTo>
                <a:lnTo>
                  <a:pt x="4020289" y="4390655"/>
                </a:lnTo>
                <a:lnTo>
                  <a:pt x="4854259" y="3388078"/>
                </a:lnTo>
                <a:lnTo>
                  <a:pt x="6032632" y="4148141"/>
                </a:lnTo>
                <a:cubicBezTo>
                  <a:pt x="6032842" y="4148281"/>
                  <a:pt x="6033121" y="4148350"/>
                  <a:pt x="6033331" y="4148350"/>
                </a:cubicBezTo>
                <a:cubicBezTo>
                  <a:pt x="6033679" y="4148350"/>
                  <a:pt x="6034028" y="4148211"/>
                  <a:pt x="6034307" y="4147932"/>
                </a:cubicBezTo>
                <a:cubicBezTo>
                  <a:pt x="6034796" y="4147513"/>
                  <a:pt x="6034866" y="4146745"/>
                  <a:pt x="6034517" y="4146187"/>
                </a:cubicBezTo>
                <a:lnTo>
                  <a:pt x="5700162" y="3590813"/>
                </a:lnTo>
                <a:lnTo>
                  <a:pt x="7378917" y="4308305"/>
                </a:lnTo>
                <a:lnTo>
                  <a:pt x="7380103" y="4308654"/>
                </a:lnTo>
                <a:lnTo>
                  <a:pt x="7381011" y="4308654"/>
                </a:lnTo>
                <a:lnTo>
                  <a:pt x="9641590" y="4117993"/>
                </a:lnTo>
                <a:cubicBezTo>
                  <a:pt x="9642218" y="4117923"/>
                  <a:pt x="9642776" y="4117434"/>
                  <a:pt x="9642846" y="4116806"/>
                </a:cubicBezTo>
                <a:cubicBezTo>
                  <a:pt x="9642916" y="4116178"/>
                  <a:pt x="9642567" y="4115550"/>
                  <a:pt x="9642009" y="4115271"/>
                </a:cubicBezTo>
                <a:lnTo>
                  <a:pt x="9429434" y="4030618"/>
                </a:lnTo>
                <a:lnTo>
                  <a:pt x="9340105" y="3994607"/>
                </a:lnTo>
                <a:lnTo>
                  <a:pt x="9435715" y="4006471"/>
                </a:lnTo>
                <a:lnTo>
                  <a:pt x="10738521" y="4173684"/>
                </a:lnTo>
                <a:cubicBezTo>
                  <a:pt x="10738800" y="4173684"/>
                  <a:pt x="10739080" y="4173684"/>
                  <a:pt x="10739498" y="4173753"/>
                </a:cubicBezTo>
                <a:lnTo>
                  <a:pt x="10740266" y="4173684"/>
                </a:lnTo>
                <a:lnTo>
                  <a:pt x="11796440" y="4013869"/>
                </a:lnTo>
                <a:lnTo>
                  <a:pt x="11797069" y="4013659"/>
                </a:lnTo>
                <a:lnTo>
                  <a:pt x="11797836" y="4013520"/>
                </a:lnTo>
                <a:cubicBezTo>
                  <a:pt x="11798046" y="4013380"/>
                  <a:pt x="11798255" y="4013241"/>
                  <a:pt x="11798394" y="4012962"/>
                </a:cubicBezTo>
                <a:cubicBezTo>
                  <a:pt x="11798534" y="4012752"/>
                  <a:pt x="11798604" y="4012612"/>
                  <a:pt x="11798744" y="4012403"/>
                </a:cubicBezTo>
                <a:lnTo>
                  <a:pt x="12192210" y="3163569"/>
                </a:lnTo>
                <a:lnTo>
                  <a:pt x="12192140" y="3163779"/>
                </a:lnTo>
                <a:lnTo>
                  <a:pt x="12192279" y="3163499"/>
                </a:lnTo>
                <a:lnTo>
                  <a:pt x="12192279" y="3162453"/>
                </a:lnTo>
                <a:cubicBezTo>
                  <a:pt x="12192210" y="3162313"/>
                  <a:pt x="12191860" y="3161615"/>
                  <a:pt x="12191860" y="3161615"/>
                </a:cubicBezTo>
                <a:lnTo>
                  <a:pt x="11916406" y="2684683"/>
                </a:lnTo>
                <a:close/>
                <a:moveTo>
                  <a:pt x="12188301" y="3160778"/>
                </a:moveTo>
                <a:lnTo>
                  <a:pt x="11216780" y="2956508"/>
                </a:lnTo>
                <a:lnTo>
                  <a:pt x="11791485" y="2737512"/>
                </a:lnTo>
                <a:cubicBezTo>
                  <a:pt x="11791625" y="2737442"/>
                  <a:pt x="11791905" y="2737373"/>
                  <a:pt x="11792183" y="2736814"/>
                </a:cubicBezTo>
                <a:lnTo>
                  <a:pt x="11794347" y="2732557"/>
                </a:lnTo>
                <a:lnTo>
                  <a:pt x="11914243" y="2686427"/>
                </a:lnTo>
                <a:lnTo>
                  <a:pt x="12188301" y="3160778"/>
                </a:lnTo>
                <a:close/>
                <a:moveTo>
                  <a:pt x="1302457" y="2689498"/>
                </a:moveTo>
                <a:lnTo>
                  <a:pt x="2484321" y="2536313"/>
                </a:lnTo>
                <a:lnTo>
                  <a:pt x="2559483" y="2526333"/>
                </a:lnTo>
                <a:lnTo>
                  <a:pt x="2491579" y="2559971"/>
                </a:lnTo>
                <a:lnTo>
                  <a:pt x="1027841" y="3291142"/>
                </a:lnTo>
                <a:lnTo>
                  <a:pt x="1302457" y="2689498"/>
                </a:lnTo>
                <a:close/>
                <a:moveTo>
                  <a:pt x="1024561" y="3291631"/>
                </a:moveTo>
                <a:lnTo>
                  <a:pt x="32382" y="2198747"/>
                </a:lnTo>
                <a:lnTo>
                  <a:pt x="1541482" y="2159177"/>
                </a:lnTo>
                <a:lnTo>
                  <a:pt x="1024561" y="3291631"/>
                </a:lnTo>
                <a:close/>
                <a:moveTo>
                  <a:pt x="1303853" y="2686497"/>
                </a:moveTo>
                <a:lnTo>
                  <a:pt x="1544553" y="2159108"/>
                </a:lnTo>
                <a:lnTo>
                  <a:pt x="2069011" y="2145359"/>
                </a:lnTo>
                <a:lnTo>
                  <a:pt x="2562693" y="2523332"/>
                </a:lnTo>
                <a:lnTo>
                  <a:pt x="1303853" y="2686497"/>
                </a:lnTo>
                <a:close/>
                <a:moveTo>
                  <a:pt x="2066568" y="2141800"/>
                </a:moveTo>
                <a:lnTo>
                  <a:pt x="282293" y="1707508"/>
                </a:lnTo>
                <a:lnTo>
                  <a:pt x="1520336" y="1231483"/>
                </a:lnTo>
                <a:lnTo>
                  <a:pt x="2066568" y="2141800"/>
                </a:lnTo>
                <a:close/>
                <a:moveTo>
                  <a:pt x="1522849" y="1230227"/>
                </a:moveTo>
                <a:lnTo>
                  <a:pt x="2866690" y="405539"/>
                </a:lnTo>
                <a:lnTo>
                  <a:pt x="2069290" y="2140963"/>
                </a:lnTo>
                <a:lnTo>
                  <a:pt x="1522849" y="1230227"/>
                </a:lnTo>
                <a:close/>
                <a:moveTo>
                  <a:pt x="2071175" y="2143545"/>
                </a:moveTo>
                <a:lnTo>
                  <a:pt x="2489834" y="1232390"/>
                </a:lnTo>
                <a:lnTo>
                  <a:pt x="3415505" y="2415021"/>
                </a:lnTo>
                <a:lnTo>
                  <a:pt x="2566601" y="2522844"/>
                </a:lnTo>
                <a:lnTo>
                  <a:pt x="2071175" y="2143545"/>
                </a:lnTo>
                <a:close/>
                <a:moveTo>
                  <a:pt x="2870389" y="1713998"/>
                </a:moveTo>
                <a:lnTo>
                  <a:pt x="2491160" y="1229529"/>
                </a:lnTo>
                <a:lnTo>
                  <a:pt x="2870389" y="404213"/>
                </a:lnTo>
                <a:lnTo>
                  <a:pt x="4015195" y="1322207"/>
                </a:lnTo>
                <a:lnTo>
                  <a:pt x="2883440" y="1706950"/>
                </a:lnTo>
                <a:lnTo>
                  <a:pt x="2879880" y="1710858"/>
                </a:lnTo>
                <a:lnTo>
                  <a:pt x="4592134" y="1129173"/>
                </a:lnTo>
                <a:lnTo>
                  <a:pt x="4638962" y="1113401"/>
                </a:lnTo>
                <a:lnTo>
                  <a:pt x="4605324" y="1149621"/>
                </a:lnTo>
                <a:lnTo>
                  <a:pt x="3418226" y="2413904"/>
                </a:lnTo>
                <a:lnTo>
                  <a:pt x="2870389" y="1713998"/>
                </a:lnTo>
                <a:close/>
                <a:moveTo>
                  <a:pt x="2883509" y="410634"/>
                </a:moveTo>
                <a:lnTo>
                  <a:pt x="2958671" y="439875"/>
                </a:lnTo>
                <a:lnTo>
                  <a:pt x="4640567" y="1109702"/>
                </a:lnTo>
                <a:lnTo>
                  <a:pt x="4018335" y="1321091"/>
                </a:lnTo>
                <a:lnTo>
                  <a:pt x="2946179" y="461370"/>
                </a:lnTo>
                <a:lnTo>
                  <a:pt x="2883509" y="410634"/>
                </a:lnTo>
                <a:close/>
                <a:moveTo>
                  <a:pt x="4644685" y="1111796"/>
                </a:moveTo>
                <a:lnTo>
                  <a:pt x="5977989" y="2365890"/>
                </a:lnTo>
                <a:lnTo>
                  <a:pt x="6023979" y="2410415"/>
                </a:lnTo>
                <a:lnTo>
                  <a:pt x="5964659" y="2386687"/>
                </a:lnTo>
                <a:lnTo>
                  <a:pt x="4142349" y="1646723"/>
                </a:lnTo>
                <a:lnTo>
                  <a:pt x="4644685" y="1111796"/>
                </a:lnTo>
                <a:close/>
                <a:moveTo>
                  <a:pt x="4140325" y="1648956"/>
                </a:moveTo>
                <a:lnTo>
                  <a:pt x="6027887" y="2415370"/>
                </a:lnTo>
                <a:lnTo>
                  <a:pt x="3828442" y="2686776"/>
                </a:lnTo>
                <a:lnTo>
                  <a:pt x="3420250" y="2415858"/>
                </a:lnTo>
                <a:lnTo>
                  <a:pt x="4140325" y="1648956"/>
                </a:lnTo>
                <a:close/>
                <a:moveTo>
                  <a:pt x="4646150" y="1109284"/>
                </a:moveTo>
                <a:lnTo>
                  <a:pt x="4713007" y="700394"/>
                </a:lnTo>
                <a:lnTo>
                  <a:pt x="6492258" y="805356"/>
                </a:lnTo>
                <a:lnTo>
                  <a:pt x="6032772" y="2413555"/>
                </a:lnTo>
                <a:lnTo>
                  <a:pt x="4646150" y="1109284"/>
                </a:lnTo>
                <a:close/>
                <a:moveTo>
                  <a:pt x="6159717" y="1979054"/>
                </a:moveTo>
                <a:lnTo>
                  <a:pt x="7546269" y="3283256"/>
                </a:lnTo>
                <a:lnTo>
                  <a:pt x="7479412" y="3692145"/>
                </a:lnTo>
                <a:lnTo>
                  <a:pt x="5700162" y="3587184"/>
                </a:lnTo>
                <a:lnTo>
                  <a:pt x="6159717" y="1979054"/>
                </a:lnTo>
                <a:close/>
                <a:moveTo>
                  <a:pt x="6214431" y="2026649"/>
                </a:moveTo>
                <a:lnTo>
                  <a:pt x="6168440" y="1982125"/>
                </a:lnTo>
                <a:lnTo>
                  <a:pt x="6227760" y="2005853"/>
                </a:lnTo>
                <a:lnTo>
                  <a:pt x="8050070" y="2745747"/>
                </a:lnTo>
                <a:lnTo>
                  <a:pt x="7547735" y="3280744"/>
                </a:lnTo>
                <a:lnTo>
                  <a:pt x="6214431" y="2026649"/>
                </a:lnTo>
                <a:close/>
                <a:moveTo>
                  <a:pt x="6164532" y="1977170"/>
                </a:moveTo>
                <a:lnTo>
                  <a:pt x="8363977" y="1705763"/>
                </a:lnTo>
                <a:lnTo>
                  <a:pt x="8772168" y="1976681"/>
                </a:lnTo>
                <a:lnTo>
                  <a:pt x="8052094" y="2743584"/>
                </a:lnTo>
                <a:lnTo>
                  <a:pt x="6164532" y="1977170"/>
                </a:lnTo>
                <a:close/>
                <a:moveTo>
                  <a:pt x="8177224" y="3070402"/>
                </a:moveTo>
                <a:lnTo>
                  <a:pt x="9308979" y="2685659"/>
                </a:lnTo>
                <a:lnTo>
                  <a:pt x="9312539" y="2681751"/>
                </a:lnTo>
                <a:lnTo>
                  <a:pt x="7600285" y="3263436"/>
                </a:lnTo>
                <a:lnTo>
                  <a:pt x="7553457" y="3279208"/>
                </a:lnTo>
                <a:lnTo>
                  <a:pt x="7587095" y="3242988"/>
                </a:lnTo>
                <a:lnTo>
                  <a:pt x="8774262" y="1978635"/>
                </a:lnTo>
                <a:lnTo>
                  <a:pt x="9322100" y="2678541"/>
                </a:lnTo>
                <a:lnTo>
                  <a:pt x="9701329" y="3163011"/>
                </a:lnTo>
                <a:lnTo>
                  <a:pt x="9322100" y="3988396"/>
                </a:lnTo>
                <a:lnTo>
                  <a:pt x="8177224" y="3070402"/>
                </a:lnTo>
                <a:close/>
                <a:moveTo>
                  <a:pt x="9308979" y="3981906"/>
                </a:moveTo>
                <a:lnTo>
                  <a:pt x="9233817" y="3952664"/>
                </a:lnTo>
                <a:lnTo>
                  <a:pt x="7551922" y="3282837"/>
                </a:lnTo>
                <a:lnTo>
                  <a:pt x="8174154" y="3071449"/>
                </a:lnTo>
                <a:lnTo>
                  <a:pt x="9246310" y="3931170"/>
                </a:lnTo>
                <a:lnTo>
                  <a:pt x="9308979" y="3981906"/>
                </a:lnTo>
                <a:close/>
                <a:moveTo>
                  <a:pt x="10889962" y="1703042"/>
                </a:moveTo>
                <a:lnTo>
                  <a:pt x="9708098" y="1856227"/>
                </a:lnTo>
                <a:lnTo>
                  <a:pt x="9632937" y="1866206"/>
                </a:lnTo>
                <a:lnTo>
                  <a:pt x="9700840" y="1832568"/>
                </a:lnTo>
                <a:lnTo>
                  <a:pt x="11164578" y="1101398"/>
                </a:lnTo>
                <a:lnTo>
                  <a:pt x="10889962" y="1703042"/>
                </a:lnTo>
                <a:close/>
                <a:moveTo>
                  <a:pt x="11167928" y="1100909"/>
                </a:moveTo>
                <a:lnTo>
                  <a:pt x="12160107" y="2193792"/>
                </a:lnTo>
                <a:lnTo>
                  <a:pt x="10651006" y="2233362"/>
                </a:lnTo>
                <a:lnTo>
                  <a:pt x="11167928" y="1100909"/>
                </a:lnTo>
                <a:close/>
                <a:moveTo>
                  <a:pt x="10888635" y="1706043"/>
                </a:moveTo>
                <a:lnTo>
                  <a:pt x="10647936" y="2233432"/>
                </a:lnTo>
                <a:lnTo>
                  <a:pt x="10123477" y="2247180"/>
                </a:lnTo>
                <a:lnTo>
                  <a:pt x="9629796" y="1869207"/>
                </a:lnTo>
                <a:lnTo>
                  <a:pt x="10888635" y="1706043"/>
                </a:lnTo>
                <a:close/>
                <a:moveTo>
                  <a:pt x="10121244" y="2248995"/>
                </a:moveTo>
                <a:lnTo>
                  <a:pt x="9702585" y="3160150"/>
                </a:lnTo>
                <a:lnTo>
                  <a:pt x="8776914" y="1977518"/>
                </a:lnTo>
                <a:lnTo>
                  <a:pt x="9625818" y="1869696"/>
                </a:lnTo>
                <a:lnTo>
                  <a:pt x="10121244" y="2248995"/>
                </a:lnTo>
                <a:close/>
                <a:moveTo>
                  <a:pt x="10123199" y="2251577"/>
                </a:moveTo>
                <a:lnTo>
                  <a:pt x="10669640" y="3162383"/>
                </a:lnTo>
                <a:lnTo>
                  <a:pt x="9325799" y="3987000"/>
                </a:lnTo>
                <a:lnTo>
                  <a:pt x="10123199" y="2251577"/>
                </a:lnTo>
                <a:close/>
                <a:moveTo>
                  <a:pt x="10125920" y="2250740"/>
                </a:moveTo>
                <a:lnTo>
                  <a:pt x="11910125" y="2685101"/>
                </a:lnTo>
                <a:lnTo>
                  <a:pt x="10672082" y="3161127"/>
                </a:lnTo>
                <a:lnTo>
                  <a:pt x="10125920" y="2250740"/>
                </a:lnTo>
                <a:close/>
                <a:moveTo>
                  <a:pt x="11914104" y="2683147"/>
                </a:moveTo>
                <a:lnTo>
                  <a:pt x="10225089" y="2272025"/>
                </a:lnTo>
                <a:lnTo>
                  <a:pt x="10132410" y="2249483"/>
                </a:lnTo>
                <a:lnTo>
                  <a:pt x="10227741" y="2247250"/>
                </a:lnTo>
                <a:lnTo>
                  <a:pt x="12160875" y="2196514"/>
                </a:lnTo>
                <a:lnTo>
                  <a:pt x="11914104" y="2683147"/>
                </a:lnTo>
                <a:close/>
                <a:moveTo>
                  <a:pt x="12161782" y="2191489"/>
                </a:moveTo>
                <a:lnTo>
                  <a:pt x="11169463" y="1098466"/>
                </a:lnTo>
                <a:lnTo>
                  <a:pt x="12189627" y="130364"/>
                </a:lnTo>
                <a:lnTo>
                  <a:pt x="12161782" y="2191489"/>
                </a:lnTo>
                <a:close/>
                <a:moveTo>
                  <a:pt x="12187464" y="128550"/>
                </a:moveTo>
                <a:lnTo>
                  <a:pt x="11167509" y="1096443"/>
                </a:lnTo>
                <a:lnTo>
                  <a:pt x="10238698" y="191080"/>
                </a:lnTo>
                <a:lnTo>
                  <a:pt x="12187464" y="128550"/>
                </a:lnTo>
                <a:close/>
                <a:moveTo>
                  <a:pt x="10235906" y="192336"/>
                </a:moveTo>
                <a:lnTo>
                  <a:pt x="11165066" y="1097978"/>
                </a:lnTo>
                <a:lnTo>
                  <a:pt x="9628749" y="1865439"/>
                </a:lnTo>
                <a:lnTo>
                  <a:pt x="10235906" y="192336"/>
                </a:lnTo>
                <a:close/>
                <a:moveTo>
                  <a:pt x="9625259" y="1866974"/>
                </a:moveTo>
                <a:lnTo>
                  <a:pt x="8774680" y="1975006"/>
                </a:lnTo>
                <a:lnTo>
                  <a:pt x="8366699" y="1704228"/>
                </a:lnTo>
                <a:lnTo>
                  <a:pt x="10232347" y="194081"/>
                </a:lnTo>
                <a:lnTo>
                  <a:pt x="9625259" y="1866974"/>
                </a:lnTo>
                <a:close/>
                <a:moveTo>
                  <a:pt x="10231789" y="190871"/>
                </a:moveTo>
                <a:lnTo>
                  <a:pt x="9046785" y="1150110"/>
                </a:lnTo>
                <a:lnTo>
                  <a:pt x="8177434" y="3071"/>
                </a:lnTo>
                <a:lnTo>
                  <a:pt x="10231789" y="190871"/>
                </a:lnTo>
                <a:close/>
                <a:moveTo>
                  <a:pt x="9044622" y="1151854"/>
                </a:moveTo>
                <a:lnTo>
                  <a:pt x="8365443" y="1701646"/>
                </a:lnTo>
                <a:lnTo>
                  <a:pt x="8176317" y="6281"/>
                </a:lnTo>
                <a:lnTo>
                  <a:pt x="9044622" y="1151854"/>
                </a:lnTo>
                <a:close/>
                <a:moveTo>
                  <a:pt x="8173386" y="4815"/>
                </a:moveTo>
                <a:lnTo>
                  <a:pt x="8362652" y="1701506"/>
                </a:lnTo>
                <a:lnTo>
                  <a:pt x="7340533" y="1006067"/>
                </a:lnTo>
                <a:lnTo>
                  <a:pt x="8173386" y="4815"/>
                </a:lnTo>
                <a:close/>
                <a:moveTo>
                  <a:pt x="6163136" y="250470"/>
                </a:moveTo>
                <a:lnTo>
                  <a:pt x="6208778" y="279432"/>
                </a:lnTo>
                <a:lnTo>
                  <a:pt x="7337811" y="1007602"/>
                </a:lnTo>
                <a:lnTo>
                  <a:pt x="8360418" y="1703391"/>
                </a:lnTo>
                <a:lnTo>
                  <a:pt x="7129633" y="1855250"/>
                </a:lnTo>
                <a:lnTo>
                  <a:pt x="6191261" y="296460"/>
                </a:lnTo>
                <a:lnTo>
                  <a:pt x="6163136" y="250470"/>
                </a:lnTo>
                <a:close/>
                <a:moveTo>
                  <a:pt x="7126632" y="1855668"/>
                </a:moveTo>
                <a:lnTo>
                  <a:pt x="6160903" y="1974797"/>
                </a:lnTo>
                <a:lnTo>
                  <a:pt x="6494770" y="806193"/>
                </a:lnTo>
                <a:lnTo>
                  <a:pt x="7126632" y="1855668"/>
                </a:lnTo>
                <a:close/>
                <a:moveTo>
                  <a:pt x="4813223" y="87165"/>
                </a:moveTo>
                <a:lnTo>
                  <a:pt x="6419818" y="773812"/>
                </a:lnTo>
                <a:lnTo>
                  <a:pt x="6485558" y="801936"/>
                </a:lnTo>
                <a:lnTo>
                  <a:pt x="6414095" y="797958"/>
                </a:lnTo>
                <a:lnTo>
                  <a:pt x="4713356" y="697673"/>
                </a:lnTo>
                <a:lnTo>
                  <a:pt x="4813223" y="87165"/>
                </a:lnTo>
                <a:close/>
                <a:moveTo>
                  <a:pt x="2606380" y="296600"/>
                </a:moveTo>
                <a:lnTo>
                  <a:pt x="2557389" y="276920"/>
                </a:lnTo>
                <a:lnTo>
                  <a:pt x="2610009" y="272383"/>
                </a:lnTo>
                <a:lnTo>
                  <a:pt x="4810501" y="86747"/>
                </a:lnTo>
                <a:lnTo>
                  <a:pt x="4643568" y="1107818"/>
                </a:lnTo>
                <a:lnTo>
                  <a:pt x="2873181" y="402818"/>
                </a:lnTo>
                <a:lnTo>
                  <a:pt x="2866341" y="400096"/>
                </a:lnTo>
                <a:lnTo>
                  <a:pt x="2606380" y="296600"/>
                </a:lnTo>
                <a:close/>
                <a:moveTo>
                  <a:pt x="2865783" y="402887"/>
                </a:moveTo>
                <a:lnTo>
                  <a:pt x="1524733" y="1225760"/>
                </a:lnTo>
                <a:lnTo>
                  <a:pt x="2039281" y="296809"/>
                </a:lnTo>
                <a:lnTo>
                  <a:pt x="2865783" y="402887"/>
                </a:lnTo>
                <a:close/>
                <a:moveTo>
                  <a:pt x="2036280" y="296391"/>
                </a:moveTo>
                <a:lnTo>
                  <a:pt x="1522011" y="1224923"/>
                </a:lnTo>
                <a:lnTo>
                  <a:pt x="1454456" y="221717"/>
                </a:lnTo>
                <a:lnTo>
                  <a:pt x="2036280" y="296391"/>
                </a:lnTo>
                <a:close/>
                <a:moveTo>
                  <a:pt x="1451665" y="221717"/>
                </a:moveTo>
                <a:lnTo>
                  <a:pt x="1519359" y="1226737"/>
                </a:lnTo>
                <a:lnTo>
                  <a:pt x="398630" y="381113"/>
                </a:lnTo>
                <a:lnTo>
                  <a:pt x="1451665" y="221717"/>
                </a:lnTo>
                <a:close/>
                <a:moveTo>
                  <a:pt x="395699" y="382370"/>
                </a:moveTo>
                <a:lnTo>
                  <a:pt x="1518103" y="1229319"/>
                </a:lnTo>
                <a:lnTo>
                  <a:pt x="980524" y="1434148"/>
                </a:lnTo>
                <a:lnTo>
                  <a:pt x="3420" y="1228761"/>
                </a:lnTo>
                <a:lnTo>
                  <a:pt x="395699" y="382370"/>
                </a:lnTo>
                <a:close/>
                <a:moveTo>
                  <a:pt x="4187" y="1231762"/>
                </a:moveTo>
                <a:lnTo>
                  <a:pt x="975709" y="1436032"/>
                </a:lnTo>
                <a:lnTo>
                  <a:pt x="401003" y="1655027"/>
                </a:lnTo>
                <a:cubicBezTo>
                  <a:pt x="400863" y="1655097"/>
                  <a:pt x="400584" y="1655167"/>
                  <a:pt x="400305" y="1655725"/>
                </a:cubicBezTo>
                <a:lnTo>
                  <a:pt x="398142" y="1659982"/>
                </a:lnTo>
                <a:lnTo>
                  <a:pt x="278246" y="1706112"/>
                </a:lnTo>
                <a:lnTo>
                  <a:pt x="4187" y="1231762"/>
                </a:lnTo>
                <a:close/>
                <a:moveTo>
                  <a:pt x="278385" y="1709392"/>
                </a:moveTo>
                <a:lnTo>
                  <a:pt x="1967399" y="2120515"/>
                </a:lnTo>
                <a:lnTo>
                  <a:pt x="2060078" y="2143056"/>
                </a:lnTo>
                <a:lnTo>
                  <a:pt x="1964747" y="2145289"/>
                </a:lnTo>
                <a:lnTo>
                  <a:pt x="31614" y="2196026"/>
                </a:lnTo>
                <a:lnTo>
                  <a:pt x="278385" y="1709392"/>
                </a:lnTo>
                <a:close/>
                <a:moveTo>
                  <a:pt x="30637" y="2201050"/>
                </a:moveTo>
                <a:lnTo>
                  <a:pt x="1022956" y="3294143"/>
                </a:lnTo>
                <a:lnTo>
                  <a:pt x="2861" y="4262245"/>
                </a:lnTo>
                <a:lnTo>
                  <a:pt x="30637" y="2201050"/>
                </a:lnTo>
                <a:close/>
                <a:moveTo>
                  <a:pt x="5025" y="4263990"/>
                </a:moveTo>
                <a:lnTo>
                  <a:pt x="1024910" y="3296097"/>
                </a:lnTo>
                <a:lnTo>
                  <a:pt x="1953721" y="4201390"/>
                </a:lnTo>
                <a:lnTo>
                  <a:pt x="5025" y="4263990"/>
                </a:lnTo>
                <a:close/>
                <a:moveTo>
                  <a:pt x="1956513" y="4200203"/>
                </a:moveTo>
                <a:lnTo>
                  <a:pt x="1027352" y="3294562"/>
                </a:lnTo>
                <a:lnTo>
                  <a:pt x="2563670" y="2527171"/>
                </a:lnTo>
                <a:lnTo>
                  <a:pt x="1956513" y="4200203"/>
                </a:lnTo>
                <a:close/>
                <a:moveTo>
                  <a:pt x="2567229" y="2525566"/>
                </a:moveTo>
                <a:lnTo>
                  <a:pt x="3417808" y="2417533"/>
                </a:lnTo>
                <a:lnTo>
                  <a:pt x="3825790" y="2688311"/>
                </a:lnTo>
                <a:lnTo>
                  <a:pt x="1960141" y="4198458"/>
                </a:lnTo>
                <a:lnTo>
                  <a:pt x="2567229" y="2525566"/>
                </a:lnTo>
                <a:close/>
                <a:moveTo>
                  <a:pt x="1960630" y="4201599"/>
                </a:moveTo>
                <a:lnTo>
                  <a:pt x="3145634" y="3242360"/>
                </a:lnTo>
                <a:lnTo>
                  <a:pt x="4014986" y="4389399"/>
                </a:lnTo>
                <a:lnTo>
                  <a:pt x="1960630" y="4201599"/>
                </a:lnTo>
                <a:close/>
                <a:moveTo>
                  <a:pt x="3147867" y="3240685"/>
                </a:moveTo>
                <a:lnTo>
                  <a:pt x="3827046" y="2690894"/>
                </a:lnTo>
                <a:lnTo>
                  <a:pt x="4016172" y="4386259"/>
                </a:lnTo>
                <a:lnTo>
                  <a:pt x="3147867" y="3240685"/>
                </a:lnTo>
                <a:close/>
                <a:moveTo>
                  <a:pt x="4019103" y="4387724"/>
                </a:moveTo>
                <a:lnTo>
                  <a:pt x="3829838" y="2691033"/>
                </a:lnTo>
                <a:lnTo>
                  <a:pt x="4851956" y="3386473"/>
                </a:lnTo>
                <a:lnTo>
                  <a:pt x="4019103" y="4387724"/>
                </a:lnTo>
                <a:close/>
                <a:moveTo>
                  <a:pt x="6029283" y="4142070"/>
                </a:moveTo>
                <a:lnTo>
                  <a:pt x="5983641" y="4113107"/>
                </a:lnTo>
                <a:lnTo>
                  <a:pt x="4854608" y="3384937"/>
                </a:lnTo>
                <a:lnTo>
                  <a:pt x="3832001" y="2689149"/>
                </a:lnTo>
                <a:lnTo>
                  <a:pt x="5062786" y="2537290"/>
                </a:lnTo>
                <a:lnTo>
                  <a:pt x="6001228" y="4096079"/>
                </a:lnTo>
                <a:lnTo>
                  <a:pt x="6029283" y="4142070"/>
                </a:lnTo>
                <a:close/>
                <a:moveTo>
                  <a:pt x="5065787" y="2536871"/>
                </a:moveTo>
                <a:lnTo>
                  <a:pt x="6031516" y="2417743"/>
                </a:lnTo>
                <a:lnTo>
                  <a:pt x="5697649" y="3586346"/>
                </a:lnTo>
                <a:lnTo>
                  <a:pt x="5065787" y="2536871"/>
                </a:lnTo>
                <a:close/>
                <a:moveTo>
                  <a:pt x="7379266" y="4305374"/>
                </a:moveTo>
                <a:lnTo>
                  <a:pt x="5772671" y="3618728"/>
                </a:lnTo>
                <a:lnTo>
                  <a:pt x="5706931" y="3590603"/>
                </a:lnTo>
                <a:lnTo>
                  <a:pt x="5778394" y="3594581"/>
                </a:lnTo>
                <a:lnTo>
                  <a:pt x="7479132" y="3694867"/>
                </a:lnTo>
                <a:lnTo>
                  <a:pt x="7379266" y="4305374"/>
                </a:lnTo>
                <a:close/>
                <a:moveTo>
                  <a:pt x="9586108" y="4095939"/>
                </a:moveTo>
                <a:lnTo>
                  <a:pt x="9635100" y="4115620"/>
                </a:lnTo>
                <a:lnTo>
                  <a:pt x="9582549" y="4120156"/>
                </a:lnTo>
                <a:lnTo>
                  <a:pt x="7382058" y="4305793"/>
                </a:lnTo>
                <a:lnTo>
                  <a:pt x="7548990" y="3284722"/>
                </a:lnTo>
                <a:lnTo>
                  <a:pt x="9319308" y="3989722"/>
                </a:lnTo>
                <a:lnTo>
                  <a:pt x="9326147" y="3992444"/>
                </a:lnTo>
                <a:lnTo>
                  <a:pt x="9586108" y="4095939"/>
                </a:lnTo>
                <a:close/>
                <a:moveTo>
                  <a:pt x="9326636" y="3989652"/>
                </a:moveTo>
                <a:lnTo>
                  <a:pt x="10667686" y="3166710"/>
                </a:lnTo>
                <a:lnTo>
                  <a:pt x="10153137" y="4095660"/>
                </a:lnTo>
                <a:lnTo>
                  <a:pt x="9326636" y="3989652"/>
                </a:lnTo>
                <a:close/>
                <a:moveTo>
                  <a:pt x="10156139" y="4096149"/>
                </a:moveTo>
                <a:lnTo>
                  <a:pt x="10670407" y="3167617"/>
                </a:lnTo>
                <a:lnTo>
                  <a:pt x="10737963" y="4170822"/>
                </a:lnTo>
                <a:lnTo>
                  <a:pt x="10156139" y="4096149"/>
                </a:lnTo>
                <a:close/>
                <a:moveTo>
                  <a:pt x="10740755" y="4170822"/>
                </a:moveTo>
                <a:lnTo>
                  <a:pt x="10673059" y="3165802"/>
                </a:lnTo>
                <a:lnTo>
                  <a:pt x="11793788" y="4011496"/>
                </a:lnTo>
                <a:lnTo>
                  <a:pt x="10740755" y="4170822"/>
                </a:lnTo>
                <a:close/>
                <a:moveTo>
                  <a:pt x="11796789" y="4010170"/>
                </a:moveTo>
                <a:lnTo>
                  <a:pt x="10674386" y="3163220"/>
                </a:lnTo>
                <a:lnTo>
                  <a:pt x="11211964" y="2958392"/>
                </a:lnTo>
                <a:lnTo>
                  <a:pt x="12189069" y="3163848"/>
                </a:lnTo>
                <a:lnTo>
                  <a:pt x="11796789" y="4010170"/>
                </a:lnTo>
                <a:close/>
              </a:path>
            </a:pathLst>
          </a:custGeom>
          <a:solidFill>
            <a:schemeClr val="accent3">
              <a:alpha val="16797"/>
            </a:schemeClr>
          </a:solidFill>
          <a:ln w="69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Picture Placeholder 28">
            <a:extLst>
              <a:ext uri="{FF2B5EF4-FFF2-40B4-BE49-F238E27FC236}">
                <a16:creationId xmlns:a16="http://schemas.microsoft.com/office/drawing/2014/main" id="{F0B59EAE-3448-4C8D-9F63-2A067F99C4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45667" y="4024752"/>
            <a:ext cx="2286000" cy="22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0" name="Picture Placeholder 26">
            <a:extLst>
              <a:ext uri="{FF2B5EF4-FFF2-40B4-BE49-F238E27FC236}">
                <a16:creationId xmlns:a16="http://schemas.microsoft.com/office/drawing/2014/main" id="{5B622DF5-037D-4153-A007-BEE4BEB970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71387" y="4024752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1" name="Picture Placeholder 26">
            <a:extLst>
              <a:ext uri="{FF2B5EF4-FFF2-40B4-BE49-F238E27FC236}">
                <a16:creationId xmlns:a16="http://schemas.microsoft.com/office/drawing/2014/main" id="{60739051-C6F9-42ED-871D-C3E2D66163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84331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2" name="Picture Placeholder 28">
            <a:extLst>
              <a:ext uri="{FF2B5EF4-FFF2-40B4-BE49-F238E27FC236}">
                <a16:creationId xmlns:a16="http://schemas.microsoft.com/office/drawing/2014/main" id="{35DC6B6A-CE04-4515-AAC6-01D7FA260D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19409" y="1726945"/>
            <a:ext cx="2286000" cy="22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3" name="Picture Placeholder 30">
            <a:extLst>
              <a:ext uri="{FF2B5EF4-FFF2-40B4-BE49-F238E27FC236}">
                <a16:creationId xmlns:a16="http://schemas.microsoft.com/office/drawing/2014/main" id="{3CB73B8D-B9F9-4E4D-8D17-6266625030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16920" y="1164077"/>
            <a:ext cx="1085760" cy="1084194"/>
          </a:xfr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0">
                <a:ln w="28575">
                  <a:noFill/>
                </a:ln>
              </a:defRPr>
            </a:lvl1pPr>
          </a:lstStyle>
          <a:p>
            <a:endParaRPr lang="en-US" dirty="0"/>
          </a:p>
        </p:txBody>
      </p:sp>
      <p:sp>
        <p:nvSpPr>
          <p:cNvPr id="64" name="Picture Placeholder 26">
            <a:extLst>
              <a:ext uri="{FF2B5EF4-FFF2-40B4-BE49-F238E27FC236}">
                <a16:creationId xmlns:a16="http://schemas.microsoft.com/office/drawing/2014/main" id="{123B7275-EAEA-4196-91EE-C2CF607B39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272" y="4024752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67" name="Picture Placeholder 26">
            <a:extLst>
              <a:ext uri="{FF2B5EF4-FFF2-40B4-BE49-F238E27FC236}">
                <a16:creationId xmlns:a16="http://schemas.microsoft.com/office/drawing/2014/main" id="{EA4F503B-83E3-43B6-A01D-D92C1C8D557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45667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F2BAEADF-D952-4076-B480-97792260B74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70911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6974F-00CB-42EC-BC7B-353EF178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174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2">
          <p15:clr>
            <a:srgbClr val="FBAE40"/>
          </p15:clr>
        </p15:guide>
        <p15:guide id="2" pos="3840">
          <p15:clr>
            <a:srgbClr val="FBAE40"/>
          </p15:clr>
        </p15:guide>
        <p15:guide id="3" pos="5688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136">
          <p15:clr>
            <a:srgbClr val="5ACBF0"/>
          </p15:clr>
        </p15:guide>
        <p15:guide id="7" pos="1848">
          <p15:clr>
            <a:srgbClr val="5ACBF0"/>
          </p15:clr>
        </p15:guide>
        <p15:guide id="8" pos="5544">
          <p15:clr>
            <a:srgbClr val="5ACBF0"/>
          </p15:clr>
        </p15:guide>
        <p15:guide id="9" pos="5832">
          <p15:clr>
            <a:srgbClr val="5ACBF0"/>
          </p15:clr>
        </p15:guide>
        <p15:guide id="10" pos="144">
          <p15:clr>
            <a:srgbClr val="FBAE40"/>
          </p15:clr>
        </p15:guide>
        <p15:guide id="11" orient="horz" pos="4176">
          <p15:clr>
            <a:srgbClr val="FBAE40"/>
          </p15:clr>
        </p15:guide>
        <p15:guide id="12" pos="7536">
          <p15:clr>
            <a:srgbClr val="FBAE40"/>
          </p15:clr>
        </p15:guide>
        <p15:guide id="13" orient="horz" pos="1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47B9F"/>
            </a:gs>
            <a:gs pos="0">
              <a:srgbClr val="085972"/>
            </a:gs>
            <a:gs pos="100000">
              <a:schemeClr val="accent2">
                <a:lumMod val="5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A4447-2FFC-B940-8606-D29474252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14C45-513A-3145-B1C8-CCA89B2A1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2F477-1409-AE4B-B117-0BD0AFED3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618E-FC35-594E-B936-12928A813AE7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A0095-16CB-D04A-AFB0-6332E6236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263C9-C226-3A49-94E0-C82875C19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DD1FA-F6E0-B145-A8A0-E541F164D85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6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  <p:sldLayoutId id="2147483737" r:id="rId74"/>
    <p:sldLayoutId id="2147483738" r:id="rId75"/>
    <p:sldLayoutId id="2147483739" r:id="rId76"/>
    <p:sldLayoutId id="2147483740" r:id="rId77"/>
    <p:sldLayoutId id="2147483741" r:id="rId78"/>
    <p:sldLayoutId id="2147483742" r:id="rId79"/>
    <p:sldLayoutId id="2147483743" r:id="rId80"/>
    <p:sldLayoutId id="2147483744" r:id="rId81"/>
    <p:sldLayoutId id="2147483745" r:id="rId82"/>
    <p:sldLayoutId id="2147483746" r:id="rId83"/>
    <p:sldLayoutId id="2147483747" r:id="rId84"/>
    <p:sldLayoutId id="2147483748" r:id="rId85"/>
    <p:sldLayoutId id="2147483749" r:id="rId86"/>
    <p:sldLayoutId id="2147483750" r:id="rId87"/>
    <p:sldLayoutId id="2147483751" r:id="rId88"/>
    <p:sldLayoutId id="2147483752" r:id="rId89"/>
    <p:sldLayoutId id="2147483753" r:id="rId90"/>
    <p:sldLayoutId id="2147483754" r:id="rId91"/>
    <p:sldLayoutId id="2147483755" r:id="rId92"/>
    <p:sldLayoutId id="2147483756" r:id="rId93"/>
    <p:sldLayoutId id="2147483757" r:id="rId9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81B861C-6B9F-404E-A12E-DFD68558C357}"/>
              </a:ext>
            </a:extLst>
          </p:cNvPr>
          <p:cNvSpPr/>
          <p:nvPr/>
        </p:nvSpPr>
        <p:spPr>
          <a:xfrm>
            <a:off x="-22424" y="-13629"/>
            <a:ext cx="11117943" cy="6860822"/>
          </a:xfrm>
          <a:custGeom>
            <a:avLst/>
            <a:gdLst>
              <a:gd name="connsiteX0" fmla="*/ 0 w 11117943"/>
              <a:gd name="connsiteY0" fmla="*/ 0 h 6860822"/>
              <a:gd name="connsiteX1" fmla="*/ 867650 w 11117943"/>
              <a:gd name="connsiteY1" fmla="*/ 0 h 6860822"/>
              <a:gd name="connsiteX2" fmla="*/ 929499 w 11117943"/>
              <a:gd name="connsiteY2" fmla="*/ 131558 h 6860822"/>
              <a:gd name="connsiteX3" fmla="*/ 7318324 w 11117943"/>
              <a:gd name="connsiteY3" fmla="*/ 3047132 h 6860822"/>
              <a:gd name="connsiteX4" fmla="*/ 11117943 w 11117943"/>
              <a:gd name="connsiteY4" fmla="*/ 6860822 h 6860822"/>
              <a:gd name="connsiteX5" fmla="*/ 0 w 11117943"/>
              <a:gd name="connsiteY5" fmla="*/ 6860822 h 6860822"/>
              <a:gd name="connsiteX0" fmla="*/ 0 w 11117943"/>
              <a:gd name="connsiteY0" fmla="*/ 0 h 6860822"/>
              <a:gd name="connsiteX1" fmla="*/ 929499 w 11117943"/>
              <a:gd name="connsiteY1" fmla="*/ 131558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1814871 w 11117943"/>
              <a:gd name="connsiteY1" fmla="*/ 29958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1814871 w 11117943"/>
              <a:gd name="connsiteY1" fmla="*/ 29958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318324 w 11117943"/>
              <a:gd name="connsiteY2" fmla="*/ 3047132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492495 w 11117943"/>
              <a:gd name="connsiteY2" fmla="*/ 3380960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  <a:gd name="connsiteX0" fmla="*/ 0 w 11117943"/>
              <a:gd name="connsiteY0" fmla="*/ 0 h 6860822"/>
              <a:gd name="connsiteX1" fmla="*/ 2903443 w 11117943"/>
              <a:gd name="connsiteY1" fmla="*/ 15444 h 6860822"/>
              <a:gd name="connsiteX2" fmla="*/ 7492495 w 11117943"/>
              <a:gd name="connsiteY2" fmla="*/ 3380960 h 6860822"/>
              <a:gd name="connsiteX3" fmla="*/ 11117943 w 11117943"/>
              <a:gd name="connsiteY3" fmla="*/ 6860822 h 6860822"/>
              <a:gd name="connsiteX4" fmla="*/ 0 w 11117943"/>
              <a:gd name="connsiteY4" fmla="*/ 6860822 h 6860822"/>
              <a:gd name="connsiteX5" fmla="*/ 0 w 11117943"/>
              <a:gd name="connsiteY5" fmla="*/ 0 h 68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17943" h="6860822">
                <a:moveTo>
                  <a:pt x="0" y="0"/>
                </a:moveTo>
                <a:lnTo>
                  <a:pt x="2903443" y="15444"/>
                </a:lnTo>
                <a:cubicBezTo>
                  <a:pt x="1980577" y="4750511"/>
                  <a:pt x="6027983" y="3269051"/>
                  <a:pt x="7492495" y="3380960"/>
                </a:cubicBezTo>
                <a:cubicBezTo>
                  <a:pt x="9044648" y="3511181"/>
                  <a:pt x="10690595" y="4279566"/>
                  <a:pt x="11117943" y="6860822"/>
                </a:cubicBezTo>
                <a:lnTo>
                  <a:pt x="0" y="68608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1FBFA4"/>
              </a:gs>
              <a:gs pos="79000">
                <a:srgbClr val="3D1E66">
                  <a:alpha val="0"/>
                </a:srgbClr>
              </a:gs>
              <a:gs pos="41000">
                <a:srgbClr val="7B7BAD">
                  <a:alpha val="20000"/>
                </a:srgbClr>
              </a:gs>
            </a:gsLst>
            <a:lin ang="72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4E0AAD1-E84F-4ED3-A669-B8F4CAA0B53C}"/>
              </a:ext>
            </a:extLst>
          </p:cNvPr>
          <p:cNvSpPr/>
          <p:nvPr/>
        </p:nvSpPr>
        <p:spPr>
          <a:xfrm>
            <a:off x="4262707" y="5465058"/>
            <a:ext cx="2286452" cy="2286452"/>
          </a:xfrm>
          <a:prstGeom prst="ellipse">
            <a:avLst/>
          </a:prstGeom>
          <a:gradFill flip="none" rotWithShape="1">
            <a:gsLst>
              <a:gs pos="0">
                <a:srgbClr val="7B7BAC">
                  <a:alpha val="20000"/>
                </a:srgbClr>
              </a:gs>
              <a:gs pos="99000">
                <a:srgbClr val="7B7BAD">
                  <a:alpha val="0"/>
                </a:srgb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1C97287-DA94-4FF6-A9D6-E549024D9014}"/>
              </a:ext>
            </a:extLst>
          </p:cNvPr>
          <p:cNvGrpSpPr/>
          <p:nvPr/>
        </p:nvGrpSpPr>
        <p:grpSpPr>
          <a:xfrm rot="10800000">
            <a:off x="959812" y="972971"/>
            <a:ext cx="2321720" cy="2246987"/>
            <a:chOff x="16952656" y="1189687"/>
            <a:chExt cx="700326" cy="677783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D2D24D7-DAC7-4542-A6A1-35773C2DA454}"/>
                </a:ext>
              </a:extLst>
            </p:cNvPr>
            <p:cNvSpPr/>
            <p:nvPr/>
          </p:nvSpPr>
          <p:spPr>
            <a:xfrm>
              <a:off x="16952656" y="1191195"/>
              <a:ext cx="352425" cy="676275"/>
            </a:xfrm>
            <a:custGeom>
              <a:avLst/>
              <a:gdLst>
                <a:gd name="connsiteX0" fmla="*/ 0 w 352425"/>
                <a:gd name="connsiteY0" fmla="*/ 0 h 676275"/>
                <a:gd name="connsiteX1" fmla="*/ 152400 w 352425"/>
                <a:gd name="connsiteY1" fmla="*/ 676275 h 676275"/>
                <a:gd name="connsiteX2" fmla="*/ 352425 w 352425"/>
                <a:gd name="connsiteY2" fmla="*/ 381000 h 676275"/>
                <a:gd name="connsiteX3" fmla="*/ 0 w 352425"/>
                <a:gd name="connsiteY3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676275">
                  <a:moveTo>
                    <a:pt x="0" y="0"/>
                  </a:moveTo>
                  <a:lnTo>
                    <a:pt x="152400" y="676275"/>
                  </a:lnTo>
                  <a:lnTo>
                    <a:pt x="352425" y="381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1FBFA4"/>
                </a:gs>
                <a:gs pos="0">
                  <a:srgbClr val="59319B">
                    <a:alpha val="0"/>
                  </a:srgbClr>
                </a:gs>
              </a:gsLst>
              <a:lin ang="2040000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67F2982-0FF2-4797-83E2-97A968D86F46}"/>
                </a:ext>
              </a:extLst>
            </p:cNvPr>
            <p:cNvSpPr/>
            <p:nvPr/>
          </p:nvSpPr>
          <p:spPr>
            <a:xfrm>
              <a:off x="16953887" y="1189687"/>
              <a:ext cx="694094" cy="384493"/>
            </a:xfrm>
            <a:custGeom>
              <a:avLst/>
              <a:gdLst>
                <a:gd name="connsiteX0" fmla="*/ 0 w 685800"/>
                <a:gd name="connsiteY0" fmla="*/ 0 h 390525"/>
                <a:gd name="connsiteX1" fmla="*/ 685800 w 685800"/>
                <a:gd name="connsiteY1" fmla="*/ 276225 h 390525"/>
                <a:gd name="connsiteX2" fmla="*/ 342900 w 685800"/>
                <a:gd name="connsiteY2" fmla="*/ 390525 h 390525"/>
                <a:gd name="connsiteX3" fmla="*/ 0 w 685800"/>
                <a:gd name="connsiteY3" fmla="*/ 0 h 390525"/>
                <a:gd name="connsiteX0" fmla="*/ 0 w 690324"/>
                <a:gd name="connsiteY0" fmla="*/ 0 h 387509"/>
                <a:gd name="connsiteX1" fmla="*/ 690324 w 690324"/>
                <a:gd name="connsiteY1" fmla="*/ 273209 h 387509"/>
                <a:gd name="connsiteX2" fmla="*/ 347424 w 690324"/>
                <a:gd name="connsiteY2" fmla="*/ 387509 h 387509"/>
                <a:gd name="connsiteX3" fmla="*/ 0 w 690324"/>
                <a:gd name="connsiteY3" fmla="*/ 0 h 387509"/>
                <a:gd name="connsiteX0" fmla="*/ 0 w 691832"/>
                <a:gd name="connsiteY0" fmla="*/ 0 h 384493"/>
                <a:gd name="connsiteX1" fmla="*/ 691832 w 691832"/>
                <a:gd name="connsiteY1" fmla="*/ 270193 h 384493"/>
                <a:gd name="connsiteX2" fmla="*/ 348932 w 691832"/>
                <a:gd name="connsiteY2" fmla="*/ 384493 h 384493"/>
                <a:gd name="connsiteX3" fmla="*/ 0 w 691832"/>
                <a:gd name="connsiteY3" fmla="*/ 0 h 384493"/>
                <a:gd name="connsiteX0" fmla="*/ 0 w 694094"/>
                <a:gd name="connsiteY0" fmla="*/ 0 h 384493"/>
                <a:gd name="connsiteX1" fmla="*/ 694094 w 694094"/>
                <a:gd name="connsiteY1" fmla="*/ 270193 h 384493"/>
                <a:gd name="connsiteX2" fmla="*/ 351194 w 694094"/>
                <a:gd name="connsiteY2" fmla="*/ 384493 h 384493"/>
                <a:gd name="connsiteX3" fmla="*/ 0 w 694094"/>
                <a:gd name="connsiteY3" fmla="*/ 0 h 38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094" h="384493">
                  <a:moveTo>
                    <a:pt x="0" y="0"/>
                  </a:moveTo>
                  <a:lnTo>
                    <a:pt x="694094" y="270193"/>
                  </a:lnTo>
                  <a:lnTo>
                    <a:pt x="351194" y="3844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1FBFA4"/>
                </a:gs>
                <a:gs pos="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09333CB-4EEE-4293-A31A-2E5716E1AD87}"/>
                </a:ext>
              </a:extLst>
            </p:cNvPr>
            <p:cNvSpPr/>
            <p:nvPr/>
          </p:nvSpPr>
          <p:spPr>
            <a:xfrm>
              <a:off x="17107040" y="1459880"/>
              <a:ext cx="545942" cy="404972"/>
            </a:xfrm>
            <a:custGeom>
              <a:avLst/>
              <a:gdLst>
                <a:gd name="connsiteX0" fmla="*/ 190500 w 542925"/>
                <a:gd name="connsiteY0" fmla="*/ 95250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0500 w 542925"/>
                <a:gd name="connsiteY4" fmla="*/ 95250 h 438150"/>
                <a:gd name="connsiteX0" fmla="*/ 193516 w 542925"/>
                <a:gd name="connsiteY0" fmla="*/ 110331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3516 w 542925"/>
                <a:gd name="connsiteY4" fmla="*/ 110331 h 438150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4490 w 554990"/>
                <a:gd name="connsiteY2" fmla="*/ 314325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2982 w 554990"/>
                <a:gd name="connsiteY2" fmla="*/ 300752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0466"/>
                <a:gd name="connsiteY0" fmla="*/ 110331 h 409496"/>
                <a:gd name="connsiteX1" fmla="*/ 0 w 550466"/>
                <a:gd name="connsiteY1" fmla="*/ 409496 h 409496"/>
                <a:gd name="connsiteX2" fmla="*/ 362982 w 550466"/>
                <a:gd name="connsiteY2" fmla="*/ 300752 h 409496"/>
                <a:gd name="connsiteX3" fmla="*/ 550466 w 550466"/>
                <a:gd name="connsiteY3" fmla="*/ 0 h 409496"/>
                <a:gd name="connsiteX4" fmla="*/ 205581 w 550466"/>
                <a:gd name="connsiteY4" fmla="*/ 110331 h 409496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58458 w 545942"/>
                <a:gd name="connsiteY2" fmla="*/ 300752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70523 w 545942"/>
                <a:gd name="connsiteY2" fmla="*/ 279639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942" h="404972">
                  <a:moveTo>
                    <a:pt x="201057" y="110331"/>
                  </a:moveTo>
                  <a:lnTo>
                    <a:pt x="0" y="404972"/>
                  </a:lnTo>
                  <a:lnTo>
                    <a:pt x="370523" y="279639"/>
                  </a:lnTo>
                  <a:lnTo>
                    <a:pt x="545942" y="0"/>
                  </a:lnTo>
                  <a:lnTo>
                    <a:pt x="201057" y="110331"/>
                  </a:lnTo>
                  <a:close/>
                </a:path>
              </a:pathLst>
            </a:custGeom>
            <a:gradFill>
              <a:gsLst>
                <a:gs pos="99000">
                  <a:srgbClr val="1FBFA4"/>
                </a:gs>
                <a:gs pos="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76A3E58-D737-45CB-A350-309DCEFBD821}"/>
              </a:ext>
            </a:extLst>
          </p:cNvPr>
          <p:cNvGrpSpPr/>
          <p:nvPr/>
        </p:nvGrpSpPr>
        <p:grpSpPr>
          <a:xfrm rot="10800000" flipH="1">
            <a:off x="4021220" y="1930483"/>
            <a:ext cx="1312606" cy="1270353"/>
            <a:chOff x="16952656" y="1189687"/>
            <a:chExt cx="700326" cy="677783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408AB69-0C11-4FC6-8C08-61B450FAD36F}"/>
                </a:ext>
              </a:extLst>
            </p:cNvPr>
            <p:cNvSpPr/>
            <p:nvPr/>
          </p:nvSpPr>
          <p:spPr>
            <a:xfrm>
              <a:off x="16952656" y="1191195"/>
              <a:ext cx="352425" cy="676275"/>
            </a:xfrm>
            <a:custGeom>
              <a:avLst/>
              <a:gdLst>
                <a:gd name="connsiteX0" fmla="*/ 0 w 352425"/>
                <a:gd name="connsiteY0" fmla="*/ 0 h 676275"/>
                <a:gd name="connsiteX1" fmla="*/ 152400 w 352425"/>
                <a:gd name="connsiteY1" fmla="*/ 676275 h 676275"/>
                <a:gd name="connsiteX2" fmla="*/ 352425 w 352425"/>
                <a:gd name="connsiteY2" fmla="*/ 381000 h 676275"/>
                <a:gd name="connsiteX3" fmla="*/ 0 w 352425"/>
                <a:gd name="connsiteY3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676275">
                  <a:moveTo>
                    <a:pt x="0" y="0"/>
                  </a:moveTo>
                  <a:lnTo>
                    <a:pt x="152400" y="676275"/>
                  </a:lnTo>
                  <a:lnTo>
                    <a:pt x="352425" y="381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7B7BAD"/>
                </a:gs>
                <a:gs pos="0">
                  <a:srgbClr val="59319B">
                    <a:alpha val="0"/>
                  </a:srgbClr>
                </a:gs>
              </a:gsLst>
              <a:lin ang="2040000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D2E428E-2372-401E-92B4-745071C20BB8}"/>
                </a:ext>
              </a:extLst>
            </p:cNvPr>
            <p:cNvSpPr/>
            <p:nvPr/>
          </p:nvSpPr>
          <p:spPr>
            <a:xfrm>
              <a:off x="16953887" y="1189687"/>
              <a:ext cx="694094" cy="384493"/>
            </a:xfrm>
            <a:custGeom>
              <a:avLst/>
              <a:gdLst>
                <a:gd name="connsiteX0" fmla="*/ 0 w 685800"/>
                <a:gd name="connsiteY0" fmla="*/ 0 h 390525"/>
                <a:gd name="connsiteX1" fmla="*/ 685800 w 685800"/>
                <a:gd name="connsiteY1" fmla="*/ 276225 h 390525"/>
                <a:gd name="connsiteX2" fmla="*/ 342900 w 685800"/>
                <a:gd name="connsiteY2" fmla="*/ 390525 h 390525"/>
                <a:gd name="connsiteX3" fmla="*/ 0 w 685800"/>
                <a:gd name="connsiteY3" fmla="*/ 0 h 390525"/>
                <a:gd name="connsiteX0" fmla="*/ 0 w 690324"/>
                <a:gd name="connsiteY0" fmla="*/ 0 h 387509"/>
                <a:gd name="connsiteX1" fmla="*/ 690324 w 690324"/>
                <a:gd name="connsiteY1" fmla="*/ 273209 h 387509"/>
                <a:gd name="connsiteX2" fmla="*/ 347424 w 690324"/>
                <a:gd name="connsiteY2" fmla="*/ 387509 h 387509"/>
                <a:gd name="connsiteX3" fmla="*/ 0 w 690324"/>
                <a:gd name="connsiteY3" fmla="*/ 0 h 387509"/>
                <a:gd name="connsiteX0" fmla="*/ 0 w 691832"/>
                <a:gd name="connsiteY0" fmla="*/ 0 h 384493"/>
                <a:gd name="connsiteX1" fmla="*/ 691832 w 691832"/>
                <a:gd name="connsiteY1" fmla="*/ 270193 h 384493"/>
                <a:gd name="connsiteX2" fmla="*/ 348932 w 691832"/>
                <a:gd name="connsiteY2" fmla="*/ 384493 h 384493"/>
                <a:gd name="connsiteX3" fmla="*/ 0 w 691832"/>
                <a:gd name="connsiteY3" fmla="*/ 0 h 384493"/>
                <a:gd name="connsiteX0" fmla="*/ 0 w 694094"/>
                <a:gd name="connsiteY0" fmla="*/ 0 h 384493"/>
                <a:gd name="connsiteX1" fmla="*/ 694094 w 694094"/>
                <a:gd name="connsiteY1" fmla="*/ 270193 h 384493"/>
                <a:gd name="connsiteX2" fmla="*/ 351194 w 694094"/>
                <a:gd name="connsiteY2" fmla="*/ 384493 h 384493"/>
                <a:gd name="connsiteX3" fmla="*/ 0 w 694094"/>
                <a:gd name="connsiteY3" fmla="*/ 0 h 38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094" h="384493">
                  <a:moveTo>
                    <a:pt x="0" y="0"/>
                  </a:moveTo>
                  <a:lnTo>
                    <a:pt x="694094" y="270193"/>
                  </a:lnTo>
                  <a:lnTo>
                    <a:pt x="351194" y="3844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7B7BAD"/>
                </a:gs>
                <a:gs pos="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660038F-240F-4191-BC48-06ADA2640011}"/>
                </a:ext>
              </a:extLst>
            </p:cNvPr>
            <p:cNvSpPr/>
            <p:nvPr/>
          </p:nvSpPr>
          <p:spPr>
            <a:xfrm>
              <a:off x="17107040" y="1459880"/>
              <a:ext cx="545942" cy="404972"/>
            </a:xfrm>
            <a:custGeom>
              <a:avLst/>
              <a:gdLst>
                <a:gd name="connsiteX0" fmla="*/ 190500 w 542925"/>
                <a:gd name="connsiteY0" fmla="*/ 95250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0500 w 542925"/>
                <a:gd name="connsiteY4" fmla="*/ 95250 h 438150"/>
                <a:gd name="connsiteX0" fmla="*/ 193516 w 542925"/>
                <a:gd name="connsiteY0" fmla="*/ 110331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3516 w 542925"/>
                <a:gd name="connsiteY4" fmla="*/ 110331 h 438150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4490 w 554990"/>
                <a:gd name="connsiteY2" fmla="*/ 314325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2982 w 554990"/>
                <a:gd name="connsiteY2" fmla="*/ 300752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0466"/>
                <a:gd name="connsiteY0" fmla="*/ 110331 h 409496"/>
                <a:gd name="connsiteX1" fmla="*/ 0 w 550466"/>
                <a:gd name="connsiteY1" fmla="*/ 409496 h 409496"/>
                <a:gd name="connsiteX2" fmla="*/ 362982 w 550466"/>
                <a:gd name="connsiteY2" fmla="*/ 300752 h 409496"/>
                <a:gd name="connsiteX3" fmla="*/ 550466 w 550466"/>
                <a:gd name="connsiteY3" fmla="*/ 0 h 409496"/>
                <a:gd name="connsiteX4" fmla="*/ 205581 w 550466"/>
                <a:gd name="connsiteY4" fmla="*/ 110331 h 409496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58458 w 545942"/>
                <a:gd name="connsiteY2" fmla="*/ 300752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70523 w 545942"/>
                <a:gd name="connsiteY2" fmla="*/ 279639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942" h="404972">
                  <a:moveTo>
                    <a:pt x="201057" y="110331"/>
                  </a:moveTo>
                  <a:lnTo>
                    <a:pt x="0" y="404972"/>
                  </a:lnTo>
                  <a:lnTo>
                    <a:pt x="370523" y="279639"/>
                  </a:lnTo>
                  <a:lnTo>
                    <a:pt x="545942" y="0"/>
                  </a:lnTo>
                  <a:lnTo>
                    <a:pt x="201057" y="110331"/>
                  </a:lnTo>
                  <a:close/>
                </a:path>
              </a:pathLst>
            </a:custGeom>
            <a:gradFill>
              <a:gsLst>
                <a:gs pos="99000">
                  <a:srgbClr val="7B7BAD"/>
                </a:gs>
                <a:gs pos="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B15FE66-6BC2-4A2A-A4EC-70D4DEBD6468}"/>
              </a:ext>
            </a:extLst>
          </p:cNvPr>
          <p:cNvGrpSpPr/>
          <p:nvPr/>
        </p:nvGrpSpPr>
        <p:grpSpPr>
          <a:xfrm rot="10800000" flipV="1">
            <a:off x="1744756" y="4050997"/>
            <a:ext cx="1421478" cy="1375722"/>
            <a:chOff x="16952656" y="1189687"/>
            <a:chExt cx="700326" cy="677783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1E5C1F1-CC5F-4BBF-A01E-E39AA72D0DED}"/>
                </a:ext>
              </a:extLst>
            </p:cNvPr>
            <p:cNvSpPr/>
            <p:nvPr/>
          </p:nvSpPr>
          <p:spPr>
            <a:xfrm>
              <a:off x="16952656" y="1191195"/>
              <a:ext cx="352425" cy="676275"/>
            </a:xfrm>
            <a:custGeom>
              <a:avLst/>
              <a:gdLst>
                <a:gd name="connsiteX0" fmla="*/ 0 w 352425"/>
                <a:gd name="connsiteY0" fmla="*/ 0 h 676275"/>
                <a:gd name="connsiteX1" fmla="*/ 152400 w 352425"/>
                <a:gd name="connsiteY1" fmla="*/ 676275 h 676275"/>
                <a:gd name="connsiteX2" fmla="*/ 352425 w 352425"/>
                <a:gd name="connsiteY2" fmla="*/ 381000 h 676275"/>
                <a:gd name="connsiteX3" fmla="*/ 0 w 352425"/>
                <a:gd name="connsiteY3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676275">
                  <a:moveTo>
                    <a:pt x="0" y="0"/>
                  </a:moveTo>
                  <a:lnTo>
                    <a:pt x="152400" y="676275"/>
                  </a:lnTo>
                  <a:lnTo>
                    <a:pt x="352425" y="381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32AFC8"/>
                </a:gs>
                <a:gs pos="0">
                  <a:srgbClr val="59319B">
                    <a:alpha val="0"/>
                  </a:srgbClr>
                </a:gs>
              </a:gsLst>
              <a:lin ang="2040000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E54D2DF-AC43-4249-9E8A-C6E40E34FBDF}"/>
                </a:ext>
              </a:extLst>
            </p:cNvPr>
            <p:cNvSpPr/>
            <p:nvPr/>
          </p:nvSpPr>
          <p:spPr>
            <a:xfrm>
              <a:off x="16953887" y="1189687"/>
              <a:ext cx="694094" cy="384493"/>
            </a:xfrm>
            <a:custGeom>
              <a:avLst/>
              <a:gdLst>
                <a:gd name="connsiteX0" fmla="*/ 0 w 685800"/>
                <a:gd name="connsiteY0" fmla="*/ 0 h 390525"/>
                <a:gd name="connsiteX1" fmla="*/ 685800 w 685800"/>
                <a:gd name="connsiteY1" fmla="*/ 276225 h 390525"/>
                <a:gd name="connsiteX2" fmla="*/ 342900 w 685800"/>
                <a:gd name="connsiteY2" fmla="*/ 390525 h 390525"/>
                <a:gd name="connsiteX3" fmla="*/ 0 w 685800"/>
                <a:gd name="connsiteY3" fmla="*/ 0 h 390525"/>
                <a:gd name="connsiteX0" fmla="*/ 0 w 690324"/>
                <a:gd name="connsiteY0" fmla="*/ 0 h 387509"/>
                <a:gd name="connsiteX1" fmla="*/ 690324 w 690324"/>
                <a:gd name="connsiteY1" fmla="*/ 273209 h 387509"/>
                <a:gd name="connsiteX2" fmla="*/ 347424 w 690324"/>
                <a:gd name="connsiteY2" fmla="*/ 387509 h 387509"/>
                <a:gd name="connsiteX3" fmla="*/ 0 w 690324"/>
                <a:gd name="connsiteY3" fmla="*/ 0 h 387509"/>
                <a:gd name="connsiteX0" fmla="*/ 0 w 691832"/>
                <a:gd name="connsiteY0" fmla="*/ 0 h 384493"/>
                <a:gd name="connsiteX1" fmla="*/ 691832 w 691832"/>
                <a:gd name="connsiteY1" fmla="*/ 270193 h 384493"/>
                <a:gd name="connsiteX2" fmla="*/ 348932 w 691832"/>
                <a:gd name="connsiteY2" fmla="*/ 384493 h 384493"/>
                <a:gd name="connsiteX3" fmla="*/ 0 w 691832"/>
                <a:gd name="connsiteY3" fmla="*/ 0 h 384493"/>
                <a:gd name="connsiteX0" fmla="*/ 0 w 694094"/>
                <a:gd name="connsiteY0" fmla="*/ 0 h 384493"/>
                <a:gd name="connsiteX1" fmla="*/ 694094 w 694094"/>
                <a:gd name="connsiteY1" fmla="*/ 270193 h 384493"/>
                <a:gd name="connsiteX2" fmla="*/ 351194 w 694094"/>
                <a:gd name="connsiteY2" fmla="*/ 384493 h 384493"/>
                <a:gd name="connsiteX3" fmla="*/ 0 w 694094"/>
                <a:gd name="connsiteY3" fmla="*/ 0 h 38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094" h="384493">
                  <a:moveTo>
                    <a:pt x="0" y="0"/>
                  </a:moveTo>
                  <a:lnTo>
                    <a:pt x="694094" y="270193"/>
                  </a:lnTo>
                  <a:lnTo>
                    <a:pt x="351194" y="3844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32AFC8"/>
                </a:gs>
                <a:gs pos="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00D73E9-A2F9-41F5-8A17-36C8705E07BD}"/>
                </a:ext>
              </a:extLst>
            </p:cNvPr>
            <p:cNvSpPr/>
            <p:nvPr/>
          </p:nvSpPr>
          <p:spPr>
            <a:xfrm>
              <a:off x="17107040" y="1459880"/>
              <a:ext cx="545942" cy="404972"/>
            </a:xfrm>
            <a:custGeom>
              <a:avLst/>
              <a:gdLst>
                <a:gd name="connsiteX0" fmla="*/ 190500 w 542925"/>
                <a:gd name="connsiteY0" fmla="*/ 95250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0500 w 542925"/>
                <a:gd name="connsiteY4" fmla="*/ 95250 h 438150"/>
                <a:gd name="connsiteX0" fmla="*/ 193516 w 542925"/>
                <a:gd name="connsiteY0" fmla="*/ 110331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3516 w 542925"/>
                <a:gd name="connsiteY4" fmla="*/ 110331 h 438150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4490 w 554990"/>
                <a:gd name="connsiteY2" fmla="*/ 314325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2982 w 554990"/>
                <a:gd name="connsiteY2" fmla="*/ 300752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0466"/>
                <a:gd name="connsiteY0" fmla="*/ 110331 h 409496"/>
                <a:gd name="connsiteX1" fmla="*/ 0 w 550466"/>
                <a:gd name="connsiteY1" fmla="*/ 409496 h 409496"/>
                <a:gd name="connsiteX2" fmla="*/ 362982 w 550466"/>
                <a:gd name="connsiteY2" fmla="*/ 300752 h 409496"/>
                <a:gd name="connsiteX3" fmla="*/ 550466 w 550466"/>
                <a:gd name="connsiteY3" fmla="*/ 0 h 409496"/>
                <a:gd name="connsiteX4" fmla="*/ 205581 w 550466"/>
                <a:gd name="connsiteY4" fmla="*/ 110331 h 409496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58458 w 545942"/>
                <a:gd name="connsiteY2" fmla="*/ 300752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70523 w 545942"/>
                <a:gd name="connsiteY2" fmla="*/ 279639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942" h="404972">
                  <a:moveTo>
                    <a:pt x="201057" y="110331"/>
                  </a:moveTo>
                  <a:lnTo>
                    <a:pt x="0" y="404972"/>
                  </a:lnTo>
                  <a:lnTo>
                    <a:pt x="370523" y="279639"/>
                  </a:lnTo>
                  <a:lnTo>
                    <a:pt x="545942" y="0"/>
                  </a:lnTo>
                  <a:lnTo>
                    <a:pt x="201057" y="110331"/>
                  </a:lnTo>
                  <a:close/>
                </a:path>
              </a:pathLst>
            </a:custGeom>
            <a:gradFill>
              <a:gsLst>
                <a:gs pos="99000">
                  <a:srgbClr val="32AFC8"/>
                </a:gs>
                <a:gs pos="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1A1DE2-160F-40B4-BB43-6AA19543A374}"/>
              </a:ext>
            </a:extLst>
          </p:cNvPr>
          <p:cNvGrpSpPr/>
          <p:nvPr/>
        </p:nvGrpSpPr>
        <p:grpSpPr>
          <a:xfrm rot="10800000" flipH="1" flipV="1">
            <a:off x="3733877" y="3964634"/>
            <a:ext cx="1984268" cy="1920396"/>
            <a:chOff x="16952656" y="1189687"/>
            <a:chExt cx="700326" cy="677783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071E2F3-6C59-44CA-A809-550964970A65}"/>
                </a:ext>
              </a:extLst>
            </p:cNvPr>
            <p:cNvSpPr/>
            <p:nvPr/>
          </p:nvSpPr>
          <p:spPr>
            <a:xfrm>
              <a:off x="16952656" y="1191195"/>
              <a:ext cx="352425" cy="676275"/>
            </a:xfrm>
            <a:custGeom>
              <a:avLst/>
              <a:gdLst>
                <a:gd name="connsiteX0" fmla="*/ 0 w 352425"/>
                <a:gd name="connsiteY0" fmla="*/ 0 h 676275"/>
                <a:gd name="connsiteX1" fmla="*/ 152400 w 352425"/>
                <a:gd name="connsiteY1" fmla="*/ 676275 h 676275"/>
                <a:gd name="connsiteX2" fmla="*/ 352425 w 352425"/>
                <a:gd name="connsiteY2" fmla="*/ 381000 h 676275"/>
                <a:gd name="connsiteX3" fmla="*/ 0 w 352425"/>
                <a:gd name="connsiteY3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676275">
                  <a:moveTo>
                    <a:pt x="0" y="0"/>
                  </a:moveTo>
                  <a:lnTo>
                    <a:pt x="152400" y="676275"/>
                  </a:lnTo>
                  <a:lnTo>
                    <a:pt x="352425" y="3810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1275B2"/>
                </a:gs>
                <a:gs pos="0">
                  <a:srgbClr val="59319B">
                    <a:alpha val="0"/>
                  </a:srgbClr>
                </a:gs>
              </a:gsLst>
              <a:lin ang="2040000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A6F65FC-CF00-4D28-B112-52D2B289D0DA}"/>
                </a:ext>
              </a:extLst>
            </p:cNvPr>
            <p:cNvSpPr/>
            <p:nvPr/>
          </p:nvSpPr>
          <p:spPr>
            <a:xfrm>
              <a:off x="16953887" y="1189687"/>
              <a:ext cx="694094" cy="384493"/>
            </a:xfrm>
            <a:custGeom>
              <a:avLst/>
              <a:gdLst>
                <a:gd name="connsiteX0" fmla="*/ 0 w 685800"/>
                <a:gd name="connsiteY0" fmla="*/ 0 h 390525"/>
                <a:gd name="connsiteX1" fmla="*/ 685800 w 685800"/>
                <a:gd name="connsiteY1" fmla="*/ 276225 h 390525"/>
                <a:gd name="connsiteX2" fmla="*/ 342900 w 685800"/>
                <a:gd name="connsiteY2" fmla="*/ 390525 h 390525"/>
                <a:gd name="connsiteX3" fmla="*/ 0 w 685800"/>
                <a:gd name="connsiteY3" fmla="*/ 0 h 390525"/>
                <a:gd name="connsiteX0" fmla="*/ 0 w 690324"/>
                <a:gd name="connsiteY0" fmla="*/ 0 h 387509"/>
                <a:gd name="connsiteX1" fmla="*/ 690324 w 690324"/>
                <a:gd name="connsiteY1" fmla="*/ 273209 h 387509"/>
                <a:gd name="connsiteX2" fmla="*/ 347424 w 690324"/>
                <a:gd name="connsiteY2" fmla="*/ 387509 h 387509"/>
                <a:gd name="connsiteX3" fmla="*/ 0 w 690324"/>
                <a:gd name="connsiteY3" fmla="*/ 0 h 387509"/>
                <a:gd name="connsiteX0" fmla="*/ 0 w 691832"/>
                <a:gd name="connsiteY0" fmla="*/ 0 h 384493"/>
                <a:gd name="connsiteX1" fmla="*/ 691832 w 691832"/>
                <a:gd name="connsiteY1" fmla="*/ 270193 h 384493"/>
                <a:gd name="connsiteX2" fmla="*/ 348932 w 691832"/>
                <a:gd name="connsiteY2" fmla="*/ 384493 h 384493"/>
                <a:gd name="connsiteX3" fmla="*/ 0 w 691832"/>
                <a:gd name="connsiteY3" fmla="*/ 0 h 384493"/>
                <a:gd name="connsiteX0" fmla="*/ 0 w 694094"/>
                <a:gd name="connsiteY0" fmla="*/ 0 h 384493"/>
                <a:gd name="connsiteX1" fmla="*/ 694094 w 694094"/>
                <a:gd name="connsiteY1" fmla="*/ 270193 h 384493"/>
                <a:gd name="connsiteX2" fmla="*/ 351194 w 694094"/>
                <a:gd name="connsiteY2" fmla="*/ 384493 h 384493"/>
                <a:gd name="connsiteX3" fmla="*/ 0 w 694094"/>
                <a:gd name="connsiteY3" fmla="*/ 0 h 38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4094" h="384493">
                  <a:moveTo>
                    <a:pt x="0" y="0"/>
                  </a:moveTo>
                  <a:lnTo>
                    <a:pt x="694094" y="270193"/>
                  </a:lnTo>
                  <a:lnTo>
                    <a:pt x="351194" y="38449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99000">
                  <a:srgbClr val="1385CA"/>
                </a:gs>
                <a:gs pos="1300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196DF52-D7D7-474C-AEFA-02A6E071DC20}"/>
                </a:ext>
              </a:extLst>
            </p:cNvPr>
            <p:cNvSpPr/>
            <p:nvPr/>
          </p:nvSpPr>
          <p:spPr>
            <a:xfrm>
              <a:off x="17107040" y="1459880"/>
              <a:ext cx="545942" cy="404972"/>
            </a:xfrm>
            <a:custGeom>
              <a:avLst/>
              <a:gdLst>
                <a:gd name="connsiteX0" fmla="*/ 190500 w 542925"/>
                <a:gd name="connsiteY0" fmla="*/ 95250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0500 w 542925"/>
                <a:gd name="connsiteY4" fmla="*/ 95250 h 438150"/>
                <a:gd name="connsiteX0" fmla="*/ 193516 w 542925"/>
                <a:gd name="connsiteY0" fmla="*/ 110331 h 438150"/>
                <a:gd name="connsiteX1" fmla="*/ 0 w 542925"/>
                <a:gd name="connsiteY1" fmla="*/ 438150 h 438150"/>
                <a:gd name="connsiteX2" fmla="*/ 352425 w 542925"/>
                <a:gd name="connsiteY2" fmla="*/ 314325 h 438150"/>
                <a:gd name="connsiteX3" fmla="*/ 542925 w 542925"/>
                <a:gd name="connsiteY3" fmla="*/ 0 h 438150"/>
                <a:gd name="connsiteX4" fmla="*/ 193516 w 542925"/>
                <a:gd name="connsiteY4" fmla="*/ 110331 h 438150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4490 w 554990"/>
                <a:gd name="connsiteY2" fmla="*/ 314325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4990"/>
                <a:gd name="connsiteY0" fmla="*/ 110331 h 409496"/>
                <a:gd name="connsiteX1" fmla="*/ 0 w 554990"/>
                <a:gd name="connsiteY1" fmla="*/ 409496 h 409496"/>
                <a:gd name="connsiteX2" fmla="*/ 362982 w 554990"/>
                <a:gd name="connsiteY2" fmla="*/ 300752 h 409496"/>
                <a:gd name="connsiteX3" fmla="*/ 554990 w 554990"/>
                <a:gd name="connsiteY3" fmla="*/ 0 h 409496"/>
                <a:gd name="connsiteX4" fmla="*/ 205581 w 554990"/>
                <a:gd name="connsiteY4" fmla="*/ 110331 h 409496"/>
                <a:gd name="connsiteX0" fmla="*/ 205581 w 550466"/>
                <a:gd name="connsiteY0" fmla="*/ 110331 h 409496"/>
                <a:gd name="connsiteX1" fmla="*/ 0 w 550466"/>
                <a:gd name="connsiteY1" fmla="*/ 409496 h 409496"/>
                <a:gd name="connsiteX2" fmla="*/ 362982 w 550466"/>
                <a:gd name="connsiteY2" fmla="*/ 300752 h 409496"/>
                <a:gd name="connsiteX3" fmla="*/ 550466 w 550466"/>
                <a:gd name="connsiteY3" fmla="*/ 0 h 409496"/>
                <a:gd name="connsiteX4" fmla="*/ 205581 w 550466"/>
                <a:gd name="connsiteY4" fmla="*/ 110331 h 409496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58458 w 545942"/>
                <a:gd name="connsiteY2" fmla="*/ 300752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  <a:gd name="connsiteX0" fmla="*/ 201057 w 545942"/>
                <a:gd name="connsiteY0" fmla="*/ 110331 h 404972"/>
                <a:gd name="connsiteX1" fmla="*/ 0 w 545942"/>
                <a:gd name="connsiteY1" fmla="*/ 404972 h 404972"/>
                <a:gd name="connsiteX2" fmla="*/ 370523 w 545942"/>
                <a:gd name="connsiteY2" fmla="*/ 279639 h 404972"/>
                <a:gd name="connsiteX3" fmla="*/ 545942 w 545942"/>
                <a:gd name="connsiteY3" fmla="*/ 0 h 404972"/>
                <a:gd name="connsiteX4" fmla="*/ 201057 w 545942"/>
                <a:gd name="connsiteY4" fmla="*/ 110331 h 40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942" h="404972">
                  <a:moveTo>
                    <a:pt x="201057" y="110331"/>
                  </a:moveTo>
                  <a:lnTo>
                    <a:pt x="0" y="404972"/>
                  </a:lnTo>
                  <a:lnTo>
                    <a:pt x="370523" y="279639"/>
                  </a:lnTo>
                  <a:lnTo>
                    <a:pt x="545942" y="0"/>
                  </a:lnTo>
                  <a:lnTo>
                    <a:pt x="201057" y="110331"/>
                  </a:lnTo>
                  <a:close/>
                </a:path>
              </a:pathLst>
            </a:custGeom>
            <a:gradFill>
              <a:gsLst>
                <a:gs pos="99000">
                  <a:srgbClr val="1275B2"/>
                </a:gs>
                <a:gs pos="0">
                  <a:srgbClr val="59319B">
                    <a:alpha val="0"/>
                  </a:srgbClr>
                </a:gs>
              </a:gsLst>
              <a:lin ang="0" scaled="0"/>
            </a:gradFill>
            <a:ln w="12700" cap="rnd" cmpd="sng" algn="ctr">
              <a:noFill/>
              <a:prstDash val="solid"/>
              <a:round/>
            </a:ln>
            <a:effectLst>
              <a:outerShdw blurRad="292100" dist="508000" dir="5400000" algn="t" rotWithShape="0">
                <a:prstClr val="black">
                  <a:alpha val="1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3799011D-CAE8-4624-8CC3-F973BE2C82A5}"/>
              </a:ext>
            </a:extLst>
          </p:cNvPr>
          <p:cNvSpPr/>
          <p:nvPr/>
        </p:nvSpPr>
        <p:spPr>
          <a:xfrm>
            <a:off x="453783" y="2214912"/>
            <a:ext cx="5642217" cy="2646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5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Roboto Condensed" panose="02000000000000000000" pitchFamily="2" charset="0"/>
                <a:cs typeface="Poppins" panose="02000000000000000000" pitchFamily="2" charset="0"/>
              </a:rPr>
              <a:t>COMMENT FAIRE 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Roboto Condensed" panose="02000000000000000000" pitchFamily="2" charset="0"/>
                <a:cs typeface="Poppins" panose="02000000000000000000" pitchFamily="2" charset="0"/>
              </a:rPr>
              <a:t>1</a:t>
            </a:r>
          </a:p>
          <a:p>
            <a:pPr marL="0" marR="0" lvl="0" indent="0" algn="ctr" defTabSz="914400" rtl="0" eaLnBrk="1" fontAlgn="base" latinLnBrk="0" hangingPunct="1">
              <a:lnSpc>
                <a:spcPts val="5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Montserrat"/>
                <a:ea typeface="Roboto Condensed" panose="02000000000000000000" pitchFamily="2" charset="0"/>
                <a:cs typeface="Poppins" panose="02000000000000000000" pitchFamily="2" charset="0"/>
              </a:rPr>
              <a:t>COMMENT GARANTIR L’ACCESSIBILITÉ DE MON SERVICE CLIENT</a:t>
            </a:r>
            <a:r>
              <a:rPr lang="en-US" sz="3200" b="1" noProof="0" dirty="0">
                <a:solidFill>
                  <a:srgbClr val="FFFFFF"/>
                </a:solidFill>
                <a:latin typeface="Montserrat"/>
                <a:ea typeface="Roboto Condensed" panose="02000000000000000000" pitchFamily="2" charset="0"/>
                <a:cs typeface="Poppins" panose="02000000000000000000" pitchFamily="2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Roboto Condensed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C553DF7-9A68-4713-BEB5-D71A03FE3A0E}"/>
              </a:ext>
            </a:extLst>
          </p:cNvPr>
          <p:cNvSpPr/>
          <p:nvPr/>
        </p:nvSpPr>
        <p:spPr>
          <a:xfrm>
            <a:off x="9241669" y="555310"/>
            <a:ext cx="1097622" cy="1097622"/>
          </a:xfrm>
          <a:prstGeom prst="ellipse">
            <a:avLst/>
          </a:prstGeom>
          <a:gradFill flip="none" rotWithShape="1">
            <a:gsLst>
              <a:gs pos="0">
                <a:srgbClr val="1FBFA4">
                  <a:alpha val="20000"/>
                </a:srgbClr>
              </a:gs>
              <a:gs pos="99000">
                <a:srgbClr val="7B7BAD">
                  <a:alpha val="0"/>
                </a:srgb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63108A9-84B0-46D8-9C36-2704A2612835}"/>
              </a:ext>
            </a:extLst>
          </p:cNvPr>
          <p:cNvSpPr/>
          <p:nvPr/>
        </p:nvSpPr>
        <p:spPr>
          <a:xfrm>
            <a:off x="-94594" y="-206384"/>
            <a:ext cx="915492" cy="915492"/>
          </a:xfrm>
          <a:prstGeom prst="ellipse">
            <a:avLst/>
          </a:prstGeom>
          <a:gradFill flip="none" rotWithShape="1">
            <a:gsLst>
              <a:gs pos="0">
                <a:srgbClr val="32AEC7">
                  <a:alpha val="20000"/>
                </a:srgbClr>
              </a:gs>
              <a:gs pos="99000">
                <a:srgbClr val="7B7BAD">
                  <a:alpha val="0"/>
                </a:srgb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CA033D5-405C-4B1B-A053-CC34B0FB4F40}"/>
              </a:ext>
            </a:extLst>
          </p:cNvPr>
          <p:cNvSpPr/>
          <p:nvPr/>
        </p:nvSpPr>
        <p:spPr>
          <a:xfrm>
            <a:off x="10175752" y="5095887"/>
            <a:ext cx="1097622" cy="1097622"/>
          </a:xfrm>
          <a:prstGeom prst="ellipse">
            <a:avLst/>
          </a:prstGeom>
          <a:gradFill flip="none" rotWithShape="1">
            <a:gsLst>
              <a:gs pos="0">
                <a:srgbClr val="7B7BAC">
                  <a:alpha val="20000"/>
                </a:srgbClr>
              </a:gs>
              <a:gs pos="99000">
                <a:srgbClr val="7B7BAD">
                  <a:alpha val="0"/>
                </a:srgb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5C9CAE-833C-48E5-9312-EF10428747EF}"/>
              </a:ext>
            </a:extLst>
          </p:cNvPr>
          <p:cNvSpPr/>
          <p:nvPr/>
        </p:nvSpPr>
        <p:spPr>
          <a:xfrm>
            <a:off x="-949897" y="4665580"/>
            <a:ext cx="2626098" cy="2626098"/>
          </a:xfrm>
          <a:prstGeom prst="ellipse">
            <a:avLst/>
          </a:prstGeom>
          <a:gradFill flip="none" rotWithShape="1">
            <a:gsLst>
              <a:gs pos="0">
                <a:srgbClr val="1FBFA4">
                  <a:alpha val="20000"/>
                </a:srgbClr>
              </a:gs>
              <a:gs pos="99000">
                <a:srgbClr val="7B7BAD">
                  <a:alpha val="0"/>
                </a:srgb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6DB8D84-D10D-4FC9-89BB-52E09E2B8861}"/>
              </a:ext>
            </a:extLst>
          </p:cNvPr>
          <p:cNvSpPr/>
          <p:nvPr/>
        </p:nvSpPr>
        <p:spPr>
          <a:xfrm>
            <a:off x="9390215" y="-1349610"/>
            <a:ext cx="2286452" cy="2286452"/>
          </a:xfrm>
          <a:prstGeom prst="ellipse">
            <a:avLst/>
          </a:prstGeom>
          <a:gradFill flip="none" rotWithShape="1">
            <a:gsLst>
              <a:gs pos="0">
                <a:srgbClr val="7B7BAC">
                  <a:alpha val="20000"/>
                </a:srgbClr>
              </a:gs>
              <a:gs pos="99000">
                <a:srgbClr val="7B7BAD">
                  <a:alpha val="0"/>
                </a:srgb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D75F4A6-6B33-4D56-911C-44D745D246A3}"/>
              </a:ext>
            </a:extLst>
          </p:cNvPr>
          <p:cNvSpPr/>
          <p:nvPr/>
        </p:nvSpPr>
        <p:spPr>
          <a:xfrm>
            <a:off x="10895408" y="2144165"/>
            <a:ext cx="2284408" cy="2284408"/>
          </a:xfrm>
          <a:prstGeom prst="ellipse">
            <a:avLst/>
          </a:prstGeom>
          <a:gradFill flip="none" rotWithShape="1">
            <a:gsLst>
              <a:gs pos="0">
                <a:srgbClr val="1FBFA4">
                  <a:alpha val="20000"/>
                </a:srgbClr>
              </a:gs>
              <a:gs pos="99000">
                <a:srgbClr val="7B7BAD">
                  <a:alpha val="0"/>
                </a:srgbClr>
              </a:gs>
            </a:gsLst>
            <a:lin ang="7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889000" dist="254000" dir="5400000" sx="80000" sy="8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pic>
        <p:nvPicPr>
          <p:cNvPr id="10" name="Afbeelding 9" descr="Afbeelding met Modeaccessoire, Menselijk gezicht, kroon, lippenstift&#10;&#10;Automatisch gegenereerde beschrijving">
            <a:extLst>
              <a:ext uri="{FF2B5EF4-FFF2-40B4-BE49-F238E27FC236}">
                <a16:creationId xmlns:a16="http://schemas.microsoft.com/office/drawing/2014/main" id="{5753215A-B852-9CBD-3315-BA6CFB9E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74" y="709108"/>
            <a:ext cx="6150506" cy="6150506"/>
          </a:xfrm>
          <a:prstGeom prst="rect">
            <a:avLst/>
          </a:prstGeom>
        </p:spPr>
      </p:pic>
      <p:pic>
        <p:nvPicPr>
          <p:cNvPr id="2" name="Afbeelding 1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229E3ECE-DF0C-33CA-517A-ACB682B15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" y="5812276"/>
            <a:ext cx="989118" cy="9891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43EC895-08BA-CFCC-1C28-40E294574252}"/>
              </a:ext>
            </a:extLst>
          </p:cNvPr>
          <p:cNvSpPr txBox="1"/>
          <p:nvPr/>
        </p:nvSpPr>
        <p:spPr>
          <a:xfrm>
            <a:off x="1052953" y="6111329"/>
            <a:ext cx="240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FIERCE TACTICS</a:t>
            </a:r>
            <a:endParaRPr lang="nl-B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6"/>
    </mc:Choice>
    <mc:Fallback xmlns="">
      <p:transition spd="slow" advTm="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2135 0.22222 L -4.79167E-6 -3.3333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15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8828 0.15371 L -1.875E-6 -1.4814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79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9401 -0.16319 L 3.33333E-6 -4.8148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81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9232 -0.19329 L 1.45833E-6 8.58688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00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93" grpId="0" animBg="1"/>
      <p:bldP spid="79" grpId="0"/>
      <p:bldP spid="54" grpId="0" animBg="1"/>
      <p:bldP spid="80" grpId="0" animBg="1"/>
      <p:bldP spid="82" grpId="0" animBg="1"/>
      <p:bldP spid="83" grpId="0" animBg="1"/>
      <p:bldP spid="86" grpId="0" animBg="1"/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eeldscherm, televisie, Weergave-apparaat, Televisieset&#10;&#10;Automatisch gegenereerde beschrijving">
            <a:extLst>
              <a:ext uri="{FF2B5EF4-FFF2-40B4-BE49-F238E27FC236}">
                <a16:creationId xmlns:a16="http://schemas.microsoft.com/office/drawing/2014/main" id="{CDB06B77-646E-A6D5-FAC5-95BC209C3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0" y="2057725"/>
            <a:ext cx="1319612" cy="131961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308F42-21A4-7C5F-1904-1BDCEF72B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780" y="5041752"/>
            <a:ext cx="1450391" cy="1450391"/>
          </a:xfrm>
          <a:prstGeom prst="rect">
            <a:avLst/>
          </a:prstGeom>
        </p:spPr>
      </p:pic>
      <p:pic>
        <p:nvPicPr>
          <p:cNvPr id="11" name="Afbeelding 10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62AC4C3F-69B0-40F1-AED9-36D5BDEF4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7" y="3653517"/>
            <a:ext cx="1319612" cy="1319612"/>
          </a:xfrm>
          <a:prstGeom prst="rect">
            <a:avLst/>
          </a:prstGeom>
        </p:spPr>
      </p:pic>
      <p:sp>
        <p:nvSpPr>
          <p:cNvPr id="22" name="TextBox 47">
            <a:extLst>
              <a:ext uri="{FF2B5EF4-FFF2-40B4-BE49-F238E27FC236}">
                <a16:creationId xmlns:a16="http://schemas.microsoft.com/office/drawing/2014/main" id="{BF03BF5E-A201-8306-3DD7-0C8FC54630F9}"/>
              </a:ext>
            </a:extLst>
          </p:cNvPr>
          <p:cNvSpPr txBox="1"/>
          <p:nvPr/>
        </p:nvSpPr>
        <p:spPr>
          <a:xfrm>
            <a:off x="3415300" y="451926"/>
            <a:ext cx="5285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FFFFFF"/>
                </a:solidFill>
              </a:rPr>
              <a:t>FLUCTUATIONS CONTACTS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8875CEDB-837A-0781-62D5-A5CDAAB28B3C}"/>
              </a:ext>
            </a:extLst>
          </p:cNvPr>
          <p:cNvSpPr txBox="1"/>
          <p:nvPr/>
        </p:nvSpPr>
        <p:spPr>
          <a:xfrm>
            <a:off x="2882001" y="1387241"/>
            <a:ext cx="21852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500" b="1" dirty="0">
                <a:solidFill>
                  <a:srgbClr val="FFFFFF"/>
                </a:solidFill>
              </a:rPr>
              <a:t>PAR THÈME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4" name="TextBox 47">
            <a:extLst>
              <a:ext uri="{FF2B5EF4-FFF2-40B4-BE49-F238E27FC236}">
                <a16:creationId xmlns:a16="http://schemas.microsoft.com/office/drawing/2014/main" id="{7A5A408B-33E1-A93F-3640-354B96EB7CCE}"/>
              </a:ext>
            </a:extLst>
          </p:cNvPr>
          <p:cNvSpPr txBox="1"/>
          <p:nvPr/>
        </p:nvSpPr>
        <p:spPr>
          <a:xfrm>
            <a:off x="7052235" y="2551894"/>
            <a:ext cx="44053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500" b="1" dirty="0">
                <a:solidFill>
                  <a:srgbClr val="FFFFFF"/>
                </a:solidFill>
              </a:rPr>
              <a:t>TENDANCES GÉNÉRALES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5" name="Rectangle: Rounded Corners 22">
            <a:extLst>
              <a:ext uri="{FF2B5EF4-FFF2-40B4-BE49-F238E27FC236}">
                <a16:creationId xmlns:a16="http://schemas.microsoft.com/office/drawing/2014/main" id="{7A7D6D4B-44AF-18FB-13C0-0588AF854857}"/>
              </a:ext>
            </a:extLst>
          </p:cNvPr>
          <p:cNvSpPr/>
          <p:nvPr/>
        </p:nvSpPr>
        <p:spPr>
          <a:xfrm>
            <a:off x="7572146" y="3338485"/>
            <a:ext cx="3375441" cy="1319612"/>
          </a:xfrm>
          <a:prstGeom prst="roundRect">
            <a:avLst>
              <a:gd name="adj" fmla="val 6300"/>
            </a:avLst>
          </a:prstGeom>
          <a:gradFill>
            <a:gsLst>
              <a:gs pos="100000">
                <a:schemeClr val="accent2">
                  <a:lumMod val="60000"/>
                  <a:lumOff val="40000"/>
                  <a:alpha val="0"/>
                </a:schemeClr>
              </a:gs>
              <a:gs pos="50000">
                <a:srgbClr val="427BDC">
                  <a:alpha val="32016"/>
                </a:srgbClr>
              </a:gs>
              <a:gs pos="0">
                <a:schemeClr val="accent2">
                  <a:lumMod val="75000"/>
                  <a:alpha val="97609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DD9A555-43FF-EA44-12B9-C2042FDFA83A}"/>
              </a:ext>
            </a:extLst>
          </p:cNvPr>
          <p:cNvGrpSpPr/>
          <p:nvPr/>
        </p:nvGrpSpPr>
        <p:grpSpPr>
          <a:xfrm>
            <a:off x="7572146" y="3529407"/>
            <a:ext cx="3375441" cy="1134247"/>
            <a:chOff x="7167032" y="3532508"/>
            <a:chExt cx="4259018" cy="1134247"/>
          </a:xfrm>
        </p:grpSpPr>
        <p:sp>
          <p:nvSpPr>
            <p:cNvPr id="26" name="Graphic 5">
              <a:extLst>
                <a:ext uri="{FF2B5EF4-FFF2-40B4-BE49-F238E27FC236}">
                  <a16:creationId xmlns:a16="http://schemas.microsoft.com/office/drawing/2014/main" id="{FAF6E34A-FE50-3B16-A42E-4362B9FB8D85}"/>
                </a:ext>
              </a:extLst>
            </p:cNvPr>
            <p:cNvSpPr/>
            <p:nvPr/>
          </p:nvSpPr>
          <p:spPr>
            <a:xfrm>
              <a:off x="7167032" y="3991121"/>
              <a:ext cx="4259018" cy="675634"/>
            </a:xfrm>
            <a:custGeom>
              <a:avLst/>
              <a:gdLst>
                <a:gd name="connsiteX0" fmla="*/ 7604284 w 8115300"/>
                <a:gd name="connsiteY0" fmla="*/ 1546083 h 2047875"/>
                <a:gd name="connsiteX1" fmla="*/ 6970014 w 8115300"/>
                <a:gd name="connsiteY1" fmla="*/ 1543606 h 2047875"/>
                <a:gd name="connsiteX2" fmla="*/ 6635686 w 8115300"/>
                <a:gd name="connsiteY2" fmla="*/ 1627522 h 2047875"/>
                <a:gd name="connsiteX3" fmla="*/ 6457569 w 8115300"/>
                <a:gd name="connsiteY3" fmla="*/ 1606090 h 2047875"/>
                <a:gd name="connsiteX4" fmla="*/ 5846064 w 8115300"/>
                <a:gd name="connsiteY4" fmla="*/ 1645714 h 2047875"/>
                <a:gd name="connsiteX5" fmla="*/ 5277231 w 8115300"/>
                <a:gd name="connsiteY5" fmla="*/ 1552084 h 2047875"/>
                <a:gd name="connsiteX6" fmla="*/ 4168807 w 8115300"/>
                <a:gd name="connsiteY6" fmla="*/ 1329103 h 2047875"/>
                <a:gd name="connsiteX7" fmla="*/ 3713798 w 8115300"/>
                <a:gd name="connsiteY7" fmla="*/ 1429783 h 2047875"/>
                <a:gd name="connsiteX8" fmla="*/ 3239643 w 8115300"/>
                <a:gd name="connsiteY8" fmla="*/ 1603805 h 2047875"/>
                <a:gd name="connsiteX9" fmla="*/ 3162586 w 8115300"/>
                <a:gd name="connsiteY9" fmla="*/ 1536272 h 2047875"/>
                <a:gd name="connsiteX10" fmla="*/ 2941796 w 8115300"/>
                <a:gd name="connsiteY10" fmla="*/ 1383206 h 2047875"/>
                <a:gd name="connsiteX11" fmla="*/ 2660428 w 8115300"/>
                <a:gd name="connsiteY11" fmla="*/ 1456929 h 2047875"/>
                <a:gd name="connsiteX12" fmla="*/ 2420303 w 8115300"/>
                <a:gd name="connsiteY12" fmla="*/ 1645334 h 2047875"/>
                <a:gd name="connsiteX13" fmla="*/ 2242280 w 8115300"/>
                <a:gd name="connsiteY13" fmla="*/ 1553703 h 2047875"/>
                <a:gd name="connsiteX14" fmla="*/ 1471993 w 8115300"/>
                <a:gd name="connsiteY14" fmla="*/ 497380 h 2047875"/>
                <a:gd name="connsiteX15" fmla="*/ 926973 w 8115300"/>
                <a:gd name="connsiteY15" fmla="*/ 175 h 2047875"/>
                <a:gd name="connsiteX16" fmla="*/ 472250 w 8115300"/>
                <a:gd name="connsiteY16" fmla="*/ 425276 h 2047875"/>
                <a:gd name="connsiteX17" fmla="*/ 0 w 8115300"/>
                <a:gd name="connsiteY17" fmla="*/ 1652192 h 2047875"/>
                <a:gd name="connsiteX18" fmla="*/ 0 w 8115300"/>
                <a:gd name="connsiteY18" fmla="*/ 2048336 h 2047875"/>
                <a:gd name="connsiteX19" fmla="*/ 8119015 w 8115300"/>
                <a:gd name="connsiteY19" fmla="*/ 2046812 h 2047875"/>
                <a:gd name="connsiteX20" fmla="*/ 8119015 w 8115300"/>
                <a:gd name="connsiteY20" fmla="*/ 1647524 h 2047875"/>
                <a:gd name="connsiteX21" fmla="*/ 7655528 w 8115300"/>
                <a:gd name="connsiteY21" fmla="*/ 1555132 h 2047875"/>
                <a:gd name="connsiteX22" fmla="*/ 7604284 w 8115300"/>
                <a:gd name="connsiteY22" fmla="*/ 1546083 h 2047875"/>
                <a:gd name="connsiteX0" fmla="*/ 7604284 w 8119015"/>
                <a:gd name="connsiteY0" fmla="*/ 1546083 h 2048336"/>
                <a:gd name="connsiteX1" fmla="*/ 6970014 w 8119015"/>
                <a:gd name="connsiteY1" fmla="*/ 1543606 h 2048336"/>
                <a:gd name="connsiteX2" fmla="*/ 6635686 w 8119015"/>
                <a:gd name="connsiteY2" fmla="*/ 1627522 h 2048336"/>
                <a:gd name="connsiteX3" fmla="*/ 6457569 w 8119015"/>
                <a:gd name="connsiteY3" fmla="*/ 1606090 h 2048336"/>
                <a:gd name="connsiteX4" fmla="*/ 5846064 w 8119015"/>
                <a:gd name="connsiteY4" fmla="*/ 1645714 h 2048336"/>
                <a:gd name="connsiteX5" fmla="*/ 5277231 w 8119015"/>
                <a:gd name="connsiteY5" fmla="*/ 1552084 h 2048336"/>
                <a:gd name="connsiteX6" fmla="*/ 4168807 w 8119015"/>
                <a:gd name="connsiteY6" fmla="*/ 1329103 h 2048336"/>
                <a:gd name="connsiteX7" fmla="*/ 3713798 w 8119015"/>
                <a:gd name="connsiteY7" fmla="*/ 1429783 h 2048336"/>
                <a:gd name="connsiteX8" fmla="*/ 3239643 w 8119015"/>
                <a:gd name="connsiteY8" fmla="*/ 1603805 h 2048336"/>
                <a:gd name="connsiteX9" fmla="*/ 3162586 w 8119015"/>
                <a:gd name="connsiteY9" fmla="*/ 1536272 h 2048336"/>
                <a:gd name="connsiteX10" fmla="*/ 2941796 w 8119015"/>
                <a:gd name="connsiteY10" fmla="*/ 1383206 h 2048336"/>
                <a:gd name="connsiteX11" fmla="*/ 2660428 w 8119015"/>
                <a:gd name="connsiteY11" fmla="*/ 1456929 h 2048336"/>
                <a:gd name="connsiteX12" fmla="*/ 2242280 w 8119015"/>
                <a:gd name="connsiteY12" fmla="*/ 1553703 h 2048336"/>
                <a:gd name="connsiteX13" fmla="*/ 1471993 w 8119015"/>
                <a:gd name="connsiteY13" fmla="*/ 497380 h 2048336"/>
                <a:gd name="connsiteX14" fmla="*/ 926973 w 8119015"/>
                <a:gd name="connsiteY14" fmla="*/ 175 h 2048336"/>
                <a:gd name="connsiteX15" fmla="*/ 472250 w 8119015"/>
                <a:gd name="connsiteY15" fmla="*/ 425276 h 2048336"/>
                <a:gd name="connsiteX16" fmla="*/ 0 w 8119015"/>
                <a:gd name="connsiteY16" fmla="*/ 1652192 h 2048336"/>
                <a:gd name="connsiteX17" fmla="*/ 0 w 8119015"/>
                <a:gd name="connsiteY17" fmla="*/ 2048336 h 2048336"/>
                <a:gd name="connsiteX18" fmla="*/ 8119015 w 8119015"/>
                <a:gd name="connsiteY18" fmla="*/ 2046812 h 2048336"/>
                <a:gd name="connsiteX19" fmla="*/ 8119015 w 8119015"/>
                <a:gd name="connsiteY19" fmla="*/ 1647524 h 2048336"/>
                <a:gd name="connsiteX20" fmla="*/ 7655528 w 8119015"/>
                <a:gd name="connsiteY20" fmla="*/ 1555132 h 2048336"/>
                <a:gd name="connsiteX21" fmla="*/ 7604284 w 8119015"/>
                <a:gd name="connsiteY21" fmla="*/ 1546083 h 2048336"/>
                <a:gd name="connsiteX0" fmla="*/ 7604284 w 8119015"/>
                <a:gd name="connsiteY0" fmla="*/ 1546044 h 2048297"/>
                <a:gd name="connsiteX1" fmla="*/ 6970014 w 8119015"/>
                <a:gd name="connsiteY1" fmla="*/ 1543567 h 2048297"/>
                <a:gd name="connsiteX2" fmla="*/ 6635686 w 8119015"/>
                <a:gd name="connsiteY2" fmla="*/ 1627483 h 2048297"/>
                <a:gd name="connsiteX3" fmla="*/ 6457569 w 8119015"/>
                <a:gd name="connsiteY3" fmla="*/ 1606051 h 2048297"/>
                <a:gd name="connsiteX4" fmla="*/ 5846064 w 8119015"/>
                <a:gd name="connsiteY4" fmla="*/ 1645675 h 2048297"/>
                <a:gd name="connsiteX5" fmla="*/ 5277231 w 8119015"/>
                <a:gd name="connsiteY5" fmla="*/ 1552045 h 2048297"/>
                <a:gd name="connsiteX6" fmla="*/ 4168807 w 8119015"/>
                <a:gd name="connsiteY6" fmla="*/ 1329064 h 2048297"/>
                <a:gd name="connsiteX7" fmla="*/ 3713798 w 8119015"/>
                <a:gd name="connsiteY7" fmla="*/ 1429744 h 2048297"/>
                <a:gd name="connsiteX8" fmla="*/ 3239643 w 8119015"/>
                <a:gd name="connsiteY8" fmla="*/ 1603766 h 2048297"/>
                <a:gd name="connsiteX9" fmla="*/ 3162586 w 8119015"/>
                <a:gd name="connsiteY9" fmla="*/ 1536233 h 2048297"/>
                <a:gd name="connsiteX10" fmla="*/ 2941796 w 8119015"/>
                <a:gd name="connsiteY10" fmla="*/ 1383167 h 2048297"/>
                <a:gd name="connsiteX11" fmla="*/ 2660428 w 8119015"/>
                <a:gd name="connsiteY11" fmla="*/ 1456890 h 2048297"/>
                <a:gd name="connsiteX12" fmla="*/ 1471993 w 8119015"/>
                <a:gd name="connsiteY12" fmla="*/ 497341 h 2048297"/>
                <a:gd name="connsiteX13" fmla="*/ 926973 w 8119015"/>
                <a:gd name="connsiteY13" fmla="*/ 136 h 2048297"/>
                <a:gd name="connsiteX14" fmla="*/ 472250 w 8119015"/>
                <a:gd name="connsiteY14" fmla="*/ 425237 h 2048297"/>
                <a:gd name="connsiteX15" fmla="*/ 0 w 8119015"/>
                <a:gd name="connsiteY15" fmla="*/ 1652153 h 2048297"/>
                <a:gd name="connsiteX16" fmla="*/ 0 w 8119015"/>
                <a:gd name="connsiteY16" fmla="*/ 2048297 h 2048297"/>
                <a:gd name="connsiteX17" fmla="*/ 8119015 w 8119015"/>
                <a:gd name="connsiteY17" fmla="*/ 2046773 h 2048297"/>
                <a:gd name="connsiteX18" fmla="*/ 8119015 w 8119015"/>
                <a:gd name="connsiteY18" fmla="*/ 1647485 h 2048297"/>
                <a:gd name="connsiteX19" fmla="*/ 7655528 w 8119015"/>
                <a:gd name="connsiteY19" fmla="*/ 1555093 h 2048297"/>
                <a:gd name="connsiteX20" fmla="*/ 7604284 w 8119015"/>
                <a:gd name="connsiteY20" fmla="*/ 1546044 h 2048297"/>
                <a:gd name="connsiteX0" fmla="*/ 7604284 w 8119015"/>
                <a:gd name="connsiteY0" fmla="*/ 1546038 h 2048291"/>
                <a:gd name="connsiteX1" fmla="*/ 6970014 w 8119015"/>
                <a:gd name="connsiteY1" fmla="*/ 1543561 h 2048291"/>
                <a:gd name="connsiteX2" fmla="*/ 6635686 w 8119015"/>
                <a:gd name="connsiteY2" fmla="*/ 1627477 h 2048291"/>
                <a:gd name="connsiteX3" fmla="*/ 6457569 w 8119015"/>
                <a:gd name="connsiteY3" fmla="*/ 1606045 h 2048291"/>
                <a:gd name="connsiteX4" fmla="*/ 5846064 w 8119015"/>
                <a:gd name="connsiteY4" fmla="*/ 1645669 h 2048291"/>
                <a:gd name="connsiteX5" fmla="*/ 5277231 w 8119015"/>
                <a:gd name="connsiteY5" fmla="*/ 1552039 h 2048291"/>
                <a:gd name="connsiteX6" fmla="*/ 4168807 w 8119015"/>
                <a:gd name="connsiteY6" fmla="*/ 1329058 h 2048291"/>
                <a:gd name="connsiteX7" fmla="*/ 3713798 w 8119015"/>
                <a:gd name="connsiteY7" fmla="*/ 1429738 h 2048291"/>
                <a:gd name="connsiteX8" fmla="*/ 3239643 w 8119015"/>
                <a:gd name="connsiteY8" fmla="*/ 1603760 h 2048291"/>
                <a:gd name="connsiteX9" fmla="*/ 3162586 w 8119015"/>
                <a:gd name="connsiteY9" fmla="*/ 1536227 h 2048291"/>
                <a:gd name="connsiteX10" fmla="*/ 2941796 w 8119015"/>
                <a:gd name="connsiteY10" fmla="*/ 1383161 h 2048291"/>
                <a:gd name="connsiteX11" fmla="*/ 1471993 w 8119015"/>
                <a:gd name="connsiteY11" fmla="*/ 497335 h 2048291"/>
                <a:gd name="connsiteX12" fmla="*/ 926973 w 8119015"/>
                <a:gd name="connsiteY12" fmla="*/ 130 h 2048291"/>
                <a:gd name="connsiteX13" fmla="*/ 472250 w 8119015"/>
                <a:gd name="connsiteY13" fmla="*/ 425231 h 2048291"/>
                <a:gd name="connsiteX14" fmla="*/ 0 w 8119015"/>
                <a:gd name="connsiteY14" fmla="*/ 1652147 h 2048291"/>
                <a:gd name="connsiteX15" fmla="*/ 0 w 8119015"/>
                <a:gd name="connsiteY15" fmla="*/ 2048291 h 2048291"/>
                <a:gd name="connsiteX16" fmla="*/ 8119015 w 8119015"/>
                <a:gd name="connsiteY16" fmla="*/ 2046767 h 2048291"/>
                <a:gd name="connsiteX17" fmla="*/ 8119015 w 8119015"/>
                <a:gd name="connsiteY17" fmla="*/ 1647479 h 2048291"/>
                <a:gd name="connsiteX18" fmla="*/ 7655528 w 8119015"/>
                <a:gd name="connsiteY18" fmla="*/ 1555087 h 2048291"/>
                <a:gd name="connsiteX19" fmla="*/ 7604284 w 8119015"/>
                <a:gd name="connsiteY19" fmla="*/ 1546038 h 2048291"/>
                <a:gd name="connsiteX0" fmla="*/ 7604284 w 8119015"/>
                <a:gd name="connsiteY0" fmla="*/ 1546038 h 2048291"/>
                <a:gd name="connsiteX1" fmla="*/ 6970014 w 8119015"/>
                <a:gd name="connsiteY1" fmla="*/ 1543561 h 2048291"/>
                <a:gd name="connsiteX2" fmla="*/ 6635686 w 8119015"/>
                <a:gd name="connsiteY2" fmla="*/ 1627477 h 2048291"/>
                <a:gd name="connsiteX3" fmla="*/ 6457569 w 8119015"/>
                <a:gd name="connsiteY3" fmla="*/ 1606045 h 2048291"/>
                <a:gd name="connsiteX4" fmla="*/ 5846064 w 8119015"/>
                <a:gd name="connsiteY4" fmla="*/ 1645669 h 2048291"/>
                <a:gd name="connsiteX5" fmla="*/ 5277231 w 8119015"/>
                <a:gd name="connsiteY5" fmla="*/ 1552039 h 2048291"/>
                <a:gd name="connsiteX6" fmla="*/ 4168807 w 8119015"/>
                <a:gd name="connsiteY6" fmla="*/ 1329058 h 2048291"/>
                <a:gd name="connsiteX7" fmla="*/ 3713798 w 8119015"/>
                <a:gd name="connsiteY7" fmla="*/ 1429738 h 2048291"/>
                <a:gd name="connsiteX8" fmla="*/ 3162586 w 8119015"/>
                <a:gd name="connsiteY8" fmla="*/ 1536227 h 2048291"/>
                <a:gd name="connsiteX9" fmla="*/ 2941796 w 8119015"/>
                <a:gd name="connsiteY9" fmla="*/ 1383161 h 2048291"/>
                <a:gd name="connsiteX10" fmla="*/ 1471993 w 8119015"/>
                <a:gd name="connsiteY10" fmla="*/ 497335 h 2048291"/>
                <a:gd name="connsiteX11" fmla="*/ 926973 w 8119015"/>
                <a:gd name="connsiteY11" fmla="*/ 130 h 2048291"/>
                <a:gd name="connsiteX12" fmla="*/ 472250 w 8119015"/>
                <a:gd name="connsiteY12" fmla="*/ 425231 h 2048291"/>
                <a:gd name="connsiteX13" fmla="*/ 0 w 8119015"/>
                <a:gd name="connsiteY13" fmla="*/ 1652147 h 2048291"/>
                <a:gd name="connsiteX14" fmla="*/ 0 w 8119015"/>
                <a:gd name="connsiteY14" fmla="*/ 2048291 h 2048291"/>
                <a:gd name="connsiteX15" fmla="*/ 8119015 w 8119015"/>
                <a:gd name="connsiteY15" fmla="*/ 2046767 h 2048291"/>
                <a:gd name="connsiteX16" fmla="*/ 8119015 w 8119015"/>
                <a:gd name="connsiteY16" fmla="*/ 1647479 h 2048291"/>
                <a:gd name="connsiteX17" fmla="*/ 7655528 w 8119015"/>
                <a:gd name="connsiteY17" fmla="*/ 1555087 h 2048291"/>
                <a:gd name="connsiteX18" fmla="*/ 7604284 w 8119015"/>
                <a:gd name="connsiteY18" fmla="*/ 1546038 h 2048291"/>
                <a:gd name="connsiteX0" fmla="*/ 7604284 w 8119015"/>
                <a:gd name="connsiteY0" fmla="*/ 1546038 h 2048291"/>
                <a:gd name="connsiteX1" fmla="*/ 6970014 w 8119015"/>
                <a:gd name="connsiteY1" fmla="*/ 1543561 h 2048291"/>
                <a:gd name="connsiteX2" fmla="*/ 6635686 w 8119015"/>
                <a:gd name="connsiteY2" fmla="*/ 1627477 h 2048291"/>
                <a:gd name="connsiteX3" fmla="*/ 6457569 w 8119015"/>
                <a:gd name="connsiteY3" fmla="*/ 1606045 h 2048291"/>
                <a:gd name="connsiteX4" fmla="*/ 5846064 w 8119015"/>
                <a:gd name="connsiteY4" fmla="*/ 1645669 h 2048291"/>
                <a:gd name="connsiteX5" fmla="*/ 5277231 w 8119015"/>
                <a:gd name="connsiteY5" fmla="*/ 1552039 h 2048291"/>
                <a:gd name="connsiteX6" fmla="*/ 4168807 w 8119015"/>
                <a:gd name="connsiteY6" fmla="*/ 1329058 h 2048291"/>
                <a:gd name="connsiteX7" fmla="*/ 3713798 w 8119015"/>
                <a:gd name="connsiteY7" fmla="*/ 1429738 h 2048291"/>
                <a:gd name="connsiteX8" fmla="*/ 3322137 w 8119015"/>
                <a:gd name="connsiteY8" fmla="*/ 1420191 h 2048291"/>
                <a:gd name="connsiteX9" fmla="*/ 2941796 w 8119015"/>
                <a:gd name="connsiteY9" fmla="*/ 1383161 h 2048291"/>
                <a:gd name="connsiteX10" fmla="*/ 1471993 w 8119015"/>
                <a:gd name="connsiteY10" fmla="*/ 497335 h 2048291"/>
                <a:gd name="connsiteX11" fmla="*/ 926973 w 8119015"/>
                <a:gd name="connsiteY11" fmla="*/ 130 h 2048291"/>
                <a:gd name="connsiteX12" fmla="*/ 472250 w 8119015"/>
                <a:gd name="connsiteY12" fmla="*/ 425231 h 2048291"/>
                <a:gd name="connsiteX13" fmla="*/ 0 w 8119015"/>
                <a:gd name="connsiteY13" fmla="*/ 1652147 h 2048291"/>
                <a:gd name="connsiteX14" fmla="*/ 0 w 8119015"/>
                <a:gd name="connsiteY14" fmla="*/ 2048291 h 2048291"/>
                <a:gd name="connsiteX15" fmla="*/ 8119015 w 8119015"/>
                <a:gd name="connsiteY15" fmla="*/ 2046767 h 2048291"/>
                <a:gd name="connsiteX16" fmla="*/ 8119015 w 8119015"/>
                <a:gd name="connsiteY16" fmla="*/ 1647479 h 2048291"/>
                <a:gd name="connsiteX17" fmla="*/ 7655528 w 8119015"/>
                <a:gd name="connsiteY17" fmla="*/ 1555087 h 2048291"/>
                <a:gd name="connsiteX18" fmla="*/ 7604284 w 8119015"/>
                <a:gd name="connsiteY18" fmla="*/ 1546038 h 2048291"/>
                <a:gd name="connsiteX0" fmla="*/ 7604284 w 8119015"/>
                <a:gd name="connsiteY0" fmla="*/ 1546038 h 2048291"/>
                <a:gd name="connsiteX1" fmla="*/ 6970014 w 8119015"/>
                <a:gd name="connsiteY1" fmla="*/ 1543561 h 2048291"/>
                <a:gd name="connsiteX2" fmla="*/ 6635686 w 8119015"/>
                <a:gd name="connsiteY2" fmla="*/ 1627477 h 2048291"/>
                <a:gd name="connsiteX3" fmla="*/ 6457569 w 8119015"/>
                <a:gd name="connsiteY3" fmla="*/ 1606045 h 2048291"/>
                <a:gd name="connsiteX4" fmla="*/ 5846064 w 8119015"/>
                <a:gd name="connsiteY4" fmla="*/ 1645669 h 2048291"/>
                <a:gd name="connsiteX5" fmla="*/ 5277231 w 8119015"/>
                <a:gd name="connsiteY5" fmla="*/ 1552039 h 2048291"/>
                <a:gd name="connsiteX6" fmla="*/ 4168807 w 8119015"/>
                <a:gd name="connsiteY6" fmla="*/ 1329058 h 2048291"/>
                <a:gd name="connsiteX7" fmla="*/ 3713798 w 8119015"/>
                <a:gd name="connsiteY7" fmla="*/ 1429738 h 2048291"/>
                <a:gd name="connsiteX8" fmla="*/ 2941796 w 8119015"/>
                <a:gd name="connsiteY8" fmla="*/ 1383161 h 2048291"/>
                <a:gd name="connsiteX9" fmla="*/ 1471993 w 8119015"/>
                <a:gd name="connsiteY9" fmla="*/ 497335 h 2048291"/>
                <a:gd name="connsiteX10" fmla="*/ 926973 w 8119015"/>
                <a:gd name="connsiteY10" fmla="*/ 130 h 2048291"/>
                <a:gd name="connsiteX11" fmla="*/ 472250 w 8119015"/>
                <a:gd name="connsiteY11" fmla="*/ 425231 h 2048291"/>
                <a:gd name="connsiteX12" fmla="*/ 0 w 8119015"/>
                <a:gd name="connsiteY12" fmla="*/ 1652147 h 2048291"/>
                <a:gd name="connsiteX13" fmla="*/ 0 w 8119015"/>
                <a:gd name="connsiteY13" fmla="*/ 2048291 h 2048291"/>
                <a:gd name="connsiteX14" fmla="*/ 8119015 w 8119015"/>
                <a:gd name="connsiteY14" fmla="*/ 2046767 h 2048291"/>
                <a:gd name="connsiteX15" fmla="*/ 8119015 w 8119015"/>
                <a:gd name="connsiteY15" fmla="*/ 1647479 h 2048291"/>
                <a:gd name="connsiteX16" fmla="*/ 7655528 w 8119015"/>
                <a:gd name="connsiteY16" fmla="*/ 1555087 h 2048291"/>
                <a:gd name="connsiteX17" fmla="*/ 7604284 w 8119015"/>
                <a:gd name="connsiteY17" fmla="*/ 1546038 h 2048291"/>
                <a:gd name="connsiteX0" fmla="*/ 7604284 w 8119015"/>
                <a:gd name="connsiteY0" fmla="*/ 1711715 h 2213968"/>
                <a:gd name="connsiteX1" fmla="*/ 6970014 w 8119015"/>
                <a:gd name="connsiteY1" fmla="*/ 1709238 h 2213968"/>
                <a:gd name="connsiteX2" fmla="*/ 6635686 w 8119015"/>
                <a:gd name="connsiteY2" fmla="*/ 1793154 h 2213968"/>
                <a:gd name="connsiteX3" fmla="*/ 6457569 w 8119015"/>
                <a:gd name="connsiteY3" fmla="*/ 1771722 h 2213968"/>
                <a:gd name="connsiteX4" fmla="*/ 5846064 w 8119015"/>
                <a:gd name="connsiteY4" fmla="*/ 1811346 h 2213968"/>
                <a:gd name="connsiteX5" fmla="*/ 5277231 w 8119015"/>
                <a:gd name="connsiteY5" fmla="*/ 1717716 h 2213968"/>
                <a:gd name="connsiteX6" fmla="*/ 4168807 w 8119015"/>
                <a:gd name="connsiteY6" fmla="*/ 1494735 h 2213968"/>
                <a:gd name="connsiteX7" fmla="*/ 3713798 w 8119015"/>
                <a:gd name="connsiteY7" fmla="*/ 1595415 h 2213968"/>
                <a:gd name="connsiteX8" fmla="*/ 2941796 w 8119015"/>
                <a:gd name="connsiteY8" fmla="*/ 1548838 h 2213968"/>
                <a:gd name="connsiteX9" fmla="*/ 1598908 w 8119015"/>
                <a:gd name="connsiteY9" fmla="*/ 104586 h 2213968"/>
                <a:gd name="connsiteX10" fmla="*/ 926973 w 8119015"/>
                <a:gd name="connsiteY10" fmla="*/ 165807 h 2213968"/>
                <a:gd name="connsiteX11" fmla="*/ 472250 w 8119015"/>
                <a:gd name="connsiteY11" fmla="*/ 590908 h 2213968"/>
                <a:gd name="connsiteX12" fmla="*/ 0 w 8119015"/>
                <a:gd name="connsiteY12" fmla="*/ 1817824 h 2213968"/>
                <a:gd name="connsiteX13" fmla="*/ 0 w 8119015"/>
                <a:gd name="connsiteY13" fmla="*/ 2213968 h 2213968"/>
                <a:gd name="connsiteX14" fmla="*/ 8119015 w 8119015"/>
                <a:gd name="connsiteY14" fmla="*/ 2212444 h 2213968"/>
                <a:gd name="connsiteX15" fmla="*/ 8119015 w 8119015"/>
                <a:gd name="connsiteY15" fmla="*/ 1813156 h 2213968"/>
                <a:gd name="connsiteX16" fmla="*/ 7655528 w 8119015"/>
                <a:gd name="connsiteY16" fmla="*/ 1720764 h 2213968"/>
                <a:gd name="connsiteX17" fmla="*/ 7604284 w 8119015"/>
                <a:gd name="connsiteY17" fmla="*/ 1711715 h 2213968"/>
                <a:gd name="connsiteX0" fmla="*/ 7604284 w 8119015"/>
                <a:gd name="connsiteY0" fmla="*/ 1745693 h 2247946"/>
                <a:gd name="connsiteX1" fmla="*/ 6970014 w 8119015"/>
                <a:gd name="connsiteY1" fmla="*/ 1743216 h 2247946"/>
                <a:gd name="connsiteX2" fmla="*/ 6635686 w 8119015"/>
                <a:gd name="connsiteY2" fmla="*/ 1827132 h 2247946"/>
                <a:gd name="connsiteX3" fmla="*/ 6457569 w 8119015"/>
                <a:gd name="connsiteY3" fmla="*/ 1805700 h 2247946"/>
                <a:gd name="connsiteX4" fmla="*/ 5846064 w 8119015"/>
                <a:gd name="connsiteY4" fmla="*/ 1845324 h 2247946"/>
                <a:gd name="connsiteX5" fmla="*/ 5277231 w 8119015"/>
                <a:gd name="connsiteY5" fmla="*/ 1751694 h 2247946"/>
                <a:gd name="connsiteX6" fmla="*/ 4168807 w 8119015"/>
                <a:gd name="connsiteY6" fmla="*/ 1528713 h 2247946"/>
                <a:gd name="connsiteX7" fmla="*/ 3713798 w 8119015"/>
                <a:gd name="connsiteY7" fmla="*/ 1629393 h 2247946"/>
                <a:gd name="connsiteX8" fmla="*/ 2941796 w 8119015"/>
                <a:gd name="connsiteY8" fmla="*/ 1582816 h 2247946"/>
                <a:gd name="connsiteX9" fmla="*/ 1598908 w 8119015"/>
                <a:gd name="connsiteY9" fmla="*/ 138564 h 2247946"/>
                <a:gd name="connsiteX10" fmla="*/ 774675 w 8119015"/>
                <a:gd name="connsiteY10" fmla="*/ 112757 h 2247946"/>
                <a:gd name="connsiteX11" fmla="*/ 472250 w 8119015"/>
                <a:gd name="connsiteY11" fmla="*/ 624886 h 2247946"/>
                <a:gd name="connsiteX12" fmla="*/ 0 w 8119015"/>
                <a:gd name="connsiteY12" fmla="*/ 1851802 h 2247946"/>
                <a:gd name="connsiteX13" fmla="*/ 0 w 8119015"/>
                <a:gd name="connsiteY13" fmla="*/ 2247946 h 2247946"/>
                <a:gd name="connsiteX14" fmla="*/ 8119015 w 8119015"/>
                <a:gd name="connsiteY14" fmla="*/ 2246422 h 2247946"/>
                <a:gd name="connsiteX15" fmla="*/ 8119015 w 8119015"/>
                <a:gd name="connsiteY15" fmla="*/ 1847134 h 2247946"/>
                <a:gd name="connsiteX16" fmla="*/ 7655528 w 8119015"/>
                <a:gd name="connsiteY16" fmla="*/ 1754742 h 2247946"/>
                <a:gd name="connsiteX17" fmla="*/ 7604284 w 8119015"/>
                <a:gd name="connsiteY17" fmla="*/ 1745693 h 2247946"/>
                <a:gd name="connsiteX0" fmla="*/ 7604284 w 8119015"/>
                <a:gd name="connsiteY0" fmla="*/ 1779036 h 2281289"/>
                <a:gd name="connsiteX1" fmla="*/ 6970014 w 8119015"/>
                <a:gd name="connsiteY1" fmla="*/ 1776559 h 2281289"/>
                <a:gd name="connsiteX2" fmla="*/ 6635686 w 8119015"/>
                <a:gd name="connsiteY2" fmla="*/ 1860475 h 2281289"/>
                <a:gd name="connsiteX3" fmla="*/ 6457569 w 8119015"/>
                <a:gd name="connsiteY3" fmla="*/ 1839043 h 2281289"/>
                <a:gd name="connsiteX4" fmla="*/ 5846064 w 8119015"/>
                <a:gd name="connsiteY4" fmla="*/ 1878667 h 2281289"/>
                <a:gd name="connsiteX5" fmla="*/ 5277231 w 8119015"/>
                <a:gd name="connsiteY5" fmla="*/ 1785037 h 2281289"/>
                <a:gd name="connsiteX6" fmla="*/ 4168807 w 8119015"/>
                <a:gd name="connsiteY6" fmla="*/ 1562056 h 2281289"/>
                <a:gd name="connsiteX7" fmla="*/ 3713798 w 8119015"/>
                <a:gd name="connsiteY7" fmla="*/ 1662736 h 2281289"/>
                <a:gd name="connsiteX8" fmla="*/ 2941796 w 8119015"/>
                <a:gd name="connsiteY8" fmla="*/ 1616159 h 2281289"/>
                <a:gd name="connsiteX9" fmla="*/ 1598908 w 8119015"/>
                <a:gd name="connsiteY9" fmla="*/ 171907 h 2281289"/>
                <a:gd name="connsiteX10" fmla="*/ 810936 w 8119015"/>
                <a:gd name="connsiteY10" fmla="*/ 80829 h 2281289"/>
                <a:gd name="connsiteX11" fmla="*/ 472250 w 8119015"/>
                <a:gd name="connsiteY11" fmla="*/ 658229 h 2281289"/>
                <a:gd name="connsiteX12" fmla="*/ 0 w 8119015"/>
                <a:gd name="connsiteY12" fmla="*/ 1885145 h 2281289"/>
                <a:gd name="connsiteX13" fmla="*/ 0 w 8119015"/>
                <a:gd name="connsiteY13" fmla="*/ 2281289 h 2281289"/>
                <a:gd name="connsiteX14" fmla="*/ 8119015 w 8119015"/>
                <a:gd name="connsiteY14" fmla="*/ 2279765 h 2281289"/>
                <a:gd name="connsiteX15" fmla="*/ 8119015 w 8119015"/>
                <a:gd name="connsiteY15" fmla="*/ 1880477 h 2281289"/>
                <a:gd name="connsiteX16" fmla="*/ 7655528 w 8119015"/>
                <a:gd name="connsiteY16" fmla="*/ 1788085 h 2281289"/>
                <a:gd name="connsiteX17" fmla="*/ 7604284 w 8119015"/>
                <a:gd name="connsiteY17" fmla="*/ 1779036 h 2281289"/>
                <a:gd name="connsiteX0" fmla="*/ 7604284 w 8119015"/>
                <a:gd name="connsiteY0" fmla="*/ 1779036 h 2281289"/>
                <a:gd name="connsiteX1" fmla="*/ 6970014 w 8119015"/>
                <a:gd name="connsiteY1" fmla="*/ 1776559 h 2281289"/>
                <a:gd name="connsiteX2" fmla="*/ 6635686 w 8119015"/>
                <a:gd name="connsiteY2" fmla="*/ 1860475 h 2281289"/>
                <a:gd name="connsiteX3" fmla="*/ 6457569 w 8119015"/>
                <a:gd name="connsiteY3" fmla="*/ 1839043 h 2281289"/>
                <a:gd name="connsiteX4" fmla="*/ 5846064 w 8119015"/>
                <a:gd name="connsiteY4" fmla="*/ 1878667 h 2281289"/>
                <a:gd name="connsiteX5" fmla="*/ 5277231 w 8119015"/>
                <a:gd name="connsiteY5" fmla="*/ 1785037 h 2281289"/>
                <a:gd name="connsiteX6" fmla="*/ 4168807 w 8119015"/>
                <a:gd name="connsiteY6" fmla="*/ 1562056 h 2281289"/>
                <a:gd name="connsiteX7" fmla="*/ 3789948 w 8119015"/>
                <a:gd name="connsiteY7" fmla="*/ 1786024 h 2281289"/>
                <a:gd name="connsiteX8" fmla="*/ 2941796 w 8119015"/>
                <a:gd name="connsiteY8" fmla="*/ 1616159 h 2281289"/>
                <a:gd name="connsiteX9" fmla="*/ 1598908 w 8119015"/>
                <a:gd name="connsiteY9" fmla="*/ 171907 h 2281289"/>
                <a:gd name="connsiteX10" fmla="*/ 810936 w 8119015"/>
                <a:gd name="connsiteY10" fmla="*/ 80829 h 2281289"/>
                <a:gd name="connsiteX11" fmla="*/ 472250 w 8119015"/>
                <a:gd name="connsiteY11" fmla="*/ 658229 h 2281289"/>
                <a:gd name="connsiteX12" fmla="*/ 0 w 8119015"/>
                <a:gd name="connsiteY12" fmla="*/ 1885145 h 2281289"/>
                <a:gd name="connsiteX13" fmla="*/ 0 w 8119015"/>
                <a:gd name="connsiteY13" fmla="*/ 2281289 h 2281289"/>
                <a:gd name="connsiteX14" fmla="*/ 8119015 w 8119015"/>
                <a:gd name="connsiteY14" fmla="*/ 2279765 h 2281289"/>
                <a:gd name="connsiteX15" fmla="*/ 8119015 w 8119015"/>
                <a:gd name="connsiteY15" fmla="*/ 1880477 h 2281289"/>
                <a:gd name="connsiteX16" fmla="*/ 7655528 w 8119015"/>
                <a:gd name="connsiteY16" fmla="*/ 1788085 h 2281289"/>
                <a:gd name="connsiteX17" fmla="*/ 7604284 w 8119015"/>
                <a:gd name="connsiteY17" fmla="*/ 1779036 h 2281289"/>
                <a:gd name="connsiteX0" fmla="*/ 7604284 w 8119015"/>
                <a:gd name="connsiteY0" fmla="*/ 1779036 h 2281289"/>
                <a:gd name="connsiteX1" fmla="*/ 6970014 w 8119015"/>
                <a:gd name="connsiteY1" fmla="*/ 1776559 h 2281289"/>
                <a:gd name="connsiteX2" fmla="*/ 6635686 w 8119015"/>
                <a:gd name="connsiteY2" fmla="*/ 1860475 h 2281289"/>
                <a:gd name="connsiteX3" fmla="*/ 6457569 w 8119015"/>
                <a:gd name="connsiteY3" fmla="*/ 1839043 h 2281289"/>
                <a:gd name="connsiteX4" fmla="*/ 5846064 w 8119015"/>
                <a:gd name="connsiteY4" fmla="*/ 1878667 h 2281289"/>
                <a:gd name="connsiteX5" fmla="*/ 5277231 w 8119015"/>
                <a:gd name="connsiteY5" fmla="*/ 1785037 h 2281289"/>
                <a:gd name="connsiteX6" fmla="*/ 4364619 w 8119015"/>
                <a:gd name="connsiteY6" fmla="*/ 1591064 h 2281289"/>
                <a:gd name="connsiteX7" fmla="*/ 3789948 w 8119015"/>
                <a:gd name="connsiteY7" fmla="*/ 1786024 h 2281289"/>
                <a:gd name="connsiteX8" fmla="*/ 2941796 w 8119015"/>
                <a:gd name="connsiteY8" fmla="*/ 1616159 h 2281289"/>
                <a:gd name="connsiteX9" fmla="*/ 1598908 w 8119015"/>
                <a:gd name="connsiteY9" fmla="*/ 171907 h 2281289"/>
                <a:gd name="connsiteX10" fmla="*/ 810936 w 8119015"/>
                <a:gd name="connsiteY10" fmla="*/ 80829 h 2281289"/>
                <a:gd name="connsiteX11" fmla="*/ 472250 w 8119015"/>
                <a:gd name="connsiteY11" fmla="*/ 658229 h 2281289"/>
                <a:gd name="connsiteX12" fmla="*/ 0 w 8119015"/>
                <a:gd name="connsiteY12" fmla="*/ 1885145 h 2281289"/>
                <a:gd name="connsiteX13" fmla="*/ 0 w 8119015"/>
                <a:gd name="connsiteY13" fmla="*/ 2281289 h 2281289"/>
                <a:gd name="connsiteX14" fmla="*/ 8119015 w 8119015"/>
                <a:gd name="connsiteY14" fmla="*/ 2279765 h 2281289"/>
                <a:gd name="connsiteX15" fmla="*/ 8119015 w 8119015"/>
                <a:gd name="connsiteY15" fmla="*/ 1880477 h 2281289"/>
                <a:gd name="connsiteX16" fmla="*/ 7655528 w 8119015"/>
                <a:gd name="connsiteY16" fmla="*/ 1788085 h 2281289"/>
                <a:gd name="connsiteX17" fmla="*/ 7604284 w 8119015"/>
                <a:gd name="connsiteY17" fmla="*/ 1779036 h 2281289"/>
                <a:gd name="connsiteX0" fmla="*/ 7604284 w 8119015"/>
                <a:gd name="connsiteY0" fmla="*/ 1779036 h 2281289"/>
                <a:gd name="connsiteX1" fmla="*/ 6970014 w 8119015"/>
                <a:gd name="connsiteY1" fmla="*/ 1776559 h 2281289"/>
                <a:gd name="connsiteX2" fmla="*/ 6635686 w 8119015"/>
                <a:gd name="connsiteY2" fmla="*/ 1860475 h 2281289"/>
                <a:gd name="connsiteX3" fmla="*/ 6457569 w 8119015"/>
                <a:gd name="connsiteY3" fmla="*/ 1839043 h 2281289"/>
                <a:gd name="connsiteX4" fmla="*/ 5846064 w 8119015"/>
                <a:gd name="connsiteY4" fmla="*/ 1878667 h 2281289"/>
                <a:gd name="connsiteX5" fmla="*/ 6194645 w 8119015"/>
                <a:gd name="connsiteY5" fmla="*/ 1197602 h 2281289"/>
                <a:gd name="connsiteX6" fmla="*/ 4364619 w 8119015"/>
                <a:gd name="connsiteY6" fmla="*/ 1591064 h 2281289"/>
                <a:gd name="connsiteX7" fmla="*/ 3789948 w 8119015"/>
                <a:gd name="connsiteY7" fmla="*/ 1786024 h 2281289"/>
                <a:gd name="connsiteX8" fmla="*/ 2941796 w 8119015"/>
                <a:gd name="connsiteY8" fmla="*/ 1616159 h 2281289"/>
                <a:gd name="connsiteX9" fmla="*/ 1598908 w 8119015"/>
                <a:gd name="connsiteY9" fmla="*/ 171907 h 2281289"/>
                <a:gd name="connsiteX10" fmla="*/ 810936 w 8119015"/>
                <a:gd name="connsiteY10" fmla="*/ 80829 h 2281289"/>
                <a:gd name="connsiteX11" fmla="*/ 472250 w 8119015"/>
                <a:gd name="connsiteY11" fmla="*/ 658229 h 2281289"/>
                <a:gd name="connsiteX12" fmla="*/ 0 w 8119015"/>
                <a:gd name="connsiteY12" fmla="*/ 1885145 h 2281289"/>
                <a:gd name="connsiteX13" fmla="*/ 0 w 8119015"/>
                <a:gd name="connsiteY13" fmla="*/ 2281289 h 2281289"/>
                <a:gd name="connsiteX14" fmla="*/ 8119015 w 8119015"/>
                <a:gd name="connsiteY14" fmla="*/ 2279765 h 2281289"/>
                <a:gd name="connsiteX15" fmla="*/ 8119015 w 8119015"/>
                <a:gd name="connsiteY15" fmla="*/ 1880477 h 2281289"/>
                <a:gd name="connsiteX16" fmla="*/ 7655528 w 8119015"/>
                <a:gd name="connsiteY16" fmla="*/ 1788085 h 2281289"/>
                <a:gd name="connsiteX17" fmla="*/ 7604284 w 8119015"/>
                <a:gd name="connsiteY17" fmla="*/ 1779036 h 2281289"/>
                <a:gd name="connsiteX0" fmla="*/ 7604284 w 8119015"/>
                <a:gd name="connsiteY0" fmla="*/ 1779036 h 2281289"/>
                <a:gd name="connsiteX1" fmla="*/ 6970014 w 8119015"/>
                <a:gd name="connsiteY1" fmla="*/ 1776559 h 2281289"/>
                <a:gd name="connsiteX2" fmla="*/ 6635686 w 8119015"/>
                <a:gd name="connsiteY2" fmla="*/ 1860475 h 2281289"/>
                <a:gd name="connsiteX3" fmla="*/ 6457569 w 8119015"/>
                <a:gd name="connsiteY3" fmla="*/ 1839043 h 2281289"/>
                <a:gd name="connsiteX4" fmla="*/ 6194645 w 8119015"/>
                <a:gd name="connsiteY4" fmla="*/ 1197602 h 2281289"/>
                <a:gd name="connsiteX5" fmla="*/ 4364619 w 8119015"/>
                <a:gd name="connsiteY5" fmla="*/ 1591064 h 2281289"/>
                <a:gd name="connsiteX6" fmla="*/ 3789948 w 8119015"/>
                <a:gd name="connsiteY6" fmla="*/ 1786024 h 2281289"/>
                <a:gd name="connsiteX7" fmla="*/ 2941796 w 8119015"/>
                <a:gd name="connsiteY7" fmla="*/ 1616159 h 2281289"/>
                <a:gd name="connsiteX8" fmla="*/ 1598908 w 8119015"/>
                <a:gd name="connsiteY8" fmla="*/ 171907 h 2281289"/>
                <a:gd name="connsiteX9" fmla="*/ 810936 w 8119015"/>
                <a:gd name="connsiteY9" fmla="*/ 80829 h 2281289"/>
                <a:gd name="connsiteX10" fmla="*/ 472250 w 8119015"/>
                <a:gd name="connsiteY10" fmla="*/ 658229 h 2281289"/>
                <a:gd name="connsiteX11" fmla="*/ 0 w 8119015"/>
                <a:gd name="connsiteY11" fmla="*/ 1885145 h 2281289"/>
                <a:gd name="connsiteX12" fmla="*/ 0 w 8119015"/>
                <a:gd name="connsiteY12" fmla="*/ 2281289 h 2281289"/>
                <a:gd name="connsiteX13" fmla="*/ 8119015 w 8119015"/>
                <a:gd name="connsiteY13" fmla="*/ 2279765 h 2281289"/>
                <a:gd name="connsiteX14" fmla="*/ 8119015 w 8119015"/>
                <a:gd name="connsiteY14" fmla="*/ 1880477 h 2281289"/>
                <a:gd name="connsiteX15" fmla="*/ 7655528 w 8119015"/>
                <a:gd name="connsiteY15" fmla="*/ 1788085 h 2281289"/>
                <a:gd name="connsiteX16" fmla="*/ 7604284 w 8119015"/>
                <a:gd name="connsiteY16" fmla="*/ 1779036 h 2281289"/>
                <a:gd name="connsiteX0" fmla="*/ 7604284 w 8119015"/>
                <a:gd name="connsiteY0" fmla="*/ 1779036 h 2281289"/>
                <a:gd name="connsiteX1" fmla="*/ 6970014 w 8119015"/>
                <a:gd name="connsiteY1" fmla="*/ 1776559 h 2281289"/>
                <a:gd name="connsiteX2" fmla="*/ 6635686 w 8119015"/>
                <a:gd name="connsiteY2" fmla="*/ 1860475 h 2281289"/>
                <a:gd name="connsiteX3" fmla="*/ 6194645 w 8119015"/>
                <a:gd name="connsiteY3" fmla="*/ 1197602 h 2281289"/>
                <a:gd name="connsiteX4" fmla="*/ 4364619 w 8119015"/>
                <a:gd name="connsiteY4" fmla="*/ 1591064 h 2281289"/>
                <a:gd name="connsiteX5" fmla="*/ 3789948 w 8119015"/>
                <a:gd name="connsiteY5" fmla="*/ 1786024 h 2281289"/>
                <a:gd name="connsiteX6" fmla="*/ 2941796 w 8119015"/>
                <a:gd name="connsiteY6" fmla="*/ 1616159 h 2281289"/>
                <a:gd name="connsiteX7" fmla="*/ 1598908 w 8119015"/>
                <a:gd name="connsiteY7" fmla="*/ 171907 h 2281289"/>
                <a:gd name="connsiteX8" fmla="*/ 810936 w 8119015"/>
                <a:gd name="connsiteY8" fmla="*/ 80829 h 2281289"/>
                <a:gd name="connsiteX9" fmla="*/ 472250 w 8119015"/>
                <a:gd name="connsiteY9" fmla="*/ 658229 h 2281289"/>
                <a:gd name="connsiteX10" fmla="*/ 0 w 8119015"/>
                <a:gd name="connsiteY10" fmla="*/ 1885145 h 2281289"/>
                <a:gd name="connsiteX11" fmla="*/ 0 w 8119015"/>
                <a:gd name="connsiteY11" fmla="*/ 2281289 h 2281289"/>
                <a:gd name="connsiteX12" fmla="*/ 8119015 w 8119015"/>
                <a:gd name="connsiteY12" fmla="*/ 2279765 h 2281289"/>
                <a:gd name="connsiteX13" fmla="*/ 8119015 w 8119015"/>
                <a:gd name="connsiteY13" fmla="*/ 1880477 h 2281289"/>
                <a:gd name="connsiteX14" fmla="*/ 7655528 w 8119015"/>
                <a:gd name="connsiteY14" fmla="*/ 1788085 h 2281289"/>
                <a:gd name="connsiteX15" fmla="*/ 7604284 w 8119015"/>
                <a:gd name="connsiteY15" fmla="*/ 1779036 h 2281289"/>
                <a:gd name="connsiteX0" fmla="*/ 7604284 w 8119015"/>
                <a:gd name="connsiteY0" fmla="*/ 1779036 h 2281289"/>
                <a:gd name="connsiteX1" fmla="*/ 6970014 w 8119015"/>
                <a:gd name="connsiteY1" fmla="*/ 1776559 h 2281289"/>
                <a:gd name="connsiteX2" fmla="*/ 6194645 w 8119015"/>
                <a:gd name="connsiteY2" fmla="*/ 1197602 h 2281289"/>
                <a:gd name="connsiteX3" fmla="*/ 4364619 w 8119015"/>
                <a:gd name="connsiteY3" fmla="*/ 1591064 h 2281289"/>
                <a:gd name="connsiteX4" fmla="*/ 3789948 w 8119015"/>
                <a:gd name="connsiteY4" fmla="*/ 1786024 h 2281289"/>
                <a:gd name="connsiteX5" fmla="*/ 2941796 w 8119015"/>
                <a:gd name="connsiteY5" fmla="*/ 1616159 h 2281289"/>
                <a:gd name="connsiteX6" fmla="*/ 1598908 w 8119015"/>
                <a:gd name="connsiteY6" fmla="*/ 171907 h 2281289"/>
                <a:gd name="connsiteX7" fmla="*/ 810936 w 8119015"/>
                <a:gd name="connsiteY7" fmla="*/ 80829 h 2281289"/>
                <a:gd name="connsiteX8" fmla="*/ 472250 w 8119015"/>
                <a:gd name="connsiteY8" fmla="*/ 658229 h 2281289"/>
                <a:gd name="connsiteX9" fmla="*/ 0 w 8119015"/>
                <a:gd name="connsiteY9" fmla="*/ 1885145 h 2281289"/>
                <a:gd name="connsiteX10" fmla="*/ 0 w 8119015"/>
                <a:gd name="connsiteY10" fmla="*/ 2281289 h 2281289"/>
                <a:gd name="connsiteX11" fmla="*/ 8119015 w 8119015"/>
                <a:gd name="connsiteY11" fmla="*/ 2279765 h 2281289"/>
                <a:gd name="connsiteX12" fmla="*/ 8119015 w 8119015"/>
                <a:gd name="connsiteY12" fmla="*/ 1880477 h 2281289"/>
                <a:gd name="connsiteX13" fmla="*/ 7655528 w 8119015"/>
                <a:gd name="connsiteY13" fmla="*/ 1788085 h 2281289"/>
                <a:gd name="connsiteX14" fmla="*/ 7604284 w 8119015"/>
                <a:gd name="connsiteY14" fmla="*/ 1779036 h 2281289"/>
                <a:gd name="connsiteX0" fmla="*/ 7604284 w 8119015"/>
                <a:gd name="connsiteY0" fmla="*/ 1779036 h 2281289"/>
                <a:gd name="connsiteX1" fmla="*/ 6705306 w 8119015"/>
                <a:gd name="connsiteY1" fmla="*/ 1018697 h 2281289"/>
                <a:gd name="connsiteX2" fmla="*/ 6194645 w 8119015"/>
                <a:gd name="connsiteY2" fmla="*/ 1197602 h 2281289"/>
                <a:gd name="connsiteX3" fmla="*/ 4364619 w 8119015"/>
                <a:gd name="connsiteY3" fmla="*/ 1591064 h 2281289"/>
                <a:gd name="connsiteX4" fmla="*/ 3789948 w 8119015"/>
                <a:gd name="connsiteY4" fmla="*/ 1786024 h 2281289"/>
                <a:gd name="connsiteX5" fmla="*/ 2941796 w 8119015"/>
                <a:gd name="connsiteY5" fmla="*/ 1616159 h 2281289"/>
                <a:gd name="connsiteX6" fmla="*/ 1598908 w 8119015"/>
                <a:gd name="connsiteY6" fmla="*/ 171907 h 2281289"/>
                <a:gd name="connsiteX7" fmla="*/ 810936 w 8119015"/>
                <a:gd name="connsiteY7" fmla="*/ 80829 h 2281289"/>
                <a:gd name="connsiteX8" fmla="*/ 472250 w 8119015"/>
                <a:gd name="connsiteY8" fmla="*/ 658229 h 2281289"/>
                <a:gd name="connsiteX9" fmla="*/ 0 w 8119015"/>
                <a:gd name="connsiteY9" fmla="*/ 1885145 h 2281289"/>
                <a:gd name="connsiteX10" fmla="*/ 0 w 8119015"/>
                <a:gd name="connsiteY10" fmla="*/ 2281289 h 2281289"/>
                <a:gd name="connsiteX11" fmla="*/ 8119015 w 8119015"/>
                <a:gd name="connsiteY11" fmla="*/ 2279765 h 2281289"/>
                <a:gd name="connsiteX12" fmla="*/ 8119015 w 8119015"/>
                <a:gd name="connsiteY12" fmla="*/ 1880477 h 2281289"/>
                <a:gd name="connsiteX13" fmla="*/ 7655528 w 8119015"/>
                <a:gd name="connsiteY13" fmla="*/ 1788085 h 2281289"/>
                <a:gd name="connsiteX14" fmla="*/ 7604284 w 8119015"/>
                <a:gd name="connsiteY14" fmla="*/ 1779036 h 2281289"/>
                <a:gd name="connsiteX0" fmla="*/ 7604284 w 8119015"/>
                <a:gd name="connsiteY0" fmla="*/ 1779036 h 2281289"/>
                <a:gd name="connsiteX1" fmla="*/ 6705306 w 8119015"/>
                <a:gd name="connsiteY1" fmla="*/ 1018697 h 2281289"/>
                <a:gd name="connsiteX2" fmla="*/ 5824779 w 8119015"/>
                <a:gd name="connsiteY2" fmla="*/ 882128 h 2281289"/>
                <a:gd name="connsiteX3" fmla="*/ 4364619 w 8119015"/>
                <a:gd name="connsiteY3" fmla="*/ 1591064 h 2281289"/>
                <a:gd name="connsiteX4" fmla="*/ 3789948 w 8119015"/>
                <a:gd name="connsiteY4" fmla="*/ 1786024 h 2281289"/>
                <a:gd name="connsiteX5" fmla="*/ 2941796 w 8119015"/>
                <a:gd name="connsiteY5" fmla="*/ 1616159 h 2281289"/>
                <a:gd name="connsiteX6" fmla="*/ 1598908 w 8119015"/>
                <a:gd name="connsiteY6" fmla="*/ 171907 h 2281289"/>
                <a:gd name="connsiteX7" fmla="*/ 810936 w 8119015"/>
                <a:gd name="connsiteY7" fmla="*/ 80829 h 2281289"/>
                <a:gd name="connsiteX8" fmla="*/ 472250 w 8119015"/>
                <a:gd name="connsiteY8" fmla="*/ 658229 h 2281289"/>
                <a:gd name="connsiteX9" fmla="*/ 0 w 8119015"/>
                <a:gd name="connsiteY9" fmla="*/ 1885145 h 2281289"/>
                <a:gd name="connsiteX10" fmla="*/ 0 w 8119015"/>
                <a:gd name="connsiteY10" fmla="*/ 2281289 h 2281289"/>
                <a:gd name="connsiteX11" fmla="*/ 8119015 w 8119015"/>
                <a:gd name="connsiteY11" fmla="*/ 2279765 h 2281289"/>
                <a:gd name="connsiteX12" fmla="*/ 8119015 w 8119015"/>
                <a:gd name="connsiteY12" fmla="*/ 1880477 h 2281289"/>
                <a:gd name="connsiteX13" fmla="*/ 7655528 w 8119015"/>
                <a:gd name="connsiteY13" fmla="*/ 1788085 h 2281289"/>
                <a:gd name="connsiteX14" fmla="*/ 7604284 w 8119015"/>
                <a:gd name="connsiteY14" fmla="*/ 1779036 h 2281289"/>
                <a:gd name="connsiteX0" fmla="*/ 7604284 w 8119015"/>
                <a:gd name="connsiteY0" fmla="*/ 1779036 h 2281289"/>
                <a:gd name="connsiteX1" fmla="*/ 6705306 w 8119015"/>
                <a:gd name="connsiteY1" fmla="*/ 1018697 h 2281289"/>
                <a:gd name="connsiteX2" fmla="*/ 5824779 w 8119015"/>
                <a:gd name="connsiteY2" fmla="*/ 882128 h 2281289"/>
                <a:gd name="connsiteX3" fmla="*/ 4364619 w 8119015"/>
                <a:gd name="connsiteY3" fmla="*/ 1591064 h 2281289"/>
                <a:gd name="connsiteX4" fmla="*/ 3789948 w 8119015"/>
                <a:gd name="connsiteY4" fmla="*/ 1786024 h 2281289"/>
                <a:gd name="connsiteX5" fmla="*/ 2941796 w 8119015"/>
                <a:gd name="connsiteY5" fmla="*/ 1616159 h 2281289"/>
                <a:gd name="connsiteX6" fmla="*/ 1598908 w 8119015"/>
                <a:gd name="connsiteY6" fmla="*/ 171907 h 2281289"/>
                <a:gd name="connsiteX7" fmla="*/ 810936 w 8119015"/>
                <a:gd name="connsiteY7" fmla="*/ 80829 h 2281289"/>
                <a:gd name="connsiteX8" fmla="*/ 472250 w 8119015"/>
                <a:gd name="connsiteY8" fmla="*/ 658229 h 2281289"/>
                <a:gd name="connsiteX9" fmla="*/ 0 w 8119015"/>
                <a:gd name="connsiteY9" fmla="*/ 1885145 h 2281289"/>
                <a:gd name="connsiteX10" fmla="*/ 0 w 8119015"/>
                <a:gd name="connsiteY10" fmla="*/ 2281289 h 2281289"/>
                <a:gd name="connsiteX11" fmla="*/ 8119015 w 8119015"/>
                <a:gd name="connsiteY11" fmla="*/ 2279765 h 2281289"/>
                <a:gd name="connsiteX12" fmla="*/ 8119015 w 8119015"/>
                <a:gd name="connsiteY12" fmla="*/ 1880477 h 2281289"/>
                <a:gd name="connsiteX13" fmla="*/ 7655528 w 8119015"/>
                <a:gd name="connsiteY13" fmla="*/ 1788085 h 2281289"/>
                <a:gd name="connsiteX14" fmla="*/ 7604284 w 8119015"/>
                <a:gd name="connsiteY14" fmla="*/ 1779036 h 2281289"/>
                <a:gd name="connsiteX0" fmla="*/ 7604284 w 8119015"/>
                <a:gd name="connsiteY0" fmla="*/ 1779036 h 2281289"/>
                <a:gd name="connsiteX1" fmla="*/ 6705306 w 8119015"/>
                <a:gd name="connsiteY1" fmla="*/ 1018697 h 2281289"/>
                <a:gd name="connsiteX2" fmla="*/ 5824779 w 8119015"/>
                <a:gd name="connsiteY2" fmla="*/ 882128 h 2281289"/>
                <a:gd name="connsiteX3" fmla="*/ 4364619 w 8119015"/>
                <a:gd name="connsiteY3" fmla="*/ 1591064 h 2281289"/>
                <a:gd name="connsiteX4" fmla="*/ 3789948 w 8119015"/>
                <a:gd name="connsiteY4" fmla="*/ 1786024 h 2281289"/>
                <a:gd name="connsiteX5" fmla="*/ 2941796 w 8119015"/>
                <a:gd name="connsiteY5" fmla="*/ 1616159 h 2281289"/>
                <a:gd name="connsiteX6" fmla="*/ 1598908 w 8119015"/>
                <a:gd name="connsiteY6" fmla="*/ 171907 h 2281289"/>
                <a:gd name="connsiteX7" fmla="*/ 810936 w 8119015"/>
                <a:gd name="connsiteY7" fmla="*/ 80829 h 2281289"/>
                <a:gd name="connsiteX8" fmla="*/ 472250 w 8119015"/>
                <a:gd name="connsiteY8" fmla="*/ 658229 h 2281289"/>
                <a:gd name="connsiteX9" fmla="*/ 0 w 8119015"/>
                <a:gd name="connsiteY9" fmla="*/ 1885145 h 2281289"/>
                <a:gd name="connsiteX10" fmla="*/ 0 w 8119015"/>
                <a:gd name="connsiteY10" fmla="*/ 2281289 h 2281289"/>
                <a:gd name="connsiteX11" fmla="*/ 8119015 w 8119015"/>
                <a:gd name="connsiteY11" fmla="*/ 2279765 h 2281289"/>
                <a:gd name="connsiteX12" fmla="*/ 8119015 w 8119015"/>
                <a:gd name="connsiteY12" fmla="*/ 1880477 h 2281289"/>
                <a:gd name="connsiteX13" fmla="*/ 7655528 w 8119015"/>
                <a:gd name="connsiteY13" fmla="*/ 1788085 h 2281289"/>
                <a:gd name="connsiteX14" fmla="*/ 7604284 w 8119015"/>
                <a:gd name="connsiteY14" fmla="*/ 1779036 h 2281289"/>
                <a:gd name="connsiteX0" fmla="*/ 7604284 w 8119015"/>
                <a:gd name="connsiteY0" fmla="*/ 1779036 h 2281289"/>
                <a:gd name="connsiteX1" fmla="*/ 6705306 w 8119015"/>
                <a:gd name="connsiteY1" fmla="*/ 1018697 h 2281289"/>
                <a:gd name="connsiteX2" fmla="*/ 5824779 w 8119015"/>
                <a:gd name="connsiteY2" fmla="*/ 882128 h 2281289"/>
                <a:gd name="connsiteX3" fmla="*/ 4364619 w 8119015"/>
                <a:gd name="connsiteY3" fmla="*/ 1591064 h 2281289"/>
                <a:gd name="connsiteX4" fmla="*/ 3789948 w 8119015"/>
                <a:gd name="connsiteY4" fmla="*/ 1786024 h 2281289"/>
                <a:gd name="connsiteX5" fmla="*/ 2941796 w 8119015"/>
                <a:gd name="connsiteY5" fmla="*/ 1616159 h 2281289"/>
                <a:gd name="connsiteX6" fmla="*/ 1598908 w 8119015"/>
                <a:gd name="connsiteY6" fmla="*/ 171907 h 2281289"/>
                <a:gd name="connsiteX7" fmla="*/ 810936 w 8119015"/>
                <a:gd name="connsiteY7" fmla="*/ 80829 h 2281289"/>
                <a:gd name="connsiteX8" fmla="*/ 472250 w 8119015"/>
                <a:gd name="connsiteY8" fmla="*/ 658229 h 2281289"/>
                <a:gd name="connsiteX9" fmla="*/ 0 w 8119015"/>
                <a:gd name="connsiteY9" fmla="*/ 1885145 h 2281289"/>
                <a:gd name="connsiteX10" fmla="*/ 0 w 8119015"/>
                <a:gd name="connsiteY10" fmla="*/ 2281289 h 2281289"/>
                <a:gd name="connsiteX11" fmla="*/ 8119015 w 8119015"/>
                <a:gd name="connsiteY11" fmla="*/ 2279765 h 2281289"/>
                <a:gd name="connsiteX12" fmla="*/ 8119015 w 8119015"/>
                <a:gd name="connsiteY12" fmla="*/ 1880477 h 2281289"/>
                <a:gd name="connsiteX13" fmla="*/ 7655528 w 8119015"/>
                <a:gd name="connsiteY13" fmla="*/ 1788085 h 2281289"/>
                <a:gd name="connsiteX14" fmla="*/ 7604284 w 8119015"/>
                <a:gd name="connsiteY14" fmla="*/ 1779036 h 2281289"/>
                <a:gd name="connsiteX0" fmla="*/ 7604284 w 8119015"/>
                <a:gd name="connsiteY0" fmla="*/ 1779036 h 2281289"/>
                <a:gd name="connsiteX1" fmla="*/ 6705306 w 8119015"/>
                <a:gd name="connsiteY1" fmla="*/ 1018697 h 2281289"/>
                <a:gd name="connsiteX2" fmla="*/ 5230093 w 8119015"/>
                <a:gd name="connsiteY2" fmla="*/ 1052557 h 2281289"/>
                <a:gd name="connsiteX3" fmla="*/ 4364619 w 8119015"/>
                <a:gd name="connsiteY3" fmla="*/ 1591064 h 2281289"/>
                <a:gd name="connsiteX4" fmla="*/ 3789948 w 8119015"/>
                <a:gd name="connsiteY4" fmla="*/ 1786024 h 2281289"/>
                <a:gd name="connsiteX5" fmla="*/ 2941796 w 8119015"/>
                <a:gd name="connsiteY5" fmla="*/ 1616159 h 2281289"/>
                <a:gd name="connsiteX6" fmla="*/ 1598908 w 8119015"/>
                <a:gd name="connsiteY6" fmla="*/ 171907 h 2281289"/>
                <a:gd name="connsiteX7" fmla="*/ 810936 w 8119015"/>
                <a:gd name="connsiteY7" fmla="*/ 80829 h 2281289"/>
                <a:gd name="connsiteX8" fmla="*/ 472250 w 8119015"/>
                <a:gd name="connsiteY8" fmla="*/ 658229 h 2281289"/>
                <a:gd name="connsiteX9" fmla="*/ 0 w 8119015"/>
                <a:gd name="connsiteY9" fmla="*/ 1885145 h 2281289"/>
                <a:gd name="connsiteX10" fmla="*/ 0 w 8119015"/>
                <a:gd name="connsiteY10" fmla="*/ 2281289 h 2281289"/>
                <a:gd name="connsiteX11" fmla="*/ 8119015 w 8119015"/>
                <a:gd name="connsiteY11" fmla="*/ 2279765 h 2281289"/>
                <a:gd name="connsiteX12" fmla="*/ 8119015 w 8119015"/>
                <a:gd name="connsiteY12" fmla="*/ 1880477 h 2281289"/>
                <a:gd name="connsiteX13" fmla="*/ 7655528 w 8119015"/>
                <a:gd name="connsiteY13" fmla="*/ 1788085 h 2281289"/>
                <a:gd name="connsiteX14" fmla="*/ 7604284 w 8119015"/>
                <a:gd name="connsiteY14" fmla="*/ 1779036 h 2281289"/>
                <a:gd name="connsiteX0" fmla="*/ 7604284 w 8119015"/>
                <a:gd name="connsiteY0" fmla="*/ 1831161 h 2333414"/>
                <a:gd name="connsiteX1" fmla="*/ 6705306 w 8119015"/>
                <a:gd name="connsiteY1" fmla="*/ 1070822 h 2333414"/>
                <a:gd name="connsiteX2" fmla="*/ 5230093 w 8119015"/>
                <a:gd name="connsiteY2" fmla="*/ 1104682 h 2333414"/>
                <a:gd name="connsiteX3" fmla="*/ 4364619 w 8119015"/>
                <a:gd name="connsiteY3" fmla="*/ 1643189 h 2333414"/>
                <a:gd name="connsiteX4" fmla="*/ 3789948 w 8119015"/>
                <a:gd name="connsiteY4" fmla="*/ 1838149 h 2333414"/>
                <a:gd name="connsiteX5" fmla="*/ 2941796 w 8119015"/>
                <a:gd name="connsiteY5" fmla="*/ 1668284 h 2333414"/>
                <a:gd name="connsiteX6" fmla="*/ 1743953 w 8119015"/>
                <a:gd name="connsiteY6" fmla="*/ 140631 h 2333414"/>
                <a:gd name="connsiteX7" fmla="*/ 810936 w 8119015"/>
                <a:gd name="connsiteY7" fmla="*/ 132954 h 2333414"/>
                <a:gd name="connsiteX8" fmla="*/ 472250 w 8119015"/>
                <a:gd name="connsiteY8" fmla="*/ 710354 h 2333414"/>
                <a:gd name="connsiteX9" fmla="*/ 0 w 8119015"/>
                <a:gd name="connsiteY9" fmla="*/ 1937270 h 2333414"/>
                <a:gd name="connsiteX10" fmla="*/ 0 w 8119015"/>
                <a:gd name="connsiteY10" fmla="*/ 2333414 h 2333414"/>
                <a:gd name="connsiteX11" fmla="*/ 8119015 w 8119015"/>
                <a:gd name="connsiteY11" fmla="*/ 2331890 h 2333414"/>
                <a:gd name="connsiteX12" fmla="*/ 8119015 w 8119015"/>
                <a:gd name="connsiteY12" fmla="*/ 1932602 h 2333414"/>
                <a:gd name="connsiteX13" fmla="*/ 7655528 w 8119015"/>
                <a:gd name="connsiteY13" fmla="*/ 1840210 h 2333414"/>
                <a:gd name="connsiteX14" fmla="*/ 7604284 w 8119015"/>
                <a:gd name="connsiteY14" fmla="*/ 1831161 h 2333414"/>
                <a:gd name="connsiteX0" fmla="*/ 7604284 w 8119015"/>
                <a:gd name="connsiteY0" fmla="*/ 1831161 h 2333414"/>
                <a:gd name="connsiteX1" fmla="*/ 6614653 w 8119015"/>
                <a:gd name="connsiteY1" fmla="*/ 962038 h 2333414"/>
                <a:gd name="connsiteX2" fmla="*/ 5230093 w 8119015"/>
                <a:gd name="connsiteY2" fmla="*/ 1104682 h 2333414"/>
                <a:gd name="connsiteX3" fmla="*/ 4364619 w 8119015"/>
                <a:gd name="connsiteY3" fmla="*/ 1643189 h 2333414"/>
                <a:gd name="connsiteX4" fmla="*/ 3789948 w 8119015"/>
                <a:gd name="connsiteY4" fmla="*/ 1838149 h 2333414"/>
                <a:gd name="connsiteX5" fmla="*/ 2941796 w 8119015"/>
                <a:gd name="connsiteY5" fmla="*/ 1668284 h 2333414"/>
                <a:gd name="connsiteX6" fmla="*/ 1743953 w 8119015"/>
                <a:gd name="connsiteY6" fmla="*/ 140631 h 2333414"/>
                <a:gd name="connsiteX7" fmla="*/ 810936 w 8119015"/>
                <a:gd name="connsiteY7" fmla="*/ 132954 h 2333414"/>
                <a:gd name="connsiteX8" fmla="*/ 472250 w 8119015"/>
                <a:gd name="connsiteY8" fmla="*/ 710354 h 2333414"/>
                <a:gd name="connsiteX9" fmla="*/ 0 w 8119015"/>
                <a:gd name="connsiteY9" fmla="*/ 1937270 h 2333414"/>
                <a:gd name="connsiteX10" fmla="*/ 0 w 8119015"/>
                <a:gd name="connsiteY10" fmla="*/ 2333414 h 2333414"/>
                <a:gd name="connsiteX11" fmla="*/ 8119015 w 8119015"/>
                <a:gd name="connsiteY11" fmla="*/ 2331890 h 2333414"/>
                <a:gd name="connsiteX12" fmla="*/ 8119015 w 8119015"/>
                <a:gd name="connsiteY12" fmla="*/ 1932602 h 2333414"/>
                <a:gd name="connsiteX13" fmla="*/ 7655528 w 8119015"/>
                <a:gd name="connsiteY13" fmla="*/ 1840210 h 2333414"/>
                <a:gd name="connsiteX14" fmla="*/ 7604284 w 8119015"/>
                <a:gd name="connsiteY14" fmla="*/ 1831161 h 2333414"/>
                <a:gd name="connsiteX0" fmla="*/ 7604284 w 8119015"/>
                <a:gd name="connsiteY0" fmla="*/ 1831161 h 2333414"/>
                <a:gd name="connsiteX1" fmla="*/ 6614653 w 8119015"/>
                <a:gd name="connsiteY1" fmla="*/ 962038 h 2333414"/>
                <a:gd name="connsiteX2" fmla="*/ 5230093 w 8119015"/>
                <a:gd name="connsiteY2" fmla="*/ 1104682 h 2333414"/>
                <a:gd name="connsiteX3" fmla="*/ 4364619 w 8119015"/>
                <a:gd name="connsiteY3" fmla="*/ 1643189 h 2333414"/>
                <a:gd name="connsiteX4" fmla="*/ 3789948 w 8119015"/>
                <a:gd name="connsiteY4" fmla="*/ 1838149 h 2333414"/>
                <a:gd name="connsiteX5" fmla="*/ 2941796 w 8119015"/>
                <a:gd name="connsiteY5" fmla="*/ 1668284 h 2333414"/>
                <a:gd name="connsiteX6" fmla="*/ 1743953 w 8119015"/>
                <a:gd name="connsiteY6" fmla="*/ 140631 h 2333414"/>
                <a:gd name="connsiteX7" fmla="*/ 810936 w 8119015"/>
                <a:gd name="connsiteY7" fmla="*/ 132954 h 2333414"/>
                <a:gd name="connsiteX8" fmla="*/ 472250 w 8119015"/>
                <a:gd name="connsiteY8" fmla="*/ 710354 h 2333414"/>
                <a:gd name="connsiteX9" fmla="*/ 0 w 8119015"/>
                <a:gd name="connsiteY9" fmla="*/ 1937270 h 2333414"/>
                <a:gd name="connsiteX10" fmla="*/ 0 w 8119015"/>
                <a:gd name="connsiteY10" fmla="*/ 2333414 h 2333414"/>
                <a:gd name="connsiteX11" fmla="*/ 8119015 w 8119015"/>
                <a:gd name="connsiteY11" fmla="*/ 2331890 h 2333414"/>
                <a:gd name="connsiteX12" fmla="*/ 8119015 w 8119015"/>
                <a:gd name="connsiteY12" fmla="*/ 1932602 h 2333414"/>
                <a:gd name="connsiteX13" fmla="*/ 7655528 w 8119015"/>
                <a:gd name="connsiteY13" fmla="*/ 1840210 h 2333414"/>
                <a:gd name="connsiteX14" fmla="*/ 7604284 w 8119015"/>
                <a:gd name="connsiteY14" fmla="*/ 1831161 h 2333414"/>
                <a:gd name="connsiteX0" fmla="*/ 7604284 w 8119015"/>
                <a:gd name="connsiteY0" fmla="*/ 1831161 h 2333414"/>
                <a:gd name="connsiteX1" fmla="*/ 6614653 w 8119015"/>
                <a:gd name="connsiteY1" fmla="*/ 962038 h 2333414"/>
                <a:gd name="connsiteX2" fmla="*/ 5230093 w 8119015"/>
                <a:gd name="connsiteY2" fmla="*/ 1104682 h 2333414"/>
                <a:gd name="connsiteX3" fmla="*/ 4364619 w 8119015"/>
                <a:gd name="connsiteY3" fmla="*/ 1643189 h 2333414"/>
                <a:gd name="connsiteX4" fmla="*/ 3789948 w 8119015"/>
                <a:gd name="connsiteY4" fmla="*/ 1838149 h 2333414"/>
                <a:gd name="connsiteX5" fmla="*/ 2941796 w 8119015"/>
                <a:gd name="connsiteY5" fmla="*/ 1668284 h 2333414"/>
                <a:gd name="connsiteX6" fmla="*/ 1743953 w 8119015"/>
                <a:gd name="connsiteY6" fmla="*/ 140631 h 2333414"/>
                <a:gd name="connsiteX7" fmla="*/ 810936 w 8119015"/>
                <a:gd name="connsiteY7" fmla="*/ 132954 h 2333414"/>
                <a:gd name="connsiteX8" fmla="*/ 472250 w 8119015"/>
                <a:gd name="connsiteY8" fmla="*/ 710354 h 2333414"/>
                <a:gd name="connsiteX9" fmla="*/ 0 w 8119015"/>
                <a:gd name="connsiteY9" fmla="*/ 1937270 h 2333414"/>
                <a:gd name="connsiteX10" fmla="*/ 0 w 8119015"/>
                <a:gd name="connsiteY10" fmla="*/ 2333414 h 2333414"/>
                <a:gd name="connsiteX11" fmla="*/ 8119015 w 8119015"/>
                <a:gd name="connsiteY11" fmla="*/ 2331890 h 2333414"/>
                <a:gd name="connsiteX12" fmla="*/ 8119015 w 8119015"/>
                <a:gd name="connsiteY12" fmla="*/ 1932602 h 2333414"/>
                <a:gd name="connsiteX13" fmla="*/ 7655528 w 8119015"/>
                <a:gd name="connsiteY13" fmla="*/ 1840210 h 2333414"/>
                <a:gd name="connsiteX14" fmla="*/ 7604284 w 8119015"/>
                <a:gd name="connsiteY14" fmla="*/ 1831161 h 2333414"/>
                <a:gd name="connsiteX0" fmla="*/ 7604284 w 8119015"/>
                <a:gd name="connsiteY0" fmla="*/ 1853622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5528 w 8119015"/>
                <a:gd name="connsiteY13" fmla="*/ 1862671 h 2355875"/>
                <a:gd name="connsiteX14" fmla="*/ 7604284 w 8119015"/>
                <a:gd name="connsiteY14" fmla="*/ 1853622 h 2355875"/>
                <a:gd name="connsiteX0" fmla="*/ 7604284 w 8119015"/>
                <a:gd name="connsiteY0" fmla="*/ 1853622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5528 w 8119015"/>
                <a:gd name="connsiteY13" fmla="*/ 1862671 h 2355875"/>
                <a:gd name="connsiteX14" fmla="*/ 7604284 w 8119015"/>
                <a:gd name="connsiteY14" fmla="*/ 1853622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5528 w 8119015"/>
                <a:gd name="connsiteY13" fmla="*/ 1862671 h 2355875"/>
                <a:gd name="connsiteX14" fmla="*/ 7357706 w 8119015"/>
                <a:gd name="connsiteY14" fmla="*/ 1501887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5528 w 8119015"/>
                <a:gd name="connsiteY13" fmla="*/ 1862671 h 2355875"/>
                <a:gd name="connsiteX14" fmla="*/ 7357706 w 8119015"/>
                <a:gd name="connsiteY14" fmla="*/ 1501887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5528 w 8119015"/>
                <a:gd name="connsiteY13" fmla="*/ 1862671 h 2355875"/>
                <a:gd name="connsiteX14" fmla="*/ 7357706 w 8119015"/>
                <a:gd name="connsiteY14" fmla="*/ 1501887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5528 w 8119015"/>
                <a:gd name="connsiteY13" fmla="*/ 1862671 h 2355875"/>
                <a:gd name="connsiteX14" fmla="*/ 7357706 w 8119015"/>
                <a:gd name="connsiteY14" fmla="*/ 1501887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5528 w 8119015"/>
                <a:gd name="connsiteY13" fmla="*/ 1862671 h 2355875"/>
                <a:gd name="connsiteX14" fmla="*/ 7357706 w 8119015"/>
                <a:gd name="connsiteY14" fmla="*/ 1501887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9154 w 8119015"/>
                <a:gd name="connsiteY13" fmla="*/ 1833662 h 2355875"/>
                <a:gd name="connsiteX14" fmla="*/ 7357706 w 8119015"/>
                <a:gd name="connsiteY14" fmla="*/ 1501887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9154 w 8119015"/>
                <a:gd name="connsiteY13" fmla="*/ 1833662 h 2355875"/>
                <a:gd name="connsiteX14" fmla="*/ 7357706 w 8119015"/>
                <a:gd name="connsiteY14" fmla="*/ 1501887 h 2355875"/>
                <a:gd name="connsiteX0" fmla="*/ 7357706 w 8119015"/>
                <a:gd name="connsiteY0" fmla="*/ 1501887 h 2355875"/>
                <a:gd name="connsiteX1" fmla="*/ 6614653 w 8119015"/>
                <a:gd name="connsiteY1" fmla="*/ 984499 h 2355875"/>
                <a:gd name="connsiteX2" fmla="*/ 5230093 w 8119015"/>
                <a:gd name="connsiteY2" fmla="*/ 1127143 h 2355875"/>
                <a:gd name="connsiteX3" fmla="*/ 4364619 w 8119015"/>
                <a:gd name="connsiteY3" fmla="*/ 1665650 h 2355875"/>
                <a:gd name="connsiteX4" fmla="*/ 3789948 w 8119015"/>
                <a:gd name="connsiteY4" fmla="*/ 1860610 h 2355875"/>
                <a:gd name="connsiteX5" fmla="*/ 2941796 w 8119015"/>
                <a:gd name="connsiteY5" fmla="*/ 1690745 h 2355875"/>
                <a:gd name="connsiteX6" fmla="*/ 1743953 w 8119015"/>
                <a:gd name="connsiteY6" fmla="*/ 163092 h 2355875"/>
                <a:gd name="connsiteX7" fmla="*/ 810936 w 8119015"/>
                <a:gd name="connsiteY7" fmla="*/ 155415 h 2355875"/>
                <a:gd name="connsiteX8" fmla="*/ 472250 w 8119015"/>
                <a:gd name="connsiteY8" fmla="*/ 732815 h 2355875"/>
                <a:gd name="connsiteX9" fmla="*/ 0 w 8119015"/>
                <a:gd name="connsiteY9" fmla="*/ 1959731 h 2355875"/>
                <a:gd name="connsiteX10" fmla="*/ 0 w 8119015"/>
                <a:gd name="connsiteY10" fmla="*/ 2355875 h 2355875"/>
                <a:gd name="connsiteX11" fmla="*/ 8119015 w 8119015"/>
                <a:gd name="connsiteY11" fmla="*/ 2354351 h 2355875"/>
                <a:gd name="connsiteX12" fmla="*/ 8119015 w 8119015"/>
                <a:gd name="connsiteY12" fmla="*/ 1955063 h 2355875"/>
                <a:gd name="connsiteX13" fmla="*/ 7659154 w 8119015"/>
                <a:gd name="connsiteY13" fmla="*/ 1833662 h 2355875"/>
                <a:gd name="connsiteX14" fmla="*/ 7357706 w 8119015"/>
                <a:gd name="connsiteY14" fmla="*/ 1501887 h 2355875"/>
                <a:gd name="connsiteX0" fmla="*/ 7357706 w 8126267"/>
                <a:gd name="connsiteY0" fmla="*/ 1501887 h 2355875"/>
                <a:gd name="connsiteX1" fmla="*/ 6614653 w 8126267"/>
                <a:gd name="connsiteY1" fmla="*/ 984499 h 2355875"/>
                <a:gd name="connsiteX2" fmla="*/ 5230093 w 8126267"/>
                <a:gd name="connsiteY2" fmla="*/ 1127143 h 2355875"/>
                <a:gd name="connsiteX3" fmla="*/ 4364619 w 8126267"/>
                <a:gd name="connsiteY3" fmla="*/ 1665650 h 2355875"/>
                <a:gd name="connsiteX4" fmla="*/ 3789948 w 8126267"/>
                <a:gd name="connsiteY4" fmla="*/ 1860610 h 2355875"/>
                <a:gd name="connsiteX5" fmla="*/ 2941796 w 8126267"/>
                <a:gd name="connsiteY5" fmla="*/ 1690745 h 2355875"/>
                <a:gd name="connsiteX6" fmla="*/ 1743953 w 8126267"/>
                <a:gd name="connsiteY6" fmla="*/ 163092 h 2355875"/>
                <a:gd name="connsiteX7" fmla="*/ 810936 w 8126267"/>
                <a:gd name="connsiteY7" fmla="*/ 155415 h 2355875"/>
                <a:gd name="connsiteX8" fmla="*/ 472250 w 8126267"/>
                <a:gd name="connsiteY8" fmla="*/ 732815 h 2355875"/>
                <a:gd name="connsiteX9" fmla="*/ 0 w 8126267"/>
                <a:gd name="connsiteY9" fmla="*/ 1959731 h 2355875"/>
                <a:gd name="connsiteX10" fmla="*/ 0 w 8126267"/>
                <a:gd name="connsiteY10" fmla="*/ 2355875 h 2355875"/>
                <a:gd name="connsiteX11" fmla="*/ 8119015 w 8126267"/>
                <a:gd name="connsiteY11" fmla="*/ 2354351 h 2355875"/>
                <a:gd name="connsiteX12" fmla="*/ 8126267 w 8126267"/>
                <a:gd name="connsiteY12" fmla="*/ 1922428 h 2355875"/>
                <a:gd name="connsiteX13" fmla="*/ 7659154 w 8126267"/>
                <a:gd name="connsiteY13" fmla="*/ 1833662 h 2355875"/>
                <a:gd name="connsiteX14" fmla="*/ 7357706 w 8126267"/>
                <a:gd name="connsiteY14" fmla="*/ 1501887 h 2355875"/>
                <a:gd name="connsiteX0" fmla="*/ 7357706 w 8209287"/>
                <a:gd name="connsiteY0" fmla="*/ 1501887 h 2355875"/>
                <a:gd name="connsiteX1" fmla="*/ 6614653 w 8209287"/>
                <a:gd name="connsiteY1" fmla="*/ 984499 h 2355875"/>
                <a:gd name="connsiteX2" fmla="*/ 5230093 w 8209287"/>
                <a:gd name="connsiteY2" fmla="*/ 1127143 h 2355875"/>
                <a:gd name="connsiteX3" fmla="*/ 4364619 w 8209287"/>
                <a:gd name="connsiteY3" fmla="*/ 1665650 h 2355875"/>
                <a:gd name="connsiteX4" fmla="*/ 3789948 w 8209287"/>
                <a:gd name="connsiteY4" fmla="*/ 1860610 h 2355875"/>
                <a:gd name="connsiteX5" fmla="*/ 2941796 w 8209287"/>
                <a:gd name="connsiteY5" fmla="*/ 1690745 h 2355875"/>
                <a:gd name="connsiteX6" fmla="*/ 1743953 w 8209287"/>
                <a:gd name="connsiteY6" fmla="*/ 163092 h 2355875"/>
                <a:gd name="connsiteX7" fmla="*/ 810936 w 8209287"/>
                <a:gd name="connsiteY7" fmla="*/ 155415 h 2355875"/>
                <a:gd name="connsiteX8" fmla="*/ 472250 w 8209287"/>
                <a:gd name="connsiteY8" fmla="*/ 732815 h 2355875"/>
                <a:gd name="connsiteX9" fmla="*/ 0 w 8209287"/>
                <a:gd name="connsiteY9" fmla="*/ 1959731 h 2355875"/>
                <a:gd name="connsiteX10" fmla="*/ 0 w 8209287"/>
                <a:gd name="connsiteY10" fmla="*/ 2355875 h 2355875"/>
                <a:gd name="connsiteX11" fmla="*/ 8119015 w 8209287"/>
                <a:gd name="connsiteY11" fmla="*/ 2354351 h 2355875"/>
                <a:gd name="connsiteX12" fmla="*/ 8126267 w 8209287"/>
                <a:gd name="connsiteY12" fmla="*/ 1922428 h 2355875"/>
                <a:gd name="connsiteX13" fmla="*/ 7659154 w 8209287"/>
                <a:gd name="connsiteY13" fmla="*/ 1833662 h 2355875"/>
                <a:gd name="connsiteX14" fmla="*/ 7357706 w 8209287"/>
                <a:gd name="connsiteY14" fmla="*/ 1501887 h 2355875"/>
                <a:gd name="connsiteX0" fmla="*/ 7357706 w 8126267"/>
                <a:gd name="connsiteY0" fmla="*/ 1501887 h 2355875"/>
                <a:gd name="connsiteX1" fmla="*/ 6614653 w 8126267"/>
                <a:gd name="connsiteY1" fmla="*/ 984499 h 2355875"/>
                <a:gd name="connsiteX2" fmla="*/ 5230093 w 8126267"/>
                <a:gd name="connsiteY2" fmla="*/ 1127143 h 2355875"/>
                <a:gd name="connsiteX3" fmla="*/ 4364619 w 8126267"/>
                <a:gd name="connsiteY3" fmla="*/ 1665650 h 2355875"/>
                <a:gd name="connsiteX4" fmla="*/ 3789948 w 8126267"/>
                <a:gd name="connsiteY4" fmla="*/ 1860610 h 2355875"/>
                <a:gd name="connsiteX5" fmla="*/ 2941796 w 8126267"/>
                <a:gd name="connsiteY5" fmla="*/ 1690745 h 2355875"/>
                <a:gd name="connsiteX6" fmla="*/ 1743953 w 8126267"/>
                <a:gd name="connsiteY6" fmla="*/ 163092 h 2355875"/>
                <a:gd name="connsiteX7" fmla="*/ 810936 w 8126267"/>
                <a:gd name="connsiteY7" fmla="*/ 155415 h 2355875"/>
                <a:gd name="connsiteX8" fmla="*/ 472250 w 8126267"/>
                <a:gd name="connsiteY8" fmla="*/ 732815 h 2355875"/>
                <a:gd name="connsiteX9" fmla="*/ 0 w 8126267"/>
                <a:gd name="connsiteY9" fmla="*/ 1959731 h 2355875"/>
                <a:gd name="connsiteX10" fmla="*/ 0 w 8126267"/>
                <a:gd name="connsiteY10" fmla="*/ 2355875 h 2355875"/>
                <a:gd name="connsiteX11" fmla="*/ 8119015 w 8126267"/>
                <a:gd name="connsiteY11" fmla="*/ 2354351 h 2355875"/>
                <a:gd name="connsiteX12" fmla="*/ 8126267 w 8126267"/>
                <a:gd name="connsiteY12" fmla="*/ 1922428 h 2355875"/>
                <a:gd name="connsiteX13" fmla="*/ 7659154 w 8126267"/>
                <a:gd name="connsiteY13" fmla="*/ 1833662 h 2355875"/>
                <a:gd name="connsiteX14" fmla="*/ 7357706 w 8126267"/>
                <a:gd name="connsiteY14" fmla="*/ 1501887 h 2355875"/>
                <a:gd name="connsiteX0" fmla="*/ 7357706 w 8126267"/>
                <a:gd name="connsiteY0" fmla="*/ 1472537 h 2326525"/>
                <a:gd name="connsiteX1" fmla="*/ 6614653 w 8126267"/>
                <a:gd name="connsiteY1" fmla="*/ 955149 h 2326525"/>
                <a:gd name="connsiteX2" fmla="*/ 5230093 w 8126267"/>
                <a:gd name="connsiteY2" fmla="*/ 1097793 h 2326525"/>
                <a:gd name="connsiteX3" fmla="*/ 4364619 w 8126267"/>
                <a:gd name="connsiteY3" fmla="*/ 1636300 h 2326525"/>
                <a:gd name="connsiteX4" fmla="*/ 3789948 w 8126267"/>
                <a:gd name="connsiteY4" fmla="*/ 1831260 h 2326525"/>
                <a:gd name="connsiteX5" fmla="*/ 2941796 w 8126267"/>
                <a:gd name="connsiteY5" fmla="*/ 1661395 h 2326525"/>
                <a:gd name="connsiteX6" fmla="*/ 1743953 w 8126267"/>
                <a:gd name="connsiteY6" fmla="*/ 133742 h 2326525"/>
                <a:gd name="connsiteX7" fmla="*/ 810936 w 8126267"/>
                <a:gd name="connsiteY7" fmla="*/ 126065 h 2326525"/>
                <a:gd name="connsiteX8" fmla="*/ 278396 w 8126267"/>
                <a:gd name="connsiteY8" fmla="*/ 559424 h 2326525"/>
                <a:gd name="connsiteX9" fmla="*/ 0 w 8126267"/>
                <a:gd name="connsiteY9" fmla="*/ 1930381 h 2326525"/>
                <a:gd name="connsiteX10" fmla="*/ 0 w 8126267"/>
                <a:gd name="connsiteY10" fmla="*/ 2326525 h 2326525"/>
                <a:gd name="connsiteX11" fmla="*/ 8119015 w 8126267"/>
                <a:gd name="connsiteY11" fmla="*/ 2325001 h 2326525"/>
                <a:gd name="connsiteX12" fmla="*/ 8126267 w 8126267"/>
                <a:gd name="connsiteY12" fmla="*/ 1893078 h 2326525"/>
                <a:gd name="connsiteX13" fmla="*/ 7659154 w 8126267"/>
                <a:gd name="connsiteY13" fmla="*/ 1804312 h 2326525"/>
                <a:gd name="connsiteX14" fmla="*/ 7357706 w 8126267"/>
                <a:gd name="connsiteY14" fmla="*/ 1472537 h 2326525"/>
                <a:gd name="connsiteX0" fmla="*/ 7357706 w 8126267"/>
                <a:gd name="connsiteY0" fmla="*/ 1472537 h 2326525"/>
                <a:gd name="connsiteX1" fmla="*/ 6614653 w 8126267"/>
                <a:gd name="connsiteY1" fmla="*/ 955149 h 2326525"/>
                <a:gd name="connsiteX2" fmla="*/ 5230093 w 8126267"/>
                <a:gd name="connsiteY2" fmla="*/ 1097793 h 2326525"/>
                <a:gd name="connsiteX3" fmla="*/ 4364619 w 8126267"/>
                <a:gd name="connsiteY3" fmla="*/ 1636300 h 2326525"/>
                <a:gd name="connsiteX4" fmla="*/ 3789948 w 8126267"/>
                <a:gd name="connsiteY4" fmla="*/ 1831260 h 2326525"/>
                <a:gd name="connsiteX5" fmla="*/ 2941796 w 8126267"/>
                <a:gd name="connsiteY5" fmla="*/ 1661395 h 2326525"/>
                <a:gd name="connsiteX6" fmla="*/ 1743953 w 8126267"/>
                <a:gd name="connsiteY6" fmla="*/ 133742 h 2326525"/>
                <a:gd name="connsiteX7" fmla="*/ 810936 w 8126267"/>
                <a:gd name="connsiteY7" fmla="*/ 126065 h 2326525"/>
                <a:gd name="connsiteX8" fmla="*/ 278396 w 8126267"/>
                <a:gd name="connsiteY8" fmla="*/ 559424 h 2326525"/>
                <a:gd name="connsiteX9" fmla="*/ 16153 w 8126267"/>
                <a:gd name="connsiteY9" fmla="*/ 1195788 h 2326525"/>
                <a:gd name="connsiteX10" fmla="*/ 0 w 8126267"/>
                <a:gd name="connsiteY10" fmla="*/ 2326525 h 2326525"/>
                <a:gd name="connsiteX11" fmla="*/ 8119015 w 8126267"/>
                <a:gd name="connsiteY11" fmla="*/ 2325001 h 2326525"/>
                <a:gd name="connsiteX12" fmla="*/ 8126267 w 8126267"/>
                <a:gd name="connsiteY12" fmla="*/ 1893078 h 2326525"/>
                <a:gd name="connsiteX13" fmla="*/ 7659154 w 8126267"/>
                <a:gd name="connsiteY13" fmla="*/ 1804312 h 2326525"/>
                <a:gd name="connsiteX14" fmla="*/ 7357706 w 8126267"/>
                <a:gd name="connsiteY14" fmla="*/ 1472537 h 2326525"/>
                <a:gd name="connsiteX0" fmla="*/ 7357706 w 8126267"/>
                <a:gd name="connsiteY0" fmla="*/ 1472537 h 2326525"/>
                <a:gd name="connsiteX1" fmla="*/ 6614653 w 8126267"/>
                <a:gd name="connsiteY1" fmla="*/ 955149 h 2326525"/>
                <a:gd name="connsiteX2" fmla="*/ 5230093 w 8126267"/>
                <a:gd name="connsiteY2" fmla="*/ 1097793 h 2326525"/>
                <a:gd name="connsiteX3" fmla="*/ 4364619 w 8126267"/>
                <a:gd name="connsiteY3" fmla="*/ 1636300 h 2326525"/>
                <a:gd name="connsiteX4" fmla="*/ 3789948 w 8126267"/>
                <a:gd name="connsiteY4" fmla="*/ 1831260 h 2326525"/>
                <a:gd name="connsiteX5" fmla="*/ 2941796 w 8126267"/>
                <a:gd name="connsiteY5" fmla="*/ 1661395 h 2326525"/>
                <a:gd name="connsiteX6" fmla="*/ 1743953 w 8126267"/>
                <a:gd name="connsiteY6" fmla="*/ 133742 h 2326525"/>
                <a:gd name="connsiteX7" fmla="*/ 810936 w 8126267"/>
                <a:gd name="connsiteY7" fmla="*/ 126065 h 2326525"/>
                <a:gd name="connsiteX8" fmla="*/ 278396 w 8126267"/>
                <a:gd name="connsiteY8" fmla="*/ 559424 h 2326525"/>
                <a:gd name="connsiteX9" fmla="*/ 8075 w 8126267"/>
                <a:gd name="connsiteY9" fmla="*/ 749272 h 2326525"/>
                <a:gd name="connsiteX10" fmla="*/ 0 w 8126267"/>
                <a:gd name="connsiteY10" fmla="*/ 2326525 h 2326525"/>
                <a:gd name="connsiteX11" fmla="*/ 8119015 w 8126267"/>
                <a:gd name="connsiteY11" fmla="*/ 2325001 h 2326525"/>
                <a:gd name="connsiteX12" fmla="*/ 8126267 w 8126267"/>
                <a:gd name="connsiteY12" fmla="*/ 1893078 h 2326525"/>
                <a:gd name="connsiteX13" fmla="*/ 7659154 w 8126267"/>
                <a:gd name="connsiteY13" fmla="*/ 1804312 h 2326525"/>
                <a:gd name="connsiteX14" fmla="*/ 7357706 w 8126267"/>
                <a:gd name="connsiteY14" fmla="*/ 1472537 h 2326525"/>
                <a:gd name="connsiteX0" fmla="*/ 7357706 w 8126267"/>
                <a:gd name="connsiteY0" fmla="*/ 1458811 h 2312799"/>
                <a:gd name="connsiteX1" fmla="*/ 6614653 w 8126267"/>
                <a:gd name="connsiteY1" fmla="*/ 941423 h 2312799"/>
                <a:gd name="connsiteX2" fmla="*/ 5230093 w 8126267"/>
                <a:gd name="connsiteY2" fmla="*/ 1084067 h 2312799"/>
                <a:gd name="connsiteX3" fmla="*/ 4364619 w 8126267"/>
                <a:gd name="connsiteY3" fmla="*/ 1622574 h 2312799"/>
                <a:gd name="connsiteX4" fmla="*/ 3789948 w 8126267"/>
                <a:gd name="connsiteY4" fmla="*/ 1817534 h 2312799"/>
                <a:gd name="connsiteX5" fmla="*/ 2941796 w 8126267"/>
                <a:gd name="connsiteY5" fmla="*/ 1647669 h 2312799"/>
                <a:gd name="connsiteX6" fmla="*/ 1743953 w 8126267"/>
                <a:gd name="connsiteY6" fmla="*/ 120016 h 2312799"/>
                <a:gd name="connsiteX7" fmla="*/ 810936 w 8126267"/>
                <a:gd name="connsiteY7" fmla="*/ 112339 h 2312799"/>
                <a:gd name="connsiteX8" fmla="*/ 270318 w 8126267"/>
                <a:gd name="connsiteY8" fmla="*/ 228812 h 2312799"/>
                <a:gd name="connsiteX9" fmla="*/ 8075 w 8126267"/>
                <a:gd name="connsiteY9" fmla="*/ 735546 h 2312799"/>
                <a:gd name="connsiteX10" fmla="*/ 0 w 8126267"/>
                <a:gd name="connsiteY10" fmla="*/ 2312799 h 2312799"/>
                <a:gd name="connsiteX11" fmla="*/ 8119015 w 8126267"/>
                <a:gd name="connsiteY11" fmla="*/ 2311275 h 2312799"/>
                <a:gd name="connsiteX12" fmla="*/ 8126267 w 8126267"/>
                <a:gd name="connsiteY12" fmla="*/ 1879352 h 2312799"/>
                <a:gd name="connsiteX13" fmla="*/ 7659154 w 8126267"/>
                <a:gd name="connsiteY13" fmla="*/ 1790586 h 2312799"/>
                <a:gd name="connsiteX14" fmla="*/ 7357706 w 8126267"/>
                <a:gd name="connsiteY14" fmla="*/ 1458811 h 2312799"/>
                <a:gd name="connsiteX0" fmla="*/ 7357706 w 8126267"/>
                <a:gd name="connsiteY0" fmla="*/ 1667301 h 2521289"/>
                <a:gd name="connsiteX1" fmla="*/ 6614653 w 8126267"/>
                <a:gd name="connsiteY1" fmla="*/ 1149913 h 2521289"/>
                <a:gd name="connsiteX2" fmla="*/ 5230093 w 8126267"/>
                <a:gd name="connsiteY2" fmla="*/ 1292557 h 2521289"/>
                <a:gd name="connsiteX3" fmla="*/ 4364619 w 8126267"/>
                <a:gd name="connsiteY3" fmla="*/ 1831064 h 2521289"/>
                <a:gd name="connsiteX4" fmla="*/ 3789948 w 8126267"/>
                <a:gd name="connsiteY4" fmla="*/ 2026024 h 2521289"/>
                <a:gd name="connsiteX5" fmla="*/ 2941796 w 8126267"/>
                <a:gd name="connsiteY5" fmla="*/ 1856159 h 2521289"/>
                <a:gd name="connsiteX6" fmla="*/ 1743953 w 8126267"/>
                <a:gd name="connsiteY6" fmla="*/ 328506 h 2521289"/>
                <a:gd name="connsiteX7" fmla="*/ 762473 w 8126267"/>
                <a:gd name="connsiteY7" fmla="*/ 3947 h 2521289"/>
                <a:gd name="connsiteX8" fmla="*/ 270318 w 8126267"/>
                <a:gd name="connsiteY8" fmla="*/ 437302 h 2521289"/>
                <a:gd name="connsiteX9" fmla="*/ 8075 w 8126267"/>
                <a:gd name="connsiteY9" fmla="*/ 944036 h 2521289"/>
                <a:gd name="connsiteX10" fmla="*/ 0 w 8126267"/>
                <a:gd name="connsiteY10" fmla="*/ 2521289 h 2521289"/>
                <a:gd name="connsiteX11" fmla="*/ 8119015 w 8126267"/>
                <a:gd name="connsiteY11" fmla="*/ 2519765 h 2521289"/>
                <a:gd name="connsiteX12" fmla="*/ 8126267 w 8126267"/>
                <a:gd name="connsiteY12" fmla="*/ 2087842 h 2521289"/>
                <a:gd name="connsiteX13" fmla="*/ 7659154 w 8126267"/>
                <a:gd name="connsiteY13" fmla="*/ 1999076 h 2521289"/>
                <a:gd name="connsiteX14" fmla="*/ 7357706 w 8126267"/>
                <a:gd name="connsiteY14" fmla="*/ 1667301 h 2521289"/>
                <a:gd name="connsiteX0" fmla="*/ 7357706 w 8126267"/>
                <a:gd name="connsiteY0" fmla="*/ 1681169 h 2535157"/>
                <a:gd name="connsiteX1" fmla="*/ 6614653 w 8126267"/>
                <a:gd name="connsiteY1" fmla="*/ 1163781 h 2535157"/>
                <a:gd name="connsiteX2" fmla="*/ 5230093 w 8126267"/>
                <a:gd name="connsiteY2" fmla="*/ 1306425 h 2535157"/>
                <a:gd name="connsiteX3" fmla="*/ 4364619 w 8126267"/>
                <a:gd name="connsiteY3" fmla="*/ 1844932 h 2535157"/>
                <a:gd name="connsiteX4" fmla="*/ 3789948 w 8126267"/>
                <a:gd name="connsiteY4" fmla="*/ 2039892 h 2535157"/>
                <a:gd name="connsiteX5" fmla="*/ 2941796 w 8126267"/>
                <a:gd name="connsiteY5" fmla="*/ 1870027 h 2535157"/>
                <a:gd name="connsiteX6" fmla="*/ 1743953 w 8126267"/>
                <a:gd name="connsiteY6" fmla="*/ 342374 h 2535157"/>
                <a:gd name="connsiteX7" fmla="*/ 633237 w 8126267"/>
                <a:gd name="connsiteY7" fmla="*/ 3409 h 2535157"/>
                <a:gd name="connsiteX8" fmla="*/ 270318 w 8126267"/>
                <a:gd name="connsiteY8" fmla="*/ 451170 h 2535157"/>
                <a:gd name="connsiteX9" fmla="*/ 8075 w 8126267"/>
                <a:gd name="connsiteY9" fmla="*/ 957904 h 2535157"/>
                <a:gd name="connsiteX10" fmla="*/ 0 w 8126267"/>
                <a:gd name="connsiteY10" fmla="*/ 2535157 h 2535157"/>
                <a:gd name="connsiteX11" fmla="*/ 8119015 w 8126267"/>
                <a:gd name="connsiteY11" fmla="*/ 2533633 h 2535157"/>
                <a:gd name="connsiteX12" fmla="*/ 8126267 w 8126267"/>
                <a:gd name="connsiteY12" fmla="*/ 2101710 h 2535157"/>
                <a:gd name="connsiteX13" fmla="*/ 7659154 w 8126267"/>
                <a:gd name="connsiteY13" fmla="*/ 2012944 h 2535157"/>
                <a:gd name="connsiteX14" fmla="*/ 7357706 w 8126267"/>
                <a:gd name="connsiteY14" fmla="*/ 1681169 h 2535157"/>
                <a:gd name="connsiteX0" fmla="*/ 7357706 w 8126267"/>
                <a:gd name="connsiteY0" fmla="*/ 1681169 h 2535157"/>
                <a:gd name="connsiteX1" fmla="*/ 6614653 w 8126267"/>
                <a:gd name="connsiteY1" fmla="*/ 1163781 h 2535157"/>
                <a:gd name="connsiteX2" fmla="*/ 5230093 w 8126267"/>
                <a:gd name="connsiteY2" fmla="*/ 1306425 h 2535157"/>
                <a:gd name="connsiteX3" fmla="*/ 4364619 w 8126267"/>
                <a:gd name="connsiteY3" fmla="*/ 1844932 h 2535157"/>
                <a:gd name="connsiteX4" fmla="*/ 3789948 w 8126267"/>
                <a:gd name="connsiteY4" fmla="*/ 2039892 h 2535157"/>
                <a:gd name="connsiteX5" fmla="*/ 2941796 w 8126267"/>
                <a:gd name="connsiteY5" fmla="*/ 1870027 h 2535157"/>
                <a:gd name="connsiteX6" fmla="*/ 1743953 w 8126267"/>
                <a:gd name="connsiteY6" fmla="*/ 342374 h 2535157"/>
                <a:gd name="connsiteX7" fmla="*/ 633237 w 8126267"/>
                <a:gd name="connsiteY7" fmla="*/ 3409 h 2535157"/>
                <a:gd name="connsiteX8" fmla="*/ 197623 w 8126267"/>
                <a:gd name="connsiteY8" fmla="*/ 451171 h 2535157"/>
                <a:gd name="connsiteX9" fmla="*/ 8075 w 8126267"/>
                <a:gd name="connsiteY9" fmla="*/ 957904 h 2535157"/>
                <a:gd name="connsiteX10" fmla="*/ 0 w 8126267"/>
                <a:gd name="connsiteY10" fmla="*/ 2535157 h 2535157"/>
                <a:gd name="connsiteX11" fmla="*/ 8119015 w 8126267"/>
                <a:gd name="connsiteY11" fmla="*/ 2533633 h 2535157"/>
                <a:gd name="connsiteX12" fmla="*/ 8126267 w 8126267"/>
                <a:gd name="connsiteY12" fmla="*/ 2101710 h 2535157"/>
                <a:gd name="connsiteX13" fmla="*/ 7659154 w 8126267"/>
                <a:gd name="connsiteY13" fmla="*/ 2012944 h 2535157"/>
                <a:gd name="connsiteX14" fmla="*/ 7357706 w 8126267"/>
                <a:gd name="connsiteY14" fmla="*/ 1681169 h 2535157"/>
                <a:gd name="connsiteX0" fmla="*/ 7357706 w 8126267"/>
                <a:gd name="connsiteY0" fmla="*/ 1681169 h 2535157"/>
                <a:gd name="connsiteX1" fmla="*/ 6614653 w 8126267"/>
                <a:gd name="connsiteY1" fmla="*/ 1163781 h 2535157"/>
                <a:gd name="connsiteX2" fmla="*/ 5230093 w 8126267"/>
                <a:gd name="connsiteY2" fmla="*/ 1306425 h 2535157"/>
                <a:gd name="connsiteX3" fmla="*/ 4364619 w 8126267"/>
                <a:gd name="connsiteY3" fmla="*/ 1844932 h 2535157"/>
                <a:gd name="connsiteX4" fmla="*/ 3789948 w 8126267"/>
                <a:gd name="connsiteY4" fmla="*/ 2039892 h 2535157"/>
                <a:gd name="connsiteX5" fmla="*/ 2941796 w 8126267"/>
                <a:gd name="connsiteY5" fmla="*/ 1870027 h 2535157"/>
                <a:gd name="connsiteX6" fmla="*/ 1558176 w 8126267"/>
                <a:gd name="connsiteY6" fmla="*/ 342374 h 2535157"/>
                <a:gd name="connsiteX7" fmla="*/ 633237 w 8126267"/>
                <a:gd name="connsiteY7" fmla="*/ 3409 h 2535157"/>
                <a:gd name="connsiteX8" fmla="*/ 197623 w 8126267"/>
                <a:gd name="connsiteY8" fmla="*/ 451171 h 2535157"/>
                <a:gd name="connsiteX9" fmla="*/ 8075 w 8126267"/>
                <a:gd name="connsiteY9" fmla="*/ 957904 h 2535157"/>
                <a:gd name="connsiteX10" fmla="*/ 0 w 8126267"/>
                <a:gd name="connsiteY10" fmla="*/ 2535157 h 2535157"/>
                <a:gd name="connsiteX11" fmla="*/ 8119015 w 8126267"/>
                <a:gd name="connsiteY11" fmla="*/ 2533633 h 2535157"/>
                <a:gd name="connsiteX12" fmla="*/ 8126267 w 8126267"/>
                <a:gd name="connsiteY12" fmla="*/ 2101710 h 2535157"/>
                <a:gd name="connsiteX13" fmla="*/ 7659154 w 8126267"/>
                <a:gd name="connsiteY13" fmla="*/ 2012944 h 2535157"/>
                <a:gd name="connsiteX14" fmla="*/ 7357706 w 8126267"/>
                <a:gd name="connsiteY14" fmla="*/ 1681169 h 2535157"/>
                <a:gd name="connsiteX0" fmla="*/ 7357706 w 8126267"/>
                <a:gd name="connsiteY0" fmla="*/ 1680107 h 2534095"/>
                <a:gd name="connsiteX1" fmla="*/ 6614653 w 8126267"/>
                <a:gd name="connsiteY1" fmla="*/ 1162719 h 2534095"/>
                <a:gd name="connsiteX2" fmla="*/ 5230093 w 8126267"/>
                <a:gd name="connsiteY2" fmla="*/ 1305363 h 2534095"/>
                <a:gd name="connsiteX3" fmla="*/ 4364619 w 8126267"/>
                <a:gd name="connsiteY3" fmla="*/ 1843870 h 2534095"/>
                <a:gd name="connsiteX4" fmla="*/ 3789948 w 8126267"/>
                <a:gd name="connsiteY4" fmla="*/ 2038830 h 2534095"/>
                <a:gd name="connsiteX5" fmla="*/ 2667169 w 8126267"/>
                <a:gd name="connsiteY5" fmla="*/ 1638504 h 2534095"/>
                <a:gd name="connsiteX6" fmla="*/ 1558176 w 8126267"/>
                <a:gd name="connsiteY6" fmla="*/ 341312 h 2534095"/>
                <a:gd name="connsiteX7" fmla="*/ 633237 w 8126267"/>
                <a:gd name="connsiteY7" fmla="*/ 2347 h 2534095"/>
                <a:gd name="connsiteX8" fmla="*/ 197623 w 8126267"/>
                <a:gd name="connsiteY8" fmla="*/ 450109 h 2534095"/>
                <a:gd name="connsiteX9" fmla="*/ 8075 w 8126267"/>
                <a:gd name="connsiteY9" fmla="*/ 956842 h 2534095"/>
                <a:gd name="connsiteX10" fmla="*/ 0 w 8126267"/>
                <a:gd name="connsiteY10" fmla="*/ 2534095 h 2534095"/>
                <a:gd name="connsiteX11" fmla="*/ 8119015 w 8126267"/>
                <a:gd name="connsiteY11" fmla="*/ 2532571 h 2534095"/>
                <a:gd name="connsiteX12" fmla="*/ 8126267 w 8126267"/>
                <a:gd name="connsiteY12" fmla="*/ 2100648 h 2534095"/>
                <a:gd name="connsiteX13" fmla="*/ 7659154 w 8126267"/>
                <a:gd name="connsiteY13" fmla="*/ 2011882 h 2534095"/>
                <a:gd name="connsiteX14" fmla="*/ 7357706 w 8126267"/>
                <a:gd name="connsiteY14" fmla="*/ 1680107 h 2534095"/>
                <a:gd name="connsiteX0" fmla="*/ 7357706 w 8126267"/>
                <a:gd name="connsiteY0" fmla="*/ 1694288 h 2548276"/>
                <a:gd name="connsiteX1" fmla="*/ 6614653 w 8126267"/>
                <a:gd name="connsiteY1" fmla="*/ 1176900 h 2548276"/>
                <a:gd name="connsiteX2" fmla="*/ 5230093 w 8126267"/>
                <a:gd name="connsiteY2" fmla="*/ 1319544 h 2548276"/>
                <a:gd name="connsiteX3" fmla="*/ 4364619 w 8126267"/>
                <a:gd name="connsiteY3" fmla="*/ 1858051 h 2548276"/>
                <a:gd name="connsiteX4" fmla="*/ 3789948 w 8126267"/>
                <a:gd name="connsiteY4" fmla="*/ 2053011 h 2548276"/>
                <a:gd name="connsiteX5" fmla="*/ 2667169 w 8126267"/>
                <a:gd name="connsiteY5" fmla="*/ 1652685 h 2548276"/>
                <a:gd name="connsiteX6" fmla="*/ 1558176 w 8126267"/>
                <a:gd name="connsiteY6" fmla="*/ 355493 h 2548276"/>
                <a:gd name="connsiteX7" fmla="*/ 657469 w 8126267"/>
                <a:gd name="connsiteY7" fmla="*/ 2123 h 2548276"/>
                <a:gd name="connsiteX8" fmla="*/ 197623 w 8126267"/>
                <a:gd name="connsiteY8" fmla="*/ 464290 h 2548276"/>
                <a:gd name="connsiteX9" fmla="*/ 8075 w 8126267"/>
                <a:gd name="connsiteY9" fmla="*/ 971023 h 2548276"/>
                <a:gd name="connsiteX10" fmla="*/ 0 w 8126267"/>
                <a:gd name="connsiteY10" fmla="*/ 2548276 h 2548276"/>
                <a:gd name="connsiteX11" fmla="*/ 8119015 w 8126267"/>
                <a:gd name="connsiteY11" fmla="*/ 2546752 h 2548276"/>
                <a:gd name="connsiteX12" fmla="*/ 8126267 w 8126267"/>
                <a:gd name="connsiteY12" fmla="*/ 2114829 h 2548276"/>
                <a:gd name="connsiteX13" fmla="*/ 7659154 w 8126267"/>
                <a:gd name="connsiteY13" fmla="*/ 2026063 h 2548276"/>
                <a:gd name="connsiteX14" fmla="*/ 7357706 w 8126267"/>
                <a:gd name="connsiteY14" fmla="*/ 1694288 h 2548276"/>
                <a:gd name="connsiteX0" fmla="*/ 7357706 w 8126267"/>
                <a:gd name="connsiteY0" fmla="*/ 1693094 h 2547082"/>
                <a:gd name="connsiteX1" fmla="*/ 6614653 w 8126267"/>
                <a:gd name="connsiteY1" fmla="*/ 1175706 h 2547082"/>
                <a:gd name="connsiteX2" fmla="*/ 5230093 w 8126267"/>
                <a:gd name="connsiteY2" fmla="*/ 1318350 h 2547082"/>
                <a:gd name="connsiteX3" fmla="*/ 4364619 w 8126267"/>
                <a:gd name="connsiteY3" fmla="*/ 1856857 h 2547082"/>
                <a:gd name="connsiteX4" fmla="*/ 3789948 w 8126267"/>
                <a:gd name="connsiteY4" fmla="*/ 2051817 h 2547082"/>
                <a:gd name="connsiteX5" fmla="*/ 2667169 w 8126267"/>
                <a:gd name="connsiteY5" fmla="*/ 1651491 h 2547082"/>
                <a:gd name="connsiteX6" fmla="*/ 1558176 w 8126267"/>
                <a:gd name="connsiteY6" fmla="*/ 354299 h 2547082"/>
                <a:gd name="connsiteX7" fmla="*/ 657469 w 8126267"/>
                <a:gd name="connsiteY7" fmla="*/ 929 h 2547082"/>
                <a:gd name="connsiteX8" fmla="*/ 254163 w 8126267"/>
                <a:gd name="connsiteY8" fmla="*/ 275849 h 2547082"/>
                <a:gd name="connsiteX9" fmla="*/ 8075 w 8126267"/>
                <a:gd name="connsiteY9" fmla="*/ 969829 h 2547082"/>
                <a:gd name="connsiteX10" fmla="*/ 0 w 8126267"/>
                <a:gd name="connsiteY10" fmla="*/ 2547082 h 2547082"/>
                <a:gd name="connsiteX11" fmla="*/ 8119015 w 8126267"/>
                <a:gd name="connsiteY11" fmla="*/ 2545558 h 2547082"/>
                <a:gd name="connsiteX12" fmla="*/ 8126267 w 8126267"/>
                <a:gd name="connsiteY12" fmla="*/ 2113635 h 2547082"/>
                <a:gd name="connsiteX13" fmla="*/ 7659154 w 8126267"/>
                <a:gd name="connsiteY13" fmla="*/ 2024869 h 2547082"/>
                <a:gd name="connsiteX14" fmla="*/ 7357706 w 8126267"/>
                <a:gd name="connsiteY14" fmla="*/ 1693094 h 2547082"/>
                <a:gd name="connsiteX0" fmla="*/ 7357706 w 8126267"/>
                <a:gd name="connsiteY0" fmla="*/ 1650202 h 2504190"/>
                <a:gd name="connsiteX1" fmla="*/ 6614653 w 8126267"/>
                <a:gd name="connsiteY1" fmla="*/ 1132814 h 2504190"/>
                <a:gd name="connsiteX2" fmla="*/ 5230093 w 8126267"/>
                <a:gd name="connsiteY2" fmla="*/ 1275458 h 2504190"/>
                <a:gd name="connsiteX3" fmla="*/ 4364619 w 8126267"/>
                <a:gd name="connsiteY3" fmla="*/ 1813965 h 2504190"/>
                <a:gd name="connsiteX4" fmla="*/ 3789948 w 8126267"/>
                <a:gd name="connsiteY4" fmla="*/ 2008925 h 2504190"/>
                <a:gd name="connsiteX5" fmla="*/ 2667169 w 8126267"/>
                <a:gd name="connsiteY5" fmla="*/ 1608599 h 2504190"/>
                <a:gd name="connsiteX6" fmla="*/ 1558176 w 8126267"/>
                <a:gd name="connsiteY6" fmla="*/ 311407 h 2504190"/>
                <a:gd name="connsiteX7" fmla="*/ 730165 w 8126267"/>
                <a:gd name="connsiteY7" fmla="*/ 1248 h 2504190"/>
                <a:gd name="connsiteX8" fmla="*/ 254163 w 8126267"/>
                <a:gd name="connsiteY8" fmla="*/ 232957 h 2504190"/>
                <a:gd name="connsiteX9" fmla="*/ 8075 w 8126267"/>
                <a:gd name="connsiteY9" fmla="*/ 926937 h 2504190"/>
                <a:gd name="connsiteX10" fmla="*/ 0 w 8126267"/>
                <a:gd name="connsiteY10" fmla="*/ 2504190 h 2504190"/>
                <a:gd name="connsiteX11" fmla="*/ 8119015 w 8126267"/>
                <a:gd name="connsiteY11" fmla="*/ 2502666 h 2504190"/>
                <a:gd name="connsiteX12" fmla="*/ 8126267 w 8126267"/>
                <a:gd name="connsiteY12" fmla="*/ 2070743 h 2504190"/>
                <a:gd name="connsiteX13" fmla="*/ 7659154 w 8126267"/>
                <a:gd name="connsiteY13" fmla="*/ 1981977 h 2504190"/>
                <a:gd name="connsiteX14" fmla="*/ 7357706 w 8126267"/>
                <a:gd name="connsiteY14" fmla="*/ 1650202 h 2504190"/>
                <a:gd name="connsiteX0" fmla="*/ 7357706 w 8126267"/>
                <a:gd name="connsiteY0" fmla="*/ 1672577 h 2526565"/>
                <a:gd name="connsiteX1" fmla="*/ 6614653 w 8126267"/>
                <a:gd name="connsiteY1" fmla="*/ 1155189 h 2526565"/>
                <a:gd name="connsiteX2" fmla="*/ 5230093 w 8126267"/>
                <a:gd name="connsiteY2" fmla="*/ 1297833 h 2526565"/>
                <a:gd name="connsiteX3" fmla="*/ 4364619 w 8126267"/>
                <a:gd name="connsiteY3" fmla="*/ 1836340 h 2526565"/>
                <a:gd name="connsiteX4" fmla="*/ 3789948 w 8126267"/>
                <a:gd name="connsiteY4" fmla="*/ 2031300 h 2526565"/>
                <a:gd name="connsiteX5" fmla="*/ 2667169 w 8126267"/>
                <a:gd name="connsiteY5" fmla="*/ 1630974 h 2526565"/>
                <a:gd name="connsiteX6" fmla="*/ 1558176 w 8126267"/>
                <a:gd name="connsiteY6" fmla="*/ 333782 h 2526565"/>
                <a:gd name="connsiteX7" fmla="*/ 730165 w 8126267"/>
                <a:gd name="connsiteY7" fmla="*/ 23623 h 2526565"/>
                <a:gd name="connsiteX8" fmla="*/ 254163 w 8126267"/>
                <a:gd name="connsiteY8" fmla="*/ 125698 h 2526565"/>
                <a:gd name="connsiteX9" fmla="*/ 8075 w 8126267"/>
                <a:gd name="connsiteY9" fmla="*/ 949312 h 2526565"/>
                <a:gd name="connsiteX10" fmla="*/ 0 w 8126267"/>
                <a:gd name="connsiteY10" fmla="*/ 2526565 h 2526565"/>
                <a:gd name="connsiteX11" fmla="*/ 8119015 w 8126267"/>
                <a:gd name="connsiteY11" fmla="*/ 2525041 h 2526565"/>
                <a:gd name="connsiteX12" fmla="*/ 8126267 w 8126267"/>
                <a:gd name="connsiteY12" fmla="*/ 2093118 h 2526565"/>
                <a:gd name="connsiteX13" fmla="*/ 7659154 w 8126267"/>
                <a:gd name="connsiteY13" fmla="*/ 2004352 h 2526565"/>
                <a:gd name="connsiteX14" fmla="*/ 7357706 w 8126267"/>
                <a:gd name="connsiteY14" fmla="*/ 1672577 h 2526565"/>
                <a:gd name="connsiteX0" fmla="*/ 7357706 w 8126267"/>
                <a:gd name="connsiteY0" fmla="*/ 1644486 h 2498474"/>
                <a:gd name="connsiteX1" fmla="*/ 6614653 w 8126267"/>
                <a:gd name="connsiteY1" fmla="*/ 1127098 h 2498474"/>
                <a:gd name="connsiteX2" fmla="*/ 5230093 w 8126267"/>
                <a:gd name="connsiteY2" fmla="*/ 1269742 h 2498474"/>
                <a:gd name="connsiteX3" fmla="*/ 4364619 w 8126267"/>
                <a:gd name="connsiteY3" fmla="*/ 1808249 h 2498474"/>
                <a:gd name="connsiteX4" fmla="*/ 3789948 w 8126267"/>
                <a:gd name="connsiteY4" fmla="*/ 2003209 h 2498474"/>
                <a:gd name="connsiteX5" fmla="*/ 2667169 w 8126267"/>
                <a:gd name="connsiteY5" fmla="*/ 1602883 h 2498474"/>
                <a:gd name="connsiteX6" fmla="*/ 1558176 w 8126267"/>
                <a:gd name="connsiteY6" fmla="*/ 305691 h 2498474"/>
                <a:gd name="connsiteX7" fmla="*/ 859400 w 8126267"/>
                <a:gd name="connsiteY7" fmla="*/ 38744 h 2498474"/>
                <a:gd name="connsiteX8" fmla="*/ 254163 w 8126267"/>
                <a:gd name="connsiteY8" fmla="*/ 97607 h 2498474"/>
                <a:gd name="connsiteX9" fmla="*/ 8075 w 8126267"/>
                <a:gd name="connsiteY9" fmla="*/ 921221 h 2498474"/>
                <a:gd name="connsiteX10" fmla="*/ 0 w 8126267"/>
                <a:gd name="connsiteY10" fmla="*/ 2498474 h 2498474"/>
                <a:gd name="connsiteX11" fmla="*/ 8119015 w 8126267"/>
                <a:gd name="connsiteY11" fmla="*/ 2496950 h 2498474"/>
                <a:gd name="connsiteX12" fmla="*/ 8126267 w 8126267"/>
                <a:gd name="connsiteY12" fmla="*/ 2065027 h 2498474"/>
                <a:gd name="connsiteX13" fmla="*/ 7659154 w 8126267"/>
                <a:gd name="connsiteY13" fmla="*/ 1976261 h 2498474"/>
                <a:gd name="connsiteX14" fmla="*/ 7357706 w 8126267"/>
                <a:gd name="connsiteY14" fmla="*/ 1644486 h 2498474"/>
                <a:gd name="connsiteX0" fmla="*/ 7357706 w 8126267"/>
                <a:gd name="connsiteY0" fmla="*/ 1646323 h 2500311"/>
                <a:gd name="connsiteX1" fmla="*/ 6614653 w 8126267"/>
                <a:gd name="connsiteY1" fmla="*/ 1128935 h 2500311"/>
                <a:gd name="connsiteX2" fmla="*/ 5230093 w 8126267"/>
                <a:gd name="connsiteY2" fmla="*/ 1271579 h 2500311"/>
                <a:gd name="connsiteX3" fmla="*/ 4364619 w 8126267"/>
                <a:gd name="connsiteY3" fmla="*/ 1810086 h 2500311"/>
                <a:gd name="connsiteX4" fmla="*/ 3789948 w 8126267"/>
                <a:gd name="connsiteY4" fmla="*/ 2005046 h 2500311"/>
                <a:gd name="connsiteX5" fmla="*/ 2667169 w 8126267"/>
                <a:gd name="connsiteY5" fmla="*/ 1604720 h 2500311"/>
                <a:gd name="connsiteX6" fmla="*/ 1340090 w 8126267"/>
                <a:gd name="connsiteY6" fmla="*/ 336337 h 2500311"/>
                <a:gd name="connsiteX7" fmla="*/ 859400 w 8126267"/>
                <a:gd name="connsiteY7" fmla="*/ 40581 h 2500311"/>
                <a:gd name="connsiteX8" fmla="*/ 254163 w 8126267"/>
                <a:gd name="connsiteY8" fmla="*/ 99444 h 2500311"/>
                <a:gd name="connsiteX9" fmla="*/ 8075 w 8126267"/>
                <a:gd name="connsiteY9" fmla="*/ 923058 h 2500311"/>
                <a:gd name="connsiteX10" fmla="*/ 0 w 8126267"/>
                <a:gd name="connsiteY10" fmla="*/ 2500311 h 2500311"/>
                <a:gd name="connsiteX11" fmla="*/ 8119015 w 8126267"/>
                <a:gd name="connsiteY11" fmla="*/ 2498787 h 2500311"/>
                <a:gd name="connsiteX12" fmla="*/ 8126267 w 8126267"/>
                <a:gd name="connsiteY12" fmla="*/ 2066864 h 2500311"/>
                <a:gd name="connsiteX13" fmla="*/ 7659154 w 8126267"/>
                <a:gd name="connsiteY13" fmla="*/ 1978098 h 2500311"/>
                <a:gd name="connsiteX14" fmla="*/ 7357706 w 8126267"/>
                <a:gd name="connsiteY14" fmla="*/ 1646323 h 2500311"/>
                <a:gd name="connsiteX0" fmla="*/ 7357706 w 8126267"/>
                <a:gd name="connsiteY0" fmla="*/ 1626459 h 2480447"/>
                <a:gd name="connsiteX1" fmla="*/ 6614653 w 8126267"/>
                <a:gd name="connsiteY1" fmla="*/ 1109071 h 2480447"/>
                <a:gd name="connsiteX2" fmla="*/ 5230093 w 8126267"/>
                <a:gd name="connsiteY2" fmla="*/ 1251715 h 2480447"/>
                <a:gd name="connsiteX3" fmla="*/ 4364619 w 8126267"/>
                <a:gd name="connsiteY3" fmla="*/ 1790222 h 2480447"/>
                <a:gd name="connsiteX4" fmla="*/ 3789948 w 8126267"/>
                <a:gd name="connsiteY4" fmla="*/ 1985182 h 2480447"/>
                <a:gd name="connsiteX5" fmla="*/ 2667169 w 8126267"/>
                <a:gd name="connsiteY5" fmla="*/ 1584856 h 2480447"/>
                <a:gd name="connsiteX6" fmla="*/ 1340090 w 8126267"/>
                <a:gd name="connsiteY6" fmla="*/ 316473 h 2480447"/>
                <a:gd name="connsiteX7" fmla="*/ 859400 w 8126267"/>
                <a:gd name="connsiteY7" fmla="*/ 20717 h 2480447"/>
                <a:gd name="connsiteX8" fmla="*/ 310705 w 8126267"/>
                <a:gd name="connsiteY8" fmla="*/ 122791 h 2480447"/>
                <a:gd name="connsiteX9" fmla="*/ 8075 w 8126267"/>
                <a:gd name="connsiteY9" fmla="*/ 903194 h 2480447"/>
                <a:gd name="connsiteX10" fmla="*/ 0 w 8126267"/>
                <a:gd name="connsiteY10" fmla="*/ 2480447 h 2480447"/>
                <a:gd name="connsiteX11" fmla="*/ 8119015 w 8126267"/>
                <a:gd name="connsiteY11" fmla="*/ 2478923 h 2480447"/>
                <a:gd name="connsiteX12" fmla="*/ 8126267 w 8126267"/>
                <a:gd name="connsiteY12" fmla="*/ 2047000 h 2480447"/>
                <a:gd name="connsiteX13" fmla="*/ 7659154 w 8126267"/>
                <a:gd name="connsiteY13" fmla="*/ 1958234 h 2480447"/>
                <a:gd name="connsiteX14" fmla="*/ 7357706 w 8126267"/>
                <a:gd name="connsiteY14" fmla="*/ 1626459 h 2480447"/>
                <a:gd name="connsiteX0" fmla="*/ 7357706 w 8126267"/>
                <a:gd name="connsiteY0" fmla="*/ 1687329 h 2541317"/>
                <a:gd name="connsiteX1" fmla="*/ 6614653 w 8126267"/>
                <a:gd name="connsiteY1" fmla="*/ 1169941 h 2541317"/>
                <a:gd name="connsiteX2" fmla="*/ 5230093 w 8126267"/>
                <a:gd name="connsiteY2" fmla="*/ 1312585 h 2541317"/>
                <a:gd name="connsiteX3" fmla="*/ 4364619 w 8126267"/>
                <a:gd name="connsiteY3" fmla="*/ 1851092 h 2541317"/>
                <a:gd name="connsiteX4" fmla="*/ 3789948 w 8126267"/>
                <a:gd name="connsiteY4" fmla="*/ 2046052 h 2541317"/>
                <a:gd name="connsiteX5" fmla="*/ 2667169 w 8126267"/>
                <a:gd name="connsiteY5" fmla="*/ 1645726 h 2541317"/>
                <a:gd name="connsiteX6" fmla="*/ 1340090 w 8126267"/>
                <a:gd name="connsiteY6" fmla="*/ 377343 h 2541317"/>
                <a:gd name="connsiteX7" fmla="*/ 802860 w 8126267"/>
                <a:gd name="connsiteY7" fmla="*/ 9568 h 2541317"/>
                <a:gd name="connsiteX8" fmla="*/ 310705 w 8126267"/>
                <a:gd name="connsiteY8" fmla="*/ 183661 h 2541317"/>
                <a:gd name="connsiteX9" fmla="*/ 8075 w 8126267"/>
                <a:gd name="connsiteY9" fmla="*/ 964064 h 2541317"/>
                <a:gd name="connsiteX10" fmla="*/ 0 w 8126267"/>
                <a:gd name="connsiteY10" fmla="*/ 2541317 h 2541317"/>
                <a:gd name="connsiteX11" fmla="*/ 8119015 w 8126267"/>
                <a:gd name="connsiteY11" fmla="*/ 2539793 h 2541317"/>
                <a:gd name="connsiteX12" fmla="*/ 8126267 w 8126267"/>
                <a:gd name="connsiteY12" fmla="*/ 2107870 h 2541317"/>
                <a:gd name="connsiteX13" fmla="*/ 7659154 w 8126267"/>
                <a:gd name="connsiteY13" fmla="*/ 2019104 h 2541317"/>
                <a:gd name="connsiteX14" fmla="*/ 7357706 w 8126267"/>
                <a:gd name="connsiteY14" fmla="*/ 1687329 h 254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26267" h="2541317">
                  <a:moveTo>
                    <a:pt x="7357706" y="1687329"/>
                  </a:moveTo>
                  <a:cubicBezTo>
                    <a:pt x="7144060" y="1465344"/>
                    <a:pt x="6948833" y="1303982"/>
                    <a:pt x="6614653" y="1169941"/>
                  </a:cubicBezTo>
                  <a:cubicBezTo>
                    <a:pt x="6260051" y="1027709"/>
                    <a:pt x="5557959" y="1144668"/>
                    <a:pt x="5230093" y="1312585"/>
                  </a:cubicBezTo>
                  <a:cubicBezTo>
                    <a:pt x="4902227" y="1480502"/>
                    <a:pt x="4604643" y="1728847"/>
                    <a:pt x="4364619" y="1851092"/>
                  </a:cubicBezTo>
                  <a:cubicBezTo>
                    <a:pt x="4124595" y="1973337"/>
                    <a:pt x="4072856" y="2080280"/>
                    <a:pt x="3789948" y="2046052"/>
                  </a:cubicBezTo>
                  <a:cubicBezTo>
                    <a:pt x="3507040" y="2011824"/>
                    <a:pt x="3075479" y="1923844"/>
                    <a:pt x="2667169" y="1645726"/>
                  </a:cubicBezTo>
                  <a:cubicBezTo>
                    <a:pt x="2258859" y="1367608"/>
                    <a:pt x="1650808" y="650036"/>
                    <a:pt x="1340090" y="377343"/>
                  </a:cubicBezTo>
                  <a:cubicBezTo>
                    <a:pt x="1029372" y="104650"/>
                    <a:pt x="974424" y="41848"/>
                    <a:pt x="802860" y="9568"/>
                  </a:cubicBezTo>
                  <a:cubicBezTo>
                    <a:pt x="631296" y="-22712"/>
                    <a:pt x="443169" y="24578"/>
                    <a:pt x="310705" y="183661"/>
                  </a:cubicBezTo>
                  <a:cubicBezTo>
                    <a:pt x="178241" y="342744"/>
                    <a:pt x="164952" y="554965"/>
                    <a:pt x="8075" y="964064"/>
                  </a:cubicBezTo>
                  <a:cubicBezTo>
                    <a:pt x="5383" y="1489815"/>
                    <a:pt x="2692" y="2015566"/>
                    <a:pt x="0" y="2541317"/>
                  </a:cubicBezTo>
                  <a:lnTo>
                    <a:pt x="8119015" y="2539793"/>
                  </a:lnTo>
                  <a:cubicBezTo>
                    <a:pt x="8121432" y="2395819"/>
                    <a:pt x="8123850" y="2103173"/>
                    <a:pt x="8126267" y="2107870"/>
                  </a:cubicBezTo>
                  <a:cubicBezTo>
                    <a:pt x="8049624" y="2021089"/>
                    <a:pt x="7787247" y="2089194"/>
                    <a:pt x="7659154" y="2019104"/>
                  </a:cubicBezTo>
                  <a:cubicBezTo>
                    <a:pt x="7531061" y="1949014"/>
                    <a:pt x="7456980" y="1807590"/>
                    <a:pt x="7357706" y="1687329"/>
                  </a:cubicBezTo>
                  <a:close/>
                </a:path>
              </a:pathLst>
            </a:custGeom>
            <a:gradFill flip="none" rotWithShape="1">
              <a:gsLst>
                <a:gs pos="33000">
                  <a:schemeClr val="bg1">
                    <a:alpha val="63684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6000000" scaled="0"/>
              <a:tileRect/>
            </a:gra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7" name="Rechteck 4">
              <a:extLst>
                <a:ext uri="{FF2B5EF4-FFF2-40B4-BE49-F238E27FC236}">
                  <a16:creationId xmlns:a16="http://schemas.microsoft.com/office/drawing/2014/main" id="{20FAC9BD-95D2-5495-097D-78015EEC8573}"/>
                </a:ext>
              </a:extLst>
            </p:cNvPr>
            <p:cNvSpPr/>
            <p:nvPr/>
          </p:nvSpPr>
          <p:spPr bwMode="gray">
            <a:xfrm>
              <a:off x="8029642" y="3532508"/>
              <a:ext cx="2614187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Aft>
                  <a:spcPts val="600"/>
                </a:spcAft>
                <a:defRPr/>
              </a:pPr>
              <a:r>
                <a:rPr lang="en-US" sz="1500" b="1" dirty="0">
                  <a:solidFill>
                    <a:srgbClr val="00C1BC">
                      <a:lumMod val="60000"/>
                      <a:lumOff val="40000"/>
                    </a:srgbClr>
                  </a:solidFill>
                  <a:latin typeface="Montserrat" panose="00000500000000000000" pitchFamily="2" charset="0"/>
                </a:rPr>
                <a:t># APPELS/JOUR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C1BC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Afbeelding 1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A702231D-245D-C0F7-D872-5D8294184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18" y="76957"/>
            <a:ext cx="847291" cy="84729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0B92CD80-2DEE-79FF-5DCF-31E943CFAC54}"/>
              </a:ext>
            </a:extLst>
          </p:cNvPr>
          <p:cNvGrpSpPr/>
          <p:nvPr/>
        </p:nvGrpSpPr>
        <p:grpSpPr>
          <a:xfrm>
            <a:off x="1928524" y="2201926"/>
            <a:ext cx="4294542" cy="1136559"/>
            <a:chOff x="1928524" y="2201926"/>
            <a:chExt cx="4294542" cy="1136559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DC6D6FBD-0824-AACB-C596-DD9D4F9A5A7B}"/>
                </a:ext>
              </a:extLst>
            </p:cNvPr>
            <p:cNvGrpSpPr/>
            <p:nvPr/>
          </p:nvGrpSpPr>
          <p:grpSpPr>
            <a:xfrm>
              <a:off x="1928524" y="2201926"/>
              <a:ext cx="4294542" cy="1136559"/>
              <a:chOff x="1928524" y="2040559"/>
              <a:chExt cx="4294542" cy="1136559"/>
            </a:xfrm>
          </p:grpSpPr>
          <p:sp>
            <p:nvSpPr>
              <p:cNvPr id="12" name="Rectangle: Rounded Corners 22">
                <a:extLst>
                  <a:ext uri="{FF2B5EF4-FFF2-40B4-BE49-F238E27FC236}">
                    <a16:creationId xmlns:a16="http://schemas.microsoft.com/office/drawing/2014/main" id="{4B2B590B-FFFD-54DF-F8CA-35B49B68F9C8}"/>
                  </a:ext>
                </a:extLst>
              </p:cNvPr>
              <p:cNvSpPr/>
              <p:nvPr/>
            </p:nvSpPr>
            <p:spPr>
              <a:xfrm>
                <a:off x="1929617" y="2040559"/>
                <a:ext cx="4282824" cy="1136559"/>
              </a:xfrm>
              <a:prstGeom prst="roundRect">
                <a:avLst>
                  <a:gd name="adj" fmla="val 6300"/>
                </a:avLst>
              </a:prstGeom>
              <a:gradFill>
                <a:gsLst>
                  <a:gs pos="100000">
                    <a:schemeClr val="accent2">
                      <a:lumMod val="60000"/>
                      <a:lumOff val="40000"/>
                      <a:alpha val="0"/>
                    </a:schemeClr>
                  </a:gs>
                  <a:gs pos="50000">
                    <a:srgbClr val="427BDC">
                      <a:alpha val="32016"/>
                    </a:srgbClr>
                  </a:gs>
                  <a:gs pos="0">
                    <a:schemeClr val="accent2">
                      <a:lumMod val="75000"/>
                      <a:alpha val="97609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Graphic 5">
                <a:extLst>
                  <a:ext uri="{FF2B5EF4-FFF2-40B4-BE49-F238E27FC236}">
                    <a16:creationId xmlns:a16="http://schemas.microsoft.com/office/drawing/2014/main" id="{1FAF41C5-34BF-E82F-03FD-03EDBEF8710F}"/>
                  </a:ext>
                </a:extLst>
              </p:cNvPr>
              <p:cNvSpPr/>
              <p:nvPr/>
            </p:nvSpPr>
            <p:spPr>
              <a:xfrm>
                <a:off x="1928524" y="2403800"/>
                <a:ext cx="4294542" cy="678631"/>
              </a:xfrm>
              <a:custGeom>
                <a:avLst/>
                <a:gdLst>
                  <a:gd name="connsiteX0" fmla="*/ 7604284 w 8115300"/>
                  <a:gd name="connsiteY0" fmla="*/ 1546083 h 2047875"/>
                  <a:gd name="connsiteX1" fmla="*/ 6970014 w 8115300"/>
                  <a:gd name="connsiteY1" fmla="*/ 1543606 h 2047875"/>
                  <a:gd name="connsiteX2" fmla="*/ 6635686 w 8115300"/>
                  <a:gd name="connsiteY2" fmla="*/ 1627522 h 2047875"/>
                  <a:gd name="connsiteX3" fmla="*/ 6457569 w 8115300"/>
                  <a:gd name="connsiteY3" fmla="*/ 1606090 h 2047875"/>
                  <a:gd name="connsiteX4" fmla="*/ 5846064 w 8115300"/>
                  <a:gd name="connsiteY4" fmla="*/ 1645714 h 2047875"/>
                  <a:gd name="connsiteX5" fmla="*/ 5277231 w 8115300"/>
                  <a:gd name="connsiteY5" fmla="*/ 1552084 h 2047875"/>
                  <a:gd name="connsiteX6" fmla="*/ 4168807 w 8115300"/>
                  <a:gd name="connsiteY6" fmla="*/ 1329103 h 2047875"/>
                  <a:gd name="connsiteX7" fmla="*/ 3713798 w 8115300"/>
                  <a:gd name="connsiteY7" fmla="*/ 1429783 h 2047875"/>
                  <a:gd name="connsiteX8" fmla="*/ 3239643 w 8115300"/>
                  <a:gd name="connsiteY8" fmla="*/ 1603805 h 2047875"/>
                  <a:gd name="connsiteX9" fmla="*/ 3162586 w 8115300"/>
                  <a:gd name="connsiteY9" fmla="*/ 1536272 h 2047875"/>
                  <a:gd name="connsiteX10" fmla="*/ 2941796 w 8115300"/>
                  <a:gd name="connsiteY10" fmla="*/ 1383206 h 2047875"/>
                  <a:gd name="connsiteX11" fmla="*/ 2660428 w 8115300"/>
                  <a:gd name="connsiteY11" fmla="*/ 1456929 h 2047875"/>
                  <a:gd name="connsiteX12" fmla="*/ 2420303 w 8115300"/>
                  <a:gd name="connsiteY12" fmla="*/ 1645334 h 2047875"/>
                  <a:gd name="connsiteX13" fmla="*/ 2242280 w 8115300"/>
                  <a:gd name="connsiteY13" fmla="*/ 1553703 h 2047875"/>
                  <a:gd name="connsiteX14" fmla="*/ 1471993 w 8115300"/>
                  <a:gd name="connsiteY14" fmla="*/ 497380 h 2047875"/>
                  <a:gd name="connsiteX15" fmla="*/ 926973 w 8115300"/>
                  <a:gd name="connsiteY15" fmla="*/ 175 h 2047875"/>
                  <a:gd name="connsiteX16" fmla="*/ 472250 w 8115300"/>
                  <a:gd name="connsiteY16" fmla="*/ 425276 h 2047875"/>
                  <a:gd name="connsiteX17" fmla="*/ 0 w 8115300"/>
                  <a:gd name="connsiteY17" fmla="*/ 1652192 h 2047875"/>
                  <a:gd name="connsiteX18" fmla="*/ 0 w 8115300"/>
                  <a:gd name="connsiteY18" fmla="*/ 2048336 h 2047875"/>
                  <a:gd name="connsiteX19" fmla="*/ 8119015 w 8115300"/>
                  <a:gd name="connsiteY19" fmla="*/ 2046812 h 2047875"/>
                  <a:gd name="connsiteX20" fmla="*/ 8119015 w 8115300"/>
                  <a:gd name="connsiteY20" fmla="*/ 1647524 h 2047875"/>
                  <a:gd name="connsiteX21" fmla="*/ 7655528 w 8115300"/>
                  <a:gd name="connsiteY21" fmla="*/ 1555132 h 2047875"/>
                  <a:gd name="connsiteX22" fmla="*/ 7604284 w 8115300"/>
                  <a:gd name="connsiteY22" fmla="*/ 1546083 h 2047875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635686 w 8119015"/>
                  <a:gd name="connsiteY2" fmla="*/ 1627522 h 2048336"/>
                  <a:gd name="connsiteX3" fmla="*/ 6457569 w 8119015"/>
                  <a:gd name="connsiteY3" fmla="*/ 1606090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562826 w 8119015"/>
                  <a:gd name="connsiteY2" fmla="*/ 1108394 h 2048336"/>
                  <a:gd name="connsiteX3" fmla="*/ 6457569 w 8119015"/>
                  <a:gd name="connsiteY3" fmla="*/ 1606090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562826 w 8119015"/>
                  <a:gd name="connsiteY2" fmla="*/ 1108394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358381 w 8119015"/>
                  <a:gd name="connsiteY0" fmla="*/ 771945 h 2048336"/>
                  <a:gd name="connsiteX1" fmla="*/ 6960906 w 8119015"/>
                  <a:gd name="connsiteY1" fmla="*/ 596425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358381 w 8119015"/>
                  <a:gd name="connsiteY22" fmla="*/ 771945 h 2048336"/>
                  <a:gd name="connsiteX0" fmla="*/ 7294629 w 8119015"/>
                  <a:gd name="connsiteY0" fmla="*/ 708193 h 2048336"/>
                  <a:gd name="connsiteX1" fmla="*/ 6960906 w 8119015"/>
                  <a:gd name="connsiteY1" fmla="*/ 596425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294629 w 8119015"/>
                  <a:gd name="connsiteY22" fmla="*/ 708193 h 2048336"/>
                  <a:gd name="connsiteX0" fmla="*/ 7294629 w 8119015"/>
                  <a:gd name="connsiteY0" fmla="*/ 708193 h 2048336"/>
                  <a:gd name="connsiteX1" fmla="*/ 6642143 w 8119015"/>
                  <a:gd name="connsiteY1" fmla="*/ 150157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294629 w 8119015"/>
                  <a:gd name="connsiteY22" fmla="*/ 708193 h 2048336"/>
                  <a:gd name="connsiteX0" fmla="*/ 7294629 w 8119015"/>
                  <a:gd name="connsiteY0" fmla="*/ 708193 h 2048336"/>
                  <a:gd name="connsiteX1" fmla="*/ 6642143 w 8119015"/>
                  <a:gd name="connsiteY1" fmla="*/ 150157 h 2048336"/>
                  <a:gd name="connsiteX2" fmla="*/ 6535504 w 8119015"/>
                  <a:gd name="connsiteY2" fmla="*/ 871599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294629 w 8119015"/>
                  <a:gd name="connsiteY21" fmla="*/ 708193 h 2048336"/>
                  <a:gd name="connsiteX0" fmla="*/ 7294629 w 8119015"/>
                  <a:gd name="connsiteY0" fmla="*/ 708193 h 2048336"/>
                  <a:gd name="connsiteX1" fmla="*/ 6642143 w 8119015"/>
                  <a:gd name="connsiteY1" fmla="*/ 150157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294629 w 8119015"/>
                  <a:gd name="connsiteY21" fmla="*/ 708193 h 2048336"/>
                  <a:gd name="connsiteX0" fmla="*/ 7294629 w 8119015"/>
                  <a:gd name="connsiteY0" fmla="*/ 708193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294629 w 8119015"/>
                  <a:gd name="connsiteY21" fmla="*/ 708193 h 2048336"/>
                  <a:gd name="connsiteX0" fmla="*/ 7476779 w 8119015"/>
                  <a:gd name="connsiteY0" fmla="*/ 635332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476779 w 8119015"/>
                  <a:gd name="connsiteY21" fmla="*/ 635332 h 2048336"/>
                  <a:gd name="connsiteX0" fmla="*/ 7321951 w 8119015"/>
                  <a:gd name="connsiteY0" fmla="*/ 334785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321951 w 8119015"/>
                  <a:gd name="connsiteY21" fmla="*/ 334785 h 2048336"/>
                  <a:gd name="connsiteX0" fmla="*/ 7321951 w 8119015"/>
                  <a:gd name="connsiteY0" fmla="*/ 334785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73743 w 8119015"/>
                  <a:gd name="connsiteY20" fmla="*/ 771886 h 2048336"/>
                  <a:gd name="connsiteX21" fmla="*/ 7321951 w 8119015"/>
                  <a:gd name="connsiteY21" fmla="*/ 334785 h 2048336"/>
                  <a:gd name="connsiteX0" fmla="*/ 7321951 w 8128122"/>
                  <a:gd name="connsiteY0" fmla="*/ 334785 h 2048336"/>
                  <a:gd name="connsiteX1" fmla="*/ 6760541 w 8128122"/>
                  <a:gd name="connsiteY1" fmla="*/ 22652 h 2048336"/>
                  <a:gd name="connsiteX2" fmla="*/ 6207634 w 8128122"/>
                  <a:gd name="connsiteY2" fmla="*/ 689448 h 2048336"/>
                  <a:gd name="connsiteX3" fmla="*/ 5846064 w 8128122"/>
                  <a:gd name="connsiteY3" fmla="*/ 1645714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321951 w 8128122"/>
                  <a:gd name="connsiteY21" fmla="*/ 334785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207634 w 8128122"/>
                  <a:gd name="connsiteY2" fmla="*/ 689448 h 2048336"/>
                  <a:gd name="connsiteX3" fmla="*/ 5846064 w 8128122"/>
                  <a:gd name="connsiteY3" fmla="*/ 1645714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221768 w 8128122"/>
                  <a:gd name="connsiteY21" fmla="*/ 189064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107452 w 8128122"/>
                  <a:gd name="connsiteY2" fmla="*/ 552835 h 2048336"/>
                  <a:gd name="connsiteX3" fmla="*/ 5846064 w 8128122"/>
                  <a:gd name="connsiteY3" fmla="*/ 1645714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221768 w 8128122"/>
                  <a:gd name="connsiteY21" fmla="*/ 189064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107452 w 8128122"/>
                  <a:gd name="connsiteY2" fmla="*/ 552835 h 2048336"/>
                  <a:gd name="connsiteX3" fmla="*/ 5454441 w 8128122"/>
                  <a:gd name="connsiteY3" fmla="*/ 1436242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221768 w 8128122"/>
                  <a:gd name="connsiteY21" fmla="*/ 189064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107452 w 8128122"/>
                  <a:gd name="connsiteY2" fmla="*/ 552835 h 2048336"/>
                  <a:gd name="connsiteX3" fmla="*/ 5454441 w 8128122"/>
                  <a:gd name="connsiteY3" fmla="*/ 1436242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773927 w 8128122"/>
                  <a:gd name="connsiteY20" fmla="*/ 689919 h 2048336"/>
                  <a:gd name="connsiteX21" fmla="*/ 7221768 w 8128122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454441 w 8119170"/>
                  <a:gd name="connsiteY3" fmla="*/ 1436242 h 2048336"/>
                  <a:gd name="connsiteX4" fmla="*/ 5277231 w 8119170"/>
                  <a:gd name="connsiteY4" fmla="*/ 1552084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73927 w 8119170"/>
                  <a:gd name="connsiteY20" fmla="*/ 689919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454441 w 8119170"/>
                  <a:gd name="connsiteY3" fmla="*/ 1436242 h 2048336"/>
                  <a:gd name="connsiteX4" fmla="*/ 5277231 w 8119170"/>
                  <a:gd name="connsiteY4" fmla="*/ 1552084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55711 w 8119170"/>
                  <a:gd name="connsiteY20" fmla="*/ 571521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372473 w 8119170"/>
                  <a:gd name="connsiteY3" fmla="*/ 1272306 h 2048336"/>
                  <a:gd name="connsiteX4" fmla="*/ 5277231 w 8119170"/>
                  <a:gd name="connsiteY4" fmla="*/ 1552084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55711 w 8119170"/>
                  <a:gd name="connsiteY20" fmla="*/ 571521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372473 w 8119170"/>
                  <a:gd name="connsiteY3" fmla="*/ 1272306 h 2048336"/>
                  <a:gd name="connsiteX4" fmla="*/ 5040437 w 8119170"/>
                  <a:gd name="connsiteY4" fmla="*/ 1351719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55711 w 8119170"/>
                  <a:gd name="connsiteY20" fmla="*/ 571521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678 h 2048950"/>
                  <a:gd name="connsiteX1" fmla="*/ 6760541 w 8119170"/>
                  <a:gd name="connsiteY1" fmla="*/ 23266 h 2048950"/>
                  <a:gd name="connsiteX2" fmla="*/ 6107452 w 8119170"/>
                  <a:gd name="connsiteY2" fmla="*/ 553449 h 2048950"/>
                  <a:gd name="connsiteX3" fmla="*/ 5372473 w 8119170"/>
                  <a:gd name="connsiteY3" fmla="*/ 1272920 h 2048950"/>
                  <a:gd name="connsiteX4" fmla="*/ 5040437 w 8119170"/>
                  <a:gd name="connsiteY4" fmla="*/ 1352333 h 2048950"/>
                  <a:gd name="connsiteX5" fmla="*/ 4168807 w 8119170"/>
                  <a:gd name="connsiteY5" fmla="*/ 1329717 h 2048950"/>
                  <a:gd name="connsiteX6" fmla="*/ 3713798 w 8119170"/>
                  <a:gd name="connsiteY6" fmla="*/ 1430397 h 2048950"/>
                  <a:gd name="connsiteX7" fmla="*/ 3239643 w 8119170"/>
                  <a:gd name="connsiteY7" fmla="*/ 1604419 h 2048950"/>
                  <a:gd name="connsiteX8" fmla="*/ 3162586 w 8119170"/>
                  <a:gd name="connsiteY8" fmla="*/ 1536886 h 2048950"/>
                  <a:gd name="connsiteX9" fmla="*/ 2941796 w 8119170"/>
                  <a:gd name="connsiteY9" fmla="*/ 1383820 h 2048950"/>
                  <a:gd name="connsiteX10" fmla="*/ 2660428 w 8119170"/>
                  <a:gd name="connsiteY10" fmla="*/ 1457543 h 2048950"/>
                  <a:gd name="connsiteX11" fmla="*/ 2420303 w 8119170"/>
                  <a:gd name="connsiteY11" fmla="*/ 1645948 h 2048950"/>
                  <a:gd name="connsiteX12" fmla="*/ 2242280 w 8119170"/>
                  <a:gd name="connsiteY12" fmla="*/ 1554317 h 2048950"/>
                  <a:gd name="connsiteX13" fmla="*/ 1471993 w 8119170"/>
                  <a:gd name="connsiteY13" fmla="*/ 497994 h 2048950"/>
                  <a:gd name="connsiteX14" fmla="*/ 926973 w 8119170"/>
                  <a:gd name="connsiteY14" fmla="*/ 789 h 2048950"/>
                  <a:gd name="connsiteX15" fmla="*/ 536003 w 8119170"/>
                  <a:gd name="connsiteY15" fmla="*/ 589825 h 2048950"/>
                  <a:gd name="connsiteX16" fmla="*/ 0 w 8119170"/>
                  <a:gd name="connsiteY16" fmla="*/ 1652806 h 2048950"/>
                  <a:gd name="connsiteX17" fmla="*/ 0 w 8119170"/>
                  <a:gd name="connsiteY17" fmla="*/ 2048950 h 2048950"/>
                  <a:gd name="connsiteX18" fmla="*/ 8119015 w 8119170"/>
                  <a:gd name="connsiteY18" fmla="*/ 2047426 h 2048950"/>
                  <a:gd name="connsiteX19" fmla="*/ 8082584 w 8119170"/>
                  <a:gd name="connsiteY19" fmla="*/ 801139 h 2048950"/>
                  <a:gd name="connsiteX20" fmla="*/ 7755711 w 8119170"/>
                  <a:gd name="connsiteY20" fmla="*/ 572135 h 2048950"/>
                  <a:gd name="connsiteX21" fmla="*/ 7221768 w 8119170"/>
                  <a:gd name="connsiteY21" fmla="*/ 189678 h 204895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008941 w 8119170"/>
                  <a:gd name="connsiteY14" fmla="*/ 335454 h 2037530"/>
                  <a:gd name="connsiteX15" fmla="*/ 536003 w 8119170"/>
                  <a:gd name="connsiteY15" fmla="*/ 578405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008941 w 8119170"/>
                  <a:gd name="connsiteY14" fmla="*/ 335454 h 2037530"/>
                  <a:gd name="connsiteX15" fmla="*/ 526896 w 8119170"/>
                  <a:gd name="connsiteY15" fmla="*/ 933599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109124 w 8119170"/>
                  <a:gd name="connsiteY14" fmla="*/ 918335 h 2037530"/>
                  <a:gd name="connsiteX15" fmla="*/ 526896 w 8119170"/>
                  <a:gd name="connsiteY15" fmla="*/ 933599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109124 w 8119170"/>
                  <a:gd name="connsiteY14" fmla="*/ 918335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109124 w 8119170"/>
                  <a:gd name="connsiteY14" fmla="*/ 918335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127339 w 8119170"/>
                  <a:gd name="connsiteY14" fmla="*/ 945658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17788 w 8119170"/>
                  <a:gd name="connsiteY15" fmla="*/ 1279684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17788 w 8119170"/>
                  <a:gd name="connsiteY15" fmla="*/ 1279684 h 2037530"/>
                  <a:gd name="connsiteX16" fmla="*/ 54645 w 8119170"/>
                  <a:gd name="connsiteY16" fmla="*/ 1832643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81541 w 8119170"/>
                  <a:gd name="connsiteY15" fmla="*/ 1334329 h 2037530"/>
                  <a:gd name="connsiteX16" fmla="*/ 54645 w 8119170"/>
                  <a:gd name="connsiteY16" fmla="*/ 1832643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242280 w 8119170"/>
                  <a:gd name="connsiteY11" fmla="*/ 1542897 h 2037530"/>
                  <a:gd name="connsiteX12" fmla="*/ 1727004 w 8119170"/>
                  <a:gd name="connsiteY12" fmla="*/ 1160531 h 2037530"/>
                  <a:gd name="connsiteX13" fmla="*/ 1200200 w 8119170"/>
                  <a:gd name="connsiteY13" fmla="*/ 1036734 h 2037530"/>
                  <a:gd name="connsiteX14" fmla="*/ 581541 w 8119170"/>
                  <a:gd name="connsiteY14" fmla="*/ 1334329 h 2037530"/>
                  <a:gd name="connsiteX15" fmla="*/ 54645 w 8119170"/>
                  <a:gd name="connsiteY15" fmla="*/ 1832643 h 2037530"/>
                  <a:gd name="connsiteX16" fmla="*/ 0 w 8119170"/>
                  <a:gd name="connsiteY16" fmla="*/ 2037530 h 2037530"/>
                  <a:gd name="connsiteX17" fmla="*/ 8119015 w 8119170"/>
                  <a:gd name="connsiteY17" fmla="*/ 2036006 h 2037530"/>
                  <a:gd name="connsiteX18" fmla="*/ 8082584 w 8119170"/>
                  <a:gd name="connsiteY18" fmla="*/ 789719 h 2037530"/>
                  <a:gd name="connsiteX19" fmla="*/ 7755711 w 8119170"/>
                  <a:gd name="connsiteY19" fmla="*/ 560715 h 2037530"/>
                  <a:gd name="connsiteX20" fmla="*/ 7221768 w 8119170"/>
                  <a:gd name="connsiteY20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660428 w 8119170"/>
                  <a:gd name="connsiteY9" fmla="*/ 1446123 h 2037530"/>
                  <a:gd name="connsiteX10" fmla="*/ 2242280 w 8119170"/>
                  <a:gd name="connsiteY10" fmla="*/ 1542897 h 2037530"/>
                  <a:gd name="connsiteX11" fmla="*/ 1727004 w 8119170"/>
                  <a:gd name="connsiteY11" fmla="*/ 1160531 h 2037530"/>
                  <a:gd name="connsiteX12" fmla="*/ 1200200 w 8119170"/>
                  <a:gd name="connsiteY12" fmla="*/ 1036734 h 2037530"/>
                  <a:gd name="connsiteX13" fmla="*/ 581541 w 8119170"/>
                  <a:gd name="connsiteY13" fmla="*/ 1334329 h 2037530"/>
                  <a:gd name="connsiteX14" fmla="*/ 54645 w 8119170"/>
                  <a:gd name="connsiteY14" fmla="*/ 1832643 h 2037530"/>
                  <a:gd name="connsiteX15" fmla="*/ 0 w 8119170"/>
                  <a:gd name="connsiteY15" fmla="*/ 2037530 h 2037530"/>
                  <a:gd name="connsiteX16" fmla="*/ 8119015 w 8119170"/>
                  <a:gd name="connsiteY16" fmla="*/ 2036006 h 2037530"/>
                  <a:gd name="connsiteX17" fmla="*/ 8082584 w 8119170"/>
                  <a:gd name="connsiteY17" fmla="*/ 789719 h 2037530"/>
                  <a:gd name="connsiteX18" fmla="*/ 7755711 w 8119170"/>
                  <a:gd name="connsiteY18" fmla="*/ 560715 h 2037530"/>
                  <a:gd name="connsiteX19" fmla="*/ 7221768 w 8119170"/>
                  <a:gd name="connsiteY19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242280 w 8119170"/>
                  <a:gd name="connsiteY9" fmla="*/ 1542897 h 2037530"/>
                  <a:gd name="connsiteX10" fmla="*/ 1727004 w 8119170"/>
                  <a:gd name="connsiteY10" fmla="*/ 1160531 h 2037530"/>
                  <a:gd name="connsiteX11" fmla="*/ 1200200 w 8119170"/>
                  <a:gd name="connsiteY11" fmla="*/ 1036734 h 2037530"/>
                  <a:gd name="connsiteX12" fmla="*/ 581541 w 8119170"/>
                  <a:gd name="connsiteY12" fmla="*/ 1334329 h 2037530"/>
                  <a:gd name="connsiteX13" fmla="*/ 54645 w 8119170"/>
                  <a:gd name="connsiteY13" fmla="*/ 1832643 h 2037530"/>
                  <a:gd name="connsiteX14" fmla="*/ 0 w 8119170"/>
                  <a:gd name="connsiteY14" fmla="*/ 2037530 h 2037530"/>
                  <a:gd name="connsiteX15" fmla="*/ 8119015 w 8119170"/>
                  <a:gd name="connsiteY15" fmla="*/ 2036006 h 2037530"/>
                  <a:gd name="connsiteX16" fmla="*/ 8082584 w 8119170"/>
                  <a:gd name="connsiteY16" fmla="*/ 789719 h 2037530"/>
                  <a:gd name="connsiteX17" fmla="*/ 7755711 w 8119170"/>
                  <a:gd name="connsiteY17" fmla="*/ 560715 h 2037530"/>
                  <a:gd name="connsiteX18" fmla="*/ 7221768 w 8119170"/>
                  <a:gd name="connsiteY18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2242280 w 8119170"/>
                  <a:gd name="connsiteY8" fmla="*/ 1542897 h 2037530"/>
                  <a:gd name="connsiteX9" fmla="*/ 1727004 w 8119170"/>
                  <a:gd name="connsiteY9" fmla="*/ 1160531 h 2037530"/>
                  <a:gd name="connsiteX10" fmla="*/ 1200200 w 8119170"/>
                  <a:gd name="connsiteY10" fmla="*/ 1036734 h 2037530"/>
                  <a:gd name="connsiteX11" fmla="*/ 581541 w 8119170"/>
                  <a:gd name="connsiteY11" fmla="*/ 1334329 h 2037530"/>
                  <a:gd name="connsiteX12" fmla="*/ 54645 w 8119170"/>
                  <a:gd name="connsiteY12" fmla="*/ 1832643 h 2037530"/>
                  <a:gd name="connsiteX13" fmla="*/ 0 w 8119170"/>
                  <a:gd name="connsiteY13" fmla="*/ 2037530 h 2037530"/>
                  <a:gd name="connsiteX14" fmla="*/ 8119015 w 8119170"/>
                  <a:gd name="connsiteY14" fmla="*/ 2036006 h 2037530"/>
                  <a:gd name="connsiteX15" fmla="*/ 8082584 w 8119170"/>
                  <a:gd name="connsiteY15" fmla="*/ 789719 h 2037530"/>
                  <a:gd name="connsiteX16" fmla="*/ 7755711 w 8119170"/>
                  <a:gd name="connsiteY16" fmla="*/ 560715 h 2037530"/>
                  <a:gd name="connsiteX17" fmla="*/ 7221768 w 8119170"/>
                  <a:gd name="connsiteY17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2242280 w 8119170"/>
                  <a:gd name="connsiteY8" fmla="*/ 1542897 h 2037530"/>
                  <a:gd name="connsiteX9" fmla="*/ 1663252 w 8119170"/>
                  <a:gd name="connsiteY9" fmla="*/ 1251606 h 2037530"/>
                  <a:gd name="connsiteX10" fmla="*/ 1200200 w 8119170"/>
                  <a:gd name="connsiteY10" fmla="*/ 1036734 h 2037530"/>
                  <a:gd name="connsiteX11" fmla="*/ 581541 w 8119170"/>
                  <a:gd name="connsiteY11" fmla="*/ 1334329 h 2037530"/>
                  <a:gd name="connsiteX12" fmla="*/ 54645 w 8119170"/>
                  <a:gd name="connsiteY12" fmla="*/ 1832643 h 2037530"/>
                  <a:gd name="connsiteX13" fmla="*/ 0 w 8119170"/>
                  <a:gd name="connsiteY13" fmla="*/ 2037530 h 2037530"/>
                  <a:gd name="connsiteX14" fmla="*/ 8119015 w 8119170"/>
                  <a:gd name="connsiteY14" fmla="*/ 2036006 h 2037530"/>
                  <a:gd name="connsiteX15" fmla="*/ 8082584 w 8119170"/>
                  <a:gd name="connsiteY15" fmla="*/ 789719 h 2037530"/>
                  <a:gd name="connsiteX16" fmla="*/ 7755711 w 8119170"/>
                  <a:gd name="connsiteY16" fmla="*/ 560715 h 2037530"/>
                  <a:gd name="connsiteX17" fmla="*/ 7221768 w 8119170"/>
                  <a:gd name="connsiteY17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2242280 w 8119170"/>
                  <a:gd name="connsiteY8" fmla="*/ 1542897 h 2037530"/>
                  <a:gd name="connsiteX9" fmla="*/ 1663252 w 8119170"/>
                  <a:gd name="connsiteY9" fmla="*/ 1251606 h 2037530"/>
                  <a:gd name="connsiteX10" fmla="*/ 1118232 w 8119170"/>
                  <a:gd name="connsiteY10" fmla="*/ 1237099 h 2037530"/>
                  <a:gd name="connsiteX11" fmla="*/ 581541 w 8119170"/>
                  <a:gd name="connsiteY11" fmla="*/ 1334329 h 2037530"/>
                  <a:gd name="connsiteX12" fmla="*/ 54645 w 8119170"/>
                  <a:gd name="connsiteY12" fmla="*/ 1832643 h 2037530"/>
                  <a:gd name="connsiteX13" fmla="*/ 0 w 8119170"/>
                  <a:gd name="connsiteY13" fmla="*/ 2037530 h 2037530"/>
                  <a:gd name="connsiteX14" fmla="*/ 8119015 w 8119170"/>
                  <a:gd name="connsiteY14" fmla="*/ 2036006 h 2037530"/>
                  <a:gd name="connsiteX15" fmla="*/ 8082584 w 8119170"/>
                  <a:gd name="connsiteY15" fmla="*/ 789719 h 2037530"/>
                  <a:gd name="connsiteX16" fmla="*/ 7755711 w 8119170"/>
                  <a:gd name="connsiteY16" fmla="*/ 560715 h 2037530"/>
                  <a:gd name="connsiteX17" fmla="*/ 7221768 w 8119170"/>
                  <a:gd name="connsiteY17" fmla="*/ 178258 h 2037530"/>
                  <a:gd name="connsiteX0" fmla="*/ 7221768 w 8119170"/>
                  <a:gd name="connsiteY0" fmla="*/ 161035 h 2020307"/>
                  <a:gd name="connsiteX1" fmla="*/ 6578391 w 8119170"/>
                  <a:gd name="connsiteY1" fmla="*/ 12838 h 2020307"/>
                  <a:gd name="connsiteX2" fmla="*/ 6107452 w 8119170"/>
                  <a:gd name="connsiteY2" fmla="*/ 524806 h 2020307"/>
                  <a:gd name="connsiteX3" fmla="*/ 5372473 w 8119170"/>
                  <a:gd name="connsiteY3" fmla="*/ 1244277 h 2020307"/>
                  <a:gd name="connsiteX4" fmla="*/ 5040437 w 8119170"/>
                  <a:gd name="connsiteY4" fmla="*/ 1323690 h 2020307"/>
                  <a:gd name="connsiteX5" fmla="*/ 4168807 w 8119170"/>
                  <a:gd name="connsiteY5" fmla="*/ 1301074 h 2020307"/>
                  <a:gd name="connsiteX6" fmla="*/ 3713798 w 8119170"/>
                  <a:gd name="connsiteY6" fmla="*/ 1401754 h 2020307"/>
                  <a:gd name="connsiteX7" fmla="*/ 3239643 w 8119170"/>
                  <a:gd name="connsiteY7" fmla="*/ 1575776 h 2020307"/>
                  <a:gd name="connsiteX8" fmla="*/ 2242280 w 8119170"/>
                  <a:gd name="connsiteY8" fmla="*/ 1525674 h 2020307"/>
                  <a:gd name="connsiteX9" fmla="*/ 1663252 w 8119170"/>
                  <a:gd name="connsiteY9" fmla="*/ 1234383 h 2020307"/>
                  <a:gd name="connsiteX10" fmla="*/ 1118232 w 8119170"/>
                  <a:gd name="connsiteY10" fmla="*/ 1219876 h 2020307"/>
                  <a:gd name="connsiteX11" fmla="*/ 581541 w 8119170"/>
                  <a:gd name="connsiteY11" fmla="*/ 1317106 h 2020307"/>
                  <a:gd name="connsiteX12" fmla="*/ 54645 w 8119170"/>
                  <a:gd name="connsiteY12" fmla="*/ 1815420 h 2020307"/>
                  <a:gd name="connsiteX13" fmla="*/ 0 w 8119170"/>
                  <a:gd name="connsiteY13" fmla="*/ 2020307 h 2020307"/>
                  <a:gd name="connsiteX14" fmla="*/ 8119015 w 8119170"/>
                  <a:gd name="connsiteY14" fmla="*/ 2018783 h 2020307"/>
                  <a:gd name="connsiteX15" fmla="*/ 8082584 w 8119170"/>
                  <a:gd name="connsiteY15" fmla="*/ 772496 h 2020307"/>
                  <a:gd name="connsiteX16" fmla="*/ 7755711 w 8119170"/>
                  <a:gd name="connsiteY16" fmla="*/ 543492 h 2020307"/>
                  <a:gd name="connsiteX17" fmla="*/ 7221768 w 8119170"/>
                  <a:gd name="connsiteY17" fmla="*/ 161035 h 2020307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372473 w 8119170"/>
                  <a:gd name="connsiteY3" fmla="*/ 1267669 h 2043699"/>
                  <a:gd name="connsiteX4" fmla="*/ 5040437 w 8119170"/>
                  <a:gd name="connsiteY4" fmla="*/ 1347082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290506 w 8119170"/>
                  <a:gd name="connsiteY3" fmla="*/ 1185701 h 2043699"/>
                  <a:gd name="connsiteX4" fmla="*/ 5040437 w 8119170"/>
                  <a:gd name="connsiteY4" fmla="*/ 1347082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290506 w 8119170"/>
                  <a:gd name="connsiteY3" fmla="*/ 1185701 h 2043699"/>
                  <a:gd name="connsiteX4" fmla="*/ 4821857 w 8119170"/>
                  <a:gd name="connsiteY4" fmla="*/ 1256007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308721 w 8119170"/>
                  <a:gd name="connsiteY3" fmla="*/ 1112841 h 2043699"/>
                  <a:gd name="connsiteX4" fmla="*/ 4821857 w 8119170"/>
                  <a:gd name="connsiteY4" fmla="*/ 1256007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112478 w 8119170"/>
                  <a:gd name="connsiteY0" fmla="*/ 86511 h 2064181"/>
                  <a:gd name="connsiteX1" fmla="*/ 6578391 w 8119170"/>
                  <a:gd name="connsiteY1" fmla="*/ 56712 h 2064181"/>
                  <a:gd name="connsiteX2" fmla="*/ 6107452 w 8119170"/>
                  <a:gd name="connsiteY2" fmla="*/ 568680 h 2064181"/>
                  <a:gd name="connsiteX3" fmla="*/ 5308721 w 8119170"/>
                  <a:gd name="connsiteY3" fmla="*/ 1133323 h 2064181"/>
                  <a:gd name="connsiteX4" fmla="*/ 4821857 w 8119170"/>
                  <a:gd name="connsiteY4" fmla="*/ 1276489 h 2064181"/>
                  <a:gd name="connsiteX5" fmla="*/ 4168807 w 8119170"/>
                  <a:gd name="connsiteY5" fmla="*/ 1344948 h 2064181"/>
                  <a:gd name="connsiteX6" fmla="*/ 3713798 w 8119170"/>
                  <a:gd name="connsiteY6" fmla="*/ 1445628 h 2064181"/>
                  <a:gd name="connsiteX7" fmla="*/ 3239643 w 8119170"/>
                  <a:gd name="connsiteY7" fmla="*/ 1619650 h 2064181"/>
                  <a:gd name="connsiteX8" fmla="*/ 2242280 w 8119170"/>
                  <a:gd name="connsiteY8" fmla="*/ 1569548 h 2064181"/>
                  <a:gd name="connsiteX9" fmla="*/ 1663252 w 8119170"/>
                  <a:gd name="connsiteY9" fmla="*/ 1278257 h 2064181"/>
                  <a:gd name="connsiteX10" fmla="*/ 1118232 w 8119170"/>
                  <a:gd name="connsiteY10" fmla="*/ 1263750 h 2064181"/>
                  <a:gd name="connsiteX11" fmla="*/ 581541 w 8119170"/>
                  <a:gd name="connsiteY11" fmla="*/ 1360980 h 2064181"/>
                  <a:gd name="connsiteX12" fmla="*/ 54645 w 8119170"/>
                  <a:gd name="connsiteY12" fmla="*/ 1859294 h 2064181"/>
                  <a:gd name="connsiteX13" fmla="*/ 0 w 8119170"/>
                  <a:gd name="connsiteY13" fmla="*/ 2064181 h 2064181"/>
                  <a:gd name="connsiteX14" fmla="*/ 8119015 w 8119170"/>
                  <a:gd name="connsiteY14" fmla="*/ 2062657 h 2064181"/>
                  <a:gd name="connsiteX15" fmla="*/ 8082584 w 8119170"/>
                  <a:gd name="connsiteY15" fmla="*/ 816370 h 2064181"/>
                  <a:gd name="connsiteX16" fmla="*/ 7755711 w 8119170"/>
                  <a:gd name="connsiteY16" fmla="*/ 587366 h 2064181"/>
                  <a:gd name="connsiteX17" fmla="*/ 7112478 w 8119170"/>
                  <a:gd name="connsiteY17" fmla="*/ 86511 h 2064181"/>
                  <a:gd name="connsiteX0" fmla="*/ 7112478 w 8119170"/>
                  <a:gd name="connsiteY0" fmla="*/ 86217 h 2063887"/>
                  <a:gd name="connsiteX1" fmla="*/ 6578391 w 8119170"/>
                  <a:gd name="connsiteY1" fmla="*/ 56418 h 2063887"/>
                  <a:gd name="connsiteX2" fmla="*/ 6107452 w 8119170"/>
                  <a:gd name="connsiteY2" fmla="*/ 568386 h 2063887"/>
                  <a:gd name="connsiteX3" fmla="*/ 5308721 w 8119170"/>
                  <a:gd name="connsiteY3" fmla="*/ 1133029 h 2063887"/>
                  <a:gd name="connsiteX4" fmla="*/ 4821857 w 8119170"/>
                  <a:gd name="connsiteY4" fmla="*/ 1276195 h 2063887"/>
                  <a:gd name="connsiteX5" fmla="*/ 4168807 w 8119170"/>
                  <a:gd name="connsiteY5" fmla="*/ 1344654 h 2063887"/>
                  <a:gd name="connsiteX6" fmla="*/ 3713798 w 8119170"/>
                  <a:gd name="connsiteY6" fmla="*/ 1445334 h 2063887"/>
                  <a:gd name="connsiteX7" fmla="*/ 3239643 w 8119170"/>
                  <a:gd name="connsiteY7" fmla="*/ 1619356 h 2063887"/>
                  <a:gd name="connsiteX8" fmla="*/ 2242280 w 8119170"/>
                  <a:gd name="connsiteY8" fmla="*/ 1569254 h 2063887"/>
                  <a:gd name="connsiteX9" fmla="*/ 1663252 w 8119170"/>
                  <a:gd name="connsiteY9" fmla="*/ 1277963 h 2063887"/>
                  <a:gd name="connsiteX10" fmla="*/ 1118232 w 8119170"/>
                  <a:gd name="connsiteY10" fmla="*/ 1263456 h 2063887"/>
                  <a:gd name="connsiteX11" fmla="*/ 581541 w 8119170"/>
                  <a:gd name="connsiteY11" fmla="*/ 1360686 h 2063887"/>
                  <a:gd name="connsiteX12" fmla="*/ 54645 w 8119170"/>
                  <a:gd name="connsiteY12" fmla="*/ 1859000 h 2063887"/>
                  <a:gd name="connsiteX13" fmla="*/ 0 w 8119170"/>
                  <a:gd name="connsiteY13" fmla="*/ 2063887 h 2063887"/>
                  <a:gd name="connsiteX14" fmla="*/ 8119015 w 8119170"/>
                  <a:gd name="connsiteY14" fmla="*/ 2062363 h 2063887"/>
                  <a:gd name="connsiteX15" fmla="*/ 8082584 w 8119170"/>
                  <a:gd name="connsiteY15" fmla="*/ 816076 h 2063887"/>
                  <a:gd name="connsiteX16" fmla="*/ 7755711 w 8119170"/>
                  <a:gd name="connsiteY16" fmla="*/ 587072 h 2063887"/>
                  <a:gd name="connsiteX17" fmla="*/ 7112478 w 8119170"/>
                  <a:gd name="connsiteY17" fmla="*/ 86217 h 2063887"/>
                  <a:gd name="connsiteX0" fmla="*/ 7112478 w 8119170"/>
                  <a:gd name="connsiteY0" fmla="*/ 86217 h 2063887"/>
                  <a:gd name="connsiteX1" fmla="*/ 6578391 w 8119170"/>
                  <a:gd name="connsiteY1" fmla="*/ 56418 h 2063887"/>
                  <a:gd name="connsiteX2" fmla="*/ 6107452 w 8119170"/>
                  <a:gd name="connsiteY2" fmla="*/ 568386 h 2063887"/>
                  <a:gd name="connsiteX3" fmla="*/ 5308721 w 8119170"/>
                  <a:gd name="connsiteY3" fmla="*/ 1133029 h 2063887"/>
                  <a:gd name="connsiteX4" fmla="*/ 4821857 w 8119170"/>
                  <a:gd name="connsiteY4" fmla="*/ 1276195 h 2063887"/>
                  <a:gd name="connsiteX5" fmla="*/ 4168807 w 8119170"/>
                  <a:gd name="connsiteY5" fmla="*/ 1344654 h 2063887"/>
                  <a:gd name="connsiteX6" fmla="*/ 3713798 w 8119170"/>
                  <a:gd name="connsiteY6" fmla="*/ 1445334 h 2063887"/>
                  <a:gd name="connsiteX7" fmla="*/ 3239643 w 8119170"/>
                  <a:gd name="connsiteY7" fmla="*/ 1619356 h 2063887"/>
                  <a:gd name="connsiteX8" fmla="*/ 2242280 w 8119170"/>
                  <a:gd name="connsiteY8" fmla="*/ 1569254 h 2063887"/>
                  <a:gd name="connsiteX9" fmla="*/ 1663252 w 8119170"/>
                  <a:gd name="connsiteY9" fmla="*/ 1277963 h 2063887"/>
                  <a:gd name="connsiteX10" fmla="*/ 1118232 w 8119170"/>
                  <a:gd name="connsiteY10" fmla="*/ 1263456 h 2063887"/>
                  <a:gd name="connsiteX11" fmla="*/ 581541 w 8119170"/>
                  <a:gd name="connsiteY11" fmla="*/ 1360686 h 2063887"/>
                  <a:gd name="connsiteX12" fmla="*/ 54645 w 8119170"/>
                  <a:gd name="connsiteY12" fmla="*/ 1859000 h 2063887"/>
                  <a:gd name="connsiteX13" fmla="*/ 0 w 8119170"/>
                  <a:gd name="connsiteY13" fmla="*/ 2063887 h 2063887"/>
                  <a:gd name="connsiteX14" fmla="*/ 8119015 w 8119170"/>
                  <a:gd name="connsiteY14" fmla="*/ 2062363 h 2063887"/>
                  <a:gd name="connsiteX15" fmla="*/ 8082584 w 8119170"/>
                  <a:gd name="connsiteY15" fmla="*/ 816076 h 2063887"/>
                  <a:gd name="connsiteX16" fmla="*/ 7755711 w 8119170"/>
                  <a:gd name="connsiteY16" fmla="*/ 587072 h 2063887"/>
                  <a:gd name="connsiteX17" fmla="*/ 7112478 w 8119170"/>
                  <a:gd name="connsiteY17" fmla="*/ 86217 h 2063887"/>
                  <a:gd name="connsiteX0" fmla="*/ 7112478 w 8119170"/>
                  <a:gd name="connsiteY0" fmla="*/ 145446 h 2123116"/>
                  <a:gd name="connsiteX1" fmla="*/ 6578391 w 8119170"/>
                  <a:gd name="connsiteY1" fmla="*/ 115647 h 2123116"/>
                  <a:gd name="connsiteX2" fmla="*/ 6107452 w 8119170"/>
                  <a:gd name="connsiteY2" fmla="*/ 627615 h 2123116"/>
                  <a:gd name="connsiteX3" fmla="*/ 5308721 w 8119170"/>
                  <a:gd name="connsiteY3" fmla="*/ 1192258 h 2123116"/>
                  <a:gd name="connsiteX4" fmla="*/ 4821857 w 8119170"/>
                  <a:gd name="connsiteY4" fmla="*/ 1335424 h 2123116"/>
                  <a:gd name="connsiteX5" fmla="*/ 4168807 w 8119170"/>
                  <a:gd name="connsiteY5" fmla="*/ 1403883 h 2123116"/>
                  <a:gd name="connsiteX6" fmla="*/ 3713798 w 8119170"/>
                  <a:gd name="connsiteY6" fmla="*/ 1504563 h 2123116"/>
                  <a:gd name="connsiteX7" fmla="*/ 3239643 w 8119170"/>
                  <a:gd name="connsiteY7" fmla="*/ 1678585 h 2123116"/>
                  <a:gd name="connsiteX8" fmla="*/ 2242280 w 8119170"/>
                  <a:gd name="connsiteY8" fmla="*/ 1628483 h 2123116"/>
                  <a:gd name="connsiteX9" fmla="*/ 1663252 w 8119170"/>
                  <a:gd name="connsiteY9" fmla="*/ 1337192 h 2123116"/>
                  <a:gd name="connsiteX10" fmla="*/ 1118232 w 8119170"/>
                  <a:gd name="connsiteY10" fmla="*/ 1322685 h 2123116"/>
                  <a:gd name="connsiteX11" fmla="*/ 581541 w 8119170"/>
                  <a:gd name="connsiteY11" fmla="*/ 1419915 h 2123116"/>
                  <a:gd name="connsiteX12" fmla="*/ 54645 w 8119170"/>
                  <a:gd name="connsiteY12" fmla="*/ 1918229 h 2123116"/>
                  <a:gd name="connsiteX13" fmla="*/ 0 w 8119170"/>
                  <a:gd name="connsiteY13" fmla="*/ 2123116 h 2123116"/>
                  <a:gd name="connsiteX14" fmla="*/ 8119015 w 8119170"/>
                  <a:gd name="connsiteY14" fmla="*/ 2121592 h 2123116"/>
                  <a:gd name="connsiteX15" fmla="*/ 8082584 w 8119170"/>
                  <a:gd name="connsiteY15" fmla="*/ 875305 h 2123116"/>
                  <a:gd name="connsiteX16" fmla="*/ 7755711 w 8119170"/>
                  <a:gd name="connsiteY16" fmla="*/ 646301 h 2123116"/>
                  <a:gd name="connsiteX17" fmla="*/ 7112478 w 8119170"/>
                  <a:gd name="connsiteY17" fmla="*/ 145446 h 2123116"/>
                  <a:gd name="connsiteX0" fmla="*/ 7112478 w 8119170"/>
                  <a:gd name="connsiteY0" fmla="*/ 115551 h 2093221"/>
                  <a:gd name="connsiteX1" fmla="*/ 6578391 w 8119170"/>
                  <a:gd name="connsiteY1" fmla="*/ 85752 h 2093221"/>
                  <a:gd name="connsiteX2" fmla="*/ 6107452 w 8119170"/>
                  <a:gd name="connsiteY2" fmla="*/ 597720 h 2093221"/>
                  <a:gd name="connsiteX3" fmla="*/ 5308721 w 8119170"/>
                  <a:gd name="connsiteY3" fmla="*/ 1162363 h 2093221"/>
                  <a:gd name="connsiteX4" fmla="*/ 4821857 w 8119170"/>
                  <a:gd name="connsiteY4" fmla="*/ 1305529 h 2093221"/>
                  <a:gd name="connsiteX5" fmla="*/ 4168807 w 8119170"/>
                  <a:gd name="connsiteY5" fmla="*/ 1373988 h 2093221"/>
                  <a:gd name="connsiteX6" fmla="*/ 3713798 w 8119170"/>
                  <a:gd name="connsiteY6" fmla="*/ 1474668 h 2093221"/>
                  <a:gd name="connsiteX7" fmla="*/ 3239643 w 8119170"/>
                  <a:gd name="connsiteY7" fmla="*/ 1648690 h 2093221"/>
                  <a:gd name="connsiteX8" fmla="*/ 2242280 w 8119170"/>
                  <a:gd name="connsiteY8" fmla="*/ 1598588 h 2093221"/>
                  <a:gd name="connsiteX9" fmla="*/ 1663252 w 8119170"/>
                  <a:gd name="connsiteY9" fmla="*/ 1307297 h 2093221"/>
                  <a:gd name="connsiteX10" fmla="*/ 1118232 w 8119170"/>
                  <a:gd name="connsiteY10" fmla="*/ 1292790 h 2093221"/>
                  <a:gd name="connsiteX11" fmla="*/ 581541 w 8119170"/>
                  <a:gd name="connsiteY11" fmla="*/ 1390020 h 2093221"/>
                  <a:gd name="connsiteX12" fmla="*/ 54645 w 8119170"/>
                  <a:gd name="connsiteY12" fmla="*/ 1888334 h 2093221"/>
                  <a:gd name="connsiteX13" fmla="*/ 0 w 8119170"/>
                  <a:gd name="connsiteY13" fmla="*/ 2093221 h 2093221"/>
                  <a:gd name="connsiteX14" fmla="*/ 8119015 w 8119170"/>
                  <a:gd name="connsiteY14" fmla="*/ 2091697 h 2093221"/>
                  <a:gd name="connsiteX15" fmla="*/ 8082584 w 8119170"/>
                  <a:gd name="connsiteY15" fmla="*/ 845410 h 2093221"/>
                  <a:gd name="connsiteX16" fmla="*/ 7755711 w 8119170"/>
                  <a:gd name="connsiteY16" fmla="*/ 616406 h 2093221"/>
                  <a:gd name="connsiteX17" fmla="*/ 7112478 w 8119170"/>
                  <a:gd name="connsiteY17" fmla="*/ 115551 h 2093221"/>
                  <a:gd name="connsiteX0" fmla="*/ 7112478 w 8119170"/>
                  <a:gd name="connsiteY0" fmla="*/ 115551 h 2093221"/>
                  <a:gd name="connsiteX1" fmla="*/ 6578391 w 8119170"/>
                  <a:gd name="connsiteY1" fmla="*/ 85752 h 2093221"/>
                  <a:gd name="connsiteX2" fmla="*/ 6107452 w 8119170"/>
                  <a:gd name="connsiteY2" fmla="*/ 597720 h 2093221"/>
                  <a:gd name="connsiteX3" fmla="*/ 5308721 w 8119170"/>
                  <a:gd name="connsiteY3" fmla="*/ 1162363 h 2093221"/>
                  <a:gd name="connsiteX4" fmla="*/ 4821857 w 8119170"/>
                  <a:gd name="connsiteY4" fmla="*/ 1305529 h 2093221"/>
                  <a:gd name="connsiteX5" fmla="*/ 4168807 w 8119170"/>
                  <a:gd name="connsiteY5" fmla="*/ 1373988 h 2093221"/>
                  <a:gd name="connsiteX6" fmla="*/ 3713798 w 8119170"/>
                  <a:gd name="connsiteY6" fmla="*/ 1474668 h 2093221"/>
                  <a:gd name="connsiteX7" fmla="*/ 3239643 w 8119170"/>
                  <a:gd name="connsiteY7" fmla="*/ 1648690 h 2093221"/>
                  <a:gd name="connsiteX8" fmla="*/ 2242280 w 8119170"/>
                  <a:gd name="connsiteY8" fmla="*/ 1598588 h 2093221"/>
                  <a:gd name="connsiteX9" fmla="*/ 1663252 w 8119170"/>
                  <a:gd name="connsiteY9" fmla="*/ 1307297 h 2093221"/>
                  <a:gd name="connsiteX10" fmla="*/ 1118232 w 8119170"/>
                  <a:gd name="connsiteY10" fmla="*/ 1292790 h 2093221"/>
                  <a:gd name="connsiteX11" fmla="*/ 581541 w 8119170"/>
                  <a:gd name="connsiteY11" fmla="*/ 1390020 h 2093221"/>
                  <a:gd name="connsiteX12" fmla="*/ 54645 w 8119170"/>
                  <a:gd name="connsiteY12" fmla="*/ 1888334 h 2093221"/>
                  <a:gd name="connsiteX13" fmla="*/ 0 w 8119170"/>
                  <a:gd name="connsiteY13" fmla="*/ 2093221 h 2093221"/>
                  <a:gd name="connsiteX14" fmla="*/ 8119015 w 8119170"/>
                  <a:gd name="connsiteY14" fmla="*/ 2091697 h 2093221"/>
                  <a:gd name="connsiteX15" fmla="*/ 8082584 w 8119170"/>
                  <a:gd name="connsiteY15" fmla="*/ 845410 h 2093221"/>
                  <a:gd name="connsiteX16" fmla="*/ 7755711 w 8119170"/>
                  <a:gd name="connsiteY16" fmla="*/ 616406 h 2093221"/>
                  <a:gd name="connsiteX17" fmla="*/ 7112478 w 8119170"/>
                  <a:gd name="connsiteY17" fmla="*/ 115551 h 2093221"/>
                  <a:gd name="connsiteX0" fmla="*/ 7112478 w 8119170"/>
                  <a:gd name="connsiteY0" fmla="*/ 115551 h 2093221"/>
                  <a:gd name="connsiteX1" fmla="*/ 6578391 w 8119170"/>
                  <a:gd name="connsiteY1" fmla="*/ 85752 h 2093221"/>
                  <a:gd name="connsiteX2" fmla="*/ 6107452 w 8119170"/>
                  <a:gd name="connsiteY2" fmla="*/ 597720 h 2093221"/>
                  <a:gd name="connsiteX3" fmla="*/ 5308721 w 8119170"/>
                  <a:gd name="connsiteY3" fmla="*/ 1162363 h 2093221"/>
                  <a:gd name="connsiteX4" fmla="*/ 4821857 w 8119170"/>
                  <a:gd name="connsiteY4" fmla="*/ 1305529 h 2093221"/>
                  <a:gd name="connsiteX5" fmla="*/ 4168807 w 8119170"/>
                  <a:gd name="connsiteY5" fmla="*/ 1373988 h 2093221"/>
                  <a:gd name="connsiteX6" fmla="*/ 3713798 w 8119170"/>
                  <a:gd name="connsiteY6" fmla="*/ 1474668 h 2093221"/>
                  <a:gd name="connsiteX7" fmla="*/ 3239643 w 8119170"/>
                  <a:gd name="connsiteY7" fmla="*/ 1648690 h 2093221"/>
                  <a:gd name="connsiteX8" fmla="*/ 2242280 w 8119170"/>
                  <a:gd name="connsiteY8" fmla="*/ 1598588 h 2093221"/>
                  <a:gd name="connsiteX9" fmla="*/ 1663252 w 8119170"/>
                  <a:gd name="connsiteY9" fmla="*/ 1307297 h 2093221"/>
                  <a:gd name="connsiteX10" fmla="*/ 1118232 w 8119170"/>
                  <a:gd name="connsiteY10" fmla="*/ 1292790 h 2093221"/>
                  <a:gd name="connsiteX11" fmla="*/ 581541 w 8119170"/>
                  <a:gd name="connsiteY11" fmla="*/ 1390020 h 2093221"/>
                  <a:gd name="connsiteX12" fmla="*/ 54645 w 8119170"/>
                  <a:gd name="connsiteY12" fmla="*/ 1888334 h 2093221"/>
                  <a:gd name="connsiteX13" fmla="*/ 0 w 8119170"/>
                  <a:gd name="connsiteY13" fmla="*/ 2093221 h 2093221"/>
                  <a:gd name="connsiteX14" fmla="*/ 8119015 w 8119170"/>
                  <a:gd name="connsiteY14" fmla="*/ 2091697 h 2093221"/>
                  <a:gd name="connsiteX15" fmla="*/ 8082584 w 8119170"/>
                  <a:gd name="connsiteY15" fmla="*/ 845410 h 2093221"/>
                  <a:gd name="connsiteX16" fmla="*/ 7755711 w 8119170"/>
                  <a:gd name="connsiteY16" fmla="*/ 616406 h 2093221"/>
                  <a:gd name="connsiteX17" fmla="*/ 7112478 w 8119170"/>
                  <a:gd name="connsiteY17" fmla="*/ 115551 h 2093221"/>
                  <a:gd name="connsiteX0" fmla="*/ 7112478 w 8119170"/>
                  <a:gd name="connsiteY0" fmla="*/ 134547 h 2112217"/>
                  <a:gd name="connsiteX1" fmla="*/ 6578391 w 8119170"/>
                  <a:gd name="connsiteY1" fmla="*/ 104748 h 2112217"/>
                  <a:gd name="connsiteX2" fmla="*/ 6107452 w 8119170"/>
                  <a:gd name="connsiteY2" fmla="*/ 616716 h 2112217"/>
                  <a:gd name="connsiteX3" fmla="*/ 5308721 w 8119170"/>
                  <a:gd name="connsiteY3" fmla="*/ 1181359 h 2112217"/>
                  <a:gd name="connsiteX4" fmla="*/ 4821857 w 8119170"/>
                  <a:gd name="connsiteY4" fmla="*/ 1324525 h 2112217"/>
                  <a:gd name="connsiteX5" fmla="*/ 4168807 w 8119170"/>
                  <a:gd name="connsiteY5" fmla="*/ 1392984 h 2112217"/>
                  <a:gd name="connsiteX6" fmla="*/ 3713798 w 8119170"/>
                  <a:gd name="connsiteY6" fmla="*/ 1493664 h 2112217"/>
                  <a:gd name="connsiteX7" fmla="*/ 3239643 w 8119170"/>
                  <a:gd name="connsiteY7" fmla="*/ 1667686 h 2112217"/>
                  <a:gd name="connsiteX8" fmla="*/ 2242280 w 8119170"/>
                  <a:gd name="connsiteY8" fmla="*/ 1617584 h 2112217"/>
                  <a:gd name="connsiteX9" fmla="*/ 1663252 w 8119170"/>
                  <a:gd name="connsiteY9" fmla="*/ 1326293 h 2112217"/>
                  <a:gd name="connsiteX10" fmla="*/ 1118232 w 8119170"/>
                  <a:gd name="connsiteY10" fmla="*/ 1311786 h 2112217"/>
                  <a:gd name="connsiteX11" fmla="*/ 581541 w 8119170"/>
                  <a:gd name="connsiteY11" fmla="*/ 1409016 h 2112217"/>
                  <a:gd name="connsiteX12" fmla="*/ 54645 w 8119170"/>
                  <a:gd name="connsiteY12" fmla="*/ 1907330 h 2112217"/>
                  <a:gd name="connsiteX13" fmla="*/ 0 w 8119170"/>
                  <a:gd name="connsiteY13" fmla="*/ 2112217 h 2112217"/>
                  <a:gd name="connsiteX14" fmla="*/ 8119015 w 8119170"/>
                  <a:gd name="connsiteY14" fmla="*/ 2110693 h 2112217"/>
                  <a:gd name="connsiteX15" fmla="*/ 8082584 w 8119170"/>
                  <a:gd name="connsiteY15" fmla="*/ 864406 h 2112217"/>
                  <a:gd name="connsiteX16" fmla="*/ 7755711 w 8119170"/>
                  <a:gd name="connsiteY16" fmla="*/ 635402 h 2112217"/>
                  <a:gd name="connsiteX17" fmla="*/ 7112478 w 8119170"/>
                  <a:gd name="connsiteY17" fmla="*/ 134547 h 2112217"/>
                  <a:gd name="connsiteX0" fmla="*/ 7112478 w 8119170"/>
                  <a:gd name="connsiteY0" fmla="*/ 120970 h 2098640"/>
                  <a:gd name="connsiteX1" fmla="*/ 6578391 w 8119170"/>
                  <a:gd name="connsiteY1" fmla="*/ 91171 h 2098640"/>
                  <a:gd name="connsiteX2" fmla="*/ 6107452 w 8119170"/>
                  <a:gd name="connsiteY2" fmla="*/ 603139 h 2098640"/>
                  <a:gd name="connsiteX3" fmla="*/ 5308721 w 8119170"/>
                  <a:gd name="connsiteY3" fmla="*/ 1167782 h 2098640"/>
                  <a:gd name="connsiteX4" fmla="*/ 4821857 w 8119170"/>
                  <a:gd name="connsiteY4" fmla="*/ 1310948 h 2098640"/>
                  <a:gd name="connsiteX5" fmla="*/ 4168807 w 8119170"/>
                  <a:gd name="connsiteY5" fmla="*/ 1379407 h 2098640"/>
                  <a:gd name="connsiteX6" fmla="*/ 3713798 w 8119170"/>
                  <a:gd name="connsiteY6" fmla="*/ 1480087 h 2098640"/>
                  <a:gd name="connsiteX7" fmla="*/ 3239643 w 8119170"/>
                  <a:gd name="connsiteY7" fmla="*/ 1654109 h 2098640"/>
                  <a:gd name="connsiteX8" fmla="*/ 2242280 w 8119170"/>
                  <a:gd name="connsiteY8" fmla="*/ 1604007 h 2098640"/>
                  <a:gd name="connsiteX9" fmla="*/ 1663252 w 8119170"/>
                  <a:gd name="connsiteY9" fmla="*/ 1312716 h 2098640"/>
                  <a:gd name="connsiteX10" fmla="*/ 1118232 w 8119170"/>
                  <a:gd name="connsiteY10" fmla="*/ 1298209 h 2098640"/>
                  <a:gd name="connsiteX11" fmla="*/ 581541 w 8119170"/>
                  <a:gd name="connsiteY11" fmla="*/ 1395439 h 2098640"/>
                  <a:gd name="connsiteX12" fmla="*/ 54645 w 8119170"/>
                  <a:gd name="connsiteY12" fmla="*/ 1893753 h 2098640"/>
                  <a:gd name="connsiteX13" fmla="*/ 0 w 8119170"/>
                  <a:gd name="connsiteY13" fmla="*/ 2098640 h 2098640"/>
                  <a:gd name="connsiteX14" fmla="*/ 8119015 w 8119170"/>
                  <a:gd name="connsiteY14" fmla="*/ 2097116 h 2098640"/>
                  <a:gd name="connsiteX15" fmla="*/ 8082584 w 8119170"/>
                  <a:gd name="connsiteY15" fmla="*/ 850829 h 2098640"/>
                  <a:gd name="connsiteX16" fmla="*/ 7755711 w 8119170"/>
                  <a:gd name="connsiteY16" fmla="*/ 621825 h 2098640"/>
                  <a:gd name="connsiteX17" fmla="*/ 7112478 w 8119170"/>
                  <a:gd name="connsiteY17" fmla="*/ 120970 h 2098640"/>
                  <a:gd name="connsiteX0" fmla="*/ 7112478 w 8119170"/>
                  <a:gd name="connsiteY0" fmla="*/ 89842 h 2067512"/>
                  <a:gd name="connsiteX1" fmla="*/ 6578391 w 8119170"/>
                  <a:gd name="connsiteY1" fmla="*/ 60043 h 2067512"/>
                  <a:gd name="connsiteX2" fmla="*/ 6107452 w 8119170"/>
                  <a:gd name="connsiteY2" fmla="*/ 572011 h 2067512"/>
                  <a:gd name="connsiteX3" fmla="*/ 5308721 w 8119170"/>
                  <a:gd name="connsiteY3" fmla="*/ 1136654 h 2067512"/>
                  <a:gd name="connsiteX4" fmla="*/ 4821857 w 8119170"/>
                  <a:gd name="connsiteY4" fmla="*/ 1279820 h 2067512"/>
                  <a:gd name="connsiteX5" fmla="*/ 4168807 w 8119170"/>
                  <a:gd name="connsiteY5" fmla="*/ 1348279 h 2067512"/>
                  <a:gd name="connsiteX6" fmla="*/ 3713798 w 8119170"/>
                  <a:gd name="connsiteY6" fmla="*/ 1448959 h 2067512"/>
                  <a:gd name="connsiteX7" fmla="*/ 3239643 w 8119170"/>
                  <a:gd name="connsiteY7" fmla="*/ 1622981 h 2067512"/>
                  <a:gd name="connsiteX8" fmla="*/ 2242280 w 8119170"/>
                  <a:gd name="connsiteY8" fmla="*/ 1572879 h 2067512"/>
                  <a:gd name="connsiteX9" fmla="*/ 1663252 w 8119170"/>
                  <a:gd name="connsiteY9" fmla="*/ 1281588 h 2067512"/>
                  <a:gd name="connsiteX10" fmla="*/ 1118232 w 8119170"/>
                  <a:gd name="connsiteY10" fmla="*/ 1267081 h 2067512"/>
                  <a:gd name="connsiteX11" fmla="*/ 581541 w 8119170"/>
                  <a:gd name="connsiteY11" fmla="*/ 1364311 h 2067512"/>
                  <a:gd name="connsiteX12" fmla="*/ 54645 w 8119170"/>
                  <a:gd name="connsiteY12" fmla="*/ 1862625 h 2067512"/>
                  <a:gd name="connsiteX13" fmla="*/ 0 w 8119170"/>
                  <a:gd name="connsiteY13" fmla="*/ 2067512 h 2067512"/>
                  <a:gd name="connsiteX14" fmla="*/ 8119015 w 8119170"/>
                  <a:gd name="connsiteY14" fmla="*/ 2065988 h 2067512"/>
                  <a:gd name="connsiteX15" fmla="*/ 8082584 w 8119170"/>
                  <a:gd name="connsiteY15" fmla="*/ 819701 h 2067512"/>
                  <a:gd name="connsiteX16" fmla="*/ 7755711 w 8119170"/>
                  <a:gd name="connsiteY16" fmla="*/ 590697 h 2067512"/>
                  <a:gd name="connsiteX17" fmla="*/ 7112478 w 8119170"/>
                  <a:gd name="connsiteY17" fmla="*/ 89842 h 2067512"/>
                  <a:gd name="connsiteX0" fmla="*/ 7112478 w 8119170"/>
                  <a:gd name="connsiteY0" fmla="*/ 82014 h 2059684"/>
                  <a:gd name="connsiteX1" fmla="*/ 6578391 w 8119170"/>
                  <a:gd name="connsiteY1" fmla="*/ 52215 h 2059684"/>
                  <a:gd name="connsiteX2" fmla="*/ 6107452 w 8119170"/>
                  <a:gd name="connsiteY2" fmla="*/ 564183 h 2059684"/>
                  <a:gd name="connsiteX3" fmla="*/ 5308721 w 8119170"/>
                  <a:gd name="connsiteY3" fmla="*/ 1128826 h 2059684"/>
                  <a:gd name="connsiteX4" fmla="*/ 4821857 w 8119170"/>
                  <a:gd name="connsiteY4" fmla="*/ 1271992 h 2059684"/>
                  <a:gd name="connsiteX5" fmla="*/ 4168807 w 8119170"/>
                  <a:gd name="connsiteY5" fmla="*/ 1340451 h 2059684"/>
                  <a:gd name="connsiteX6" fmla="*/ 3713798 w 8119170"/>
                  <a:gd name="connsiteY6" fmla="*/ 1441131 h 2059684"/>
                  <a:gd name="connsiteX7" fmla="*/ 3239643 w 8119170"/>
                  <a:gd name="connsiteY7" fmla="*/ 1615153 h 2059684"/>
                  <a:gd name="connsiteX8" fmla="*/ 2242280 w 8119170"/>
                  <a:gd name="connsiteY8" fmla="*/ 1565051 h 2059684"/>
                  <a:gd name="connsiteX9" fmla="*/ 1663252 w 8119170"/>
                  <a:gd name="connsiteY9" fmla="*/ 1273760 h 2059684"/>
                  <a:gd name="connsiteX10" fmla="*/ 1118232 w 8119170"/>
                  <a:gd name="connsiteY10" fmla="*/ 1259253 h 2059684"/>
                  <a:gd name="connsiteX11" fmla="*/ 581541 w 8119170"/>
                  <a:gd name="connsiteY11" fmla="*/ 1356483 h 2059684"/>
                  <a:gd name="connsiteX12" fmla="*/ 54645 w 8119170"/>
                  <a:gd name="connsiteY12" fmla="*/ 1854797 h 2059684"/>
                  <a:gd name="connsiteX13" fmla="*/ 0 w 8119170"/>
                  <a:gd name="connsiteY13" fmla="*/ 2059684 h 2059684"/>
                  <a:gd name="connsiteX14" fmla="*/ 8119015 w 8119170"/>
                  <a:gd name="connsiteY14" fmla="*/ 2058160 h 2059684"/>
                  <a:gd name="connsiteX15" fmla="*/ 8082584 w 8119170"/>
                  <a:gd name="connsiteY15" fmla="*/ 811873 h 2059684"/>
                  <a:gd name="connsiteX16" fmla="*/ 7755711 w 8119170"/>
                  <a:gd name="connsiteY16" fmla="*/ 582869 h 2059684"/>
                  <a:gd name="connsiteX17" fmla="*/ 7112478 w 8119170"/>
                  <a:gd name="connsiteY17" fmla="*/ 82014 h 2059684"/>
                  <a:gd name="connsiteX0" fmla="*/ 7112478 w 8119170"/>
                  <a:gd name="connsiteY0" fmla="*/ 82014 h 2059684"/>
                  <a:gd name="connsiteX1" fmla="*/ 6578391 w 8119170"/>
                  <a:gd name="connsiteY1" fmla="*/ 52215 h 2059684"/>
                  <a:gd name="connsiteX2" fmla="*/ 6107452 w 8119170"/>
                  <a:gd name="connsiteY2" fmla="*/ 564183 h 2059684"/>
                  <a:gd name="connsiteX3" fmla="*/ 5308721 w 8119170"/>
                  <a:gd name="connsiteY3" fmla="*/ 1128826 h 2059684"/>
                  <a:gd name="connsiteX4" fmla="*/ 4821857 w 8119170"/>
                  <a:gd name="connsiteY4" fmla="*/ 1271992 h 2059684"/>
                  <a:gd name="connsiteX5" fmla="*/ 4168807 w 8119170"/>
                  <a:gd name="connsiteY5" fmla="*/ 1340451 h 2059684"/>
                  <a:gd name="connsiteX6" fmla="*/ 3713798 w 8119170"/>
                  <a:gd name="connsiteY6" fmla="*/ 1441131 h 2059684"/>
                  <a:gd name="connsiteX7" fmla="*/ 3239643 w 8119170"/>
                  <a:gd name="connsiteY7" fmla="*/ 1615153 h 2059684"/>
                  <a:gd name="connsiteX8" fmla="*/ 2242280 w 8119170"/>
                  <a:gd name="connsiteY8" fmla="*/ 1565051 h 2059684"/>
                  <a:gd name="connsiteX9" fmla="*/ 1663252 w 8119170"/>
                  <a:gd name="connsiteY9" fmla="*/ 1273760 h 2059684"/>
                  <a:gd name="connsiteX10" fmla="*/ 1118232 w 8119170"/>
                  <a:gd name="connsiteY10" fmla="*/ 1259253 h 2059684"/>
                  <a:gd name="connsiteX11" fmla="*/ 581541 w 8119170"/>
                  <a:gd name="connsiteY11" fmla="*/ 1356483 h 2059684"/>
                  <a:gd name="connsiteX12" fmla="*/ 54645 w 8119170"/>
                  <a:gd name="connsiteY12" fmla="*/ 1854797 h 2059684"/>
                  <a:gd name="connsiteX13" fmla="*/ 0 w 8119170"/>
                  <a:gd name="connsiteY13" fmla="*/ 2059684 h 2059684"/>
                  <a:gd name="connsiteX14" fmla="*/ 8119015 w 8119170"/>
                  <a:gd name="connsiteY14" fmla="*/ 2058160 h 2059684"/>
                  <a:gd name="connsiteX15" fmla="*/ 8082584 w 8119170"/>
                  <a:gd name="connsiteY15" fmla="*/ 811873 h 2059684"/>
                  <a:gd name="connsiteX16" fmla="*/ 7755711 w 8119170"/>
                  <a:gd name="connsiteY16" fmla="*/ 582869 h 2059684"/>
                  <a:gd name="connsiteX17" fmla="*/ 7112478 w 8119170"/>
                  <a:gd name="connsiteY17" fmla="*/ 82014 h 2059684"/>
                  <a:gd name="connsiteX0" fmla="*/ 7112478 w 8119170"/>
                  <a:gd name="connsiteY0" fmla="*/ 102719 h 2080389"/>
                  <a:gd name="connsiteX1" fmla="*/ 6771085 w 8119170"/>
                  <a:gd name="connsiteY1" fmla="*/ 15305 h 2080389"/>
                  <a:gd name="connsiteX2" fmla="*/ 6107452 w 8119170"/>
                  <a:gd name="connsiteY2" fmla="*/ 584888 h 2080389"/>
                  <a:gd name="connsiteX3" fmla="*/ 5308721 w 8119170"/>
                  <a:gd name="connsiteY3" fmla="*/ 1149531 h 2080389"/>
                  <a:gd name="connsiteX4" fmla="*/ 4821857 w 8119170"/>
                  <a:gd name="connsiteY4" fmla="*/ 1292697 h 2080389"/>
                  <a:gd name="connsiteX5" fmla="*/ 4168807 w 8119170"/>
                  <a:gd name="connsiteY5" fmla="*/ 1361156 h 2080389"/>
                  <a:gd name="connsiteX6" fmla="*/ 3713798 w 8119170"/>
                  <a:gd name="connsiteY6" fmla="*/ 1461836 h 2080389"/>
                  <a:gd name="connsiteX7" fmla="*/ 3239643 w 8119170"/>
                  <a:gd name="connsiteY7" fmla="*/ 1635858 h 2080389"/>
                  <a:gd name="connsiteX8" fmla="*/ 2242280 w 8119170"/>
                  <a:gd name="connsiteY8" fmla="*/ 1585756 h 2080389"/>
                  <a:gd name="connsiteX9" fmla="*/ 1663252 w 8119170"/>
                  <a:gd name="connsiteY9" fmla="*/ 1294465 h 2080389"/>
                  <a:gd name="connsiteX10" fmla="*/ 1118232 w 8119170"/>
                  <a:gd name="connsiteY10" fmla="*/ 1279958 h 2080389"/>
                  <a:gd name="connsiteX11" fmla="*/ 581541 w 8119170"/>
                  <a:gd name="connsiteY11" fmla="*/ 1377188 h 2080389"/>
                  <a:gd name="connsiteX12" fmla="*/ 54645 w 8119170"/>
                  <a:gd name="connsiteY12" fmla="*/ 1875502 h 2080389"/>
                  <a:gd name="connsiteX13" fmla="*/ 0 w 8119170"/>
                  <a:gd name="connsiteY13" fmla="*/ 2080389 h 2080389"/>
                  <a:gd name="connsiteX14" fmla="*/ 8119015 w 8119170"/>
                  <a:gd name="connsiteY14" fmla="*/ 2078865 h 2080389"/>
                  <a:gd name="connsiteX15" fmla="*/ 8082584 w 8119170"/>
                  <a:gd name="connsiteY15" fmla="*/ 832578 h 2080389"/>
                  <a:gd name="connsiteX16" fmla="*/ 7755711 w 8119170"/>
                  <a:gd name="connsiteY16" fmla="*/ 603574 h 2080389"/>
                  <a:gd name="connsiteX17" fmla="*/ 7112478 w 8119170"/>
                  <a:gd name="connsiteY17" fmla="*/ 102719 h 2080389"/>
                  <a:gd name="connsiteX0" fmla="*/ 7112478 w 8119170"/>
                  <a:gd name="connsiteY0" fmla="*/ 61376 h 2039046"/>
                  <a:gd name="connsiteX1" fmla="*/ 6634593 w 8119170"/>
                  <a:gd name="connsiteY1" fmla="*/ 31577 h 2039046"/>
                  <a:gd name="connsiteX2" fmla="*/ 6107452 w 8119170"/>
                  <a:gd name="connsiteY2" fmla="*/ 543545 h 2039046"/>
                  <a:gd name="connsiteX3" fmla="*/ 5308721 w 8119170"/>
                  <a:gd name="connsiteY3" fmla="*/ 1108188 h 2039046"/>
                  <a:gd name="connsiteX4" fmla="*/ 4821857 w 8119170"/>
                  <a:gd name="connsiteY4" fmla="*/ 1251354 h 2039046"/>
                  <a:gd name="connsiteX5" fmla="*/ 4168807 w 8119170"/>
                  <a:gd name="connsiteY5" fmla="*/ 1319813 h 2039046"/>
                  <a:gd name="connsiteX6" fmla="*/ 3713798 w 8119170"/>
                  <a:gd name="connsiteY6" fmla="*/ 1420493 h 2039046"/>
                  <a:gd name="connsiteX7" fmla="*/ 3239643 w 8119170"/>
                  <a:gd name="connsiteY7" fmla="*/ 1594515 h 2039046"/>
                  <a:gd name="connsiteX8" fmla="*/ 2242280 w 8119170"/>
                  <a:gd name="connsiteY8" fmla="*/ 1544413 h 2039046"/>
                  <a:gd name="connsiteX9" fmla="*/ 1663252 w 8119170"/>
                  <a:gd name="connsiteY9" fmla="*/ 1253122 h 2039046"/>
                  <a:gd name="connsiteX10" fmla="*/ 1118232 w 8119170"/>
                  <a:gd name="connsiteY10" fmla="*/ 1238615 h 2039046"/>
                  <a:gd name="connsiteX11" fmla="*/ 581541 w 8119170"/>
                  <a:gd name="connsiteY11" fmla="*/ 1335845 h 2039046"/>
                  <a:gd name="connsiteX12" fmla="*/ 54645 w 8119170"/>
                  <a:gd name="connsiteY12" fmla="*/ 1834159 h 2039046"/>
                  <a:gd name="connsiteX13" fmla="*/ 0 w 8119170"/>
                  <a:gd name="connsiteY13" fmla="*/ 2039046 h 2039046"/>
                  <a:gd name="connsiteX14" fmla="*/ 8119015 w 8119170"/>
                  <a:gd name="connsiteY14" fmla="*/ 2037522 h 2039046"/>
                  <a:gd name="connsiteX15" fmla="*/ 8082584 w 8119170"/>
                  <a:gd name="connsiteY15" fmla="*/ 791235 h 2039046"/>
                  <a:gd name="connsiteX16" fmla="*/ 7755711 w 8119170"/>
                  <a:gd name="connsiteY16" fmla="*/ 562231 h 2039046"/>
                  <a:gd name="connsiteX17" fmla="*/ 7112478 w 8119170"/>
                  <a:gd name="connsiteY17" fmla="*/ 61376 h 2039046"/>
                  <a:gd name="connsiteX0" fmla="*/ 7112478 w 8119170"/>
                  <a:gd name="connsiteY0" fmla="*/ 53529 h 2031199"/>
                  <a:gd name="connsiteX1" fmla="*/ 6634593 w 8119170"/>
                  <a:gd name="connsiteY1" fmla="*/ 23730 h 2031199"/>
                  <a:gd name="connsiteX2" fmla="*/ 6107452 w 8119170"/>
                  <a:gd name="connsiteY2" fmla="*/ 535698 h 2031199"/>
                  <a:gd name="connsiteX3" fmla="*/ 5308721 w 8119170"/>
                  <a:gd name="connsiteY3" fmla="*/ 1100341 h 2031199"/>
                  <a:gd name="connsiteX4" fmla="*/ 4821857 w 8119170"/>
                  <a:gd name="connsiteY4" fmla="*/ 1243507 h 2031199"/>
                  <a:gd name="connsiteX5" fmla="*/ 4168807 w 8119170"/>
                  <a:gd name="connsiteY5" fmla="*/ 1311966 h 2031199"/>
                  <a:gd name="connsiteX6" fmla="*/ 3713798 w 8119170"/>
                  <a:gd name="connsiteY6" fmla="*/ 1412646 h 2031199"/>
                  <a:gd name="connsiteX7" fmla="*/ 3239643 w 8119170"/>
                  <a:gd name="connsiteY7" fmla="*/ 1586668 h 2031199"/>
                  <a:gd name="connsiteX8" fmla="*/ 2242280 w 8119170"/>
                  <a:gd name="connsiteY8" fmla="*/ 1536566 h 2031199"/>
                  <a:gd name="connsiteX9" fmla="*/ 1663252 w 8119170"/>
                  <a:gd name="connsiteY9" fmla="*/ 1245275 h 2031199"/>
                  <a:gd name="connsiteX10" fmla="*/ 1118232 w 8119170"/>
                  <a:gd name="connsiteY10" fmla="*/ 1230768 h 2031199"/>
                  <a:gd name="connsiteX11" fmla="*/ 581541 w 8119170"/>
                  <a:gd name="connsiteY11" fmla="*/ 1327998 h 2031199"/>
                  <a:gd name="connsiteX12" fmla="*/ 54645 w 8119170"/>
                  <a:gd name="connsiteY12" fmla="*/ 1826312 h 2031199"/>
                  <a:gd name="connsiteX13" fmla="*/ 0 w 8119170"/>
                  <a:gd name="connsiteY13" fmla="*/ 2031199 h 2031199"/>
                  <a:gd name="connsiteX14" fmla="*/ 8119015 w 8119170"/>
                  <a:gd name="connsiteY14" fmla="*/ 2029675 h 2031199"/>
                  <a:gd name="connsiteX15" fmla="*/ 8082584 w 8119170"/>
                  <a:gd name="connsiteY15" fmla="*/ 783388 h 2031199"/>
                  <a:gd name="connsiteX16" fmla="*/ 7755711 w 8119170"/>
                  <a:gd name="connsiteY16" fmla="*/ 554384 h 2031199"/>
                  <a:gd name="connsiteX17" fmla="*/ 7112478 w 8119170"/>
                  <a:gd name="connsiteY17" fmla="*/ 53529 h 2031199"/>
                  <a:gd name="connsiteX0" fmla="*/ 7112478 w 8119170"/>
                  <a:gd name="connsiteY0" fmla="*/ 53529 h 2031199"/>
                  <a:gd name="connsiteX1" fmla="*/ 6634593 w 8119170"/>
                  <a:gd name="connsiteY1" fmla="*/ 23730 h 2031199"/>
                  <a:gd name="connsiteX2" fmla="*/ 6107452 w 8119170"/>
                  <a:gd name="connsiteY2" fmla="*/ 535698 h 2031199"/>
                  <a:gd name="connsiteX3" fmla="*/ 5308721 w 8119170"/>
                  <a:gd name="connsiteY3" fmla="*/ 1100341 h 2031199"/>
                  <a:gd name="connsiteX4" fmla="*/ 4821857 w 8119170"/>
                  <a:gd name="connsiteY4" fmla="*/ 1243507 h 2031199"/>
                  <a:gd name="connsiteX5" fmla="*/ 4168807 w 8119170"/>
                  <a:gd name="connsiteY5" fmla="*/ 1311966 h 2031199"/>
                  <a:gd name="connsiteX6" fmla="*/ 3713798 w 8119170"/>
                  <a:gd name="connsiteY6" fmla="*/ 1412646 h 2031199"/>
                  <a:gd name="connsiteX7" fmla="*/ 3239643 w 8119170"/>
                  <a:gd name="connsiteY7" fmla="*/ 1586668 h 2031199"/>
                  <a:gd name="connsiteX8" fmla="*/ 2242280 w 8119170"/>
                  <a:gd name="connsiteY8" fmla="*/ 1536566 h 2031199"/>
                  <a:gd name="connsiteX9" fmla="*/ 1663252 w 8119170"/>
                  <a:gd name="connsiteY9" fmla="*/ 1245275 h 2031199"/>
                  <a:gd name="connsiteX10" fmla="*/ 1118232 w 8119170"/>
                  <a:gd name="connsiteY10" fmla="*/ 1230768 h 2031199"/>
                  <a:gd name="connsiteX11" fmla="*/ 581541 w 8119170"/>
                  <a:gd name="connsiteY11" fmla="*/ 1327998 h 2031199"/>
                  <a:gd name="connsiteX12" fmla="*/ 54645 w 8119170"/>
                  <a:gd name="connsiteY12" fmla="*/ 1826312 h 2031199"/>
                  <a:gd name="connsiteX13" fmla="*/ 0 w 8119170"/>
                  <a:gd name="connsiteY13" fmla="*/ 2031199 h 2031199"/>
                  <a:gd name="connsiteX14" fmla="*/ 8119015 w 8119170"/>
                  <a:gd name="connsiteY14" fmla="*/ 2029675 h 2031199"/>
                  <a:gd name="connsiteX15" fmla="*/ 8082584 w 8119170"/>
                  <a:gd name="connsiteY15" fmla="*/ 783388 h 2031199"/>
                  <a:gd name="connsiteX16" fmla="*/ 7755711 w 8119170"/>
                  <a:gd name="connsiteY16" fmla="*/ 554384 h 2031199"/>
                  <a:gd name="connsiteX17" fmla="*/ 7112478 w 8119170"/>
                  <a:gd name="connsiteY17" fmla="*/ 53529 h 2031199"/>
                  <a:gd name="connsiteX0" fmla="*/ 7112478 w 8119170"/>
                  <a:gd name="connsiteY0" fmla="*/ 53529 h 2031199"/>
                  <a:gd name="connsiteX1" fmla="*/ 6634593 w 8119170"/>
                  <a:gd name="connsiteY1" fmla="*/ 23730 h 2031199"/>
                  <a:gd name="connsiteX2" fmla="*/ 6107452 w 8119170"/>
                  <a:gd name="connsiteY2" fmla="*/ 535698 h 2031199"/>
                  <a:gd name="connsiteX3" fmla="*/ 5308721 w 8119170"/>
                  <a:gd name="connsiteY3" fmla="*/ 1100341 h 2031199"/>
                  <a:gd name="connsiteX4" fmla="*/ 4821857 w 8119170"/>
                  <a:gd name="connsiteY4" fmla="*/ 1243507 h 2031199"/>
                  <a:gd name="connsiteX5" fmla="*/ 4168807 w 8119170"/>
                  <a:gd name="connsiteY5" fmla="*/ 1311966 h 2031199"/>
                  <a:gd name="connsiteX6" fmla="*/ 3713798 w 8119170"/>
                  <a:gd name="connsiteY6" fmla="*/ 1412646 h 2031199"/>
                  <a:gd name="connsiteX7" fmla="*/ 3239643 w 8119170"/>
                  <a:gd name="connsiteY7" fmla="*/ 1586668 h 2031199"/>
                  <a:gd name="connsiteX8" fmla="*/ 2242280 w 8119170"/>
                  <a:gd name="connsiteY8" fmla="*/ 1536566 h 2031199"/>
                  <a:gd name="connsiteX9" fmla="*/ 1663252 w 8119170"/>
                  <a:gd name="connsiteY9" fmla="*/ 1245275 h 2031199"/>
                  <a:gd name="connsiteX10" fmla="*/ 1118232 w 8119170"/>
                  <a:gd name="connsiteY10" fmla="*/ 1230768 h 2031199"/>
                  <a:gd name="connsiteX11" fmla="*/ 581541 w 8119170"/>
                  <a:gd name="connsiteY11" fmla="*/ 1327998 h 2031199"/>
                  <a:gd name="connsiteX12" fmla="*/ 54645 w 8119170"/>
                  <a:gd name="connsiteY12" fmla="*/ 1826312 h 2031199"/>
                  <a:gd name="connsiteX13" fmla="*/ 0 w 8119170"/>
                  <a:gd name="connsiteY13" fmla="*/ 2031199 h 2031199"/>
                  <a:gd name="connsiteX14" fmla="*/ 8119015 w 8119170"/>
                  <a:gd name="connsiteY14" fmla="*/ 2029675 h 2031199"/>
                  <a:gd name="connsiteX15" fmla="*/ 8082584 w 8119170"/>
                  <a:gd name="connsiteY15" fmla="*/ 783388 h 2031199"/>
                  <a:gd name="connsiteX16" fmla="*/ 7755711 w 8119170"/>
                  <a:gd name="connsiteY16" fmla="*/ 554384 h 2031199"/>
                  <a:gd name="connsiteX17" fmla="*/ 7112478 w 8119170"/>
                  <a:gd name="connsiteY17" fmla="*/ 53529 h 2031199"/>
                  <a:gd name="connsiteX0" fmla="*/ 7112478 w 8119170"/>
                  <a:gd name="connsiteY0" fmla="*/ 53529 h 2031199"/>
                  <a:gd name="connsiteX1" fmla="*/ 6634593 w 8119170"/>
                  <a:gd name="connsiteY1" fmla="*/ 23730 h 2031199"/>
                  <a:gd name="connsiteX2" fmla="*/ 6107452 w 8119170"/>
                  <a:gd name="connsiteY2" fmla="*/ 535698 h 2031199"/>
                  <a:gd name="connsiteX3" fmla="*/ 5308721 w 8119170"/>
                  <a:gd name="connsiteY3" fmla="*/ 1100341 h 2031199"/>
                  <a:gd name="connsiteX4" fmla="*/ 4821857 w 8119170"/>
                  <a:gd name="connsiteY4" fmla="*/ 1243507 h 2031199"/>
                  <a:gd name="connsiteX5" fmla="*/ 4168807 w 8119170"/>
                  <a:gd name="connsiteY5" fmla="*/ 1311966 h 2031199"/>
                  <a:gd name="connsiteX6" fmla="*/ 3713798 w 8119170"/>
                  <a:gd name="connsiteY6" fmla="*/ 1412646 h 2031199"/>
                  <a:gd name="connsiteX7" fmla="*/ 3239643 w 8119170"/>
                  <a:gd name="connsiteY7" fmla="*/ 1586668 h 2031199"/>
                  <a:gd name="connsiteX8" fmla="*/ 2242280 w 8119170"/>
                  <a:gd name="connsiteY8" fmla="*/ 1536566 h 2031199"/>
                  <a:gd name="connsiteX9" fmla="*/ 1663252 w 8119170"/>
                  <a:gd name="connsiteY9" fmla="*/ 1245275 h 2031199"/>
                  <a:gd name="connsiteX10" fmla="*/ 1118232 w 8119170"/>
                  <a:gd name="connsiteY10" fmla="*/ 1230768 h 2031199"/>
                  <a:gd name="connsiteX11" fmla="*/ 581541 w 8119170"/>
                  <a:gd name="connsiteY11" fmla="*/ 1327998 h 2031199"/>
                  <a:gd name="connsiteX12" fmla="*/ 54645 w 8119170"/>
                  <a:gd name="connsiteY12" fmla="*/ 1826312 h 2031199"/>
                  <a:gd name="connsiteX13" fmla="*/ 0 w 8119170"/>
                  <a:gd name="connsiteY13" fmla="*/ 2031199 h 2031199"/>
                  <a:gd name="connsiteX14" fmla="*/ 8119015 w 8119170"/>
                  <a:gd name="connsiteY14" fmla="*/ 2029675 h 2031199"/>
                  <a:gd name="connsiteX15" fmla="*/ 8082584 w 8119170"/>
                  <a:gd name="connsiteY15" fmla="*/ 783388 h 2031199"/>
                  <a:gd name="connsiteX16" fmla="*/ 7755711 w 8119170"/>
                  <a:gd name="connsiteY16" fmla="*/ 554384 h 2031199"/>
                  <a:gd name="connsiteX17" fmla="*/ 7112478 w 8119170"/>
                  <a:gd name="connsiteY17" fmla="*/ 53529 h 2031199"/>
                  <a:gd name="connsiteX0" fmla="*/ 7112478 w 8119170"/>
                  <a:gd name="connsiteY0" fmla="*/ 112480 h 2090150"/>
                  <a:gd name="connsiteX1" fmla="*/ 6650652 w 8119170"/>
                  <a:gd name="connsiteY1" fmla="*/ 13544 h 2090150"/>
                  <a:gd name="connsiteX2" fmla="*/ 6107452 w 8119170"/>
                  <a:gd name="connsiteY2" fmla="*/ 594649 h 2090150"/>
                  <a:gd name="connsiteX3" fmla="*/ 5308721 w 8119170"/>
                  <a:gd name="connsiteY3" fmla="*/ 1159292 h 2090150"/>
                  <a:gd name="connsiteX4" fmla="*/ 4821857 w 8119170"/>
                  <a:gd name="connsiteY4" fmla="*/ 1302458 h 2090150"/>
                  <a:gd name="connsiteX5" fmla="*/ 4168807 w 8119170"/>
                  <a:gd name="connsiteY5" fmla="*/ 1370917 h 2090150"/>
                  <a:gd name="connsiteX6" fmla="*/ 3713798 w 8119170"/>
                  <a:gd name="connsiteY6" fmla="*/ 1471597 h 2090150"/>
                  <a:gd name="connsiteX7" fmla="*/ 3239643 w 8119170"/>
                  <a:gd name="connsiteY7" fmla="*/ 1645619 h 2090150"/>
                  <a:gd name="connsiteX8" fmla="*/ 2242280 w 8119170"/>
                  <a:gd name="connsiteY8" fmla="*/ 1595517 h 2090150"/>
                  <a:gd name="connsiteX9" fmla="*/ 1663252 w 8119170"/>
                  <a:gd name="connsiteY9" fmla="*/ 1304226 h 2090150"/>
                  <a:gd name="connsiteX10" fmla="*/ 1118232 w 8119170"/>
                  <a:gd name="connsiteY10" fmla="*/ 1289719 h 2090150"/>
                  <a:gd name="connsiteX11" fmla="*/ 581541 w 8119170"/>
                  <a:gd name="connsiteY11" fmla="*/ 1386949 h 2090150"/>
                  <a:gd name="connsiteX12" fmla="*/ 54645 w 8119170"/>
                  <a:gd name="connsiteY12" fmla="*/ 1885263 h 2090150"/>
                  <a:gd name="connsiteX13" fmla="*/ 0 w 8119170"/>
                  <a:gd name="connsiteY13" fmla="*/ 2090150 h 2090150"/>
                  <a:gd name="connsiteX14" fmla="*/ 8119015 w 8119170"/>
                  <a:gd name="connsiteY14" fmla="*/ 2088626 h 2090150"/>
                  <a:gd name="connsiteX15" fmla="*/ 8082584 w 8119170"/>
                  <a:gd name="connsiteY15" fmla="*/ 842339 h 2090150"/>
                  <a:gd name="connsiteX16" fmla="*/ 7755711 w 8119170"/>
                  <a:gd name="connsiteY16" fmla="*/ 613335 h 2090150"/>
                  <a:gd name="connsiteX17" fmla="*/ 7112478 w 8119170"/>
                  <a:gd name="connsiteY17" fmla="*/ 112480 h 2090150"/>
                  <a:gd name="connsiteX0" fmla="*/ 7144594 w 8119170"/>
                  <a:gd name="connsiteY0" fmla="*/ 177038 h 2097094"/>
                  <a:gd name="connsiteX1" fmla="*/ 6650652 w 8119170"/>
                  <a:gd name="connsiteY1" fmla="*/ 20488 h 2097094"/>
                  <a:gd name="connsiteX2" fmla="*/ 6107452 w 8119170"/>
                  <a:gd name="connsiteY2" fmla="*/ 601593 h 2097094"/>
                  <a:gd name="connsiteX3" fmla="*/ 5308721 w 8119170"/>
                  <a:gd name="connsiteY3" fmla="*/ 1166236 h 2097094"/>
                  <a:gd name="connsiteX4" fmla="*/ 4821857 w 8119170"/>
                  <a:gd name="connsiteY4" fmla="*/ 1309402 h 2097094"/>
                  <a:gd name="connsiteX5" fmla="*/ 4168807 w 8119170"/>
                  <a:gd name="connsiteY5" fmla="*/ 1377861 h 2097094"/>
                  <a:gd name="connsiteX6" fmla="*/ 3713798 w 8119170"/>
                  <a:gd name="connsiteY6" fmla="*/ 1478541 h 2097094"/>
                  <a:gd name="connsiteX7" fmla="*/ 3239643 w 8119170"/>
                  <a:gd name="connsiteY7" fmla="*/ 1652563 h 2097094"/>
                  <a:gd name="connsiteX8" fmla="*/ 2242280 w 8119170"/>
                  <a:gd name="connsiteY8" fmla="*/ 1602461 h 2097094"/>
                  <a:gd name="connsiteX9" fmla="*/ 1663252 w 8119170"/>
                  <a:gd name="connsiteY9" fmla="*/ 1311170 h 2097094"/>
                  <a:gd name="connsiteX10" fmla="*/ 1118232 w 8119170"/>
                  <a:gd name="connsiteY10" fmla="*/ 1296663 h 2097094"/>
                  <a:gd name="connsiteX11" fmla="*/ 581541 w 8119170"/>
                  <a:gd name="connsiteY11" fmla="*/ 1393893 h 2097094"/>
                  <a:gd name="connsiteX12" fmla="*/ 54645 w 8119170"/>
                  <a:gd name="connsiteY12" fmla="*/ 1892207 h 2097094"/>
                  <a:gd name="connsiteX13" fmla="*/ 0 w 8119170"/>
                  <a:gd name="connsiteY13" fmla="*/ 2097094 h 2097094"/>
                  <a:gd name="connsiteX14" fmla="*/ 8119015 w 8119170"/>
                  <a:gd name="connsiteY14" fmla="*/ 2095570 h 2097094"/>
                  <a:gd name="connsiteX15" fmla="*/ 8082584 w 8119170"/>
                  <a:gd name="connsiteY15" fmla="*/ 849283 h 2097094"/>
                  <a:gd name="connsiteX16" fmla="*/ 7755711 w 8119170"/>
                  <a:gd name="connsiteY16" fmla="*/ 620279 h 2097094"/>
                  <a:gd name="connsiteX17" fmla="*/ 7144594 w 8119170"/>
                  <a:gd name="connsiteY17" fmla="*/ 177038 h 2097094"/>
                  <a:gd name="connsiteX0" fmla="*/ 7170238 w 8144814"/>
                  <a:gd name="connsiteY0" fmla="*/ 177038 h 2097094"/>
                  <a:gd name="connsiteX1" fmla="*/ 6676296 w 8144814"/>
                  <a:gd name="connsiteY1" fmla="*/ 20488 h 2097094"/>
                  <a:gd name="connsiteX2" fmla="*/ 6133096 w 8144814"/>
                  <a:gd name="connsiteY2" fmla="*/ 601593 h 2097094"/>
                  <a:gd name="connsiteX3" fmla="*/ 5334365 w 8144814"/>
                  <a:gd name="connsiteY3" fmla="*/ 1166236 h 2097094"/>
                  <a:gd name="connsiteX4" fmla="*/ 4847501 w 8144814"/>
                  <a:gd name="connsiteY4" fmla="*/ 1309402 h 2097094"/>
                  <a:gd name="connsiteX5" fmla="*/ 4194451 w 8144814"/>
                  <a:gd name="connsiteY5" fmla="*/ 1377861 h 2097094"/>
                  <a:gd name="connsiteX6" fmla="*/ 3739442 w 8144814"/>
                  <a:gd name="connsiteY6" fmla="*/ 1478541 h 2097094"/>
                  <a:gd name="connsiteX7" fmla="*/ 3265287 w 8144814"/>
                  <a:gd name="connsiteY7" fmla="*/ 1652563 h 2097094"/>
                  <a:gd name="connsiteX8" fmla="*/ 2267924 w 8144814"/>
                  <a:gd name="connsiteY8" fmla="*/ 1602461 h 2097094"/>
                  <a:gd name="connsiteX9" fmla="*/ 1688896 w 8144814"/>
                  <a:gd name="connsiteY9" fmla="*/ 1311170 h 2097094"/>
                  <a:gd name="connsiteX10" fmla="*/ 1143876 w 8144814"/>
                  <a:gd name="connsiteY10" fmla="*/ 1296663 h 2097094"/>
                  <a:gd name="connsiteX11" fmla="*/ 607185 w 8144814"/>
                  <a:gd name="connsiteY11" fmla="*/ 1393893 h 2097094"/>
                  <a:gd name="connsiteX12" fmla="*/ 0 w 8144814"/>
                  <a:gd name="connsiteY12" fmla="*/ 1730892 h 2097094"/>
                  <a:gd name="connsiteX13" fmla="*/ 25644 w 8144814"/>
                  <a:gd name="connsiteY13" fmla="*/ 2097094 h 2097094"/>
                  <a:gd name="connsiteX14" fmla="*/ 8144659 w 8144814"/>
                  <a:gd name="connsiteY14" fmla="*/ 2095570 h 2097094"/>
                  <a:gd name="connsiteX15" fmla="*/ 8108228 w 8144814"/>
                  <a:gd name="connsiteY15" fmla="*/ 849283 h 2097094"/>
                  <a:gd name="connsiteX16" fmla="*/ 7781355 w 8144814"/>
                  <a:gd name="connsiteY16" fmla="*/ 620279 h 2097094"/>
                  <a:gd name="connsiteX17" fmla="*/ 7170238 w 8144814"/>
                  <a:gd name="connsiteY17" fmla="*/ 177038 h 2097094"/>
                  <a:gd name="connsiteX0" fmla="*/ 7171733 w 8146309"/>
                  <a:gd name="connsiteY0" fmla="*/ 177038 h 2097094"/>
                  <a:gd name="connsiteX1" fmla="*/ 6677791 w 8146309"/>
                  <a:gd name="connsiteY1" fmla="*/ 20488 h 2097094"/>
                  <a:gd name="connsiteX2" fmla="*/ 6134591 w 8146309"/>
                  <a:gd name="connsiteY2" fmla="*/ 601593 h 2097094"/>
                  <a:gd name="connsiteX3" fmla="*/ 5335860 w 8146309"/>
                  <a:gd name="connsiteY3" fmla="*/ 1166236 h 2097094"/>
                  <a:gd name="connsiteX4" fmla="*/ 4848996 w 8146309"/>
                  <a:gd name="connsiteY4" fmla="*/ 1309402 h 2097094"/>
                  <a:gd name="connsiteX5" fmla="*/ 4195946 w 8146309"/>
                  <a:gd name="connsiteY5" fmla="*/ 1377861 h 2097094"/>
                  <a:gd name="connsiteX6" fmla="*/ 3740937 w 8146309"/>
                  <a:gd name="connsiteY6" fmla="*/ 1478541 h 2097094"/>
                  <a:gd name="connsiteX7" fmla="*/ 3266782 w 8146309"/>
                  <a:gd name="connsiteY7" fmla="*/ 1652563 h 2097094"/>
                  <a:gd name="connsiteX8" fmla="*/ 2269419 w 8146309"/>
                  <a:gd name="connsiteY8" fmla="*/ 1602461 h 2097094"/>
                  <a:gd name="connsiteX9" fmla="*/ 1690391 w 8146309"/>
                  <a:gd name="connsiteY9" fmla="*/ 1311170 h 2097094"/>
                  <a:gd name="connsiteX10" fmla="*/ 1145371 w 8146309"/>
                  <a:gd name="connsiteY10" fmla="*/ 1296663 h 2097094"/>
                  <a:gd name="connsiteX11" fmla="*/ 608680 w 8146309"/>
                  <a:gd name="connsiteY11" fmla="*/ 1393893 h 2097094"/>
                  <a:gd name="connsiteX12" fmla="*/ 1495 w 8146309"/>
                  <a:gd name="connsiteY12" fmla="*/ 1730892 h 2097094"/>
                  <a:gd name="connsiteX13" fmla="*/ 27139 w 8146309"/>
                  <a:gd name="connsiteY13" fmla="*/ 2097094 h 2097094"/>
                  <a:gd name="connsiteX14" fmla="*/ 8146154 w 8146309"/>
                  <a:gd name="connsiteY14" fmla="*/ 2095570 h 2097094"/>
                  <a:gd name="connsiteX15" fmla="*/ 8109723 w 8146309"/>
                  <a:gd name="connsiteY15" fmla="*/ 849283 h 2097094"/>
                  <a:gd name="connsiteX16" fmla="*/ 7782850 w 8146309"/>
                  <a:gd name="connsiteY16" fmla="*/ 620279 h 2097094"/>
                  <a:gd name="connsiteX17" fmla="*/ 7171733 w 8146309"/>
                  <a:gd name="connsiteY17" fmla="*/ 177038 h 2097094"/>
                  <a:gd name="connsiteX0" fmla="*/ 7179740 w 8154316"/>
                  <a:gd name="connsiteY0" fmla="*/ 177038 h 2097094"/>
                  <a:gd name="connsiteX1" fmla="*/ 6685798 w 8154316"/>
                  <a:gd name="connsiteY1" fmla="*/ 20488 h 2097094"/>
                  <a:gd name="connsiteX2" fmla="*/ 6142598 w 8154316"/>
                  <a:gd name="connsiteY2" fmla="*/ 601593 h 2097094"/>
                  <a:gd name="connsiteX3" fmla="*/ 5343867 w 8154316"/>
                  <a:gd name="connsiteY3" fmla="*/ 1166236 h 2097094"/>
                  <a:gd name="connsiteX4" fmla="*/ 4857003 w 8154316"/>
                  <a:gd name="connsiteY4" fmla="*/ 1309402 h 2097094"/>
                  <a:gd name="connsiteX5" fmla="*/ 4203953 w 8154316"/>
                  <a:gd name="connsiteY5" fmla="*/ 1377861 h 2097094"/>
                  <a:gd name="connsiteX6" fmla="*/ 3748944 w 8154316"/>
                  <a:gd name="connsiteY6" fmla="*/ 1478541 h 2097094"/>
                  <a:gd name="connsiteX7" fmla="*/ 3274789 w 8154316"/>
                  <a:gd name="connsiteY7" fmla="*/ 1652563 h 2097094"/>
                  <a:gd name="connsiteX8" fmla="*/ 2277426 w 8154316"/>
                  <a:gd name="connsiteY8" fmla="*/ 1602461 h 2097094"/>
                  <a:gd name="connsiteX9" fmla="*/ 1698398 w 8154316"/>
                  <a:gd name="connsiteY9" fmla="*/ 1311170 h 2097094"/>
                  <a:gd name="connsiteX10" fmla="*/ 1153378 w 8154316"/>
                  <a:gd name="connsiteY10" fmla="*/ 1296663 h 2097094"/>
                  <a:gd name="connsiteX11" fmla="*/ 616687 w 8154316"/>
                  <a:gd name="connsiteY11" fmla="*/ 1393893 h 2097094"/>
                  <a:gd name="connsiteX12" fmla="*/ 1473 w 8154316"/>
                  <a:gd name="connsiteY12" fmla="*/ 1223892 h 2097094"/>
                  <a:gd name="connsiteX13" fmla="*/ 35146 w 8154316"/>
                  <a:gd name="connsiteY13" fmla="*/ 2097094 h 2097094"/>
                  <a:gd name="connsiteX14" fmla="*/ 8154161 w 8154316"/>
                  <a:gd name="connsiteY14" fmla="*/ 2095570 h 2097094"/>
                  <a:gd name="connsiteX15" fmla="*/ 8117730 w 8154316"/>
                  <a:gd name="connsiteY15" fmla="*/ 849283 h 2097094"/>
                  <a:gd name="connsiteX16" fmla="*/ 7790857 w 8154316"/>
                  <a:gd name="connsiteY16" fmla="*/ 620279 h 2097094"/>
                  <a:gd name="connsiteX17" fmla="*/ 7179740 w 8154316"/>
                  <a:gd name="connsiteY17" fmla="*/ 177038 h 2097094"/>
                  <a:gd name="connsiteX0" fmla="*/ 7215356 w 8189932"/>
                  <a:gd name="connsiteY0" fmla="*/ 177038 h 2097094"/>
                  <a:gd name="connsiteX1" fmla="*/ 6721414 w 8189932"/>
                  <a:gd name="connsiteY1" fmla="*/ 20488 h 2097094"/>
                  <a:gd name="connsiteX2" fmla="*/ 6178214 w 8189932"/>
                  <a:gd name="connsiteY2" fmla="*/ 601593 h 2097094"/>
                  <a:gd name="connsiteX3" fmla="*/ 5379483 w 8189932"/>
                  <a:gd name="connsiteY3" fmla="*/ 1166236 h 2097094"/>
                  <a:gd name="connsiteX4" fmla="*/ 4892619 w 8189932"/>
                  <a:gd name="connsiteY4" fmla="*/ 1309402 h 2097094"/>
                  <a:gd name="connsiteX5" fmla="*/ 4239569 w 8189932"/>
                  <a:gd name="connsiteY5" fmla="*/ 1377861 h 2097094"/>
                  <a:gd name="connsiteX6" fmla="*/ 3784560 w 8189932"/>
                  <a:gd name="connsiteY6" fmla="*/ 1478541 h 2097094"/>
                  <a:gd name="connsiteX7" fmla="*/ 3310405 w 8189932"/>
                  <a:gd name="connsiteY7" fmla="*/ 1652563 h 2097094"/>
                  <a:gd name="connsiteX8" fmla="*/ 2313042 w 8189932"/>
                  <a:gd name="connsiteY8" fmla="*/ 1602461 h 2097094"/>
                  <a:gd name="connsiteX9" fmla="*/ 1734014 w 8189932"/>
                  <a:gd name="connsiteY9" fmla="*/ 1311170 h 2097094"/>
                  <a:gd name="connsiteX10" fmla="*/ 1188994 w 8189932"/>
                  <a:gd name="connsiteY10" fmla="*/ 1296663 h 2097094"/>
                  <a:gd name="connsiteX11" fmla="*/ 644275 w 8189932"/>
                  <a:gd name="connsiteY11" fmla="*/ 1301711 h 2097094"/>
                  <a:gd name="connsiteX12" fmla="*/ 37089 w 8189932"/>
                  <a:gd name="connsiteY12" fmla="*/ 1223892 h 2097094"/>
                  <a:gd name="connsiteX13" fmla="*/ 70762 w 8189932"/>
                  <a:gd name="connsiteY13" fmla="*/ 2097094 h 2097094"/>
                  <a:gd name="connsiteX14" fmla="*/ 8189777 w 8189932"/>
                  <a:gd name="connsiteY14" fmla="*/ 2095570 h 2097094"/>
                  <a:gd name="connsiteX15" fmla="*/ 8153346 w 8189932"/>
                  <a:gd name="connsiteY15" fmla="*/ 849283 h 2097094"/>
                  <a:gd name="connsiteX16" fmla="*/ 7826473 w 8189932"/>
                  <a:gd name="connsiteY16" fmla="*/ 620279 h 2097094"/>
                  <a:gd name="connsiteX17" fmla="*/ 7215356 w 8189932"/>
                  <a:gd name="connsiteY17" fmla="*/ 177038 h 2097094"/>
                  <a:gd name="connsiteX0" fmla="*/ 7208976 w 8183552"/>
                  <a:gd name="connsiteY0" fmla="*/ 177038 h 2097094"/>
                  <a:gd name="connsiteX1" fmla="*/ 6715034 w 8183552"/>
                  <a:gd name="connsiteY1" fmla="*/ 20488 h 2097094"/>
                  <a:gd name="connsiteX2" fmla="*/ 6171834 w 8183552"/>
                  <a:gd name="connsiteY2" fmla="*/ 601593 h 2097094"/>
                  <a:gd name="connsiteX3" fmla="*/ 5373103 w 8183552"/>
                  <a:gd name="connsiteY3" fmla="*/ 1166236 h 2097094"/>
                  <a:gd name="connsiteX4" fmla="*/ 4886239 w 8183552"/>
                  <a:gd name="connsiteY4" fmla="*/ 1309402 h 2097094"/>
                  <a:gd name="connsiteX5" fmla="*/ 4233189 w 8183552"/>
                  <a:gd name="connsiteY5" fmla="*/ 1377861 h 2097094"/>
                  <a:gd name="connsiteX6" fmla="*/ 3778180 w 8183552"/>
                  <a:gd name="connsiteY6" fmla="*/ 1478541 h 2097094"/>
                  <a:gd name="connsiteX7" fmla="*/ 3304025 w 8183552"/>
                  <a:gd name="connsiteY7" fmla="*/ 1652563 h 2097094"/>
                  <a:gd name="connsiteX8" fmla="*/ 2306662 w 8183552"/>
                  <a:gd name="connsiteY8" fmla="*/ 1602461 h 2097094"/>
                  <a:gd name="connsiteX9" fmla="*/ 1727634 w 8183552"/>
                  <a:gd name="connsiteY9" fmla="*/ 1311170 h 2097094"/>
                  <a:gd name="connsiteX10" fmla="*/ 1182614 w 8183552"/>
                  <a:gd name="connsiteY10" fmla="*/ 1296663 h 2097094"/>
                  <a:gd name="connsiteX11" fmla="*/ 637895 w 8183552"/>
                  <a:gd name="connsiteY11" fmla="*/ 1301711 h 2097094"/>
                  <a:gd name="connsiteX12" fmla="*/ 38738 w 8183552"/>
                  <a:gd name="connsiteY12" fmla="*/ 1097141 h 2097094"/>
                  <a:gd name="connsiteX13" fmla="*/ 64382 w 8183552"/>
                  <a:gd name="connsiteY13" fmla="*/ 2097094 h 2097094"/>
                  <a:gd name="connsiteX14" fmla="*/ 8183397 w 8183552"/>
                  <a:gd name="connsiteY14" fmla="*/ 2095570 h 2097094"/>
                  <a:gd name="connsiteX15" fmla="*/ 8146966 w 8183552"/>
                  <a:gd name="connsiteY15" fmla="*/ 849283 h 2097094"/>
                  <a:gd name="connsiteX16" fmla="*/ 7820093 w 8183552"/>
                  <a:gd name="connsiteY16" fmla="*/ 620279 h 2097094"/>
                  <a:gd name="connsiteX17" fmla="*/ 7208976 w 8183552"/>
                  <a:gd name="connsiteY17" fmla="*/ 177038 h 2097094"/>
                  <a:gd name="connsiteX0" fmla="*/ 7208974 w 8183550"/>
                  <a:gd name="connsiteY0" fmla="*/ 177038 h 2097094"/>
                  <a:gd name="connsiteX1" fmla="*/ 6715032 w 8183550"/>
                  <a:gd name="connsiteY1" fmla="*/ 20488 h 2097094"/>
                  <a:gd name="connsiteX2" fmla="*/ 6171832 w 8183550"/>
                  <a:gd name="connsiteY2" fmla="*/ 601593 h 2097094"/>
                  <a:gd name="connsiteX3" fmla="*/ 5373101 w 8183550"/>
                  <a:gd name="connsiteY3" fmla="*/ 1166236 h 2097094"/>
                  <a:gd name="connsiteX4" fmla="*/ 4886237 w 8183550"/>
                  <a:gd name="connsiteY4" fmla="*/ 1309402 h 2097094"/>
                  <a:gd name="connsiteX5" fmla="*/ 4233187 w 8183550"/>
                  <a:gd name="connsiteY5" fmla="*/ 1377861 h 2097094"/>
                  <a:gd name="connsiteX6" fmla="*/ 3778178 w 8183550"/>
                  <a:gd name="connsiteY6" fmla="*/ 1478541 h 2097094"/>
                  <a:gd name="connsiteX7" fmla="*/ 3304023 w 8183550"/>
                  <a:gd name="connsiteY7" fmla="*/ 1652563 h 2097094"/>
                  <a:gd name="connsiteX8" fmla="*/ 2306660 w 8183550"/>
                  <a:gd name="connsiteY8" fmla="*/ 1602461 h 2097094"/>
                  <a:gd name="connsiteX9" fmla="*/ 1727632 w 8183550"/>
                  <a:gd name="connsiteY9" fmla="*/ 1311170 h 2097094"/>
                  <a:gd name="connsiteX10" fmla="*/ 1182612 w 8183550"/>
                  <a:gd name="connsiteY10" fmla="*/ 1296663 h 2097094"/>
                  <a:gd name="connsiteX11" fmla="*/ 637893 w 8183550"/>
                  <a:gd name="connsiteY11" fmla="*/ 1301711 h 2097094"/>
                  <a:gd name="connsiteX12" fmla="*/ 38736 w 8183550"/>
                  <a:gd name="connsiteY12" fmla="*/ 1097141 h 2097094"/>
                  <a:gd name="connsiteX13" fmla="*/ 64380 w 8183550"/>
                  <a:gd name="connsiteY13" fmla="*/ 2097094 h 2097094"/>
                  <a:gd name="connsiteX14" fmla="*/ 8183395 w 8183550"/>
                  <a:gd name="connsiteY14" fmla="*/ 2095570 h 2097094"/>
                  <a:gd name="connsiteX15" fmla="*/ 8146964 w 8183550"/>
                  <a:gd name="connsiteY15" fmla="*/ 849283 h 2097094"/>
                  <a:gd name="connsiteX16" fmla="*/ 7820091 w 8183550"/>
                  <a:gd name="connsiteY16" fmla="*/ 620279 h 2097094"/>
                  <a:gd name="connsiteX17" fmla="*/ 7208974 w 8183550"/>
                  <a:gd name="connsiteY17" fmla="*/ 177038 h 2097094"/>
                  <a:gd name="connsiteX0" fmla="*/ 7170411 w 8144987"/>
                  <a:gd name="connsiteY0" fmla="*/ 177038 h 2097094"/>
                  <a:gd name="connsiteX1" fmla="*/ 6676469 w 8144987"/>
                  <a:gd name="connsiteY1" fmla="*/ 20488 h 2097094"/>
                  <a:gd name="connsiteX2" fmla="*/ 6133269 w 8144987"/>
                  <a:gd name="connsiteY2" fmla="*/ 601593 h 2097094"/>
                  <a:gd name="connsiteX3" fmla="*/ 5334538 w 8144987"/>
                  <a:gd name="connsiteY3" fmla="*/ 1166236 h 2097094"/>
                  <a:gd name="connsiteX4" fmla="*/ 4847674 w 8144987"/>
                  <a:gd name="connsiteY4" fmla="*/ 1309402 h 2097094"/>
                  <a:gd name="connsiteX5" fmla="*/ 4194624 w 8144987"/>
                  <a:gd name="connsiteY5" fmla="*/ 1377861 h 2097094"/>
                  <a:gd name="connsiteX6" fmla="*/ 3739615 w 8144987"/>
                  <a:gd name="connsiteY6" fmla="*/ 1478541 h 2097094"/>
                  <a:gd name="connsiteX7" fmla="*/ 3265460 w 8144987"/>
                  <a:gd name="connsiteY7" fmla="*/ 1652563 h 2097094"/>
                  <a:gd name="connsiteX8" fmla="*/ 2268097 w 8144987"/>
                  <a:gd name="connsiteY8" fmla="*/ 1602461 h 2097094"/>
                  <a:gd name="connsiteX9" fmla="*/ 1689069 w 8144987"/>
                  <a:gd name="connsiteY9" fmla="*/ 1311170 h 2097094"/>
                  <a:gd name="connsiteX10" fmla="*/ 1144049 w 8144987"/>
                  <a:gd name="connsiteY10" fmla="*/ 1296663 h 2097094"/>
                  <a:gd name="connsiteX11" fmla="*/ 599330 w 8144987"/>
                  <a:gd name="connsiteY11" fmla="*/ 1301711 h 2097094"/>
                  <a:gd name="connsiteX12" fmla="*/ 173 w 8144987"/>
                  <a:gd name="connsiteY12" fmla="*/ 1097141 h 2097094"/>
                  <a:gd name="connsiteX13" fmla="*/ 25817 w 8144987"/>
                  <a:gd name="connsiteY13" fmla="*/ 2097094 h 2097094"/>
                  <a:gd name="connsiteX14" fmla="*/ 8144832 w 8144987"/>
                  <a:gd name="connsiteY14" fmla="*/ 2095570 h 2097094"/>
                  <a:gd name="connsiteX15" fmla="*/ 8108401 w 8144987"/>
                  <a:gd name="connsiteY15" fmla="*/ 849283 h 2097094"/>
                  <a:gd name="connsiteX16" fmla="*/ 7781528 w 8144987"/>
                  <a:gd name="connsiteY16" fmla="*/ 620279 h 2097094"/>
                  <a:gd name="connsiteX17" fmla="*/ 7170411 w 8144987"/>
                  <a:gd name="connsiteY17" fmla="*/ 177038 h 2097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44987" h="2097094">
                    <a:moveTo>
                      <a:pt x="7170411" y="177038"/>
                    </a:moveTo>
                    <a:cubicBezTo>
                      <a:pt x="6986234" y="77073"/>
                      <a:pt x="6849326" y="-50271"/>
                      <a:pt x="6676469" y="20488"/>
                    </a:cubicBezTo>
                    <a:cubicBezTo>
                      <a:pt x="6503612" y="91247"/>
                      <a:pt x="6356924" y="410635"/>
                      <a:pt x="6133269" y="601593"/>
                    </a:cubicBezTo>
                    <a:cubicBezTo>
                      <a:pt x="5909614" y="792551"/>
                      <a:pt x="5548804" y="1048268"/>
                      <a:pt x="5334538" y="1166236"/>
                    </a:cubicBezTo>
                    <a:cubicBezTo>
                      <a:pt x="5120272" y="1284204"/>
                      <a:pt x="5037660" y="1274131"/>
                      <a:pt x="4847674" y="1309402"/>
                    </a:cubicBezTo>
                    <a:cubicBezTo>
                      <a:pt x="4657688" y="1344673"/>
                      <a:pt x="4379300" y="1349671"/>
                      <a:pt x="4194624" y="1377861"/>
                    </a:cubicBezTo>
                    <a:cubicBezTo>
                      <a:pt x="4009948" y="1406051"/>
                      <a:pt x="3884014" y="1419295"/>
                      <a:pt x="3739615" y="1478541"/>
                    </a:cubicBezTo>
                    <a:cubicBezTo>
                      <a:pt x="3625410" y="1525404"/>
                      <a:pt x="3510713" y="1631910"/>
                      <a:pt x="3265460" y="1652563"/>
                    </a:cubicBezTo>
                    <a:cubicBezTo>
                      <a:pt x="3020207" y="1673216"/>
                      <a:pt x="2530829" y="1659360"/>
                      <a:pt x="2268097" y="1602461"/>
                    </a:cubicBezTo>
                    <a:cubicBezTo>
                      <a:pt x="2005365" y="1545562"/>
                      <a:pt x="1876410" y="1362136"/>
                      <a:pt x="1689069" y="1311170"/>
                    </a:cubicBezTo>
                    <a:cubicBezTo>
                      <a:pt x="1501728" y="1260204"/>
                      <a:pt x="1325672" y="1298239"/>
                      <a:pt x="1144049" y="1296663"/>
                    </a:cubicBezTo>
                    <a:cubicBezTo>
                      <a:pt x="962426" y="1295087"/>
                      <a:pt x="789976" y="1334965"/>
                      <a:pt x="599330" y="1301711"/>
                    </a:cubicBezTo>
                    <a:cubicBezTo>
                      <a:pt x="408684" y="1268457"/>
                      <a:pt x="-9735" y="934010"/>
                      <a:pt x="173" y="1097141"/>
                    </a:cubicBezTo>
                    <a:cubicBezTo>
                      <a:pt x="25020" y="1506251"/>
                      <a:pt x="14593" y="1806027"/>
                      <a:pt x="25817" y="2097094"/>
                    </a:cubicBezTo>
                    <a:lnTo>
                      <a:pt x="8144832" y="2095570"/>
                    </a:lnTo>
                    <a:cubicBezTo>
                      <a:pt x="8147868" y="1783359"/>
                      <a:pt x="8105365" y="1161494"/>
                      <a:pt x="8108401" y="849283"/>
                    </a:cubicBezTo>
                    <a:cubicBezTo>
                      <a:pt x="8108401" y="838901"/>
                      <a:pt x="7818200" y="626946"/>
                      <a:pt x="7781528" y="620279"/>
                    </a:cubicBezTo>
                    <a:cubicBezTo>
                      <a:pt x="7567117" y="453327"/>
                      <a:pt x="7354588" y="277003"/>
                      <a:pt x="7170411" y="177038"/>
                    </a:cubicBezTo>
                    <a:close/>
                  </a:path>
                </a:pathLst>
              </a:custGeom>
              <a:gradFill flip="none" rotWithShape="1">
                <a:gsLst>
                  <a:gs pos="33000">
                    <a:schemeClr val="bg1">
                      <a:alpha val="63684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6000000" scaled="0"/>
                <a:tileRect/>
              </a:gra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Rechteck 4">
                <a:extLst>
                  <a:ext uri="{FF2B5EF4-FFF2-40B4-BE49-F238E27FC236}">
                    <a16:creationId xmlns:a16="http://schemas.microsoft.com/office/drawing/2014/main" id="{E65F8825-FEAF-649E-7B7F-CC27E185F41A}"/>
                  </a:ext>
                </a:extLst>
              </p:cNvPr>
              <p:cNvSpPr/>
              <p:nvPr/>
            </p:nvSpPr>
            <p:spPr bwMode="gray">
              <a:xfrm>
                <a:off x="2515903" y="2123264"/>
                <a:ext cx="3158063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500" b="1" dirty="0">
                    <a:solidFill>
                      <a:srgbClr val="00C1BC">
                        <a:lumMod val="60000"/>
                        <a:lumOff val="40000"/>
                      </a:srgbClr>
                    </a:solidFill>
                    <a:latin typeface="Montserrat" panose="00000500000000000000" pitchFamily="2" charset="0"/>
                  </a:rPr>
                  <a:t>PAR JOUR</a:t>
                </a:r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C1B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3941433F-1A65-6D09-46EB-1A723F66C0C6}"/>
                </a:ext>
              </a:extLst>
            </p:cNvPr>
            <p:cNvCxnSpPr>
              <a:cxnSpLocks/>
            </p:cNvCxnSpPr>
            <p:nvPr/>
          </p:nvCxnSpPr>
          <p:spPr>
            <a:xfrm>
              <a:off x="1929617" y="2861186"/>
              <a:ext cx="4282824" cy="0"/>
            </a:xfrm>
            <a:prstGeom prst="line">
              <a:avLst/>
            </a:prstGeom>
            <a:ln w="1905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B27065A2-5BCE-DC50-7C9E-DE3BF1D38BAC}"/>
              </a:ext>
            </a:extLst>
          </p:cNvPr>
          <p:cNvGrpSpPr/>
          <p:nvPr/>
        </p:nvGrpSpPr>
        <p:grpSpPr>
          <a:xfrm>
            <a:off x="1929617" y="3665722"/>
            <a:ext cx="4282825" cy="1102681"/>
            <a:chOff x="1929617" y="3665722"/>
            <a:chExt cx="4282825" cy="1102681"/>
          </a:xfrm>
        </p:grpSpPr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AFA9C68C-AB93-54C7-A99F-590C67899307}"/>
                </a:ext>
              </a:extLst>
            </p:cNvPr>
            <p:cNvGrpSpPr/>
            <p:nvPr/>
          </p:nvGrpSpPr>
          <p:grpSpPr>
            <a:xfrm>
              <a:off x="1939807" y="3665722"/>
              <a:ext cx="4272635" cy="1102681"/>
              <a:chOff x="1939807" y="3463414"/>
              <a:chExt cx="4272635" cy="1102681"/>
            </a:xfrm>
          </p:grpSpPr>
          <p:sp>
            <p:nvSpPr>
              <p:cNvPr id="15" name="Rectangle: Rounded Corners 22">
                <a:extLst>
                  <a:ext uri="{FF2B5EF4-FFF2-40B4-BE49-F238E27FC236}">
                    <a16:creationId xmlns:a16="http://schemas.microsoft.com/office/drawing/2014/main" id="{DCF73ADA-749D-71F5-5F0B-73742962E41F}"/>
                  </a:ext>
                </a:extLst>
              </p:cNvPr>
              <p:cNvSpPr/>
              <p:nvPr/>
            </p:nvSpPr>
            <p:spPr>
              <a:xfrm>
                <a:off x="1943287" y="3463414"/>
                <a:ext cx="4269155" cy="1102681"/>
              </a:xfrm>
              <a:prstGeom prst="roundRect">
                <a:avLst>
                  <a:gd name="adj" fmla="val 6300"/>
                </a:avLst>
              </a:prstGeom>
              <a:gradFill>
                <a:gsLst>
                  <a:gs pos="100000">
                    <a:schemeClr val="accent2">
                      <a:lumMod val="60000"/>
                      <a:lumOff val="40000"/>
                      <a:alpha val="0"/>
                    </a:schemeClr>
                  </a:gs>
                  <a:gs pos="50000">
                    <a:srgbClr val="427BDC">
                      <a:alpha val="32016"/>
                    </a:srgbClr>
                  </a:gs>
                  <a:gs pos="0">
                    <a:schemeClr val="accent2">
                      <a:lumMod val="75000"/>
                      <a:alpha val="97609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Graphic 5">
                <a:extLst>
                  <a:ext uri="{FF2B5EF4-FFF2-40B4-BE49-F238E27FC236}">
                    <a16:creationId xmlns:a16="http://schemas.microsoft.com/office/drawing/2014/main" id="{8C6DAAA3-5511-55AB-0145-A3922A87543A}"/>
                  </a:ext>
                </a:extLst>
              </p:cNvPr>
              <p:cNvSpPr/>
              <p:nvPr/>
            </p:nvSpPr>
            <p:spPr>
              <a:xfrm>
                <a:off x="1939807" y="3882922"/>
                <a:ext cx="4272634" cy="670395"/>
              </a:xfrm>
              <a:custGeom>
                <a:avLst/>
                <a:gdLst>
                  <a:gd name="connsiteX0" fmla="*/ 7604284 w 8115300"/>
                  <a:gd name="connsiteY0" fmla="*/ 1546083 h 2047875"/>
                  <a:gd name="connsiteX1" fmla="*/ 6970014 w 8115300"/>
                  <a:gd name="connsiteY1" fmla="*/ 1543606 h 2047875"/>
                  <a:gd name="connsiteX2" fmla="*/ 6635686 w 8115300"/>
                  <a:gd name="connsiteY2" fmla="*/ 1627522 h 2047875"/>
                  <a:gd name="connsiteX3" fmla="*/ 6457569 w 8115300"/>
                  <a:gd name="connsiteY3" fmla="*/ 1606090 h 2047875"/>
                  <a:gd name="connsiteX4" fmla="*/ 5846064 w 8115300"/>
                  <a:gd name="connsiteY4" fmla="*/ 1645714 h 2047875"/>
                  <a:gd name="connsiteX5" fmla="*/ 5277231 w 8115300"/>
                  <a:gd name="connsiteY5" fmla="*/ 1552084 h 2047875"/>
                  <a:gd name="connsiteX6" fmla="*/ 4168807 w 8115300"/>
                  <a:gd name="connsiteY6" fmla="*/ 1329103 h 2047875"/>
                  <a:gd name="connsiteX7" fmla="*/ 3713798 w 8115300"/>
                  <a:gd name="connsiteY7" fmla="*/ 1429783 h 2047875"/>
                  <a:gd name="connsiteX8" fmla="*/ 3239643 w 8115300"/>
                  <a:gd name="connsiteY8" fmla="*/ 1603805 h 2047875"/>
                  <a:gd name="connsiteX9" fmla="*/ 3162586 w 8115300"/>
                  <a:gd name="connsiteY9" fmla="*/ 1536272 h 2047875"/>
                  <a:gd name="connsiteX10" fmla="*/ 2941796 w 8115300"/>
                  <a:gd name="connsiteY10" fmla="*/ 1383206 h 2047875"/>
                  <a:gd name="connsiteX11" fmla="*/ 2660428 w 8115300"/>
                  <a:gd name="connsiteY11" fmla="*/ 1456929 h 2047875"/>
                  <a:gd name="connsiteX12" fmla="*/ 2420303 w 8115300"/>
                  <a:gd name="connsiteY12" fmla="*/ 1645334 h 2047875"/>
                  <a:gd name="connsiteX13" fmla="*/ 2242280 w 8115300"/>
                  <a:gd name="connsiteY13" fmla="*/ 1553703 h 2047875"/>
                  <a:gd name="connsiteX14" fmla="*/ 1471993 w 8115300"/>
                  <a:gd name="connsiteY14" fmla="*/ 497380 h 2047875"/>
                  <a:gd name="connsiteX15" fmla="*/ 926973 w 8115300"/>
                  <a:gd name="connsiteY15" fmla="*/ 175 h 2047875"/>
                  <a:gd name="connsiteX16" fmla="*/ 472250 w 8115300"/>
                  <a:gd name="connsiteY16" fmla="*/ 425276 h 2047875"/>
                  <a:gd name="connsiteX17" fmla="*/ 0 w 8115300"/>
                  <a:gd name="connsiteY17" fmla="*/ 1652192 h 2047875"/>
                  <a:gd name="connsiteX18" fmla="*/ 0 w 8115300"/>
                  <a:gd name="connsiteY18" fmla="*/ 2048336 h 2047875"/>
                  <a:gd name="connsiteX19" fmla="*/ 8119015 w 8115300"/>
                  <a:gd name="connsiteY19" fmla="*/ 2046812 h 2047875"/>
                  <a:gd name="connsiteX20" fmla="*/ 8119015 w 8115300"/>
                  <a:gd name="connsiteY20" fmla="*/ 1647524 h 2047875"/>
                  <a:gd name="connsiteX21" fmla="*/ 7655528 w 8115300"/>
                  <a:gd name="connsiteY21" fmla="*/ 1555132 h 2047875"/>
                  <a:gd name="connsiteX22" fmla="*/ 7604284 w 8115300"/>
                  <a:gd name="connsiteY22" fmla="*/ 1546083 h 2047875"/>
                  <a:gd name="connsiteX0" fmla="*/ 7604284 w 8119015"/>
                  <a:gd name="connsiteY0" fmla="*/ 1546083 h 2048336"/>
                  <a:gd name="connsiteX1" fmla="*/ 6970014 w 8119015"/>
                  <a:gd name="connsiteY1" fmla="*/ 1543606 h 2048336"/>
                  <a:gd name="connsiteX2" fmla="*/ 6635686 w 8119015"/>
                  <a:gd name="connsiteY2" fmla="*/ 1627522 h 2048336"/>
                  <a:gd name="connsiteX3" fmla="*/ 6457569 w 8119015"/>
                  <a:gd name="connsiteY3" fmla="*/ 1606090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604284 w 8119015"/>
                  <a:gd name="connsiteY21" fmla="*/ 1546083 h 2048336"/>
                  <a:gd name="connsiteX0" fmla="*/ 7604284 w 8119015"/>
                  <a:gd name="connsiteY0" fmla="*/ 1546044 h 2048297"/>
                  <a:gd name="connsiteX1" fmla="*/ 6970014 w 8119015"/>
                  <a:gd name="connsiteY1" fmla="*/ 1543567 h 2048297"/>
                  <a:gd name="connsiteX2" fmla="*/ 6635686 w 8119015"/>
                  <a:gd name="connsiteY2" fmla="*/ 1627483 h 2048297"/>
                  <a:gd name="connsiteX3" fmla="*/ 6457569 w 8119015"/>
                  <a:gd name="connsiteY3" fmla="*/ 1606051 h 2048297"/>
                  <a:gd name="connsiteX4" fmla="*/ 5846064 w 8119015"/>
                  <a:gd name="connsiteY4" fmla="*/ 1645675 h 2048297"/>
                  <a:gd name="connsiteX5" fmla="*/ 5277231 w 8119015"/>
                  <a:gd name="connsiteY5" fmla="*/ 1552045 h 2048297"/>
                  <a:gd name="connsiteX6" fmla="*/ 4168807 w 8119015"/>
                  <a:gd name="connsiteY6" fmla="*/ 1329064 h 2048297"/>
                  <a:gd name="connsiteX7" fmla="*/ 3713798 w 8119015"/>
                  <a:gd name="connsiteY7" fmla="*/ 1429744 h 2048297"/>
                  <a:gd name="connsiteX8" fmla="*/ 3239643 w 8119015"/>
                  <a:gd name="connsiteY8" fmla="*/ 1603766 h 2048297"/>
                  <a:gd name="connsiteX9" fmla="*/ 3162586 w 8119015"/>
                  <a:gd name="connsiteY9" fmla="*/ 1536233 h 2048297"/>
                  <a:gd name="connsiteX10" fmla="*/ 2941796 w 8119015"/>
                  <a:gd name="connsiteY10" fmla="*/ 1383167 h 2048297"/>
                  <a:gd name="connsiteX11" fmla="*/ 2660428 w 8119015"/>
                  <a:gd name="connsiteY11" fmla="*/ 1456890 h 2048297"/>
                  <a:gd name="connsiteX12" fmla="*/ 1471993 w 8119015"/>
                  <a:gd name="connsiteY12" fmla="*/ 497341 h 2048297"/>
                  <a:gd name="connsiteX13" fmla="*/ 926973 w 8119015"/>
                  <a:gd name="connsiteY13" fmla="*/ 136 h 2048297"/>
                  <a:gd name="connsiteX14" fmla="*/ 472250 w 8119015"/>
                  <a:gd name="connsiteY14" fmla="*/ 425237 h 2048297"/>
                  <a:gd name="connsiteX15" fmla="*/ 0 w 8119015"/>
                  <a:gd name="connsiteY15" fmla="*/ 1652153 h 2048297"/>
                  <a:gd name="connsiteX16" fmla="*/ 0 w 8119015"/>
                  <a:gd name="connsiteY16" fmla="*/ 2048297 h 2048297"/>
                  <a:gd name="connsiteX17" fmla="*/ 8119015 w 8119015"/>
                  <a:gd name="connsiteY17" fmla="*/ 2046773 h 2048297"/>
                  <a:gd name="connsiteX18" fmla="*/ 8119015 w 8119015"/>
                  <a:gd name="connsiteY18" fmla="*/ 1647485 h 2048297"/>
                  <a:gd name="connsiteX19" fmla="*/ 7655528 w 8119015"/>
                  <a:gd name="connsiteY19" fmla="*/ 1555093 h 2048297"/>
                  <a:gd name="connsiteX20" fmla="*/ 7604284 w 8119015"/>
                  <a:gd name="connsiteY20" fmla="*/ 1546044 h 2048297"/>
                  <a:gd name="connsiteX0" fmla="*/ 7604284 w 8119015"/>
                  <a:gd name="connsiteY0" fmla="*/ 1546030 h 2048283"/>
                  <a:gd name="connsiteX1" fmla="*/ 6970014 w 8119015"/>
                  <a:gd name="connsiteY1" fmla="*/ 1543553 h 2048283"/>
                  <a:gd name="connsiteX2" fmla="*/ 6635686 w 8119015"/>
                  <a:gd name="connsiteY2" fmla="*/ 1627469 h 2048283"/>
                  <a:gd name="connsiteX3" fmla="*/ 6457569 w 8119015"/>
                  <a:gd name="connsiteY3" fmla="*/ 1606037 h 2048283"/>
                  <a:gd name="connsiteX4" fmla="*/ 5846064 w 8119015"/>
                  <a:gd name="connsiteY4" fmla="*/ 1645661 h 2048283"/>
                  <a:gd name="connsiteX5" fmla="*/ 5277231 w 8119015"/>
                  <a:gd name="connsiteY5" fmla="*/ 1552031 h 2048283"/>
                  <a:gd name="connsiteX6" fmla="*/ 4168807 w 8119015"/>
                  <a:gd name="connsiteY6" fmla="*/ 1329050 h 2048283"/>
                  <a:gd name="connsiteX7" fmla="*/ 3713798 w 8119015"/>
                  <a:gd name="connsiteY7" fmla="*/ 1429730 h 2048283"/>
                  <a:gd name="connsiteX8" fmla="*/ 3239643 w 8119015"/>
                  <a:gd name="connsiteY8" fmla="*/ 1603752 h 2048283"/>
                  <a:gd name="connsiteX9" fmla="*/ 3162586 w 8119015"/>
                  <a:gd name="connsiteY9" fmla="*/ 1536219 h 2048283"/>
                  <a:gd name="connsiteX10" fmla="*/ 2941796 w 8119015"/>
                  <a:gd name="connsiteY10" fmla="*/ 1383153 h 2048283"/>
                  <a:gd name="connsiteX11" fmla="*/ 2705965 w 8119015"/>
                  <a:gd name="connsiteY11" fmla="*/ 1265618 h 2048283"/>
                  <a:gd name="connsiteX12" fmla="*/ 1471993 w 8119015"/>
                  <a:gd name="connsiteY12" fmla="*/ 497327 h 2048283"/>
                  <a:gd name="connsiteX13" fmla="*/ 926973 w 8119015"/>
                  <a:gd name="connsiteY13" fmla="*/ 122 h 2048283"/>
                  <a:gd name="connsiteX14" fmla="*/ 472250 w 8119015"/>
                  <a:gd name="connsiteY14" fmla="*/ 425223 h 2048283"/>
                  <a:gd name="connsiteX15" fmla="*/ 0 w 8119015"/>
                  <a:gd name="connsiteY15" fmla="*/ 1652139 h 2048283"/>
                  <a:gd name="connsiteX16" fmla="*/ 0 w 8119015"/>
                  <a:gd name="connsiteY16" fmla="*/ 2048283 h 2048283"/>
                  <a:gd name="connsiteX17" fmla="*/ 8119015 w 8119015"/>
                  <a:gd name="connsiteY17" fmla="*/ 2046759 h 2048283"/>
                  <a:gd name="connsiteX18" fmla="*/ 8119015 w 8119015"/>
                  <a:gd name="connsiteY18" fmla="*/ 1647471 h 2048283"/>
                  <a:gd name="connsiteX19" fmla="*/ 7655528 w 8119015"/>
                  <a:gd name="connsiteY19" fmla="*/ 1555079 h 2048283"/>
                  <a:gd name="connsiteX20" fmla="*/ 7604284 w 8119015"/>
                  <a:gd name="connsiteY20" fmla="*/ 1546030 h 2048283"/>
                  <a:gd name="connsiteX0" fmla="*/ 7604284 w 8119015"/>
                  <a:gd name="connsiteY0" fmla="*/ 1546030 h 2048283"/>
                  <a:gd name="connsiteX1" fmla="*/ 6970014 w 8119015"/>
                  <a:gd name="connsiteY1" fmla="*/ 1543553 h 2048283"/>
                  <a:gd name="connsiteX2" fmla="*/ 6635686 w 8119015"/>
                  <a:gd name="connsiteY2" fmla="*/ 1627469 h 2048283"/>
                  <a:gd name="connsiteX3" fmla="*/ 6457569 w 8119015"/>
                  <a:gd name="connsiteY3" fmla="*/ 1606037 h 2048283"/>
                  <a:gd name="connsiteX4" fmla="*/ 5846064 w 8119015"/>
                  <a:gd name="connsiteY4" fmla="*/ 1645661 h 2048283"/>
                  <a:gd name="connsiteX5" fmla="*/ 5277231 w 8119015"/>
                  <a:gd name="connsiteY5" fmla="*/ 1552031 h 2048283"/>
                  <a:gd name="connsiteX6" fmla="*/ 4168807 w 8119015"/>
                  <a:gd name="connsiteY6" fmla="*/ 1329050 h 2048283"/>
                  <a:gd name="connsiteX7" fmla="*/ 3713798 w 8119015"/>
                  <a:gd name="connsiteY7" fmla="*/ 1429730 h 2048283"/>
                  <a:gd name="connsiteX8" fmla="*/ 3162586 w 8119015"/>
                  <a:gd name="connsiteY8" fmla="*/ 1536219 h 2048283"/>
                  <a:gd name="connsiteX9" fmla="*/ 2941796 w 8119015"/>
                  <a:gd name="connsiteY9" fmla="*/ 1383153 h 2048283"/>
                  <a:gd name="connsiteX10" fmla="*/ 2705965 w 8119015"/>
                  <a:gd name="connsiteY10" fmla="*/ 1265618 h 2048283"/>
                  <a:gd name="connsiteX11" fmla="*/ 1471993 w 8119015"/>
                  <a:gd name="connsiteY11" fmla="*/ 497327 h 2048283"/>
                  <a:gd name="connsiteX12" fmla="*/ 926973 w 8119015"/>
                  <a:gd name="connsiteY12" fmla="*/ 122 h 2048283"/>
                  <a:gd name="connsiteX13" fmla="*/ 472250 w 8119015"/>
                  <a:gd name="connsiteY13" fmla="*/ 425223 h 2048283"/>
                  <a:gd name="connsiteX14" fmla="*/ 0 w 8119015"/>
                  <a:gd name="connsiteY14" fmla="*/ 1652139 h 2048283"/>
                  <a:gd name="connsiteX15" fmla="*/ 0 w 8119015"/>
                  <a:gd name="connsiteY15" fmla="*/ 2048283 h 2048283"/>
                  <a:gd name="connsiteX16" fmla="*/ 8119015 w 8119015"/>
                  <a:gd name="connsiteY16" fmla="*/ 2046759 h 2048283"/>
                  <a:gd name="connsiteX17" fmla="*/ 8119015 w 8119015"/>
                  <a:gd name="connsiteY17" fmla="*/ 1647471 h 2048283"/>
                  <a:gd name="connsiteX18" fmla="*/ 7655528 w 8119015"/>
                  <a:gd name="connsiteY18" fmla="*/ 1555079 h 2048283"/>
                  <a:gd name="connsiteX19" fmla="*/ 7604284 w 8119015"/>
                  <a:gd name="connsiteY19" fmla="*/ 1546030 h 2048283"/>
                  <a:gd name="connsiteX0" fmla="*/ 7604284 w 8119015"/>
                  <a:gd name="connsiteY0" fmla="*/ 1546030 h 2048283"/>
                  <a:gd name="connsiteX1" fmla="*/ 6970014 w 8119015"/>
                  <a:gd name="connsiteY1" fmla="*/ 1543553 h 2048283"/>
                  <a:gd name="connsiteX2" fmla="*/ 6635686 w 8119015"/>
                  <a:gd name="connsiteY2" fmla="*/ 1627469 h 2048283"/>
                  <a:gd name="connsiteX3" fmla="*/ 6457569 w 8119015"/>
                  <a:gd name="connsiteY3" fmla="*/ 1606037 h 2048283"/>
                  <a:gd name="connsiteX4" fmla="*/ 5846064 w 8119015"/>
                  <a:gd name="connsiteY4" fmla="*/ 1645661 h 2048283"/>
                  <a:gd name="connsiteX5" fmla="*/ 5277231 w 8119015"/>
                  <a:gd name="connsiteY5" fmla="*/ 1552031 h 2048283"/>
                  <a:gd name="connsiteX6" fmla="*/ 4168807 w 8119015"/>
                  <a:gd name="connsiteY6" fmla="*/ 1329050 h 2048283"/>
                  <a:gd name="connsiteX7" fmla="*/ 3713798 w 8119015"/>
                  <a:gd name="connsiteY7" fmla="*/ 1429730 h 2048283"/>
                  <a:gd name="connsiteX8" fmla="*/ 2941796 w 8119015"/>
                  <a:gd name="connsiteY8" fmla="*/ 1383153 h 2048283"/>
                  <a:gd name="connsiteX9" fmla="*/ 2705965 w 8119015"/>
                  <a:gd name="connsiteY9" fmla="*/ 1265618 h 2048283"/>
                  <a:gd name="connsiteX10" fmla="*/ 1471993 w 8119015"/>
                  <a:gd name="connsiteY10" fmla="*/ 497327 h 2048283"/>
                  <a:gd name="connsiteX11" fmla="*/ 926973 w 8119015"/>
                  <a:gd name="connsiteY11" fmla="*/ 122 h 2048283"/>
                  <a:gd name="connsiteX12" fmla="*/ 472250 w 8119015"/>
                  <a:gd name="connsiteY12" fmla="*/ 425223 h 2048283"/>
                  <a:gd name="connsiteX13" fmla="*/ 0 w 8119015"/>
                  <a:gd name="connsiteY13" fmla="*/ 1652139 h 2048283"/>
                  <a:gd name="connsiteX14" fmla="*/ 0 w 8119015"/>
                  <a:gd name="connsiteY14" fmla="*/ 2048283 h 2048283"/>
                  <a:gd name="connsiteX15" fmla="*/ 8119015 w 8119015"/>
                  <a:gd name="connsiteY15" fmla="*/ 2046759 h 2048283"/>
                  <a:gd name="connsiteX16" fmla="*/ 8119015 w 8119015"/>
                  <a:gd name="connsiteY16" fmla="*/ 1647471 h 2048283"/>
                  <a:gd name="connsiteX17" fmla="*/ 7655528 w 8119015"/>
                  <a:gd name="connsiteY17" fmla="*/ 1555079 h 2048283"/>
                  <a:gd name="connsiteX18" fmla="*/ 7604284 w 8119015"/>
                  <a:gd name="connsiteY18" fmla="*/ 1546030 h 2048283"/>
                  <a:gd name="connsiteX0" fmla="*/ 7604284 w 8200983"/>
                  <a:gd name="connsiteY0" fmla="*/ 1546030 h 2048283"/>
                  <a:gd name="connsiteX1" fmla="*/ 6970014 w 8200983"/>
                  <a:gd name="connsiteY1" fmla="*/ 1543553 h 2048283"/>
                  <a:gd name="connsiteX2" fmla="*/ 6635686 w 8200983"/>
                  <a:gd name="connsiteY2" fmla="*/ 1627469 h 2048283"/>
                  <a:gd name="connsiteX3" fmla="*/ 6457569 w 8200983"/>
                  <a:gd name="connsiteY3" fmla="*/ 1606037 h 2048283"/>
                  <a:gd name="connsiteX4" fmla="*/ 5846064 w 8200983"/>
                  <a:gd name="connsiteY4" fmla="*/ 1645661 h 2048283"/>
                  <a:gd name="connsiteX5" fmla="*/ 5277231 w 8200983"/>
                  <a:gd name="connsiteY5" fmla="*/ 1552031 h 2048283"/>
                  <a:gd name="connsiteX6" fmla="*/ 4168807 w 8200983"/>
                  <a:gd name="connsiteY6" fmla="*/ 1329050 h 2048283"/>
                  <a:gd name="connsiteX7" fmla="*/ 3713798 w 8200983"/>
                  <a:gd name="connsiteY7" fmla="*/ 1429730 h 2048283"/>
                  <a:gd name="connsiteX8" fmla="*/ 2941796 w 8200983"/>
                  <a:gd name="connsiteY8" fmla="*/ 1383153 h 2048283"/>
                  <a:gd name="connsiteX9" fmla="*/ 2705965 w 8200983"/>
                  <a:gd name="connsiteY9" fmla="*/ 1265618 h 2048283"/>
                  <a:gd name="connsiteX10" fmla="*/ 1471993 w 8200983"/>
                  <a:gd name="connsiteY10" fmla="*/ 497327 h 2048283"/>
                  <a:gd name="connsiteX11" fmla="*/ 926973 w 8200983"/>
                  <a:gd name="connsiteY11" fmla="*/ 122 h 2048283"/>
                  <a:gd name="connsiteX12" fmla="*/ 472250 w 8200983"/>
                  <a:gd name="connsiteY12" fmla="*/ 425223 h 2048283"/>
                  <a:gd name="connsiteX13" fmla="*/ 0 w 8200983"/>
                  <a:gd name="connsiteY13" fmla="*/ 1652139 h 2048283"/>
                  <a:gd name="connsiteX14" fmla="*/ 0 w 8200983"/>
                  <a:gd name="connsiteY14" fmla="*/ 2048283 h 2048283"/>
                  <a:gd name="connsiteX15" fmla="*/ 8119015 w 8200983"/>
                  <a:gd name="connsiteY15" fmla="*/ 2046759 h 2048283"/>
                  <a:gd name="connsiteX16" fmla="*/ 8200983 w 8200983"/>
                  <a:gd name="connsiteY16" fmla="*/ 1410676 h 2048283"/>
                  <a:gd name="connsiteX17" fmla="*/ 7655528 w 8200983"/>
                  <a:gd name="connsiteY17" fmla="*/ 1555079 h 2048283"/>
                  <a:gd name="connsiteX18" fmla="*/ 7604284 w 8200983"/>
                  <a:gd name="connsiteY18" fmla="*/ 1546030 h 2048283"/>
                  <a:gd name="connsiteX0" fmla="*/ 7649822 w 8246521"/>
                  <a:gd name="connsiteY0" fmla="*/ 1546030 h 2048283"/>
                  <a:gd name="connsiteX1" fmla="*/ 7015552 w 8246521"/>
                  <a:gd name="connsiteY1" fmla="*/ 1543553 h 2048283"/>
                  <a:gd name="connsiteX2" fmla="*/ 6681224 w 8246521"/>
                  <a:gd name="connsiteY2" fmla="*/ 1627469 h 2048283"/>
                  <a:gd name="connsiteX3" fmla="*/ 6503107 w 8246521"/>
                  <a:gd name="connsiteY3" fmla="*/ 1606037 h 2048283"/>
                  <a:gd name="connsiteX4" fmla="*/ 5891602 w 8246521"/>
                  <a:gd name="connsiteY4" fmla="*/ 1645661 h 2048283"/>
                  <a:gd name="connsiteX5" fmla="*/ 5322769 w 8246521"/>
                  <a:gd name="connsiteY5" fmla="*/ 1552031 h 2048283"/>
                  <a:gd name="connsiteX6" fmla="*/ 4214345 w 8246521"/>
                  <a:gd name="connsiteY6" fmla="*/ 1329050 h 2048283"/>
                  <a:gd name="connsiteX7" fmla="*/ 3759336 w 8246521"/>
                  <a:gd name="connsiteY7" fmla="*/ 1429730 h 2048283"/>
                  <a:gd name="connsiteX8" fmla="*/ 2987334 w 8246521"/>
                  <a:gd name="connsiteY8" fmla="*/ 1383153 h 2048283"/>
                  <a:gd name="connsiteX9" fmla="*/ 2751503 w 8246521"/>
                  <a:gd name="connsiteY9" fmla="*/ 1265618 h 2048283"/>
                  <a:gd name="connsiteX10" fmla="*/ 1517531 w 8246521"/>
                  <a:gd name="connsiteY10" fmla="*/ 497327 h 2048283"/>
                  <a:gd name="connsiteX11" fmla="*/ 972511 w 8246521"/>
                  <a:gd name="connsiteY11" fmla="*/ 122 h 2048283"/>
                  <a:gd name="connsiteX12" fmla="*/ 517788 w 8246521"/>
                  <a:gd name="connsiteY12" fmla="*/ 425223 h 2048283"/>
                  <a:gd name="connsiteX13" fmla="*/ 0 w 8246521"/>
                  <a:gd name="connsiteY13" fmla="*/ 1561063 h 2048283"/>
                  <a:gd name="connsiteX14" fmla="*/ 45538 w 8246521"/>
                  <a:gd name="connsiteY14" fmla="*/ 2048283 h 2048283"/>
                  <a:gd name="connsiteX15" fmla="*/ 8164553 w 8246521"/>
                  <a:gd name="connsiteY15" fmla="*/ 2046759 h 2048283"/>
                  <a:gd name="connsiteX16" fmla="*/ 8246521 w 8246521"/>
                  <a:gd name="connsiteY16" fmla="*/ 1410676 h 2048283"/>
                  <a:gd name="connsiteX17" fmla="*/ 7701066 w 8246521"/>
                  <a:gd name="connsiteY17" fmla="*/ 1555079 h 2048283"/>
                  <a:gd name="connsiteX18" fmla="*/ 7649822 w 8246521"/>
                  <a:gd name="connsiteY18" fmla="*/ 1546030 h 2048283"/>
                  <a:gd name="connsiteX0" fmla="*/ 7649822 w 8246521"/>
                  <a:gd name="connsiteY0" fmla="*/ 1545937 h 2048190"/>
                  <a:gd name="connsiteX1" fmla="*/ 7015552 w 8246521"/>
                  <a:gd name="connsiteY1" fmla="*/ 1543460 h 2048190"/>
                  <a:gd name="connsiteX2" fmla="*/ 6681224 w 8246521"/>
                  <a:gd name="connsiteY2" fmla="*/ 1627376 h 2048190"/>
                  <a:gd name="connsiteX3" fmla="*/ 6503107 w 8246521"/>
                  <a:gd name="connsiteY3" fmla="*/ 1605944 h 2048190"/>
                  <a:gd name="connsiteX4" fmla="*/ 5891602 w 8246521"/>
                  <a:gd name="connsiteY4" fmla="*/ 1645568 h 2048190"/>
                  <a:gd name="connsiteX5" fmla="*/ 5322769 w 8246521"/>
                  <a:gd name="connsiteY5" fmla="*/ 1551938 h 2048190"/>
                  <a:gd name="connsiteX6" fmla="*/ 4214345 w 8246521"/>
                  <a:gd name="connsiteY6" fmla="*/ 1328957 h 2048190"/>
                  <a:gd name="connsiteX7" fmla="*/ 3759336 w 8246521"/>
                  <a:gd name="connsiteY7" fmla="*/ 1429637 h 2048190"/>
                  <a:gd name="connsiteX8" fmla="*/ 2987334 w 8246521"/>
                  <a:gd name="connsiteY8" fmla="*/ 1383060 h 2048190"/>
                  <a:gd name="connsiteX9" fmla="*/ 2751503 w 8246521"/>
                  <a:gd name="connsiteY9" fmla="*/ 1265525 h 2048190"/>
                  <a:gd name="connsiteX10" fmla="*/ 1517531 w 8246521"/>
                  <a:gd name="connsiteY10" fmla="*/ 497234 h 2048190"/>
                  <a:gd name="connsiteX11" fmla="*/ 972511 w 8246521"/>
                  <a:gd name="connsiteY11" fmla="*/ 29 h 2048190"/>
                  <a:gd name="connsiteX12" fmla="*/ 572433 w 8246521"/>
                  <a:gd name="connsiteY12" fmla="*/ 479775 h 2048190"/>
                  <a:gd name="connsiteX13" fmla="*/ 0 w 8246521"/>
                  <a:gd name="connsiteY13" fmla="*/ 1560970 h 2048190"/>
                  <a:gd name="connsiteX14" fmla="*/ 45538 w 8246521"/>
                  <a:gd name="connsiteY14" fmla="*/ 2048190 h 2048190"/>
                  <a:gd name="connsiteX15" fmla="*/ 8164553 w 8246521"/>
                  <a:gd name="connsiteY15" fmla="*/ 2046666 h 2048190"/>
                  <a:gd name="connsiteX16" fmla="*/ 8246521 w 8246521"/>
                  <a:gd name="connsiteY16" fmla="*/ 1410583 h 2048190"/>
                  <a:gd name="connsiteX17" fmla="*/ 7701066 w 8246521"/>
                  <a:gd name="connsiteY17" fmla="*/ 1554986 h 2048190"/>
                  <a:gd name="connsiteX18" fmla="*/ 7649822 w 8246521"/>
                  <a:gd name="connsiteY18" fmla="*/ 1545937 h 2048190"/>
                  <a:gd name="connsiteX0" fmla="*/ 7649822 w 8164553"/>
                  <a:gd name="connsiteY0" fmla="*/ 1545937 h 2048190"/>
                  <a:gd name="connsiteX1" fmla="*/ 7015552 w 8164553"/>
                  <a:gd name="connsiteY1" fmla="*/ 1543460 h 2048190"/>
                  <a:gd name="connsiteX2" fmla="*/ 6681224 w 8164553"/>
                  <a:gd name="connsiteY2" fmla="*/ 1627376 h 2048190"/>
                  <a:gd name="connsiteX3" fmla="*/ 6503107 w 8164553"/>
                  <a:gd name="connsiteY3" fmla="*/ 1605944 h 2048190"/>
                  <a:gd name="connsiteX4" fmla="*/ 5891602 w 8164553"/>
                  <a:gd name="connsiteY4" fmla="*/ 1645568 h 2048190"/>
                  <a:gd name="connsiteX5" fmla="*/ 5322769 w 8164553"/>
                  <a:gd name="connsiteY5" fmla="*/ 1551938 h 2048190"/>
                  <a:gd name="connsiteX6" fmla="*/ 4214345 w 8164553"/>
                  <a:gd name="connsiteY6" fmla="*/ 1328957 h 2048190"/>
                  <a:gd name="connsiteX7" fmla="*/ 3759336 w 8164553"/>
                  <a:gd name="connsiteY7" fmla="*/ 1429637 h 2048190"/>
                  <a:gd name="connsiteX8" fmla="*/ 2987334 w 8164553"/>
                  <a:gd name="connsiteY8" fmla="*/ 1383060 h 2048190"/>
                  <a:gd name="connsiteX9" fmla="*/ 2751503 w 8164553"/>
                  <a:gd name="connsiteY9" fmla="*/ 1265525 h 2048190"/>
                  <a:gd name="connsiteX10" fmla="*/ 1517531 w 8164553"/>
                  <a:gd name="connsiteY10" fmla="*/ 497234 h 2048190"/>
                  <a:gd name="connsiteX11" fmla="*/ 972511 w 8164553"/>
                  <a:gd name="connsiteY11" fmla="*/ 29 h 2048190"/>
                  <a:gd name="connsiteX12" fmla="*/ 572433 w 8164553"/>
                  <a:gd name="connsiteY12" fmla="*/ 479775 h 2048190"/>
                  <a:gd name="connsiteX13" fmla="*/ 0 w 8164553"/>
                  <a:gd name="connsiteY13" fmla="*/ 1560970 h 2048190"/>
                  <a:gd name="connsiteX14" fmla="*/ 45538 w 8164553"/>
                  <a:gd name="connsiteY14" fmla="*/ 2048190 h 2048190"/>
                  <a:gd name="connsiteX15" fmla="*/ 8164553 w 8164553"/>
                  <a:gd name="connsiteY15" fmla="*/ 2046666 h 2048190"/>
                  <a:gd name="connsiteX16" fmla="*/ 8155446 w 8164553"/>
                  <a:gd name="connsiteY16" fmla="*/ 1410583 h 2048190"/>
                  <a:gd name="connsiteX17" fmla="*/ 7701066 w 8164553"/>
                  <a:gd name="connsiteY17" fmla="*/ 1554986 h 2048190"/>
                  <a:gd name="connsiteX18" fmla="*/ 7649822 w 8164553"/>
                  <a:gd name="connsiteY18" fmla="*/ 1545937 h 2048190"/>
                  <a:gd name="connsiteX0" fmla="*/ 7649822 w 8164553"/>
                  <a:gd name="connsiteY0" fmla="*/ 1562732 h 2064985"/>
                  <a:gd name="connsiteX1" fmla="*/ 7015552 w 8164553"/>
                  <a:gd name="connsiteY1" fmla="*/ 1560255 h 2064985"/>
                  <a:gd name="connsiteX2" fmla="*/ 6681224 w 8164553"/>
                  <a:gd name="connsiteY2" fmla="*/ 1644171 h 2064985"/>
                  <a:gd name="connsiteX3" fmla="*/ 6503107 w 8164553"/>
                  <a:gd name="connsiteY3" fmla="*/ 1622739 h 2064985"/>
                  <a:gd name="connsiteX4" fmla="*/ 5891602 w 8164553"/>
                  <a:gd name="connsiteY4" fmla="*/ 1662363 h 2064985"/>
                  <a:gd name="connsiteX5" fmla="*/ 5322769 w 8164553"/>
                  <a:gd name="connsiteY5" fmla="*/ 1568733 h 2064985"/>
                  <a:gd name="connsiteX6" fmla="*/ 4214345 w 8164553"/>
                  <a:gd name="connsiteY6" fmla="*/ 1345752 h 2064985"/>
                  <a:gd name="connsiteX7" fmla="*/ 3759336 w 8164553"/>
                  <a:gd name="connsiteY7" fmla="*/ 1446432 h 2064985"/>
                  <a:gd name="connsiteX8" fmla="*/ 2987334 w 8164553"/>
                  <a:gd name="connsiteY8" fmla="*/ 1399855 h 2064985"/>
                  <a:gd name="connsiteX9" fmla="*/ 2751503 w 8164553"/>
                  <a:gd name="connsiteY9" fmla="*/ 1282320 h 2064985"/>
                  <a:gd name="connsiteX10" fmla="*/ 1635929 w 8164553"/>
                  <a:gd name="connsiteY10" fmla="*/ 222588 h 2064985"/>
                  <a:gd name="connsiteX11" fmla="*/ 972511 w 8164553"/>
                  <a:gd name="connsiteY11" fmla="*/ 16824 h 2064985"/>
                  <a:gd name="connsiteX12" fmla="*/ 572433 w 8164553"/>
                  <a:gd name="connsiteY12" fmla="*/ 496570 h 2064985"/>
                  <a:gd name="connsiteX13" fmla="*/ 0 w 8164553"/>
                  <a:gd name="connsiteY13" fmla="*/ 1577765 h 2064985"/>
                  <a:gd name="connsiteX14" fmla="*/ 45538 w 8164553"/>
                  <a:gd name="connsiteY14" fmla="*/ 2064985 h 2064985"/>
                  <a:gd name="connsiteX15" fmla="*/ 8164553 w 8164553"/>
                  <a:gd name="connsiteY15" fmla="*/ 2063461 h 2064985"/>
                  <a:gd name="connsiteX16" fmla="*/ 8155446 w 8164553"/>
                  <a:gd name="connsiteY16" fmla="*/ 1427378 h 2064985"/>
                  <a:gd name="connsiteX17" fmla="*/ 7701066 w 8164553"/>
                  <a:gd name="connsiteY17" fmla="*/ 1571781 h 2064985"/>
                  <a:gd name="connsiteX18" fmla="*/ 7649822 w 8164553"/>
                  <a:gd name="connsiteY18" fmla="*/ 1562732 h 2064985"/>
                  <a:gd name="connsiteX0" fmla="*/ 7649822 w 8164553"/>
                  <a:gd name="connsiteY0" fmla="*/ 1581344 h 2083597"/>
                  <a:gd name="connsiteX1" fmla="*/ 7015552 w 8164553"/>
                  <a:gd name="connsiteY1" fmla="*/ 1578867 h 2083597"/>
                  <a:gd name="connsiteX2" fmla="*/ 6681224 w 8164553"/>
                  <a:gd name="connsiteY2" fmla="*/ 1662783 h 2083597"/>
                  <a:gd name="connsiteX3" fmla="*/ 6503107 w 8164553"/>
                  <a:gd name="connsiteY3" fmla="*/ 1641351 h 2083597"/>
                  <a:gd name="connsiteX4" fmla="*/ 5891602 w 8164553"/>
                  <a:gd name="connsiteY4" fmla="*/ 1680975 h 2083597"/>
                  <a:gd name="connsiteX5" fmla="*/ 5322769 w 8164553"/>
                  <a:gd name="connsiteY5" fmla="*/ 1587345 h 2083597"/>
                  <a:gd name="connsiteX6" fmla="*/ 4214345 w 8164553"/>
                  <a:gd name="connsiteY6" fmla="*/ 1364364 h 2083597"/>
                  <a:gd name="connsiteX7" fmla="*/ 3759336 w 8164553"/>
                  <a:gd name="connsiteY7" fmla="*/ 1465044 h 2083597"/>
                  <a:gd name="connsiteX8" fmla="*/ 2987334 w 8164553"/>
                  <a:gd name="connsiteY8" fmla="*/ 1418467 h 2083597"/>
                  <a:gd name="connsiteX9" fmla="*/ 2751503 w 8164553"/>
                  <a:gd name="connsiteY9" fmla="*/ 1300932 h 2083597"/>
                  <a:gd name="connsiteX10" fmla="*/ 1736111 w 8164553"/>
                  <a:gd name="connsiteY10" fmla="*/ 177447 h 2083597"/>
                  <a:gd name="connsiteX11" fmla="*/ 972511 w 8164553"/>
                  <a:gd name="connsiteY11" fmla="*/ 35436 h 2083597"/>
                  <a:gd name="connsiteX12" fmla="*/ 572433 w 8164553"/>
                  <a:gd name="connsiteY12" fmla="*/ 515182 h 2083597"/>
                  <a:gd name="connsiteX13" fmla="*/ 0 w 8164553"/>
                  <a:gd name="connsiteY13" fmla="*/ 1596377 h 2083597"/>
                  <a:gd name="connsiteX14" fmla="*/ 45538 w 8164553"/>
                  <a:gd name="connsiteY14" fmla="*/ 2083597 h 2083597"/>
                  <a:gd name="connsiteX15" fmla="*/ 8164553 w 8164553"/>
                  <a:gd name="connsiteY15" fmla="*/ 2082073 h 2083597"/>
                  <a:gd name="connsiteX16" fmla="*/ 8155446 w 8164553"/>
                  <a:gd name="connsiteY16" fmla="*/ 1445990 h 2083597"/>
                  <a:gd name="connsiteX17" fmla="*/ 7701066 w 8164553"/>
                  <a:gd name="connsiteY17" fmla="*/ 1590393 h 2083597"/>
                  <a:gd name="connsiteX18" fmla="*/ 7649822 w 8164553"/>
                  <a:gd name="connsiteY18" fmla="*/ 1581344 h 2083597"/>
                  <a:gd name="connsiteX0" fmla="*/ 7649822 w 8164553"/>
                  <a:gd name="connsiteY0" fmla="*/ 1561789 h 2064042"/>
                  <a:gd name="connsiteX1" fmla="*/ 7015552 w 8164553"/>
                  <a:gd name="connsiteY1" fmla="*/ 1559312 h 2064042"/>
                  <a:gd name="connsiteX2" fmla="*/ 6681224 w 8164553"/>
                  <a:gd name="connsiteY2" fmla="*/ 1643228 h 2064042"/>
                  <a:gd name="connsiteX3" fmla="*/ 6503107 w 8164553"/>
                  <a:gd name="connsiteY3" fmla="*/ 1621796 h 2064042"/>
                  <a:gd name="connsiteX4" fmla="*/ 5891602 w 8164553"/>
                  <a:gd name="connsiteY4" fmla="*/ 1661420 h 2064042"/>
                  <a:gd name="connsiteX5" fmla="*/ 5322769 w 8164553"/>
                  <a:gd name="connsiteY5" fmla="*/ 1567790 h 2064042"/>
                  <a:gd name="connsiteX6" fmla="*/ 4214345 w 8164553"/>
                  <a:gd name="connsiteY6" fmla="*/ 1344809 h 2064042"/>
                  <a:gd name="connsiteX7" fmla="*/ 3759336 w 8164553"/>
                  <a:gd name="connsiteY7" fmla="*/ 1445489 h 2064042"/>
                  <a:gd name="connsiteX8" fmla="*/ 2987334 w 8164553"/>
                  <a:gd name="connsiteY8" fmla="*/ 1398912 h 2064042"/>
                  <a:gd name="connsiteX9" fmla="*/ 2432740 w 8164553"/>
                  <a:gd name="connsiteY9" fmla="*/ 580099 h 2064042"/>
                  <a:gd name="connsiteX10" fmla="*/ 1736111 w 8164553"/>
                  <a:gd name="connsiteY10" fmla="*/ 157892 h 2064042"/>
                  <a:gd name="connsiteX11" fmla="*/ 972511 w 8164553"/>
                  <a:gd name="connsiteY11" fmla="*/ 15881 h 2064042"/>
                  <a:gd name="connsiteX12" fmla="*/ 572433 w 8164553"/>
                  <a:gd name="connsiteY12" fmla="*/ 495627 h 2064042"/>
                  <a:gd name="connsiteX13" fmla="*/ 0 w 8164553"/>
                  <a:gd name="connsiteY13" fmla="*/ 1576822 h 2064042"/>
                  <a:gd name="connsiteX14" fmla="*/ 45538 w 8164553"/>
                  <a:gd name="connsiteY14" fmla="*/ 2064042 h 2064042"/>
                  <a:gd name="connsiteX15" fmla="*/ 8164553 w 8164553"/>
                  <a:gd name="connsiteY15" fmla="*/ 2062518 h 2064042"/>
                  <a:gd name="connsiteX16" fmla="*/ 8155446 w 8164553"/>
                  <a:gd name="connsiteY16" fmla="*/ 1426435 h 2064042"/>
                  <a:gd name="connsiteX17" fmla="*/ 7701066 w 8164553"/>
                  <a:gd name="connsiteY17" fmla="*/ 1570838 h 2064042"/>
                  <a:gd name="connsiteX18" fmla="*/ 7649822 w 8164553"/>
                  <a:gd name="connsiteY18" fmla="*/ 1561789 h 2064042"/>
                  <a:gd name="connsiteX0" fmla="*/ 7649822 w 8164553"/>
                  <a:gd name="connsiteY0" fmla="*/ 1561789 h 2064042"/>
                  <a:gd name="connsiteX1" fmla="*/ 7015552 w 8164553"/>
                  <a:gd name="connsiteY1" fmla="*/ 1559312 h 2064042"/>
                  <a:gd name="connsiteX2" fmla="*/ 6681224 w 8164553"/>
                  <a:gd name="connsiteY2" fmla="*/ 1643228 h 2064042"/>
                  <a:gd name="connsiteX3" fmla="*/ 6503107 w 8164553"/>
                  <a:gd name="connsiteY3" fmla="*/ 1621796 h 2064042"/>
                  <a:gd name="connsiteX4" fmla="*/ 5891602 w 8164553"/>
                  <a:gd name="connsiteY4" fmla="*/ 1661420 h 2064042"/>
                  <a:gd name="connsiteX5" fmla="*/ 5322769 w 8164553"/>
                  <a:gd name="connsiteY5" fmla="*/ 1567790 h 2064042"/>
                  <a:gd name="connsiteX6" fmla="*/ 4214345 w 8164553"/>
                  <a:gd name="connsiteY6" fmla="*/ 1344809 h 2064042"/>
                  <a:gd name="connsiteX7" fmla="*/ 3759336 w 8164553"/>
                  <a:gd name="connsiteY7" fmla="*/ 1445489 h 2064042"/>
                  <a:gd name="connsiteX8" fmla="*/ 3105732 w 8164553"/>
                  <a:gd name="connsiteY8" fmla="*/ 1362483 h 2064042"/>
                  <a:gd name="connsiteX9" fmla="*/ 2432740 w 8164553"/>
                  <a:gd name="connsiteY9" fmla="*/ 580099 h 2064042"/>
                  <a:gd name="connsiteX10" fmla="*/ 1736111 w 8164553"/>
                  <a:gd name="connsiteY10" fmla="*/ 157892 h 2064042"/>
                  <a:gd name="connsiteX11" fmla="*/ 972511 w 8164553"/>
                  <a:gd name="connsiteY11" fmla="*/ 15881 h 2064042"/>
                  <a:gd name="connsiteX12" fmla="*/ 572433 w 8164553"/>
                  <a:gd name="connsiteY12" fmla="*/ 495627 h 2064042"/>
                  <a:gd name="connsiteX13" fmla="*/ 0 w 8164553"/>
                  <a:gd name="connsiteY13" fmla="*/ 1576822 h 2064042"/>
                  <a:gd name="connsiteX14" fmla="*/ 45538 w 8164553"/>
                  <a:gd name="connsiteY14" fmla="*/ 2064042 h 2064042"/>
                  <a:gd name="connsiteX15" fmla="*/ 8164553 w 8164553"/>
                  <a:gd name="connsiteY15" fmla="*/ 2062518 h 2064042"/>
                  <a:gd name="connsiteX16" fmla="*/ 8155446 w 8164553"/>
                  <a:gd name="connsiteY16" fmla="*/ 1426435 h 2064042"/>
                  <a:gd name="connsiteX17" fmla="*/ 7701066 w 8164553"/>
                  <a:gd name="connsiteY17" fmla="*/ 1570838 h 2064042"/>
                  <a:gd name="connsiteX18" fmla="*/ 7649822 w 8164553"/>
                  <a:gd name="connsiteY18" fmla="*/ 1561789 h 2064042"/>
                  <a:gd name="connsiteX0" fmla="*/ 7649822 w 8164553"/>
                  <a:gd name="connsiteY0" fmla="*/ 1601100 h 2103353"/>
                  <a:gd name="connsiteX1" fmla="*/ 7015552 w 8164553"/>
                  <a:gd name="connsiteY1" fmla="*/ 1598623 h 2103353"/>
                  <a:gd name="connsiteX2" fmla="*/ 6681224 w 8164553"/>
                  <a:gd name="connsiteY2" fmla="*/ 1682539 h 2103353"/>
                  <a:gd name="connsiteX3" fmla="*/ 6503107 w 8164553"/>
                  <a:gd name="connsiteY3" fmla="*/ 1661107 h 2103353"/>
                  <a:gd name="connsiteX4" fmla="*/ 5891602 w 8164553"/>
                  <a:gd name="connsiteY4" fmla="*/ 1700731 h 2103353"/>
                  <a:gd name="connsiteX5" fmla="*/ 5322769 w 8164553"/>
                  <a:gd name="connsiteY5" fmla="*/ 1607101 h 2103353"/>
                  <a:gd name="connsiteX6" fmla="*/ 4214345 w 8164553"/>
                  <a:gd name="connsiteY6" fmla="*/ 1384120 h 2103353"/>
                  <a:gd name="connsiteX7" fmla="*/ 3759336 w 8164553"/>
                  <a:gd name="connsiteY7" fmla="*/ 1484800 h 2103353"/>
                  <a:gd name="connsiteX8" fmla="*/ 3105732 w 8164553"/>
                  <a:gd name="connsiteY8" fmla="*/ 1401794 h 2103353"/>
                  <a:gd name="connsiteX9" fmla="*/ 2432740 w 8164553"/>
                  <a:gd name="connsiteY9" fmla="*/ 619410 h 2103353"/>
                  <a:gd name="connsiteX10" fmla="*/ 1736111 w 8164553"/>
                  <a:gd name="connsiteY10" fmla="*/ 197203 h 2103353"/>
                  <a:gd name="connsiteX11" fmla="*/ 972511 w 8164553"/>
                  <a:gd name="connsiteY11" fmla="*/ 55192 h 2103353"/>
                  <a:gd name="connsiteX12" fmla="*/ 344746 w 8164553"/>
                  <a:gd name="connsiteY12" fmla="*/ 1108711 h 2103353"/>
                  <a:gd name="connsiteX13" fmla="*/ 0 w 8164553"/>
                  <a:gd name="connsiteY13" fmla="*/ 1616133 h 2103353"/>
                  <a:gd name="connsiteX14" fmla="*/ 45538 w 8164553"/>
                  <a:gd name="connsiteY14" fmla="*/ 2103353 h 2103353"/>
                  <a:gd name="connsiteX15" fmla="*/ 8164553 w 8164553"/>
                  <a:gd name="connsiteY15" fmla="*/ 2101829 h 2103353"/>
                  <a:gd name="connsiteX16" fmla="*/ 8155446 w 8164553"/>
                  <a:gd name="connsiteY16" fmla="*/ 1465746 h 2103353"/>
                  <a:gd name="connsiteX17" fmla="*/ 7701066 w 8164553"/>
                  <a:gd name="connsiteY17" fmla="*/ 1610149 h 2103353"/>
                  <a:gd name="connsiteX18" fmla="*/ 7649822 w 8164553"/>
                  <a:gd name="connsiteY18" fmla="*/ 1601100 h 2103353"/>
                  <a:gd name="connsiteX0" fmla="*/ 7649822 w 8164553"/>
                  <a:gd name="connsiteY0" fmla="*/ 1621794 h 2124047"/>
                  <a:gd name="connsiteX1" fmla="*/ 7015552 w 8164553"/>
                  <a:gd name="connsiteY1" fmla="*/ 1619317 h 2124047"/>
                  <a:gd name="connsiteX2" fmla="*/ 6681224 w 8164553"/>
                  <a:gd name="connsiteY2" fmla="*/ 1703233 h 2124047"/>
                  <a:gd name="connsiteX3" fmla="*/ 6503107 w 8164553"/>
                  <a:gd name="connsiteY3" fmla="*/ 1681801 h 2124047"/>
                  <a:gd name="connsiteX4" fmla="*/ 5891602 w 8164553"/>
                  <a:gd name="connsiteY4" fmla="*/ 1721425 h 2124047"/>
                  <a:gd name="connsiteX5" fmla="*/ 5322769 w 8164553"/>
                  <a:gd name="connsiteY5" fmla="*/ 1627795 h 2124047"/>
                  <a:gd name="connsiteX6" fmla="*/ 4214345 w 8164553"/>
                  <a:gd name="connsiteY6" fmla="*/ 1404814 h 2124047"/>
                  <a:gd name="connsiteX7" fmla="*/ 3759336 w 8164553"/>
                  <a:gd name="connsiteY7" fmla="*/ 1505494 h 2124047"/>
                  <a:gd name="connsiteX8" fmla="*/ 3105732 w 8164553"/>
                  <a:gd name="connsiteY8" fmla="*/ 1422488 h 2124047"/>
                  <a:gd name="connsiteX9" fmla="*/ 2432740 w 8164553"/>
                  <a:gd name="connsiteY9" fmla="*/ 640104 h 2124047"/>
                  <a:gd name="connsiteX10" fmla="*/ 1727003 w 8164553"/>
                  <a:gd name="connsiteY10" fmla="*/ 145037 h 2124047"/>
                  <a:gd name="connsiteX11" fmla="*/ 972511 w 8164553"/>
                  <a:gd name="connsiteY11" fmla="*/ 75886 h 2124047"/>
                  <a:gd name="connsiteX12" fmla="*/ 344746 w 8164553"/>
                  <a:gd name="connsiteY12" fmla="*/ 1129405 h 2124047"/>
                  <a:gd name="connsiteX13" fmla="*/ 0 w 8164553"/>
                  <a:gd name="connsiteY13" fmla="*/ 1636827 h 2124047"/>
                  <a:gd name="connsiteX14" fmla="*/ 45538 w 8164553"/>
                  <a:gd name="connsiteY14" fmla="*/ 2124047 h 2124047"/>
                  <a:gd name="connsiteX15" fmla="*/ 8164553 w 8164553"/>
                  <a:gd name="connsiteY15" fmla="*/ 2122523 h 2124047"/>
                  <a:gd name="connsiteX16" fmla="*/ 8155446 w 8164553"/>
                  <a:gd name="connsiteY16" fmla="*/ 1486440 h 2124047"/>
                  <a:gd name="connsiteX17" fmla="*/ 7701066 w 8164553"/>
                  <a:gd name="connsiteY17" fmla="*/ 1630843 h 2124047"/>
                  <a:gd name="connsiteX18" fmla="*/ 7649822 w 8164553"/>
                  <a:gd name="connsiteY18" fmla="*/ 1621794 h 2124047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759336 w 8164553"/>
                  <a:gd name="connsiteY7" fmla="*/ 1580828 h 2199381"/>
                  <a:gd name="connsiteX8" fmla="*/ 3105732 w 8164553"/>
                  <a:gd name="connsiteY8" fmla="*/ 1497822 h 2199381"/>
                  <a:gd name="connsiteX9" fmla="*/ 2432740 w 8164553"/>
                  <a:gd name="connsiteY9" fmla="*/ 715438 h 2199381"/>
                  <a:gd name="connsiteX10" fmla="*/ 1736111 w 8164553"/>
                  <a:gd name="connsiteY10" fmla="*/ 65543 h 2199381"/>
                  <a:gd name="connsiteX11" fmla="*/ 972511 w 8164553"/>
                  <a:gd name="connsiteY11" fmla="*/ 151220 h 2199381"/>
                  <a:gd name="connsiteX12" fmla="*/ 344746 w 8164553"/>
                  <a:gd name="connsiteY12" fmla="*/ 1204739 h 2199381"/>
                  <a:gd name="connsiteX13" fmla="*/ 0 w 8164553"/>
                  <a:gd name="connsiteY13" fmla="*/ 1712161 h 2199381"/>
                  <a:gd name="connsiteX14" fmla="*/ 45538 w 8164553"/>
                  <a:gd name="connsiteY14" fmla="*/ 2199381 h 2199381"/>
                  <a:gd name="connsiteX15" fmla="*/ 8164553 w 8164553"/>
                  <a:gd name="connsiteY15" fmla="*/ 2197857 h 2199381"/>
                  <a:gd name="connsiteX16" fmla="*/ 8155446 w 8164553"/>
                  <a:gd name="connsiteY16" fmla="*/ 1561774 h 2199381"/>
                  <a:gd name="connsiteX17" fmla="*/ 7701066 w 8164553"/>
                  <a:gd name="connsiteY17" fmla="*/ 1706177 h 2199381"/>
                  <a:gd name="connsiteX18" fmla="*/ 7649822 w 8164553"/>
                  <a:gd name="connsiteY18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759336 w 8164553"/>
                  <a:gd name="connsiteY7" fmla="*/ 1580828 h 2199381"/>
                  <a:gd name="connsiteX8" fmla="*/ 3142162 w 8164553"/>
                  <a:gd name="connsiteY8" fmla="*/ 1415854 h 2199381"/>
                  <a:gd name="connsiteX9" fmla="*/ 2432740 w 8164553"/>
                  <a:gd name="connsiteY9" fmla="*/ 715438 h 2199381"/>
                  <a:gd name="connsiteX10" fmla="*/ 1736111 w 8164553"/>
                  <a:gd name="connsiteY10" fmla="*/ 65543 h 2199381"/>
                  <a:gd name="connsiteX11" fmla="*/ 972511 w 8164553"/>
                  <a:gd name="connsiteY11" fmla="*/ 151220 h 2199381"/>
                  <a:gd name="connsiteX12" fmla="*/ 344746 w 8164553"/>
                  <a:gd name="connsiteY12" fmla="*/ 1204739 h 2199381"/>
                  <a:gd name="connsiteX13" fmla="*/ 0 w 8164553"/>
                  <a:gd name="connsiteY13" fmla="*/ 1712161 h 2199381"/>
                  <a:gd name="connsiteX14" fmla="*/ 45538 w 8164553"/>
                  <a:gd name="connsiteY14" fmla="*/ 2199381 h 2199381"/>
                  <a:gd name="connsiteX15" fmla="*/ 8164553 w 8164553"/>
                  <a:gd name="connsiteY15" fmla="*/ 2197857 h 2199381"/>
                  <a:gd name="connsiteX16" fmla="*/ 8155446 w 8164553"/>
                  <a:gd name="connsiteY16" fmla="*/ 1561774 h 2199381"/>
                  <a:gd name="connsiteX17" fmla="*/ 7701066 w 8164553"/>
                  <a:gd name="connsiteY17" fmla="*/ 1706177 h 2199381"/>
                  <a:gd name="connsiteX18" fmla="*/ 7649822 w 8164553"/>
                  <a:gd name="connsiteY18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668262 w 8164553"/>
                  <a:gd name="connsiteY7" fmla="*/ 1535291 h 2199381"/>
                  <a:gd name="connsiteX8" fmla="*/ 3142162 w 8164553"/>
                  <a:gd name="connsiteY8" fmla="*/ 1415854 h 2199381"/>
                  <a:gd name="connsiteX9" fmla="*/ 2432740 w 8164553"/>
                  <a:gd name="connsiteY9" fmla="*/ 715438 h 2199381"/>
                  <a:gd name="connsiteX10" fmla="*/ 1736111 w 8164553"/>
                  <a:gd name="connsiteY10" fmla="*/ 65543 h 2199381"/>
                  <a:gd name="connsiteX11" fmla="*/ 972511 w 8164553"/>
                  <a:gd name="connsiteY11" fmla="*/ 151220 h 2199381"/>
                  <a:gd name="connsiteX12" fmla="*/ 344746 w 8164553"/>
                  <a:gd name="connsiteY12" fmla="*/ 1204739 h 2199381"/>
                  <a:gd name="connsiteX13" fmla="*/ 0 w 8164553"/>
                  <a:gd name="connsiteY13" fmla="*/ 1712161 h 2199381"/>
                  <a:gd name="connsiteX14" fmla="*/ 45538 w 8164553"/>
                  <a:gd name="connsiteY14" fmla="*/ 2199381 h 2199381"/>
                  <a:gd name="connsiteX15" fmla="*/ 8164553 w 8164553"/>
                  <a:gd name="connsiteY15" fmla="*/ 2197857 h 2199381"/>
                  <a:gd name="connsiteX16" fmla="*/ 8155446 w 8164553"/>
                  <a:gd name="connsiteY16" fmla="*/ 1561774 h 2199381"/>
                  <a:gd name="connsiteX17" fmla="*/ 7701066 w 8164553"/>
                  <a:gd name="connsiteY17" fmla="*/ 1706177 h 2199381"/>
                  <a:gd name="connsiteX18" fmla="*/ 7649822 w 8164553"/>
                  <a:gd name="connsiteY18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659154 w 8164553"/>
                  <a:gd name="connsiteY7" fmla="*/ 1498862 h 2199381"/>
                  <a:gd name="connsiteX8" fmla="*/ 3142162 w 8164553"/>
                  <a:gd name="connsiteY8" fmla="*/ 1415854 h 2199381"/>
                  <a:gd name="connsiteX9" fmla="*/ 2432740 w 8164553"/>
                  <a:gd name="connsiteY9" fmla="*/ 715438 h 2199381"/>
                  <a:gd name="connsiteX10" fmla="*/ 1736111 w 8164553"/>
                  <a:gd name="connsiteY10" fmla="*/ 65543 h 2199381"/>
                  <a:gd name="connsiteX11" fmla="*/ 972511 w 8164553"/>
                  <a:gd name="connsiteY11" fmla="*/ 151220 h 2199381"/>
                  <a:gd name="connsiteX12" fmla="*/ 344746 w 8164553"/>
                  <a:gd name="connsiteY12" fmla="*/ 1204739 h 2199381"/>
                  <a:gd name="connsiteX13" fmla="*/ 0 w 8164553"/>
                  <a:gd name="connsiteY13" fmla="*/ 1712161 h 2199381"/>
                  <a:gd name="connsiteX14" fmla="*/ 45538 w 8164553"/>
                  <a:gd name="connsiteY14" fmla="*/ 2199381 h 2199381"/>
                  <a:gd name="connsiteX15" fmla="*/ 8164553 w 8164553"/>
                  <a:gd name="connsiteY15" fmla="*/ 2197857 h 2199381"/>
                  <a:gd name="connsiteX16" fmla="*/ 8155446 w 8164553"/>
                  <a:gd name="connsiteY16" fmla="*/ 1561774 h 2199381"/>
                  <a:gd name="connsiteX17" fmla="*/ 7701066 w 8164553"/>
                  <a:gd name="connsiteY17" fmla="*/ 1706177 h 2199381"/>
                  <a:gd name="connsiteX18" fmla="*/ 7649822 w 8164553"/>
                  <a:gd name="connsiteY18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659154 w 8164553"/>
                  <a:gd name="connsiteY7" fmla="*/ 1498862 h 2199381"/>
                  <a:gd name="connsiteX8" fmla="*/ 3142162 w 8164553"/>
                  <a:gd name="connsiteY8" fmla="*/ 1415854 h 2199381"/>
                  <a:gd name="connsiteX9" fmla="*/ 2432740 w 8164553"/>
                  <a:gd name="connsiteY9" fmla="*/ 715438 h 2199381"/>
                  <a:gd name="connsiteX10" fmla="*/ 1736111 w 8164553"/>
                  <a:gd name="connsiteY10" fmla="*/ 65543 h 2199381"/>
                  <a:gd name="connsiteX11" fmla="*/ 972511 w 8164553"/>
                  <a:gd name="connsiteY11" fmla="*/ 151220 h 2199381"/>
                  <a:gd name="connsiteX12" fmla="*/ 344746 w 8164553"/>
                  <a:gd name="connsiteY12" fmla="*/ 1204739 h 2199381"/>
                  <a:gd name="connsiteX13" fmla="*/ 0 w 8164553"/>
                  <a:gd name="connsiteY13" fmla="*/ 1712161 h 2199381"/>
                  <a:gd name="connsiteX14" fmla="*/ 45538 w 8164553"/>
                  <a:gd name="connsiteY14" fmla="*/ 2199381 h 2199381"/>
                  <a:gd name="connsiteX15" fmla="*/ 8164553 w 8164553"/>
                  <a:gd name="connsiteY15" fmla="*/ 2197857 h 2199381"/>
                  <a:gd name="connsiteX16" fmla="*/ 8155446 w 8164553"/>
                  <a:gd name="connsiteY16" fmla="*/ 1561774 h 2199381"/>
                  <a:gd name="connsiteX17" fmla="*/ 7701066 w 8164553"/>
                  <a:gd name="connsiteY17" fmla="*/ 1706177 h 2199381"/>
                  <a:gd name="connsiteX18" fmla="*/ 7649822 w 8164553"/>
                  <a:gd name="connsiteY18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759336 w 8164553"/>
                  <a:gd name="connsiteY7" fmla="*/ 1471540 h 2199381"/>
                  <a:gd name="connsiteX8" fmla="*/ 3142162 w 8164553"/>
                  <a:gd name="connsiteY8" fmla="*/ 1415854 h 2199381"/>
                  <a:gd name="connsiteX9" fmla="*/ 2432740 w 8164553"/>
                  <a:gd name="connsiteY9" fmla="*/ 715438 h 2199381"/>
                  <a:gd name="connsiteX10" fmla="*/ 1736111 w 8164553"/>
                  <a:gd name="connsiteY10" fmla="*/ 65543 h 2199381"/>
                  <a:gd name="connsiteX11" fmla="*/ 972511 w 8164553"/>
                  <a:gd name="connsiteY11" fmla="*/ 151220 h 2199381"/>
                  <a:gd name="connsiteX12" fmla="*/ 344746 w 8164553"/>
                  <a:gd name="connsiteY12" fmla="*/ 1204739 h 2199381"/>
                  <a:gd name="connsiteX13" fmla="*/ 0 w 8164553"/>
                  <a:gd name="connsiteY13" fmla="*/ 1712161 h 2199381"/>
                  <a:gd name="connsiteX14" fmla="*/ 45538 w 8164553"/>
                  <a:gd name="connsiteY14" fmla="*/ 2199381 h 2199381"/>
                  <a:gd name="connsiteX15" fmla="*/ 8164553 w 8164553"/>
                  <a:gd name="connsiteY15" fmla="*/ 2197857 h 2199381"/>
                  <a:gd name="connsiteX16" fmla="*/ 8155446 w 8164553"/>
                  <a:gd name="connsiteY16" fmla="*/ 1561774 h 2199381"/>
                  <a:gd name="connsiteX17" fmla="*/ 7701066 w 8164553"/>
                  <a:gd name="connsiteY17" fmla="*/ 1706177 h 2199381"/>
                  <a:gd name="connsiteX18" fmla="*/ 7649822 w 8164553"/>
                  <a:gd name="connsiteY18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759336 w 8164553"/>
                  <a:gd name="connsiteY7" fmla="*/ 1471540 h 2199381"/>
                  <a:gd name="connsiteX8" fmla="*/ 3142162 w 8164553"/>
                  <a:gd name="connsiteY8" fmla="*/ 1415854 h 2199381"/>
                  <a:gd name="connsiteX9" fmla="*/ 2432740 w 8164553"/>
                  <a:gd name="connsiteY9" fmla="*/ 715438 h 2199381"/>
                  <a:gd name="connsiteX10" fmla="*/ 1736111 w 8164553"/>
                  <a:gd name="connsiteY10" fmla="*/ 65543 h 2199381"/>
                  <a:gd name="connsiteX11" fmla="*/ 972511 w 8164553"/>
                  <a:gd name="connsiteY11" fmla="*/ 151220 h 2199381"/>
                  <a:gd name="connsiteX12" fmla="*/ 344746 w 8164553"/>
                  <a:gd name="connsiteY12" fmla="*/ 1204739 h 2199381"/>
                  <a:gd name="connsiteX13" fmla="*/ 0 w 8164553"/>
                  <a:gd name="connsiteY13" fmla="*/ 1712161 h 2199381"/>
                  <a:gd name="connsiteX14" fmla="*/ 45538 w 8164553"/>
                  <a:gd name="connsiteY14" fmla="*/ 2199381 h 2199381"/>
                  <a:gd name="connsiteX15" fmla="*/ 8164553 w 8164553"/>
                  <a:gd name="connsiteY15" fmla="*/ 2197857 h 2199381"/>
                  <a:gd name="connsiteX16" fmla="*/ 8155446 w 8164553"/>
                  <a:gd name="connsiteY16" fmla="*/ 1561774 h 2199381"/>
                  <a:gd name="connsiteX17" fmla="*/ 7701066 w 8164553"/>
                  <a:gd name="connsiteY17" fmla="*/ 1706177 h 2199381"/>
                  <a:gd name="connsiteX18" fmla="*/ 7649822 w 8164553"/>
                  <a:gd name="connsiteY18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681224 w 8164553"/>
                  <a:gd name="connsiteY2" fmla="*/ 1778567 h 2199381"/>
                  <a:gd name="connsiteX3" fmla="*/ 6503107 w 8164553"/>
                  <a:gd name="connsiteY3" fmla="*/ 1757135 h 2199381"/>
                  <a:gd name="connsiteX4" fmla="*/ 5891602 w 8164553"/>
                  <a:gd name="connsiteY4" fmla="*/ 1796759 h 2199381"/>
                  <a:gd name="connsiteX5" fmla="*/ 5322769 w 8164553"/>
                  <a:gd name="connsiteY5" fmla="*/ 1703129 h 2199381"/>
                  <a:gd name="connsiteX6" fmla="*/ 4214345 w 8164553"/>
                  <a:gd name="connsiteY6" fmla="*/ 1480148 h 2199381"/>
                  <a:gd name="connsiteX7" fmla="*/ 3142162 w 8164553"/>
                  <a:gd name="connsiteY7" fmla="*/ 1415854 h 2199381"/>
                  <a:gd name="connsiteX8" fmla="*/ 2432740 w 8164553"/>
                  <a:gd name="connsiteY8" fmla="*/ 715438 h 2199381"/>
                  <a:gd name="connsiteX9" fmla="*/ 1736111 w 8164553"/>
                  <a:gd name="connsiteY9" fmla="*/ 65543 h 2199381"/>
                  <a:gd name="connsiteX10" fmla="*/ 972511 w 8164553"/>
                  <a:gd name="connsiteY10" fmla="*/ 151220 h 2199381"/>
                  <a:gd name="connsiteX11" fmla="*/ 344746 w 8164553"/>
                  <a:gd name="connsiteY11" fmla="*/ 1204739 h 2199381"/>
                  <a:gd name="connsiteX12" fmla="*/ 0 w 8164553"/>
                  <a:gd name="connsiteY12" fmla="*/ 1712161 h 2199381"/>
                  <a:gd name="connsiteX13" fmla="*/ 45538 w 8164553"/>
                  <a:gd name="connsiteY13" fmla="*/ 2199381 h 2199381"/>
                  <a:gd name="connsiteX14" fmla="*/ 8164553 w 8164553"/>
                  <a:gd name="connsiteY14" fmla="*/ 2197857 h 2199381"/>
                  <a:gd name="connsiteX15" fmla="*/ 8155446 w 8164553"/>
                  <a:gd name="connsiteY15" fmla="*/ 1561774 h 2199381"/>
                  <a:gd name="connsiteX16" fmla="*/ 7701066 w 8164553"/>
                  <a:gd name="connsiteY16" fmla="*/ 1706177 h 2199381"/>
                  <a:gd name="connsiteX17" fmla="*/ 7649822 w 8164553"/>
                  <a:gd name="connsiteY17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503107 w 8164553"/>
                  <a:gd name="connsiteY2" fmla="*/ 1757135 h 2199381"/>
                  <a:gd name="connsiteX3" fmla="*/ 5891602 w 8164553"/>
                  <a:gd name="connsiteY3" fmla="*/ 1796759 h 2199381"/>
                  <a:gd name="connsiteX4" fmla="*/ 5322769 w 8164553"/>
                  <a:gd name="connsiteY4" fmla="*/ 1703129 h 2199381"/>
                  <a:gd name="connsiteX5" fmla="*/ 4214345 w 8164553"/>
                  <a:gd name="connsiteY5" fmla="*/ 1480148 h 2199381"/>
                  <a:gd name="connsiteX6" fmla="*/ 3142162 w 8164553"/>
                  <a:gd name="connsiteY6" fmla="*/ 1415854 h 2199381"/>
                  <a:gd name="connsiteX7" fmla="*/ 2432740 w 8164553"/>
                  <a:gd name="connsiteY7" fmla="*/ 715438 h 2199381"/>
                  <a:gd name="connsiteX8" fmla="*/ 1736111 w 8164553"/>
                  <a:gd name="connsiteY8" fmla="*/ 65543 h 2199381"/>
                  <a:gd name="connsiteX9" fmla="*/ 972511 w 8164553"/>
                  <a:gd name="connsiteY9" fmla="*/ 151220 h 2199381"/>
                  <a:gd name="connsiteX10" fmla="*/ 344746 w 8164553"/>
                  <a:gd name="connsiteY10" fmla="*/ 1204739 h 2199381"/>
                  <a:gd name="connsiteX11" fmla="*/ 0 w 8164553"/>
                  <a:gd name="connsiteY11" fmla="*/ 1712161 h 2199381"/>
                  <a:gd name="connsiteX12" fmla="*/ 45538 w 8164553"/>
                  <a:gd name="connsiteY12" fmla="*/ 2199381 h 2199381"/>
                  <a:gd name="connsiteX13" fmla="*/ 8164553 w 8164553"/>
                  <a:gd name="connsiteY13" fmla="*/ 2197857 h 2199381"/>
                  <a:gd name="connsiteX14" fmla="*/ 8155446 w 8164553"/>
                  <a:gd name="connsiteY14" fmla="*/ 1561774 h 2199381"/>
                  <a:gd name="connsiteX15" fmla="*/ 7701066 w 8164553"/>
                  <a:gd name="connsiteY15" fmla="*/ 1706177 h 2199381"/>
                  <a:gd name="connsiteX16" fmla="*/ 7649822 w 8164553"/>
                  <a:gd name="connsiteY16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503107 w 8164553"/>
                  <a:gd name="connsiteY2" fmla="*/ 1757135 h 2199381"/>
                  <a:gd name="connsiteX3" fmla="*/ 5891602 w 8164553"/>
                  <a:gd name="connsiteY3" fmla="*/ 1796759 h 2199381"/>
                  <a:gd name="connsiteX4" fmla="*/ 5322769 w 8164553"/>
                  <a:gd name="connsiteY4" fmla="*/ 1703129 h 2199381"/>
                  <a:gd name="connsiteX5" fmla="*/ 4214345 w 8164553"/>
                  <a:gd name="connsiteY5" fmla="*/ 1480148 h 2199381"/>
                  <a:gd name="connsiteX6" fmla="*/ 3142162 w 8164553"/>
                  <a:gd name="connsiteY6" fmla="*/ 1415854 h 2199381"/>
                  <a:gd name="connsiteX7" fmla="*/ 2432740 w 8164553"/>
                  <a:gd name="connsiteY7" fmla="*/ 715438 h 2199381"/>
                  <a:gd name="connsiteX8" fmla="*/ 1736111 w 8164553"/>
                  <a:gd name="connsiteY8" fmla="*/ 65543 h 2199381"/>
                  <a:gd name="connsiteX9" fmla="*/ 972511 w 8164553"/>
                  <a:gd name="connsiteY9" fmla="*/ 151220 h 2199381"/>
                  <a:gd name="connsiteX10" fmla="*/ 344746 w 8164553"/>
                  <a:gd name="connsiteY10" fmla="*/ 1204739 h 2199381"/>
                  <a:gd name="connsiteX11" fmla="*/ 0 w 8164553"/>
                  <a:gd name="connsiteY11" fmla="*/ 1712161 h 2199381"/>
                  <a:gd name="connsiteX12" fmla="*/ 45538 w 8164553"/>
                  <a:gd name="connsiteY12" fmla="*/ 2199381 h 2199381"/>
                  <a:gd name="connsiteX13" fmla="*/ 8164553 w 8164553"/>
                  <a:gd name="connsiteY13" fmla="*/ 2197857 h 2199381"/>
                  <a:gd name="connsiteX14" fmla="*/ 8155446 w 8164553"/>
                  <a:gd name="connsiteY14" fmla="*/ 1561774 h 2199381"/>
                  <a:gd name="connsiteX15" fmla="*/ 7649822 w 8164553"/>
                  <a:gd name="connsiteY15" fmla="*/ 1697128 h 2199381"/>
                  <a:gd name="connsiteX0" fmla="*/ 7649822 w 8164553"/>
                  <a:gd name="connsiteY0" fmla="*/ 1697128 h 2199381"/>
                  <a:gd name="connsiteX1" fmla="*/ 7015552 w 8164553"/>
                  <a:gd name="connsiteY1" fmla="*/ 1694651 h 2199381"/>
                  <a:gd name="connsiteX2" fmla="*/ 6503107 w 8164553"/>
                  <a:gd name="connsiteY2" fmla="*/ 1757135 h 2199381"/>
                  <a:gd name="connsiteX3" fmla="*/ 5891602 w 8164553"/>
                  <a:gd name="connsiteY3" fmla="*/ 1796759 h 2199381"/>
                  <a:gd name="connsiteX4" fmla="*/ 5322769 w 8164553"/>
                  <a:gd name="connsiteY4" fmla="*/ 1703129 h 2199381"/>
                  <a:gd name="connsiteX5" fmla="*/ 4214345 w 8164553"/>
                  <a:gd name="connsiteY5" fmla="*/ 1480148 h 2199381"/>
                  <a:gd name="connsiteX6" fmla="*/ 3181833 w 8164553"/>
                  <a:gd name="connsiteY6" fmla="*/ 1314192 h 2199381"/>
                  <a:gd name="connsiteX7" fmla="*/ 2432740 w 8164553"/>
                  <a:gd name="connsiteY7" fmla="*/ 715438 h 2199381"/>
                  <a:gd name="connsiteX8" fmla="*/ 1736111 w 8164553"/>
                  <a:gd name="connsiteY8" fmla="*/ 65543 h 2199381"/>
                  <a:gd name="connsiteX9" fmla="*/ 972511 w 8164553"/>
                  <a:gd name="connsiteY9" fmla="*/ 151220 h 2199381"/>
                  <a:gd name="connsiteX10" fmla="*/ 344746 w 8164553"/>
                  <a:gd name="connsiteY10" fmla="*/ 1204739 h 2199381"/>
                  <a:gd name="connsiteX11" fmla="*/ 0 w 8164553"/>
                  <a:gd name="connsiteY11" fmla="*/ 1712161 h 2199381"/>
                  <a:gd name="connsiteX12" fmla="*/ 45538 w 8164553"/>
                  <a:gd name="connsiteY12" fmla="*/ 2199381 h 2199381"/>
                  <a:gd name="connsiteX13" fmla="*/ 8164553 w 8164553"/>
                  <a:gd name="connsiteY13" fmla="*/ 2197857 h 2199381"/>
                  <a:gd name="connsiteX14" fmla="*/ 8155446 w 8164553"/>
                  <a:gd name="connsiteY14" fmla="*/ 1561774 h 2199381"/>
                  <a:gd name="connsiteX15" fmla="*/ 7649822 w 8164553"/>
                  <a:gd name="connsiteY15" fmla="*/ 1697128 h 2199381"/>
                  <a:gd name="connsiteX0" fmla="*/ 7649822 w 8164553"/>
                  <a:gd name="connsiteY0" fmla="*/ 1925063 h 2427316"/>
                  <a:gd name="connsiteX1" fmla="*/ 7015552 w 8164553"/>
                  <a:gd name="connsiteY1" fmla="*/ 1922586 h 2427316"/>
                  <a:gd name="connsiteX2" fmla="*/ 6503107 w 8164553"/>
                  <a:gd name="connsiteY2" fmla="*/ 1985070 h 2427316"/>
                  <a:gd name="connsiteX3" fmla="*/ 5891602 w 8164553"/>
                  <a:gd name="connsiteY3" fmla="*/ 2024694 h 2427316"/>
                  <a:gd name="connsiteX4" fmla="*/ 5322769 w 8164553"/>
                  <a:gd name="connsiteY4" fmla="*/ 1931064 h 2427316"/>
                  <a:gd name="connsiteX5" fmla="*/ 4214345 w 8164553"/>
                  <a:gd name="connsiteY5" fmla="*/ 1708083 h 2427316"/>
                  <a:gd name="connsiteX6" fmla="*/ 3181833 w 8164553"/>
                  <a:gd name="connsiteY6" fmla="*/ 1542127 h 2427316"/>
                  <a:gd name="connsiteX7" fmla="*/ 2432740 w 8164553"/>
                  <a:gd name="connsiteY7" fmla="*/ 943373 h 2427316"/>
                  <a:gd name="connsiteX8" fmla="*/ 1736111 w 8164553"/>
                  <a:gd name="connsiteY8" fmla="*/ 293478 h 2427316"/>
                  <a:gd name="connsiteX9" fmla="*/ 875438 w 8164553"/>
                  <a:gd name="connsiteY9" fmla="*/ 65034 h 2427316"/>
                  <a:gd name="connsiteX10" fmla="*/ 344746 w 8164553"/>
                  <a:gd name="connsiteY10" fmla="*/ 1432674 h 2427316"/>
                  <a:gd name="connsiteX11" fmla="*/ 0 w 8164553"/>
                  <a:gd name="connsiteY11" fmla="*/ 1940096 h 2427316"/>
                  <a:gd name="connsiteX12" fmla="*/ 45538 w 8164553"/>
                  <a:gd name="connsiteY12" fmla="*/ 2427316 h 2427316"/>
                  <a:gd name="connsiteX13" fmla="*/ 8164553 w 8164553"/>
                  <a:gd name="connsiteY13" fmla="*/ 2425792 h 2427316"/>
                  <a:gd name="connsiteX14" fmla="*/ 8155446 w 8164553"/>
                  <a:gd name="connsiteY14" fmla="*/ 1789709 h 2427316"/>
                  <a:gd name="connsiteX15" fmla="*/ 7649822 w 8164553"/>
                  <a:gd name="connsiteY15" fmla="*/ 1925063 h 2427316"/>
                  <a:gd name="connsiteX0" fmla="*/ 7649822 w 8164553"/>
                  <a:gd name="connsiteY0" fmla="*/ 1902209 h 2404462"/>
                  <a:gd name="connsiteX1" fmla="*/ 7015552 w 8164553"/>
                  <a:gd name="connsiteY1" fmla="*/ 1899732 h 2404462"/>
                  <a:gd name="connsiteX2" fmla="*/ 6503107 w 8164553"/>
                  <a:gd name="connsiteY2" fmla="*/ 1962216 h 2404462"/>
                  <a:gd name="connsiteX3" fmla="*/ 5891602 w 8164553"/>
                  <a:gd name="connsiteY3" fmla="*/ 2001840 h 2404462"/>
                  <a:gd name="connsiteX4" fmla="*/ 5322769 w 8164553"/>
                  <a:gd name="connsiteY4" fmla="*/ 1908210 h 2404462"/>
                  <a:gd name="connsiteX5" fmla="*/ 4214345 w 8164553"/>
                  <a:gd name="connsiteY5" fmla="*/ 1685229 h 2404462"/>
                  <a:gd name="connsiteX6" fmla="*/ 3181833 w 8164553"/>
                  <a:gd name="connsiteY6" fmla="*/ 1519273 h 2404462"/>
                  <a:gd name="connsiteX7" fmla="*/ 2432740 w 8164553"/>
                  <a:gd name="connsiteY7" fmla="*/ 920519 h 2404462"/>
                  <a:gd name="connsiteX8" fmla="*/ 1736111 w 8164553"/>
                  <a:gd name="connsiteY8" fmla="*/ 270624 h 2404462"/>
                  <a:gd name="connsiteX9" fmla="*/ 875438 w 8164553"/>
                  <a:gd name="connsiteY9" fmla="*/ 42180 h 2404462"/>
                  <a:gd name="connsiteX10" fmla="*/ 344746 w 8164553"/>
                  <a:gd name="connsiteY10" fmla="*/ 1076064 h 2404462"/>
                  <a:gd name="connsiteX11" fmla="*/ 0 w 8164553"/>
                  <a:gd name="connsiteY11" fmla="*/ 1917242 h 2404462"/>
                  <a:gd name="connsiteX12" fmla="*/ 45538 w 8164553"/>
                  <a:gd name="connsiteY12" fmla="*/ 2404462 h 2404462"/>
                  <a:gd name="connsiteX13" fmla="*/ 8164553 w 8164553"/>
                  <a:gd name="connsiteY13" fmla="*/ 2402938 h 2404462"/>
                  <a:gd name="connsiteX14" fmla="*/ 8155446 w 8164553"/>
                  <a:gd name="connsiteY14" fmla="*/ 1766855 h 2404462"/>
                  <a:gd name="connsiteX15" fmla="*/ 7649822 w 8164553"/>
                  <a:gd name="connsiteY15" fmla="*/ 1902209 h 2404462"/>
                  <a:gd name="connsiteX0" fmla="*/ 7649822 w 8164553"/>
                  <a:gd name="connsiteY0" fmla="*/ 2032536 h 2534789"/>
                  <a:gd name="connsiteX1" fmla="*/ 7015552 w 8164553"/>
                  <a:gd name="connsiteY1" fmla="*/ 2030059 h 2534789"/>
                  <a:gd name="connsiteX2" fmla="*/ 6503107 w 8164553"/>
                  <a:gd name="connsiteY2" fmla="*/ 2092543 h 2534789"/>
                  <a:gd name="connsiteX3" fmla="*/ 5891602 w 8164553"/>
                  <a:gd name="connsiteY3" fmla="*/ 2132167 h 2534789"/>
                  <a:gd name="connsiteX4" fmla="*/ 5322769 w 8164553"/>
                  <a:gd name="connsiteY4" fmla="*/ 2038537 h 2534789"/>
                  <a:gd name="connsiteX5" fmla="*/ 4214345 w 8164553"/>
                  <a:gd name="connsiteY5" fmla="*/ 1815556 h 2534789"/>
                  <a:gd name="connsiteX6" fmla="*/ 3181833 w 8164553"/>
                  <a:gd name="connsiteY6" fmla="*/ 1649600 h 2534789"/>
                  <a:gd name="connsiteX7" fmla="*/ 2432740 w 8164553"/>
                  <a:gd name="connsiteY7" fmla="*/ 1050846 h 2534789"/>
                  <a:gd name="connsiteX8" fmla="*/ 1574321 w 8164553"/>
                  <a:gd name="connsiteY8" fmla="*/ 86826 h 2534789"/>
                  <a:gd name="connsiteX9" fmla="*/ 875438 w 8164553"/>
                  <a:gd name="connsiteY9" fmla="*/ 172507 h 2534789"/>
                  <a:gd name="connsiteX10" fmla="*/ 344746 w 8164553"/>
                  <a:gd name="connsiteY10" fmla="*/ 1206391 h 2534789"/>
                  <a:gd name="connsiteX11" fmla="*/ 0 w 8164553"/>
                  <a:gd name="connsiteY11" fmla="*/ 2047569 h 2534789"/>
                  <a:gd name="connsiteX12" fmla="*/ 45538 w 8164553"/>
                  <a:gd name="connsiteY12" fmla="*/ 2534789 h 2534789"/>
                  <a:gd name="connsiteX13" fmla="*/ 8164553 w 8164553"/>
                  <a:gd name="connsiteY13" fmla="*/ 2533265 h 2534789"/>
                  <a:gd name="connsiteX14" fmla="*/ 8155446 w 8164553"/>
                  <a:gd name="connsiteY14" fmla="*/ 1897182 h 2534789"/>
                  <a:gd name="connsiteX15" fmla="*/ 7649822 w 8164553"/>
                  <a:gd name="connsiteY15" fmla="*/ 2032536 h 2534789"/>
                  <a:gd name="connsiteX0" fmla="*/ 7649822 w 8164553"/>
                  <a:gd name="connsiteY0" fmla="*/ 1996659 h 2498912"/>
                  <a:gd name="connsiteX1" fmla="*/ 7015552 w 8164553"/>
                  <a:gd name="connsiteY1" fmla="*/ 1994182 h 2498912"/>
                  <a:gd name="connsiteX2" fmla="*/ 6503107 w 8164553"/>
                  <a:gd name="connsiteY2" fmla="*/ 2056666 h 2498912"/>
                  <a:gd name="connsiteX3" fmla="*/ 5891602 w 8164553"/>
                  <a:gd name="connsiteY3" fmla="*/ 2096290 h 2498912"/>
                  <a:gd name="connsiteX4" fmla="*/ 5322769 w 8164553"/>
                  <a:gd name="connsiteY4" fmla="*/ 2002660 h 2498912"/>
                  <a:gd name="connsiteX5" fmla="*/ 4214345 w 8164553"/>
                  <a:gd name="connsiteY5" fmla="*/ 1779679 h 2498912"/>
                  <a:gd name="connsiteX6" fmla="*/ 3181833 w 8164553"/>
                  <a:gd name="connsiteY6" fmla="*/ 1613723 h 2498912"/>
                  <a:gd name="connsiteX7" fmla="*/ 2222414 w 8164553"/>
                  <a:gd name="connsiteY7" fmla="*/ 504518 h 2498912"/>
                  <a:gd name="connsiteX8" fmla="*/ 1574321 w 8164553"/>
                  <a:gd name="connsiteY8" fmla="*/ 50949 h 2498912"/>
                  <a:gd name="connsiteX9" fmla="*/ 875438 w 8164553"/>
                  <a:gd name="connsiteY9" fmla="*/ 136630 h 2498912"/>
                  <a:gd name="connsiteX10" fmla="*/ 344746 w 8164553"/>
                  <a:gd name="connsiteY10" fmla="*/ 1170514 h 2498912"/>
                  <a:gd name="connsiteX11" fmla="*/ 0 w 8164553"/>
                  <a:gd name="connsiteY11" fmla="*/ 2011692 h 2498912"/>
                  <a:gd name="connsiteX12" fmla="*/ 45538 w 8164553"/>
                  <a:gd name="connsiteY12" fmla="*/ 2498912 h 2498912"/>
                  <a:gd name="connsiteX13" fmla="*/ 8164553 w 8164553"/>
                  <a:gd name="connsiteY13" fmla="*/ 2497388 h 2498912"/>
                  <a:gd name="connsiteX14" fmla="*/ 8155446 w 8164553"/>
                  <a:gd name="connsiteY14" fmla="*/ 1861305 h 2498912"/>
                  <a:gd name="connsiteX15" fmla="*/ 7649822 w 8164553"/>
                  <a:gd name="connsiteY15" fmla="*/ 1996659 h 2498912"/>
                  <a:gd name="connsiteX0" fmla="*/ 7649822 w 8164553"/>
                  <a:gd name="connsiteY0" fmla="*/ 1996659 h 2498912"/>
                  <a:gd name="connsiteX1" fmla="*/ 7015552 w 8164553"/>
                  <a:gd name="connsiteY1" fmla="*/ 1994182 h 2498912"/>
                  <a:gd name="connsiteX2" fmla="*/ 6503107 w 8164553"/>
                  <a:gd name="connsiteY2" fmla="*/ 2056666 h 2498912"/>
                  <a:gd name="connsiteX3" fmla="*/ 5891602 w 8164553"/>
                  <a:gd name="connsiteY3" fmla="*/ 2096290 h 2498912"/>
                  <a:gd name="connsiteX4" fmla="*/ 5322769 w 8164553"/>
                  <a:gd name="connsiteY4" fmla="*/ 2002660 h 2498912"/>
                  <a:gd name="connsiteX5" fmla="*/ 4214345 w 8164553"/>
                  <a:gd name="connsiteY5" fmla="*/ 1779679 h 2498912"/>
                  <a:gd name="connsiteX6" fmla="*/ 3165653 w 8164553"/>
                  <a:gd name="connsiteY6" fmla="*/ 1201438 h 2498912"/>
                  <a:gd name="connsiteX7" fmla="*/ 2222414 w 8164553"/>
                  <a:gd name="connsiteY7" fmla="*/ 504518 h 2498912"/>
                  <a:gd name="connsiteX8" fmla="*/ 1574321 w 8164553"/>
                  <a:gd name="connsiteY8" fmla="*/ 50949 h 2498912"/>
                  <a:gd name="connsiteX9" fmla="*/ 875438 w 8164553"/>
                  <a:gd name="connsiteY9" fmla="*/ 136630 h 2498912"/>
                  <a:gd name="connsiteX10" fmla="*/ 344746 w 8164553"/>
                  <a:gd name="connsiteY10" fmla="*/ 1170514 h 2498912"/>
                  <a:gd name="connsiteX11" fmla="*/ 0 w 8164553"/>
                  <a:gd name="connsiteY11" fmla="*/ 2011692 h 2498912"/>
                  <a:gd name="connsiteX12" fmla="*/ 45538 w 8164553"/>
                  <a:gd name="connsiteY12" fmla="*/ 2498912 h 2498912"/>
                  <a:gd name="connsiteX13" fmla="*/ 8164553 w 8164553"/>
                  <a:gd name="connsiteY13" fmla="*/ 2497388 h 2498912"/>
                  <a:gd name="connsiteX14" fmla="*/ 8155446 w 8164553"/>
                  <a:gd name="connsiteY14" fmla="*/ 1861305 h 2498912"/>
                  <a:gd name="connsiteX15" fmla="*/ 7649822 w 8164553"/>
                  <a:gd name="connsiteY15" fmla="*/ 1996659 h 2498912"/>
                  <a:gd name="connsiteX0" fmla="*/ 7649822 w 8164553"/>
                  <a:gd name="connsiteY0" fmla="*/ 1996659 h 2498912"/>
                  <a:gd name="connsiteX1" fmla="*/ 7015552 w 8164553"/>
                  <a:gd name="connsiteY1" fmla="*/ 1994182 h 2498912"/>
                  <a:gd name="connsiteX2" fmla="*/ 6503107 w 8164553"/>
                  <a:gd name="connsiteY2" fmla="*/ 2056666 h 2498912"/>
                  <a:gd name="connsiteX3" fmla="*/ 5891602 w 8164553"/>
                  <a:gd name="connsiteY3" fmla="*/ 2096290 h 2498912"/>
                  <a:gd name="connsiteX4" fmla="*/ 5322769 w 8164553"/>
                  <a:gd name="connsiteY4" fmla="*/ 2002660 h 2498912"/>
                  <a:gd name="connsiteX5" fmla="*/ 4262883 w 8164553"/>
                  <a:gd name="connsiteY5" fmla="*/ 1622623 h 2498912"/>
                  <a:gd name="connsiteX6" fmla="*/ 3165653 w 8164553"/>
                  <a:gd name="connsiteY6" fmla="*/ 1201438 h 2498912"/>
                  <a:gd name="connsiteX7" fmla="*/ 2222414 w 8164553"/>
                  <a:gd name="connsiteY7" fmla="*/ 504518 h 2498912"/>
                  <a:gd name="connsiteX8" fmla="*/ 1574321 w 8164553"/>
                  <a:gd name="connsiteY8" fmla="*/ 50949 h 2498912"/>
                  <a:gd name="connsiteX9" fmla="*/ 875438 w 8164553"/>
                  <a:gd name="connsiteY9" fmla="*/ 136630 h 2498912"/>
                  <a:gd name="connsiteX10" fmla="*/ 344746 w 8164553"/>
                  <a:gd name="connsiteY10" fmla="*/ 1170514 h 2498912"/>
                  <a:gd name="connsiteX11" fmla="*/ 0 w 8164553"/>
                  <a:gd name="connsiteY11" fmla="*/ 2011692 h 2498912"/>
                  <a:gd name="connsiteX12" fmla="*/ 45538 w 8164553"/>
                  <a:gd name="connsiteY12" fmla="*/ 2498912 h 2498912"/>
                  <a:gd name="connsiteX13" fmla="*/ 8164553 w 8164553"/>
                  <a:gd name="connsiteY13" fmla="*/ 2497388 h 2498912"/>
                  <a:gd name="connsiteX14" fmla="*/ 8155446 w 8164553"/>
                  <a:gd name="connsiteY14" fmla="*/ 1861305 h 2498912"/>
                  <a:gd name="connsiteX15" fmla="*/ 7649822 w 8164553"/>
                  <a:gd name="connsiteY15" fmla="*/ 1996659 h 2498912"/>
                  <a:gd name="connsiteX0" fmla="*/ 7649822 w 8164553"/>
                  <a:gd name="connsiteY0" fmla="*/ 1996659 h 2498912"/>
                  <a:gd name="connsiteX1" fmla="*/ 7015552 w 8164553"/>
                  <a:gd name="connsiteY1" fmla="*/ 1994182 h 2498912"/>
                  <a:gd name="connsiteX2" fmla="*/ 6503107 w 8164553"/>
                  <a:gd name="connsiteY2" fmla="*/ 2056666 h 2498912"/>
                  <a:gd name="connsiteX3" fmla="*/ 5891602 w 8164553"/>
                  <a:gd name="connsiteY3" fmla="*/ 2096290 h 2498912"/>
                  <a:gd name="connsiteX4" fmla="*/ 5322770 w 8164553"/>
                  <a:gd name="connsiteY4" fmla="*/ 1884862 h 2498912"/>
                  <a:gd name="connsiteX5" fmla="*/ 4262883 w 8164553"/>
                  <a:gd name="connsiteY5" fmla="*/ 1622623 h 2498912"/>
                  <a:gd name="connsiteX6" fmla="*/ 3165653 w 8164553"/>
                  <a:gd name="connsiteY6" fmla="*/ 1201438 h 2498912"/>
                  <a:gd name="connsiteX7" fmla="*/ 2222414 w 8164553"/>
                  <a:gd name="connsiteY7" fmla="*/ 504518 h 2498912"/>
                  <a:gd name="connsiteX8" fmla="*/ 1574321 w 8164553"/>
                  <a:gd name="connsiteY8" fmla="*/ 50949 h 2498912"/>
                  <a:gd name="connsiteX9" fmla="*/ 875438 w 8164553"/>
                  <a:gd name="connsiteY9" fmla="*/ 136630 h 2498912"/>
                  <a:gd name="connsiteX10" fmla="*/ 344746 w 8164553"/>
                  <a:gd name="connsiteY10" fmla="*/ 1170514 h 2498912"/>
                  <a:gd name="connsiteX11" fmla="*/ 0 w 8164553"/>
                  <a:gd name="connsiteY11" fmla="*/ 2011692 h 2498912"/>
                  <a:gd name="connsiteX12" fmla="*/ 45538 w 8164553"/>
                  <a:gd name="connsiteY12" fmla="*/ 2498912 h 2498912"/>
                  <a:gd name="connsiteX13" fmla="*/ 8164553 w 8164553"/>
                  <a:gd name="connsiteY13" fmla="*/ 2497388 h 2498912"/>
                  <a:gd name="connsiteX14" fmla="*/ 8155446 w 8164553"/>
                  <a:gd name="connsiteY14" fmla="*/ 1861305 h 2498912"/>
                  <a:gd name="connsiteX15" fmla="*/ 7649822 w 8164553"/>
                  <a:gd name="connsiteY15" fmla="*/ 1996659 h 2498912"/>
                  <a:gd name="connsiteX0" fmla="*/ 7649822 w 8164553"/>
                  <a:gd name="connsiteY0" fmla="*/ 1996659 h 2498912"/>
                  <a:gd name="connsiteX1" fmla="*/ 7015552 w 8164553"/>
                  <a:gd name="connsiteY1" fmla="*/ 1994182 h 2498912"/>
                  <a:gd name="connsiteX2" fmla="*/ 6503107 w 8164553"/>
                  <a:gd name="connsiteY2" fmla="*/ 2056666 h 2498912"/>
                  <a:gd name="connsiteX3" fmla="*/ 5932049 w 8164553"/>
                  <a:gd name="connsiteY3" fmla="*/ 1998127 h 2498912"/>
                  <a:gd name="connsiteX4" fmla="*/ 5322770 w 8164553"/>
                  <a:gd name="connsiteY4" fmla="*/ 1884862 h 2498912"/>
                  <a:gd name="connsiteX5" fmla="*/ 4262883 w 8164553"/>
                  <a:gd name="connsiteY5" fmla="*/ 1622623 h 2498912"/>
                  <a:gd name="connsiteX6" fmla="*/ 3165653 w 8164553"/>
                  <a:gd name="connsiteY6" fmla="*/ 1201438 h 2498912"/>
                  <a:gd name="connsiteX7" fmla="*/ 2222414 w 8164553"/>
                  <a:gd name="connsiteY7" fmla="*/ 504518 h 2498912"/>
                  <a:gd name="connsiteX8" fmla="*/ 1574321 w 8164553"/>
                  <a:gd name="connsiteY8" fmla="*/ 50949 h 2498912"/>
                  <a:gd name="connsiteX9" fmla="*/ 875438 w 8164553"/>
                  <a:gd name="connsiteY9" fmla="*/ 136630 h 2498912"/>
                  <a:gd name="connsiteX10" fmla="*/ 344746 w 8164553"/>
                  <a:gd name="connsiteY10" fmla="*/ 1170514 h 2498912"/>
                  <a:gd name="connsiteX11" fmla="*/ 0 w 8164553"/>
                  <a:gd name="connsiteY11" fmla="*/ 2011692 h 2498912"/>
                  <a:gd name="connsiteX12" fmla="*/ 45538 w 8164553"/>
                  <a:gd name="connsiteY12" fmla="*/ 2498912 h 2498912"/>
                  <a:gd name="connsiteX13" fmla="*/ 8164553 w 8164553"/>
                  <a:gd name="connsiteY13" fmla="*/ 2497388 h 2498912"/>
                  <a:gd name="connsiteX14" fmla="*/ 8155446 w 8164553"/>
                  <a:gd name="connsiteY14" fmla="*/ 1861305 h 2498912"/>
                  <a:gd name="connsiteX15" fmla="*/ 7649822 w 8164553"/>
                  <a:gd name="connsiteY15" fmla="*/ 1996659 h 2498912"/>
                  <a:gd name="connsiteX0" fmla="*/ 7674091 w 8164553"/>
                  <a:gd name="connsiteY0" fmla="*/ 1957390 h 2498912"/>
                  <a:gd name="connsiteX1" fmla="*/ 7015552 w 8164553"/>
                  <a:gd name="connsiteY1" fmla="*/ 1994182 h 2498912"/>
                  <a:gd name="connsiteX2" fmla="*/ 6503107 w 8164553"/>
                  <a:gd name="connsiteY2" fmla="*/ 2056666 h 2498912"/>
                  <a:gd name="connsiteX3" fmla="*/ 5932049 w 8164553"/>
                  <a:gd name="connsiteY3" fmla="*/ 1998127 h 2498912"/>
                  <a:gd name="connsiteX4" fmla="*/ 5322770 w 8164553"/>
                  <a:gd name="connsiteY4" fmla="*/ 1884862 h 2498912"/>
                  <a:gd name="connsiteX5" fmla="*/ 4262883 w 8164553"/>
                  <a:gd name="connsiteY5" fmla="*/ 1622623 h 2498912"/>
                  <a:gd name="connsiteX6" fmla="*/ 3165653 w 8164553"/>
                  <a:gd name="connsiteY6" fmla="*/ 1201438 h 2498912"/>
                  <a:gd name="connsiteX7" fmla="*/ 2222414 w 8164553"/>
                  <a:gd name="connsiteY7" fmla="*/ 504518 h 2498912"/>
                  <a:gd name="connsiteX8" fmla="*/ 1574321 w 8164553"/>
                  <a:gd name="connsiteY8" fmla="*/ 50949 h 2498912"/>
                  <a:gd name="connsiteX9" fmla="*/ 875438 w 8164553"/>
                  <a:gd name="connsiteY9" fmla="*/ 136630 h 2498912"/>
                  <a:gd name="connsiteX10" fmla="*/ 344746 w 8164553"/>
                  <a:gd name="connsiteY10" fmla="*/ 1170514 h 2498912"/>
                  <a:gd name="connsiteX11" fmla="*/ 0 w 8164553"/>
                  <a:gd name="connsiteY11" fmla="*/ 2011692 h 2498912"/>
                  <a:gd name="connsiteX12" fmla="*/ 45538 w 8164553"/>
                  <a:gd name="connsiteY12" fmla="*/ 2498912 h 2498912"/>
                  <a:gd name="connsiteX13" fmla="*/ 8164553 w 8164553"/>
                  <a:gd name="connsiteY13" fmla="*/ 2497388 h 2498912"/>
                  <a:gd name="connsiteX14" fmla="*/ 8155446 w 8164553"/>
                  <a:gd name="connsiteY14" fmla="*/ 1861305 h 2498912"/>
                  <a:gd name="connsiteX15" fmla="*/ 7674091 w 8164553"/>
                  <a:gd name="connsiteY15" fmla="*/ 1957390 h 249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164553" h="2498912">
                    <a:moveTo>
                      <a:pt x="7674091" y="1957390"/>
                    </a:moveTo>
                    <a:cubicBezTo>
                      <a:pt x="7484109" y="1979536"/>
                      <a:pt x="7210716" y="1977636"/>
                      <a:pt x="7015552" y="1994182"/>
                    </a:cubicBezTo>
                    <a:cubicBezTo>
                      <a:pt x="6820388" y="2010728"/>
                      <a:pt x="6683691" y="2056009"/>
                      <a:pt x="6503107" y="2056666"/>
                    </a:cubicBezTo>
                    <a:cubicBezTo>
                      <a:pt x="6322523" y="2057323"/>
                      <a:pt x="6128772" y="2026761"/>
                      <a:pt x="5932049" y="1998127"/>
                    </a:cubicBezTo>
                    <a:cubicBezTo>
                      <a:pt x="5735326" y="1969493"/>
                      <a:pt x="5600964" y="1947446"/>
                      <a:pt x="5322770" y="1884862"/>
                    </a:cubicBezTo>
                    <a:cubicBezTo>
                      <a:pt x="5044576" y="1822278"/>
                      <a:pt x="4622403" y="1736527"/>
                      <a:pt x="4262883" y="1622623"/>
                    </a:cubicBezTo>
                    <a:cubicBezTo>
                      <a:pt x="3903364" y="1508719"/>
                      <a:pt x="3505731" y="1387789"/>
                      <a:pt x="3165653" y="1201438"/>
                    </a:cubicBezTo>
                    <a:cubicBezTo>
                      <a:pt x="2825575" y="1015087"/>
                      <a:pt x="2487636" y="696266"/>
                      <a:pt x="2222414" y="504518"/>
                    </a:cubicBezTo>
                    <a:cubicBezTo>
                      <a:pt x="1957192" y="312770"/>
                      <a:pt x="1798817" y="112264"/>
                      <a:pt x="1574321" y="50949"/>
                    </a:cubicBezTo>
                    <a:cubicBezTo>
                      <a:pt x="1349825" y="-10366"/>
                      <a:pt x="1080367" y="-49964"/>
                      <a:pt x="875438" y="136630"/>
                    </a:cubicBezTo>
                    <a:cubicBezTo>
                      <a:pt x="670509" y="323224"/>
                      <a:pt x="490652" y="858004"/>
                      <a:pt x="344746" y="1170514"/>
                    </a:cubicBezTo>
                    <a:cubicBezTo>
                      <a:pt x="198840" y="1483024"/>
                      <a:pt x="156877" y="1602593"/>
                      <a:pt x="0" y="2011692"/>
                    </a:cubicBezTo>
                    <a:lnTo>
                      <a:pt x="45538" y="2498912"/>
                    </a:lnTo>
                    <a:lnTo>
                      <a:pt x="8164553" y="2497388"/>
                    </a:lnTo>
                    <a:lnTo>
                      <a:pt x="8155446" y="1861305"/>
                    </a:lnTo>
                    <a:cubicBezTo>
                      <a:pt x="8069658" y="1777850"/>
                      <a:pt x="7864073" y="1935244"/>
                      <a:pt x="7674091" y="1957390"/>
                    </a:cubicBezTo>
                    <a:close/>
                  </a:path>
                </a:pathLst>
              </a:custGeom>
              <a:gradFill flip="none" rotWithShape="1">
                <a:gsLst>
                  <a:gs pos="33000">
                    <a:schemeClr val="bg1">
                      <a:alpha val="63684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6000000" scaled="0"/>
                <a:tileRect/>
              </a:gra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hteck 4">
                <a:extLst>
                  <a:ext uri="{FF2B5EF4-FFF2-40B4-BE49-F238E27FC236}">
                    <a16:creationId xmlns:a16="http://schemas.microsoft.com/office/drawing/2014/main" id="{E4EDA169-9196-C123-68E6-6ACCE8428491}"/>
                  </a:ext>
                </a:extLst>
              </p:cNvPr>
              <p:cNvSpPr/>
              <p:nvPr/>
            </p:nvSpPr>
            <p:spPr bwMode="gray">
              <a:xfrm>
                <a:off x="2541241" y="3613718"/>
                <a:ext cx="3114520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500" b="1" dirty="0">
                    <a:solidFill>
                      <a:srgbClr val="00C1BC">
                        <a:lumMod val="60000"/>
                        <a:lumOff val="40000"/>
                      </a:srgbClr>
                    </a:solidFill>
                    <a:latin typeface="Montserrat" panose="00000500000000000000" pitchFamily="2" charset="0"/>
                  </a:rPr>
                  <a:t>PAR MOIS</a:t>
                </a:r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C1B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1BEE6085-4070-1B3D-A518-871BFBD0D415}"/>
                </a:ext>
              </a:extLst>
            </p:cNvPr>
            <p:cNvCxnSpPr>
              <a:cxnSpLocks/>
            </p:cNvCxnSpPr>
            <p:nvPr/>
          </p:nvCxnSpPr>
          <p:spPr>
            <a:xfrm>
              <a:off x="1929617" y="4419306"/>
              <a:ext cx="4282824" cy="0"/>
            </a:xfrm>
            <a:prstGeom prst="line">
              <a:avLst/>
            </a:prstGeom>
            <a:ln w="1905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B3337BED-BEC6-F8E3-0EF0-3830926ED8B3}"/>
              </a:ext>
            </a:extLst>
          </p:cNvPr>
          <p:cNvGrpSpPr/>
          <p:nvPr/>
        </p:nvGrpSpPr>
        <p:grpSpPr>
          <a:xfrm>
            <a:off x="1939309" y="5144704"/>
            <a:ext cx="4302839" cy="1163271"/>
            <a:chOff x="1939309" y="5144704"/>
            <a:chExt cx="4302839" cy="1163271"/>
          </a:xfrm>
        </p:grpSpPr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091AA182-A376-3222-1154-ACE326124FB3}"/>
                </a:ext>
              </a:extLst>
            </p:cNvPr>
            <p:cNvGrpSpPr/>
            <p:nvPr/>
          </p:nvGrpSpPr>
          <p:grpSpPr>
            <a:xfrm>
              <a:off x="1939309" y="5144704"/>
              <a:ext cx="4302839" cy="1163271"/>
              <a:chOff x="1939309" y="4983337"/>
              <a:chExt cx="4302839" cy="1183410"/>
            </a:xfrm>
          </p:grpSpPr>
          <p:sp>
            <p:nvSpPr>
              <p:cNvPr id="19" name="Rectangle: Rounded Corners 22">
                <a:extLst>
                  <a:ext uri="{FF2B5EF4-FFF2-40B4-BE49-F238E27FC236}">
                    <a16:creationId xmlns:a16="http://schemas.microsoft.com/office/drawing/2014/main" id="{21B8BA33-D06D-1054-1F63-DC62BD3BA59F}"/>
                  </a:ext>
                </a:extLst>
              </p:cNvPr>
              <p:cNvSpPr/>
              <p:nvPr/>
            </p:nvSpPr>
            <p:spPr>
              <a:xfrm>
                <a:off x="1939309" y="4983337"/>
                <a:ext cx="4282824" cy="1183410"/>
              </a:xfrm>
              <a:prstGeom prst="roundRect">
                <a:avLst>
                  <a:gd name="adj" fmla="val 6300"/>
                </a:avLst>
              </a:prstGeom>
              <a:gradFill>
                <a:gsLst>
                  <a:gs pos="100000">
                    <a:schemeClr val="accent2">
                      <a:lumMod val="60000"/>
                      <a:lumOff val="40000"/>
                      <a:alpha val="0"/>
                    </a:schemeClr>
                  </a:gs>
                  <a:gs pos="50000">
                    <a:srgbClr val="427BDC">
                      <a:alpha val="32016"/>
                    </a:srgbClr>
                  </a:gs>
                  <a:gs pos="0">
                    <a:schemeClr val="accent2">
                      <a:lumMod val="75000"/>
                      <a:alpha val="97609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Graphic 5">
                <a:extLst>
                  <a:ext uri="{FF2B5EF4-FFF2-40B4-BE49-F238E27FC236}">
                    <a16:creationId xmlns:a16="http://schemas.microsoft.com/office/drawing/2014/main" id="{C89135EA-8E7C-9B6B-7EC0-C4F8E9E0A1B6}"/>
                  </a:ext>
                </a:extLst>
              </p:cNvPr>
              <p:cNvSpPr/>
              <p:nvPr/>
            </p:nvSpPr>
            <p:spPr>
              <a:xfrm>
                <a:off x="1947719" y="5319457"/>
                <a:ext cx="4294429" cy="847290"/>
              </a:xfrm>
              <a:custGeom>
                <a:avLst/>
                <a:gdLst>
                  <a:gd name="connsiteX0" fmla="*/ 7604284 w 8115300"/>
                  <a:gd name="connsiteY0" fmla="*/ 1546083 h 2047875"/>
                  <a:gd name="connsiteX1" fmla="*/ 6970014 w 8115300"/>
                  <a:gd name="connsiteY1" fmla="*/ 1543606 h 2047875"/>
                  <a:gd name="connsiteX2" fmla="*/ 6635686 w 8115300"/>
                  <a:gd name="connsiteY2" fmla="*/ 1627522 h 2047875"/>
                  <a:gd name="connsiteX3" fmla="*/ 6457569 w 8115300"/>
                  <a:gd name="connsiteY3" fmla="*/ 1606090 h 2047875"/>
                  <a:gd name="connsiteX4" fmla="*/ 5846064 w 8115300"/>
                  <a:gd name="connsiteY4" fmla="*/ 1645714 h 2047875"/>
                  <a:gd name="connsiteX5" fmla="*/ 5277231 w 8115300"/>
                  <a:gd name="connsiteY5" fmla="*/ 1552084 h 2047875"/>
                  <a:gd name="connsiteX6" fmla="*/ 4168807 w 8115300"/>
                  <a:gd name="connsiteY6" fmla="*/ 1329103 h 2047875"/>
                  <a:gd name="connsiteX7" fmla="*/ 3713798 w 8115300"/>
                  <a:gd name="connsiteY7" fmla="*/ 1429783 h 2047875"/>
                  <a:gd name="connsiteX8" fmla="*/ 3239643 w 8115300"/>
                  <a:gd name="connsiteY8" fmla="*/ 1603805 h 2047875"/>
                  <a:gd name="connsiteX9" fmla="*/ 3162586 w 8115300"/>
                  <a:gd name="connsiteY9" fmla="*/ 1536272 h 2047875"/>
                  <a:gd name="connsiteX10" fmla="*/ 2941796 w 8115300"/>
                  <a:gd name="connsiteY10" fmla="*/ 1383206 h 2047875"/>
                  <a:gd name="connsiteX11" fmla="*/ 2660428 w 8115300"/>
                  <a:gd name="connsiteY11" fmla="*/ 1456929 h 2047875"/>
                  <a:gd name="connsiteX12" fmla="*/ 2420303 w 8115300"/>
                  <a:gd name="connsiteY12" fmla="*/ 1645334 h 2047875"/>
                  <a:gd name="connsiteX13" fmla="*/ 2242280 w 8115300"/>
                  <a:gd name="connsiteY13" fmla="*/ 1553703 h 2047875"/>
                  <a:gd name="connsiteX14" fmla="*/ 1471993 w 8115300"/>
                  <a:gd name="connsiteY14" fmla="*/ 497380 h 2047875"/>
                  <a:gd name="connsiteX15" fmla="*/ 926973 w 8115300"/>
                  <a:gd name="connsiteY15" fmla="*/ 175 h 2047875"/>
                  <a:gd name="connsiteX16" fmla="*/ 472250 w 8115300"/>
                  <a:gd name="connsiteY16" fmla="*/ 425276 h 2047875"/>
                  <a:gd name="connsiteX17" fmla="*/ 0 w 8115300"/>
                  <a:gd name="connsiteY17" fmla="*/ 1652192 h 2047875"/>
                  <a:gd name="connsiteX18" fmla="*/ 0 w 8115300"/>
                  <a:gd name="connsiteY18" fmla="*/ 2048336 h 2047875"/>
                  <a:gd name="connsiteX19" fmla="*/ 8119015 w 8115300"/>
                  <a:gd name="connsiteY19" fmla="*/ 2046812 h 2047875"/>
                  <a:gd name="connsiteX20" fmla="*/ 8119015 w 8115300"/>
                  <a:gd name="connsiteY20" fmla="*/ 1647524 h 2047875"/>
                  <a:gd name="connsiteX21" fmla="*/ 7655528 w 8115300"/>
                  <a:gd name="connsiteY21" fmla="*/ 1555132 h 2047875"/>
                  <a:gd name="connsiteX22" fmla="*/ 7604284 w 8115300"/>
                  <a:gd name="connsiteY22" fmla="*/ 1546083 h 2047875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635686 w 8119015"/>
                  <a:gd name="connsiteY2" fmla="*/ 1627522 h 2048336"/>
                  <a:gd name="connsiteX3" fmla="*/ 6457569 w 8119015"/>
                  <a:gd name="connsiteY3" fmla="*/ 1606090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562826 w 8119015"/>
                  <a:gd name="connsiteY2" fmla="*/ 1108394 h 2048336"/>
                  <a:gd name="connsiteX3" fmla="*/ 6457569 w 8119015"/>
                  <a:gd name="connsiteY3" fmla="*/ 1606090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562826 w 8119015"/>
                  <a:gd name="connsiteY2" fmla="*/ 1108394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604284 w 8119015"/>
                  <a:gd name="connsiteY0" fmla="*/ 1546083 h 2048336"/>
                  <a:gd name="connsiteX1" fmla="*/ 6960906 w 8119015"/>
                  <a:gd name="connsiteY1" fmla="*/ 596425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604284 w 8119015"/>
                  <a:gd name="connsiteY22" fmla="*/ 1546083 h 2048336"/>
                  <a:gd name="connsiteX0" fmla="*/ 7358381 w 8119015"/>
                  <a:gd name="connsiteY0" fmla="*/ 771945 h 2048336"/>
                  <a:gd name="connsiteX1" fmla="*/ 6960906 w 8119015"/>
                  <a:gd name="connsiteY1" fmla="*/ 596425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358381 w 8119015"/>
                  <a:gd name="connsiteY22" fmla="*/ 771945 h 2048336"/>
                  <a:gd name="connsiteX0" fmla="*/ 7294629 w 8119015"/>
                  <a:gd name="connsiteY0" fmla="*/ 708193 h 2048336"/>
                  <a:gd name="connsiteX1" fmla="*/ 6960906 w 8119015"/>
                  <a:gd name="connsiteY1" fmla="*/ 596425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294629 w 8119015"/>
                  <a:gd name="connsiteY22" fmla="*/ 708193 h 2048336"/>
                  <a:gd name="connsiteX0" fmla="*/ 7294629 w 8119015"/>
                  <a:gd name="connsiteY0" fmla="*/ 708193 h 2048336"/>
                  <a:gd name="connsiteX1" fmla="*/ 6642143 w 8119015"/>
                  <a:gd name="connsiteY1" fmla="*/ 150157 h 2048336"/>
                  <a:gd name="connsiteX2" fmla="*/ 6535504 w 8119015"/>
                  <a:gd name="connsiteY2" fmla="*/ 871599 h 2048336"/>
                  <a:gd name="connsiteX3" fmla="*/ 6211666 w 8119015"/>
                  <a:gd name="connsiteY3" fmla="*/ 1496799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420303 w 8119015"/>
                  <a:gd name="connsiteY12" fmla="*/ 1645334 h 2048336"/>
                  <a:gd name="connsiteX13" fmla="*/ 2242280 w 8119015"/>
                  <a:gd name="connsiteY13" fmla="*/ 1553703 h 2048336"/>
                  <a:gd name="connsiteX14" fmla="*/ 1471993 w 8119015"/>
                  <a:gd name="connsiteY14" fmla="*/ 497380 h 2048336"/>
                  <a:gd name="connsiteX15" fmla="*/ 926973 w 8119015"/>
                  <a:gd name="connsiteY15" fmla="*/ 175 h 2048336"/>
                  <a:gd name="connsiteX16" fmla="*/ 472250 w 8119015"/>
                  <a:gd name="connsiteY16" fmla="*/ 425276 h 2048336"/>
                  <a:gd name="connsiteX17" fmla="*/ 0 w 8119015"/>
                  <a:gd name="connsiteY17" fmla="*/ 1652192 h 2048336"/>
                  <a:gd name="connsiteX18" fmla="*/ 0 w 8119015"/>
                  <a:gd name="connsiteY18" fmla="*/ 2048336 h 2048336"/>
                  <a:gd name="connsiteX19" fmla="*/ 8119015 w 8119015"/>
                  <a:gd name="connsiteY19" fmla="*/ 2046812 h 2048336"/>
                  <a:gd name="connsiteX20" fmla="*/ 8119015 w 8119015"/>
                  <a:gd name="connsiteY20" fmla="*/ 1647524 h 2048336"/>
                  <a:gd name="connsiteX21" fmla="*/ 7655528 w 8119015"/>
                  <a:gd name="connsiteY21" fmla="*/ 1555132 h 2048336"/>
                  <a:gd name="connsiteX22" fmla="*/ 7294629 w 8119015"/>
                  <a:gd name="connsiteY22" fmla="*/ 708193 h 2048336"/>
                  <a:gd name="connsiteX0" fmla="*/ 7294629 w 8119015"/>
                  <a:gd name="connsiteY0" fmla="*/ 708193 h 2048336"/>
                  <a:gd name="connsiteX1" fmla="*/ 6642143 w 8119015"/>
                  <a:gd name="connsiteY1" fmla="*/ 150157 h 2048336"/>
                  <a:gd name="connsiteX2" fmla="*/ 6535504 w 8119015"/>
                  <a:gd name="connsiteY2" fmla="*/ 871599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294629 w 8119015"/>
                  <a:gd name="connsiteY21" fmla="*/ 708193 h 2048336"/>
                  <a:gd name="connsiteX0" fmla="*/ 7294629 w 8119015"/>
                  <a:gd name="connsiteY0" fmla="*/ 708193 h 2048336"/>
                  <a:gd name="connsiteX1" fmla="*/ 6642143 w 8119015"/>
                  <a:gd name="connsiteY1" fmla="*/ 150157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294629 w 8119015"/>
                  <a:gd name="connsiteY21" fmla="*/ 708193 h 2048336"/>
                  <a:gd name="connsiteX0" fmla="*/ 7294629 w 8119015"/>
                  <a:gd name="connsiteY0" fmla="*/ 708193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294629 w 8119015"/>
                  <a:gd name="connsiteY21" fmla="*/ 708193 h 2048336"/>
                  <a:gd name="connsiteX0" fmla="*/ 7476779 w 8119015"/>
                  <a:gd name="connsiteY0" fmla="*/ 635332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476779 w 8119015"/>
                  <a:gd name="connsiteY21" fmla="*/ 635332 h 2048336"/>
                  <a:gd name="connsiteX0" fmla="*/ 7321951 w 8119015"/>
                  <a:gd name="connsiteY0" fmla="*/ 334785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321951 w 8119015"/>
                  <a:gd name="connsiteY21" fmla="*/ 334785 h 2048336"/>
                  <a:gd name="connsiteX0" fmla="*/ 7321951 w 8119015"/>
                  <a:gd name="connsiteY0" fmla="*/ 334785 h 2048336"/>
                  <a:gd name="connsiteX1" fmla="*/ 6760541 w 8119015"/>
                  <a:gd name="connsiteY1" fmla="*/ 22652 h 2048336"/>
                  <a:gd name="connsiteX2" fmla="*/ 6207634 w 8119015"/>
                  <a:gd name="connsiteY2" fmla="*/ 689448 h 2048336"/>
                  <a:gd name="connsiteX3" fmla="*/ 5846064 w 8119015"/>
                  <a:gd name="connsiteY3" fmla="*/ 1645714 h 2048336"/>
                  <a:gd name="connsiteX4" fmla="*/ 5277231 w 8119015"/>
                  <a:gd name="connsiteY4" fmla="*/ 1552084 h 2048336"/>
                  <a:gd name="connsiteX5" fmla="*/ 4168807 w 8119015"/>
                  <a:gd name="connsiteY5" fmla="*/ 1329103 h 2048336"/>
                  <a:gd name="connsiteX6" fmla="*/ 3713798 w 8119015"/>
                  <a:gd name="connsiteY6" fmla="*/ 1429783 h 2048336"/>
                  <a:gd name="connsiteX7" fmla="*/ 3239643 w 8119015"/>
                  <a:gd name="connsiteY7" fmla="*/ 1603805 h 2048336"/>
                  <a:gd name="connsiteX8" fmla="*/ 3162586 w 8119015"/>
                  <a:gd name="connsiteY8" fmla="*/ 1536272 h 2048336"/>
                  <a:gd name="connsiteX9" fmla="*/ 2941796 w 8119015"/>
                  <a:gd name="connsiteY9" fmla="*/ 1383206 h 2048336"/>
                  <a:gd name="connsiteX10" fmla="*/ 2660428 w 8119015"/>
                  <a:gd name="connsiteY10" fmla="*/ 1456929 h 2048336"/>
                  <a:gd name="connsiteX11" fmla="*/ 2420303 w 8119015"/>
                  <a:gd name="connsiteY11" fmla="*/ 1645334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73743 w 8119015"/>
                  <a:gd name="connsiteY20" fmla="*/ 771886 h 2048336"/>
                  <a:gd name="connsiteX21" fmla="*/ 7321951 w 8119015"/>
                  <a:gd name="connsiteY21" fmla="*/ 334785 h 2048336"/>
                  <a:gd name="connsiteX0" fmla="*/ 7321951 w 8128122"/>
                  <a:gd name="connsiteY0" fmla="*/ 334785 h 2048336"/>
                  <a:gd name="connsiteX1" fmla="*/ 6760541 w 8128122"/>
                  <a:gd name="connsiteY1" fmla="*/ 22652 h 2048336"/>
                  <a:gd name="connsiteX2" fmla="*/ 6207634 w 8128122"/>
                  <a:gd name="connsiteY2" fmla="*/ 689448 h 2048336"/>
                  <a:gd name="connsiteX3" fmla="*/ 5846064 w 8128122"/>
                  <a:gd name="connsiteY3" fmla="*/ 1645714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321951 w 8128122"/>
                  <a:gd name="connsiteY21" fmla="*/ 334785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207634 w 8128122"/>
                  <a:gd name="connsiteY2" fmla="*/ 689448 h 2048336"/>
                  <a:gd name="connsiteX3" fmla="*/ 5846064 w 8128122"/>
                  <a:gd name="connsiteY3" fmla="*/ 1645714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221768 w 8128122"/>
                  <a:gd name="connsiteY21" fmla="*/ 189064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107452 w 8128122"/>
                  <a:gd name="connsiteY2" fmla="*/ 552835 h 2048336"/>
                  <a:gd name="connsiteX3" fmla="*/ 5846064 w 8128122"/>
                  <a:gd name="connsiteY3" fmla="*/ 1645714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221768 w 8128122"/>
                  <a:gd name="connsiteY21" fmla="*/ 189064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107452 w 8128122"/>
                  <a:gd name="connsiteY2" fmla="*/ 552835 h 2048336"/>
                  <a:gd name="connsiteX3" fmla="*/ 5454441 w 8128122"/>
                  <a:gd name="connsiteY3" fmla="*/ 1436242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673743 w 8128122"/>
                  <a:gd name="connsiteY20" fmla="*/ 771886 h 2048336"/>
                  <a:gd name="connsiteX21" fmla="*/ 7221768 w 8128122"/>
                  <a:gd name="connsiteY21" fmla="*/ 189064 h 2048336"/>
                  <a:gd name="connsiteX0" fmla="*/ 7221768 w 8128122"/>
                  <a:gd name="connsiteY0" fmla="*/ 189064 h 2048336"/>
                  <a:gd name="connsiteX1" fmla="*/ 6760541 w 8128122"/>
                  <a:gd name="connsiteY1" fmla="*/ 22652 h 2048336"/>
                  <a:gd name="connsiteX2" fmla="*/ 6107452 w 8128122"/>
                  <a:gd name="connsiteY2" fmla="*/ 552835 h 2048336"/>
                  <a:gd name="connsiteX3" fmla="*/ 5454441 w 8128122"/>
                  <a:gd name="connsiteY3" fmla="*/ 1436242 h 2048336"/>
                  <a:gd name="connsiteX4" fmla="*/ 5277231 w 8128122"/>
                  <a:gd name="connsiteY4" fmla="*/ 1552084 h 2048336"/>
                  <a:gd name="connsiteX5" fmla="*/ 4168807 w 8128122"/>
                  <a:gd name="connsiteY5" fmla="*/ 1329103 h 2048336"/>
                  <a:gd name="connsiteX6" fmla="*/ 3713798 w 8128122"/>
                  <a:gd name="connsiteY6" fmla="*/ 1429783 h 2048336"/>
                  <a:gd name="connsiteX7" fmla="*/ 3239643 w 8128122"/>
                  <a:gd name="connsiteY7" fmla="*/ 1603805 h 2048336"/>
                  <a:gd name="connsiteX8" fmla="*/ 3162586 w 8128122"/>
                  <a:gd name="connsiteY8" fmla="*/ 1536272 h 2048336"/>
                  <a:gd name="connsiteX9" fmla="*/ 2941796 w 8128122"/>
                  <a:gd name="connsiteY9" fmla="*/ 1383206 h 2048336"/>
                  <a:gd name="connsiteX10" fmla="*/ 2660428 w 8128122"/>
                  <a:gd name="connsiteY10" fmla="*/ 1456929 h 2048336"/>
                  <a:gd name="connsiteX11" fmla="*/ 2420303 w 8128122"/>
                  <a:gd name="connsiteY11" fmla="*/ 1645334 h 2048336"/>
                  <a:gd name="connsiteX12" fmla="*/ 2242280 w 8128122"/>
                  <a:gd name="connsiteY12" fmla="*/ 1553703 h 2048336"/>
                  <a:gd name="connsiteX13" fmla="*/ 1471993 w 8128122"/>
                  <a:gd name="connsiteY13" fmla="*/ 497380 h 2048336"/>
                  <a:gd name="connsiteX14" fmla="*/ 926973 w 8128122"/>
                  <a:gd name="connsiteY14" fmla="*/ 175 h 2048336"/>
                  <a:gd name="connsiteX15" fmla="*/ 472250 w 8128122"/>
                  <a:gd name="connsiteY15" fmla="*/ 425276 h 2048336"/>
                  <a:gd name="connsiteX16" fmla="*/ 0 w 8128122"/>
                  <a:gd name="connsiteY16" fmla="*/ 1652192 h 2048336"/>
                  <a:gd name="connsiteX17" fmla="*/ 0 w 8128122"/>
                  <a:gd name="connsiteY17" fmla="*/ 2048336 h 2048336"/>
                  <a:gd name="connsiteX18" fmla="*/ 8119015 w 8128122"/>
                  <a:gd name="connsiteY18" fmla="*/ 2046812 h 2048336"/>
                  <a:gd name="connsiteX19" fmla="*/ 8128122 w 8128122"/>
                  <a:gd name="connsiteY19" fmla="*/ 1110180 h 2048336"/>
                  <a:gd name="connsiteX20" fmla="*/ 7773927 w 8128122"/>
                  <a:gd name="connsiteY20" fmla="*/ 689919 h 2048336"/>
                  <a:gd name="connsiteX21" fmla="*/ 7221768 w 8128122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454441 w 8119170"/>
                  <a:gd name="connsiteY3" fmla="*/ 1436242 h 2048336"/>
                  <a:gd name="connsiteX4" fmla="*/ 5277231 w 8119170"/>
                  <a:gd name="connsiteY4" fmla="*/ 1552084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73927 w 8119170"/>
                  <a:gd name="connsiteY20" fmla="*/ 689919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454441 w 8119170"/>
                  <a:gd name="connsiteY3" fmla="*/ 1436242 h 2048336"/>
                  <a:gd name="connsiteX4" fmla="*/ 5277231 w 8119170"/>
                  <a:gd name="connsiteY4" fmla="*/ 1552084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55711 w 8119170"/>
                  <a:gd name="connsiteY20" fmla="*/ 571521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372473 w 8119170"/>
                  <a:gd name="connsiteY3" fmla="*/ 1272306 h 2048336"/>
                  <a:gd name="connsiteX4" fmla="*/ 5277231 w 8119170"/>
                  <a:gd name="connsiteY4" fmla="*/ 1552084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55711 w 8119170"/>
                  <a:gd name="connsiteY20" fmla="*/ 571521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064 h 2048336"/>
                  <a:gd name="connsiteX1" fmla="*/ 6760541 w 8119170"/>
                  <a:gd name="connsiteY1" fmla="*/ 22652 h 2048336"/>
                  <a:gd name="connsiteX2" fmla="*/ 6107452 w 8119170"/>
                  <a:gd name="connsiteY2" fmla="*/ 552835 h 2048336"/>
                  <a:gd name="connsiteX3" fmla="*/ 5372473 w 8119170"/>
                  <a:gd name="connsiteY3" fmla="*/ 1272306 h 2048336"/>
                  <a:gd name="connsiteX4" fmla="*/ 5040437 w 8119170"/>
                  <a:gd name="connsiteY4" fmla="*/ 1351719 h 2048336"/>
                  <a:gd name="connsiteX5" fmla="*/ 4168807 w 8119170"/>
                  <a:gd name="connsiteY5" fmla="*/ 1329103 h 2048336"/>
                  <a:gd name="connsiteX6" fmla="*/ 3713798 w 8119170"/>
                  <a:gd name="connsiteY6" fmla="*/ 1429783 h 2048336"/>
                  <a:gd name="connsiteX7" fmla="*/ 3239643 w 8119170"/>
                  <a:gd name="connsiteY7" fmla="*/ 1603805 h 2048336"/>
                  <a:gd name="connsiteX8" fmla="*/ 3162586 w 8119170"/>
                  <a:gd name="connsiteY8" fmla="*/ 1536272 h 2048336"/>
                  <a:gd name="connsiteX9" fmla="*/ 2941796 w 8119170"/>
                  <a:gd name="connsiteY9" fmla="*/ 1383206 h 2048336"/>
                  <a:gd name="connsiteX10" fmla="*/ 2660428 w 8119170"/>
                  <a:gd name="connsiteY10" fmla="*/ 1456929 h 2048336"/>
                  <a:gd name="connsiteX11" fmla="*/ 2420303 w 8119170"/>
                  <a:gd name="connsiteY11" fmla="*/ 1645334 h 2048336"/>
                  <a:gd name="connsiteX12" fmla="*/ 2242280 w 8119170"/>
                  <a:gd name="connsiteY12" fmla="*/ 1553703 h 2048336"/>
                  <a:gd name="connsiteX13" fmla="*/ 1471993 w 8119170"/>
                  <a:gd name="connsiteY13" fmla="*/ 497380 h 2048336"/>
                  <a:gd name="connsiteX14" fmla="*/ 926973 w 8119170"/>
                  <a:gd name="connsiteY14" fmla="*/ 175 h 2048336"/>
                  <a:gd name="connsiteX15" fmla="*/ 472250 w 8119170"/>
                  <a:gd name="connsiteY15" fmla="*/ 425276 h 2048336"/>
                  <a:gd name="connsiteX16" fmla="*/ 0 w 8119170"/>
                  <a:gd name="connsiteY16" fmla="*/ 1652192 h 2048336"/>
                  <a:gd name="connsiteX17" fmla="*/ 0 w 8119170"/>
                  <a:gd name="connsiteY17" fmla="*/ 2048336 h 2048336"/>
                  <a:gd name="connsiteX18" fmla="*/ 8119015 w 8119170"/>
                  <a:gd name="connsiteY18" fmla="*/ 2046812 h 2048336"/>
                  <a:gd name="connsiteX19" fmla="*/ 8082584 w 8119170"/>
                  <a:gd name="connsiteY19" fmla="*/ 800525 h 2048336"/>
                  <a:gd name="connsiteX20" fmla="*/ 7755711 w 8119170"/>
                  <a:gd name="connsiteY20" fmla="*/ 571521 h 2048336"/>
                  <a:gd name="connsiteX21" fmla="*/ 7221768 w 8119170"/>
                  <a:gd name="connsiteY21" fmla="*/ 189064 h 2048336"/>
                  <a:gd name="connsiteX0" fmla="*/ 7221768 w 8119170"/>
                  <a:gd name="connsiteY0" fmla="*/ 189678 h 2048950"/>
                  <a:gd name="connsiteX1" fmla="*/ 6760541 w 8119170"/>
                  <a:gd name="connsiteY1" fmla="*/ 23266 h 2048950"/>
                  <a:gd name="connsiteX2" fmla="*/ 6107452 w 8119170"/>
                  <a:gd name="connsiteY2" fmla="*/ 553449 h 2048950"/>
                  <a:gd name="connsiteX3" fmla="*/ 5372473 w 8119170"/>
                  <a:gd name="connsiteY3" fmla="*/ 1272920 h 2048950"/>
                  <a:gd name="connsiteX4" fmla="*/ 5040437 w 8119170"/>
                  <a:gd name="connsiteY4" fmla="*/ 1352333 h 2048950"/>
                  <a:gd name="connsiteX5" fmla="*/ 4168807 w 8119170"/>
                  <a:gd name="connsiteY5" fmla="*/ 1329717 h 2048950"/>
                  <a:gd name="connsiteX6" fmla="*/ 3713798 w 8119170"/>
                  <a:gd name="connsiteY6" fmla="*/ 1430397 h 2048950"/>
                  <a:gd name="connsiteX7" fmla="*/ 3239643 w 8119170"/>
                  <a:gd name="connsiteY7" fmla="*/ 1604419 h 2048950"/>
                  <a:gd name="connsiteX8" fmla="*/ 3162586 w 8119170"/>
                  <a:gd name="connsiteY8" fmla="*/ 1536886 h 2048950"/>
                  <a:gd name="connsiteX9" fmla="*/ 2941796 w 8119170"/>
                  <a:gd name="connsiteY9" fmla="*/ 1383820 h 2048950"/>
                  <a:gd name="connsiteX10" fmla="*/ 2660428 w 8119170"/>
                  <a:gd name="connsiteY10" fmla="*/ 1457543 h 2048950"/>
                  <a:gd name="connsiteX11" fmla="*/ 2420303 w 8119170"/>
                  <a:gd name="connsiteY11" fmla="*/ 1645948 h 2048950"/>
                  <a:gd name="connsiteX12" fmla="*/ 2242280 w 8119170"/>
                  <a:gd name="connsiteY12" fmla="*/ 1554317 h 2048950"/>
                  <a:gd name="connsiteX13" fmla="*/ 1471993 w 8119170"/>
                  <a:gd name="connsiteY13" fmla="*/ 497994 h 2048950"/>
                  <a:gd name="connsiteX14" fmla="*/ 926973 w 8119170"/>
                  <a:gd name="connsiteY14" fmla="*/ 789 h 2048950"/>
                  <a:gd name="connsiteX15" fmla="*/ 536003 w 8119170"/>
                  <a:gd name="connsiteY15" fmla="*/ 589825 h 2048950"/>
                  <a:gd name="connsiteX16" fmla="*/ 0 w 8119170"/>
                  <a:gd name="connsiteY16" fmla="*/ 1652806 h 2048950"/>
                  <a:gd name="connsiteX17" fmla="*/ 0 w 8119170"/>
                  <a:gd name="connsiteY17" fmla="*/ 2048950 h 2048950"/>
                  <a:gd name="connsiteX18" fmla="*/ 8119015 w 8119170"/>
                  <a:gd name="connsiteY18" fmla="*/ 2047426 h 2048950"/>
                  <a:gd name="connsiteX19" fmla="*/ 8082584 w 8119170"/>
                  <a:gd name="connsiteY19" fmla="*/ 801139 h 2048950"/>
                  <a:gd name="connsiteX20" fmla="*/ 7755711 w 8119170"/>
                  <a:gd name="connsiteY20" fmla="*/ 572135 h 2048950"/>
                  <a:gd name="connsiteX21" fmla="*/ 7221768 w 8119170"/>
                  <a:gd name="connsiteY21" fmla="*/ 189678 h 204895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008941 w 8119170"/>
                  <a:gd name="connsiteY14" fmla="*/ 335454 h 2037530"/>
                  <a:gd name="connsiteX15" fmla="*/ 536003 w 8119170"/>
                  <a:gd name="connsiteY15" fmla="*/ 578405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008941 w 8119170"/>
                  <a:gd name="connsiteY14" fmla="*/ 335454 h 2037530"/>
                  <a:gd name="connsiteX15" fmla="*/ 526896 w 8119170"/>
                  <a:gd name="connsiteY15" fmla="*/ 933599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109124 w 8119170"/>
                  <a:gd name="connsiteY14" fmla="*/ 918335 h 2037530"/>
                  <a:gd name="connsiteX15" fmla="*/ 526896 w 8119170"/>
                  <a:gd name="connsiteY15" fmla="*/ 933599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471993 w 8119170"/>
                  <a:gd name="connsiteY13" fmla="*/ 486574 h 2037530"/>
                  <a:gd name="connsiteX14" fmla="*/ 1109124 w 8119170"/>
                  <a:gd name="connsiteY14" fmla="*/ 918335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109124 w 8119170"/>
                  <a:gd name="connsiteY14" fmla="*/ 918335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127339 w 8119170"/>
                  <a:gd name="connsiteY14" fmla="*/ 945658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45111 w 8119170"/>
                  <a:gd name="connsiteY15" fmla="*/ 1307007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17788 w 8119170"/>
                  <a:gd name="connsiteY15" fmla="*/ 1279684 h 2037530"/>
                  <a:gd name="connsiteX16" fmla="*/ 0 w 8119170"/>
                  <a:gd name="connsiteY16" fmla="*/ 1641386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17788 w 8119170"/>
                  <a:gd name="connsiteY15" fmla="*/ 1279684 h 2037530"/>
                  <a:gd name="connsiteX16" fmla="*/ 54645 w 8119170"/>
                  <a:gd name="connsiteY16" fmla="*/ 1832643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420303 w 8119170"/>
                  <a:gd name="connsiteY11" fmla="*/ 1634528 h 2037530"/>
                  <a:gd name="connsiteX12" fmla="*/ 2242280 w 8119170"/>
                  <a:gd name="connsiteY12" fmla="*/ 1542897 h 2037530"/>
                  <a:gd name="connsiteX13" fmla="*/ 1727004 w 8119170"/>
                  <a:gd name="connsiteY13" fmla="*/ 1160531 h 2037530"/>
                  <a:gd name="connsiteX14" fmla="*/ 1200200 w 8119170"/>
                  <a:gd name="connsiteY14" fmla="*/ 1036734 h 2037530"/>
                  <a:gd name="connsiteX15" fmla="*/ 581541 w 8119170"/>
                  <a:gd name="connsiteY15" fmla="*/ 1334329 h 2037530"/>
                  <a:gd name="connsiteX16" fmla="*/ 54645 w 8119170"/>
                  <a:gd name="connsiteY16" fmla="*/ 1832643 h 2037530"/>
                  <a:gd name="connsiteX17" fmla="*/ 0 w 8119170"/>
                  <a:gd name="connsiteY17" fmla="*/ 2037530 h 2037530"/>
                  <a:gd name="connsiteX18" fmla="*/ 8119015 w 8119170"/>
                  <a:gd name="connsiteY18" fmla="*/ 2036006 h 2037530"/>
                  <a:gd name="connsiteX19" fmla="*/ 8082584 w 8119170"/>
                  <a:gd name="connsiteY19" fmla="*/ 789719 h 2037530"/>
                  <a:gd name="connsiteX20" fmla="*/ 7755711 w 8119170"/>
                  <a:gd name="connsiteY20" fmla="*/ 560715 h 2037530"/>
                  <a:gd name="connsiteX21" fmla="*/ 7221768 w 8119170"/>
                  <a:gd name="connsiteY21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941796 w 8119170"/>
                  <a:gd name="connsiteY9" fmla="*/ 1372400 h 2037530"/>
                  <a:gd name="connsiteX10" fmla="*/ 2660428 w 8119170"/>
                  <a:gd name="connsiteY10" fmla="*/ 1446123 h 2037530"/>
                  <a:gd name="connsiteX11" fmla="*/ 2242280 w 8119170"/>
                  <a:gd name="connsiteY11" fmla="*/ 1542897 h 2037530"/>
                  <a:gd name="connsiteX12" fmla="*/ 1727004 w 8119170"/>
                  <a:gd name="connsiteY12" fmla="*/ 1160531 h 2037530"/>
                  <a:gd name="connsiteX13" fmla="*/ 1200200 w 8119170"/>
                  <a:gd name="connsiteY13" fmla="*/ 1036734 h 2037530"/>
                  <a:gd name="connsiteX14" fmla="*/ 581541 w 8119170"/>
                  <a:gd name="connsiteY14" fmla="*/ 1334329 h 2037530"/>
                  <a:gd name="connsiteX15" fmla="*/ 54645 w 8119170"/>
                  <a:gd name="connsiteY15" fmla="*/ 1832643 h 2037530"/>
                  <a:gd name="connsiteX16" fmla="*/ 0 w 8119170"/>
                  <a:gd name="connsiteY16" fmla="*/ 2037530 h 2037530"/>
                  <a:gd name="connsiteX17" fmla="*/ 8119015 w 8119170"/>
                  <a:gd name="connsiteY17" fmla="*/ 2036006 h 2037530"/>
                  <a:gd name="connsiteX18" fmla="*/ 8082584 w 8119170"/>
                  <a:gd name="connsiteY18" fmla="*/ 789719 h 2037530"/>
                  <a:gd name="connsiteX19" fmla="*/ 7755711 w 8119170"/>
                  <a:gd name="connsiteY19" fmla="*/ 560715 h 2037530"/>
                  <a:gd name="connsiteX20" fmla="*/ 7221768 w 8119170"/>
                  <a:gd name="connsiteY20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660428 w 8119170"/>
                  <a:gd name="connsiteY9" fmla="*/ 1446123 h 2037530"/>
                  <a:gd name="connsiteX10" fmla="*/ 2242280 w 8119170"/>
                  <a:gd name="connsiteY10" fmla="*/ 1542897 h 2037530"/>
                  <a:gd name="connsiteX11" fmla="*/ 1727004 w 8119170"/>
                  <a:gd name="connsiteY11" fmla="*/ 1160531 h 2037530"/>
                  <a:gd name="connsiteX12" fmla="*/ 1200200 w 8119170"/>
                  <a:gd name="connsiteY12" fmla="*/ 1036734 h 2037530"/>
                  <a:gd name="connsiteX13" fmla="*/ 581541 w 8119170"/>
                  <a:gd name="connsiteY13" fmla="*/ 1334329 h 2037530"/>
                  <a:gd name="connsiteX14" fmla="*/ 54645 w 8119170"/>
                  <a:gd name="connsiteY14" fmla="*/ 1832643 h 2037530"/>
                  <a:gd name="connsiteX15" fmla="*/ 0 w 8119170"/>
                  <a:gd name="connsiteY15" fmla="*/ 2037530 h 2037530"/>
                  <a:gd name="connsiteX16" fmla="*/ 8119015 w 8119170"/>
                  <a:gd name="connsiteY16" fmla="*/ 2036006 h 2037530"/>
                  <a:gd name="connsiteX17" fmla="*/ 8082584 w 8119170"/>
                  <a:gd name="connsiteY17" fmla="*/ 789719 h 2037530"/>
                  <a:gd name="connsiteX18" fmla="*/ 7755711 w 8119170"/>
                  <a:gd name="connsiteY18" fmla="*/ 560715 h 2037530"/>
                  <a:gd name="connsiteX19" fmla="*/ 7221768 w 8119170"/>
                  <a:gd name="connsiteY19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3162586 w 8119170"/>
                  <a:gd name="connsiteY8" fmla="*/ 1525466 h 2037530"/>
                  <a:gd name="connsiteX9" fmla="*/ 2242280 w 8119170"/>
                  <a:gd name="connsiteY9" fmla="*/ 1542897 h 2037530"/>
                  <a:gd name="connsiteX10" fmla="*/ 1727004 w 8119170"/>
                  <a:gd name="connsiteY10" fmla="*/ 1160531 h 2037530"/>
                  <a:gd name="connsiteX11" fmla="*/ 1200200 w 8119170"/>
                  <a:gd name="connsiteY11" fmla="*/ 1036734 h 2037530"/>
                  <a:gd name="connsiteX12" fmla="*/ 581541 w 8119170"/>
                  <a:gd name="connsiteY12" fmla="*/ 1334329 h 2037530"/>
                  <a:gd name="connsiteX13" fmla="*/ 54645 w 8119170"/>
                  <a:gd name="connsiteY13" fmla="*/ 1832643 h 2037530"/>
                  <a:gd name="connsiteX14" fmla="*/ 0 w 8119170"/>
                  <a:gd name="connsiteY14" fmla="*/ 2037530 h 2037530"/>
                  <a:gd name="connsiteX15" fmla="*/ 8119015 w 8119170"/>
                  <a:gd name="connsiteY15" fmla="*/ 2036006 h 2037530"/>
                  <a:gd name="connsiteX16" fmla="*/ 8082584 w 8119170"/>
                  <a:gd name="connsiteY16" fmla="*/ 789719 h 2037530"/>
                  <a:gd name="connsiteX17" fmla="*/ 7755711 w 8119170"/>
                  <a:gd name="connsiteY17" fmla="*/ 560715 h 2037530"/>
                  <a:gd name="connsiteX18" fmla="*/ 7221768 w 8119170"/>
                  <a:gd name="connsiteY18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2242280 w 8119170"/>
                  <a:gd name="connsiteY8" fmla="*/ 1542897 h 2037530"/>
                  <a:gd name="connsiteX9" fmla="*/ 1727004 w 8119170"/>
                  <a:gd name="connsiteY9" fmla="*/ 1160531 h 2037530"/>
                  <a:gd name="connsiteX10" fmla="*/ 1200200 w 8119170"/>
                  <a:gd name="connsiteY10" fmla="*/ 1036734 h 2037530"/>
                  <a:gd name="connsiteX11" fmla="*/ 581541 w 8119170"/>
                  <a:gd name="connsiteY11" fmla="*/ 1334329 h 2037530"/>
                  <a:gd name="connsiteX12" fmla="*/ 54645 w 8119170"/>
                  <a:gd name="connsiteY12" fmla="*/ 1832643 h 2037530"/>
                  <a:gd name="connsiteX13" fmla="*/ 0 w 8119170"/>
                  <a:gd name="connsiteY13" fmla="*/ 2037530 h 2037530"/>
                  <a:gd name="connsiteX14" fmla="*/ 8119015 w 8119170"/>
                  <a:gd name="connsiteY14" fmla="*/ 2036006 h 2037530"/>
                  <a:gd name="connsiteX15" fmla="*/ 8082584 w 8119170"/>
                  <a:gd name="connsiteY15" fmla="*/ 789719 h 2037530"/>
                  <a:gd name="connsiteX16" fmla="*/ 7755711 w 8119170"/>
                  <a:gd name="connsiteY16" fmla="*/ 560715 h 2037530"/>
                  <a:gd name="connsiteX17" fmla="*/ 7221768 w 8119170"/>
                  <a:gd name="connsiteY17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2242280 w 8119170"/>
                  <a:gd name="connsiteY8" fmla="*/ 1542897 h 2037530"/>
                  <a:gd name="connsiteX9" fmla="*/ 1663252 w 8119170"/>
                  <a:gd name="connsiteY9" fmla="*/ 1251606 h 2037530"/>
                  <a:gd name="connsiteX10" fmla="*/ 1200200 w 8119170"/>
                  <a:gd name="connsiteY10" fmla="*/ 1036734 h 2037530"/>
                  <a:gd name="connsiteX11" fmla="*/ 581541 w 8119170"/>
                  <a:gd name="connsiteY11" fmla="*/ 1334329 h 2037530"/>
                  <a:gd name="connsiteX12" fmla="*/ 54645 w 8119170"/>
                  <a:gd name="connsiteY12" fmla="*/ 1832643 h 2037530"/>
                  <a:gd name="connsiteX13" fmla="*/ 0 w 8119170"/>
                  <a:gd name="connsiteY13" fmla="*/ 2037530 h 2037530"/>
                  <a:gd name="connsiteX14" fmla="*/ 8119015 w 8119170"/>
                  <a:gd name="connsiteY14" fmla="*/ 2036006 h 2037530"/>
                  <a:gd name="connsiteX15" fmla="*/ 8082584 w 8119170"/>
                  <a:gd name="connsiteY15" fmla="*/ 789719 h 2037530"/>
                  <a:gd name="connsiteX16" fmla="*/ 7755711 w 8119170"/>
                  <a:gd name="connsiteY16" fmla="*/ 560715 h 2037530"/>
                  <a:gd name="connsiteX17" fmla="*/ 7221768 w 8119170"/>
                  <a:gd name="connsiteY17" fmla="*/ 178258 h 2037530"/>
                  <a:gd name="connsiteX0" fmla="*/ 7221768 w 8119170"/>
                  <a:gd name="connsiteY0" fmla="*/ 178258 h 2037530"/>
                  <a:gd name="connsiteX1" fmla="*/ 6760541 w 8119170"/>
                  <a:gd name="connsiteY1" fmla="*/ 11846 h 2037530"/>
                  <a:gd name="connsiteX2" fmla="*/ 6107452 w 8119170"/>
                  <a:gd name="connsiteY2" fmla="*/ 542029 h 2037530"/>
                  <a:gd name="connsiteX3" fmla="*/ 5372473 w 8119170"/>
                  <a:gd name="connsiteY3" fmla="*/ 1261500 h 2037530"/>
                  <a:gd name="connsiteX4" fmla="*/ 5040437 w 8119170"/>
                  <a:gd name="connsiteY4" fmla="*/ 1340913 h 2037530"/>
                  <a:gd name="connsiteX5" fmla="*/ 4168807 w 8119170"/>
                  <a:gd name="connsiteY5" fmla="*/ 1318297 h 2037530"/>
                  <a:gd name="connsiteX6" fmla="*/ 3713798 w 8119170"/>
                  <a:gd name="connsiteY6" fmla="*/ 1418977 h 2037530"/>
                  <a:gd name="connsiteX7" fmla="*/ 3239643 w 8119170"/>
                  <a:gd name="connsiteY7" fmla="*/ 1592999 h 2037530"/>
                  <a:gd name="connsiteX8" fmla="*/ 2242280 w 8119170"/>
                  <a:gd name="connsiteY8" fmla="*/ 1542897 h 2037530"/>
                  <a:gd name="connsiteX9" fmla="*/ 1663252 w 8119170"/>
                  <a:gd name="connsiteY9" fmla="*/ 1251606 h 2037530"/>
                  <a:gd name="connsiteX10" fmla="*/ 1118232 w 8119170"/>
                  <a:gd name="connsiteY10" fmla="*/ 1237099 h 2037530"/>
                  <a:gd name="connsiteX11" fmla="*/ 581541 w 8119170"/>
                  <a:gd name="connsiteY11" fmla="*/ 1334329 h 2037530"/>
                  <a:gd name="connsiteX12" fmla="*/ 54645 w 8119170"/>
                  <a:gd name="connsiteY12" fmla="*/ 1832643 h 2037530"/>
                  <a:gd name="connsiteX13" fmla="*/ 0 w 8119170"/>
                  <a:gd name="connsiteY13" fmla="*/ 2037530 h 2037530"/>
                  <a:gd name="connsiteX14" fmla="*/ 8119015 w 8119170"/>
                  <a:gd name="connsiteY14" fmla="*/ 2036006 h 2037530"/>
                  <a:gd name="connsiteX15" fmla="*/ 8082584 w 8119170"/>
                  <a:gd name="connsiteY15" fmla="*/ 789719 h 2037530"/>
                  <a:gd name="connsiteX16" fmla="*/ 7755711 w 8119170"/>
                  <a:gd name="connsiteY16" fmla="*/ 560715 h 2037530"/>
                  <a:gd name="connsiteX17" fmla="*/ 7221768 w 8119170"/>
                  <a:gd name="connsiteY17" fmla="*/ 178258 h 2037530"/>
                  <a:gd name="connsiteX0" fmla="*/ 7221768 w 8119170"/>
                  <a:gd name="connsiteY0" fmla="*/ 161035 h 2020307"/>
                  <a:gd name="connsiteX1" fmla="*/ 6578391 w 8119170"/>
                  <a:gd name="connsiteY1" fmla="*/ 12838 h 2020307"/>
                  <a:gd name="connsiteX2" fmla="*/ 6107452 w 8119170"/>
                  <a:gd name="connsiteY2" fmla="*/ 524806 h 2020307"/>
                  <a:gd name="connsiteX3" fmla="*/ 5372473 w 8119170"/>
                  <a:gd name="connsiteY3" fmla="*/ 1244277 h 2020307"/>
                  <a:gd name="connsiteX4" fmla="*/ 5040437 w 8119170"/>
                  <a:gd name="connsiteY4" fmla="*/ 1323690 h 2020307"/>
                  <a:gd name="connsiteX5" fmla="*/ 4168807 w 8119170"/>
                  <a:gd name="connsiteY5" fmla="*/ 1301074 h 2020307"/>
                  <a:gd name="connsiteX6" fmla="*/ 3713798 w 8119170"/>
                  <a:gd name="connsiteY6" fmla="*/ 1401754 h 2020307"/>
                  <a:gd name="connsiteX7" fmla="*/ 3239643 w 8119170"/>
                  <a:gd name="connsiteY7" fmla="*/ 1575776 h 2020307"/>
                  <a:gd name="connsiteX8" fmla="*/ 2242280 w 8119170"/>
                  <a:gd name="connsiteY8" fmla="*/ 1525674 h 2020307"/>
                  <a:gd name="connsiteX9" fmla="*/ 1663252 w 8119170"/>
                  <a:gd name="connsiteY9" fmla="*/ 1234383 h 2020307"/>
                  <a:gd name="connsiteX10" fmla="*/ 1118232 w 8119170"/>
                  <a:gd name="connsiteY10" fmla="*/ 1219876 h 2020307"/>
                  <a:gd name="connsiteX11" fmla="*/ 581541 w 8119170"/>
                  <a:gd name="connsiteY11" fmla="*/ 1317106 h 2020307"/>
                  <a:gd name="connsiteX12" fmla="*/ 54645 w 8119170"/>
                  <a:gd name="connsiteY12" fmla="*/ 1815420 h 2020307"/>
                  <a:gd name="connsiteX13" fmla="*/ 0 w 8119170"/>
                  <a:gd name="connsiteY13" fmla="*/ 2020307 h 2020307"/>
                  <a:gd name="connsiteX14" fmla="*/ 8119015 w 8119170"/>
                  <a:gd name="connsiteY14" fmla="*/ 2018783 h 2020307"/>
                  <a:gd name="connsiteX15" fmla="*/ 8082584 w 8119170"/>
                  <a:gd name="connsiteY15" fmla="*/ 772496 h 2020307"/>
                  <a:gd name="connsiteX16" fmla="*/ 7755711 w 8119170"/>
                  <a:gd name="connsiteY16" fmla="*/ 543492 h 2020307"/>
                  <a:gd name="connsiteX17" fmla="*/ 7221768 w 8119170"/>
                  <a:gd name="connsiteY17" fmla="*/ 161035 h 2020307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372473 w 8119170"/>
                  <a:gd name="connsiteY3" fmla="*/ 1267669 h 2043699"/>
                  <a:gd name="connsiteX4" fmla="*/ 5040437 w 8119170"/>
                  <a:gd name="connsiteY4" fmla="*/ 1347082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290506 w 8119170"/>
                  <a:gd name="connsiteY3" fmla="*/ 1185701 h 2043699"/>
                  <a:gd name="connsiteX4" fmla="*/ 5040437 w 8119170"/>
                  <a:gd name="connsiteY4" fmla="*/ 1347082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290506 w 8119170"/>
                  <a:gd name="connsiteY3" fmla="*/ 1185701 h 2043699"/>
                  <a:gd name="connsiteX4" fmla="*/ 4821857 w 8119170"/>
                  <a:gd name="connsiteY4" fmla="*/ 1256007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112478 w 8119170"/>
                  <a:gd name="connsiteY0" fmla="*/ 66029 h 2043699"/>
                  <a:gd name="connsiteX1" fmla="*/ 6578391 w 8119170"/>
                  <a:gd name="connsiteY1" fmla="*/ 36230 h 2043699"/>
                  <a:gd name="connsiteX2" fmla="*/ 6107452 w 8119170"/>
                  <a:gd name="connsiteY2" fmla="*/ 548198 h 2043699"/>
                  <a:gd name="connsiteX3" fmla="*/ 5308721 w 8119170"/>
                  <a:gd name="connsiteY3" fmla="*/ 1112841 h 2043699"/>
                  <a:gd name="connsiteX4" fmla="*/ 4821857 w 8119170"/>
                  <a:gd name="connsiteY4" fmla="*/ 1256007 h 2043699"/>
                  <a:gd name="connsiteX5" fmla="*/ 4168807 w 8119170"/>
                  <a:gd name="connsiteY5" fmla="*/ 1324466 h 2043699"/>
                  <a:gd name="connsiteX6" fmla="*/ 3713798 w 8119170"/>
                  <a:gd name="connsiteY6" fmla="*/ 1425146 h 2043699"/>
                  <a:gd name="connsiteX7" fmla="*/ 3239643 w 8119170"/>
                  <a:gd name="connsiteY7" fmla="*/ 1599168 h 2043699"/>
                  <a:gd name="connsiteX8" fmla="*/ 2242280 w 8119170"/>
                  <a:gd name="connsiteY8" fmla="*/ 1549066 h 2043699"/>
                  <a:gd name="connsiteX9" fmla="*/ 1663252 w 8119170"/>
                  <a:gd name="connsiteY9" fmla="*/ 1257775 h 2043699"/>
                  <a:gd name="connsiteX10" fmla="*/ 1118232 w 8119170"/>
                  <a:gd name="connsiteY10" fmla="*/ 1243268 h 2043699"/>
                  <a:gd name="connsiteX11" fmla="*/ 581541 w 8119170"/>
                  <a:gd name="connsiteY11" fmla="*/ 1340498 h 2043699"/>
                  <a:gd name="connsiteX12" fmla="*/ 54645 w 8119170"/>
                  <a:gd name="connsiteY12" fmla="*/ 1838812 h 2043699"/>
                  <a:gd name="connsiteX13" fmla="*/ 0 w 8119170"/>
                  <a:gd name="connsiteY13" fmla="*/ 2043699 h 2043699"/>
                  <a:gd name="connsiteX14" fmla="*/ 8119015 w 8119170"/>
                  <a:gd name="connsiteY14" fmla="*/ 2042175 h 2043699"/>
                  <a:gd name="connsiteX15" fmla="*/ 8082584 w 8119170"/>
                  <a:gd name="connsiteY15" fmla="*/ 795888 h 2043699"/>
                  <a:gd name="connsiteX16" fmla="*/ 7755711 w 8119170"/>
                  <a:gd name="connsiteY16" fmla="*/ 566884 h 2043699"/>
                  <a:gd name="connsiteX17" fmla="*/ 7112478 w 8119170"/>
                  <a:gd name="connsiteY17" fmla="*/ 66029 h 2043699"/>
                  <a:gd name="connsiteX0" fmla="*/ 7232912 w 8119170"/>
                  <a:gd name="connsiteY0" fmla="*/ 7377 h 2203169"/>
                  <a:gd name="connsiteX1" fmla="*/ 6578391 w 8119170"/>
                  <a:gd name="connsiteY1" fmla="*/ 195700 h 2203169"/>
                  <a:gd name="connsiteX2" fmla="*/ 6107452 w 8119170"/>
                  <a:gd name="connsiteY2" fmla="*/ 707668 h 2203169"/>
                  <a:gd name="connsiteX3" fmla="*/ 5308721 w 8119170"/>
                  <a:gd name="connsiteY3" fmla="*/ 1272311 h 2203169"/>
                  <a:gd name="connsiteX4" fmla="*/ 4821857 w 8119170"/>
                  <a:gd name="connsiteY4" fmla="*/ 1415477 h 2203169"/>
                  <a:gd name="connsiteX5" fmla="*/ 4168807 w 8119170"/>
                  <a:gd name="connsiteY5" fmla="*/ 1483936 h 2203169"/>
                  <a:gd name="connsiteX6" fmla="*/ 3713798 w 8119170"/>
                  <a:gd name="connsiteY6" fmla="*/ 1584616 h 2203169"/>
                  <a:gd name="connsiteX7" fmla="*/ 3239643 w 8119170"/>
                  <a:gd name="connsiteY7" fmla="*/ 1758638 h 2203169"/>
                  <a:gd name="connsiteX8" fmla="*/ 2242280 w 8119170"/>
                  <a:gd name="connsiteY8" fmla="*/ 1708536 h 2203169"/>
                  <a:gd name="connsiteX9" fmla="*/ 1663252 w 8119170"/>
                  <a:gd name="connsiteY9" fmla="*/ 1417245 h 2203169"/>
                  <a:gd name="connsiteX10" fmla="*/ 1118232 w 8119170"/>
                  <a:gd name="connsiteY10" fmla="*/ 1402738 h 2203169"/>
                  <a:gd name="connsiteX11" fmla="*/ 581541 w 8119170"/>
                  <a:gd name="connsiteY11" fmla="*/ 1499968 h 2203169"/>
                  <a:gd name="connsiteX12" fmla="*/ 54645 w 8119170"/>
                  <a:gd name="connsiteY12" fmla="*/ 1998282 h 2203169"/>
                  <a:gd name="connsiteX13" fmla="*/ 0 w 8119170"/>
                  <a:gd name="connsiteY13" fmla="*/ 2203169 h 2203169"/>
                  <a:gd name="connsiteX14" fmla="*/ 8119015 w 8119170"/>
                  <a:gd name="connsiteY14" fmla="*/ 2201645 h 2203169"/>
                  <a:gd name="connsiteX15" fmla="*/ 8082584 w 8119170"/>
                  <a:gd name="connsiteY15" fmla="*/ 955358 h 2203169"/>
                  <a:gd name="connsiteX16" fmla="*/ 7755711 w 8119170"/>
                  <a:gd name="connsiteY16" fmla="*/ 726354 h 2203169"/>
                  <a:gd name="connsiteX17" fmla="*/ 7232912 w 8119170"/>
                  <a:gd name="connsiteY17" fmla="*/ 7377 h 2203169"/>
                  <a:gd name="connsiteX0" fmla="*/ 7232912 w 8119170"/>
                  <a:gd name="connsiteY0" fmla="*/ 7377 h 2203169"/>
                  <a:gd name="connsiteX1" fmla="*/ 6578391 w 8119170"/>
                  <a:gd name="connsiteY1" fmla="*/ 195700 h 2203169"/>
                  <a:gd name="connsiteX2" fmla="*/ 6107452 w 8119170"/>
                  <a:gd name="connsiteY2" fmla="*/ 707668 h 2203169"/>
                  <a:gd name="connsiteX3" fmla="*/ 5308721 w 8119170"/>
                  <a:gd name="connsiteY3" fmla="*/ 1272311 h 2203169"/>
                  <a:gd name="connsiteX4" fmla="*/ 4821857 w 8119170"/>
                  <a:gd name="connsiteY4" fmla="*/ 1415477 h 2203169"/>
                  <a:gd name="connsiteX5" fmla="*/ 4168807 w 8119170"/>
                  <a:gd name="connsiteY5" fmla="*/ 1483936 h 2203169"/>
                  <a:gd name="connsiteX6" fmla="*/ 3713798 w 8119170"/>
                  <a:gd name="connsiteY6" fmla="*/ 1584616 h 2203169"/>
                  <a:gd name="connsiteX7" fmla="*/ 3239643 w 8119170"/>
                  <a:gd name="connsiteY7" fmla="*/ 1758638 h 2203169"/>
                  <a:gd name="connsiteX8" fmla="*/ 2242280 w 8119170"/>
                  <a:gd name="connsiteY8" fmla="*/ 1708536 h 2203169"/>
                  <a:gd name="connsiteX9" fmla="*/ 1663252 w 8119170"/>
                  <a:gd name="connsiteY9" fmla="*/ 1417245 h 2203169"/>
                  <a:gd name="connsiteX10" fmla="*/ 1118232 w 8119170"/>
                  <a:gd name="connsiteY10" fmla="*/ 1402738 h 2203169"/>
                  <a:gd name="connsiteX11" fmla="*/ 581541 w 8119170"/>
                  <a:gd name="connsiteY11" fmla="*/ 1499968 h 2203169"/>
                  <a:gd name="connsiteX12" fmla="*/ 54645 w 8119170"/>
                  <a:gd name="connsiteY12" fmla="*/ 1998282 h 2203169"/>
                  <a:gd name="connsiteX13" fmla="*/ 0 w 8119170"/>
                  <a:gd name="connsiteY13" fmla="*/ 2203169 h 2203169"/>
                  <a:gd name="connsiteX14" fmla="*/ 8119015 w 8119170"/>
                  <a:gd name="connsiteY14" fmla="*/ 2201645 h 2203169"/>
                  <a:gd name="connsiteX15" fmla="*/ 8082584 w 8119170"/>
                  <a:gd name="connsiteY15" fmla="*/ 955358 h 2203169"/>
                  <a:gd name="connsiteX16" fmla="*/ 7892201 w 8119170"/>
                  <a:gd name="connsiteY16" fmla="*/ 108340 h 2203169"/>
                  <a:gd name="connsiteX17" fmla="*/ 7232912 w 8119170"/>
                  <a:gd name="connsiteY17" fmla="*/ 7377 h 2203169"/>
                  <a:gd name="connsiteX0" fmla="*/ 7232912 w 8119106"/>
                  <a:gd name="connsiteY0" fmla="*/ 82432 h 2278224"/>
                  <a:gd name="connsiteX1" fmla="*/ 6578391 w 8119106"/>
                  <a:gd name="connsiteY1" fmla="*/ 270755 h 2278224"/>
                  <a:gd name="connsiteX2" fmla="*/ 6107452 w 8119106"/>
                  <a:gd name="connsiteY2" fmla="*/ 782723 h 2278224"/>
                  <a:gd name="connsiteX3" fmla="*/ 5308721 w 8119106"/>
                  <a:gd name="connsiteY3" fmla="*/ 1347366 h 2278224"/>
                  <a:gd name="connsiteX4" fmla="*/ 4821857 w 8119106"/>
                  <a:gd name="connsiteY4" fmla="*/ 1490532 h 2278224"/>
                  <a:gd name="connsiteX5" fmla="*/ 4168807 w 8119106"/>
                  <a:gd name="connsiteY5" fmla="*/ 1558991 h 2278224"/>
                  <a:gd name="connsiteX6" fmla="*/ 3713798 w 8119106"/>
                  <a:gd name="connsiteY6" fmla="*/ 1659671 h 2278224"/>
                  <a:gd name="connsiteX7" fmla="*/ 3239643 w 8119106"/>
                  <a:gd name="connsiteY7" fmla="*/ 1833693 h 2278224"/>
                  <a:gd name="connsiteX8" fmla="*/ 2242280 w 8119106"/>
                  <a:gd name="connsiteY8" fmla="*/ 1783591 h 2278224"/>
                  <a:gd name="connsiteX9" fmla="*/ 1663252 w 8119106"/>
                  <a:gd name="connsiteY9" fmla="*/ 1492300 h 2278224"/>
                  <a:gd name="connsiteX10" fmla="*/ 1118232 w 8119106"/>
                  <a:gd name="connsiteY10" fmla="*/ 1477793 h 2278224"/>
                  <a:gd name="connsiteX11" fmla="*/ 581541 w 8119106"/>
                  <a:gd name="connsiteY11" fmla="*/ 1575023 h 2278224"/>
                  <a:gd name="connsiteX12" fmla="*/ 54645 w 8119106"/>
                  <a:gd name="connsiteY12" fmla="*/ 2073337 h 2278224"/>
                  <a:gd name="connsiteX13" fmla="*/ 0 w 8119106"/>
                  <a:gd name="connsiteY13" fmla="*/ 2278224 h 2278224"/>
                  <a:gd name="connsiteX14" fmla="*/ 8119015 w 8119106"/>
                  <a:gd name="connsiteY14" fmla="*/ 2276700 h 2278224"/>
                  <a:gd name="connsiteX15" fmla="*/ 8050468 w 8119106"/>
                  <a:gd name="connsiteY15" fmla="*/ 389 h 2278224"/>
                  <a:gd name="connsiteX16" fmla="*/ 7892201 w 8119106"/>
                  <a:gd name="connsiteY16" fmla="*/ 183395 h 2278224"/>
                  <a:gd name="connsiteX17" fmla="*/ 7232912 w 8119106"/>
                  <a:gd name="connsiteY17" fmla="*/ 82432 h 2278224"/>
                  <a:gd name="connsiteX0" fmla="*/ 7232912 w 8119104"/>
                  <a:gd name="connsiteY0" fmla="*/ 177748 h 2373540"/>
                  <a:gd name="connsiteX1" fmla="*/ 6578391 w 8119104"/>
                  <a:gd name="connsiteY1" fmla="*/ 366071 h 2373540"/>
                  <a:gd name="connsiteX2" fmla="*/ 6107452 w 8119104"/>
                  <a:gd name="connsiteY2" fmla="*/ 878039 h 2373540"/>
                  <a:gd name="connsiteX3" fmla="*/ 5308721 w 8119104"/>
                  <a:gd name="connsiteY3" fmla="*/ 1442682 h 2373540"/>
                  <a:gd name="connsiteX4" fmla="*/ 4821857 w 8119104"/>
                  <a:gd name="connsiteY4" fmla="*/ 1585848 h 2373540"/>
                  <a:gd name="connsiteX5" fmla="*/ 4168807 w 8119104"/>
                  <a:gd name="connsiteY5" fmla="*/ 1654307 h 2373540"/>
                  <a:gd name="connsiteX6" fmla="*/ 3713798 w 8119104"/>
                  <a:gd name="connsiteY6" fmla="*/ 1754987 h 2373540"/>
                  <a:gd name="connsiteX7" fmla="*/ 3239643 w 8119104"/>
                  <a:gd name="connsiteY7" fmla="*/ 1929009 h 2373540"/>
                  <a:gd name="connsiteX8" fmla="*/ 2242280 w 8119104"/>
                  <a:gd name="connsiteY8" fmla="*/ 1878907 h 2373540"/>
                  <a:gd name="connsiteX9" fmla="*/ 1663252 w 8119104"/>
                  <a:gd name="connsiteY9" fmla="*/ 1587616 h 2373540"/>
                  <a:gd name="connsiteX10" fmla="*/ 1118232 w 8119104"/>
                  <a:gd name="connsiteY10" fmla="*/ 1573109 h 2373540"/>
                  <a:gd name="connsiteX11" fmla="*/ 581541 w 8119104"/>
                  <a:gd name="connsiteY11" fmla="*/ 1670339 h 2373540"/>
                  <a:gd name="connsiteX12" fmla="*/ 54645 w 8119104"/>
                  <a:gd name="connsiteY12" fmla="*/ 2168653 h 2373540"/>
                  <a:gd name="connsiteX13" fmla="*/ 0 w 8119104"/>
                  <a:gd name="connsiteY13" fmla="*/ 2373540 h 2373540"/>
                  <a:gd name="connsiteX14" fmla="*/ 8119015 w 8119104"/>
                  <a:gd name="connsiteY14" fmla="*/ 2372016 h 2373540"/>
                  <a:gd name="connsiteX15" fmla="*/ 8050468 w 8119104"/>
                  <a:gd name="connsiteY15" fmla="*/ 95705 h 2373540"/>
                  <a:gd name="connsiteX16" fmla="*/ 7819942 w 8119104"/>
                  <a:gd name="connsiteY16" fmla="*/ 0 h 2373540"/>
                  <a:gd name="connsiteX17" fmla="*/ 7232912 w 8119104"/>
                  <a:gd name="connsiteY17" fmla="*/ 177748 h 2373540"/>
                  <a:gd name="connsiteX0" fmla="*/ 7232912 w 8119106"/>
                  <a:gd name="connsiteY0" fmla="*/ 177748 h 2373540"/>
                  <a:gd name="connsiteX1" fmla="*/ 6578391 w 8119106"/>
                  <a:gd name="connsiteY1" fmla="*/ 366071 h 2373540"/>
                  <a:gd name="connsiteX2" fmla="*/ 6235913 w 8119106"/>
                  <a:gd name="connsiteY2" fmla="*/ 1302168 h 2373540"/>
                  <a:gd name="connsiteX3" fmla="*/ 5308721 w 8119106"/>
                  <a:gd name="connsiteY3" fmla="*/ 1442682 h 2373540"/>
                  <a:gd name="connsiteX4" fmla="*/ 4821857 w 8119106"/>
                  <a:gd name="connsiteY4" fmla="*/ 1585848 h 2373540"/>
                  <a:gd name="connsiteX5" fmla="*/ 4168807 w 8119106"/>
                  <a:gd name="connsiteY5" fmla="*/ 1654307 h 2373540"/>
                  <a:gd name="connsiteX6" fmla="*/ 3713798 w 8119106"/>
                  <a:gd name="connsiteY6" fmla="*/ 1754987 h 2373540"/>
                  <a:gd name="connsiteX7" fmla="*/ 3239643 w 8119106"/>
                  <a:gd name="connsiteY7" fmla="*/ 1929009 h 2373540"/>
                  <a:gd name="connsiteX8" fmla="*/ 2242280 w 8119106"/>
                  <a:gd name="connsiteY8" fmla="*/ 1878907 h 2373540"/>
                  <a:gd name="connsiteX9" fmla="*/ 1663252 w 8119106"/>
                  <a:gd name="connsiteY9" fmla="*/ 1587616 h 2373540"/>
                  <a:gd name="connsiteX10" fmla="*/ 1118232 w 8119106"/>
                  <a:gd name="connsiteY10" fmla="*/ 1573109 h 2373540"/>
                  <a:gd name="connsiteX11" fmla="*/ 581541 w 8119106"/>
                  <a:gd name="connsiteY11" fmla="*/ 1670339 h 2373540"/>
                  <a:gd name="connsiteX12" fmla="*/ 54645 w 8119106"/>
                  <a:gd name="connsiteY12" fmla="*/ 2168653 h 2373540"/>
                  <a:gd name="connsiteX13" fmla="*/ 0 w 8119106"/>
                  <a:gd name="connsiteY13" fmla="*/ 2373540 h 2373540"/>
                  <a:gd name="connsiteX14" fmla="*/ 8119015 w 8119106"/>
                  <a:gd name="connsiteY14" fmla="*/ 2372016 h 2373540"/>
                  <a:gd name="connsiteX15" fmla="*/ 8050468 w 8119106"/>
                  <a:gd name="connsiteY15" fmla="*/ 95705 h 2373540"/>
                  <a:gd name="connsiteX16" fmla="*/ 7819942 w 8119106"/>
                  <a:gd name="connsiteY16" fmla="*/ 0 h 2373540"/>
                  <a:gd name="connsiteX17" fmla="*/ 7232912 w 8119106"/>
                  <a:gd name="connsiteY17" fmla="*/ 177748 h 2373540"/>
                  <a:gd name="connsiteX0" fmla="*/ 7232912 w 8119104"/>
                  <a:gd name="connsiteY0" fmla="*/ 177748 h 2373540"/>
                  <a:gd name="connsiteX1" fmla="*/ 6578391 w 8119104"/>
                  <a:gd name="connsiteY1" fmla="*/ 366071 h 2373540"/>
                  <a:gd name="connsiteX2" fmla="*/ 6235913 w 8119104"/>
                  <a:gd name="connsiteY2" fmla="*/ 1302168 h 2373540"/>
                  <a:gd name="connsiteX3" fmla="*/ 5397040 w 8119104"/>
                  <a:gd name="connsiteY3" fmla="*/ 1612334 h 2373540"/>
                  <a:gd name="connsiteX4" fmla="*/ 4821857 w 8119104"/>
                  <a:gd name="connsiteY4" fmla="*/ 1585848 h 2373540"/>
                  <a:gd name="connsiteX5" fmla="*/ 4168807 w 8119104"/>
                  <a:gd name="connsiteY5" fmla="*/ 1654307 h 2373540"/>
                  <a:gd name="connsiteX6" fmla="*/ 3713798 w 8119104"/>
                  <a:gd name="connsiteY6" fmla="*/ 1754987 h 2373540"/>
                  <a:gd name="connsiteX7" fmla="*/ 3239643 w 8119104"/>
                  <a:gd name="connsiteY7" fmla="*/ 1929009 h 2373540"/>
                  <a:gd name="connsiteX8" fmla="*/ 2242280 w 8119104"/>
                  <a:gd name="connsiteY8" fmla="*/ 1878907 h 2373540"/>
                  <a:gd name="connsiteX9" fmla="*/ 1663252 w 8119104"/>
                  <a:gd name="connsiteY9" fmla="*/ 1587616 h 2373540"/>
                  <a:gd name="connsiteX10" fmla="*/ 1118232 w 8119104"/>
                  <a:gd name="connsiteY10" fmla="*/ 1573109 h 2373540"/>
                  <a:gd name="connsiteX11" fmla="*/ 581541 w 8119104"/>
                  <a:gd name="connsiteY11" fmla="*/ 1670339 h 2373540"/>
                  <a:gd name="connsiteX12" fmla="*/ 54645 w 8119104"/>
                  <a:gd name="connsiteY12" fmla="*/ 2168653 h 2373540"/>
                  <a:gd name="connsiteX13" fmla="*/ 0 w 8119104"/>
                  <a:gd name="connsiteY13" fmla="*/ 2373540 h 2373540"/>
                  <a:gd name="connsiteX14" fmla="*/ 8119015 w 8119104"/>
                  <a:gd name="connsiteY14" fmla="*/ 2372016 h 2373540"/>
                  <a:gd name="connsiteX15" fmla="*/ 8050468 w 8119104"/>
                  <a:gd name="connsiteY15" fmla="*/ 95705 h 2373540"/>
                  <a:gd name="connsiteX16" fmla="*/ 7819942 w 8119104"/>
                  <a:gd name="connsiteY16" fmla="*/ 0 h 2373540"/>
                  <a:gd name="connsiteX17" fmla="*/ 7232912 w 8119104"/>
                  <a:gd name="connsiteY17" fmla="*/ 177748 h 2373540"/>
                  <a:gd name="connsiteX0" fmla="*/ 7232912 w 8119106"/>
                  <a:gd name="connsiteY0" fmla="*/ 177748 h 2373540"/>
                  <a:gd name="connsiteX1" fmla="*/ 6578391 w 8119106"/>
                  <a:gd name="connsiteY1" fmla="*/ 366071 h 2373540"/>
                  <a:gd name="connsiteX2" fmla="*/ 6187740 w 8119106"/>
                  <a:gd name="connsiteY2" fmla="*/ 1217343 h 2373540"/>
                  <a:gd name="connsiteX3" fmla="*/ 5397040 w 8119106"/>
                  <a:gd name="connsiteY3" fmla="*/ 1612334 h 2373540"/>
                  <a:gd name="connsiteX4" fmla="*/ 4821857 w 8119106"/>
                  <a:gd name="connsiteY4" fmla="*/ 1585848 h 2373540"/>
                  <a:gd name="connsiteX5" fmla="*/ 4168807 w 8119106"/>
                  <a:gd name="connsiteY5" fmla="*/ 1654307 h 2373540"/>
                  <a:gd name="connsiteX6" fmla="*/ 3713798 w 8119106"/>
                  <a:gd name="connsiteY6" fmla="*/ 1754987 h 2373540"/>
                  <a:gd name="connsiteX7" fmla="*/ 3239643 w 8119106"/>
                  <a:gd name="connsiteY7" fmla="*/ 1929009 h 2373540"/>
                  <a:gd name="connsiteX8" fmla="*/ 2242280 w 8119106"/>
                  <a:gd name="connsiteY8" fmla="*/ 1878907 h 2373540"/>
                  <a:gd name="connsiteX9" fmla="*/ 1663252 w 8119106"/>
                  <a:gd name="connsiteY9" fmla="*/ 1587616 h 2373540"/>
                  <a:gd name="connsiteX10" fmla="*/ 1118232 w 8119106"/>
                  <a:gd name="connsiteY10" fmla="*/ 1573109 h 2373540"/>
                  <a:gd name="connsiteX11" fmla="*/ 581541 w 8119106"/>
                  <a:gd name="connsiteY11" fmla="*/ 1670339 h 2373540"/>
                  <a:gd name="connsiteX12" fmla="*/ 54645 w 8119106"/>
                  <a:gd name="connsiteY12" fmla="*/ 2168653 h 2373540"/>
                  <a:gd name="connsiteX13" fmla="*/ 0 w 8119106"/>
                  <a:gd name="connsiteY13" fmla="*/ 2373540 h 2373540"/>
                  <a:gd name="connsiteX14" fmla="*/ 8119015 w 8119106"/>
                  <a:gd name="connsiteY14" fmla="*/ 2372016 h 2373540"/>
                  <a:gd name="connsiteX15" fmla="*/ 8050468 w 8119106"/>
                  <a:gd name="connsiteY15" fmla="*/ 95705 h 2373540"/>
                  <a:gd name="connsiteX16" fmla="*/ 7819942 w 8119106"/>
                  <a:gd name="connsiteY16" fmla="*/ 0 h 2373540"/>
                  <a:gd name="connsiteX17" fmla="*/ 7232912 w 8119106"/>
                  <a:gd name="connsiteY17" fmla="*/ 177748 h 2373540"/>
                  <a:gd name="connsiteX0" fmla="*/ 7224883 w 8119104"/>
                  <a:gd name="connsiteY0" fmla="*/ 4216 h 2393898"/>
                  <a:gd name="connsiteX1" fmla="*/ 6578391 w 8119104"/>
                  <a:gd name="connsiteY1" fmla="*/ 386429 h 2393898"/>
                  <a:gd name="connsiteX2" fmla="*/ 6187740 w 8119104"/>
                  <a:gd name="connsiteY2" fmla="*/ 1237701 h 2393898"/>
                  <a:gd name="connsiteX3" fmla="*/ 5397040 w 8119104"/>
                  <a:gd name="connsiteY3" fmla="*/ 1632692 h 2393898"/>
                  <a:gd name="connsiteX4" fmla="*/ 4821857 w 8119104"/>
                  <a:gd name="connsiteY4" fmla="*/ 1606206 h 2393898"/>
                  <a:gd name="connsiteX5" fmla="*/ 4168807 w 8119104"/>
                  <a:gd name="connsiteY5" fmla="*/ 1674665 h 2393898"/>
                  <a:gd name="connsiteX6" fmla="*/ 3713798 w 8119104"/>
                  <a:gd name="connsiteY6" fmla="*/ 1775345 h 2393898"/>
                  <a:gd name="connsiteX7" fmla="*/ 3239643 w 8119104"/>
                  <a:gd name="connsiteY7" fmla="*/ 1949367 h 2393898"/>
                  <a:gd name="connsiteX8" fmla="*/ 2242280 w 8119104"/>
                  <a:gd name="connsiteY8" fmla="*/ 1899265 h 2393898"/>
                  <a:gd name="connsiteX9" fmla="*/ 1663252 w 8119104"/>
                  <a:gd name="connsiteY9" fmla="*/ 1607974 h 2393898"/>
                  <a:gd name="connsiteX10" fmla="*/ 1118232 w 8119104"/>
                  <a:gd name="connsiteY10" fmla="*/ 1593467 h 2393898"/>
                  <a:gd name="connsiteX11" fmla="*/ 581541 w 8119104"/>
                  <a:gd name="connsiteY11" fmla="*/ 1690697 h 2393898"/>
                  <a:gd name="connsiteX12" fmla="*/ 54645 w 8119104"/>
                  <a:gd name="connsiteY12" fmla="*/ 2189011 h 2393898"/>
                  <a:gd name="connsiteX13" fmla="*/ 0 w 8119104"/>
                  <a:gd name="connsiteY13" fmla="*/ 2393898 h 2393898"/>
                  <a:gd name="connsiteX14" fmla="*/ 8119015 w 8119104"/>
                  <a:gd name="connsiteY14" fmla="*/ 2392374 h 2393898"/>
                  <a:gd name="connsiteX15" fmla="*/ 8050468 w 8119104"/>
                  <a:gd name="connsiteY15" fmla="*/ 116063 h 2393898"/>
                  <a:gd name="connsiteX16" fmla="*/ 7819942 w 8119104"/>
                  <a:gd name="connsiteY16" fmla="*/ 20358 h 2393898"/>
                  <a:gd name="connsiteX17" fmla="*/ 7224883 w 8119104"/>
                  <a:gd name="connsiteY17" fmla="*/ 4216 h 2393898"/>
                  <a:gd name="connsiteX0" fmla="*/ 7224883 w 8119106"/>
                  <a:gd name="connsiteY0" fmla="*/ 3083 h 2501826"/>
                  <a:gd name="connsiteX1" fmla="*/ 6578391 w 8119106"/>
                  <a:gd name="connsiteY1" fmla="*/ 494357 h 2501826"/>
                  <a:gd name="connsiteX2" fmla="*/ 6187740 w 8119106"/>
                  <a:gd name="connsiteY2" fmla="*/ 1345629 h 2501826"/>
                  <a:gd name="connsiteX3" fmla="*/ 5397040 w 8119106"/>
                  <a:gd name="connsiteY3" fmla="*/ 1740620 h 2501826"/>
                  <a:gd name="connsiteX4" fmla="*/ 4821857 w 8119106"/>
                  <a:gd name="connsiteY4" fmla="*/ 1714134 h 2501826"/>
                  <a:gd name="connsiteX5" fmla="*/ 4168807 w 8119106"/>
                  <a:gd name="connsiteY5" fmla="*/ 1782593 h 2501826"/>
                  <a:gd name="connsiteX6" fmla="*/ 3713798 w 8119106"/>
                  <a:gd name="connsiteY6" fmla="*/ 1883273 h 2501826"/>
                  <a:gd name="connsiteX7" fmla="*/ 3239643 w 8119106"/>
                  <a:gd name="connsiteY7" fmla="*/ 2057295 h 2501826"/>
                  <a:gd name="connsiteX8" fmla="*/ 2242280 w 8119106"/>
                  <a:gd name="connsiteY8" fmla="*/ 2007193 h 2501826"/>
                  <a:gd name="connsiteX9" fmla="*/ 1663252 w 8119106"/>
                  <a:gd name="connsiteY9" fmla="*/ 1715902 h 2501826"/>
                  <a:gd name="connsiteX10" fmla="*/ 1118232 w 8119106"/>
                  <a:gd name="connsiteY10" fmla="*/ 1701395 h 2501826"/>
                  <a:gd name="connsiteX11" fmla="*/ 581541 w 8119106"/>
                  <a:gd name="connsiteY11" fmla="*/ 1798625 h 2501826"/>
                  <a:gd name="connsiteX12" fmla="*/ 54645 w 8119106"/>
                  <a:gd name="connsiteY12" fmla="*/ 2296939 h 2501826"/>
                  <a:gd name="connsiteX13" fmla="*/ 0 w 8119106"/>
                  <a:gd name="connsiteY13" fmla="*/ 2501826 h 2501826"/>
                  <a:gd name="connsiteX14" fmla="*/ 8119015 w 8119106"/>
                  <a:gd name="connsiteY14" fmla="*/ 2500302 h 2501826"/>
                  <a:gd name="connsiteX15" fmla="*/ 8050468 w 8119106"/>
                  <a:gd name="connsiteY15" fmla="*/ 223991 h 2501826"/>
                  <a:gd name="connsiteX16" fmla="*/ 7819942 w 8119106"/>
                  <a:gd name="connsiteY16" fmla="*/ 128286 h 2501826"/>
                  <a:gd name="connsiteX17" fmla="*/ 7224883 w 8119106"/>
                  <a:gd name="connsiteY17" fmla="*/ 3083 h 2501826"/>
                  <a:gd name="connsiteX0" fmla="*/ 7224883 w 8119104"/>
                  <a:gd name="connsiteY0" fmla="*/ 56566 h 2555309"/>
                  <a:gd name="connsiteX1" fmla="*/ 6578391 w 8119104"/>
                  <a:gd name="connsiteY1" fmla="*/ 547840 h 2555309"/>
                  <a:gd name="connsiteX2" fmla="*/ 6187740 w 8119104"/>
                  <a:gd name="connsiteY2" fmla="*/ 1399112 h 2555309"/>
                  <a:gd name="connsiteX3" fmla="*/ 5397040 w 8119104"/>
                  <a:gd name="connsiteY3" fmla="*/ 1794103 h 2555309"/>
                  <a:gd name="connsiteX4" fmla="*/ 4821857 w 8119104"/>
                  <a:gd name="connsiteY4" fmla="*/ 1767617 h 2555309"/>
                  <a:gd name="connsiteX5" fmla="*/ 4168807 w 8119104"/>
                  <a:gd name="connsiteY5" fmla="*/ 1836076 h 2555309"/>
                  <a:gd name="connsiteX6" fmla="*/ 3713798 w 8119104"/>
                  <a:gd name="connsiteY6" fmla="*/ 1936756 h 2555309"/>
                  <a:gd name="connsiteX7" fmla="*/ 3239643 w 8119104"/>
                  <a:gd name="connsiteY7" fmla="*/ 2110778 h 2555309"/>
                  <a:gd name="connsiteX8" fmla="*/ 2242280 w 8119104"/>
                  <a:gd name="connsiteY8" fmla="*/ 2060676 h 2555309"/>
                  <a:gd name="connsiteX9" fmla="*/ 1663252 w 8119104"/>
                  <a:gd name="connsiteY9" fmla="*/ 1769385 h 2555309"/>
                  <a:gd name="connsiteX10" fmla="*/ 1118232 w 8119104"/>
                  <a:gd name="connsiteY10" fmla="*/ 1754878 h 2555309"/>
                  <a:gd name="connsiteX11" fmla="*/ 581541 w 8119104"/>
                  <a:gd name="connsiteY11" fmla="*/ 1852108 h 2555309"/>
                  <a:gd name="connsiteX12" fmla="*/ 54645 w 8119104"/>
                  <a:gd name="connsiteY12" fmla="*/ 2350422 h 2555309"/>
                  <a:gd name="connsiteX13" fmla="*/ 0 w 8119104"/>
                  <a:gd name="connsiteY13" fmla="*/ 2555309 h 2555309"/>
                  <a:gd name="connsiteX14" fmla="*/ 8119015 w 8119104"/>
                  <a:gd name="connsiteY14" fmla="*/ 2553785 h 2555309"/>
                  <a:gd name="connsiteX15" fmla="*/ 8050468 w 8119104"/>
                  <a:gd name="connsiteY15" fmla="*/ 277474 h 2555309"/>
                  <a:gd name="connsiteX16" fmla="*/ 7675421 w 8119104"/>
                  <a:gd name="connsiteY16" fmla="*/ 0 h 2555309"/>
                  <a:gd name="connsiteX17" fmla="*/ 7224883 w 8119104"/>
                  <a:gd name="connsiteY17" fmla="*/ 56566 h 2555309"/>
                  <a:gd name="connsiteX0" fmla="*/ 7224883 w 8119106"/>
                  <a:gd name="connsiteY0" fmla="*/ 56566 h 2555309"/>
                  <a:gd name="connsiteX1" fmla="*/ 6618537 w 8119106"/>
                  <a:gd name="connsiteY1" fmla="*/ 717492 h 2555309"/>
                  <a:gd name="connsiteX2" fmla="*/ 6187740 w 8119106"/>
                  <a:gd name="connsiteY2" fmla="*/ 1399112 h 2555309"/>
                  <a:gd name="connsiteX3" fmla="*/ 5397040 w 8119106"/>
                  <a:gd name="connsiteY3" fmla="*/ 1794103 h 2555309"/>
                  <a:gd name="connsiteX4" fmla="*/ 4821857 w 8119106"/>
                  <a:gd name="connsiteY4" fmla="*/ 1767617 h 2555309"/>
                  <a:gd name="connsiteX5" fmla="*/ 4168807 w 8119106"/>
                  <a:gd name="connsiteY5" fmla="*/ 1836076 h 2555309"/>
                  <a:gd name="connsiteX6" fmla="*/ 3713798 w 8119106"/>
                  <a:gd name="connsiteY6" fmla="*/ 1936756 h 2555309"/>
                  <a:gd name="connsiteX7" fmla="*/ 3239643 w 8119106"/>
                  <a:gd name="connsiteY7" fmla="*/ 2110778 h 2555309"/>
                  <a:gd name="connsiteX8" fmla="*/ 2242280 w 8119106"/>
                  <a:gd name="connsiteY8" fmla="*/ 2060676 h 2555309"/>
                  <a:gd name="connsiteX9" fmla="*/ 1663252 w 8119106"/>
                  <a:gd name="connsiteY9" fmla="*/ 1769385 h 2555309"/>
                  <a:gd name="connsiteX10" fmla="*/ 1118232 w 8119106"/>
                  <a:gd name="connsiteY10" fmla="*/ 1754878 h 2555309"/>
                  <a:gd name="connsiteX11" fmla="*/ 581541 w 8119106"/>
                  <a:gd name="connsiteY11" fmla="*/ 1852108 h 2555309"/>
                  <a:gd name="connsiteX12" fmla="*/ 54645 w 8119106"/>
                  <a:gd name="connsiteY12" fmla="*/ 2350422 h 2555309"/>
                  <a:gd name="connsiteX13" fmla="*/ 0 w 8119106"/>
                  <a:gd name="connsiteY13" fmla="*/ 2555309 h 2555309"/>
                  <a:gd name="connsiteX14" fmla="*/ 8119015 w 8119106"/>
                  <a:gd name="connsiteY14" fmla="*/ 2553785 h 2555309"/>
                  <a:gd name="connsiteX15" fmla="*/ 8050468 w 8119106"/>
                  <a:gd name="connsiteY15" fmla="*/ 277474 h 2555309"/>
                  <a:gd name="connsiteX16" fmla="*/ 7675421 w 8119106"/>
                  <a:gd name="connsiteY16" fmla="*/ 0 h 2555309"/>
                  <a:gd name="connsiteX17" fmla="*/ 7224883 w 8119106"/>
                  <a:gd name="connsiteY17" fmla="*/ 56566 h 2555309"/>
                  <a:gd name="connsiteX0" fmla="*/ 7232911 w 8119104"/>
                  <a:gd name="connsiteY0" fmla="*/ 286806 h 2555309"/>
                  <a:gd name="connsiteX1" fmla="*/ 6618537 w 8119104"/>
                  <a:gd name="connsiteY1" fmla="*/ 717492 h 2555309"/>
                  <a:gd name="connsiteX2" fmla="*/ 6187740 w 8119104"/>
                  <a:gd name="connsiteY2" fmla="*/ 1399112 h 2555309"/>
                  <a:gd name="connsiteX3" fmla="*/ 5397040 w 8119104"/>
                  <a:gd name="connsiteY3" fmla="*/ 1794103 h 2555309"/>
                  <a:gd name="connsiteX4" fmla="*/ 4821857 w 8119104"/>
                  <a:gd name="connsiteY4" fmla="*/ 1767617 h 2555309"/>
                  <a:gd name="connsiteX5" fmla="*/ 4168807 w 8119104"/>
                  <a:gd name="connsiteY5" fmla="*/ 1836076 h 2555309"/>
                  <a:gd name="connsiteX6" fmla="*/ 3713798 w 8119104"/>
                  <a:gd name="connsiteY6" fmla="*/ 1936756 h 2555309"/>
                  <a:gd name="connsiteX7" fmla="*/ 3239643 w 8119104"/>
                  <a:gd name="connsiteY7" fmla="*/ 2110778 h 2555309"/>
                  <a:gd name="connsiteX8" fmla="*/ 2242280 w 8119104"/>
                  <a:gd name="connsiteY8" fmla="*/ 2060676 h 2555309"/>
                  <a:gd name="connsiteX9" fmla="*/ 1663252 w 8119104"/>
                  <a:gd name="connsiteY9" fmla="*/ 1769385 h 2555309"/>
                  <a:gd name="connsiteX10" fmla="*/ 1118232 w 8119104"/>
                  <a:gd name="connsiteY10" fmla="*/ 1754878 h 2555309"/>
                  <a:gd name="connsiteX11" fmla="*/ 581541 w 8119104"/>
                  <a:gd name="connsiteY11" fmla="*/ 1852108 h 2555309"/>
                  <a:gd name="connsiteX12" fmla="*/ 54645 w 8119104"/>
                  <a:gd name="connsiteY12" fmla="*/ 2350422 h 2555309"/>
                  <a:gd name="connsiteX13" fmla="*/ 0 w 8119104"/>
                  <a:gd name="connsiteY13" fmla="*/ 2555309 h 2555309"/>
                  <a:gd name="connsiteX14" fmla="*/ 8119015 w 8119104"/>
                  <a:gd name="connsiteY14" fmla="*/ 2553785 h 2555309"/>
                  <a:gd name="connsiteX15" fmla="*/ 8050468 w 8119104"/>
                  <a:gd name="connsiteY15" fmla="*/ 277474 h 2555309"/>
                  <a:gd name="connsiteX16" fmla="*/ 7675421 w 8119104"/>
                  <a:gd name="connsiteY16" fmla="*/ 0 h 2555309"/>
                  <a:gd name="connsiteX17" fmla="*/ 7232911 w 8119104"/>
                  <a:gd name="connsiteY17" fmla="*/ 286806 h 2555309"/>
                  <a:gd name="connsiteX0" fmla="*/ 7232911 w 8119106"/>
                  <a:gd name="connsiteY0" fmla="*/ 286806 h 2555309"/>
                  <a:gd name="connsiteX1" fmla="*/ 6666710 w 8119106"/>
                  <a:gd name="connsiteY1" fmla="*/ 826554 h 2555309"/>
                  <a:gd name="connsiteX2" fmla="*/ 6187740 w 8119106"/>
                  <a:gd name="connsiteY2" fmla="*/ 1399112 h 2555309"/>
                  <a:gd name="connsiteX3" fmla="*/ 5397040 w 8119106"/>
                  <a:gd name="connsiteY3" fmla="*/ 1794103 h 2555309"/>
                  <a:gd name="connsiteX4" fmla="*/ 4821857 w 8119106"/>
                  <a:gd name="connsiteY4" fmla="*/ 1767617 h 2555309"/>
                  <a:gd name="connsiteX5" fmla="*/ 4168807 w 8119106"/>
                  <a:gd name="connsiteY5" fmla="*/ 1836076 h 2555309"/>
                  <a:gd name="connsiteX6" fmla="*/ 3713798 w 8119106"/>
                  <a:gd name="connsiteY6" fmla="*/ 1936756 h 2555309"/>
                  <a:gd name="connsiteX7" fmla="*/ 3239643 w 8119106"/>
                  <a:gd name="connsiteY7" fmla="*/ 2110778 h 2555309"/>
                  <a:gd name="connsiteX8" fmla="*/ 2242280 w 8119106"/>
                  <a:gd name="connsiteY8" fmla="*/ 2060676 h 2555309"/>
                  <a:gd name="connsiteX9" fmla="*/ 1663252 w 8119106"/>
                  <a:gd name="connsiteY9" fmla="*/ 1769385 h 2555309"/>
                  <a:gd name="connsiteX10" fmla="*/ 1118232 w 8119106"/>
                  <a:gd name="connsiteY10" fmla="*/ 1754878 h 2555309"/>
                  <a:gd name="connsiteX11" fmla="*/ 581541 w 8119106"/>
                  <a:gd name="connsiteY11" fmla="*/ 1852108 h 2555309"/>
                  <a:gd name="connsiteX12" fmla="*/ 54645 w 8119106"/>
                  <a:gd name="connsiteY12" fmla="*/ 2350422 h 2555309"/>
                  <a:gd name="connsiteX13" fmla="*/ 0 w 8119106"/>
                  <a:gd name="connsiteY13" fmla="*/ 2555309 h 2555309"/>
                  <a:gd name="connsiteX14" fmla="*/ 8119015 w 8119106"/>
                  <a:gd name="connsiteY14" fmla="*/ 2553785 h 2555309"/>
                  <a:gd name="connsiteX15" fmla="*/ 8050468 w 8119106"/>
                  <a:gd name="connsiteY15" fmla="*/ 277474 h 2555309"/>
                  <a:gd name="connsiteX16" fmla="*/ 7675421 w 8119106"/>
                  <a:gd name="connsiteY16" fmla="*/ 0 h 2555309"/>
                  <a:gd name="connsiteX17" fmla="*/ 7232911 w 8119106"/>
                  <a:gd name="connsiteY17" fmla="*/ 286806 h 2555309"/>
                  <a:gd name="connsiteX0" fmla="*/ 7216852 w 8119104"/>
                  <a:gd name="connsiteY0" fmla="*/ 214098 h 2555309"/>
                  <a:gd name="connsiteX1" fmla="*/ 6666710 w 8119104"/>
                  <a:gd name="connsiteY1" fmla="*/ 826554 h 2555309"/>
                  <a:gd name="connsiteX2" fmla="*/ 6187740 w 8119104"/>
                  <a:gd name="connsiteY2" fmla="*/ 1399112 h 2555309"/>
                  <a:gd name="connsiteX3" fmla="*/ 5397040 w 8119104"/>
                  <a:gd name="connsiteY3" fmla="*/ 1794103 h 2555309"/>
                  <a:gd name="connsiteX4" fmla="*/ 4821857 w 8119104"/>
                  <a:gd name="connsiteY4" fmla="*/ 1767617 h 2555309"/>
                  <a:gd name="connsiteX5" fmla="*/ 4168807 w 8119104"/>
                  <a:gd name="connsiteY5" fmla="*/ 1836076 h 2555309"/>
                  <a:gd name="connsiteX6" fmla="*/ 3713798 w 8119104"/>
                  <a:gd name="connsiteY6" fmla="*/ 1936756 h 2555309"/>
                  <a:gd name="connsiteX7" fmla="*/ 3239643 w 8119104"/>
                  <a:gd name="connsiteY7" fmla="*/ 2110778 h 2555309"/>
                  <a:gd name="connsiteX8" fmla="*/ 2242280 w 8119104"/>
                  <a:gd name="connsiteY8" fmla="*/ 2060676 h 2555309"/>
                  <a:gd name="connsiteX9" fmla="*/ 1663252 w 8119104"/>
                  <a:gd name="connsiteY9" fmla="*/ 1769385 h 2555309"/>
                  <a:gd name="connsiteX10" fmla="*/ 1118232 w 8119104"/>
                  <a:gd name="connsiteY10" fmla="*/ 1754878 h 2555309"/>
                  <a:gd name="connsiteX11" fmla="*/ 581541 w 8119104"/>
                  <a:gd name="connsiteY11" fmla="*/ 1852108 h 2555309"/>
                  <a:gd name="connsiteX12" fmla="*/ 54645 w 8119104"/>
                  <a:gd name="connsiteY12" fmla="*/ 2350422 h 2555309"/>
                  <a:gd name="connsiteX13" fmla="*/ 0 w 8119104"/>
                  <a:gd name="connsiteY13" fmla="*/ 2555309 h 2555309"/>
                  <a:gd name="connsiteX14" fmla="*/ 8119015 w 8119104"/>
                  <a:gd name="connsiteY14" fmla="*/ 2553785 h 2555309"/>
                  <a:gd name="connsiteX15" fmla="*/ 8050468 w 8119104"/>
                  <a:gd name="connsiteY15" fmla="*/ 277474 h 2555309"/>
                  <a:gd name="connsiteX16" fmla="*/ 7675421 w 8119104"/>
                  <a:gd name="connsiteY16" fmla="*/ 0 h 2555309"/>
                  <a:gd name="connsiteX17" fmla="*/ 7216852 w 8119104"/>
                  <a:gd name="connsiteY17" fmla="*/ 214098 h 2555309"/>
                  <a:gd name="connsiteX0" fmla="*/ 7216852 w 8119106"/>
                  <a:gd name="connsiteY0" fmla="*/ 214098 h 2555309"/>
                  <a:gd name="connsiteX1" fmla="*/ 6666710 w 8119106"/>
                  <a:gd name="connsiteY1" fmla="*/ 826554 h 2555309"/>
                  <a:gd name="connsiteX2" fmla="*/ 6187740 w 8119106"/>
                  <a:gd name="connsiteY2" fmla="*/ 1399112 h 2555309"/>
                  <a:gd name="connsiteX3" fmla="*/ 5397040 w 8119106"/>
                  <a:gd name="connsiteY3" fmla="*/ 1794103 h 2555309"/>
                  <a:gd name="connsiteX4" fmla="*/ 4821857 w 8119106"/>
                  <a:gd name="connsiteY4" fmla="*/ 1767617 h 2555309"/>
                  <a:gd name="connsiteX5" fmla="*/ 4168807 w 8119106"/>
                  <a:gd name="connsiteY5" fmla="*/ 1836076 h 2555309"/>
                  <a:gd name="connsiteX6" fmla="*/ 3713798 w 8119106"/>
                  <a:gd name="connsiteY6" fmla="*/ 1936756 h 2555309"/>
                  <a:gd name="connsiteX7" fmla="*/ 3239643 w 8119106"/>
                  <a:gd name="connsiteY7" fmla="*/ 2110778 h 2555309"/>
                  <a:gd name="connsiteX8" fmla="*/ 2242280 w 8119106"/>
                  <a:gd name="connsiteY8" fmla="*/ 2060676 h 2555309"/>
                  <a:gd name="connsiteX9" fmla="*/ 1663252 w 8119106"/>
                  <a:gd name="connsiteY9" fmla="*/ 1769385 h 2555309"/>
                  <a:gd name="connsiteX10" fmla="*/ 1118232 w 8119106"/>
                  <a:gd name="connsiteY10" fmla="*/ 1754878 h 2555309"/>
                  <a:gd name="connsiteX11" fmla="*/ 581541 w 8119106"/>
                  <a:gd name="connsiteY11" fmla="*/ 1852108 h 2555309"/>
                  <a:gd name="connsiteX12" fmla="*/ 54645 w 8119106"/>
                  <a:gd name="connsiteY12" fmla="*/ 2350422 h 2555309"/>
                  <a:gd name="connsiteX13" fmla="*/ 0 w 8119106"/>
                  <a:gd name="connsiteY13" fmla="*/ 2555309 h 2555309"/>
                  <a:gd name="connsiteX14" fmla="*/ 8119015 w 8119106"/>
                  <a:gd name="connsiteY14" fmla="*/ 2553785 h 2555309"/>
                  <a:gd name="connsiteX15" fmla="*/ 8050468 w 8119106"/>
                  <a:gd name="connsiteY15" fmla="*/ 277474 h 2555309"/>
                  <a:gd name="connsiteX16" fmla="*/ 7675421 w 8119106"/>
                  <a:gd name="connsiteY16" fmla="*/ 0 h 2555309"/>
                  <a:gd name="connsiteX17" fmla="*/ 7216852 w 8119106"/>
                  <a:gd name="connsiteY17" fmla="*/ 214098 h 2555309"/>
                  <a:gd name="connsiteX0" fmla="*/ 7216852 w 8119104"/>
                  <a:gd name="connsiteY0" fmla="*/ 214098 h 2555309"/>
                  <a:gd name="connsiteX1" fmla="*/ 6666710 w 8119104"/>
                  <a:gd name="connsiteY1" fmla="*/ 826554 h 2555309"/>
                  <a:gd name="connsiteX2" fmla="*/ 6187740 w 8119104"/>
                  <a:gd name="connsiteY2" fmla="*/ 1399112 h 2555309"/>
                  <a:gd name="connsiteX3" fmla="*/ 5397040 w 8119104"/>
                  <a:gd name="connsiteY3" fmla="*/ 1794103 h 2555309"/>
                  <a:gd name="connsiteX4" fmla="*/ 4821857 w 8119104"/>
                  <a:gd name="connsiteY4" fmla="*/ 1767617 h 2555309"/>
                  <a:gd name="connsiteX5" fmla="*/ 4168807 w 8119104"/>
                  <a:gd name="connsiteY5" fmla="*/ 1836076 h 2555309"/>
                  <a:gd name="connsiteX6" fmla="*/ 3713798 w 8119104"/>
                  <a:gd name="connsiteY6" fmla="*/ 1936756 h 2555309"/>
                  <a:gd name="connsiteX7" fmla="*/ 3239643 w 8119104"/>
                  <a:gd name="connsiteY7" fmla="*/ 2110778 h 2555309"/>
                  <a:gd name="connsiteX8" fmla="*/ 2242280 w 8119104"/>
                  <a:gd name="connsiteY8" fmla="*/ 2060676 h 2555309"/>
                  <a:gd name="connsiteX9" fmla="*/ 1663252 w 8119104"/>
                  <a:gd name="connsiteY9" fmla="*/ 1769385 h 2555309"/>
                  <a:gd name="connsiteX10" fmla="*/ 1118232 w 8119104"/>
                  <a:gd name="connsiteY10" fmla="*/ 1754878 h 2555309"/>
                  <a:gd name="connsiteX11" fmla="*/ 581541 w 8119104"/>
                  <a:gd name="connsiteY11" fmla="*/ 1852108 h 2555309"/>
                  <a:gd name="connsiteX12" fmla="*/ 54645 w 8119104"/>
                  <a:gd name="connsiteY12" fmla="*/ 2350422 h 2555309"/>
                  <a:gd name="connsiteX13" fmla="*/ 0 w 8119104"/>
                  <a:gd name="connsiteY13" fmla="*/ 2555309 h 2555309"/>
                  <a:gd name="connsiteX14" fmla="*/ 8119015 w 8119104"/>
                  <a:gd name="connsiteY14" fmla="*/ 2553785 h 2555309"/>
                  <a:gd name="connsiteX15" fmla="*/ 8050468 w 8119104"/>
                  <a:gd name="connsiteY15" fmla="*/ 277474 h 2555309"/>
                  <a:gd name="connsiteX16" fmla="*/ 7675421 w 8119104"/>
                  <a:gd name="connsiteY16" fmla="*/ 0 h 2555309"/>
                  <a:gd name="connsiteX17" fmla="*/ 7216852 w 8119104"/>
                  <a:gd name="connsiteY17" fmla="*/ 214098 h 2555309"/>
                  <a:gd name="connsiteX0" fmla="*/ 7216852 w 8119129"/>
                  <a:gd name="connsiteY0" fmla="*/ 264907 h 2606118"/>
                  <a:gd name="connsiteX1" fmla="*/ 6666710 w 8119129"/>
                  <a:gd name="connsiteY1" fmla="*/ 877363 h 2606118"/>
                  <a:gd name="connsiteX2" fmla="*/ 6187740 w 8119129"/>
                  <a:gd name="connsiteY2" fmla="*/ 1449921 h 2606118"/>
                  <a:gd name="connsiteX3" fmla="*/ 5397040 w 8119129"/>
                  <a:gd name="connsiteY3" fmla="*/ 1844912 h 2606118"/>
                  <a:gd name="connsiteX4" fmla="*/ 4821857 w 8119129"/>
                  <a:gd name="connsiteY4" fmla="*/ 1818426 h 2606118"/>
                  <a:gd name="connsiteX5" fmla="*/ 4168807 w 8119129"/>
                  <a:gd name="connsiteY5" fmla="*/ 1886885 h 2606118"/>
                  <a:gd name="connsiteX6" fmla="*/ 3713798 w 8119129"/>
                  <a:gd name="connsiteY6" fmla="*/ 1987565 h 2606118"/>
                  <a:gd name="connsiteX7" fmla="*/ 3239643 w 8119129"/>
                  <a:gd name="connsiteY7" fmla="*/ 2161587 h 2606118"/>
                  <a:gd name="connsiteX8" fmla="*/ 2242280 w 8119129"/>
                  <a:gd name="connsiteY8" fmla="*/ 2111485 h 2606118"/>
                  <a:gd name="connsiteX9" fmla="*/ 1663252 w 8119129"/>
                  <a:gd name="connsiteY9" fmla="*/ 1820194 h 2606118"/>
                  <a:gd name="connsiteX10" fmla="*/ 1118232 w 8119129"/>
                  <a:gd name="connsiteY10" fmla="*/ 1805687 h 2606118"/>
                  <a:gd name="connsiteX11" fmla="*/ 581541 w 8119129"/>
                  <a:gd name="connsiteY11" fmla="*/ 1902917 h 2606118"/>
                  <a:gd name="connsiteX12" fmla="*/ 54645 w 8119129"/>
                  <a:gd name="connsiteY12" fmla="*/ 2401231 h 2606118"/>
                  <a:gd name="connsiteX13" fmla="*/ 0 w 8119129"/>
                  <a:gd name="connsiteY13" fmla="*/ 2606118 h 2606118"/>
                  <a:gd name="connsiteX14" fmla="*/ 8119015 w 8119129"/>
                  <a:gd name="connsiteY14" fmla="*/ 2604594 h 2606118"/>
                  <a:gd name="connsiteX15" fmla="*/ 8066527 w 8119129"/>
                  <a:gd name="connsiteY15" fmla="*/ 1099 h 2606118"/>
                  <a:gd name="connsiteX16" fmla="*/ 7675421 w 8119129"/>
                  <a:gd name="connsiteY16" fmla="*/ 50809 h 2606118"/>
                  <a:gd name="connsiteX17" fmla="*/ 7216852 w 8119129"/>
                  <a:gd name="connsiteY17" fmla="*/ 264907 h 2606118"/>
                  <a:gd name="connsiteX0" fmla="*/ 7266582 w 8168859"/>
                  <a:gd name="connsiteY0" fmla="*/ 264907 h 2606118"/>
                  <a:gd name="connsiteX1" fmla="*/ 6716440 w 8168859"/>
                  <a:gd name="connsiteY1" fmla="*/ 877363 h 2606118"/>
                  <a:gd name="connsiteX2" fmla="*/ 6237470 w 8168859"/>
                  <a:gd name="connsiteY2" fmla="*/ 1449921 h 2606118"/>
                  <a:gd name="connsiteX3" fmla="*/ 5446770 w 8168859"/>
                  <a:gd name="connsiteY3" fmla="*/ 1844912 h 2606118"/>
                  <a:gd name="connsiteX4" fmla="*/ 4871587 w 8168859"/>
                  <a:gd name="connsiteY4" fmla="*/ 1818426 h 2606118"/>
                  <a:gd name="connsiteX5" fmla="*/ 4218537 w 8168859"/>
                  <a:gd name="connsiteY5" fmla="*/ 1886885 h 2606118"/>
                  <a:gd name="connsiteX6" fmla="*/ 3763528 w 8168859"/>
                  <a:gd name="connsiteY6" fmla="*/ 1987565 h 2606118"/>
                  <a:gd name="connsiteX7" fmla="*/ 3289373 w 8168859"/>
                  <a:gd name="connsiteY7" fmla="*/ 2161587 h 2606118"/>
                  <a:gd name="connsiteX8" fmla="*/ 2292010 w 8168859"/>
                  <a:gd name="connsiteY8" fmla="*/ 2111485 h 2606118"/>
                  <a:gd name="connsiteX9" fmla="*/ 1712982 w 8168859"/>
                  <a:gd name="connsiteY9" fmla="*/ 1820194 h 2606118"/>
                  <a:gd name="connsiteX10" fmla="*/ 1167962 w 8168859"/>
                  <a:gd name="connsiteY10" fmla="*/ 1805687 h 2606118"/>
                  <a:gd name="connsiteX11" fmla="*/ 631271 w 8168859"/>
                  <a:gd name="connsiteY11" fmla="*/ 1902917 h 2606118"/>
                  <a:gd name="connsiteX12" fmla="*/ 0 w 8168859"/>
                  <a:gd name="connsiteY12" fmla="*/ 1007670 h 2606118"/>
                  <a:gd name="connsiteX13" fmla="*/ 49730 w 8168859"/>
                  <a:gd name="connsiteY13" fmla="*/ 2606118 h 2606118"/>
                  <a:gd name="connsiteX14" fmla="*/ 8168745 w 8168859"/>
                  <a:gd name="connsiteY14" fmla="*/ 2604594 h 2606118"/>
                  <a:gd name="connsiteX15" fmla="*/ 8116257 w 8168859"/>
                  <a:gd name="connsiteY15" fmla="*/ 1099 h 2606118"/>
                  <a:gd name="connsiteX16" fmla="*/ 7725151 w 8168859"/>
                  <a:gd name="connsiteY16" fmla="*/ 50809 h 2606118"/>
                  <a:gd name="connsiteX17" fmla="*/ 7266582 w 8168859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688895 w 8144772"/>
                  <a:gd name="connsiteY9" fmla="*/ 1820194 h 2606118"/>
                  <a:gd name="connsiteX10" fmla="*/ 1143875 w 8144772"/>
                  <a:gd name="connsiteY10" fmla="*/ 1805687 h 2606118"/>
                  <a:gd name="connsiteX11" fmla="*/ 607184 w 8144772"/>
                  <a:gd name="connsiteY11" fmla="*/ 1902917 h 2606118"/>
                  <a:gd name="connsiteX12" fmla="*/ 0 w 8144772"/>
                  <a:gd name="connsiteY12" fmla="*/ 559305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688895 w 8144772"/>
                  <a:gd name="connsiteY9" fmla="*/ 1820194 h 2606118"/>
                  <a:gd name="connsiteX10" fmla="*/ 1143875 w 8144772"/>
                  <a:gd name="connsiteY10" fmla="*/ 1805687 h 2606118"/>
                  <a:gd name="connsiteX11" fmla="*/ 735646 w 8144772"/>
                  <a:gd name="connsiteY11" fmla="*/ 1248550 h 2606118"/>
                  <a:gd name="connsiteX12" fmla="*/ 0 w 8144772"/>
                  <a:gd name="connsiteY12" fmla="*/ 559305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688895 w 8144772"/>
                  <a:gd name="connsiteY9" fmla="*/ 1820194 h 2606118"/>
                  <a:gd name="connsiteX10" fmla="*/ 1143875 w 8144772"/>
                  <a:gd name="connsiteY10" fmla="*/ 1454266 h 2606118"/>
                  <a:gd name="connsiteX11" fmla="*/ 735646 w 8144772"/>
                  <a:gd name="connsiteY11" fmla="*/ 1248550 h 2606118"/>
                  <a:gd name="connsiteX12" fmla="*/ 0 w 8144772"/>
                  <a:gd name="connsiteY12" fmla="*/ 559305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688895 w 8144772"/>
                  <a:gd name="connsiteY9" fmla="*/ 1820194 h 2606118"/>
                  <a:gd name="connsiteX10" fmla="*/ 1143875 w 8144772"/>
                  <a:gd name="connsiteY10" fmla="*/ 1454266 h 2606118"/>
                  <a:gd name="connsiteX11" fmla="*/ 767761 w 8144772"/>
                  <a:gd name="connsiteY11" fmla="*/ 897132 h 2606118"/>
                  <a:gd name="connsiteX12" fmla="*/ 0 w 8144772"/>
                  <a:gd name="connsiteY12" fmla="*/ 559305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688895 w 8144772"/>
                  <a:gd name="connsiteY9" fmla="*/ 1820194 h 2606118"/>
                  <a:gd name="connsiteX10" fmla="*/ 1143875 w 8144772"/>
                  <a:gd name="connsiteY10" fmla="*/ 1454266 h 2606118"/>
                  <a:gd name="connsiteX11" fmla="*/ 767761 w 8144772"/>
                  <a:gd name="connsiteY11" fmla="*/ 897132 h 2606118"/>
                  <a:gd name="connsiteX12" fmla="*/ 0 w 8144772"/>
                  <a:gd name="connsiteY12" fmla="*/ 559305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588 w 8144865"/>
                  <a:gd name="connsiteY0" fmla="*/ 264907 h 2606118"/>
                  <a:gd name="connsiteX1" fmla="*/ 6692446 w 8144865"/>
                  <a:gd name="connsiteY1" fmla="*/ 877363 h 2606118"/>
                  <a:gd name="connsiteX2" fmla="*/ 6213476 w 8144865"/>
                  <a:gd name="connsiteY2" fmla="*/ 1449921 h 2606118"/>
                  <a:gd name="connsiteX3" fmla="*/ 5422776 w 8144865"/>
                  <a:gd name="connsiteY3" fmla="*/ 1844912 h 2606118"/>
                  <a:gd name="connsiteX4" fmla="*/ 4847593 w 8144865"/>
                  <a:gd name="connsiteY4" fmla="*/ 1818426 h 2606118"/>
                  <a:gd name="connsiteX5" fmla="*/ 4194543 w 8144865"/>
                  <a:gd name="connsiteY5" fmla="*/ 1886885 h 2606118"/>
                  <a:gd name="connsiteX6" fmla="*/ 3739534 w 8144865"/>
                  <a:gd name="connsiteY6" fmla="*/ 1987565 h 2606118"/>
                  <a:gd name="connsiteX7" fmla="*/ 3265379 w 8144865"/>
                  <a:gd name="connsiteY7" fmla="*/ 2161587 h 2606118"/>
                  <a:gd name="connsiteX8" fmla="*/ 2268016 w 8144865"/>
                  <a:gd name="connsiteY8" fmla="*/ 2111485 h 2606118"/>
                  <a:gd name="connsiteX9" fmla="*/ 1688988 w 8144865"/>
                  <a:gd name="connsiteY9" fmla="*/ 1820194 h 2606118"/>
                  <a:gd name="connsiteX10" fmla="*/ 1143968 w 8144865"/>
                  <a:gd name="connsiteY10" fmla="*/ 1454266 h 2606118"/>
                  <a:gd name="connsiteX11" fmla="*/ 767854 w 8144865"/>
                  <a:gd name="connsiteY11" fmla="*/ 897132 h 2606118"/>
                  <a:gd name="connsiteX12" fmla="*/ 93 w 8144865"/>
                  <a:gd name="connsiteY12" fmla="*/ 559305 h 2606118"/>
                  <a:gd name="connsiteX13" fmla="*/ 25736 w 8144865"/>
                  <a:gd name="connsiteY13" fmla="*/ 2606118 h 2606118"/>
                  <a:gd name="connsiteX14" fmla="*/ 8144751 w 8144865"/>
                  <a:gd name="connsiteY14" fmla="*/ 2604594 h 2606118"/>
                  <a:gd name="connsiteX15" fmla="*/ 8092263 w 8144865"/>
                  <a:gd name="connsiteY15" fmla="*/ 1099 h 2606118"/>
                  <a:gd name="connsiteX16" fmla="*/ 7701157 w 8144865"/>
                  <a:gd name="connsiteY16" fmla="*/ 50809 h 2606118"/>
                  <a:gd name="connsiteX17" fmla="*/ 7242588 w 8144865"/>
                  <a:gd name="connsiteY17" fmla="*/ 264907 h 2606118"/>
                  <a:gd name="connsiteX0" fmla="*/ 7242588 w 8144865"/>
                  <a:gd name="connsiteY0" fmla="*/ 264907 h 2606118"/>
                  <a:gd name="connsiteX1" fmla="*/ 6692446 w 8144865"/>
                  <a:gd name="connsiteY1" fmla="*/ 877363 h 2606118"/>
                  <a:gd name="connsiteX2" fmla="*/ 6213476 w 8144865"/>
                  <a:gd name="connsiteY2" fmla="*/ 1449921 h 2606118"/>
                  <a:gd name="connsiteX3" fmla="*/ 5422776 w 8144865"/>
                  <a:gd name="connsiteY3" fmla="*/ 1844912 h 2606118"/>
                  <a:gd name="connsiteX4" fmla="*/ 4847593 w 8144865"/>
                  <a:gd name="connsiteY4" fmla="*/ 1818426 h 2606118"/>
                  <a:gd name="connsiteX5" fmla="*/ 4194543 w 8144865"/>
                  <a:gd name="connsiteY5" fmla="*/ 1886885 h 2606118"/>
                  <a:gd name="connsiteX6" fmla="*/ 3739534 w 8144865"/>
                  <a:gd name="connsiteY6" fmla="*/ 1987565 h 2606118"/>
                  <a:gd name="connsiteX7" fmla="*/ 3265379 w 8144865"/>
                  <a:gd name="connsiteY7" fmla="*/ 2161587 h 2606118"/>
                  <a:gd name="connsiteX8" fmla="*/ 2268016 w 8144865"/>
                  <a:gd name="connsiteY8" fmla="*/ 2111485 h 2606118"/>
                  <a:gd name="connsiteX9" fmla="*/ 1688988 w 8144865"/>
                  <a:gd name="connsiteY9" fmla="*/ 1820194 h 2606118"/>
                  <a:gd name="connsiteX10" fmla="*/ 1143968 w 8144865"/>
                  <a:gd name="connsiteY10" fmla="*/ 1454266 h 2606118"/>
                  <a:gd name="connsiteX11" fmla="*/ 767854 w 8144865"/>
                  <a:gd name="connsiteY11" fmla="*/ 897132 h 2606118"/>
                  <a:gd name="connsiteX12" fmla="*/ 93 w 8144865"/>
                  <a:gd name="connsiteY12" fmla="*/ 559305 h 2606118"/>
                  <a:gd name="connsiteX13" fmla="*/ 25736 w 8144865"/>
                  <a:gd name="connsiteY13" fmla="*/ 2606118 h 2606118"/>
                  <a:gd name="connsiteX14" fmla="*/ 8144751 w 8144865"/>
                  <a:gd name="connsiteY14" fmla="*/ 2604594 h 2606118"/>
                  <a:gd name="connsiteX15" fmla="*/ 8092263 w 8144865"/>
                  <a:gd name="connsiteY15" fmla="*/ 1099 h 2606118"/>
                  <a:gd name="connsiteX16" fmla="*/ 7701157 w 8144865"/>
                  <a:gd name="connsiteY16" fmla="*/ 50809 h 2606118"/>
                  <a:gd name="connsiteX17" fmla="*/ 7242588 w 8144865"/>
                  <a:gd name="connsiteY17" fmla="*/ 264907 h 2606118"/>
                  <a:gd name="connsiteX0" fmla="*/ 7242588 w 8144865"/>
                  <a:gd name="connsiteY0" fmla="*/ 264907 h 2606118"/>
                  <a:gd name="connsiteX1" fmla="*/ 6692446 w 8144865"/>
                  <a:gd name="connsiteY1" fmla="*/ 877363 h 2606118"/>
                  <a:gd name="connsiteX2" fmla="*/ 6213476 w 8144865"/>
                  <a:gd name="connsiteY2" fmla="*/ 1449921 h 2606118"/>
                  <a:gd name="connsiteX3" fmla="*/ 5422776 w 8144865"/>
                  <a:gd name="connsiteY3" fmla="*/ 1844912 h 2606118"/>
                  <a:gd name="connsiteX4" fmla="*/ 4847593 w 8144865"/>
                  <a:gd name="connsiteY4" fmla="*/ 1818426 h 2606118"/>
                  <a:gd name="connsiteX5" fmla="*/ 4194543 w 8144865"/>
                  <a:gd name="connsiteY5" fmla="*/ 1886885 h 2606118"/>
                  <a:gd name="connsiteX6" fmla="*/ 3739534 w 8144865"/>
                  <a:gd name="connsiteY6" fmla="*/ 1987565 h 2606118"/>
                  <a:gd name="connsiteX7" fmla="*/ 3265379 w 8144865"/>
                  <a:gd name="connsiteY7" fmla="*/ 2161587 h 2606118"/>
                  <a:gd name="connsiteX8" fmla="*/ 2268016 w 8144865"/>
                  <a:gd name="connsiteY8" fmla="*/ 2111485 h 2606118"/>
                  <a:gd name="connsiteX9" fmla="*/ 1688988 w 8144865"/>
                  <a:gd name="connsiteY9" fmla="*/ 1820194 h 2606118"/>
                  <a:gd name="connsiteX10" fmla="*/ 1143968 w 8144865"/>
                  <a:gd name="connsiteY10" fmla="*/ 1454266 h 2606118"/>
                  <a:gd name="connsiteX11" fmla="*/ 767854 w 8144865"/>
                  <a:gd name="connsiteY11" fmla="*/ 897132 h 2606118"/>
                  <a:gd name="connsiteX12" fmla="*/ 93 w 8144865"/>
                  <a:gd name="connsiteY12" fmla="*/ 559305 h 2606118"/>
                  <a:gd name="connsiteX13" fmla="*/ 25736 w 8144865"/>
                  <a:gd name="connsiteY13" fmla="*/ 2606118 h 2606118"/>
                  <a:gd name="connsiteX14" fmla="*/ 8144751 w 8144865"/>
                  <a:gd name="connsiteY14" fmla="*/ 2604594 h 2606118"/>
                  <a:gd name="connsiteX15" fmla="*/ 8092263 w 8144865"/>
                  <a:gd name="connsiteY15" fmla="*/ 1099 h 2606118"/>
                  <a:gd name="connsiteX16" fmla="*/ 7701157 w 8144865"/>
                  <a:gd name="connsiteY16" fmla="*/ 50809 h 2606118"/>
                  <a:gd name="connsiteX17" fmla="*/ 7242588 w 8144865"/>
                  <a:gd name="connsiteY17" fmla="*/ 264907 h 2606118"/>
                  <a:gd name="connsiteX0" fmla="*/ 7274699 w 8176976"/>
                  <a:gd name="connsiteY0" fmla="*/ 264907 h 2606118"/>
                  <a:gd name="connsiteX1" fmla="*/ 6724557 w 8176976"/>
                  <a:gd name="connsiteY1" fmla="*/ 877363 h 2606118"/>
                  <a:gd name="connsiteX2" fmla="*/ 6245587 w 8176976"/>
                  <a:gd name="connsiteY2" fmla="*/ 1449921 h 2606118"/>
                  <a:gd name="connsiteX3" fmla="*/ 5454887 w 8176976"/>
                  <a:gd name="connsiteY3" fmla="*/ 1844912 h 2606118"/>
                  <a:gd name="connsiteX4" fmla="*/ 4879704 w 8176976"/>
                  <a:gd name="connsiteY4" fmla="*/ 1818426 h 2606118"/>
                  <a:gd name="connsiteX5" fmla="*/ 4226654 w 8176976"/>
                  <a:gd name="connsiteY5" fmla="*/ 1886885 h 2606118"/>
                  <a:gd name="connsiteX6" fmla="*/ 3771645 w 8176976"/>
                  <a:gd name="connsiteY6" fmla="*/ 1987565 h 2606118"/>
                  <a:gd name="connsiteX7" fmla="*/ 3297490 w 8176976"/>
                  <a:gd name="connsiteY7" fmla="*/ 2161587 h 2606118"/>
                  <a:gd name="connsiteX8" fmla="*/ 2300127 w 8176976"/>
                  <a:gd name="connsiteY8" fmla="*/ 2111485 h 2606118"/>
                  <a:gd name="connsiteX9" fmla="*/ 1721099 w 8176976"/>
                  <a:gd name="connsiteY9" fmla="*/ 1820194 h 2606118"/>
                  <a:gd name="connsiteX10" fmla="*/ 1176079 w 8176976"/>
                  <a:gd name="connsiteY10" fmla="*/ 1454266 h 2606118"/>
                  <a:gd name="connsiteX11" fmla="*/ 799965 w 8176976"/>
                  <a:gd name="connsiteY11" fmla="*/ 897132 h 2606118"/>
                  <a:gd name="connsiteX12" fmla="*/ 87 w 8176976"/>
                  <a:gd name="connsiteY12" fmla="*/ 498714 h 2606118"/>
                  <a:gd name="connsiteX13" fmla="*/ 57847 w 8176976"/>
                  <a:gd name="connsiteY13" fmla="*/ 2606118 h 2606118"/>
                  <a:gd name="connsiteX14" fmla="*/ 8176862 w 8176976"/>
                  <a:gd name="connsiteY14" fmla="*/ 2604594 h 2606118"/>
                  <a:gd name="connsiteX15" fmla="*/ 8124374 w 8176976"/>
                  <a:gd name="connsiteY15" fmla="*/ 1099 h 2606118"/>
                  <a:gd name="connsiteX16" fmla="*/ 7733268 w 8176976"/>
                  <a:gd name="connsiteY16" fmla="*/ 50809 h 2606118"/>
                  <a:gd name="connsiteX17" fmla="*/ 7274699 w 8176976"/>
                  <a:gd name="connsiteY17" fmla="*/ 264907 h 2606118"/>
                  <a:gd name="connsiteX0" fmla="*/ 7274701 w 8176978"/>
                  <a:gd name="connsiteY0" fmla="*/ 264907 h 2606118"/>
                  <a:gd name="connsiteX1" fmla="*/ 6724559 w 8176978"/>
                  <a:gd name="connsiteY1" fmla="*/ 877363 h 2606118"/>
                  <a:gd name="connsiteX2" fmla="*/ 6245589 w 8176978"/>
                  <a:gd name="connsiteY2" fmla="*/ 1449921 h 2606118"/>
                  <a:gd name="connsiteX3" fmla="*/ 5454889 w 8176978"/>
                  <a:gd name="connsiteY3" fmla="*/ 1844912 h 2606118"/>
                  <a:gd name="connsiteX4" fmla="*/ 4879706 w 8176978"/>
                  <a:gd name="connsiteY4" fmla="*/ 1818426 h 2606118"/>
                  <a:gd name="connsiteX5" fmla="*/ 4226656 w 8176978"/>
                  <a:gd name="connsiteY5" fmla="*/ 1886885 h 2606118"/>
                  <a:gd name="connsiteX6" fmla="*/ 3771647 w 8176978"/>
                  <a:gd name="connsiteY6" fmla="*/ 1987565 h 2606118"/>
                  <a:gd name="connsiteX7" fmla="*/ 3297492 w 8176978"/>
                  <a:gd name="connsiteY7" fmla="*/ 2161587 h 2606118"/>
                  <a:gd name="connsiteX8" fmla="*/ 2300129 w 8176978"/>
                  <a:gd name="connsiteY8" fmla="*/ 2111485 h 2606118"/>
                  <a:gd name="connsiteX9" fmla="*/ 1721101 w 8176978"/>
                  <a:gd name="connsiteY9" fmla="*/ 1820194 h 2606118"/>
                  <a:gd name="connsiteX10" fmla="*/ 1176081 w 8176978"/>
                  <a:gd name="connsiteY10" fmla="*/ 1454266 h 2606118"/>
                  <a:gd name="connsiteX11" fmla="*/ 799967 w 8176978"/>
                  <a:gd name="connsiteY11" fmla="*/ 897132 h 2606118"/>
                  <a:gd name="connsiteX12" fmla="*/ 89 w 8176978"/>
                  <a:gd name="connsiteY12" fmla="*/ 498714 h 2606118"/>
                  <a:gd name="connsiteX13" fmla="*/ 57849 w 8176978"/>
                  <a:gd name="connsiteY13" fmla="*/ 2606118 h 2606118"/>
                  <a:gd name="connsiteX14" fmla="*/ 8176864 w 8176978"/>
                  <a:gd name="connsiteY14" fmla="*/ 2604594 h 2606118"/>
                  <a:gd name="connsiteX15" fmla="*/ 8124376 w 8176978"/>
                  <a:gd name="connsiteY15" fmla="*/ 1099 h 2606118"/>
                  <a:gd name="connsiteX16" fmla="*/ 7733270 w 8176978"/>
                  <a:gd name="connsiteY16" fmla="*/ 50809 h 2606118"/>
                  <a:gd name="connsiteX17" fmla="*/ 7274701 w 8176978"/>
                  <a:gd name="connsiteY17" fmla="*/ 264907 h 2606118"/>
                  <a:gd name="connsiteX0" fmla="*/ 7274612 w 8176889"/>
                  <a:gd name="connsiteY0" fmla="*/ 264907 h 2606118"/>
                  <a:gd name="connsiteX1" fmla="*/ 6724470 w 8176889"/>
                  <a:gd name="connsiteY1" fmla="*/ 877363 h 2606118"/>
                  <a:gd name="connsiteX2" fmla="*/ 6245500 w 8176889"/>
                  <a:gd name="connsiteY2" fmla="*/ 1449921 h 2606118"/>
                  <a:gd name="connsiteX3" fmla="*/ 5454800 w 8176889"/>
                  <a:gd name="connsiteY3" fmla="*/ 1844912 h 2606118"/>
                  <a:gd name="connsiteX4" fmla="*/ 4879617 w 8176889"/>
                  <a:gd name="connsiteY4" fmla="*/ 1818426 h 2606118"/>
                  <a:gd name="connsiteX5" fmla="*/ 4226567 w 8176889"/>
                  <a:gd name="connsiteY5" fmla="*/ 1886885 h 2606118"/>
                  <a:gd name="connsiteX6" fmla="*/ 3771558 w 8176889"/>
                  <a:gd name="connsiteY6" fmla="*/ 1987565 h 2606118"/>
                  <a:gd name="connsiteX7" fmla="*/ 3297403 w 8176889"/>
                  <a:gd name="connsiteY7" fmla="*/ 2161587 h 2606118"/>
                  <a:gd name="connsiteX8" fmla="*/ 2300040 w 8176889"/>
                  <a:gd name="connsiteY8" fmla="*/ 2111485 h 2606118"/>
                  <a:gd name="connsiteX9" fmla="*/ 1721012 w 8176889"/>
                  <a:gd name="connsiteY9" fmla="*/ 1820194 h 2606118"/>
                  <a:gd name="connsiteX10" fmla="*/ 1175992 w 8176889"/>
                  <a:gd name="connsiteY10" fmla="*/ 1454266 h 2606118"/>
                  <a:gd name="connsiteX11" fmla="*/ 799878 w 8176889"/>
                  <a:gd name="connsiteY11" fmla="*/ 897132 h 2606118"/>
                  <a:gd name="connsiteX12" fmla="*/ 0 w 8176889"/>
                  <a:gd name="connsiteY12" fmla="*/ 498714 h 2606118"/>
                  <a:gd name="connsiteX13" fmla="*/ 57760 w 8176889"/>
                  <a:gd name="connsiteY13" fmla="*/ 2606118 h 2606118"/>
                  <a:gd name="connsiteX14" fmla="*/ 8176775 w 8176889"/>
                  <a:gd name="connsiteY14" fmla="*/ 2604594 h 2606118"/>
                  <a:gd name="connsiteX15" fmla="*/ 8124287 w 8176889"/>
                  <a:gd name="connsiteY15" fmla="*/ 1099 h 2606118"/>
                  <a:gd name="connsiteX16" fmla="*/ 7733181 w 8176889"/>
                  <a:gd name="connsiteY16" fmla="*/ 50809 h 2606118"/>
                  <a:gd name="connsiteX17" fmla="*/ 7274612 w 8176889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688895 w 8144772"/>
                  <a:gd name="connsiteY9" fmla="*/ 1820194 h 2606118"/>
                  <a:gd name="connsiteX10" fmla="*/ 1143875 w 8144772"/>
                  <a:gd name="connsiteY10" fmla="*/ 1454266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688895 w 8144772"/>
                  <a:gd name="connsiteY9" fmla="*/ 1820194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267923 w 8144772"/>
                  <a:gd name="connsiteY8" fmla="*/ 2111485 h 2606118"/>
                  <a:gd name="connsiteX9" fmla="*/ 1737068 w 8144772"/>
                  <a:gd name="connsiteY9" fmla="*/ 1771721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332154 w 8144772"/>
                  <a:gd name="connsiteY8" fmla="*/ 1881243 h 2606118"/>
                  <a:gd name="connsiteX9" fmla="*/ 1737068 w 8144772"/>
                  <a:gd name="connsiteY9" fmla="*/ 1771721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739441 w 8144772"/>
                  <a:gd name="connsiteY6" fmla="*/ 1987565 h 2606118"/>
                  <a:gd name="connsiteX7" fmla="*/ 3265286 w 8144772"/>
                  <a:gd name="connsiteY7" fmla="*/ 216158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940164 w 8144772"/>
                  <a:gd name="connsiteY6" fmla="*/ 2375340 h 2606118"/>
                  <a:gd name="connsiteX7" fmla="*/ 3265286 w 8144772"/>
                  <a:gd name="connsiteY7" fmla="*/ 216158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194450 w 8144772"/>
                  <a:gd name="connsiteY5" fmla="*/ 1886885 h 2606118"/>
                  <a:gd name="connsiteX6" fmla="*/ 3940164 w 8144772"/>
                  <a:gd name="connsiteY6" fmla="*/ 2375340 h 2606118"/>
                  <a:gd name="connsiteX7" fmla="*/ 3265285 w 8144772"/>
                  <a:gd name="connsiteY7" fmla="*/ 234335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4847500 w 8144772"/>
                  <a:gd name="connsiteY4" fmla="*/ 1818426 h 2606118"/>
                  <a:gd name="connsiteX5" fmla="*/ 4491520 w 8144772"/>
                  <a:gd name="connsiteY5" fmla="*/ 1995947 h 2606118"/>
                  <a:gd name="connsiteX6" fmla="*/ 3940164 w 8144772"/>
                  <a:gd name="connsiteY6" fmla="*/ 2375340 h 2606118"/>
                  <a:gd name="connsiteX7" fmla="*/ 3265285 w 8144772"/>
                  <a:gd name="connsiteY7" fmla="*/ 234335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5024136 w 8144772"/>
                  <a:gd name="connsiteY4" fmla="*/ 1927487 h 2606118"/>
                  <a:gd name="connsiteX5" fmla="*/ 4491520 w 8144772"/>
                  <a:gd name="connsiteY5" fmla="*/ 1995947 h 2606118"/>
                  <a:gd name="connsiteX6" fmla="*/ 3940164 w 8144772"/>
                  <a:gd name="connsiteY6" fmla="*/ 2375340 h 2606118"/>
                  <a:gd name="connsiteX7" fmla="*/ 3265285 w 8144772"/>
                  <a:gd name="connsiteY7" fmla="*/ 234335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5024136 w 8144772"/>
                  <a:gd name="connsiteY4" fmla="*/ 1927487 h 2606118"/>
                  <a:gd name="connsiteX5" fmla="*/ 4539693 w 8144772"/>
                  <a:gd name="connsiteY5" fmla="*/ 2068654 h 2606118"/>
                  <a:gd name="connsiteX6" fmla="*/ 3940164 w 8144772"/>
                  <a:gd name="connsiteY6" fmla="*/ 2375340 h 2606118"/>
                  <a:gd name="connsiteX7" fmla="*/ 3265285 w 8144772"/>
                  <a:gd name="connsiteY7" fmla="*/ 234335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5024136 w 8144772"/>
                  <a:gd name="connsiteY4" fmla="*/ 1927487 h 2606118"/>
                  <a:gd name="connsiteX5" fmla="*/ 4539693 w 8144772"/>
                  <a:gd name="connsiteY5" fmla="*/ 2068654 h 2606118"/>
                  <a:gd name="connsiteX6" fmla="*/ 3940164 w 8144772"/>
                  <a:gd name="connsiteY6" fmla="*/ 2375340 h 2606118"/>
                  <a:gd name="connsiteX7" fmla="*/ 3265285 w 8144772"/>
                  <a:gd name="connsiteY7" fmla="*/ 234335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64907 h 2606118"/>
                  <a:gd name="connsiteX1" fmla="*/ 6692353 w 8144772"/>
                  <a:gd name="connsiteY1" fmla="*/ 877363 h 2606118"/>
                  <a:gd name="connsiteX2" fmla="*/ 6213383 w 8144772"/>
                  <a:gd name="connsiteY2" fmla="*/ 1449921 h 2606118"/>
                  <a:gd name="connsiteX3" fmla="*/ 5422683 w 8144772"/>
                  <a:gd name="connsiteY3" fmla="*/ 1844912 h 2606118"/>
                  <a:gd name="connsiteX4" fmla="*/ 5024136 w 8144772"/>
                  <a:gd name="connsiteY4" fmla="*/ 1927487 h 2606118"/>
                  <a:gd name="connsiteX5" fmla="*/ 4539693 w 8144772"/>
                  <a:gd name="connsiteY5" fmla="*/ 2068654 h 2606118"/>
                  <a:gd name="connsiteX6" fmla="*/ 3940164 w 8144772"/>
                  <a:gd name="connsiteY6" fmla="*/ 2375340 h 2606118"/>
                  <a:gd name="connsiteX7" fmla="*/ 3265285 w 8144772"/>
                  <a:gd name="connsiteY7" fmla="*/ 2343357 h 2606118"/>
                  <a:gd name="connsiteX8" fmla="*/ 2332154 w 8144772"/>
                  <a:gd name="connsiteY8" fmla="*/ 1881243 h 2606118"/>
                  <a:gd name="connsiteX9" fmla="*/ 1769185 w 8144772"/>
                  <a:gd name="connsiteY9" fmla="*/ 1614186 h 2606118"/>
                  <a:gd name="connsiteX10" fmla="*/ 1208107 w 8144772"/>
                  <a:gd name="connsiteY10" fmla="*/ 1272497 h 2606118"/>
                  <a:gd name="connsiteX11" fmla="*/ 767761 w 8144772"/>
                  <a:gd name="connsiteY11" fmla="*/ 897132 h 2606118"/>
                  <a:gd name="connsiteX12" fmla="*/ 0 w 8144772"/>
                  <a:gd name="connsiteY12" fmla="*/ 365416 h 2606118"/>
                  <a:gd name="connsiteX13" fmla="*/ 25643 w 8144772"/>
                  <a:gd name="connsiteY13" fmla="*/ 2606118 h 2606118"/>
                  <a:gd name="connsiteX14" fmla="*/ 8144658 w 8144772"/>
                  <a:gd name="connsiteY14" fmla="*/ 2604594 h 2606118"/>
                  <a:gd name="connsiteX15" fmla="*/ 8092170 w 8144772"/>
                  <a:gd name="connsiteY15" fmla="*/ 1099 h 2606118"/>
                  <a:gd name="connsiteX16" fmla="*/ 7701064 w 8144772"/>
                  <a:gd name="connsiteY16" fmla="*/ 50809 h 2606118"/>
                  <a:gd name="connsiteX17" fmla="*/ 7242495 w 8144772"/>
                  <a:gd name="connsiteY17" fmla="*/ 264907 h 2606118"/>
                  <a:gd name="connsiteX0" fmla="*/ 7242495 w 8144772"/>
                  <a:gd name="connsiteY0" fmla="*/ 277073 h 2618284"/>
                  <a:gd name="connsiteX1" fmla="*/ 6692353 w 8144772"/>
                  <a:gd name="connsiteY1" fmla="*/ 889529 h 2618284"/>
                  <a:gd name="connsiteX2" fmla="*/ 6213383 w 8144772"/>
                  <a:gd name="connsiteY2" fmla="*/ 1462087 h 2618284"/>
                  <a:gd name="connsiteX3" fmla="*/ 5422683 w 8144772"/>
                  <a:gd name="connsiteY3" fmla="*/ 1857078 h 2618284"/>
                  <a:gd name="connsiteX4" fmla="*/ 5024136 w 8144772"/>
                  <a:gd name="connsiteY4" fmla="*/ 1939653 h 2618284"/>
                  <a:gd name="connsiteX5" fmla="*/ 4539693 w 8144772"/>
                  <a:gd name="connsiteY5" fmla="*/ 2080820 h 2618284"/>
                  <a:gd name="connsiteX6" fmla="*/ 3940164 w 8144772"/>
                  <a:gd name="connsiteY6" fmla="*/ 2387506 h 2618284"/>
                  <a:gd name="connsiteX7" fmla="*/ 3265285 w 8144772"/>
                  <a:gd name="connsiteY7" fmla="*/ 2355523 h 2618284"/>
                  <a:gd name="connsiteX8" fmla="*/ 2332154 w 8144772"/>
                  <a:gd name="connsiteY8" fmla="*/ 1893409 h 2618284"/>
                  <a:gd name="connsiteX9" fmla="*/ 1769185 w 8144772"/>
                  <a:gd name="connsiteY9" fmla="*/ 1626352 h 2618284"/>
                  <a:gd name="connsiteX10" fmla="*/ 1208107 w 8144772"/>
                  <a:gd name="connsiteY10" fmla="*/ 1284663 h 2618284"/>
                  <a:gd name="connsiteX11" fmla="*/ 767761 w 8144772"/>
                  <a:gd name="connsiteY11" fmla="*/ 909298 h 2618284"/>
                  <a:gd name="connsiteX12" fmla="*/ 0 w 8144772"/>
                  <a:gd name="connsiteY12" fmla="*/ 377582 h 2618284"/>
                  <a:gd name="connsiteX13" fmla="*/ 25643 w 8144772"/>
                  <a:gd name="connsiteY13" fmla="*/ 2618284 h 2618284"/>
                  <a:gd name="connsiteX14" fmla="*/ 8144658 w 8144772"/>
                  <a:gd name="connsiteY14" fmla="*/ 2616760 h 2618284"/>
                  <a:gd name="connsiteX15" fmla="*/ 8092170 w 8144772"/>
                  <a:gd name="connsiteY15" fmla="*/ 13265 h 2618284"/>
                  <a:gd name="connsiteX16" fmla="*/ 7701064 w 8144772"/>
                  <a:gd name="connsiteY16" fmla="*/ 62975 h 2618284"/>
                  <a:gd name="connsiteX17" fmla="*/ 7242495 w 8144772"/>
                  <a:gd name="connsiteY17" fmla="*/ 277073 h 2618284"/>
                  <a:gd name="connsiteX0" fmla="*/ 7242495 w 8144772"/>
                  <a:gd name="connsiteY0" fmla="*/ 277073 h 2618284"/>
                  <a:gd name="connsiteX1" fmla="*/ 6692353 w 8144772"/>
                  <a:gd name="connsiteY1" fmla="*/ 889529 h 2618284"/>
                  <a:gd name="connsiteX2" fmla="*/ 6213383 w 8144772"/>
                  <a:gd name="connsiteY2" fmla="*/ 1462087 h 2618284"/>
                  <a:gd name="connsiteX3" fmla="*/ 5422683 w 8144772"/>
                  <a:gd name="connsiteY3" fmla="*/ 1857078 h 2618284"/>
                  <a:gd name="connsiteX4" fmla="*/ 5024136 w 8144772"/>
                  <a:gd name="connsiteY4" fmla="*/ 1939653 h 2618284"/>
                  <a:gd name="connsiteX5" fmla="*/ 4539693 w 8144772"/>
                  <a:gd name="connsiteY5" fmla="*/ 2080820 h 2618284"/>
                  <a:gd name="connsiteX6" fmla="*/ 3940164 w 8144772"/>
                  <a:gd name="connsiteY6" fmla="*/ 2387506 h 2618284"/>
                  <a:gd name="connsiteX7" fmla="*/ 3265285 w 8144772"/>
                  <a:gd name="connsiteY7" fmla="*/ 2355523 h 2618284"/>
                  <a:gd name="connsiteX8" fmla="*/ 2332154 w 8144772"/>
                  <a:gd name="connsiteY8" fmla="*/ 1893409 h 2618284"/>
                  <a:gd name="connsiteX9" fmla="*/ 1769185 w 8144772"/>
                  <a:gd name="connsiteY9" fmla="*/ 1626352 h 2618284"/>
                  <a:gd name="connsiteX10" fmla="*/ 1208107 w 8144772"/>
                  <a:gd name="connsiteY10" fmla="*/ 1284663 h 2618284"/>
                  <a:gd name="connsiteX11" fmla="*/ 767761 w 8144772"/>
                  <a:gd name="connsiteY11" fmla="*/ 909298 h 2618284"/>
                  <a:gd name="connsiteX12" fmla="*/ 0 w 8144772"/>
                  <a:gd name="connsiteY12" fmla="*/ 377582 h 2618284"/>
                  <a:gd name="connsiteX13" fmla="*/ 25643 w 8144772"/>
                  <a:gd name="connsiteY13" fmla="*/ 2618284 h 2618284"/>
                  <a:gd name="connsiteX14" fmla="*/ 8144658 w 8144772"/>
                  <a:gd name="connsiteY14" fmla="*/ 2616760 h 2618284"/>
                  <a:gd name="connsiteX15" fmla="*/ 8092170 w 8144772"/>
                  <a:gd name="connsiteY15" fmla="*/ 13265 h 2618284"/>
                  <a:gd name="connsiteX16" fmla="*/ 7701064 w 8144772"/>
                  <a:gd name="connsiteY16" fmla="*/ 62975 h 2618284"/>
                  <a:gd name="connsiteX17" fmla="*/ 7242495 w 8144772"/>
                  <a:gd name="connsiteY17" fmla="*/ 277073 h 2618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44772" h="2618284">
                    <a:moveTo>
                      <a:pt x="7242495" y="277073"/>
                    </a:moveTo>
                    <a:cubicBezTo>
                      <a:pt x="6828127" y="530848"/>
                      <a:pt x="6863872" y="692027"/>
                      <a:pt x="6692353" y="889529"/>
                    </a:cubicBezTo>
                    <a:cubicBezTo>
                      <a:pt x="6520834" y="1087031"/>
                      <a:pt x="6424995" y="1300829"/>
                      <a:pt x="6213383" y="1462087"/>
                    </a:cubicBezTo>
                    <a:cubicBezTo>
                      <a:pt x="6001771" y="1623345"/>
                      <a:pt x="5620891" y="1777484"/>
                      <a:pt x="5422683" y="1857078"/>
                    </a:cubicBezTo>
                    <a:cubicBezTo>
                      <a:pt x="5224475" y="1936672"/>
                      <a:pt x="5171301" y="1902363"/>
                      <a:pt x="5024136" y="1939653"/>
                    </a:cubicBezTo>
                    <a:cubicBezTo>
                      <a:pt x="4876971" y="1976943"/>
                      <a:pt x="4720355" y="2006178"/>
                      <a:pt x="4539693" y="2080820"/>
                    </a:cubicBezTo>
                    <a:cubicBezTo>
                      <a:pt x="4359031" y="2155462"/>
                      <a:pt x="4152565" y="2341722"/>
                      <a:pt x="3940164" y="2387506"/>
                    </a:cubicBezTo>
                    <a:cubicBezTo>
                      <a:pt x="3727763" y="2433290"/>
                      <a:pt x="3533287" y="2437872"/>
                      <a:pt x="3265285" y="2355523"/>
                    </a:cubicBezTo>
                    <a:cubicBezTo>
                      <a:pt x="2997283" y="2273174"/>
                      <a:pt x="2581504" y="2014938"/>
                      <a:pt x="2332154" y="1893409"/>
                    </a:cubicBezTo>
                    <a:cubicBezTo>
                      <a:pt x="2082804" y="1771881"/>
                      <a:pt x="1956526" y="1727810"/>
                      <a:pt x="1769185" y="1626352"/>
                    </a:cubicBezTo>
                    <a:cubicBezTo>
                      <a:pt x="1581844" y="1524894"/>
                      <a:pt x="1375011" y="1404172"/>
                      <a:pt x="1208107" y="1284663"/>
                    </a:cubicBezTo>
                    <a:cubicBezTo>
                      <a:pt x="1041203" y="1165154"/>
                      <a:pt x="969112" y="1060478"/>
                      <a:pt x="767761" y="909298"/>
                    </a:cubicBezTo>
                    <a:cubicBezTo>
                      <a:pt x="566410" y="758118"/>
                      <a:pt x="39626" y="204263"/>
                      <a:pt x="0" y="377582"/>
                    </a:cubicBezTo>
                    <a:lnTo>
                      <a:pt x="25643" y="2618284"/>
                    </a:lnTo>
                    <a:lnTo>
                      <a:pt x="8144658" y="2616760"/>
                    </a:lnTo>
                    <a:cubicBezTo>
                      <a:pt x="8147694" y="2304549"/>
                      <a:pt x="8089134" y="325476"/>
                      <a:pt x="8092170" y="13265"/>
                    </a:cubicBezTo>
                    <a:cubicBezTo>
                      <a:pt x="8092170" y="2883"/>
                      <a:pt x="7970572" y="-27302"/>
                      <a:pt x="7701064" y="62975"/>
                    </a:cubicBezTo>
                    <a:cubicBezTo>
                      <a:pt x="7283255" y="219165"/>
                      <a:pt x="7656863" y="23298"/>
                      <a:pt x="7242495" y="277073"/>
                    </a:cubicBezTo>
                    <a:close/>
                  </a:path>
                </a:pathLst>
              </a:custGeom>
              <a:gradFill flip="none" rotWithShape="1">
                <a:gsLst>
                  <a:gs pos="33000">
                    <a:schemeClr val="bg1">
                      <a:alpha val="63684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6000000" scaled="0"/>
                <a:tileRect/>
              </a:gra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" name="Rechteck 4">
                <a:extLst>
                  <a:ext uri="{FF2B5EF4-FFF2-40B4-BE49-F238E27FC236}">
                    <a16:creationId xmlns:a16="http://schemas.microsoft.com/office/drawing/2014/main" id="{BF307844-39C5-C45D-42DF-F7F9389C002A}"/>
                  </a:ext>
                </a:extLst>
              </p:cNvPr>
              <p:cNvSpPr/>
              <p:nvPr/>
            </p:nvSpPr>
            <p:spPr bwMode="gray">
              <a:xfrm>
                <a:off x="2534105" y="5103156"/>
                <a:ext cx="3158063" cy="328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lang="en-US" sz="1500" b="1" dirty="0">
                    <a:solidFill>
                      <a:srgbClr val="00C1BC">
                        <a:lumMod val="60000"/>
                        <a:lumOff val="40000"/>
                      </a:srgbClr>
                    </a:solidFill>
                    <a:latin typeface="Montserrat" panose="00000500000000000000" pitchFamily="2" charset="0"/>
                  </a:rPr>
                  <a:t>PAR AN</a:t>
                </a:r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C1B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0" name="Rechte verbindingslijn 9">
              <a:extLst>
                <a:ext uri="{FF2B5EF4-FFF2-40B4-BE49-F238E27FC236}">
                  <a16:creationId xmlns:a16="http://schemas.microsoft.com/office/drawing/2014/main" id="{4A71627D-4FE6-604A-4A08-5FDCD82AA5DC}"/>
                </a:ext>
              </a:extLst>
            </p:cNvPr>
            <p:cNvCxnSpPr>
              <a:cxnSpLocks/>
            </p:cNvCxnSpPr>
            <p:nvPr/>
          </p:nvCxnSpPr>
          <p:spPr>
            <a:xfrm>
              <a:off x="1950226" y="5943306"/>
              <a:ext cx="4282824" cy="0"/>
            </a:xfrm>
            <a:prstGeom prst="line">
              <a:avLst/>
            </a:prstGeom>
            <a:ln w="1905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305C3E44-2D4C-82A8-B20F-EAC14B9E99D7}"/>
              </a:ext>
            </a:extLst>
          </p:cNvPr>
          <p:cNvCxnSpPr>
            <a:cxnSpLocks/>
          </p:cNvCxnSpPr>
          <p:nvPr/>
        </p:nvCxnSpPr>
        <p:spPr>
          <a:xfrm>
            <a:off x="7572146" y="4348559"/>
            <a:ext cx="3375441" cy="0"/>
          </a:xfrm>
          <a:prstGeom prst="line">
            <a:avLst/>
          </a:prstGeom>
          <a:ln w="1905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ep 41">
            <a:extLst>
              <a:ext uri="{FF2B5EF4-FFF2-40B4-BE49-F238E27FC236}">
                <a16:creationId xmlns:a16="http://schemas.microsoft.com/office/drawing/2014/main" id="{7E6EB825-AD82-6D23-F783-ECE1E81D7C8C}"/>
              </a:ext>
            </a:extLst>
          </p:cNvPr>
          <p:cNvGrpSpPr/>
          <p:nvPr/>
        </p:nvGrpSpPr>
        <p:grpSpPr>
          <a:xfrm>
            <a:off x="7567201" y="4940069"/>
            <a:ext cx="3378202" cy="1386279"/>
            <a:chOff x="7154340" y="5127552"/>
            <a:chExt cx="4259019" cy="1163272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00709CB-A8AA-EBA5-70A7-BF9367AEBB88}"/>
                </a:ext>
              </a:extLst>
            </p:cNvPr>
            <p:cNvGrpSpPr/>
            <p:nvPr/>
          </p:nvGrpSpPr>
          <p:grpSpPr>
            <a:xfrm>
              <a:off x="7154340" y="5127552"/>
              <a:ext cx="4259019" cy="1163272"/>
              <a:chOff x="7154340" y="4499162"/>
              <a:chExt cx="4259019" cy="1163272"/>
            </a:xfrm>
          </p:grpSpPr>
          <p:sp>
            <p:nvSpPr>
              <p:cNvPr id="28" name="Rectangle: Rounded Corners 22">
                <a:extLst>
                  <a:ext uri="{FF2B5EF4-FFF2-40B4-BE49-F238E27FC236}">
                    <a16:creationId xmlns:a16="http://schemas.microsoft.com/office/drawing/2014/main" id="{1B7E60E7-43DB-33A9-869A-A3A76FC09851}"/>
                  </a:ext>
                </a:extLst>
              </p:cNvPr>
              <p:cNvSpPr/>
              <p:nvPr/>
            </p:nvSpPr>
            <p:spPr>
              <a:xfrm>
                <a:off x="7154341" y="4499162"/>
                <a:ext cx="4259018" cy="1163272"/>
              </a:xfrm>
              <a:prstGeom prst="roundRect">
                <a:avLst>
                  <a:gd name="adj" fmla="val 6300"/>
                </a:avLst>
              </a:prstGeom>
              <a:gradFill>
                <a:gsLst>
                  <a:gs pos="100000">
                    <a:schemeClr val="accent2">
                      <a:lumMod val="60000"/>
                      <a:lumOff val="40000"/>
                      <a:alpha val="0"/>
                    </a:schemeClr>
                  </a:gs>
                  <a:gs pos="50000">
                    <a:srgbClr val="427BDC">
                      <a:alpha val="32016"/>
                    </a:srgbClr>
                  </a:gs>
                  <a:gs pos="0">
                    <a:schemeClr val="accent2">
                      <a:lumMod val="75000"/>
                      <a:alpha val="97609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9" name="Graphic 5">
                <a:extLst>
                  <a:ext uri="{FF2B5EF4-FFF2-40B4-BE49-F238E27FC236}">
                    <a16:creationId xmlns:a16="http://schemas.microsoft.com/office/drawing/2014/main" id="{CD1C39C9-4CF7-5720-59C8-5CC94C606CBC}"/>
                  </a:ext>
                </a:extLst>
              </p:cNvPr>
              <p:cNvSpPr/>
              <p:nvPr/>
            </p:nvSpPr>
            <p:spPr>
              <a:xfrm>
                <a:off x="7154340" y="4892463"/>
                <a:ext cx="4255539" cy="769969"/>
              </a:xfrm>
              <a:custGeom>
                <a:avLst/>
                <a:gdLst>
                  <a:gd name="connsiteX0" fmla="*/ 7604284 w 8115300"/>
                  <a:gd name="connsiteY0" fmla="*/ 1546083 h 2047875"/>
                  <a:gd name="connsiteX1" fmla="*/ 6970014 w 8115300"/>
                  <a:gd name="connsiteY1" fmla="*/ 1543606 h 2047875"/>
                  <a:gd name="connsiteX2" fmla="*/ 6635686 w 8115300"/>
                  <a:gd name="connsiteY2" fmla="*/ 1627522 h 2047875"/>
                  <a:gd name="connsiteX3" fmla="*/ 6457569 w 8115300"/>
                  <a:gd name="connsiteY3" fmla="*/ 1606090 h 2047875"/>
                  <a:gd name="connsiteX4" fmla="*/ 5846064 w 8115300"/>
                  <a:gd name="connsiteY4" fmla="*/ 1645714 h 2047875"/>
                  <a:gd name="connsiteX5" fmla="*/ 5277231 w 8115300"/>
                  <a:gd name="connsiteY5" fmla="*/ 1552084 h 2047875"/>
                  <a:gd name="connsiteX6" fmla="*/ 4168807 w 8115300"/>
                  <a:gd name="connsiteY6" fmla="*/ 1329103 h 2047875"/>
                  <a:gd name="connsiteX7" fmla="*/ 3713798 w 8115300"/>
                  <a:gd name="connsiteY7" fmla="*/ 1429783 h 2047875"/>
                  <a:gd name="connsiteX8" fmla="*/ 3239643 w 8115300"/>
                  <a:gd name="connsiteY8" fmla="*/ 1603805 h 2047875"/>
                  <a:gd name="connsiteX9" fmla="*/ 3162586 w 8115300"/>
                  <a:gd name="connsiteY9" fmla="*/ 1536272 h 2047875"/>
                  <a:gd name="connsiteX10" fmla="*/ 2941796 w 8115300"/>
                  <a:gd name="connsiteY10" fmla="*/ 1383206 h 2047875"/>
                  <a:gd name="connsiteX11" fmla="*/ 2660428 w 8115300"/>
                  <a:gd name="connsiteY11" fmla="*/ 1456929 h 2047875"/>
                  <a:gd name="connsiteX12" fmla="*/ 2420303 w 8115300"/>
                  <a:gd name="connsiteY12" fmla="*/ 1645334 h 2047875"/>
                  <a:gd name="connsiteX13" fmla="*/ 2242280 w 8115300"/>
                  <a:gd name="connsiteY13" fmla="*/ 1553703 h 2047875"/>
                  <a:gd name="connsiteX14" fmla="*/ 1471993 w 8115300"/>
                  <a:gd name="connsiteY14" fmla="*/ 497380 h 2047875"/>
                  <a:gd name="connsiteX15" fmla="*/ 926973 w 8115300"/>
                  <a:gd name="connsiteY15" fmla="*/ 175 h 2047875"/>
                  <a:gd name="connsiteX16" fmla="*/ 472250 w 8115300"/>
                  <a:gd name="connsiteY16" fmla="*/ 425276 h 2047875"/>
                  <a:gd name="connsiteX17" fmla="*/ 0 w 8115300"/>
                  <a:gd name="connsiteY17" fmla="*/ 1652192 h 2047875"/>
                  <a:gd name="connsiteX18" fmla="*/ 0 w 8115300"/>
                  <a:gd name="connsiteY18" fmla="*/ 2048336 h 2047875"/>
                  <a:gd name="connsiteX19" fmla="*/ 8119015 w 8115300"/>
                  <a:gd name="connsiteY19" fmla="*/ 2046812 h 2047875"/>
                  <a:gd name="connsiteX20" fmla="*/ 8119015 w 8115300"/>
                  <a:gd name="connsiteY20" fmla="*/ 1647524 h 2047875"/>
                  <a:gd name="connsiteX21" fmla="*/ 7655528 w 8115300"/>
                  <a:gd name="connsiteY21" fmla="*/ 1555132 h 2047875"/>
                  <a:gd name="connsiteX22" fmla="*/ 7604284 w 8115300"/>
                  <a:gd name="connsiteY22" fmla="*/ 1546083 h 2047875"/>
                  <a:gd name="connsiteX0" fmla="*/ 7604284 w 8119015"/>
                  <a:gd name="connsiteY0" fmla="*/ 1546083 h 2048336"/>
                  <a:gd name="connsiteX1" fmla="*/ 6970014 w 8119015"/>
                  <a:gd name="connsiteY1" fmla="*/ 1543606 h 2048336"/>
                  <a:gd name="connsiteX2" fmla="*/ 6635686 w 8119015"/>
                  <a:gd name="connsiteY2" fmla="*/ 1627522 h 2048336"/>
                  <a:gd name="connsiteX3" fmla="*/ 6457569 w 8119015"/>
                  <a:gd name="connsiteY3" fmla="*/ 1606090 h 2048336"/>
                  <a:gd name="connsiteX4" fmla="*/ 5846064 w 8119015"/>
                  <a:gd name="connsiteY4" fmla="*/ 1645714 h 2048336"/>
                  <a:gd name="connsiteX5" fmla="*/ 5277231 w 8119015"/>
                  <a:gd name="connsiteY5" fmla="*/ 1552084 h 2048336"/>
                  <a:gd name="connsiteX6" fmla="*/ 4168807 w 8119015"/>
                  <a:gd name="connsiteY6" fmla="*/ 1329103 h 2048336"/>
                  <a:gd name="connsiteX7" fmla="*/ 3713798 w 8119015"/>
                  <a:gd name="connsiteY7" fmla="*/ 1429783 h 2048336"/>
                  <a:gd name="connsiteX8" fmla="*/ 3239643 w 8119015"/>
                  <a:gd name="connsiteY8" fmla="*/ 1603805 h 2048336"/>
                  <a:gd name="connsiteX9" fmla="*/ 3162586 w 8119015"/>
                  <a:gd name="connsiteY9" fmla="*/ 1536272 h 2048336"/>
                  <a:gd name="connsiteX10" fmla="*/ 2941796 w 8119015"/>
                  <a:gd name="connsiteY10" fmla="*/ 1383206 h 2048336"/>
                  <a:gd name="connsiteX11" fmla="*/ 2660428 w 8119015"/>
                  <a:gd name="connsiteY11" fmla="*/ 1456929 h 2048336"/>
                  <a:gd name="connsiteX12" fmla="*/ 2242280 w 8119015"/>
                  <a:gd name="connsiteY12" fmla="*/ 1553703 h 2048336"/>
                  <a:gd name="connsiteX13" fmla="*/ 1471993 w 8119015"/>
                  <a:gd name="connsiteY13" fmla="*/ 497380 h 2048336"/>
                  <a:gd name="connsiteX14" fmla="*/ 926973 w 8119015"/>
                  <a:gd name="connsiteY14" fmla="*/ 175 h 2048336"/>
                  <a:gd name="connsiteX15" fmla="*/ 472250 w 8119015"/>
                  <a:gd name="connsiteY15" fmla="*/ 425276 h 2048336"/>
                  <a:gd name="connsiteX16" fmla="*/ 0 w 8119015"/>
                  <a:gd name="connsiteY16" fmla="*/ 1652192 h 2048336"/>
                  <a:gd name="connsiteX17" fmla="*/ 0 w 8119015"/>
                  <a:gd name="connsiteY17" fmla="*/ 2048336 h 2048336"/>
                  <a:gd name="connsiteX18" fmla="*/ 8119015 w 8119015"/>
                  <a:gd name="connsiteY18" fmla="*/ 2046812 h 2048336"/>
                  <a:gd name="connsiteX19" fmla="*/ 8119015 w 8119015"/>
                  <a:gd name="connsiteY19" fmla="*/ 1647524 h 2048336"/>
                  <a:gd name="connsiteX20" fmla="*/ 7655528 w 8119015"/>
                  <a:gd name="connsiteY20" fmla="*/ 1555132 h 2048336"/>
                  <a:gd name="connsiteX21" fmla="*/ 7604284 w 8119015"/>
                  <a:gd name="connsiteY21" fmla="*/ 1546083 h 2048336"/>
                  <a:gd name="connsiteX0" fmla="*/ 7604284 w 8119015"/>
                  <a:gd name="connsiteY0" fmla="*/ 1546044 h 2048297"/>
                  <a:gd name="connsiteX1" fmla="*/ 6970014 w 8119015"/>
                  <a:gd name="connsiteY1" fmla="*/ 1543567 h 2048297"/>
                  <a:gd name="connsiteX2" fmla="*/ 6635686 w 8119015"/>
                  <a:gd name="connsiteY2" fmla="*/ 1627483 h 2048297"/>
                  <a:gd name="connsiteX3" fmla="*/ 6457569 w 8119015"/>
                  <a:gd name="connsiteY3" fmla="*/ 1606051 h 2048297"/>
                  <a:gd name="connsiteX4" fmla="*/ 5846064 w 8119015"/>
                  <a:gd name="connsiteY4" fmla="*/ 1645675 h 2048297"/>
                  <a:gd name="connsiteX5" fmla="*/ 5277231 w 8119015"/>
                  <a:gd name="connsiteY5" fmla="*/ 1552045 h 2048297"/>
                  <a:gd name="connsiteX6" fmla="*/ 4168807 w 8119015"/>
                  <a:gd name="connsiteY6" fmla="*/ 1329064 h 2048297"/>
                  <a:gd name="connsiteX7" fmla="*/ 3713798 w 8119015"/>
                  <a:gd name="connsiteY7" fmla="*/ 1429744 h 2048297"/>
                  <a:gd name="connsiteX8" fmla="*/ 3239643 w 8119015"/>
                  <a:gd name="connsiteY8" fmla="*/ 1603766 h 2048297"/>
                  <a:gd name="connsiteX9" fmla="*/ 3162586 w 8119015"/>
                  <a:gd name="connsiteY9" fmla="*/ 1536233 h 2048297"/>
                  <a:gd name="connsiteX10" fmla="*/ 2941796 w 8119015"/>
                  <a:gd name="connsiteY10" fmla="*/ 1383167 h 2048297"/>
                  <a:gd name="connsiteX11" fmla="*/ 2660428 w 8119015"/>
                  <a:gd name="connsiteY11" fmla="*/ 1456890 h 2048297"/>
                  <a:gd name="connsiteX12" fmla="*/ 1471993 w 8119015"/>
                  <a:gd name="connsiteY12" fmla="*/ 497341 h 2048297"/>
                  <a:gd name="connsiteX13" fmla="*/ 926973 w 8119015"/>
                  <a:gd name="connsiteY13" fmla="*/ 136 h 2048297"/>
                  <a:gd name="connsiteX14" fmla="*/ 472250 w 8119015"/>
                  <a:gd name="connsiteY14" fmla="*/ 425237 h 2048297"/>
                  <a:gd name="connsiteX15" fmla="*/ 0 w 8119015"/>
                  <a:gd name="connsiteY15" fmla="*/ 1652153 h 2048297"/>
                  <a:gd name="connsiteX16" fmla="*/ 0 w 8119015"/>
                  <a:gd name="connsiteY16" fmla="*/ 2048297 h 2048297"/>
                  <a:gd name="connsiteX17" fmla="*/ 8119015 w 8119015"/>
                  <a:gd name="connsiteY17" fmla="*/ 2046773 h 2048297"/>
                  <a:gd name="connsiteX18" fmla="*/ 8119015 w 8119015"/>
                  <a:gd name="connsiteY18" fmla="*/ 1647485 h 2048297"/>
                  <a:gd name="connsiteX19" fmla="*/ 7655528 w 8119015"/>
                  <a:gd name="connsiteY19" fmla="*/ 1555093 h 2048297"/>
                  <a:gd name="connsiteX20" fmla="*/ 7604284 w 8119015"/>
                  <a:gd name="connsiteY20" fmla="*/ 1546044 h 2048297"/>
                  <a:gd name="connsiteX0" fmla="*/ 7604284 w 8119015"/>
                  <a:gd name="connsiteY0" fmla="*/ 1546038 h 2048291"/>
                  <a:gd name="connsiteX1" fmla="*/ 6970014 w 8119015"/>
                  <a:gd name="connsiteY1" fmla="*/ 1543561 h 2048291"/>
                  <a:gd name="connsiteX2" fmla="*/ 6635686 w 8119015"/>
                  <a:gd name="connsiteY2" fmla="*/ 1627477 h 2048291"/>
                  <a:gd name="connsiteX3" fmla="*/ 6457569 w 8119015"/>
                  <a:gd name="connsiteY3" fmla="*/ 1606045 h 2048291"/>
                  <a:gd name="connsiteX4" fmla="*/ 5846064 w 8119015"/>
                  <a:gd name="connsiteY4" fmla="*/ 1645669 h 2048291"/>
                  <a:gd name="connsiteX5" fmla="*/ 5277231 w 8119015"/>
                  <a:gd name="connsiteY5" fmla="*/ 1552039 h 2048291"/>
                  <a:gd name="connsiteX6" fmla="*/ 4168807 w 8119015"/>
                  <a:gd name="connsiteY6" fmla="*/ 1329058 h 2048291"/>
                  <a:gd name="connsiteX7" fmla="*/ 3713798 w 8119015"/>
                  <a:gd name="connsiteY7" fmla="*/ 1429738 h 2048291"/>
                  <a:gd name="connsiteX8" fmla="*/ 3239643 w 8119015"/>
                  <a:gd name="connsiteY8" fmla="*/ 1603760 h 2048291"/>
                  <a:gd name="connsiteX9" fmla="*/ 3162586 w 8119015"/>
                  <a:gd name="connsiteY9" fmla="*/ 1536227 h 2048291"/>
                  <a:gd name="connsiteX10" fmla="*/ 2941796 w 8119015"/>
                  <a:gd name="connsiteY10" fmla="*/ 1383161 h 2048291"/>
                  <a:gd name="connsiteX11" fmla="*/ 1471993 w 8119015"/>
                  <a:gd name="connsiteY11" fmla="*/ 497335 h 2048291"/>
                  <a:gd name="connsiteX12" fmla="*/ 926973 w 8119015"/>
                  <a:gd name="connsiteY12" fmla="*/ 130 h 2048291"/>
                  <a:gd name="connsiteX13" fmla="*/ 472250 w 8119015"/>
                  <a:gd name="connsiteY13" fmla="*/ 425231 h 2048291"/>
                  <a:gd name="connsiteX14" fmla="*/ 0 w 8119015"/>
                  <a:gd name="connsiteY14" fmla="*/ 1652147 h 2048291"/>
                  <a:gd name="connsiteX15" fmla="*/ 0 w 8119015"/>
                  <a:gd name="connsiteY15" fmla="*/ 2048291 h 2048291"/>
                  <a:gd name="connsiteX16" fmla="*/ 8119015 w 8119015"/>
                  <a:gd name="connsiteY16" fmla="*/ 2046767 h 2048291"/>
                  <a:gd name="connsiteX17" fmla="*/ 8119015 w 8119015"/>
                  <a:gd name="connsiteY17" fmla="*/ 1647479 h 2048291"/>
                  <a:gd name="connsiteX18" fmla="*/ 7655528 w 8119015"/>
                  <a:gd name="connsiteY18" fmla="*/ 1555087 h 2048291"/>
                  <a:gd name="connsiteX19" fmla="*/ 7604284 w 8119015"/>
                  <a:gd name="connsiteY19" fmla="*/ 1546038 h 2048291"/>
                  <a:gd name="connsiteX0" fmla="*/ 7604284 w 8119015"/>
                  <a:gd name="connsiteY0" fmla="*/ 1546038 h 2048291"/>
                  <a:gd name="connsiteX1" fmla="*/ 6970014 w 8119015"/>
                  <a:gd name="connsiteY1" fmla="*/ 1543561 h 2048291"/>
                  <a:gd name="connsiteX2" fmla="*/ 6635686 w 8119015"/>
                  <a:gd name="connsiteY2" fmla="*/ 1627477 h 2048291"/>
                  <a:gd name="connsiteX3" fmla="*/ 6457569 w 8119015"/>
                  <a:gd name="connsiteY3" fmla="*/ 1606045 h 2048291"/>
                  <a:gd name="connsiteX4" fmla="*/ 5846064 w 8119015"/>
                  <a:gd name="connsiteY4" fmla="*/ 1645669 h 2048291"/>
                  <a:gd name="connsiteX5" fmla="*/ 5277231 w 8119015"/>
                  <a:gd name="connsiteY5" fmla="*/ 1552039 h 2048291"/>
                  <a:gd name="connsiteX6" fmla="*/ 4168807 w 8119015"/>
                  <a:gd name="connsiteY6" fmla="*/ 1329058 h 2048291"/>
                  <a:gd name="connsiteX7" fmla="*/ 3713798 w 8119015"/>
                  <a:gd name="connsiteY7" fmla="*/ 1429738 h 2048291"/>
                  <a:gd name="connsiteX8" fmla="*/ 3162586 w 8119015"/>
                  <a:gd name="connsiteY8" fmla="*/ 1536227 h 2048291"/>
                  <a:gd name="connsiteX9" fmla="*/ 2941796 w 8119015"/>
                  <a:gd name="connsiteY9" fmla="*/ 1383161 h 2048291"/>
                  <a:gd name="connsiteX10" fmla="*/ 1471993 w 8119015"/>
                  <a:gd name="connsiteY10" fmla="*/ 497335 h 2048291"/>
                  <a:gd name="connsiteX11" fmla="*/ 926973 w 8119015"/>
                  <a:gd name="connsiteY11" fmla="*/ 130 h 2048291"/>
                  <a:gd name="connsiteX12" fmla="*/ 472250 w 8119015"/>
                  <a:gd name="connsiteY12" fmla="*/ 425231 h 2048291"/>
                  <a:gd name="connsiteX13" fmla="*/ 0 w 8119015"/>
                  <a:gd name="connsiteY13" fmla="*/ 1652147 h 2048291"/>
                  <a:gd name="connsiteX14" fmla="*/ 0 w 8119015"/>
                  <a:gd name="connsiteY14" fmla="*/ 2048291 h 2048291"/>
                  <a:gd name="connsiteX15" fmla="*/ 8119015 w 8119015"/>
                  <a:gd name="connsiteY15" fmla="*/ 2046767 h 2048291"/>
                  <a:gd name="connsiteX16" fmla="*/ 8119015 w 8119015"/>
                  <a:gd name="connsiteY16" fmla="*/ 1647479 h 2048291"/>
                  <a:gd name="connsiteX17" fmla="*/ 7655528 w 8119015"/>
                  <a:gd name="connsiteY17" fmla="*/ 1555087 h 2048291"/>
                  <a:gd name="connsiteX18" fmla="*/ 7604284 w 8119015"/>
                  <a:gd name="connsiteY18" fmla="*/ 1546038 h 2048291"/>
                  <a:gd name="connsiteX0" fmla="*/ 7604284 w 8119015"/>
                  <a:gd name="connsiteY0" fmla="*/ 1546038 h 2048291"/>
                  <a:gd name="connsiteX1" fmla="*/ 6970014 w 8119015"/>
                  <a:gd name="connsiteY1" fmla="*/ 1543561 h 2048291"/>
                  <a:gd name="connsiteX2" fmla="*/ 6635686 w 8119015"/>
                  <a:gd name="connsiteY2" fmla="*/ 1627477 h 2048291"/>
                  <a:gd name="connsiteX3" fmla="*/ 6457569 w 8119015"/>
                  <a:gd name="connsiteY3" fmla="*/ 1606045 h 2048291"/>
                  <a:gd name="connsiteX4" fmla="*/ 5846064 w 8119015"/>
                  <a:gd name="connsiteY4" fmla="*/ 1645669 h 2048291"/>
                  <a:gd name="connsiteX5" fmla="*/ 5277231 w 8119015"/>
                  <a:gd name="connsiteY5" fmla="*/ 1552039 h 2048291"/>
                  <a:gd name="connsiteX6" fmla="*/ 4168807 w 8119015"/>
                  <a:gd name="connsiteY6" fmla="*/ 1329058 h 2048291"/>
                  <a:gd name="connsiteX7" fmla="*/ 3713798 w 8119015"/>
                  <a:gd name="connsiteY7" fmla="*/ 1429738 h 2048291"/>
                  <a:gd name="connsiteX8" fmla="*/ 3322137 w 8119015"/>
                  <a:gd name="connsiteY8" fmla="*/ 1420191 h 2048291"/>
                  <a:gd name="connsiteX9" fmla="*/ 2941796 w 8119015"/>
                  <a:gd name="connsiteY9" fmla="*/ 1383161 h 2048291"/>
                  <a:gd name="connsiteX10" fmla="*/ 1471993 w 8119015"/>
                  <a:gd name="connsiteY10" fmla="*/ 497335 h 2048291"/>
                  <a:gd name="connsiteX11" fmla="*/ 926973 w 8119015"/>
                  <a:gd name="connsiteY11" fmla="*/ 130 h 2048291"/>
                  <a:gd name="connsiteX12" fmla="*/ 472250 w 8119015"/>
                  <a:gd name="connsiteY12" fmla="*/ 425231 h 2048291"/>
                  <a:gd name="connsiteX13" fmla="*/ 0 w 8119015"/>
                  <a:gd name="connsiteY13" fmla="*/ 1652147 h 2048291"/>
                  <a:gd name="connsiteX14" fmla="*/ 0 w 8119015"/>
                  <a:gd name="connsiteY14" fmla="*/ 2048291 h 2048291"/>
                  <a:gd name="connsiteX15" fmla="*/ 8119015 w 8119015"/>
                  <a:gd name="connsiteY15" fmla="*/ 2046767 h 2048291"/>
                  <a:gd name="connsiteX16" fmla="*/ 8119015 w 8119015"/>
                  <a:gd name="connsiteY16" fmla="*/ 1647479 h 2048291"/>
                  <a:gd name="connsiteX17" fmla="*/ 7655528 w 8119015"/>
                  <a:gd name="connsiteY17" fmla="*/ 1555087 h 2048291"/>
                  <a:gd name="connsiteX18" fmla="*/ 7604284 w 8119015"/>
                  <a:gd name="connsiteY18" fmla="*/ 1546038 h 2048291"/>
                  <a:gd name="connsiteX0" fmla="*/ 7604284 w 8119015"/>
                  <a:gd name="connsiteY0" fmla="*/ 1546038 h 2048291"/>
                  <a:gd name="connsiteX1" fmla="*/ 6970014 w 8119015"/>
                  <a:gd name="connsiteY1" fmla="*/ 1543561 h 2048291"/>
                  <a:gd name="connsiteX2" fmla="*/ 6635686 w 8119015"/>
                  <a:gd name="connsiteY2" fmla="*/ 1627477 h 2048291"/>
                  <a:gd name="connsiteX3" fmla="*/ 6457569 w 8119015"/>
                  <a:gd name="connsiteY3" fmla="*/ 1606045 h 2048291"/>
                  <a:gd name="connsiteX4" fmla="*/ 5846064 w 8119015"/>
                  <a:gd name="connsiteY4" fmla="*/ 1645669 h 2048291"/>
                  <a:gd name="connsiteX5" fmla="*/ 5277231 w 8119015"/>
                  <a:gd name="connsiteY5" fmla="*/ 1552039 h 2048291"/>
                  <a:gd name="connsiteX6" fmla="*/ 4168807 w 8119015"/>
                  <a:gd name="connsiteY6" fmla="*/ 1329058 h 2048291"/>
                  <a:gd name="connsiteX7" fmla="*/ 3713798 w 8119015"/>
                  <a:gd name="connsiteY7" fmla="*/ 1429738 h 2048291"/>
                  <a:gd name="connsiteX8" fmla="*/ 2941796 w 8119015"/>
                  <a:gd name="connsiteY8" fmla="*/ 1383161 h 2048291"/>
                  <a:gd name="connsiteX9" fmla="*/ 1471993 w 8119015"/>
                  <a:gd name="connsiteY9" fmla="*/ 497335 h 2048291"/>
                  <a:gd name="connsiteX10" fmla="*/ 926973 w 8119015"/>
                  <a:gd name="connsiteY10" fmla="*/ 130 h 2048291"/>
                  <a:gd name="connsiteX11" fmla="*/ 472250 w 8119015"/>
                  <a:gd name="connsiteY11" fmla="*/ 425231 h 2048291"/>
                  <a:gd name="connsiteX12" fmla="*/ 0 w 8119015"/>
                  <a:gd name="connsiteY12" fmla="*/ 1652147 h 2048291"/>
                  <a:gd name="connsiteX13" fmla="*/ 0 w 8119015"/>
                  <a:gd name="connsiteY13" fmla="*/ 2048291 h 2048291"/>
                  <a:gd name="connsiteX14" fmla="*/ 8119015 w 8119015"/>
                  <a:gd name="connsiteY14" fmla="*/ 2046767 h 2048291"/>
                  <a:gd name="connsiteX15" fmla="*/ 8119015 w 8119015"/>
                  <a:gd name="connsiteY15" fmla="*/ 1647479 h 2048291"/>
                  <a:gd name="connsiteX16" fmla="*/ 7655528 w 8119015"/>
                  <a:gd name="connsiteY16" fmla="*/ 1555087 h 2048291"/>
                  <a:gd name="connsiteX17" fmla="*/ 7604284 w 8119015"/>
                  <a:gd name="connsiteY17" fmla="*/ 1546038 h 2048291"/>
                  <a:gd name="connsiteX0" fmla="*/ 7604284 w 8119015"/>
                  <a:gd name="connsiteY0" fmla="*/ 1711715 h 2213968"/>
                  <a:gd name="connsiteX1" fmla="*/ 6970014 w 8119015"/>
                  <a:gd name="connsiteY1" fmla="*/ 1709238 h 2213968"/>
                  <a:gd name="connsiteX2" fmla="*/ 6635686 w 8119015"/>
                  <a:gd name="connsiteY2" fmla="*/ 1793154 h 2213968"/>
                  <a:gd name="connsiteX3" fmla="*/ 6457569 w 8119015"/>
                  <a:gd name="connsiteY3" fmla="*/ 1771722 h 2213968"/>
                  <a:gd name="connsiteX4" fmla="*/ 5846064 w 8119015"/>
                  <a:gd name="connsiteY4" fmla="*/ 1811346 h 2213968"/>
                  <a:gd name="connsiteX5" fmla="*/ 5277231 w 8119015"/>
                  <a:gd name="connsiteY5" fmla="*/ 1717716 h 2213968"/>
                  <a:gd name="connsiteX6" fmla="*/ 4168807 w 8119015"/>
                  <a:gd name="connsiteY6" fmla="*/ 1494735 h 2213968"/>
                  <a:gd name="connsiteX7" fmla="*/ 3713798 w 8119015"/>
                  <a:gd name="connsiteY7" fmla="*/ 1595415 h 2213968"/>
                  <a:gd name="connsiteX8" fmla="*/ 2941796 w 8119015"/>
                  <a:gd name="connsiteY8" fmla="*/ 1548838 h 2213968"/>
                  <a:gd name="connsiteX9" fmla="*/ 1598908 w 8119015"/>
                  <a:gd name="connsiteY9" fmla="*/ 104586 h 2213968"/>
                  <a:gd name="connsiteX10" fmla="*/ 926973 w 8119015"/>
                  <a:gd name="connsiteY10" fmla="*/ 165807 h 2213968"/>
                  <a:gd name="connsiteX11" fmla="*/ 472250 w 8119015"/>
                  <a:gd name="connsiteY11" fmla="*/ 590908 h 2213968"/>
                  <a:gd name="connsiteX12" fmla="*/ 0 w 8119015"/>
                  <a:gd name="connsiteY12" fmla="*/ 1817824 h 2213968"/>
                  <a:gd name="connsiteX13" fmla="*/ 0 w 8119015"/>
                  <a:gd name="connsiteY13" fmla="*/ 2213968 h 2213968"/>
                  <a:gd name="connsiteX14" fmla="*/ 8119015 w 8119015"/>
                  <a:gd name="connsiteY14" fmla="*/ 2212444 h 2213968"/>
                  <a:gd name="connsiteX15" fmla="*/ 8119015 w 8119015"/>
                  <a:gd name="connsiteY15" fmla="*/ 1813156 h 2213968"/>
                  <a:gd name="connsiteX16" fmla="*/ 7655528 w 8119015"/>
                  <a:gd name="connsiteY16" fmla="*/ 1720764 h 2213968"/>
                  <a:gd name="connsiteX17" fmla="*/ 7604284 w 8119015"/>
                  <a:gd name="connsiteY17" fmla="*/ 1711715 h 2213968"/>
                  <a:gd name="connsiteX0" fmla="*/ 7604284 w 8119015"/>
                  <a:gd name="connsiteY0" fmla="*/ 1745693 h 2247946"/>
                  <a:gd name="connsiteX1" fmla="*/ 6970014 w 8119015"/>
                  <a:gd name="connsiteY1" fmla="*/ 1743216 h 2247946"/>
                  <a:gd name="connsiteX2" fmla="*/ 6635686 w 8119015"/>
                  <a:gd name="connsiteY2" fmla="*/ 1827132 h 2247946"/>
                  <a:gd name="connsiteX3" fmla="*/ 6457569 w 8119015"/>
                  <a:gd name="connsiteY3" fmla="*/ 1805700 h 2247946"/>
                  <a:gd name="connsiteX4" fmla="*/ 5846064 w 8119015"/>
                  <a:gd name="connsiteY4" fmla="*/ 1845324 h 2247946"/>
                  <a:gd name="connsiteX5" fmla="*/ 5277231 w 8119015"/>
                  <a:gd name="connsiteY5" fmla="*/ 1751694 h 2247946"/>
                  <a:gd name="connsiteX6" fmla="*/ 4168807 w 8119015"/>
                  <a:gd name="connsiteY6" fmla="*/ 1528713 h 2247946"/>
                  <a:gd name="connsiteX7" fmla="*/ 3713798 w 8119015"/>
                  <a:gd name="connsiteY7" fmla="*/ 1629393 h 2247946"/>
                  <a:gd name="connsiteX8" fmla="*/ 2941796 w 8119015"/>
                  <a:gd name="connsiteY8" fmla="*/ 1582816 h 2247946"/>
                  <a:gd name="connsiteX9" fmla="*/ 1598908 w 8119015"/>
                  <a:gd name="connsiteY9" fmla="*/ 138564 h 2247946"/>
                  <a:gd name="connsiteX10" fmla="*/ 774675 w 8119015"/>
                  <a:gd name="connsiteY10" fmla="*/ 112757 h 2247946"/>
                  <a:gd name="connsiteX11" fmla="*/ 472250 w 8119015"/>
                  <a:gd name="connsiteY11" fmla="*/ 624886 h 2247946"/>
                  <a:gd name="connsiteX12" fmla="*/ 0 w 8119015"/>
                  <a:gd name="connsiteY12" fmla="*/ 1851802 h 2247946"/>
                  <a:gd name="connsiteX13" fmla="*/ 0 w 8119015"/>
                  <a:gd name="connsiteY13" fmla="*/ 2247946 h 2247946"/>
                  <a:gd name="connsiteX14" fmla="*/ 8119015 w 8119015"/>
                  <a:gd name="connsiteY14" fmla="*/ 2246422 h 2247946"/>
                  <a:gd name="connsiteX15" fmla="*/ 8119015 w 8119015"/>
                  <a:gd name="connsiteY15" fmla="*/ 1847134 h 2247946"/>
                  <a:gd name="connsiteX16" fmla="*/ 7655528 w 8119015"/>
                  <a:gd name="connsiteY16" fmla="*/ 1754742 h 2247946"/>
                  <a:gd name="connsiteX17" fmla="*/ 7604284 w 8119015"/>
                  <a:gd name="connsiteY17" fmla="*/ 1745693 h 2247946"/>
                  <a:gd name="connsiteX0" fmla="*/ 7604284 w 8119015"/>
                  <a:gd name="connsiteY0" fmla="*/ 1779036 h 2281289"/>
                  <a:gd name="connsiteX1" fmla="*/ 6970014 w 8119015"/>
                  <a:gd name="connsiteY1" fmla="*/ 1776559 h 2281289"/>
                  <a:gd name="connsiteX2" fmla="*/ 6635686 w 8119015"/>
                  <a:gd name="connsiteY2" fmla="*/ 1860475 h 2281289"/>
                  <a:gd name="connsiteX3" fmla="*/ 6457569 w 8119015"/>
                  <a:gd name="connsiteY3" fmla="*/ 1839043 h 2281289"/>
                  <a:gd name="connsiteX4" fmla="*/ 5846064 w 8119015"/>
                  <a:gd name="connsiteY4" fmla="*/ 1878667 h 2281289"/>
                  <a:gd name="connsiteX5" fmla="*/ 5277231 w 8119015"/>
                  <a:gd name="connsiteY5" fmla="*/ 1785037 h 2281289"/>
                  <a:gd name="connsiteX6" fmla="*/ 4168807 w 8119015"/>
                  <a:gd name="connsiteY6" fmla="*/ 1562056 h 2281289"/>
                  <a:gd name="connsiteX7" fmla="*/ 3713798 w 8119015"/>
                  <a:gd name="connsiteY7" fmla="*/ 1662736 h 2281289"/>
                  <a:gd name="connsiteX8" fmla="*/ 2941796 w 8119015"/>
                  <a:gd name="connsiteY8" fmla="*/ 1616159 h 2281289"/>
                  <a:gd name="connsiteX9" fmla="*/ 1598908 w 8119015"/>
                  <a:gd name="connsiteY9" fmla="*/ 171907 h 2281289"/>
                  <a:gd name="connsiteX10" fmla="*/ 810936 w 8119015"/>
                  <a:gd name="connsiteY10" fmla="*/ 80829 h 2281289"/>
                  <a:gd name="connsiteX11" fmla="*/ 472250 w 8119015"/>
                  <a:gd name="connsiteY11" fmla="*/ 658229 h 2281289"/>
                  <a:gd name="connsiteX12" fmla="*/ 0 w 8119015"/>
                  <a:gd name="connsiteY12" fmla="*/ 1885145 h 2281289"/>
                  <a:gd name="connsiteX13" fmla="*/ 0 w 8119015"/>
                  <a:gd name="connsiteY13" fmla="*/ 2281289 h 2281289"/>
                  <a:gd name="connsiteX14" fmla="*/ 8119015 w 8119015"/>
                  <a:gd name="connsiteY14" fmla="*/ 2279765 h 2281289"/>
                  <a:gd name="connsiteX15" fmla="*/ 8119015 w 8119015"/>
                  <a:gd name="connsiteY15" fmla="*/ 1880477 h 2281289"/>
                  <a:gd name="connsiteX16" fmla="*/ 7655528 w 8119015"/>
                  <a:gd name="connsiteY16" fmla="*/ 1788085 h 2281289"/>
                  <a:gd name="connsiteX17" fmla="*/ 7604284 w 8119015"/>
                  <a:gd name="connsiteY17" fmla="*/ 1779036 h 2281289"/>
                  <a:gd name="connsiteX0" fmla="*/ 7604284 w 8119015"/>
                  <a:gd name="connsiteY0" fmla="*/ 1779036 h 2281289"/>
                  <a:gd name="connsiteX1" fmla="*/ 6970014 w 8119015"/>
                  <a:gd name="connsiteY1" fmla="*/ 1776559 h 2281289"/>
                  <a:gd name="connsiteX2" fmla="*/ 6635686 w 8119015"/>
                  <a:gd name="connsiteY2" fmla="*/ 1860475 h 2281289"/>
                  <a:gd name="connsiteX3" fmla="*/ 6457569 w 8119015"/>
                  <a:gd name="connsiteY3" fmla="*/ 1839043 h 2281289"/>
                  <a:gd name="connsiteX4" fmla="*/ 5846064 w 8119015"/>
                  <a:gd name="connsiteY4" fmla="*/ 1878667 h 2281289"/>
                  <a:gd name="connsiteX5" fmla="*/ 5277231 w 8119015"/>
                  <a:gd name="connsiteY5" fmla="*/ 1785037 h 2281289"/>
                  <a:gd name="connsiteX6" fmla="*/ 4168807 w 8119015"/>
                  <a:gd name="connsiteY6" fmla="*/ 1562056 h 2281289"/>
                  <a:gd name="connsiteX7" fmla="*/ 3789948 w 8119015"/>
                  <a:gd name="connsiteY7" fmla="*/ 1786024 h 2281289"/>
                  <a:gd name="connsiteX8" fmla="*/ 2941796 w 8119015"/>
                  <a:gd name="connsiteY8" fmla="*/ 1616159 h 2281289"/>
                  <a:gd name="connsiteX9" fmla="*/ 1598908 w 8119015"/>
                  <a:gd name="connsiteY9" fmla="*/ 171907 h 2281289"/>
                  <a:gd name="connsiteX10" fmla="*/ 810936 w 8119015"/>
                  <a:gd name="connsiteY10" fmla="*/ 80829 h 2281289"/>
                  <a:gd name="connsiteX11" fmla="*/ 472250 w 8119015"/>
                  <a:gd name="connsiteY11" fmla="*/ 658229 h 2281289"/>
                  <a:gd name="connsiteX12" fmla="*/ 0 w 8119015"/>
                  <a:gd name="connsiteY12" fmla="*/ 1885145 h 2281289"/>
                  <a:gd name="connsiteX13" fmla="*/ 0 w 8119015"/>
                  <a:gd name="connsiteY13" fmla="*/ 2281289 h 2281289"/>
                  <a:gd name="connsiteX14" fmla="*/ 8119015 w 8119015"/>
                  <a:gd name="connsiteY14" fmla="*/ 2279765 h 2281289"/>
                  <a:gd name="connsiteX15" fmla="*/ 8119015 w 8119015"/>
                  <a:gd name="connsiteY15" fmla="*/ 1880477 h 2281289"/>
                  <a:gd name="connsiteX16" fmla="*/ 7655528 w 8119015"/>
                  <a:gd name="connsiteY16" fmla="*/ 1788085 h 2281289"/>
                  <a:gd name="connsiteX17" fmla="*/ 7604284 w 8119015"/>
                  <a:gd name="connsiteY17" fmla="*/ 1779036 h 2281289"/>
                  <a:gd name="connsiteX0" fmla="*/ 7604284 w 8119015"/>
                  <a:gd name="connsiteY0" fmla="*/ 1779036 h 2281289"/>
                  <a:gd name="connsiteX1" fmla="*/ 6970014 w 8119015"/>
                  <a:gd name="connsiteY1" fmla="*/ 1776559 h 2281289"/>
                  <a:gd name="connsiteX2" fmla="*/ 6635686 w 8119015"/>
                  <a:gd name="connsiteY2" fmla="*/ 1860475 h 2281289"/>
                  <a:gd name="connsiteX3" fmla="*/ 6457569 w 8119015"/>
                  <a:gd name="connsiteY3" fmla="*/ 1839043 h 2281289"/>
                  <a:gd name="connsiteX4" fmla="*/ 5846064 w 8119015"/>
                  <a:gd name="connsiteY4" fmla="*/ 1878667 h 2281289"/>
                  <a:gd name="connsiteX5" fmla="*/ 5277231 w 8119015"/>
                  <a:gd name="connsiteY5" fmla="*/ 1785037 h 2281289"/>
                  <a:gd name="connsiteX6" fmla="*/ 4364619 w 8119015"/>
                  <a:gd name="connsiteY6" fmla="*/ 1591064 h 2281289"/>
                  <a:gd name="connsiteX7" fmla="*/ 3789948 w 8119015"/>
                  <a:gd name="connsiteY7" fmla="*/ 1786024 h 2281289"/>
                  <a:gd name="connsiteX8" fmla="*/ 2941796 w 8119015"/>
                  <a:gd name="connsiteY8" fmla="*/ 1616159 h 2281289"/>
                  <a:gd name="connsiteX9" fmla="*/ 1598908 w 8119015"/>
                  <a:gd name="connsiteY9" fmla="*/ 171907 h 2281289"/>
                  <a:gd name="connsiteX10" fmla="*/ 810936 w 8119015"/>
                  <a:gd name="connsiteY10" fmla="*/ 80829 h 2281289"/>
                  <a:gd name="connsiteX11" fmla="*/ 472250 w 8119015"/>
                  <a:gd name="connsiteY11" fmla="*/ 658229 h 2281289"/>
                  <a:gd name="connsiteX12" fmla="*/ 0 w 8119015"/>
                  <a:gd name="connsiteY12" fmla="*/ 1885145 h 2281289"/>
                  <a:gd name="connsiteX13" fmla="*/ 0 w 8119015"/>
                  <a:gd name="connsiteY13" fmla="*/ 2281289 h 2281289"/>
                  <a:gd name="connsiteX14" fmla="*/ 8119015 w 8119015"/>
                  <a:gd name="connsiteY14" fmla="*/ 2279765 h 2281289"/>
                  <a:gd name="connsiteX15" fmla="*/ 8119015 w 8119015"/>
                  <a:gd name="connsiteY15" fmla="*/ 1880477 h 2281289"/>
                  <a:gd name="connsiteX16" fmla="*/ 7655528 w 8119015"/>
                  <a:gd name="connsiteY16" fmla="*/ 1788085 h 2281289"/>
                  <a:gd name="connsiteX17" fmla="*/ 7604284 w 8119015"/>
                  <a:gd name="connsiteY17" fmla="*/ 1779036 h 2281289"/>
                  <a:gd name="connsiteX0" fmla="*/ 7604284 w 8119015"/>
                  <a:gd name="connsiteY0" fmla="*/ 1779036 h 2281289"/>
                  <a:gd name="connsiteX1" fmla="*/ 6970014 w 8119015"/>
                  <a:gd name="connsiteY1" fmla="*/ 1776559 h 2281289"/>
                  <a:gd name="connsiteX2" fmla="*/ 6635686 w 8119015"/>
                  <a:gd name="connsiteY2" fmla="*/ 1860475 h 2281289"/>
                  <a:gd name="connsiteX3" fmla="*/ 6457569 w 8119015"/>
                  <a:gd name="connsiteY3" fmla="*/ 1839043 h 2281289"/>
                  <a:gd name="connsiteX4" fmla="*/ 5846064 w 8119015"/>
                  <a:gd name="connsiteY4" fmla="*/ 1878667 h 2281289"/>
                  <a:gd name="connsiteX5" fmla="*/ 6194645 w 8119015"/>
                  <a:gd name="connsiteY5" fmla="*/ 1197602 h 2281289"/>
                  <a:gd name="connsiteX6" fmla="*/ 4364619 w 8119015"/>
                  <a:gd name="connsiteY6" fmla="*/ 1591064 h 2281289"/>
                  <a:gd name="connsiteX7" fmla="*/ 3789948 w 8119015"/>
                  <a:gd name="connsiteY7" fmla="*/ 1786024 h 2281289"/>
                  <a:gd name="connsiteX8" fmla="*/ 2941796 w 8119015"/>
                  <a:gd name="connsiteY8" fmla="*/ 1616159 h 2281289"/>
                  <a:gd name="connsiteX9" fmla="*/ 1598908 w 8119015"/>
                  <a:gd name="connsiteY9" fmla="*/ 171907 h 2281289"/>
                  <a:gd name="connsiteX10" fmla="*/ 810936 w 8119015"/>
                  <a:gd name="connsiteY10" fmla="*/ 80829 h 2281289"/>
                  <a:gd name="connsiteX11" fmla="*/ 472250 w 8119015"/>
                  <a:gd name="connsiteY11" fmla="*/ 658229 h 2281289"/>
                  <a:gd name="connsiteX12" fmla="*/ 0 w 8119015"/>
                  <a:gd name="connsiteY12" fmla="*/ 1885145 h 2281289"/>
                  <a:gd name="connsiteX13" fmla="*/ 0 w 8119015"/>
                  <a:gd name="connsiteY13" fmla="*/ 2281289 h 2281289"/>
                  <a:gd name="connsiteX14" fmla="*/ 8119015 w 8119015"/>
                  <a:gd name="connsiteY14" fmla="*/ 2279765 h 2281289"/>
                  <a:gd name="connsiteX15" fmla="*/ 8119015 w 8119015"/>
                  <a:gd name="connsiteY15" fmla="*/ 1880477 h 2281289"/>
                  <a:gd name="connsiteX16" fmla="*/ 7655528 w 8119015"/>
                  <a:gd name="connsiteY16" fmla="*/ 1788085 h 2281289"/>
                  <a:gd name="connsiteX17" fmla="*/ 7604284 w 8119015"/>
                  <a:gd name="connsiteY17" fmla="*/ 1779036 h 2281289"/>
                  <a:gd name="connsiteX0" fmla="*/ 7604284 w 8119015"/>
                  <a:gd name="connsiteY0" fmla="*/ 1779036 h 2281289"/>
                  <a:gd name="connsiteX1" fmla="*/ 6970014 w 8119015"/>
                  <a:gd name="connsiteY1" fmla="*/ 1776559 h 2281289"/>
                  <a:gd name="connsiteX2" fmla="*/ 6635686 w 8119015"/>
                  <a:gd name="connsiteY2" fmla="*/ 1860475 h 2281289"/>
                  <a:gd name="connsiteX3" fmla="*/ 6457569 w 8119015"/>
                  <a:gd name="connsiteY3" fmla="*/ 1839043 h 2281289"/>
                  <a:gd name="connsiteX4" fmla="*/ 6194645 w 8119015"/>
                  <a:gd name="connsiteY4" fmla="*/ 1197602 h 2281289"/>
                  <a:gd name="connsiteX5" fmla="*/ 4364619 w 8119015"/>
                  <a:gd name="connsiteY5" fmla="*/ 1591064 h 2281289"/>
                  <a:gd name="connsiteX6" fmla="*/ 3789948 w 8119015"/>
                  <a:gd name="connsiteY6" fmla="*/ 1786024 h 2281289"/>
                  <a:gd name="connsiteX7" fmla="*/ 2941796 w 8119015"/>
                  <a:gd name="connsiteY7" fmla="*/ 1616159 h 2281289"/>
                  <a:gd name="connsiteX8" fmla="*/ 1598908 w 8119015"/>
                  <a:gd name="connsiteY8" fmla="*/ 171907 h 2281289"/>
                  <a:gd name="connsiteX9" fmla="*/ 810936 w 8119015"/>
                  <a:gd name="connsiteY9" fmla="*/ 80829 h 2281289"/>
                  <a:gd name="connsiteX10" fmla="*/ 472250 w 8119015"/>
                  <a:gd name="connsiteY10" fmla="*/ 658229 h 2281289"/>
                  <a:gd name="connsiteX11" fmla="*/ 0 w 8119015"/>
                  <a:gd name="connsiteY11" fmla="*/ 1885145 h 2281289"/>
                  <a:gd name="connsiteX12" fmla="*/ 0 w 8119015"/>
                  <a:gd name="connsiteY12" fmla="*/ 2281289 h 2281289"/>
                  <a:gd name="connsiteX13" fmla="*/ 8119015 w 8119015"/>
                  <a:gd name="connsiteY13" fmla="*/ 2279765 h 2281289"/>
                  <a:gd name="connsiteX14" fmla="*/ 8119015 w 8119015"/>
                  <a:gd name="connsiteY14" fmla="*/ 1880477 h 2281289"/>
                  <a:gd name="connsiteX15" fmla="*/ 7655528 w 8119015"/>
                  <a:gd name="connsiteY15" fmla="*/ 1788085 h 2281289"/>
                  <a:gd name="connsiteX16" fmla="*/ 7604284 w 8119015"/>
                  <a:gd name="connsiteY16" fmla="*/ 1779036 h 2281289"/>
                  <a:gd name="connsiteX0" fmla="*/ 7604284 w 8119015"/>
                  <a:gd name="connsiteY0" fmla="*/ 1779036 h 2281289"/>
                  <a:gd name="connsiteX1" fmla="*/ 6970014 w 8119015"/>
                  <a:gd name="connsiteY1" fmla="*/ 1776559 h 2281289"/>
                  <a:gd name="connsiteX2" fmla="*/ 6635686 w 8119015"/>
                  <a:gd name="connsiteY2" fmla="*/ 1860475 h 2281289"/>
                  <a:gd name="connsiteX3" fmla="*/ 6194645 w 8119015"/>
                  <a:gd name="connsiteY3" fmla="*/ 1197602 h 2281289"/>
                  <a:gd name="connsiteX4" fmla="*/ 4364619 w 8119015"/>
                  <a:gd name="connsiteY4" fmla="*/ 1591064 h 2281289"/>
                  <a:gd name="connsiteX5" fmla="*/ 3789948 w 8119015"/>
                  <a:gd name="connsiteY5" fmla="*/ 1786024 h 2281289"/>
                  <a:gd name="connsiteX6" fmla="*/ 2941796 w 8119015"/>
                  <a:gd name="connsiteY6" fmla="*/ 1616159 h 2281289"/>
                  <a:gd name="connsiteX7" fmla="*/ 1598908 w 8119015"/>
                  <a:gd name="connsiteY7" fmla="*/ 171907 h 2281289"/>
                  <a:gd name="connsiteX8" fmla="*/ 810936 w 8119015"/>
                  <a:gd name="connsiteY8" fmla="*/ 80829 h 2281289"/>
                  <a:gd name="connsiteX9" fmla="*/ 472250 w 8119015"/>
                  <a:gd name="connsiteY9" fmla="*/ 658229 h 2281289"/>
                  <a:gd name="connsiteX10" fmla="*/ 0 w 8119015"/>
                  <a:gd name="connsiteY10" fmla="*/ 1885145 h 2281289"/>
                  <a:gd name="connsiteX11" fmla="*/ 0 w 8119015"/>
                  <a:gd name="connsiteY11" fmla="*/ 2281289 h 2281289"/>
                  <a:gd name="connsiteX12" fmla="*/ 8119015 w 8119015"/>
                  <a:gd name="connsiteY12" fmla="*/ 2279765 h 2281289"/>
                  <a:gd name="connsiteX13" fmla="*/ 8119015 w 8119015"/>
                  <a:gd name="connsiteY13" fmla="*/ 1880477 h 2281289"/>
                  <a:gd name="connsiteX14" fmla="*/ 7655528 w 8119015"/>
                  <a:gd name="connsiteY14" fmla="*/ 1788085 h 2281289"/>
                  <a:gd name="connsiteX15" fmla="*/ 7604284 w 8119015"/>
                  <a:gd name="connsiteY15" fmla="*/ 1779036 h 2281289"/>
                  <a:gd name="connsiteX0" fmla="*/ 7604284 w 8119015"/>
                  <a:gd name="connsiteY0" fmla="*/ 1779036 h 2281289"/>
                  <a:gd name="connsiteX1" fmla="*/ 6970014 w 8119015"/>
                  <a:gd name="connsiteY1" fmla="*/ 1776559 h 2281289"/>
                  <a:gd name="connsiteX2" fmla="*/ 6194645 w 8119015"/>
                  <a:gd name="connsiteY2" fmla="*/ 1197602 h 2281289"/>
                  <a:gd name="connsiteX3" fmla="*/ 4364619 w 8119015"/>
                  <a:gd name="connsiteY3" fmla="*/ 1591064 h 2281289"/>
                  <a:gd name="connsiteX4" fmla="*/ 3789948 w 8119015"/>
                  <a:gd name="connsiteY4" fmla="*/ 1786024 h 2281289"/>
                  <a:gd name="connsiteX5" fmla="*/ 2941796 w 8119015"/>
                  <a:gd name="connsiteY5" fmla="*/ 1616159 h 2281289"/>
                  <a:gd name="connsiteX6" fmla="*/ 1598908 w 8119015"/>
                  <a:gd name="connsiteY6" fmla="*/ 171907 h 2281289"/>
                  <a:gd name="connsiteX7" fmla="*/ 810936 w 8119015"/>
                  <a:gd name="connsiteY7" fmla="*/ 80829 h 2281289"/>
                  <a:gd name="connsiteX8" fmla="*/ 472250 w 8119015"/>
                  <a:gd name="connsiteY8" fmla="*/ 658229 h 2281289"/>
                  <a:gd name="connsiteX9" fmla="*/ 0 w 8119015"/>
                  <a:gd name="connsiteY9" fmla="*/ 1885145 h 2281289"/>
                  <a:gd name="connsiteX10" fmla="*/ 0 w 8119015"/>
                  <a:gd name="connsiteY10" fmla="*/ 2281289 h 2281289"/>
                  <a:gd name="connsiteX11" fmla="*/ 8119015 w 8119015"/>
                  <a:gd name="connsiteY11" fmla="*/ 2279765 h 2281289"/>
                  <a:gd name="connsiteX12" fmla="*/ 8119015 w 8119015"/>
                  <a:gd name="connsiteY12" fmla="*/ 1880477 h 2281289"/>
                  <a:gd name="connsiteX13" fmla="*/ 7655528 w 8119015"/>
                  <a:gd name="connsiteY13" fmla="*/ 1788085 h 2281289"/>
                  <a:gd name="connsiteX14" fmla="*/ 7604284 w 8119015"/>
                  <a:gd name="connsiteY14" fmla="*/ 1779036 h 2281289"/>
                  <a:gd name="connsiteX0" fmla="*/ 7604284 w 8119015"/>
                  <a:gd name="connsiteY0" fmla="*/ 1779036 h 2281289"/>
                  <a:gd name="connsiteX1" fmla="*/ 6705306 w 8119015"/>
                  <a:gd name="connsiteY1" fmla="*/ 1018697 h 2281289"/>
                  <a:gd name="connsiteX2" fmla="*/ 6194645 w 8119015"/>
                  <a:gd name="connsiteY2" fmla="*/ 1197602 h 2281289"/>
                  <a:gd name="connsiteX3" fmla="*/ 4364619 w 8119015"/>
                  <a:gd name="connsiteY3" fmla="*/ 1591064 h 2281289"/>
                  <a:gd name="connsiteX4" fmla="*/ 3789948 w 8119015"/>
                  <a:gd name="connsiteY4" fmla="*/ 1786024 h 2281289"/>
                  <a:gd name="connsiteX5" fmla="*/ 2941796 w 8119015"/>
                  <a:gd name="connsiteY5" fmla="*/ 1616159 h 2281289"/>
                  <a:gd name="connsiteX6" fmla="*/ 1598908 w 8119015"/>
                  <a:gd name="connsiteY6" fmla="*/ 171907 h 2281289"/>
                  <a:gd name="connsiteX7" fmla="*/ 810936 w 8119015"/>
                  <a:gd name="connsiteY7" fmla="*/ 80829 h 2281289"/>
                  <a:gd name="connsiteX8" fmla="*/ 472250 w 8119015"/>
                  <a:gd name="connsiteY8" fmla="*/ 658229 h 2281289"/>
                  <a:gd name="connsiteX9" fmla="*/ 0 w 8119015"/>
                  <a:gd name="connsiteY9" fmla="*/ 1885145 h 2281289"/>
                  <a:gd name="connsiteX10" fmla="*/ 0 w 8119015"/>
                  <a:gd name="connsiteY10" fmla="*/ 2281289 h 2281289"/>
                  <a:gd name="connsiteX11" fmla="*/ 8119015 w 8119015"/>
                  <a:gd name="connsiteY11" fmla="*/ 2279765 h 2281289"/>
                  <a:gd name="connsiteX12" fmla="*/ 8119015 w 8119015"/>
                  <a:gd name="connsiteY12" fmla="*/ 1880477 h 2281289"/>
                  <a:gd name="connsiteX13" fmla="*/ 7655528 w 8119015"/>
                  <a:gd name="connsiteY13" fmla="*/ 1788085 h 2281289"/>
                  <a:gd name="connsiteX14" fmla="*/ 7604284 w 8119015"/>
                  <a:gd name="connsiteY14" fmla="*/ 1779036 h 2281289"/>
                  <a:gd name="connsiteX0" fmla="*/ 7604284 w 8119015"/>
                  <a:gd name="connsiteY0" fmla="*/ 1779036 h 2281289"/>
                  <a:gd name="connsiteX1" fmla="*/ 6705306 w 8119015"/>
                  <a:gd name="connsiteY1" fmla="*/ 1018697 h 2281289"/>
                  <a:gd name="connsiteX2" fmla="*/ 5824779 w 8119015"/>
                  <a:gd name="connsiteY2" fmla="*/ 882128 h 2281289"/>
                  <a:gd name="connsiteX3" fmla="*/ 4364619 w 8119015"/>
                  <a:gd name="connsiteY3" fmla="*/ 1591064 h 2281289"/>
                  <a:gd name="connsiteX4" fmla="*/ 3789948 w 8119015"/>
                  <a:gd name="connsiteY4" fmla="*/ 1786024 h 2281289"/>
                  <a:gd name="connsiteX5" fmla="*/ 2941796 w 8119015"/>
                  <a:gd name="connsiteY5" fmla="*/ 1616159 h 2281289"/>
                  <a:gd name="connsiteX6" fmla="*/ 1598908 w 8119015"/>
                  <a:gd name="connsiteY6" fmla="*/ 171907 h 2281289"/>
                  <a:gd name="connsiteX7" fmla="*/ 810936 w 8119015"/>
                  <a:gd name="connsiteY7" fmla="*/ 80829 h 2281289"/>
                  <a:gd name="connsiteX8" fmla="*/ 472250 w 8119015"/>
                  <a:gd name="connsiteY8" fmla="*/ 658229 h 2281289"/>
                  <a:gd name="connsiteX9" fmla="*/ 0 w 8119015"/>
                  <a:gd name="connsiteY9" fmla="*/ 1885145 h 2281289"/>
                  <a:gd name="connsiteX10" fmla="*/ 0 w 8119015"/>
                  <a:gd name="connsiteY10" fmla="*/ 2281289 h 2281289"/>
                  <a:gd name="connsiteX11" fmla="*/ 8119015 w 8119015"/>
                  <a:gd name="connsiteY11" fmla="*/ 2279765 h 2281289"/>
                  <a:gd name="connsiteX12" fmla="*/ 8119015 w 8119015"/>
                  <a:gd name="connsiteY12" fmla="*/ 1880477 h 2281289"/>
                  <a:gd name="connsiteX13" fmla="*/ 7655528 w 8119015"/>
                  <a:gd name="connsiteY13" fmla="*/ 1788085 h 2281289"/>
                  <a:gd name="connsiteX14" fmla="*/ 7604284 w 8119015"/>
                  <a:gd name="connsiteY14" fmla="*/ 1779036 h 2281289"/>
                  <a:gd name="connsiteX0" fmla="*/ 7604284 w 8119015"/>
                  <a:gd name="connsiteY0" fmla="*/ 1779036 h 2281289"/>
                  <a:gd name="connsiteX1" fmla="*/ 6705306 w 8119015"/>
                  <a:gd name="connsiteY1" fmla="*/ 1018697 h 2281289"/>
                  <a:gd name="connsiteX2" fmla="*/ 5824779 w 8119015"/>
                  <a:gd name="connsiteY2" fmla="*/ 882128 h 2281289"/>
                  <a:gd name="connsiteX3" fmla="*/ 4364619 w 8119015"/>
                  <a:gd name="connsiteY3" fmla="*/ 1591064 h 2281289"/>
                  <a:gd name="connsiteX4" fmla="*/ 3789948 w 8119015"/>
                  <a:gd name="connsiteY4" fmla="*/ 1786024 h 2281289"/>
                  <a:gd name="connsiteX5" fmla="*/ 2941796 w 8119015"/>
                  <a:gd name="connsiteY5" fmla="*/ 1616159 h 2281289"/>
                  <a:gd name="connsiteX6" fmla="*/ 1598908 w 8119015"/>
                  <a:gd name="connsiteY6" fmla="*/ 171907 h 2281289"/>
                  <a:gd name="connsiteX7" fmla="*/ 810936 w 8119015"/>
                  <a:gd name="connsiteY7" fmla="*/ 80829 h 2281289"/>
                  <a:gd name="connsiteX8" fmla="*/ 472250 w 8119015"/>
                  <a:gd name="connsiteY8" fmla="*/ 658229 h 2281289"/>
                  <a:gd name="connsiteX9" fmla="*/ 0 w 8119015"/>
                  <a:gd name="connsiteY9" fmla="*/ 1885145 h 2281289"/>
                  <a:gd name="connsiteX10" fmla="*/ 0 w 8119015"/>
                  <a:gd name="connsiteY10" fmla="*/ 2281289 h 2281289"/>
                  <a:gd name="connsiteX11" fmla="*/ 8119015 w 8119015"/>
                  <a:gd name="connsiteY11" fmla="*/ 2279765 h 2281289"/>
                  <a:gd name="connsiteX12" fmla="*/ 8119015 w 8119015"/>
                  <a:gd name="connsiteY12" fmla="*/ 1880477 h 2281289"/>
                  <a:gd name="connsiteX13" fmla="*/ 7655528 w 8119015"/>
                  <a:gd name="connsiteY13" fmla="*/ 1788085 h 2281289"/>
                  <a:gd name="connsiteX14" fmla="*/ 7604284 w 8119015"/>
                  <a:gd name="connsiteY14" fmla="*/ 1779036 h 2281289"/>
                  <a:gd name="connsiteX0" fmla="*/ 7604284 w 8119015"/>
                  <a:gd name="connsiteY0" fmla="*/ 1779036 h 2281289"/>
                  <a:gd name="connsiteX1" fmla="*/ 6705306 w 8119015"/>
                  <a:gd name="connsiteY1" fmla="*/ 1018697 h 2281289"/>
                  <a:gd name="connsiteX2" fmla="*/ 5824779 w 8119015"/>
                  <a:gd name="connsiteY2" fmla="*/ 882128 h 2281289"/>
                  <a:gd name="connsiteX3" fmla="*/ 4364619 w 8119015"/>
                  <a:gd name="connsiteY3" fmla="*/ 1591064 h 2281289"/>
                  <a:gd name="connsiteX4" fmla="*/ 3789948 w 8119015"/>
                  <a:gd name="connsiteY4" fmla="*/ 1786024 h 2281289"/>
                  <a:gd name="connsiteX5" fmla="*/ 2941796 w 8119015"/>
                  <a:gd name="connsiteY5" fmla="*/ 1616159 h 2281289"/>
                  <a:gd name="connsiteX6" fmla="*/ 1598908 w 8119015"/>
                  <a:gd name="connsiteY6" fmla="*/ 171907 h 2281289"/>
                  <a:gd name="connsiteX7" fmla="*/ 810936 w 8119015"/>
                  <a:gd name="connsiteY7" fmla="*/ 80829 h 2281289"/>
                  <a:gd name="connsiteX8" fmla="*/ 472250 w 8119015"/>
                  <a:gd name="connsiteY8" fmla="*/ 658229 h 2281289"/>
                  <a:gd name="connsiteX9" fmla="*/ 0 w 8119015"/>
                  <a:gd name="connsiteY9" fmla="*/ 1885145 h 2281289"/>
                  <a:gd name="connsiteX10" fmla="*/ 0 w 8119015"/>
                  <a:gd name="connsiteY10" fmla="*/ 2281289 h 2281289"/>
                  <a:gd name="connsiteX11" fmla="*/ 8119015 w 8119015"/>
                  <a:gd name="connsiteY11" fmla="*/ 2279765 h 2281289"/>
                  <a:gd name="connsiteX12" fmla="*/ 8119015 w 8119015"/>
                  <a:gd name="connsiteY12" fmla="*/ 1880477 h 2281289"/>
                  <a:gd name="connsiteX13" fmla="*/ 7655528 w 8119015"/>
                  <a:gd name="connsiteY13" fmla="*/ 1788085 h 2281289"/>
                  <a:gd name="connsiteX14" fmla="*/ 7604284 w 8119015"/>
                  <a:gd name="connsiteY14" fmla="*/ 1779036 h 2281289"/>
                  <a:gd name="connsiteX0" fmla="*/ 7604284 w 8119015"/>
                  <a:gd name="connsiteY0" fmla="*/ 1779036 h 2281289"/>
                  <a:gd name="connsiteX1" fmla="*/ 6705306 w 8119015"/>
                  <a:gd name="connsiteY1" fmla="*/ 1018697 h 2281289"/>
                  <a:gd name="connsiteX2" fmla="*/ 5824779 w 8119015"/>
                  <a:gd name="connsiteY2" fmla="*/ 882128 h 2281289"/>
                  <a:gd name="connsiteX3" fmla="*/ 4364619 w 8119015"/>
                  <a:gd name="connsiteY3" fmla="*/ 1591064 h 2281289"/>
                  <a:gd name="connsiteX4" fmla="*/ 3789948 w 8119015"/>
                  <a:gd name="connsiteY4" fmla="*/ 1786024 h 2281289"/>
                  <a:gd name="connsiteX5" fmla="*/ 2941796 w 8119015"/>
                  <a:gd name="connsiteY5" fmla="*/ 1616159 h 2281289"/>
                  <a:gd name="connsiteX6" fmla="*/ 1598908 w 8119015"/>
                  <a:gd name="connsiteY6" fmla="*/ 171907 h 2281289"/>
                  <a:gd name="connsiteX7" fmla="*/ 810936 w 8119015"/>
                  <a:gd name="connsiteY7" fmla="*/ 80829 h 2281289"/>
                  <a:gd name="connsiteX8" fmla="*/ 472250 w 8119015"/>
                  <a:gd name="connsiteY8" fmla="*/ 658229 h 2281289"/>
                  <a:gd name="connsiteX9" fmla="*/ 0 w 8119015"/>
                  <a:gd name="connsiteY9" fmla="*/ 1885145 h 2281289"/>
                  <a:gd name="connsiteX10" fmla="*/ 0 w 8119015"/>
                  <a:gd name="connsiteY10" fmla="*/ 2281289 h 2281289"/>
                  <a:gd name="connsiteX11" fmla="*/ 8119015 w 8119015"/>
                  <a:gd name="connsiteY11" fmla="*/ 2279765 h 2281289"/>
                  <a:gd name="connsiteX12" fmla="*/ 8119015 w 8119015"/>
                  <a:gd name="connsiteY12" fmla="*/ 1880477 h 2281289"/>
                  <a:gd name="connsiteX13" fmla="*/ 7655528 w 8119015"/>
                  <a:gd name="connsiteY13" fmla="*/ 1788085 h 2281289"/>
                  <a:gd name="connsiteX14" fmla="*/ 7604284 w 8119015"/>
                  <a:gd name="connsiteY14" fmla="*/ 1779036 h 2281289"/>
                  <a:gd name="connsiteX0" fmla="*/ 7604284 w 8119015"/>
                  <a:gd name="connsiteY0" fmla="*/ 1779036 h 2281289"/>
                  <a:gd name="connsiteX1" fmla="*/ 6705306 w 8119015"/>
                  <a:gd name="connsiteY1" fmla="*/ 1018697 h 2281289"/>
                  <a:gd name="connsiteX2" fmla="*/ 5230093 w 8119015"/>
                  <a:gd name="connsiteY2" fmla="*/ 1052557 h 2281289"/>
                  <a:gd name="connsiteX3" fmla="*/ 4364619 w 8119015"/>
                  <a:gd name="connsiteY3" fmla="*/ 1591064 h 2281289"/>
                  <a:gd name="connsiteX4" fmla="*/ 3789948 w 8119015"/>
                  <a:gd name="connsiteY4" fmla="*/ 1786024 h 2281289"/>
                  <a:gd name="connsiteX5" fmla="*/ 2941796 w 8119015"/>
                  <a:gd name="connsiteY5" fmla="*/ 1616159 h 2281289"/>
                  <a:gd name="connsiteX6" fmla="*/ 1598908 w 8119015"/>
                  <a:gd name="connsiteY6" fmla="*/ 171907 h 2281289"/>
                  <a:gd name="connsiteX7" fmla="*/ 810936 w 8119015"/>
                  <a:gd name="connsiteY7" fmla="*/ 80829 h 2281289"/>
                  <a:gd name="connsiteX8" fmla="*/ 472250 w 8119015"/>
                  <a:gd name="connsiteY8" fmla="*/ 658229 h 2281289"/>
                  <a:gd name="connsiteX9" fmla="*/ 0 w 8119015"/>
                  <a:gd name="connsiteY9" fmla="*/ 1885145 h 2281289"/>
                  <a:gd name="connsiteX10" fmla="*/ 0 w 8119015"/>
                  <a:gd name="connsiteY10" fmla="*/ 2281289 h 2281289"/>
                  <a:gd name="connsiteX11" fmla="*/ 8119015 w 8119015"/>
                  <a:gd name="connsiteY11" fmla="*/ 2279765 h 2281289"/>
                  <a:gd name="connsiteX12" fmla="*/ 8119015 w 8119015"/>
                  <a:gd name="connsiteY12" fmla="*/ 1880477 h 2281289"/>
                  <a:gd name="connsiteX13" fmla="*/ 7655528 w 8119015"/>
                  <a:gd name="connsiteY13" fmla="*/ 1788085 h 2281289"/>
                  <a:gd name="connsiteX14" fmla="*/ 7604284 w 8119015"/>
                  <a:gd name="connsiteY14" fmla="*/ 1779036 h 2281289"/>
                  <a:gd name="connsiteX0" fmla="*/ 7604284 w 8119015"/>
                  <a:gd name="connsiteY0" fmla="*/ 1831161 h 2333414"/>
                  <a:gd name="connsiteX1" fmla="*/ 6705306 w 8119015"/>
                  <a:gd name="connsiteY1" fmla="*/ 1070822 h 2333414"/>
                  <a:gd name="connsiteX2" fmla="*/ 5230093 w 8119015"/>
                  <a:gd name="connsiteY2" fmla="*/ 1104682 h 2333414"/>
                  <a:gd name="connsiteX3" fmla="*/ 4364619 w 8119015"/>
                  <a:gd name="connsiteY3" fmla="*/ 1643189 h 2333414"/>
                  <a:gd name="connsiteX4" fmla="*/ 3789948 w 8119015"/>
                  <a:gd name="connsiteY4" fmla="*/ 1838149 h 2333414"/>
                  <a:gd name="connsiteX5" fmla="*/ 2941796 w 8119015"/>
                  <a:gd name="connsiteY5" fmla="*/ 1668284 h 2333414"/>
                  <a:gd name="connsiteX6" fmla="*/ 1743953 w 8119015"/>
                  <a:gd name="connsiteY6" fmla="*/ 140631 h 2333414"/>
                  <a:gd name="connsiteX7" fmla="*/ 810936 w 8119015"/>
                  <a:gd name="connsiteY7" fmla="*/ 132954 h 2333414"/>
                  <a:gd name="connsiteX8" fmla="*/ 472250 w 8119015"/>
                  <a:gd name="connsiteY8" fmla="*/ 710354 h 2333414"/>
                  <a:gd name="connsiteX9" fmla="*/ 0 w 8119015"/>
                  <a:gd name="connsiteY9" fmla="*/ 1937270 h 2333414"/>
                  <a:gd name="connsiteX10" fmla="*/ 0 w 8119015"/>
                  <a:gd name="connsiteY10" fmla="*/ 2333414 h 2333414"/>
                  <a:gd name="connsiteX11" fmla="*/ 8119015 w 8119015"/>
                  <a:gd name="connsiteY11" fmla="*/ 2331890 h 2333414"/>
                  <a:gd name="connsiteX12" fmla="*/ 8119015 w 8119015"/>
                  <a:gd name="connsiteY12" fmla="*/ 1932602 h 2333414"/>
                  <a:gd name="connsiteX13" fmla="*/ 7655528 w 8119015"/>
                  <a:gd name="connsiteY13" fmla="*/ 1840210 h 2333414"/>
                  <a:gd name="connsiteX14" fmla="*/ 7604284 w 8119015"/>
                  <a:gd name="connsiteY14" fmla="*/ 1831161 h 2333414"/>
                  <a:gd name="connsiteX0" fmla="*/ 7604284 w 8119015"/>
                  <a:gd name="connsiteY0" fmla="*/ 1831161 h 2333414"/>
                  <a:gd name="connsiteX1" fmla="*/ 6614653 w 8119015"/>
                  <a:gd name="connsiteY1" fmla="*/ 962038 h 2333414"/>
                  <a:gd name="connsiteX2" fmla="*/ 5230093 w 8119015"/>
                  <a:gd name="connsiteY2" fmla="*/ 1104682 h 2333414"/>
                  <a:gd name="connsiteX3" fmla="*/ 4364619 w 8119015"/>
                  <a:gd name="connsiteY3" fmla="*/ 1643189 h 2333414"/>
                  <a:gd name="connsiteX4" fmla="*/ 3789948 w 8119015"/>
                  <a:gd name="connsiteY4" fmla="*/ 1838149 h 2333414"/>
                  <a:gd name="connsiteX5" fmla="*/ 2941796 w 8119015"/>
                  <a:gd name="connsiteY5" fmla="*/ 1668284 h 2333414"/>
                  <a:gd name="connsiteX6" fmla="*/ 1743953 w 8119015"/>
                  <a:gd name="connsiteY6" fmla="*/ 140631 h 2333414"/>
                  <a:gd name="connsiteX7" fmla="*/ 810936 w 8119015"/>
                  <a:gd name="connsiteY7" fmla="*/ 132954 h 2333414"/>
                  <a:gd name="connsiteX8" fmla="*/ 472250 w 8119015"/>
                  <a:gd name="connsiteY8" fmla="*/ 710354 h 2333414"/>
                  <a:gd name="connsiteX9" fmla="*/ 0 w 8119015"/>
                  <a:gd name="connsiteY9" fmla="*/ 1937270 h 2333414"/>
                  <a:gd name="connsiteX10" fmla="*/ 0 w 8119015"/>
                  <a:gd name="connsiteY10" fmla="*/ 2333414 h 2333414"/>
                  <a:gd name="connsiteX11" fmla="*/ 8119015 w 8119015"/>
                  <a:gd name="connsiteY11" fmla="*/ 2331890 h 2333414"/>
                  <a:gd name="connsiteX12" fmla="*/ 8119015 w 8119015"/>
                  <a:gd name="connsiteY12" fmla="*/ 1932602 h 2333414"/>
                  <a:gd name="connsiteX13" fmla="*/ 7655528 w 8119015"/>
                  <a:gd name="connsiteY13" fmla="*/ 1840210 h 2333414"/>
                  <a:gd name="connsiteX14" fmla="*/ 7604284 w 8119015"/>
                  <a:gd name="connsiteY14" fmla="*/ 1831161 h 2333414"/>
                  <a:gd name="connsiteX0" fmla="*/ 7604284 w 8119015"/>
                  <a:gd name="connsiteY0" fmla="*/ 1831161 h 2333414"/>
                  <a:gd name="connsiteX1" fmla="*/ 6614653 w 8119015"/>
                  <a:gd name="connsiteY1" fmla="*/ 962038 h 2333414"/>
                  <a:gd name="connsiteX2" fmla="*/ 5230093 w 8119015"/>
                  <a:gd name="connsiteY2" fmla="*/ 1104682 h 2333414"/>
                  <a:gd name="connsiteX3" fmla="*/ 4364619 w 8119015"/>
                  <a:gd name="connsiteY3" fmla="*/ 1643189 h 2333414"/>
                  <a:gd name="connsiteX4" fmla="*/ 3789948 w 8119015"/>
                  <a:gd name="connsiteY4" fmla="*/ 1838149 h 2333414"/>
                  <a:gd name="connsiteX5" fmla="*/ 2941796 w 8119015"/>
                  <a:gd name="connsiteY5" fmla="*/ 1668284 h 2333414"/>
                  <a:gd name="connsiteX6" fmla="*/ 1743953 w 8119015"/>
                  <a:gd name="connsiteY6" fmla="*/ 140631 h 2333414"/>
                  <a:gd name="connsiteX7" fmla="*/ 810936 w 8119015"/>
                  <a:gd name="connsiteY7" fmla="*/ 132954 h 2333414"/>
                  <a:gd name="connsiteX8" fmla="*/ 472250 w 8119015"/>
                  <a:gd name="connsiteY8" fmla="*/ 710354 h 2333414"/>
                  <a:gd name="connsiteX9" fmla="*/ 0 w 8119015"/>
                  <a:gd name="connsiteY9" fmla="*/ 1937270 h 2333414"/>
                  <a:gd name="connsiteX10" fmla="*/ 0 w 8119015"/>
                  <a:gd name="connsiteY10" fmla="*/ 2333414 h 2333414"/>
                  <a:gd name="connsiteX11" fmla="*/ 8119015 w 8119015"/>
                  <a:gd name="connsiteY11" fmla="*/ 2331890 h 2333414"/>
                  <a:gd name="connsiteX12" fmla="*/ 8119015 w 8119015"/>
                  <a:gd name="connsiteY12" fmla="*/ 1932602 h 2333414"/>
                  <a:gd name="connsiteX13" fmla="*/ 7655528 w 8119015"/>
                  <a:gd name="connsiteY13" fmla="*/ 1840210 h 2333414"/>
                  <a:gd name="connsiteX14" fmla="*/ 7604284 w 8119015"/>
                  <a:gd name="connsiteY14" fmla="*/ 1831161 h 2333414"/>
                  <a:gd name="connsiteX0" fmla="*/ 7604284 w 8119015"/>
                  <a:gd name="connsiteY0" fmla="*/ 1831161 h 2333414"/>
                  <a:gd name="connsiteX1" fmla="*/ 6614653 w 8119015"/>
                  <a:gd name="connsiteY1" fmla="*/ 962038 h 2333414"/>
                  <a:gd name="connsiteX2" fmla="*/ 5230093 w 8119015"/>
                  <a:gd name="connsiteY2" fmla="*/ 1104682 h 2333414"/>
                  <a:gd name="connsiteX3" fmla="*/ 4364619 w 8119015"/>
                  <a:gd name="connsiteY3" fmla="*/ 1643189 h 2333414"/>
                  <a:gd name="connsiteX4" fmla="*/ 3789948 w 8119015"/>
                  <a:gd name="connsiteY4" fmla="*/ 1838149 h 2333414"/>
                  <a:gd name="connsiteX5" fmla="*/ 2941796 w 8119015"/>
                  <a:gd name="connsiteY5" fmla="*/ 1668284 h 2333414"/>
                  <a:gd name="connsiteX6" fmla="*/ 1743953 w 8119015"/>
                  <a:gd name="connsiteY6" fmla="*/ 140631 h 2333414"/>
                  <a:gd name="connsiteX7" fmla="*/ 810936 w 8119015"/>
                  <a:gd name="connsiteY7" fmla="*/ 132954 h 2333414"/>
                  <a:gd name="connsiteX8" fmla="*/ 472250 w 8119015"/>
                  <a:gd name="connsiteY8" fmla="*/ 710354 h 2333414"/>
                  <a:gd name="connsiteX9" fmla="*/ 0 w 8119015"/>
                  <a:gd name="connsiteY9" fmla="*/ 1937270 h 2333414"/>
                  <a:gd name="connsiteX10" fmla="*/ 0 w 8119015"/>
                  <a:gd name="connsiteY10" fmla="*/ 2333414 h 2333414"/>
                  <a:gd name="connsiteX11" fmla="*/ 8119015 w 8119015"/>
                  <a:gd name="connsiteY11" fmla="*/ 2331890 h 2333414"/>
                  <a:gd name="connsiteX12" fmla="*/ 8119015 w 8119015"/>
                  <a:gd name="connsiteY12" fmla="*/ 1932602 h 2333414"/>
                  <a:gd name="connsiteX13" fmla="*/ 7655528 w 8119015"/>
                  <a:gd name="connsiteY13" fmla="*/ 1840210 h 2333414"/>
                  <a:gd name="connsiteX14" fmla="*/ 7604284 w 8119015"/>
                  <a:gd name="connsiteY14" fmla="*/ 1831161 h 2333414"/>
                  <a:gd name="connsiteX0" fmla="*/ 7604284 w 8119015"/>
                  <a:gd name="connsiteY0" fmla="*/ 1853622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5528 w 8119015"/>
                  <a:gd name="connsiteY13" fmla="*/ 1862671 h 2355875"/>
                  <a:gd name="connsiteX14" fmla="*/ 7604284 w 8119015"/>
                  <a:gd name="connsiteY14" fmla="*/ 1853622 h 2355875"/>
                  <a:gd name="connsiteX0" fmla="*/ 7604284 w 8119015"/>
                  <a:gd name="connsiteY0" fmla="*/ 1853622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5528 w 8119015"/>
                  <a:gd name="connsiteY13" fmla="*/ 1862671 h 2355875"/>
                  <a:gd name="connsiteX14" fmla="*/ 7604284 w 8119015"/>
                  <a:gd name="connsiteY14" fmla="*/ 1853622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5528 w 8119015"/>
                  <a:gd name="connsiteY13" fmla="*/ 1862671 h 2355875"/>
                  <a:gd name="connsiteX14" fmla="*/ 7357706 w 8119015"/>
                  <a:gd name="connsiteY14" fmla="*/ 1501887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5528 w 8119015"/>
                  <a:gd name="connsiteY13" fmla="*/ 1862671 h 2355875"/>
                  <a:gd name="connsiteX14" fmla="*/ 7357706 w 8119015"/>
                  <a:gd name="connsiteY14" fmla="*/ 1501887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5528 w 8119015"/>
                  <a:gd name="connsiteY13" fmla="*/ 1862671 h 2355875"/>
                  <a:gd name="connsiteX14" fmla="*/ 7357706 w 8119015"/>
                  <a:gd name="connsiteY14" fmla="*/ 1501887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5528 w 8119015"/>
                  <a:gd name="connsiteY13" fmla="*/ 1862671 h 2355875"/>
                  <a:gd name="connsiteX14" fmla="*/ 7357706 w 8119015"/>
                  <a:gd name="connsiteY14" fmla="*/ 1501887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5528 w 8119015"/>
                  <a:gd name="connsiteY13" fmla="*/ 1862671 h 2355875"/>
                  <a:gd name="connsiteX14" fmla="*/ 7357706 w 8119015"/>
                  <a:gd name="connsiteY14" fmla="*/ 1501887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9154 w 8119015"/>
                  <a:gd name="connsiteY13" fmla="*/ 1833662 h 2355875"/>
                  <a:gd name="connsiteX14" fmla="*/ 7357706 w 8119015"/>
                  <a:gd name="connsiteY14" fmla="*/ 1501887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9154 w 8119015"/>
                  <a:gd name="connsiteY13" fmla="*/ 1833662 h 2355875"/>
                  <a:gd name="connsiteX14" fmla="*/ 7357706 w 8119015"/>
                  <a:gd name="connsiteY14" fmla="*/ 1501887 h 2355875"/>
                  <a:gd name="connsiteX0" fmla="*/ 7357706 w 8119015"/>
                  <a:gd name="connsiteY0" fmla="*/ 1501887 h 2355875"/>
                  <a:gd name="connsiteX1" fmla="*/ 6614653 w 8119015"/>
                  <a:gd name="connsiteY1" fmla="*/ 984499 h 2355875"/>
                  <a:gd name="connsiteX2" fmla="*/ 5230093 w 8119015"/>
                  <a:gd name="connsiteY2" fmla="*/ 1127143 h 2355875"/>
                  <a:gd name="connsiteX3" fmla="*/ 4364619 w 8119015"/>
                  <a:gd name="connsiteY3" fmla="*/ 1665650 h 2355875"/>
                  <a:gd name="connsiteX4" fmla="*/ 3789948 w 8119015"/>
                  <a:gd name="connsiteY4" fmla="*/ 1860610 h 2355875"/>
                  <a:gd name="connsiteX5" fmla="*/ 2941796 w 8119015"/>
                  <a:gd name="connsiteY5" fmla="*/ 1690745 h 2355875"/>
                  <a:gd name="connsiteX6" fmla="*/ 1743953 w 8119015"/>
                  <a:gd name="connsiteY6" fmla="*/ 163092 h 2355875"/>
                  <a:gd name="connsiteX7" fmla="*/ 810936 w 8119015"/>
                  <a:gd name="connsiteY7" fmla="*/ 155415 h 2355875"/>
                  <a:gd name="connsiteX8" fmla="*/ 472250 w 8119015"/>
                  <a:gd name="connsiteY8" fmla="*/ 732815 h 2355875"/>
                  <a:gd name="connsiteX9" fmla="*/ 0 w 8119015"/>
                  <a:gd name="connsiteY9" fmla="*/ 1959731 h 2355875"/>
                  <a:gd name="connsiteX10" fmla="*/ 0 w 8119015"/>
                  <a:gd name="connsiteY10" fmla="*/ 2355875 h 2355875"/>
                  <a:gd name="connsiteX11" fmla="*/ 8119015 w 8119015"/>
                  <a:gd name="connsiteY11" fmla="*/ 2354351 h 2355875"/>
                  <a:gd name="connsiteX12" fmla="*/ 8119015 w 8119015"/>
                  <a:gd name="connsiteY12" fmla="*/ 1955063 h 2355875"/>
                  <a:gd name="connsiteX13" fmla="*/ 7659154 w 8119015"/>
                  <a:gd name="connsiteY13" fmla="*/ 1833662 h 2355875"/>
                  <a:gd name="connsiteX14" fmla="*/ 7357706 w 8119015"/>
                  <a:gd name="connsiteY14" fmla="*/ 1501887 h 2355875"/>
                  <a:gd name="connsiteX0" fmla="*/ 7357706 w 8126267"/>
                  <a:gd name="connsiteY0" fmla="*/ 1501887 h 2355875"/>
                  <a:gd name="connsiteX1" fmla="*/ 6614653 w 8126267"/>
                  <a:gd name="connsiteY1" fmla="*/ 984499 h 2355875"/>
                  <a:gd name="connsiteX2" fmla="*/ 5230093 w 8126267"/>
                  <a:gd name="connsiteY2" fmla="*/ 1127143 h 2355875"/>
                  <a:gd name="connsiteX3" fmla="*/ 4364619 w 8126267"/>
                  <a:gd name="connsiteY3" fmla="*/ 1665650 h 2355875"/>
                  <a:gd name="connsiteX4" fmla="*/ 3789948 w 8126267"/>
                  <a:gd name="connsiteY4" fmla="*/ 1860610 h 2355875"/>
                  <a:gd name="connsiteX5" fmla="*/ 2941796 w 8126267"/>
                  <a:gd name="connsiteY5" fmla="*/ 1690745 h 2355875"/>
                  <a:gd name="connsiteX6" fmla="*/ 1743953 w 8126267"/>
                  <a:gd name="connsiteY6" fmla="*/ 163092 h 2355875"/>
                  <a:gd name="connsiteX7" fmla="*/ 810936 w 8126267"/>
                  <a:gd name="connsiteY7" fmla="*/ 155415 h 2355875"/>
                  <a:gd name="connsiteX8" fmla="*/ 472250 w 8126267"/>
                  <a:gd name="connsiteY8" fmla="*/ 732815 h 2355875"/>
                  <a:gd name="connsiteX9" fmla="*/ 0 w 8126267"/>
                  <a:gd name="connsiteY9" fmla="*/ 1959731 h 2355875"/>
                  <a:gd name="connsiteX10" fmla="*/ 0 w 8126267"/>
                  <a:gd name="connsiteY10" fmla="*/ 2355875 h 2355875"/>
                  <a:gd name="connsiteX11" fmla="*/ 8119015 w 8126267"/>
                  <a:gd name="connsiteY11" fmla="*/ 2354351 h 2355875"/>
                  <a:gd name="connsiteX12" fmla="*/ 8126267 w 8126267"/>
                  <a:gd name="connsiteY12" fmla="*/ 1922428 h 2355875"/>
                  <a:gd name="connsiteX13" fmla="*/ 7659154 w 8126267"/>
                  <a:gd name="connsiteY13" fmla="*/ 1833662 h 2355875"/>
                  <a:gd name="connsiteX14" fmla="*/ 7357706 w 8126267"/>
                  <a:gd name="connsiteY14" fmla="*/ 1501887 h 2355875"/>
                  <a:gd name="connsiteX0" fmla="*/ 7357706 w 8209287"/>
                  <a:gd name="connsiteY0" fmla="*/ 1501887 h 2355875"/>
                  <a:gd name="connsiteX1" fmla="*/ 6614653 w 8209287"/>
                  <a:gd name="connsiteY1" fmla="*/ 984499 h 2355875"/>
                  <a:gd name="connsiteX2" fmla="*/ 5230093 w 8209287"/>
                  <a:gd name="connsiteY2" fmla="*/ 1127143 h 2355875"/>
                  <a:gd name="connsiteX3" fmla="*/ 4364619 w 8209287"/>
                  <a:gd name="connsiteY3" fmla="*/ 1665650 h 2355875"/>
                  <a:gd name="connsiteX4" fmla="*/ 3789948 w 8209287"/>
                  <a:gd name="connsiteY4" fmla="*/ 1860610 h 2355875"/>
                  <a:gd name="connsiteX5" fmla="*/ 2941796 w 8209287"/>
                  <a:gd name="connsiteY5" fmla="*/ 1690745 h 2355875"/>
                  <a:gd name="connsiteX6" fmla="*/ 1743953 w 8209287"/>
                  <a:gd name="connsiteY6" fmla="*/ 163092 h 2355875"/>
                  <a:gd name="connsiteX7" fmla="*/ 810936 w 8209287"/>
                  <a:gd name="connsiteY7" fmla="*/ 155415 h 2355875"/>
                  <a:gd name="connsiteX8" fmla="*/ 472250 w 8209287"/>
                  <a:gd name="connsiteY8" fmla="*/ 732815 h 2355875"/>
                  <a:gd name="connsiteX9" fmla="*/ 0 w 8209287"/>
                  <a:gd name="connsiteY9" fmla="*/ 1959731 h 2355875"/>
                  <a:gd name="connsiteX10" fmla="*/ 0 w 8209287"/>
                  <a:gd name="connsiteY10" fmla="*/ 2355875 h 2355875"/>
                  <a:gd name="connsiteX11" fmla="*/ 8119015 w 8209287"/>
                  <a:gd name="connsiteY11" fmla="*/ 2354351 h 2355875"/>
                  <a:gd name="connsiteX12" fmla="*/ 8126267 w 8209287"/>
                  <a:gd name="connsiteY12" fmla="*/ 1922428 h 2355875"/>
                  <a:gd name="connsiteX13" fmla="*/ 7659154 w 8209287"/>
                  <a:gd name="connsiteY13" fmla="*/ 1833662 h 2355875"/>
                  <a:gd name="connsiteX14" fmla="*/ 7357706 w 8209287"/>
                  <a:gd name="connsiteY14" fmla="*/ 1501887 h 2355875"/>
                  <a:gd name="connsiteX0" fmla="*/ 7357706 w 8126267"/>
                  <a:gd name="connsiteY0" fmla="*/ 1501887 h 2355875"/>
                  <a:gd name="connsiteX1" fmla="*/ 6614653 w 8126267"/>
                  <a:gd name="connsiteY1" fmla="*/ 984499 h 2355875"/>
                  <a:gd name="connsiteX2" fmla="*/ 5230093 w 8126267"/>
                  <a:gd name="connsiteY2" fmla="*/ 1127143 h 2355875"/>
                  <a:gd name="connsiteX3" fmla="*/ 4364619 w 8126267"/>
                  <a:gd name="connsiteY3" fmla="*/ 1665650 h 2355875"/>
                  <a:gd name="connsiteX4" fmla="*/ 3789948 w 8126267"/>
                  <a:gd name="connsiteY4" fmla="*/ 1860610 h 2355875"/>
                  <a:gd name="connsiteX5" fmla="*/ 2941796 w 8126267"/>
                  <a:gd name="connsiteY5" fmla="*/ 1690745 h 2355875"/>
                  <a:gd name="connsiteX6" fmla="*/ 1743953 w 8126267"/>
                  <a:gd name="connsiteY6" fmla="*/ 163092 h 2355875"/>
                  <a:gd name="connsiteX7" fmla="*/ 810936 w 8126267"/>
                  <a:gd name="connsiteY7" fmla="*/ 155415 h 2355875"/>
                  <a:gd name="connsiteX8" fmla="*/ 472250 w 8126267"/>
                  <a:gd name="connsiteY8" fmla="*/ 732815 h 2355875"/>
                  <a:gd name="connsiteX9" fmla="*/ 0 w 8126267"/>
                  <a:gd name="connsiteY9" fmla="*/ 1959731 h 2355875"/>
                  <a:gd name="connsiteX10" fmla="*/ 0 w 8126267"/>
                  <a:gd name="connsiteY10" fmla="*/ 2355875 h 2355875"/>
                  <a:gd name="connsiteX11" fmla="*/ 8119015 w 8126267"/>
                  <a:gd name="connsiteY11" fmla="*/ 2354351 h 2355875"/>
                  <a:gd name="connsiteX12" fmla="*/ 8126267 w 8126267"/>
                  <a:gd name="connsiteY12" fmla="*/ 1922428 h 2355875"/>
                  <a:gd name="connsiteX13" fmla="*/ 7659154 w 8126267"/>
                  <a:gd name="connsiteY13" fmla="*/ 1833662 h 2355875"/>
                  <a:gd name="connsiteX14" fmla="*/ 7357706 w 8126267"/>
                  <a:gd name="connsiteY14" fmla="*/ 1501887 h 2355875"/>
                  <a:gd name="connsiteX0" fmla="*/ 7357706 w 8126267"/>
                  <a:gd name="connsiteY0" fmla="*/ 1501887 h 2355875"/>
                  <a:gd name="connsiteX1" fmla="*/ 6614653 w 8126267"/>
                  <a:gd name="connsiteY1" fmla="*/ 984499 h 2355875"/>
                  <a:gd name="connsiteX2" fmla="*/ 5230093 w 8126267"/>
                  <a:gd name="connsiteY2" fmla="*/ 1127143 h 2355875"/>
                  <a:gd name="connsiteX3" fmla="*/ 4364619 w 8126267"/>
                  <a:gd name="connsiteY3" fmla="*/ 1665650 h 2355875"/>
                  <a:gd name="connsiteX4" fmla="*/ 3789948 w 8126267"/>
                  <a:gd name="connsiteY4" fmla="*/ 1860610 h 2355875"/>
                  <a:gd name="connsiteX5" fmla="*/ 2941796 w 8126267"/>
                  <a:gd name="connsiteY5" fmla="*/ 1690745 h 2355875"/>
                  <a:gd name="connsiteX6" fmla="*/ 1743953 w 8126267"/>
                  <a:gd name="connsiteY6" fmla="*/ 163092 h 2355875"/>
                  <a:gd name="connsiteX7" fmla="*/ 810936 w 8126267"/>
                  <a:gd name="connsiteY7" fmla="*/ 155415 h 2355875"/>
                  <a:gd name="connsiteX8" fmla="*/ 472250 w 8126267"/>
                  <a:gd name="connsiteY8" fmla="*/ 732815 h 2355875"/>
                  <a:gd name="connsiteX9" fmla="*/ 16155 w 8126267"/>
                  <a:gd name="connsiteY9" fmla="*/ 495827 h 2355875"/>
                  <a:gd name="connsiteX10" fmla="*/ 0 w 8126267"/>
                  <a:gd name="connsiteY10" fmla="*/ 2355875 h 2355875"/>
                  <a:gd name="connsiteX11" fmla="*/ 8119015 w 8126267"/>
                  <a:gd name="connsiteY11" fmla="*/ 2354351 h 2355875"/>
                  <a:gd name="connsiteX12" fmla="*/ 8126267 w 8126267"/>
                  <a:gd name="connsiteY12" fmla="*/ 1922428 h 2355875"/>
                  <a:gd name="connsiteX13" fmla="*/ 7659154 w 8126267"/>
                  <a:gd name="connsiteY13" fmla="*/ 1833662 h 2355875"/>
                  <a:gd name="connsiteX14" fmla="*/ 7357706 w 8126267"/>
                  <a:gd name="connsiteY14" fmla="*/ 1501887 h 2355875"/>
                  <a:gd name="connsiteX0" fmla="*/ 7357706 w 8126267"/>
                  <a:gd name="connsiteY0" fmla="*/ 1626248 h 2480236"/>
                  <a:gd name="connsiteX1" fmla="*/ 6614653 w 8126267"/>
                  <a:gd name="connsiteY1" fmla="*/ 1108860 h 2480236"/>
                  <a:gd name="connsiteX2" fmla="*/ 5230093 w 8126267"/>
                  <a:gd name="connsiteY2" fmla="*/ 1251504 h 2480236"/>
                  <a:gd name="connsiteX3" fmla="*/ 4364619 w 8126267"/>
                  <a:gd name="connsiteY3" fmla="*/ 1790011 h 2480236"/>
                  <a:gd name="connsiteX4" fmla="*/ 3789948 w 8126267"/>
                  <a:gd name="connsiteY4" fmla="*/ 1984971 h 2480236"/>
                  <a:gd name="connsiteX5" fmla="*/ 2941796 w 8126267"/>
                  <a:gd name="connsiteY5" fmla="*/ 1815106 h 2480236"/>
                  <a:gd name="connsiteX6" fmla="*/ 1743953 w 8126267"/>
                  <a:gd name="connsiteY6" fmla="*/ 287453 h 2480236"/>
                  <a:gd name="connsiteX7" fmla="*/ 810936 w 8126267"/>
                  <a:gd name="connsiteY7" fmla="*/ 279776 h 2480236"/>
                  <a:gd name="connsiteX8" fmla="*/ 399555 w 8126267"/>
                  <a:gd name="connsiteY8" fmla="*/ 7496 h 2480236"/>
                  <a:gd name="connsiteX9" fmla="*/ 16155 w 8126267"/>
                  <a:gd name="connsiteY9" fmla="*/ 620188 h 2480236"/>
                  <a:gd name="connsiteX10" fmla="*/ 0 w 8126267"/>
                  <a:gd name="connsiteY10" fmla="*/ 2480236 h 2480236"/>
                  <a:gd name="connsiteX11" fmla="*/ 8119015 w 8126267"/>
                  <a:gd name="connsiteY11" fmla="*/ 2478712 h 2480236"/>
                  <a:gd name="connsiteX12" fmla="*/ 8126267 w 8126267"/>
                  <a:gd name="connsiteY12" fmla="*/ 2046789 h 2480236"/>
                  <a:gd name="connsiteX13" fmla="*/ 7659154 w 8126267"/>
                  <a:gd name="connsiteY13" fmla="*/ 1958023 h 2480236"/>
                  <a:gd name="connsiteX14" fmla="*/ 7357706 w 8126267"/>
                  <a:gd name="connsiteY14" fmla="*/ 1626248 h 2480236"/>
                  <a:gd name="connsiteX0" fmla="*/ 7357706 w 8126267"/>
                  <a:gd name="connsiteY0" fmla="*/ 1818660 h 2672648"/>
                  <a:gd name="connsiteX1" fmla="*/ 6614653 w 8126267"/>
                  <a:gd name="connsiteY1" fmla="*/ 1301272 h 2672648"/>
                  <a:gd name="connsiteX2" fmla="*/ 5230093 w 8126267"/>
                  <a:gd name="connsiteY2" fmla="*/ 1443916 h 2672648"/>
                  <a:gd name="connsiteX3" fmla="*/ 4364619 w 8126267"/>
                  <a:gd name="connsiteY3" fmla="*/ 1982423 h 2672648"/>
                  <a:gd name="connsiteX4" fmla="*/ 3789948 w 8126267"/>
                  <a:gd name="connsiteY4" fmla="*/ 2177383 h 2672648"/>
                  <a:gd name="connsiteX5" fmla="*/ 2941796 w 8126267"/>
                  <a:gd name="connsiteY5" fmla="*/ 2007518 h 2672648"/>
                  <a:gd name="connsiteX6" fmla="*/ 1743953 w 8126267"/>
                  <a:gd name="connsiteY6" fmla="*/ 479865 h 2672648"/>
                  <a:gd name="connsiteX7" fmla="*/ 697854 w 8126267"/>
                  <a:gd name="connsiteY7" fmla="*/ 11520 h 2672648"/>
                  <a:gd name="connsiteX8" fmla="*/ 399555 w 8126267"/>
                  <a:gd name="connsiteY8" fmla="*/ 199908 h 2672648"/>
                  <a:gd name="connsiteX9" fmla="*/ 16155 w 8126267"/>
                  <a:gd name="connsiteY9" fmla="*/ 812600 h 2672648"/>
                  <a:gd name="connsiteX10" fmla="*/ 0 w 8126267"/>
                  <a:gd name="connsiteY10" fmla="*/ 2672648 h 2672648"/>
                  <a:gd name="connsiteX11" fmla="*/ 8119015 w 8126267"/>
                  <a:gd name="connsiteY11" fmla="*/ 2671124 h 2672648"/>
                  <a:gd name="connsiteX12" fmla="*/ 8126267 w 8126267"/>
                  <a:gd name="connsiteY12" fmla="*/ 2239201 h 2672648"/>
                  <a:gd name="connsiteX13" fmla="*/ 7659154 w 8126267"/>
                  <a:gd name="connsiteY13" fmla="*/ 2150435 h 2672648"/>
                  <a:gd name="connsiteX14" fmla="*/ 7357706 w 8126267"/>
                  <a:gd name="connsiteY14" fmla="*/ 1818660 h 2672648"/>
                  <a:gd name="connsiteX0" fmla="*/ 7357706 w 8126267"/>
                  <a:gd name="connsiteY0" fmla="*/ 1845154 h 2699142"/>
                  <a:gd name="connsiteX1" fmla="*/ 6614653 w 8126267"/>
                  <a:gd name="connsiteY1" fmla="*/ 1327766 h 2699142"/>
                  <a:gd name="connsiteX2" fmla="*/ 5230093 w 8126267"/>
                  <a:gd name="connsiteY2" fmla="*/ 1470410 h 2699142"/>
                  <a:gd name="connsiteX3" fmla="*/ 4364619 w 8126267"/>
                  <a:gd name="connsiteY3" fmla="*/ 2008917 h 2699142"/>
                  <a:gd name="connsiteX4" fmla="*/ 3789948 w 8126267"/>
                  <a:gd name="connsiteY4" fmla="*/ 2203877 h 2699142"/>
                  <a:gd name="connsiteX5" fmla="*/ 2941796 w 8126267"/>
                  <a:gd name="connsiteY5" fmla="*/ 2034012 h 2699142"/>
                  <a:gd name="connsiteX6" fmla="*/ 1743954 w 8126267"/>
                  <a:gd name="connsiteY6" fmla="*/ 915841 h 2699142"/>
                  <a:gd name="connsiteX7" fmla="*/ 697854 w 8126267"/>
                  <a:gd name="connsiteY7" fmla="*/ 38014 h 2699142"/>
                  <a:gd name="connsiteX8" fmla="*/ 399555 w 8126267"/>
                  <a:gd name="connsiteY8" fmla="*/ 226402 h 2699142"/>
                  <a:gd name="connsiteX9" fmla="*/ 16155 w 8126267"/>
                  <a:gd name="connsiteY9" fmla="*/ 839094 h 2699142"/>
                  <a:gd name="connsiteX10" fmla="*/ 0 w 8126267"/>
                  <a:gd name="connsiteY10" fmla="*/ 2699142 h 2699142"/>
                  <a:gd name="connsiteX11" fmla="*/ 8119015 w 8126267"/>
                  <a:gd name="connsiteY11" fmla="*/ 2697618 h 2699142"/>
                  <a:gd name="connsiteX12" fmla="*/ 8126267 w 8126267"/>
                  <a:gd name="connsiteY12" fmla="*/ 2265695 h 2699142"/>
                  <a:gd name="connsiteX13" fmla="*/ 7659154 w 8126267"/>
                  <a:gd name="connsiteY13" fmla="*/ 2176929 h 2699142"/>
                  <a:gd name="connsiteX14" fmla="*/ 7357706 w 8126267"/>
                  <a:gd name="connsiteY14" fmla="*/ 1845154 h 2699142"/>
                  <a:gd name="connsiteX0" fmla="*/ 7357706 w 8126267"/>
                  <a:gd name="connsiteY0" fmla="*/ 1845154 h 2699142"/>
                  <a:gd name="connsiteX1" fmla="*/ 6614653 w 8126267"/>
                  <a:gd name="connsiteY1" fmla="*/ 1327766 h 2699142"/>
                  <a:gd name="connsiteX2" fmla="*/ 5230093 w 8126267"/>
                  <a:gd name="connsiteY2" fmla="*/ 1470410 h 2699142"/>
                  <a:gd name="connsiteX3" fmla="*/ 4364619 w 8126267"/>
                  <a:gd name="connsiteY3" fmla="*/ 2008917 h 2699142"/>
                  <a:gd name="connsiteX4" fmla="*/ 3789948 w 8126267"/>
                  <a:gd name="connsiteY4" fmla="*/ 2203877 h 2699142"/>
                  <a:gd name="connsiteX5" fmla="*/ 2198687 w 8126267"/>
                  <a:gd name="connsiteY5" fmla="*/ 1890691 h 2699142"/>
                  <a:gd name="connsiteX6" fmla="*/ 1743954 w 8126267"/>
                  <a:gd name="connsiteY6" fmla="*/ 915841 h 2699142"/>
                  <a:gd name="connsiteX7" fmla="*/ 697854 w 8126267"/>
                  <a:gd name="connsiteY7" fmla="*/ 38014 h 2699142"/>
                  <a:gd name="connsiteX8" fmla="*/ 399555 w 8126267"/>
                  <a:gd name="connsiteY8" fmla="*/ 226402 h 2699142"/>
                  <a:gd name="connsiteX9" fmla="*/ 16155 w 8126267"/>
                  <a:gd name="connsiteY9" fmla="*/ 839094 h 2699142"/>
                  <a:gd name="connsiteX10" fmla="*/ 0 w 8126267"/>
                  <a:gd name="connsiteY10" fmla="*/ 2699142 h 2699142"/>
                  <a:gd name="connsiteX11" fmla="*/ 8119015 w 8126267"/>
                  <a:gd name="connsiteY11" fmla="*/ 2697618 h 2699142"/>
                  <a:gd name="connsiteX12" fmla="*/ 8126267 w 8126267"/>
                  <a:gd name="connsiteY12" fmla="*/ 2265695 h 2699142"/>
                  <a:gd name="connsiteX13" fmla="*/ 7659154 w 8126267"/>
                  <a:gd name="connsiteY13" fmla="*/ 2176929 h 2699142"/>
                  <a:gd name="connsiteX14" fmla="*/ 7357706 w 8126267"/>
                  <a:gd name="connsiteY14" fmla="*/ 1845154 h 2699142"/>
                  <a:gd name="connsiteX0" fmla="*/ 7357706 w 8126267"/>
                  <a:gd name="connsiteY0" fmla="*/ 1843057 h 2697045"/>
                  <a:gd name="connsiteX1" fmla="*/ 6614653 w 8126267"/>
                  <a:gd name="connsiteY1" fmla="*/ 1325669 h 2697045"/>
                  <a:gd name="connsiteX2" fmla="*/ 5230093 w 8126267"/>
                  <a:gd name="connsiteY2" fmla="*/ 1468313 h 2697045"/>
                  <a:gd name="connsiteX3" fmla="*/ 4364619 w 8126267"/>
                  <a:gd name="connsiteY3" fmla="*/ 2006820 h 2697045"/>
                  <a:gd name="connsiteX4" fmla="*/ 3789948 w 8126267"/>
                  <a:gd name="connsiteY4" fmla="*/ 2201780 h 2697045"/>
                  <a:gd name="connsiteX5" fmla="*/ 2198687 w 8126267"/>
                  <a:gd name="connsiteY5" fmla="*/ 1888594 h 2697045"/>
                  <a:gd name="connsiteX6" fmla="*/ 1558176 w 8126267"/>
                  <a:gd name="connsiteY6" fmla="*/ 883033 h 2697045"/>
                  <a:gd name="connsiteX7" fmla="*/ 697854 w 8126267"/>
                  <a:gd name="connsiteY7" fmla="*/ 35917 h 2697045"/>
                  <a:gd name="connsiteX8" fmla="*/ 399555 w 8126267"/>
                  <a:gd name="connsiteY8" fmla="*/ 224305 h 2697045"/>
                  <a:gd name="connsiteX9" fmla="*/ 16155 w 8126267"/>
                  <a:gd name="connsiteY9" fmla="*/ 836997 h 2697045"/>
                  <a:gd name="connsiteX10" fmla="*/ 0 w 8126267"/>
                  <a:gd name="connsiteY10" fmla="*/ 2697045 h 2697045"/>
                  <a:gd name="connsiteX11" fmla="*/ 8119015 w 8126267"/>
                  <a:gd name="connsiteY11" fmla="*/ 2695521 h 2697045"/>
                  <a:gd name="connsiteX12" fmla="*/ 8126267 w 8126267"/>
                  <a:gd name="connsiteY12" fmla="*/ 2263598 h 2697045"/>
                  <a:gd name="connsiteX13" fmla="*/ 7659154 w 8126267"/>
                  <a:gd name="connsiteY13" fmla="*/ 2174832 h 2697045"/>
                  <a:gd name="connsiteX14" fmla="*/ 7357706 w 8126267"/>
                  <a:gd name="connsiteY14" fmla="*/ 1843057 h 2697045"/>
                  <a:gd name="connsiteX0" fmla="*/ 7357706 w 8126267"/>
                  <a:gd name="connsiteY0" fmla="*/ 1741637 h 2595625"/>
                  <a:gd name="connsiteX1" fmla="*/ 6614653 w 8126267"/>
                  <a:gd name="connsiteY1" fmla="*/ 1224249 h 2595625"/>
                  <a:gd name="connsiteX2" fmla="*/ 5230093 w 8126267"/>
                  <a:gd name="connsiteY2" fmla="*/ 1366893 h 2595625"/>
                  <a:gd name="connsiteX3" fmla="*/ 4364619 w 8126267"/>
                  <a:gd name="connsiteY3" fmla="*/ 1905400 h 2595625"/>
                  <a:gd name="connsiteX4" fmla="*/ 3789948 w 8126267"/>
                  <a:gd name="connsiteY4" fmla="*/ 2100360 h 2595625"/>
                  <a:gd name="connsiteX5" fmla="*/ 2198687 w 8126267"/>
                  <a:gd name="connsiteY5" fmla="*/ 1787174 h 2595625"/>
                  <a:gd name="connsiteX6" fmla="*/ 1558176 w 8126267"/>
                  <a:gd name="connsiteY6" fmla="*/ 781613 h 2595625"/>
                  <a:gd name="connsiteX7" fmla="*/ 1020944 w 8126267"/>
                  <a:gd name="connsiteY7" fmla="*/ 57343 h 2595625"/>
                  <a:gd name="connsiteX8" fmla="*/ 399555 w 8126267"/>
                  <a:gd name="connsiteY8" fmla="*/ 122885 h 2595625"/>
                  <a:gd name="connsiteX9" fmla="*/ 16155 w 8126267"/>
                  <a:gd name="connsiteY9" fmla="*/ 735577 h 2595625"/>
                  <a:gd name="connsiteX10" fmla="*/ 0 w 8126267"/>
                  <a:gd name="connsiteY10" fmla="*/ 2595625 h 2595625"/>
                  <a:gd name="connsiteX11" fmla="*/ 8119015 w 8126267"/>
                  <a:gd name="connsiteY11" fmla="*/ 2594101 h 2595625"/>
                  <a:gd name="connsiteX12" fmla="*/ 8126267 w 8126267"/>
                  <a:gd name="connsiteY12" fmla="*/ 2162178 h 2595625"/>
                  <a:gd name="connsiteX13" fmla="*/ 7659154 w 8126267"/>
                  <a:gd name="connsiteY13" fmla="*/ 2073412 h 2595625"/>
                  <a:gd name="connsiteX14" fmla="*/ 7357706 w 8126267"/>
                  <a:gd name="connsiteY14" fmla="*/ 1741637 h 2595625"/>
                  <a:gd name="connsiteX0" fmla="*/ 7357706 w 8126267"/>
                  <a:gd name="connsiteY0" fmla="*/ 1717728 h 2571716"/>
                  <a:gd name="connsiteX1" fmla="*/ 6614653 w 8126267"/>
                  <a:gd name="connsiteY1" fmla="*/ 1200340 h 2571716"/>
                  <a:gd name="connsiteX2" fmla="*/ 5230093 w 8126267"/>
                  <a:gd name="connsiteY2" fmla="*/ 1342984 h 2571716"/>
                  <a:gd name="connsiteX3" fmla="*/ 4364619 w 8126267"/>
                  <a:gd name="connsiteY3" fmla="*/ 1881491 h 2571716"/>
                  <a:gd name="connsiteX4" fmla="*/ 3789948 w 8126267"/>
                  <a:gd name="connsiteY4" fmla="*/ 2076451 h 2571716"/>
                  <a:gd name="connsiteX5" fmla="*/ 2198687 w 8126267"/>
                  <a:gd name="connsiteY5" fmla="*/ 1763265 h 2571716"/>
                  <a:gd name="connsiteX6" fmla="*/ 1558176 w 8126267"/>
                  <a:gd name="connsiteY6" fmla="*/ 757704 h 2571716"/>
                  <a:gd name="connsiteX7" fmla="*/ 1020944 w 8126267"/>
                  <a:gd name="connsiteY7" fmla="*/ 33434 h 2571716"/>
                  <a:gd name="connsiteX8" fmla="*/ 415709 w 8126267"/>
                  <a:gd name="connsiteY8" fmla="*/ 180875 h 2571716"/>
                  <a:gd name="connsiteX9" fmla="*/ 16155 w 8126267"/>
                  <a:gd name="connsiteY9" fmla="*/ 711668 h 2571716"/>
                  <a:gd name="connsiteX10" fmla="*/ 0 w 8126267"/>
                  <a:gd name="connsiteY10" fmla="*/ 2571716 h 2571716"/>
                  <a:gd name="connsiteX11" fmla="*/ 8119015 w 8126267"/>
                  <a:gd name="connsiteY11" fmla="*/ 2570192 h 2571716"/>
                  <a:gd name="connsiteX12" fmla="*/ 8126267 w 8126267"/>
                  <a:gd name="connsiteY12" fmla="*/ 2138269 h 2571716"/>
                  <a:gd name="connsiteX13" fmla="*/ 7659154 w 8126267"/>
                  <a:gd name="connsiteY13" fmla="*/ 2049503 h 2571716"/>
                  <a:gd name="connsiteX14" fmla="*/ 7357706 w 8126267"/>
                  <a:gd name="connsiteY14" fmla="*/ 1717728 h 2571716"/>
                  <a:gd name="connsiteX0" fmla="*/ 7357706 w 8126267"/>
                  <a:gd name="connsiteY0" fmla="*/ 1754134 h 2608122"/>
                  <a:gd name="connsiteX1" fmla="*/ 6614653 w 8126267"/>
                  <a:gd name="connsiteY1" fmla="*/ 1236746 h 2608122"/>
                  <a:gd name="connsiteX2" fmla="*/ 5230093 w 8126267"/>
                  <a:gd name="connsiteY2" fmla="*/ 1379390 h 2608122"/>
                  <a:gd name="connsiteX3" fmla="*/ 4364619 w 8126267"/>
                  <a:gd name="connsiteY3" fmla="*/ 1917897 h 2608122"/>
                  <a:gd name="connsiteX4" fmla="*/ 3789948 w 8126267"/>
                  <a:gd name="connsiteY4" fmla="*/ 2112857 h 2608122"/>
                  <a:gd name="connsiteX5" fmla="*/ 2198687 w 8126267"/>
                  <a:gd name="connsiteY5" fmla="*/ 1799671 h 2608122"/>
                  <a:gd name="connsiteX6" fmla="*/ 1558176 w 8126267"/>
                  <a:gd name="connsiteY6" fmla="*/ 794110 h 2608122"/>
                  <a:gd name="connsiteX7" fmla="*/ 810935 w 8126267"/>
                  <a:gd name="connsiteY7" fmla="*/ 28893 h 2608122"/>
                  <a:gd name="connsiteX8" fmla="*/ 415709 w 8126267"/>
                  <a:gd name="connsiteY8" fmla="*/ 217281 h 2608122"/>
                  <a:gd name="connsiteX9" fmla="*/ 16155 w 8126267"/>
                  <a:gd name="connsiteY9" fmla="*/ 748074 h 2608122"/>
                  <a:gd name="connsiteX10" fmla="*/ 0 w 8126267"/>
                  <a:gd name="connsiteY10" fmla="*/ 2608122 h 2608122"/>
                  <a:gd name="connsiteX11" fmla="*/ 8119015 w 8126267"/>
                  <a:gd name="connsiteY11" fmla="*/ 2606598 h 2608122"/>
                  <a:gd name="connsiteX12" fmla="*/ 8126267 w 8126267"/>
                  <a:gd name="connsiteY12" fmla="*/ 2174675 h 2608122"/>
                  <a:gd name="connsiteX13" fmla="*/ 7659154 w 8126267"/>
                  <a:gd name="connsiteY13" fmla="*/ 2085909 h 2608122"/>
                  <a:gd name="connsiteX14" fmla="*/ 7357706 w 8126267"/>
                  <a:gd name="connsiteY14" fmla="*/ 1754134 h 2608122"/>
                  <a:gd name="connsiteX0" fmla="*/ 7357706 w 8126267"/>
                  <a:gd name="connsiteY0" fmla="*/ 1762506 h 2616494"/>
                  <a:gd name="connsiteX1" fmla="*/ 6614653 w 8126267"/>
                  <a:gd name="connsiteY1" fmla="*/ 1245118 h 2616494"/>
                  <a:gd name="connsiteX2" fmla="*/ 5230093 w 8126267"/>
                  <a:gd name="connsiteY2" fmla="*/ 1387762 h 2616494"/>
                  <a:gd name="connsiteX3" fmla="*/ 4364619 w 8126267"/>
                  <a:gd name="connsiteY3" fmla="*/ 1926269 h 2616494"/>
                  <a:gd name="connsiteX4" fmla="*/ 3789948 w 8126267"/>
                  <a:gd name="connsiteY4" fmla="*/ 2121229 h 2616494"/>
                  <a:gd name="connsiteX5" fmla="*/ 2198687 w 8126267"/>
                  <a:gd name="connsiteY5" fmla="*/ 1808043 h 2616494"/>
                  <a:gd name="connsiteX6" fmla="*/ 1558176 w 8126267"/>
                  <a:gd name="connsiteY6" fmla="*/ 802482 h 2616494"/>
                  <a:gd name="connsiteX7" fmla="*/ 810935 w 8126267"/>
                  <a:gd name="connsiteY7" fmla="*/ 37265 h 2616494"/>
                  <a:gd name="connsiteX8" fmla="*/ 254163 w 8126267"/>
                  <a:gd name="connsiteY8" fmla="*/ 184705 h 2616494"/>
                  <a:gd name="connsiteX9" fmla="*/ 16155 w 8126267"/>
                  <a:gd name="connsiteY9" fmla="*/ 756446 h 2616494"/>
                  <a:gd name="connsiteX10" fmla="*/ 0 w 8126267"/>
                  <a:gd name="connsiteY10" fmla="*/ 2616494 h 2616494"/>
                  <a:gd name="connsiteX11" fmla="*/ 8119015 w 8126267"/>
                  <a:gd name="connsiteY11" fmla="*/ 2614970 h 2616494"/>
                  <a:gd name="connsiteX12" fmla="*/ 8126267 w 8126267"/>
                  <a:gd name="connsiteY12" fmla="*/ 2183047 h 2616494"/>
                  <a:gd name="connsiteX13" fmla="*/ 7659154 w 8126267"/>
                  <a:gd name="connsiteY13" fmla="*/ 2094281 h 2616494"/>
                  <a:gd name="connsiteX14" fmla="*/ 7357706 w 8126267"/>
                  <a:gd name="connsiteY14" fmla="*/ 1762506 h 2616494"/>
                  <a:gd name="connsiteX0" fmla="*/ 7357706 w 8126267"/>
                  <a:gd name="connsiteY0" fmla="*/ 1736513 h 2590501"/>
                  <a:gd name="connsiteX1" fmla="*/ 6614653 w 8126267"/>
                  <a:gd name="connsiteY1" fmla="*/ 1219125 h 2590501"/>
                  <a:gd name="connsiteX2" fmla="*/ 5230093 w 8126267"/>
                  <a:gd name="connsiteY2" fmla="*/ 1361769 h 2590501"/>
                  <a:gd name="connsiteX3" fmla="*/ 4364619 w 8126267"/>
                  <a:gd name="connsiteY3" fmla="*/ 1900276 h 2590501"/>
                  <a:gd name="connsiteX4" fmla="*/ 3789948 w 8126267"/>
                  <a:gd name="connsiteY4" fmla="*/ 2095236 h 2590501"/>
                  <a:gd name="connsiteX5" fmla="*/ 2198687 w 8126267"/>
                  <a:gd name="connsiteY5" fmla="*/ 1782050 h 2590501"/>
                  <a:gd name="connsiteX6" fmla="*/ 1558176 w 8126267"/>
                  <a:gd name="connsiteY6" fmla="*/ 776489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57706 w 8126267"/>
                  <a:gd name="connsiteY15" fmla="*/ 1736513 h 2590501"/>
                  <a:gd name="connsiteX0" fmla="*/ 7357706 w 8126267"/>
                  <a:gd name="connsiteY0" fmla="*/ 1736513 h 2590501"/>
                  <a:gd name="connsiteX1" fmla="*/ 6614653 w 8126267"/>
                  <a:gd name="connsiteY1" fmla="*/ 1219125 h 2590501"/>
                  <a:gd name="connsiteX2" fmla="*/ 5230093 w 8126267"/>
                  <a:gd name="connsiteY2" fmla="*/ 1361769 h 2590501"/>
                  <a:gd name="connsiteX3" fmla="*/ 4364619 w 8126267"/>
                  <a:gd name="connsiteY3" fmla="*/ 1900276 h 2590501"/>
                  <a:gd name="connsiteX4" fmla="*/ 3789948 w 8126267"/>
                  <a:gd name="connsiteY4" fmla="*/ 2095236 h 2590501"/>
                  <a:gd name="connsiteX5" fmla="*/ 2198687 w 8126267"/>
                  <a:gd name="connsiteY5" fmla="*/ 1782050 h 2590501"/>
                  <a:gd name="connsiteX6" fmla="*/ 1752030 w 8126267"/>
                  <a:gd name="connsiteY6" fmla="*/ 991468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57706 w 8126267"/>
                  <a:gd name="connsiteY15" fmla="*/ 1736513 h 2590501"/>
                  <a:gd name="connsiteX0" fmla="*/ 7357706 w 8126267"/>
                  <a:gd name="connsiteY0" fmla="*/ 1736513 h 2590501"/>
                  <a:gd name="connsiteX1" fmla="*/ 6614653 w 8126267"/>
                  <a:gd name="connsiteY1" fmla="*/ 1219125 h 2590501"/>
                  <a:gd name="connsiteX2" fmla="*/ 5230093 w 8126267"/>
                  <a:gd name="connsiteY2" fmla="*/ 1361769 h 2590501"/>
                  <a:gd name="connsiteX3" fmla="*/ 4364619 w 8126267"/>
                  <a:gd name="connsiteY3" fmla="*/ 1900276 h 2590501"/>
                  <a:gd name="connsiteX4" fmla="*/ 3789948 w 8126267"/>
                  <a:gd name="connsiteY4" fmla="*/ 2095236 h 2590501"/>
                  <a:gd name="connsiteX5" fmla="*/ 2311769 w 8126267"/>
                  <a:gd name="connsiteY5" fmla="*/ 1628494 h 2590501"/>
                  <a:gd name="connsiteX6" fmla="*/ 1752030 w 8126267"/>
                  <a:gd name="connsiteY6" fmla="*/ 991468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57706 w 8126267"/>
                  <a:gd name="connsiteY15" fmla="*/ 1736513 h 2590501"/>
                  <a:gd name="connsiteX0" fmla="*/ 7357706 w 8126267"/>
                  <a:gd name="connsiteY0" fmla="*/ 1736513 h 2590501"/>
                  <a:gd name="connsiteX1" fmla="*/ 6614653 w 8126267"/>
                  <a:gd name="connsiteY1" fmla="*/ 1219125 h 2590501"/>
                  <a:gd name="connsiteX2" fmla="*/ 5230093 w 8126267"/>
                  <a:gd name="connsiteY2" fmla="*/ 1361769 h 2590501"/>
                  <a:gd name="connsiteX3" fmla="*/ 4364619 w 8126267"/>
                  <a:gd name="connsiteY3" fmla="*/ 1900276 h 2590501"/>
                  <a:gd name="connsiteX4" fmla="*/ 3612247 w 8126267"/>
                  <a:gd name="connsiteY4" fmla="*/ 1440060 h 2590501"/>
                  <a:gd name="connsiteX5" fmla="*/ 2311769 w 8126267"/>
                  <a:gd name="connsiteY5" fmla="*/ 1628494 h 2590501"/>
                  <a:gd name="connsiteX6" fmla="*/ 1752030 w 8126267"/>
                  <a:gd name="connsiteY6" fmla="*/ 991468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57706 w 8126267"/>
                  <a:gd name="connsiteY15" fmla="*/ 1736513 h 2590501"/>
                  <a:gd name="connsiteX0" fmla="*/ 7357706 w 8126267"/>
                  <a:gd name="connsiteY0" fmla="*/ 1736513 h 2590501"/>
                  <a:gd name="connsiteX1" fmla="*/ 6614653 w 8126267"/>
                  <a:gd name="connsiteY1" fmla="*/ 1219125 h 2590501"/>
                  <a:gd name="connsiteX2" fmla="*/ 5230093 w 8126267"/>
                  <a:gd name="connsiteY2" fmla="*/ 1361769 h 2590501"/>
                  <a:gd name="connsiteX3" fmla="*/ 4364619 w 8126267"/>
                  <a:gd name="connsiteY3" fmla="*/ 1900276 h 2590501"/>
                  <a:gd name="connsiteX4" fmla="*/ 3701097 w 8126267"/>
                  <a:gd name="connsiteY4" fmla="*/ 1327451 h 2590501"/>
                  <a:gd name="connsiteX5" fmla="*/ 2311769 w 8126267"/>
                  <a:gd name="connsiteY5" fmla="*/ 1628494 h 2590501"/>
                  <a:gd name="connsiteX6" fmla="*/ 1752030 w 8126267"/>
                  <a:gd name="connsiteY6" fmla="*/ 991468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57706 w 8126267"/>
                  <a:gd name="connsiteY15" fmla="*/ 1736513 h 2590501"/>
                  <a:gd name="connsiteX0" fmla="*/ 7357706 w 8126267"/>
                  <a:gd name="connsiteY0" fmla="*/ 1736513 h 2590501"/>
                  <a:gd name="connsiteX1" fmla="*/ 6614653 w 8126267"/>
                  <a:gd name="connsiteY1" fmla="*/ 1219125 h 2590501"/>
                  <a:gd name="connsiteX2" fmla="*/ 5230093 w 8126267"/>
                  <a:gd name="connsiteY2" fmla="*/ 1361769 h 2590501"/>
                  <a:gd name="connsiteX3" fmla="*/ 4558473 w 8126267"/>
                  <a:gd name="connsiteY3" fmla="*/ 1408897 h 2590501"/>
                  <a:gd name="connsiteX4" fmla="*/ 3701097 w 8126267"/>
                  <a:gd name="connsiteY4" fmla="*/ 1327451 h 2590501"/>
                  <a:gd name="connsiteX5" fmla="*/ 2311769 w 8126267"/>
                  <a:gd name="connsiteY5" fmla="*/ 1628494 h 2590501"/>
                  <a:gd name="connsiteX6" fmla="*/ 1752030 w 8126267"/>
                  <a:gd name="connsiteY6" fmla="*/ 991468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57706 w 8126267"/>
                  <a:gd name="connsiteY15" fmla="*/ 1736513 h 2590501"/>
                  <a:gd name="connsiteX0" fmla="*/ 7357706 w 8126267"/>
                  <a:gd name="connsiteY0" fmla="*/ 1736513 h 2590501"/>
                  <a:gd name="connsiteX1" fmla="*/ 6517727 w 8126267"/>
                  <a:gd name="connsiteY1" fmla="*/ 1618372 h 2590501"/>
                  <a:gd name="connsiteX2" fmla="*/ 5230093 w 8126267"/>
                  <a:gd name="connsiteY2" fmla="*/ 1361769 h 2590501"/>
                  <a:gd name="connsiteX3" fmla="*/ 4558473 w 8126267"/>
                  <a:gd name="connsiteY3" fmla="*/ 1408897 h 2590501"/>
                  <a:gd name="connsiteX4" fmla="*/ 3701097 w 8126267"/>
                  <a:gd name="connsiteY4" fmla="*/ 1327451 h 2590501"/>
                  <a:gd name="connsiteX5" fmla="*/ 2311769 w 8126267"/>
                  <a:gd name="connsiteY5" fmla="*/ 1628494 h 2590501"/>
                  <a:gd name="connsiteX6" fmla="*/ 1752030 w 8126267"/>
                  <a:gd name="connsiteY6" fmla="*/ 991468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57706 w 8126267"/>
                  <a:gd name="connsiteY15" fmla="*/ 1736513 h 2590501"/>
                  <a:gd name="connsiteX0" fmla="*/ 7317319 w 8126267"/>
                  <a:gd name="connsiteY0" fmla="*/ 1890069 h 2590501"/>
                  <a:gd name="connsiteX1" fmla="*/ 6517727 w 8126267"/>
                  <a:gd name="connsiteY1" fmla="*/ 1618372 h 2590501"/>
                  <a:gd name="connsiteX2" fmla="*/ 5230093 w 8126267"/>
                  <a:gd name="connsiteY2" fmla="*/ 1361769 h 2590501"/>
                  <a:gd name="connsiteX3" fmla="*/ 4558473 w 8126267"/>
                  <a:gd name="connsiteY3" fmla="*/ 1408897 h 2590501"/>
                  <a:gd name="connsiteX4" fmla="*/ 3701097 w 8126267"/>
                  <a:gd name="connsiteY4" fmla="*/ 1327451 h 2590501"/>
                  <a:gd name="connsiteX5" fmla="*/ 2311769 w 8126267"/>
                  <a:gd name="connsiteY5" fmla="*/ 1628494 h 2590501"/>
                  <a:gd name="connsiteX6" fmla="*/ 1752030 w 8126267"/>
                  <a:gd name="connsiteY6" fmla="*/ 991468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517727 w 8126267"/>
                  <a:gd name="connsiteY1" fmla="*/ 1618372 h 2590501"/>
                  <a:gd name="connsiteX2" fmla="*/ 5230093 w 8126267"/>
                  <a:gd name="connsiteY2" fmla="*/ 1361769 h 2590501"/>
                  <a:gd name="connsiteX3" fmla="*/ 4558473 w 8126267"/>
                  <a:gd name="connsiteY3" fmla="*/ 1408897 h 2590501"/>
                  <a:gd name="connsiteX4" fmla="*/ 3701097 w 8126267"/>
                  <a:gd name="connsiteY4" fmla="*/ 1327451 h 2590501"/>
                  <a:gd name="connsiteX5" fmla="*/ 2311769 w 8126267"/>
                  <a:gd name="connsiteY5" fmla="*/ 1628494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517727 w 8126267"/>
                  <a:gd name="connsiteY1" fmla="*/ 1618372 h 2590501"/>
                  <a:gd name="connsiteX2" fmla="*/ 5230093 w 8126267"/>
                  <a:gd name="connsiteY2" fmla="*/ 1361769 h 2590501"/>
                  <a:gd name="connsiteX3" fmla="*/ 4558473 w 8126267"/>
                  <a:gd name="connsiteY3" fmla="*/ 1408897 h 2590501"/>
                  <a:gd name="connsiteX4" fmla="*/ 3701097 w 8126267"/>
                  <a:gd name="connsiteY4" fmla="*/ 1327451 h 2590501"/>
                  <a:gd name="connsiteX5" fmla="*/ 2667169 w 8126267"/>
                  <a:gd name="connsiteY5" fmla="*/ 1311143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517727 w 8126267"/>
                  <a:gd name="connsiteY1" fmla="*/ 1618372 h 2590501"/>
                  <a:gd name="connsiteX2" fmla="*/ 5230093 w 8126267"/>
                  <a:gd name="connsiteY2" fmla="*/ 1361769 h 2590501"/>
                  <a:gd name="connsiteX3" fmla="*/ 4534241 w 8126267"/>
                  <a:gd name="connsiteY3" fmla="*/ 1101784 h 2590501"/>
                  <a:gd name="connsiteX4" fmla="*/ 3701097 w 8126267"/>
                  <a:gd name="connsiteY4" fmla="*/ 1327451 h 2590501"/>
                  <a:gd name="connsiteX5" fmla="*/ 2667169 w 8126267"/>
                  <a:gd name="connsiteY5" fmla="*/ 1311143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517727 w 8126267"/>
                  <a:gd name="connsiteY1" fmla="*/ 1618372 h 2590501"/>
                  <a:gd name="connsiteX2" fmla="*/ 5230093 w 8126267"/>
                  <a:gd name="connsiteY2" fmla="*/ 1361769 h 2590501"/>
                  <a:gd name="connsiteX3" fmla="*/ 4534241 w 8126267"/>
                  <a:gd name="connsiteY3" fmla="*/ 1101784 h 2590501"/>
                  <a:gd name="connsiteX4" fmla="*/ 3741482 w 8126267"/>
                  <a:gd name="connsiteY4" fmla="*/ 1153420 h 2590501"/>
                  <a:gd name="connsiteX5" fmla="*/ 2667169 w 8126267"/>
                  <a:gd name="connsiteY5" fmla="*/ 1311143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517727 w 8126267"/>
                  <a:gd name="connsiteY1" fmla="*/ 1618372 h 2590501"/>
                  <a:gd name="connsiteX2" fmla="*/ 5246249 w 8126267"/>
                  <a:gd name="connsiteY2" fmla="*/ 1208212 h 2590501"/>
                  <a:gd name="connsiteX3" fmla="*/ 4534241 w 8126267"/>
                  <a:gd name="connsiteY3" fmla="*/ 1101784 h 2590501"/>
                  <a:gd name="connsiteX4" fmla="*/ 3741482 w 8126267"/>
                  <a:gd name="connsiteY4" fmla="*/ 1153420 h 2590501"/>
                  <a:gd name="connsiteX5" fmla="*/ 2667169 w 8126267"/>
                  <a:gd name="connsiteY5" fmla="*/ 1311143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033091 w 8126267"/>
                  <a:gd name="connsiteY1" fmla="*/ 1301023 h 2590501"/>
                  <a:gd name="connsiteX2" fmla="*/ 5246249 w 8126267"/>
                  <a:gd name="connsiteY2" fmla="*/ 1208212 h 2590501"/>
                  <a:gd name="connsiteX3" fmla="*/ 4534241 w 8126267"/>
                  <a:gd name="connsiteY3" fmla="*/ 1101784 h 2590501"/>
                  <a:gd name="connsiteX4" fmla="*/ 3741482 w 8126267"/>
                  <a:gd name="connsiteY4" fmla="*/ 1153420 h 2590501"/>
                  <a:gd name="connsiteX5" fmla="*/ 2667169 w 8126267"/>
                  <a:gd name="connsiteY5" fmla="*/ 1311143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033091 w 8126267"/>
                  <a:gd name="connsiteY1" fmla="*/ 1301023 h 2590501"/>
                  <a:gd name="connsiteX2" fmla="*/ 5044318 w 8126267"/>
                  <a:gd name="connsiteY2" fmla="*/ 1300346 h 2590501"/>
                  <a:gd name="connsiteX3" fmla="*/ 4534241 w 8126267"/>
                  <a:gd name="connsiteY3" fmla="*/ 1101784 h 2590501"/>
                  <a:gd name="connsiteX4" fmla="*/ 3741482 w 8126267"/>
                  <a:gd name="connsiteY4" fmla="*/ 1153420 h 2590501"/>
                  <a:gd name="connsiteX5" fmla="*/ 2667169 w 8126267"/>
                  <a:gd name="connsiteY5" fmla="*/ 1311143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033091 w 8126267"/>
                  <a:gd name="connsiteY1" fmla="*/ 1301023 h 2590501"/>
                  <a:gd name="connsiteX2" fmla="*/ 5044318 w 8126267"/>
                  <a:gd name="connsiteY2" fmla="*/ 1300346 h 2590501"/>
                  <a:gd name="connsiteX3" fmla="*/ 4534241 w 8126267"/>
                  <a:gd name="connsiteY3" fmla="*/ 1101784 h 2590501"/>
                  <a:gd name="connsiteX4" fmla="*/ 3628400 w 8126267"/>
                  <a:gd name="connsiteY4" fmla="*/ 989628 h 2590501"/>
                  <a:gd name="connsiteX5" fmla="*/ 2667169 w 8126267"/>
                  <a:gd name="connsiteY5" fmla="*/ 1311143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26267"/>
                  <a:gd name="connsiteY0" fmla="*/ 1890069 h 2590501"/>
                  <a:gd name="connsiteX1" fmla="*/ 6033091 w 8126267"/>
                  <a:gd name="connsiteY1" fmla="*/ 1301023 h 2590501"/>
                  <a:gd name="connsiteX2" fmla="*/ 5044318 w 8126267"/>
                  <a:gd name="connsiteY2" fmla="*/ 1300346 h 2590501"/>
                  <a:gd name="connsiteX3" fmla="*/ 4534241 w 8126267"/>
                  <a:gd name="connsiteY3" fmla="*/ 1101784 h 2590501"/>
                  <a:gd name="connsiteX4" fmla="*/ 3628400 w 8126267"/>
                  <a:gd name="connsiteY4" fmla="*/ 989628 h 2590501"/>
                  <a:gd name="connsiteX5" fmla="*/ 2594474 w 8126267"/>
                  <a:gd name="connsiteY5" fmla="*/ 1331616 h 2590501"/>
                  <a:gd name="connsiteX6" fmla="*/ 1929729 w 8126267"/>
                  <a:gd name="connsiteY6" fmla="*/ 950520 h 2590501"/>
                  <a:gd name="connsiteX7" fmla="*/ 1397351 w 8126267"/>
                  <a:gd name="connsiteY7" fmla="*/ 394492 h 2590501"/>
                  <a:gd name="connsiteX8" fmla="*/ 810935 w 8126267"/>
                  <a:gd name="connsiteY8" fmla="*/ 11272 h 2590501"/>
                  <a:gd name="connsiteX9" fmla="*/ 254163 w 8126267"/>
                  <a:gd name="connsiteY9" fmla="*/ 158712 h 2590501"/>
                  <a:gd name="connsiteX10" fmla="*/ 16155 w 8126267"/>
                  <a:gd name="connsiteY10" fmla="*/ 730453 h 2590501"/>
                  <a:gd name="connsiteX11" fmla="*/ 0 w 8126267"/>
                  <a:gd name="connsiteY11" fmla="*/ 2590501 h 2590501"/>
                  <a:gd name="connsiteX12" fmla="*/ 8119015 w 8126267"/>
                  <a:gd name="connsiteY12" fmla="*/ 2588977 h 2590501"/>
                  <a:gd name="connsiteX13" fmla="*/ 8126267 w 8126267"/>
                  <a:gd name="connsiteY13" fmla="*/ 2157054 h 2590501"/>
                  <a:gd name="connsiteX14" fmla="*/ 7659154 w 8126267"/>
                  <a:gd name="connsiteY14" fmla="*/ 2068288 h 2590501"/>
                  <a:gd name="connsiteX15" fmla="*/ 7317319 w 8126267"/>
                  <a:gd name="connsiteY15" fmla="*/ 1890069 h 2590501"/>
                  <a:gd name="connsiteX0" fmla="*/ 7317319 w 8119629"/>
                  <a:gd name="connsiteY0" fmla="*/ 1890069 h 2590501"/>
                  <a:gd name="connsiteX1" fmla="*/ 6033091 w 8119629"/>
                  <a:gd name="connsiteY1" fmla="*/ 1301023 h 2590501"/>
                  <a:gd name="connsiteX2" fmla="*/ 5044318 w 8119629"/>
                  <a:gd name="connsiteY2" fmla="*/ 1300346 h 2590501"/>
                  <a:gd name="connsiteX3" fmla="*/ 4534241 w 8119629"/>
                  <a:gd name="connsiteY3" fmla="*/ 1101784 h 2590501"/>
                  <a:gd name="connsiteX4" fmla="*/ 3628400 w 8119629"/>
                  <a:gd name="connsiteY4" fmla="*/ 989628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  <a:gd name="connsiteX0" fmla="*/ 7317319 w 8119629"/>
                  <a:gd name="connsiteY0" fmla="*/ 1890069 h 2590501"/>
                  <a:gd name="connsiteX1" fmla="*/ 6033091 w 8119629"/>
                  <a:gd name="connsiteY1" fmla="*/ 1301023 h 2590501"/>
                  <a:gd name="connsiteX2" fmla="*/ 5044318 w 8119629"/>
                  <a:gd name="connsiteY2" fmla="*/ 1300346 h 2590501"/>
                  <a:gd name="connsiteX3" fmla="*/ 4508203 w 8119629"/>
                  <a:gd name="connsiteY3" fmla="*/ 1182820 h 2590501"/>
                  <a:gd name="connsiteX4" fmla="*/ 3628400 w 8119629"/>
                  <a:gd name="connsiteY4" fmla="*/ 989628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  <a:gd name="connsiteX0" fmla="*/ 7317319 w 8119629"/>
                  <a:gd name="connsiteY0" fmla="*/ 1890069 h 2590501"/>
                  <a:gd name="connsiteX1" fmla="*/ 6033091 w 8119629"/>
                  <a:gd name="connsiteY1" fmla="*/ 1301023 h 2590501"/>
                  <a:gd name="connsiteX2" fmla="*/ 5018280 w 8119629"/>
                  <a:gd name="connsiteY2" fmla="*/ 1624489 h 2590501"/>
                  <a:gd name="connsiteX3" fmla="*/ 4508203 w 8119629"/>
                  <a:gd name="connsiteY3" fmla="*/ 1182820 h 2590501"/>
                  <a:gd name="connsiteX4" fmla="*/ 3628400 w 8119629"/>
                  <a:gd name="connsiteY4" fmla="*/ 989628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  <a:gd name="connsiteX0" fmla="*/ 7317319 w 8119629"/>
                  <a:gd name="connsiteY0" fmla="*/ 1890069 h 2590501"/>
                  <a:gd name="connsiteX1" fmla="*/ 6033091 w 8119629"/>
                  <a:gd name="connsiteY1" fmla="*/ 1301023 h 2590501"/>
                  <a:gd name="connsiteX2" fmla="*/ 5018280 w 8119629"/>
                  <a:gd name="connsiteY2" fmla="*/ 1624489 h 2590501"/>
                  <a:gd name="connsiteX3" fmla="*/ 4325922 w 8119629"/>
                  <a:gd name="connsiteY3" fmla="*/ 1169314 h 2590501"/>
                  <a:gd name="connsiteX4" fmla="*/ 3628400 w 8119629"/>
                  <a:gd name="connsiteY4" fmla="*/ 989628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  <a:gd name="connsiteX0" fmla="*/ 7317319 w 8119629"/>
                  <a:gd name="connsiteY0" fmla="*/ 1890069 h 2590501"/>
                  <a:gd name="connsiteX1" fmla="*/ 6033091 w 8119629"/>
                  <a:gd name="connsiteY1" fmla="*/ 1301023 h 2590501"/>
                  <a:gd name="connsiteX2" fmla="*/ 5018280 w 8119629"/>
                  <a:gd name="connsiteY2" fmla="*/ 1624489 h 2590501"/>
                  <a:gd name="connsiteX3" fmla="*/ 4213082 w 8119629"/>
                  <a:gd name="connsiteY3" fmla="*/ 1358399 h 2590501"/>
                  <a:gd name="connsiteX4" fmla="*/ 3628400 w 8119629"/>
                  <a:gd name="connsiteY4" fmla="*/ 989628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  <a:gd name="connsiteX0" fmla="*/ 7317319 w 8119629"/>
                  <a:gd name="connsiteY0" fmla="*/ 1890069 h 2590501"/>
                  <a:gd name="connsiteX1" fmla="*/ 6033091 w 8119629"/>
                  <a:gd name="connsiteY1" fmla="*/ 1301023 h 2590501"/>
                  <a:gd name="connsiteX2" fmla="*/ 5018280 w 8119629"/>
                  <a:gd name="connsiteY2" fmla="*/ 1624489 h 2590501"/>
                  <a:gd name="connsiteX3" fmla="*/ 4213082 w 8119629"/>
                  <a:gd name="connsiteY3" fmla="*/ 1358399 h 2590501"/>
                  <a:gd name="connsiteX4" fmla="*/ 3593680 w 8119629"/>
                  <a:gd name="connsiteY4" fmla="*/ 1151700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  <a:gd name="connsiteX0" fmla="*/ 7317319 w 8119629"/>
                  <a:gd name="connsiteY0" fmla="*/ 1890069 h 2590501"/>
                  <a:gd name="connsiteX1" fmla="*/ 6033091 w 8119629"/>
                  <a:gd name="connsiteY1" fmla="*/ 1301023 h 2590501"/>
                  <a:gd name="connsiteX2" fmla="*/ 5018280 w 8119629"/>
                  <a:gd name="connsiteY2" fmla="*/ 1665008 h 2590501"/>
                  <a:gd name="connsiteX3" fmla="*/ 4213082 w 8119629"/>
                  <a:gd name="connsiteY3" fmla="*/ 1358399 h 2590501"/>
                  <a:gd name="connsiteX4" fmla="*/ 3593680 w 8119629"/>
                  <a:gd name="connsiteY4" fmla="*/ 1151700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  <a:gd name="connsiteX0" fmla="*/ 7317319 w 8119629"/>
                  <a:gd name="connsiteY0" fmla="*/ 1890069 h 2590501"/>
                  <a:gd name="connsiteX1" fmla="*/ 6137252 w 8119629"/>
                  <a:gd name="connsiteY1" fmla="*/ 1044410 h 2590501"/>
                  <a:gd name="connsiteX2" fmla="*/ 5018280 w 8119629"/>
                  <a:gd name="connsiteY2" fmla="*/ 1665008 h 2590501"/>
                  <a:gd name="connsiteX3" fmla="*/ 4213082 w 8119629"/>
                  <a:gd name="connsiteY3" fmla="*/ 1358399 h 2590501"/>
                  <a:gd name="connsiteX4" fmla="*/ 3593680 w 8119629"/>
                  <a:gd name="connsiteY4" fmla="*/ 1151700 h 2590501"/>
                  <a:gd name="connsiteX5" fmla="*/ 2594474 w 8119629"/>
                  <a:gd name="connsiteY5" fmla="*/ 1331616 h 2590501"/>
                  <a:gd name="connsiteX6" fmla="*/ 1929729 w 8119629"/>
                  <a:gd name="connsiteY6" fmla="*/ 950520 h 2590501"/>
                  <a:gd name="connsiteX7" fmla="*/ 1397351 w 8119629"/>
                  <a:gd name="connsiteY7" fmla="*/ 394492 h 2590501"/>
                  <a:gd name="connsiteX8" fmla="*/ 810935 w 8119629"/>
                  <a:gd name="connsiteY8" fmla="*/ 11272 h 2590501"/>
                  <a:gd name="connsiteX9" fmla="*/ 254163 w 8119629"/>
                  <a:gd name="connsiteY9" fmla="*/ 158712 h 2590501"/>
                  <a:gd name="connsiteX10" fmla="*/ 16155 w 8119629"/>
                  <a:gd name="connsiteY10" fmla="*/ 730453 h 2590501"/>
                  <a:gd name="connsiteX11" fmla="*/ 0 w 8119629"/>
                  <a:gd name="connsiteY11" fmla="*/ 2590501 h 2590501"/>
                  <a:gd name="connsiteX12" fmla="*/ 8119015 w 8119629"/>
                  <a:gd name="connsiteY12" fmla="*/ 2588977 h 2590501"/>
                  <a:gd name="connsiteX13" fmla="*/ 8118188 w 8119629"/>
                  <a:gd name="connsiteY13" fmla="*/ 2218477 h 2590501"/>
                  <a:gd name="connsiteX14" fmla="*/ 7659154 w 8119629"/>
                  <a:gd name="connsiteY14" fmla="*/ 2068288 h 2590501"/>
                  <a:gd name="connsiteX15" fmla="*/ 7317319 w 8119629"/>
                  <a:gd name="connsiteY15" fmla="*/ 1890069 h 2590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119629" h="2590501">
                    <a:moveTo>
                      <a:pt x="7317319" y="1890069"/>
                    </a:moveTo>
                    <a:cubicBezTo>
                      <a:pt x="7103673" y="1668084"/>
                      <a:pt x="6520425" y="1081920"/>
                      <a:pt x="6137252" y="1044410"/>
                    </a:cubicBezTo>
                    <a:cubicBezTo>
                      <a:pt x="5754079" y="1006900"/>
                      <a:pt x="5338975" y="1612677"/>
                      <a:pt x="5018280" y="1665008"/>
                    </a:cubicBezTo>
                    <a:cubicBezTo>
                      <a:pt x="4697585" y="1717340"/>
                      <a:pt x="4450515" y="1443950"/>
                      <a:pt x="4213082" y="1358399"/>
                    </a:cubicBezTo>
                    <a:cubicBezTo>
                      <a:pt x="3975649" y="1272848"/>
                      <a:pt x="3863448" y="1156164"/>
                      <a:pt x="3593680" y="1151700"/>
                    </a:cubicBezTo>
                    <a:cubicBezTo>
                      <a:pt x="3323912" y="1147236"/>
                      <a:pt x="2871799" y="1365146"/>
                      <a:pt x="2594474" y="1331616"/>
                    </a:cubicBezTo>
                    <a:cubicBezTo>
                      <a:pt x="2317149" y="1298086"/>
                      <a:pt x="2129250" y="1106707"/>
                      <a:pt x="1929729" y="950520"/>
                    </a:cubicBezTo>
                    <a:cubicBezTo>
                      <a:pt x="1730209" y="794333"/>
                      <a:pt x="1521891" y="522028"/>
                      <a:pt x="1397351" y="394492"/>
                    </a:cubicBezTo>
                    <a:cubicBezTo>
                      <a:pt x="1272811" y="266956"/>
                      <a:pt x="1001466" y="50569"/>
                      <a:pt x="810935" y="11272"/>
                    </a:cubicBezTo>
                    <a:cubicBezTo>
                      <a:pt x="620404" y="-28025"/>
                      <a:pt x="386626" y="38849"/>
                      <a:pt x="254163" y="158712"/>
                    </a:cubicBezTo>
                    <a:cubicBezTo>
                      <a:pt x="121700" y="278576"/>
                      <a:pt x="173032" y="321354"/>
                      <a:pt x="16155" y="730453"/>
                    </a:cubicBezTo>
                    <a:lnTo>
                      <a:pt x="0" y="2590501"/>
                    </a:lnTo>
                    <a:lnTo>
                      <a:pt x="8119015" y="2588977"/>
                    </a:lnTo>
                    <a:cubicBezTo>
                      <a:pt x="8121432" y="2445003"/>
                      <a:pt x="8115771" y="2213780"/>
                      <a:pt x="8118188" y="2218477"/>
                    </a:cubicBezTo>
                    <a:cubicBezTo>
                      <a:pt x="8041545" y="2131696"/>
                      <a:pt x="7792632" y="2123023"/>
                      <a:pt x="7659154" y="2068288"/>
                    </a:cubicBezTo>
                    <a:cubicBezTo>
                      <a:pt x="7525676" y="2013553"/>
                      <a:pt x="7416593" y="2010330"/>
                      <a:pt x="7317319" y="1890069"/>
                    </a:cubicBezTo>
                    <a:close/>
                  </a:path>
                </a:pathLst>
              </a:custGeom>
              <a:gradFill flip="none" rotWithShape="1">
                <a:gsLst>
                  <a:gs pos="33000">
                    <a:schemeClr val="bg1">
                      <a:alpha val="63684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6000000" scaled="0"/>
                <a:tileRect/>
              </a:gra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0" name="Rechteck 4">
                <a:extLst>
                  <a:ext uri="{FF2B5EF4-FFF2-40B4-BE49-F238E27FC236}">
                    <a16:creationId xmlns:a16="http://schemas.microsoft.com/office/drawing/2014/main" id="{16E459B0-4949-B0B9-7FAE-E9F064C3E128}"/>
                  </a:ext>
                </a:extLst>
              </p:cNvPr>
              <p:cNvSpPr/>
              <p:nvPr/>
            </p:nvSpPr>
            <p:spPr bwMode="gray">
              <a:xfrm>
                <a:off x="7191902" y="4617665"/>
                <a:ext cx="4180412" cy="464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600"/>
                  </a:spcAft>
                  <a:defRPr/>
                </a:pPr>
                <a:r>
                  <a:rPr kumimoji="0" lang="en-U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1B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# </a:t>
                </a:r>
                <a:r>
                  <a:rPr lang="en-US" sz="1500" b="1" dirty="0">
                    <a:solidFill>
                      <a:srgbClr val="00C1BC">
                        <a:lumMod val="60000"/>
                        <a:lumOff val="40000"/>
                      </a:srgbClr>
                    </a:solidFill>
                    <a:latin typeface="Montserrat" panose="00000500000000000000" pitchFamily="2" charset="0"/>
                  </a:rPr>
                  <a:t>APPELS/SEMAINE DE TRAVAIL</a:t>
                </a:r>
                <a:endPara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C1B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0820D9B0-9822-AC45-B20D-937984913BEF}"/>
                </a:ext>
              </a:extLst>
            </p:cNvPr>
            <p:cNvCxnSpPr>
              <a:cxnSpLocks/>
            </p:cNvCxnSpPr>
            <p:nvPr/>
          </p:nvCxnSpPr>
          <p:spPr>
            <a:xfrm>
              <a:off x="7158889" y="5905080"/>
              <a:ext cx="4250989" cy="0"/>
            </a:xfrm>
            <a:prstGeom prst="line">
              <a:avLst/>
            </a:prstGeom>
            <a:ln w="19050">
              <a:solidFill>
                <a:srgbClr val="FFFF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338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535">
        <p:fade/>
      </p:transition>
    </mc:Choice>
    <mc:Fallback xmlns="">
      <p:transition spd="med" advTm="91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raam, meubels, vaas&#10;&#10;Automatisch gegenereerde beschrijving">
            <a:extLst>
              <a:ext uri="{FF2B5EF4-FFF2-40B4-BE49-F238E27FC236}">
                <a16:creationId xmlns:a16="http://schemas.microsoft.com/office/drawing/2014/main" id="{806D1E35-2C5D-6656-0111-0FD1F1795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94" y="1689386"/>
            <a:ext cx="4742590" cy="4742590"/>
          </a:xfrm>
          <a:prstGeom prst="rect">
            <a:avLst/>
          </a:prstGeom>
        </p:spPr>
      </p:pic>
      <p:pic>
        <p:nvPicPr>
          <p:cNvPr id="5" name="Afbeelding 4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ED557632-4044-0938-D5DB-F15654F8C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87" y="3881244"/>
            <a:ext cx="145560" cy="145560"/>
          </a:xfrm>
          <a:prstGeom prst="rect">
            <a:avLst/>
          </a:prstGeom>
          <a:scene3d>
            <a:camera prst="orthographicFront">
              <a:rot lat="21000000" lon="10200000" rev="0"/>
            </a:camera>
            <a:lightRig rig="threePt" dir="t"/>
          </a:scene3d>
        </p:spPr>
      </p:pic>
      <p:sp>
        <p:nvSpPr>
          <p:cNvPr id="6" name="TextBox 283">
            <a:extLst>
              <a:ext uri="{FF2B5EF4-FFF2-40B4-BE49-F238E27FC236}">
                <a16:creationId xmlns:a16="http://schemas.microsoft.com/office/drawing/2014/main" id="{A30E1AD1-44BD-87FE-B2B7-CAF228AA3ED1}"/>
              </a:ext>
            </a:extLst>
          </p:cNvPr>
          <p:cNvSpPr txBox="1"/>
          <p:nvPr/>
        </p:nvSpPr>
        <p:spPr>
          <a:xfrm>
            <a:off x="1706093" y="498346"/>
            <a:ext cx="8615944" cy="51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lnSpc>
                <a:spcPts val="35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L’IMPORTANCE DE L’ACCESSIBILITÉ</a:t>
            </a:r>
            <a:endParaRPr lang="en-US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Afbeelding 7" descr="Afbeelding met symbool&#10;&#10;Automatisch gegenereerde beschrijving">
            <a:extLst>
              <a:ext uri="{FF2B5EF4-FFF2-40B4-BE49-F238E27FC236}">
                <a16:creationId xmlns:a16="http://schemas.microsoft.com/office/drawing/2014/main" id="{468CA512-562F-1D90-C645-20773C9A0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3" y="1588770"/>
            <a:ext cx="770417" cy="77041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4FEC8BB-90ED-5C54-9E69-AB0DFCDFCD01}"/>
              </a:ext>
            </a:extLst>
          </p:cNvPr>
          <p:cNvSpPr txBox="1"/>
          <p:nvPr/>
        </p:nvSpPr>
        <p:spPr>
          <a:xfrm>
            <a:off x="1169582" y="1743145"/>
            <a:ext cx="474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chemeClr val="bg1"/>
                </a:solidFill>
              </a:rPr>
              <a:t>Satisfaction</a:t>
            </a:r>
            <a:r>
              <a:rPr lang="nl-BE" sz="2400" dirty="0">
                <a:solidFill>
                  <a:schemeClr val="bg1"/>
                </a:solidFill>
              </a:rPr>
              <a:t> client</a:t>
            </a:r>
          </a:p>
        </p:txBody>
      </p:sp>
      <p:pic>
        <p:nvPicPr>
          <p:cNvPr id="10" name="Afbeelding 9" descr="Afbeelding met symbool&#10;&#10;Automatisch gegenereerde beschrijving">
            <a:extLst>
              <a:ext uri="{FF2B5EF4-FFF2-40B4-BE49-F238E27FC236}">
                <a16:creationId xmlns:a16="http://schemas.microsoft.com/office/drawing/2014/main" id="{05C87006-AE62-4B8A-2CFA-E8A01BFC5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2" y="2828526"/>
            <a:ext cx="770417" cy="77041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669E4D3-BBBC-EC6F-4525-BAD0EF5480F7}"/>
              </a:ext>
            </a:extLst>
          </p:cNvPr>
          <p:cNvSpPr txBox="1"/>
          <p:nvPr/>
        </p:nvSpPr>
        <p:spPr>
          <a:xfrm>
            <a:off x="1169581" y="2982901"/>
            <a:ext cx="575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Réduction du stress pour les employés</a:t>
            </a:r>
            <a:endParaRPr lang="nl-BE" sz="2400" dirty="0">
              <a:solidFill>
                <a:schemeClr val="bg1"/>
              </a:solidFill>
            </a:endParaRPr>
          </a:p>
        </p:txBody>
      </p:sp>
      <p:pic>
        <p:nvPicPr>
          <p:cNvPr id="2" name="Afbeelding 1" descr="Afbeelding met symbool&#10;&#10;Automatisch gegenereerde beschrijving">
            <a:extLst>
              <a:ext uri="{FF2B5EF4-FFF2-40B4-BE49-F238E27FC236}">
                <a16:creationId xmlns:a16="http://schemas.microsoft.com/office/drawing/2014/main" id="{0B50C6EC-691E-95E0-40BB-C43900DB0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5" y="3904120"/>
            <a:ext cx="770417" cy="77041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07ED86-5763-6DF0-10BF-C54B746C3574}"/>
              </a:ext>
            </a:extLst>
          </p:cNvPr>
          <p:cNvSpPr txBox="1"/>
          <p:nvPr/>
        </p:nvSpPr>
        <p:spPr>
          <a:xfrm>
            <a:off x="1181011" y="4018604"/>
            <a:ext cx="5752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</a:rPr>
              <a:t>Des clients </a:t>
            </a:r>
            <a:r>
              <a:rPr lang="nl-BE" sz="2400" dirty="0" err="1">
                <a:solidFill>
                  <a:schemeClr val="bg1"/>
                </a:solidFill>
              </a:rPr>
              <a:t>fidèles</a:t>
            </a:r>
            <a:endParaRPr lang="nl-BE" sz="2400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(les clients aiment le produit, mais s’en vont à cause d’un mauvais service)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7" name="Afbeelding 6" descr="Afbeelding met symbool&#10;&#10;Automatisch gegenereerde beschrijving">
            <a:extLst>
              <a:ext uri="{FF2B5EF4-FFF2-40B4-BE49-F238E27FC236}">
                <a16:creationId xmlns:a16="http://schemas.microsoft.com/office/drawing/2014/main" id="{199B58B6-35D3-4B17-C4A5-C9A965168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2" y="5291472"/>
            <a:ext cx="770417" cy="77041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536D406-5FBD-8330-ADB0-750CCB91313D}"/>
              </a:ext>
            </a:extLst>
          </p:cNvPr>
          <p:cNvSpPr txBox="1"/>
          <p:nvPr/>
        </p:nvSpPr>
        <p:spPr>
          <a:xfrm>
            <a:off x="1169581" y="5445847"/>
            <a:ext cx="5752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err="1">
                <a:solidFill>
                  <a:schemeClr val="bg1"/>
                </a:solidFill>
              </a:rPr>
              <a:t>Économies</a:t>
            </a:r>
            <a:endParaRPr lang="nl-BE" sz="2400" dirty="0">
              <a:solidFill>
                <a:schemeClr val="bg1"/>
              </a:solidFill>
            </a:endParaRPr>
          </a:p>
          <a:p>
            <a:r>
              <a:rPr lang="nl-BE" dirty="0">
                <a:solidFill>
                  <a:schemeClr val="bg1"/>
                </a:solidFill>
              </a:rPr>
              <a:t>(</a:t>
            </a:r>
            <a:r>
              <a:rPr lang="fr-FR" dirty="0">
                <a:solidFill>
                  <a:schemeClr val="bg1"/>
                </a:solidFill>
              </a:rPr>
              <a:t>attirer un nouveau client coûte 5 à 7 fois plus cher que de fidéliser un client existant</a:t>
            </a:r>
            <a:r>
              <a:rPr lang="nl-BE" dirty="0">
                <a:solidFill>
                  <a:schemeClr val="bg1"/>
                </a:solidFill>
              </a:rPr>
              <a:t>, HBR</a:t>
            </a:r>
            <a:r>
              <a:rPr lang="nl-BE" sz="2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3" name="Afbeelding 12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68B01B87-8391-B4E7-CC81-EFB6A38E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18" y="76957"/>
            <a:ext cx="847291" cy="8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Box 283">
            <a:extLst>
              <a:ext uri="{FF2B5EF4-FFF2-40B4-BE49-F238E27FC236}">
                <a16:creationId xmlns:a16="http://schemas.microsoft.com/office/drawing/2014/main" id="{B1100EAA-7EDF-4F68-9952-D5FBE770E3D0}"/>
              </a:ext>
            </a:extLst>
          </p:cNvPr>
          <p:cNvSpPr txBox="1"/>
          <p:nvPr/>
        </p:nvSpPr>
        <p:spPr>
          <a:xfrm>
            <a:off x="1706093" y="498346"/>
            <a:ext cx="8615944" cy="51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lnSpc>
                <a:spcPts val="35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AUTOMATISEZ LES CONTACTS RÉPÉTITIFS</a:t>
            </a:r>
            <a:endParaRPr lang="en-US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DB81444-B394-9ED0-79C2-C71315F6C419}"/>
              </a:ext>
            </a:extLst>
          </p:cNvPr>
          <p:cNvGrpSpPr/>
          <p:nvPr/>
        </p:nvGrpSpPr>
        <p:grpSpPr>
          <a:xfrm>
            <a:off x="4311501" y="2208764"/>
            <a:ext cx="3673549" cy="3708255"/>
            <a:chOff x="4311501" y="2160917"/>
            <a:chExt cx="3673549" cy="3708255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47AC56C-CDDA-43E0-9014-C18D9A996534}"/>
                </a:ext>
              </a:extLst>
            </p:cNvPr>
            <p:cNvSpPr/>
            <p:nvPr/>
          </p:nvSpPr>
          <p:spPr>
            <a:xfrm flipH="1">
              <a:off x="4311501" y="2160917"/>
              <a:ext cx="3673549" cy="3708255"/>
            </a:xfrm>
            <a:custGeom>
              <a:avLst/>
              <a:gdLst>
                <a:gd name="connsiteX0" fmla="*/ 510540 w 1360646"/>
                <a:gd name="connsiteY0" fmla="*/ 1339120 h 1359112"/>
                <a:gd name="connsiteX1" fmla="*/ 510731 w 1360646"/>
                <a:gd name="connsiteY1" fmla="*/ 1339120 h 1359112"/>
                <a:gd name="connsiteX2" fmla="*/ 510989 w 1360646"/>
                <a:gd name="connsiteY2" fmla="*/ 1339175 h 1359112"/>
                <a:gd name="connsiteX3" fmla="*/ 1344930 w 1360646"/>
                <a:gd name="connsiteY3" fmla="*/ 826008 h 1359112"/>
                <a:gd name="connsiteX4" fmla="*/ 1334833 w 1360646"/>
                <a:gd name="connsiteY4" fmla="*/ 866013 h 1359112"/>
                <a:gd name="connsiteX5" fmla="*/ 1322545 w 1360646"/>
                <a:gd name="connsiteY5" fmla="*/ 904589 h 1359112"/>
                <a:gd name="connsiteX6" fmla="*/ 1320736 w 1360646"/>
                <a:gd name="connsiteY6" fmla="*/ 909638 h 1359112"/>
                <a:gd name="connsiteX7" fmla="*/ 1224438 w 1360646"/>
                <a:gd name="connsiteY7" fmla="*/ 1087850 h 1359112"/>
                <a:gd name="connsiteX8" fmla="*/ 1205388 w 1360646"/>
                <a:gd name="connsiteY8" fmla="*/ 1112711 h 1359112"/>
                <a:gd name="connsiteX9" fmla="*/ 1175956 w 1360646"/>
                <a:gd name="connsiteY9" fmla="*/ 1145667 h 1359112"/>
                <a:gd name="connsiteX10" fmla="*/ 1138046 w 1360646"/>
                <a:gd name="connsiteY10" fmla="*/ 1183481 h 1359112"/>
                <a:gd name="connsiteX11" fmla="*/ 1126616 w 1360646"/>
                <a:gd name="connsiteY11" fmla="*/ 1193673 h 1359112"/>
                <a:gd name="connsiteX12" fmla="*/ 1089469 w 1360646"/>
                <a:gd name="connsiteY12" fmla="*/ 1223772 h 1359112"/>
                <a:gd name="connsiteX13" fmla="*/ 1344930 w 1360646"/>
                <a:gd name="connsiteY13" fmla="*/ 826008 h 1359112"/>
                <a:gd name="connsiteX14" fmla="*/ 20590 w 1360646"/>
                <a:gd name="connsiteY14" fmla="*/ 755294 h 1359112"/>
                <a:gd name="connsiteX15" fmla="*/ 18722 w 1360646"/>
                <a:gd name="connsiteY15" fmla="*/ 778078 h 1359112"/>
                <a:gd name="connsiteX16" fmla="*/ 24494 w 1360646"/>
                <a:gd name="connsiteY16" fmla="*/ 811938 h 1359112"/>
                <a:gd name="connsiteX17" fmla="*/ 1358551 w 1360646"/>
                <a:gd name="connsiteY17" fmla="*/ 733521 h 1359112"/>
                <a:gd name="connsiteX18" fmla="*/ 1358551 w 1360646"/>
                <a:gd name="connsiteY18" fmla="*/ 734092 h 1359112"/>
                <a:gd name="connsiteX19" fmla="*/ 1357503 w 1360646"/>
                <a:gd name="connsiteY19" fmla="*/ 745713 h 1359112"/>
                <a:gd name="connsiteX20" fmla="*/ 1355408 w 1360646"/>
                <a:gd name="connsiteY20" fmla="*/ 764477 h 1359112"/>
                <a:gd name="connsiteX21" fmla="*/ 1355217 w 1360646"/>
                <a:gd name="connsiteY21" fmla="*/ 766096 h 1359112"/>
                <a:gd name="connsiteX22" fmla="*/ 929449 w 1360646"/>
                <a:gd name="connsiteY22" fmla="*/ 1313308 h 1359112"/>
                <a:gd name="connsiteX23" fmla="*/ 925163 w 1360646"/>
                <a:gd name="connsiteY23" fmla="*/ 1314927 h 1359112"/>
                <a:gd name="connsiteX24" fmla="*/ 831533 w 1360646"/>
                <a:gd name="connsiteY24" fmla="*/ 1343597 h 1359112"/>
                <a:gd name="connsiteX25" fmla="*/ 814197 w 1360646"/>
                <a:gd name="connsiteY25" fmla="*/ 1346836 h 1359112"/>
                <a:gd name="connsiteX26" fmla="*/ 1358551 w 1360646"/>
                <a:gd name="connsiteY26" fmla="*/ 733521 h 1359112"/>
                <a:gd name="connsiteX27" fmla="*/ 15792 w 1360646"/>
                <a:gd name="connsiteY27" fmla="*/ 704841 h 1359112"/>
                <a:gd name="connsiteX28" fmla="*/ 11536 w 1360646"/>
                <a:gd name="connsiteY28" fmla="*/ 718353 h 1359112"/>
                <a:gd name="connsiteX29" fmla="*/ 12763 w 1360646"/>
                <a:gd name="connsiteY29" fmla="*/ 810102 h 1359112"/>
                <a:gd name="connsiteX30" fmla="*/ 11906 w 1360646"/>
                <a:gd name="connsiteY30" fmla="*/ 805816 h 1359112"/>
                <a:gd name="connsiteX31" fmla="*/ 5821 w 1360646"/>
                <a:gd name="connsiteY31" fmla="*/ 727890 h 1359112"/>
                <a:gd name="connsiteX32" fmla="*/ 27527 w 1360646"/>
                <a:gd name="connsiteY32" fmla="*/ 686562 h 1359112"/>
                <a:gd name="connsiteX33" fmla="*/ 34004 w 1360646"/>
                <a:gd name="connsiteY33" fmla="*/ 731139 h 1359112"/>
                <a:gd name="connsiteX34" fmla="*/ 27527 w 1360646"/>
                <a:gd name="connsiteY34" fmla="*/ 686562 h 1359112"/>
                <a:gd name="connsiteX35" fmla="*/ 26871 w 1360646"/>
                <a:gd name="connsiteY35" fmla="*/ 679233 h 1359112"/>
                <a:gd name="connsiteX36" fmla="*/ 26819 w 1360646"/>
                <a:gd name="connsiteY36" fmla="*/ 679354 h 1359112"/>
                <a:gd name="connsiteX37" fmla="*/ 26244 w 1360646"/>
                <a:gd name="connsiteY37" fmla="*/ 686362 h 1359112"/>
                <a:gd name="connsiteX38" fmla="*/ 26925 w 1360646"/>
                <a:gd name="connsiteY38" fmla="*/ 680185 h 1359112"/>
                <a:gd name="connsiteX39" fmla="*/ 27019 w 1360646"/>
                <a:gd name="connsiteY39" fmla="*/ 679195 h 1359112"/>
                <a:gd name="connsiteX40" fmla="*/ 27021 w 1360646"/>
                <a:gd name="connsiteY40" fmla="*/ 679203 h 1359112"/>
                <a:gd name="connsiteX41" fmla="*/ 27032 w 1360646"/>
                <a:gd name="connsiteY41" fmla="*/ 679214 h 1359112"/>
                <a:gd name="connsiteX42" fmla="*/ 27033 w 1360646"/>
                <a:gd name="connsiteY42" fmla="*/ 679201 h 1359112"/>
                <a:gd name="connsiteX43" fmla="*/ 26907 w 1360646"/>
                <a:gd name="connsiteY43" fmla="*/ 679151 h 1359112"/>
                <a:gd name="connsiteX44" fmla="*/ 26876 w 1360646"/>
                <a:gd name="connsiteY44" fmla="*/ 679222 h 1359112"/>
                <a:gd name="connsiteX45" fmla="*/ 26942 w 1360646"/>
                <a:gd name="connsiteY45" fmla="*/ 680026 h 1359112"/>
                <a:gd name="connsiteX46" fmla="*/ 26999 w 1360646"/>
                <a:gd name="connsiteY46" fmla="*/ 679512 h 1359112"/>
                <a:gd name="connsiteX47" fmla="*/ 27017 w 1360646"/>
                <a:gd name="connsiteY47" fmla="*/ 679343 h 1359112"/>
                <a:gd name="connsiteX48" fmla="*/ 27008 w 1360646"/>
                <a:gd name="connsiteY48" fmla="*/ 679280 h 1359112"/>
                <a:gd name="connsiteX49" fmla="*/ 27001 w 1360646"/>
                <a:gd name="connsiteY49" fmla="*/ 679260 h 1359112"/>
                <a:gd name="connsiteX50" fmla="*/ 26940 w 1360646"/>
                <a:gd name="connsiteY50" fmla="*/ 679164 h 1359112"/>
                <a:gd name="connsiteX51" fmla="*/ 26868 w 1360646"/>
                <a:gd name="connsiteY51" fmla="*/ 679135 h 1359112"/>
                <a:gd name="connsiteX52" fmla="*/ 26873 w 1360646"/>
                <a:gd name="connsiteY52" fmla="*/ 679194 h 1359112"/>
                <a:gd name="connsiteX53" fmla="*/ 26898 w 1360646"/>
                <a:gd name="connsiteY53" fmla="*/ 679147 h 1359112"/>
                <a:gd name="connsiteX54" fmla="*/ 26759 w 1360646"/>
                <a:gd name="connsiteY54" fmla="*/ 678835 h 1359112"/>
                <a:gd name="connsiteX55" fmla="*/ 26761 w 1360646"/>
                <a:gd name="connsiteY55" fmla="*/ 678925 h 1359112"/>
                <a:gd name="connsiteX56" fmla="*/ 26842 w 1360646"/>
                <a:gd name="connsiteY56" fmla="*/ 678939 h 1359112"/>
                <a:gd name="connsiteX57" fmla="*/ 26844 w 1360646"/>
                <a:gd name="connsiteY57" fmla="*/ 678930 h 1359112"/>
                <a:gd name="connsiteX58" fmla="*/ 26843 w 1360646"/>
                <a:gd name="connsiteY58" fmla="*/ 678924 h 1359112"/>
                <a:gd name="connsiteX59" fmla="*/ 26882 w 1360646"/>
                <a:gd name="connsiteY59" fmla="*/ 678736 h 1359112"/>
                <a:gd name="connsiteX60" fmla="*/ 26869 w 1360646"/>
                <a:gd name="connsiteY60" fmla="*/ 678921 h 1359112"/>
                <a:gd name="connsiteX61" fmla="*/ 26911 w 1360646"/>
                <a:gd name="connsiteY61" fmla="*/ 678817 h 1359112"/>
                <a:gd name="connsiteX62" fmla="*/ 27027 w 1360646"/>
                <a:gd name="connsiteY62" fmla="*/ 678652 h 1359112"/>
                <a:gd name="connsiteX63" fmla="*/ 27014 w 1360646"/>
                <a:gd name="connsiteY63" fmla="*/ 678675 h 1359112"/>
                <a:gd name="connsiteX64" fmla="*/ 27000 w 1360646"/>
                <a:gd name="connsiteY64" fmla="*/ 678764 h 1359112"/>
                <a:gd name="connsiteX65" fmla="*/ 26793 w 1360646"/>
                <a:gd name="connsiteY65" fmla="*/ 678485 h 1359112"/>
                <a:gd name="connsiteX66" fmla="*/ 26845 w 1360646"/>
                <a:gd name="connsiteY66" fmla="*/ 678916 h 1359112"/>
                <a:gd name="connsiteX67" fmla="*/ 26846 w 1360646"/>
                <a:gd name="connsiteY67" fmla="*/ 678917 h 1359112"/>
                <a:gd name="connsiteX68" fmla="*/ 26860 w 1360646"/>
                <a:gd name="connsiteY68" fmla="*/ 678847 h 1359112"/>
                <a:gd name="connsiteX69" fmla="*/ 26853 w 1360646"/>
                <a:gd name="connsiteY69" fmla="*/ 678930 h 1359112"/>
                <a:gd name="connsiteX70" fmla="*/ 26860 w 1360646"/>
                <a:gd name="connsiteY70" fmla="*/ 678942 h 1359112"/>
                <a:gd name="connsiteX71" fmla="*/ 26861 w 1360646"/>
                <a:gd name="connsiteY71" fmla="*/ 678943 h 1359112"/>
                <a:gd name="connsiteX72" fmla="*/ 26860 w 1360646"/>
                <a:gd name="connsiteY72" fmla="*/ 678942 h 1359112"/>
                <a:gd name="connsiteX73" fmla="*/ 26853 w 1360646"/>
                <a:gd name="connsiteY73" fmla="*/ 678935 h 1359112"/>
                <a:gd name="connsiteX74" fmla="*/ 26853 w 1360646"/>
                <a:gd name="connsiteY74" fmla="*/ 678941 h 1359112"/>
                <a:gd name="connsiteX75" fmla="*/ 26860 w 1360646"/>
                <a:gd name="connsiteY75" fmla="*/ 678942 h 1359112"/>
                <a:gd name="connsiteX76" fmla="*/ 26852 w 1360646"/>
                <a:gd name="connsiteY76" fmla="*/ 678945 h 1359112"/>
                <a:gd name="connsiteX77" fmla="*/ 26851 w 1360646"/>
                <a:gd name="connsiteY77" fmla="*/ 678960 h 1359112"/>
                <a:gd name="connsiteX78" fmla="*/ 26860 w 1360646"/>
                <a:gd name="connsiteY78" fmla="*/ 679038 h 1359112"/>
                <a:gd name="connsiteX79" fmla="*/ 26850 w 1360646"/>
                <a:gd name="connsiteY79" fmla="*/ 678972 h 1359112"/>
                <a:gd name="connsiteX80" fmla="*/ 26824 w 1360646"/>
                <a:gd name="connsiteY80" fmla="*/ 679287 h 1359112"/>
                <a:gd name="connsiteX81" fmla="*/ 26869 w 1360646"/>
                <a:gd name="connsiteY81" fmla="*/ 679201 h 1359112"/>
                <a:gd name="connsiteX82" fmla="*/ 26866 w 1360646"/>
                <a:gd name="connsiteY82" fmla="*/ 679134 h 1359112"/>
                <a:gd name="connsiteX83" fmla="*/ 26860 w 1360646"/>
                <a:gd name="connsiteY83" fmla="*/ 679132 h 1359112"/>
                <a:gd name="connsiteX84" fmla="*/ 26865 w 1360646"/>
                <a:gd name="connsiteY84" fmla="*/ 679132 h 1359112"/>
                <a:gd name="connsiteX85" fmla="*/ 26860 w 1360646"/>
                <a:gd name="connsiteY85" fmla="*/ 679038 h 1359112"/>
                <a:gd name="connsiteX86" fmla="*/ 26868 w 1360646"/>
                <a:gd name="connsiteY86" fmla="*/ 679132 h 1359112"/>
                <a:gd name="connsiteX87" fmla="*/ 26908 w 1360646"/>
                <a:gd name="connsiteY87" fmla="*/ 679128 h 1359112"/>
                <a:gd name="connsiteX88" fmla="*/ 26912 w 1360646"/>
                <a:gd name="connsiteY88" fmla="*/ 679120 h 1359112"/>
                <a:gd name="connsiteX89" fmla="*/ 26860 w 1360646"/>
                <a:gd name="connsiteY89" fmla="*/ 679038 h 1359112"/>
                <a:gd name="connsiteX90" fmla="*/ 26922 w 1360646"/>
                <a:gd name="connsiteY90" fmla="*/ 679101 h 1359112"/>
                <a:gd name="connsiteX91" fmla="*/ 26955 w 1360646"/>
                <a:gd name="connsiteY91" fmla="*/ 679038 h 1359112"/>
                <a:gd name="connsiteX92" fmla="*/ 26926 w 1360646"/>
                <a:gd name="connsiteY92" fmla="*/ 679106 h 1359112"/>
                <a:gd name="connsiteX93" fmla="*/ 26946 w 1360646"/>
                <a:gd name="connsiteY93" fmla="*/ 679125 h 1359112"/>
                <a:gd name="connsiteX94" fmla="*/ 26984 w 1360646"/>
                <a:gd name="connsiteY94" fmla="*/ 679122 h 1359112"/>
                <a:gd name="connsiteX95" fmla="*/ 26970 w 1360646"/>
                <a:gd name="connsiteY95" fmla="*/ 679031 h 1359112"/>
                <a:gd name="connsiteX96" fmla="*/ 26956 w 1360646"/>
                <a:gd name="connsiteY96" fmla="*/ 679038 h 1359112"/>
                <a:gd name="connsiteX97" fmla="*/ 26969 w 1360646"/>
                <a:gd name="connsiteY97" fmla="*/ 679025 h 1359112"/>
                <a:gd name="connsiteX98" fmla="*/ 26964 w 1360646"/>
                <a:gd name="connsiteY98" fmla="*/ 678991 h 1359112"/>
                <a:gd name="connsiteX99" fmla="*/ 26956 w 1360646"/>
                <a:gd name="connsiteY99" fmla="*/ 679038 h 1359112"/>
                <a:gd name="connsiteX100" fmla="*/ 26963 w 1360646"/>
                <a:gd name="connsiteY100" fmla="*/ 678988 h 1359112"/>
                <a:gd name="connsiteX101" fmla="*/ 26956 w 1360646"/>
                <a:gd name="connsiteY101" fmla="*/ 678942 h 1359112"/>
                <a:gd name="connsiteX102" fmla="*/ 26965 w 1360646"/>
                <a:gd name="connsiteY102" fmla="*/ 678976 h 1359112"/>
                <a:gd name="connsiteX103" fmla="*/ 26980 w 1360646"/>
                <a:gd name="connsiteY103" fmla="*/ 678865 h 1359112"/>
                <a:gd name="connsiteX104" fmla="*/ 26956 w 1360646"/>
                <a:gd name="connsiteY104" fmla="*/ 678942 h 1359112"/>
                <a:gd name="connsiteX105" fmla="*/ 26986 w 1360646"/>
                <a:gd name="connsiteY105" fmla="*/ 678821 h 1359112"/>
                <a:gd name="connsiteX106" fmla="*/ 27003 w 1360646"/>
                <a:gd name="connsiteY106" fmla="*/ 678694 h 1359112"/>
                <a:gd name="connsiteX107" fmla="*/ 26927 w 1360646"/>
                <a:gd name="connsiteY107" fmla="*/ 678826 h 1359112"/>
                <a:gd name="connsiteX108" fmla="*/ 26956 w 1360646"/>
                <a:gd name="connsiteY108" fmla="*/ 678943 h 1359112"/>
                <a:gd name="connsiteX109" fmla="*/ 26919 w 1360646"/>
                <a:gd name="connsiteY109" fmla="*/ 678839 h 1359112"/>
                <a:gd name="connsiteX110" fmla="*/ 26868 w 1360646"/>
                <a:gd name="connsiteY110" fmla="*/ 678928 h 1359112"/>
                <a:gd name="connsiteX111" fmla="*/ 26860 w 1360646"/>
                <a:gd name="connsiteY111" fmla="*/ 679038 h 1359112"/>
                <a:gd name="connsiteX112" fmla="*/ 26865 w 1360646"/>
                <a:gd name="connsiteY112" fmla="*/ 678933 h 1359112"/>
                <a:gd name="connsiteX113" fmla="*/ 26860 w 1360646"/>
                <a:gd name="connsiteY113" fmla="*/ 678942 h 1359112"/>
                <a:gd name="connsiteX114" fmla="*/ 26866 w 1360646"/>
                <a:gd name="connsiteY114" fmla="*/ 678929 h 1359112"/>
                <a:gd name="connsiteX115" fmla="*/ 26876 w 1360646"/>
                <a:gd name="connsiteY115" fmla="*/ 678717 h 1359112"/>
                <a:gd name="connsiteX116" fmla="*/ 26748 w 1360646"/>
                <a:gd name="connsiteY116" fmla="*/ 678359 h 1359112"/>
                <a:gd name="connsiteX117" fmla="*/ 26757 w 1360646"/>
                <a:gd name="connsiteY117" fmla="*/ 678764 h 1359112"/>
                <a:gd name="connsiteX118" fmla="*/ 26840 w 1360646"/>
                <a:gd name="connsiteY118" fmla="*/ 678907 h 1359112"/>
                <a:gd name="connsiteX119" fmla="*/ 26763 w 1360646"/>
                <a:gd name="connsiteY119" fmla="*/ 678401 h 1359112"/>
                <a:gd name="connsiteX120" fmla="*/ 1360551 w 1360646"/>
                <a:gd name="connsiteY120" fmla="*/ 667893 h 1359112"/>
                <a:gd name="connsiteX121" fmla="*/ 1360551 w 1360646"/>
                <a:gd name="connsiteY121" fmla="*/ 668274 h 1359112"/>
                <a:gd name="connsiteX122" fmla="*/ 1360646 w 1360646"/>
                <a:gd name="connsiteY122" fmla="*/ 675418 h 1359112"/>
                <a:gd name="connsiteX123" fmla="*/ 1360646 w 1360646"/>
                <a:gd name="connsiteY123" fmla="*/ 684181 h 1359112"/>
                <a:gd name="connsiteX124" fmla="*/ 1360646 w 1360646"/>
                <a:gd name="connsiteY124" fmla="*/ 685419 h 1359112"/>
                <a:gd name="connsiteX125" fmla="*/ 1360646 w 1360646"/>
                <a:gd name="connsiteY125" fmla="*/ 686467 h 1359112"/>
                <a:gd name="connsiteX126" fmla="*/ 1360456 w 1360646"/>
                <a:gd name="connsiteY126" fmla="*/ 694277 h 1359112"/>
                <a:gd name="connsiteX127" fmla="*/ 633889 w 1360646"/>
                <a:gd name="connsiteY127" fmla="*/ 1358932 h 1359112"/>
                <a:gd name="connsiteX128" fmla="*/ 564547 w 1360646"/>
                <a:gd name="connsiteY128" fmla="*/ 1350645 h 1359112"/>
                <a:gd name="connsiteX129" fmla="*/ 510989 w 1360646"/>
                <a:gd name="connsiteY129" fmla="*/ 1339175 h 1359112"/>
                <a:gd name="connsiteX130" fmla="*/ 613849 w 1360646"/>
                <a:gd name="connsiteY130" fmla="*/ 1351833 h 1359112"/>
                <a:gd name="connsiteX131" fmla="*/ 1360551 w 1360646"/>
                <a:gd name="connsiteY131" fmla="*/ 667893 h 1359112"/>
                <a:gd name="connsiteX132" fmla="*/ 1356264 w 1360646"/>
                <a:gd name="connsiteY132" fmla="*/ 604362 h 1359112"/>
                <a:gd name="connsiteX133" fmla="*/ 1356455 w 1360646"/>
                <a:gd name="connsiteY133" fmla="*/ 606362 h 1359112"/>
                <a:gd name="connsiteX134" fmla="*/ 1358074 w 1360646"/>
                <a:gd name="connsiteY134" fmla="*/ 622841 h 1359112"/>
                <a:gd name="connsiteX135" fmla="*/ 1358264 w 1360646"/>
                <a:gd name="connsiteY135" fmla="*/ 624936 h 1359112"/>
                <a:gd name="connsiteX136" fmla="*/ 1358645 w 1360646"/>
                <a:gd name="connsiteY136" fmla="*/ 629317 h 1359112"/>
                <a:gd name="connsiteX137" fmla="*/ 1358836 w 1360646"/>
                <a:gd name="connsiteY137" fmla="*/ 631413 h 1359112"/>
                <a:gd name="connsiteX138" fmla="*/ 346042 w 1360646"/>
                <a:gd name="connsiteY138" fmla="*/ 1272731 h 1359112"/>
                <a:gd name="connsiteX139" fmla="*/ 344900 w 1360646"/>
                <a:gd name="connsiteY139" fmla="*/ 1272160 h 1359112"/>
                <a:gd name="connsiteX140" fmla="*/ 261080 w 1360646"/>
                <a:gd name="connsiteY140" fmla="*/ 1215962 h 1359112"/>
                <a:gd name="connsiteX141" fmla="*/ 247554 w 1360646"/>
                <a:gd name="connsiteY141" fmla="*/ 1204628 h 1359112"/>
                <a:gd name="connsiteX142" fmla="*/ 239458 w 1360646"/>
                <a:gd name="connsiteY142" fmla="*/ 1197674 h 1359112"/>
                <a:gd name="connsiteX143" fmla="*/ 810482 w 1360646"/>
                <a:gd name="connsiteY143" fmla="*/ 1247966 h 1359112"/>
                <a:gd name="connsiteX144" fmla="*/ 1118996 w 1360646"/>
                <a:gd name="connsiteY144" fmla="*/ 983267 h 1359112"/>
                <a:gd name="connsiteX145" fmla="*/ 1356264 w 1360646"/>
                <a:gd name="connsiteY145" fmla="*/ 604362 h 1359112"/>
                <a:gd name="connsiteX146" fmla="*/ 24003 w 1360646"/>
                <a:gd name="connsiteY146" fmla="*/ 550927 h 1359112"/>
                <a:gd name="connsiteX147" fmla="*/ 23952 w 1360646"/>
                <a:gd name="connsiteY147" fmla="*/ 552011 h 1359112"/>
                <a:gd name="connsiteX148" fmla="*/ 23526 w 1360646"/>
                <a:gd name="connsiteY148" fmla="*/ 555594 h 1359112"/>
                <a:gd name="connsiteX149" fmla="*/ 24003 w 1360646"/>
                <a:gd name="connsiteY149" fmla="*/ 550927 h 1359112"/>
                <a:gd name="connsiteX150" fmla="*/ 26767 w 1360646"/>
                <a:gd name="connsiteY150" fmla="*/ 528341 h 1359112"/>
                <a:gd name="connsiteX151" fmla="*/ 26765 w 1360646"/>
                <a:gd name="connsiteY151" fmla="*/ 528360 h 1359112"/>
                <a:gd name="connsiteX152" fmla="*/ 26765 w 1360646"/>
                <a:gd name="connsiteY152" fmla="*/ 528352 h 1359112"/>
                <a:gd name="connsiteX153" fmla="*/ 47529 w 1360646"/>
                <a:gd name="connsiteY153" fmla="*/ 430340 h 1359112"/>
                <a:gd name="connsiteX154" fmla="*/ 35242 w 1360646"/>
                <a:gd name="connsiteY154" fmla="*/ 481585 h 1359112"/>
                <a:gd name="connsiteX155" fmla="*/ 26767 w 1360646"/>
                <a:gd name="connsiteY155" fmla="*/ 528341 h 1359112"/>
                <a:gd name="connsiteX156" fmla="*/ 34004 w 1360646"/>
                <a:gd name="connsiteY156" fmla="*/ 467487 h 1359112"/>
                <a:gd name="connsiteX157" fmla="*/ 34099 w 1360646"/>
                <a:gd name="connsiteY157" fmla="*/ 467202 h 1359112"/>
                <a:gd name="connsiteX158" fmla="*/ 46767 w 1360646"/>
                <a:gd name="connsiteY158" fmla="*/ 432150 h 1359112"/>
                <a:gd name="connsiteX159" fmla="*/ 47529 w 1360646"/>
                <a:gd name="connsiteY159" fmla="*/ 430340 h 1359112"/>
                <a:gd name="connsiteX160" fmla="*/ 88582 w 1360646"/>
                <a:gd name="connsiteY160" fmla="*/ 344710 h 1359112"/>
                <a:gd name="connsiteX161" fmla="*/ 79343 w 1360646"/>
                <a:gd name="connsiteY161" fmla="*/ 361950 h 1359112"/>
                <a:gd name="connsiteX162" fmla="*/ 79343 w 1360646"/>
                <a:gd name="connsiteY162" fmla="*/ 361855 h 1359112"/>
                <a:gd name="connsiteX163" fmla="*/ 79140 w 1360646"/>
                <a:gd name="connsiteY163" fmla="*/ 362236 h 1359112"/>
                <a:gd name="connsiteX164" fmla="*/ 79248 w 1360646"/>
                <a:gd name="connsiteY164" fmla="*/ 361950 h 1359112"/>
                <a:gd name="connsiteX165" fmla="*/ 88582 w 1360646"/>
                <a:gd name="connsiteY165" fmla="*/ 344710 h 1359112"/>
                <a:gd name="connsiteX166" fmla="*/ 1149611 w 1360646"/>
                <a:gd name="connsiteY166" fmla="*/ 208418 h 1359112"/>
                <a:gd name="connsiteX167" fmla="*/ 1190910 w 1360646"/>
                <a:gd name="connsiteY167" fmla="*/ 231172 h 1359112"/>
                <a:gd name="connsiteX168" fmla="*/ 1207770 w 1360646"/>
                <a:gd name="connsiteY168" fmla="*/ 250984 h 1359112"/>
                <a:gd name="connsiteX169" fmla="*/ 1239678 w 1360646"/>
                <a:gd name="connsiteY169" fmla="*/ 293371 h 1359112"/>
                <a:gd name="connsiteX170" fmla="*/ 1002792 w 1360646"/>
                <a:gd name="connsiteY170" fmla="*/ 410433 h 1359112"/>
                <a:gd name="connsiteX171" fmla="*/ 34004 w 1360646"/>
                <a:gd name="connsiteY171" fmla="*/ 731235 h 1359112"/>
                <a:gd name="connsiteX172" fmla="*/ 757714 w 1360646"/>
                <a:gd name="connsiteY172" fmla="*/ 602552 h 1359112"/>
                <a:gd name="connsiteX173" fmla="*/ 1149611 w 1360646"/>
                <a:gd name="connsiteY173" fmla="*/ 208418 h 1359112"/>
                <a:gd name="connsiteX174" fmla="*/ 681418 w 1360646"/>
                <a:gd name="connsiteY174" fmla="*/ 0 h 1359112"/>
                <a:gd name="connsiteX175" fmla="*/ 710088 w 1360646"/>
                <a:gd name="connsiteY175" fmla="*/ 857 h 1359112"/>
                <a:gd name="connsiteX176" fmla="*/ 717041 w 1360646"/>
                <a:gd name="connsiteY176" fmla="*/ 1238 h 1359112"/>
                <a:gd name="connsiteX177" fmla="*/ 351758 w 1360646"/>
                <a:gd name="connsiteY177" fmla="*/ 358045 h 1359112"/>
                <a:gd name="connsiteX178" fmla="*/ 57479 w 1360646"/>
                <a:gd name="connsiteY178" fmla="*/ 691272 h 1359112"/>
                <a:gd name="connsiteX179" fmla="*/ 27052 w 1360646"/>
                <a:gd name="connsiteY179" fmla="*/ 679208 h 1359112"/>
                <a:gd name="connsiteX180" fmla="*/ 27052 w 1360646"/>
                <a:gd name="connsiteY180" fmla="*/ 679234 h 1359112"/>
                <a:gd name="connsiteX181" fmla="*/ 45339 w 1360646"/>
                <a:gd name="connsiteY181" fmla="*/ 697949 h 1359112"/>
                <a:gd name="connsiteX182" fmla="*/ 419004 w 1360646"/>
                <a:gd name="connsiteY182" fmla="*/ 366808 h 1359112"/>
                <a:gd name="connsiteX183" fmla="*/ 768489 w 1360646"/>
                <a:gd name="connsiteY183" fmla="*/ 13914 h 1359112"/>
                <a:gd name="connsiteX184" fmla="*/ 818388 w 1360646"/>
                <a:gd name="connsiteY184" fmla="*/ 14002 h 1359112"/>
                <a:gd name="connsiteX185" fmla="*/ 870013 w 1360646"/>
                <a:gd name="connsiteY185" fmla="*/ 27052 h 1359112"/>
                <a:gd name="connsiteX186" fmla="*/ 883920 w 1360646"/>
                <a:gd name="connsiteY186" fmla="*/ 31243 h 1359112"/>
                <a:gd name="connsiteX187" fmla="*/ 472630 w 1360646"/>
                <a:gd name="connsiteY187" fmla="*/ 375095 h 1359112"/>
                <a:gd name="connsiteX188" fmla="*/ 46164 w 1360646"/>
                <a:gd name="connsiteY188" fmla="*/ 709526 h 1359112"/>
                <a:gd name="connsiteX189" fmla="*/ 27067 w 1360646"/>
                <a:gd name="connsiteY189" fmla="*/ 679365 h 1359112"/>
                <a:gd name="connsiteX190" fmla="*/ 48801 w 1360646"/>
                <a:gd name="connsiteY190" fmla="*/ 724835 h 1359112"/>
                <a:gd name="connsiteX191" fmla="*/ 560261 w 1360646"/>
                <a:gd name="connsiteY191" fmla="*/ 381572 h 1359112"/>
                <a:gd name="connsiteX192" fmla="*/ 918169 w 1360646"/>
                <a:gd name="connsiteY192" fmla="*/ 55566 h 1359112"/>
                <a:gd name="connsiteX193" fmla="*/ 970598 w 1360646"/>
                <a:gd name="connsiteY193" fmla="*/ 65246 h 1359112"/>
                <a:gd name="connsiteX194" fmla="*/ 981742 w 1360646"/>
                <a:gd name="connsiteY194" fmla="*/ 70676 h 1359112"/>
                <a:gd name="connsiteX195" fmla="*/ 1011079 w 1360646"/>
                <a:gd name="connsiteY195" fmla="*/ 85916 h 1359112"/>
                <a:gd name="connsiteX196" fmla="*/ 1017842 w 1360646"/>
                <a:gd name="connsiteY196" fmla="*/ 89726 h 1359112"/>
                <a:gd name="connsiteX197" fmla="*/ 1021081 w 1360646"/>
                <a:gd name="connsiteY197" fmla="*/ 91631 h 1359112"/>
                <a:gd name="connsiteX198" fmla="*/ 1031082 w 1360646"/>
                <a:gd name="connsiteY198" fmla="*/ 97536 h 1359112"/>
                <a:gd name="connsiteX199" fmla="*/ 627507 w 1360646"/>
                <a:gd name="connsiteY199" fmla="*/ 388144 h 1359112"/>
                <a:gd name="connsiteX200" fmla="*/ 42760 w 1360646"/>
                <a:gd name="connsiteY200" fmla="*/ 724266 h 1359112"/>
                <a:gd name="connsiteX201" fmla="*/ 27121 w 1360646"/>
                <a:gd name="connsiteY201" fmla="*/ 679604 h 1359112"/>
                <a:gd name="connsiteX202" fmla="*/ 37621 w 1360646"/>
                <a:gd name="connsiteY202" fmla="*/ 721753 h 1359112"/>
                <a:gd name="connsiteX203" fmla="*/ 708946 w 1360646"/>
                <a:gd name="connsiteY203" fmla="*/ 423101 h 1359112"/>
                <a:gd name="connsiteX204" fmla="*/ 1036308 w 1360646"/>
                <a:gd name="connsiteY204" fmla="*/ 124510 h 1359112"/>
                <a:gd name="connsiteX205" fmla="*/ 1105091 w 1360646"/>
                <a:gd name="connsiteY205" fmla="*/ 148971 h 1359112"/>
                <a:gd name="connsiteX206" fmla="*/ 1105948 w 1360646"/>
                <a:gd name="connsiteY206" fmla="*/ 149638 h 1359112"/>
                <a:gd name="connsiteX207" fmla="*/ 1149191 w 1360646"/>
                <a:gd name="connsiteY207" fmla="*/ 187547 h 1359112"/>
                <a:gd name="connsiteX208" fmla="*/ 1150811 w 1360646"/>
                <a:gd name="connsiteY208" fmla="*/ 189071 h 1359112"/>
                <a:gd name="connsiteX209" fmla="*/ 779526 w 1360646"/>
                <a:gd name="connsiteY209" fmla="*/ 436912 h 1359112"/>
                <a:gd name="connsiteX210" fmla="*/ 29452 w 1360646"/>
                <a:gd name="connsiteY210" fmla="*/ 695313 h 1359112"/>
                <a:gd name="connsiteX211" fmla="*/ 27053 w 1360646"/>
                <a:gd name="connsiteY211" fmla="*/ 679578 h 1359112"/>
                <a:gd name="connsiteX212" fmla="*/ 27056 w 1360646"/>
                <a:gd name="connsiteY212" fmla="*/ 680268 h 1359112"/>
                <a:gd name="connsiteX213" fmla="*/ 27060 w 1360646"/>
                <a:gd name="connsiteY213" fmla="*/ 681438 h 1359112"/>
                <a:gd name="connsiteX214" fmla="*/ 36032 w 1360646"/>
                <a:gd name="connsiteY214" fmla="*/ 789325 h 1359112"/>
                <a:gd name="connsiteX215" fmla="*/ 754189 w 1360646"/>
                <a:gd name="connsiteY215" fmla="*/ 823056 h 1359112"/>
                <a:gd name="connsiteX216" fmla="*/ 1166241 w 1360646"/>
                <a:gd name="connsiteY216" fmla="*/ 352044 h 1359112"/>
                <a:gd name="connsiteX217" fmla="*/ 1222760 w 1360646"/>
                <a:gd name="connsiteY217" fmla="*/ 318326 h 1359112"/>
                <a:gd name="connsiteX218" fmla="*/ 1276635 w 1360646"/>
                <a:gd name="connsiteY218" fmla="*/ 353187 h 1359112"/>
                <a:gd name="connsiteX219" fmla="*/ 1296828 w 1360646"/>
                <a:gd name="connsiteY219" fmla="*/ 393002 h 1359112"/>
                <a:gd name="connsiteX220" fmla="*/ 1297590 w 1360646"/>
                <a:gd name="connsiteY220" fmla="*/ 394716 h 1359112"/>
                <a:gd name="connsiteX221" fmla="*/ 1097470 w 1360646"/>
                <a:gd name="connsiteY221" fmla="*/ 525876 h 1359112"/>
                <a:gd name="connsiteX222" fmla="*/ 33679 w 1360646"/>
                <a:gd name="connsiteY222" fmla="*/ 799973 h 1359112"/>
                <a:gd name="connsiteX223" fmla="*/ 27064 w 1360646"/>
                <a:gd name="connsiteY223" fmla="*/ 682655 h 1359112"/>
                <a:gd name="connsiteX224" fmla="*/ 27457 w 1360646"/>
                <a:gd name="connsiteY224" fmla="*/ 792416 h 1359112"/>
                <a:gd name="connsiteX225" fmla="*/ 772764 w 1360646"/>
                <a:gd name="connsiteY225" fmla="*/ 995458 h 1359112"/>
                <a:gd name="connsiteX226" fmla="*/ 1168051 w 1360646"/>
                <a:gd name="connsiteY226" fmla="*/ 559404 h 1359112"/>
                <a:gd name="connsiteX227" fmla="*/ 1319403 w 1360646"/>
                <a:gd name="connsiteY227" fmla="*/ 447390 h 1359112"/>
                <a:gd name="connsiteX228" fmla="*/ 1324356 w 1360646"/>
                <a:gd name="connsiteY228" fmla="*/ 461487 h 1359112"/>
                <a:gd name="connsiteX229" fmla="*/ 1330928 w 1360646"/>
                <a:gd name="connsiteY229" fmla="*/ 481775 h 1359112"/>
                <a:gd name="connsiteX230" fmla="*/ 1331309 w 1360646"/>
                <a:gd name="connsiteY230" fmla="*/ 483108 h 1359112"/>
                <a:gd name="connsiteX231" fmla="*/ 1199293 w 1360646"/>
                <a:gd name="connsiteY231" fmla="*/ 601218 h 1359112"/>
                <a:gd name="connsiteX232" fmla="*/ 41444 w 1360646"/>
                <a:gd name="connsiteY232" fmla="*/ 888949 h 1359112"/>
                <a:gd name="connsiteX233" fmla="*/ 26177 w 1360646"/>
                <a:gd name="connsiteY233" fmla="*/ 821805 h 1359112"/>
                <a:gd name="connsiteX234" fmla="*/ 35805 w 1360646"/>
                <a:gd name="connsiteY234" fmla="*/ 878286 h 1359112"/>
                <a:gd name="connsiteX235" fmla="*/ 734758 w 1360646"/>
                <a:gd name="connsiteY235" fmla="*/ 1172814 h 1359112"/>
                <a:gd name="connsiteX236" fmla="*/ 1255967 w 1360646"/>
                <a:gd name="connsiteY236" fmla="*/ 626936 h 1359112"/>
                <a:gd name="connsiteX237" fmla="*/ 1335119 w 1360646"/>
                <a:gd name="connsiteY237" fmla="*/ 522256 h 1359112"/>
                <a:gd name="connsiteX238" fmla="*/ 1343692 w 1360646"/>
                <a:gd name="connsiteY238" fmla="*/ 530257 h 1359112"/>
                <a:gd name="connsiteX239" fmla="*/ 1343882 w 1360646"/>
                <a:gd name="connsiteY239" fmla="*/ 531210 h 1359112"/>
                <a:gd name="connsiteX240" fmla="*/ 1350074 w 1360646"/>
                <a:gd name="connsiteY240" fmla="*/ 561594 h 1359112"/>
                <a:gd name="connsiteX241" fmla="*/ 1350264 w 1360646"/>
                <a:gd name="connsiteY241" fmla="*/ 562737 h 1359112"/>
                <a:gd name="connsiteX242" fmla="*/ 1300639 w 1360646"/>
                <a:gd name="connsiteY242" fmla="*/ 625126 h 1359112"/>
                <a:gd name="connsiteX243" fmla="*/ 524827 w 1360646"/>
                <a:gd name="connsiteY243" fmla="*/ 1282256 h 1359112"/>
                <a:gd name="connsiteX244" fmla="*/ 112109 w 1360646"/>
                <a:gd name="connsiteY244" fmla="*/ 1053846 h 1359112"/>
                <a:gd name="connsiteX245" fmla="*/ 87344 w 1360646"/>
                <a:gd name="connsiteY245" fmla="*/ 1013651 h 1359112"/>
                <a:gd name="connsiteX246" fmla="*/ 68866 w 1360646"/>
                <a:gd name="connsiteY246" fmla="*/ 978599 h 1359112"/>
                <a:gd name="connsiteX247" fmla="*/ 52864 w 1360646"/>
                <a:gd name="connsiteY247" fmla="*/ 943356 h 1359112"/>
                <a:gd name="connsiteX248" fmla="*/ 41148 w 1360646"/>
                <a:gd name="connsiteY248" fmla="*/ 913353 h 1359112"/>
                <a:gd name="connsiteX249" fmla="*/ 25146 w 1360646"/>
                <a:gd name="connsiteY249" fmla="*/ 863156 h 1359112"/>
                <a:gd name="connsiteX250" fmla="*/ 18764 w 1360646"/>
                <a:gd name="connsiteY250" fmla="*/ 838486 h 1359112"/>
                <a:gd name="connsiteX251" fmla="*/ 18098 w 1360646"/>
                <a:gd name="connsiteY251" fmla="*/ 835248 h 1359112"/>
                <a:gd name="connsiteX252" fmla="*/ 18383 w 1360646"/>
                <a:gd name="connsiteY252" fmla="*/ 836486 h 1359112"/>
                <a:gd name="connsiteX253" fmla="*/ 12085 w 1360646"/>
                <a:gd name="connsiteY253" fmla="*/ 752916 h 1359112"/>
                <a:gd name="connsiteX254" fmla="*/ 26708 w 1360646"/>
                <a:gd name="connsiteY254" fmla="*/ 679609 h 1359112"/>
                <a:gd name="connsiteX255" fmla="*/ 15792 w 1360646"/>
                <a:gd name="connsiteY255" fmla="*/ 704841 h 1359112"/>
                <a:gd name="connsiteX256" fmla="*/ 19393 w 1360646"/>
                <a:gd name="connsiteY256" fmla="*/ 693409 h 1359112"/>
                <a:gd name="connsiteX257" fmla="*/ 26741 w 1360646"/>
                <a:gd name="connsiteY257" fmla="*/ 679445 h 1359112"/>
                <a:gd name="connsiteX258" fmla="*/ 26840 w 1360646"/>
                <a:gd name="connsiteY258" fmla="*/ 678949 h 1359112"/>
                <a:gd name="connsiteX259" fmla="*/ 26762 w 1360646"/>
                <a:gd name="connsiteY259" fmla="*/ 678977 h 1359112"/>
                <a:gd name="connsiteX260" fmla="*/ 26765 w 1360646"/>
                <a:gd name="connsiteY260" fmla="*/ 679133 h 1359112"/>
                <a:gd name="connsiteX261" fmla="*/ 26753 w 1360646"/>
                <a:gd name="connsiteY261" fmla="*/ 678981 h 1359112"/>
                <a:gd name="connsiteX262" fmla="*/ 13548 w 1360646"/>
                <a:gd name="connsiteY262" fmla="*/ 683717 h 1359112"/>
                <a:gd name="connsiteX263" fmla="*/ 5238 w 1360646"/>
                <a:gd name="connsiteY263" fmla="*/ 697992 h 1359112"/>
                <a:gd name="connsiteX264" fmla="*/ 2762 w 1360646"/>
                <a:gd name="connsiteY264" fmla="*/ 742760 h 1359112"/>
                <a:gd name="connsiteX265" fmla="*/ 2190 w 1360646"/>
                <a:gd name="connsiteY265" fmla="*/ 735902 h 1359112"/>
                <a:gd name="connsiteX266" fmla="*/ 666 w 1360646"/>
                <a:gd name="connsiteY266" fmla="*/ 711803 h 1359112"/>
                <a:gd name="connsiteX267" fmla="*/ 12131 w 1360646"/>
                <a:gd name="connsiteY267" fmla="*/ 676388 h 1359112"/>
                <a:gd name="connsiteX268" fmla="*/ 26749 w 1360646"/>
                <a:gd name="connsiteY268" fmla="*/ 678923 h 1359112"/>
                <a:gd name="connsiteX269" fmla="*/ 26740 w 1360646"/>
                <a:gd name="connsiteY269" fmla="*/ 678816 h 1359112"/>
                <a:gd name="connsiteX270" fmla="*/ 14085 w 1360646"/>
                <a:gd name="connsiteY270" fmla="*/ 665489 h 1359112"/>
                <a:gd name="connsiteX271" fmla="*/ 5239 w 1360646"/>
                <a:gd name="connsiteY271" fmla="*/ 661607 h 1359112"/>
                <a:gd name="connsiteX272" fmla="*/ 0 w 1360646"/>
                <a:gd name="connsiteY272" fmla="*/ 673418 h 1359112"/>
                <a:gd name="connsiteX273" fmla="*/ 286 w 1360646"/>
                <a:gd name="connsiteY273" fmla="*/ 660178 h 1359112"/>
                <a:gd name="connsiteX274" fmla="*/ 762 w 1360646"/>
                <a:gd name="connsiteY274" fmla="*/ 648367 h 1359112"/>
                <a:gd name="connsiteX275" fmla="*/ 762 w 1360646"/>
                <a:gd name="connsiteY275" fmla="*/ 648177 h 1359112"/>
                <a:gd name="connsiteX276" fmla="*/ 1905 w 1360646"/>
                <a:gd name="connsiteY276" fmla="*/ 644843 h 1359112"/>
                <a:gd name="connsiteX277" fmla="*/ 16036 w 1360646"/>
                <a:gd name="connsiteY277" fmla="*/ 660328 h 1359112"/>
                <a:gd name="connsiteX278" fmla="*/ 26733 w 1360646"/>
                <a:gd name="connsiteY278" fmla="*/ 678722 h 1359112"/>
                <a:gd name="connsiteX279" fmla="*/ 26692 w 1360646"/>
                <a:gd name="connsiteY279" fmla="*/ 678202 h 1359112"/>
                <a:gd name="connsiteX280" fmla="*/ 13569 w 1360646"/>
                <a:gd name="connsiteY280" fmla="*/ 641446 h 1359112"/>
                <a:gd name="connsiteX281" fmla="*/ 3429 w 1360646"/>
                <a:gd name="connsiteY281" fmla="*/ 612553 h 1359112"/>
                <a:gd name="connsiteX282" fmla="*/ 3429 w 1360646"/>
                <a:gd name="connsiteY282" fmla="*/ 612268 h 1359112"/>
                <a:gd name="connsiteX283" fmla="*/ 6286 w 1360646"/>
                <a:gd name="connsiteY283" fmla="*/ 588074 h 1359112"/>
                <a:gd name="connsiteX284" fmla="*/ 6572 w 1360646"/>
                <a:gd name="connsiteY284" fmla="*/ 586169 h 1359112"/>
                <a:gd name="connsiteX285" fmla="*/ 9334 w 1360646"/>
                <a:gd name="connsiteY285" fmla="*/ 608053 h 1359112"/>
                <a:gd name="connsiteX286" fmla="*/ 26654 w 1360646"/>
                <a:gd name="connsiteY286" fmla="*/ 677729 h 1359112"/>
                <a:gd name="connsiteX287" fmla="*/ 26649 w 1360646"/>
                <a:gd name="connsiteY287" fmla="*/ 677656 h 1359112"/>
                <a:gd name="connsiteX288" fmla="*/ 14858 w 1360646"/>
                <a:gd name="connsiteY288" fmla="*/ 600623 h 1359112"/>
                <a:gd name="connsiteX289" fmla="*/ 13144 w 1360646"/>
                <a:gd name="connsiteY289" fmla="*/ 546640 h 1359112"/>
                <a:gd name="connsiteX290" fmla="*/ 14096 w 1360646"/>
                <a:gd name="connsiteY290" fmla="*/ 542068 h 1359112"/>
                <a:gd name="connsiteX291" fmla="*/ 19811 w 1360646"/>
                <a:gd name="connsiteY291" fmla="*/ 517684 h 1359112"/>
                <a:gd name="connsiteX292" fmla="*/ 25050 w 1360646"/>
                <a:gd name="connsiteY292" fmla="*/ 664179 h 1359112"/>
                <a:gd name="connsiteX293" fmla="*/ 26569 w 1360646"/>
                <a:gd name="connsiteY293" fmla="*/ 676651 h 1359112"/>
                <a:gd name="connsiteX294" fmla="*/ 23289 w 1360646"/>
                <a:gd name="connsiteY294" fmla="*/ 635056 h 1359112"/>
                <a:gd name="connsiteX295" fmla="*/ 21526 w 1360646"/>
                <a:gd name="connsiteY295" fmla="*/ 603695 h 1359112"/>
                <a:gd name="connsiteX296" fmla="*/ 23952 w 1360646"/>
                <a:gd name="connsiteY296" fmla="*/ 552011 h 1359112"/>
                <a:gd name="connsiteX297" fmla="*/ 26765 w 1360646"/>
                <a:gd name="connsiteY297" fmla="*/ 528360 h 1359112"/>
                <a:gd name="connsiteX298" fmla="*/ 24872 w 1360646"/>
                <a:gd name="connsiteY298" fmla="*/ 595313 h 1359112"/>
                <a:gd name="connsiteX299" fmla="*/ 26741 w 1360646"/>
                <a:gd name="connsiteY299" fmla="*/ 678059 h 1359112"/>
                <a:gd name="connsiteX300" fmla="*/ 26745 w 1360646"/>
                <a:gd name="connsiteY300" fmla="*/ 678093 h 1359112"/>
                <a:gd name="connsiteX301" fmla="*/ 26879 w 1360646"/>
                <a:gd name="connsiteY301" fmla="*/ 678634 h 1359112"/>
                <a:gd name="connsiteX302" fmla="*/ 33754 w 1360646"/>
                <a:gd name="connsiteY302" fmla="*/ 534008 h 1359112"/>
                <a:gd name="connsiteX303" fmla="*/ 50863 w 1360646"/>
                <a:gd name="connsiteY303" fmla="*/ 427482 h 1359112"/>
                <a:gd name="connsiteX304" fmla="*/ 69341 w 1360646"/>
                <a:gd name="connsiteY304" fmla="*/ 382239 h 1359112"/>
                <a:gd name="connsiteX305" fmla="*/ 67818 w 1360646"/>
                <a:gd name="connsiteY305" fmla="*/ 385382 h 1359112"/>
                <a:gd name="connsiteX306" fmla="*/ 73342 w 1360646"/>
                <a:gd name="connsiteY306" fmla="*/ 373285 h 1359112"/>
                <a:gd name="connsiteX307" fmla="*/ 77628 w 1360646"/>
                <a:gd name="connsiteY307" fmla="*/ 365093 h 1359112"/>
                <a:gd name="connsiteX308" fmla="*/ 75914 w 1360646"/>
                <a:gd name="connsiteY308" fmla="*/ 368713 h 1359112"/>
                <a:gd name="connsiteX309" fmla="*/ 78581 w 1360646"/>
                <a:gd name="connsiteY309" fmla="*/ 363284 h 1359112"/>
                <a:gd name="connsiteX310" fmla="*/ 79140 w 1360646"/>
                <a:gd name="connsiteY310" fmla="*/ 362236 h 1359112"/>
                <a:gd name="connsiteX311" fmla="*/ 68076 w 1360646"/>
                <a:gd name="connsiteY311" fmla="*/ 391497 h 1359112"/>
                <a:gd name="connsiteX312" fmla="*/ 34778 w 1360646"/>
                <a:gd name="connsiteY312" fmla="*/ 571208 h 1359112"/>
                <a:gd name="connsiteX313" fmla="*/ 26888 w 1360646"/>
                <a:gd name="connsiteY313" fmla="*/ 678667 h 1359112"/>
                <a:gd name="connsiteX314" fmla="*/ 26920 w 1360646"/>
                <a:gd name="connsiteY314" fmla="*/ 678796 h 1359112"/>
                <a:gd name="connsiteX315" fmla="*/ 27024 w 1360646"/>
                <a:gd name="connsiteY315" fmla="*/ 678540 h 1359112"/>
                <a:gd name="connsiteX316" fmla="*/ 44822 w 1360646"/>
                <a:gd name="connsiteY316" fmla="*/ 547486 h 1359112"/>
                <a:gd name="connsiteX317" fmla="*/ 120206 w 1360646"/>
                <a:gd name="connsiteY317" fmla="*/ 294704 h 1359112"/>
                <a:gd name="connsiteX318" fmla="*/ 124111 w 1360646"/>
                <a:gd name="connsiteY318" fmla="*/ 288894 h 1359112"/>
                <a:gd name="connsiteX319" fmla="*/ 146590 w 1360646"/>
                <a:gd name="connsiteY319" fmla="*/ 258890 h 1359112"/>
                <a:gd name="connsiteX320" fmla="*/ 153448 w 1360646"/>
                <a:gd name="connsiteY320" fmla="*/ 250508 h 1359112"/>
                <a:gd name="connsiteX321" fmla="*/ 34618 w 1360646"/>
                <a:gd name="connsiteY321" fmla="*/ 630547 h 1359112"/>
                <a:gd name="connsiteX322" fmla="*/ 27042 w 1360646"/>
                <a:gd name="connsiteY322" fmla="*/ 678496 h 1359112"/>
                <a:gd name="connsiteX323" fmla="*/ 27098 w 1360646"/>
                <a:gd name="connsiteY323" fmla="*/ 678359 h 1359112"/>
                <a:gd name="connsiteX324" fmla="*/ 50116 w 1360646"/>
                <a:gd name="connsiteY324" fmla="*/ 583595 h 1359112"/>
                <a:gd name="connsiteX325" fmla="*/ 211360 w 1360646"/>
                <a:gd name="connsiteY325" fmla="*/ 187452 h 1359112"/>
                <a:gd name="connsiteX326" fmla="*/ 245745 w 1360646"/>
                <a:gd name="connsiteY326" fmla="*/ 157163 h 1359112"/>
                <a:gd name="connsiteX327" fmla="*/ 249460 w 1360646"/>
                <a:gd name="connsiteY327" fmla="*/ 154019 h 1359112"/>
                <a:gd name="connsiteX328" fmla="*/ 252413 w 1360646"/>
                <a:gd name="connsiteY328" fmla="*/ 151543 h 1359112"/>
                <a:gd name="connsiteX329" fmla="*/ 256985 w 1360646"/>
                <a:gd name="connsiteY329" fmla="*/ 147828 h 1359112"/>
                <a:gd name="connsiteX330" fmla="*/ 48952 w 1360646"/>
                <a:gd name="connsiteY330" fmla="*/ 606776 h 1359112"/>
                <a:gd name="connsiteX331" fmla="*/ 27241 w 1360646"/>
                <a:gd name="connsiteY331" fmla="*/ 678007 h 1359112"/>
                <a:gd name="connsiteX332" fmla="*/ 111823 w 1360646"/>
                <a:gd name="connsiteY332" fmla="*/ 470416 h 1359112"/>
                <a:gd name="connsiteX333" fmla="*/ 203930 w 1360646"/>
                <a:gd name="connsiteY333" fmla="*/ 264890 h 1359112"/>
                <a:gd name="connsiteX334" fmla="*/ 330803 w 1360646"/>
                <a:gd name="connsiteY334" fmla="*/ 96488 h 1359112"/>
                <a:gd name="connsiteX335" fmla="*/ 339661 w 1360646"/>
                <a:gd name="connsiteY335" fmla="*/ 91249 h 1359112"/>
                <a:gd name="connsiteX336" fmla="*/ 355949 w 1360646"/>
                <a:gd name="connsiteY336" fmla="*/ 82010 h 1359112"/>
                <a:gd name="connsiteX337" fmla="*/ 383190 w 1360646"/>
                <a:gd name="connsiteY337" fmla="*/ 68199 h 1359112"/>
                <a:gd name="connsiteX338" fmla="*/ 389382 w 1360646"/>
                <a:gd name="connsiteY338" fmla="*/ 65246 h 1359112"/>
                <a:gd name="connsiteX339" fmla="*/ 136207 w 1360646"/>
                <a:gd name="connsiteY339" fmla="*/ 457486 h 1359112"/>
                <a:gd name="connsiteX340" fmla="*/ 49036 w 1360646"/>
                <a:gd name="connsiteY340" fmla="*/ 640281 h 1359112"/>
                <a:gd name="connsiteX341" fmla="*/ 27065 w 1360646"/>
                <a:gd name="connsiteY341" fmla="*/ 678586 h 1359112"/>
                <a:gd name="connsiteX342" fmla="*/ 26988 w 1360646"/>
                <a:gd name="connsiteY342" fmla="*/ 678838 h 1359112"/>
                <a:gd name="connsiteX343" fmla="*/ 26966 w 1360646"/>
                <a:gd name="connsiteY343" fmla="*/ 678979 h 1359112"/>
                <a:gd name="connsiteX344" fmla="*/ 26975 w 1360646"/>
                <a:gd name="connsiteY344" fmla="*/ 679018 h 1359112"/>
                <a:gd name="connsiteX345" fmla="*/ 54531 w 1360646"/>
                <a:gd name="connsiteY345" fmla="*/ 649175 h 1359112"/>
                <a:gd name="connsiteX346" fmla="*/ 181833 w 1360646"/>
                <a:gd name="connsiteY346" fmla="*/ 430911 h 1359112"/>
                <a:gd name="connsiteX347" fmla="*/ 478156 w 1360646"/>
                <a:gd name="connsiteY347" fmla="*/ 30766 h 1359112"/>
                <a:gd name="connsiteX348" fmla="*/ 489680 w 1360646"/>
                <a:gd name="connsiteY348" fmla="*/ 27337 h 1359112"/>
                <a:gd name="connsiteX349" fmla="*/ 547878 w 1360646"/>
                <a:gd name="connsiteY349" fmla="*/ 12859 h 1359112"/>
                <a:gd name="connsiteX350" fmla="*/ 242983 w 1360646"/>
                <a:gd name="connsiteY350" fmla="*/ 375000 h 1359112"/>
                <a:gd name="connsiteX351" fmla="*/ 47916 w 1360646"/>
                <a:gd name="connsiteY351" fmla="*/ 667349 h 1359112"/>
                <a:gd name="connsiteX352" fmla="*/ 26977 w 1360646"/>
                <a:gd name="connsiteY352" fmla="*/ 679026 h 1359112"/>
                <a:gd name="connsiteX353" fmla="*/ 27001 w 1360646"/>
                <a:gd name="connsiteY353" fmla="*/ 679121 h 1359112"/>
                <a:gd name="connsiteX354" fmla="*/ 27042 w 1360646"/>
                <a:gd name="connsiteY354" fmla="*/ 679117 h 1359112"/>
                <a:gd name="connsiteX355" fmla="*/ 27051 w 1360646"/>
                <a:gd name="connsiteY355" fmla="*/ 679038 h 1359112"/>
                <a:gd name="connsiteX356" fmla="*/ 27051 w 1360646"/>
                <a:gd name="connsiteY356" fmla="*/ 679117 h 1359112"/>
                <a:gd name="connsiteX357" fmla="*/ 55044 w 1360646"/>
                <a:gd name="connsiteY357" fmla="*/ 676859 h 1359112"/>
                <a:gd name="connsiteX358" fmla="*/ 290988 w 1360646"/>
                <a:gd name="connsiteY358" fmla="*/ 383095 h 1359112"/>
                <a:gd name="connsiteX359" fmla="*/ 644080 w 1360646"/>
                <a:gd name="connsiteY359" fmla="*/ 1143 h 1359112"/>
                <a:gd name="connsiteX360" fmla="*/ 653605 w 1360646"/>
                <a:gd name="connsiteY360" fmla="*/ 667 h 135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</a:cxnLst>
              <a:rect l="l" t="t" r="r" b="b"/>
              <a:pathLst>
                <a:path w="1360646" h="1359112">
                  <a:moveTo>
                    <a:pt x="510540" y="1339120"/>
                  </a:moveTo>
                  <a:cubicBezTo>
                    <a:pt x="510635" y="1339120"/>
                    <a:pt x="510635" y="1339120"/>
                    <a:pt x="510731" y="1339120"/>
                  </a:cubicBezTo>
                  <a:lnTo>
                    <a:pt x="510989" y="1339175"/>
                  </a:lnTo>
                  <a:close/>
                  <a:moveTo>
                    <a:pt x="1344930" y="826008"/>
                  </a:moveTo>
                  <a:cubicBezTo>
                    <a:pt x="1342072" y="838010"/>
                    <a:pt x="1338262" y="854107"/>
                    <a:pt x="1334833" y="866013"/>
                  </a:cubicBezTo>
                  <a:cubicBezTo>
                    <a:pt x="1331308" y="877538"/>
                    <a:pt x="1326641" y="892493"/>
                    <a:pt x="1322545" y="904589"/>
                  </a:cubicBezTo>
                  <a:cubicBezTo>
                    <a:pt x="1321879" y="906304"/>
                    <a:pt x="1321307" y="908018"/>
                    <a:pt x="1320736" y="909638"/>
                  </a:cubicBezTo>
                  <a:cubicBezTo>
                    <a:pt x="1301114" y="959739"/>
                    <a:pt x="1280445" y="1011746"/>
                    <a:pt x="1224438" y="1087850"/>
                  </a:cubicBezTo>
                  <a:cubicBezTo>
                    <a:pt x="1217866" y="1096708"/>
                    <a:pt x="1211294" y="1105281"/>
                    <a:pt x="1205388" y="1112711"/>
                  </a:cubicBezTo>
                  <a:cubicBezTo>
                    <a:pt x="1192720" y="1126998"/>
                    <a:pt x="1183576" y="1137285"/>
                    <a:pt x="1175956" y="1145667"/>
                  </a:cubicBezTo>
                  <a:cubicBezTo>
                    <a:pt x="1163097" y="1159097"/>
                    <a:pt x="1149667" y="1172337"/>
                    <a:pt x="1138046" y="1183481"/>
                  </a:cubicBezTo>
                  <a:cubicBezTo>
                    <a:pt x="1134617" y="1186529"/>
                    <a:pt x="1130807" y="1189958"/>
                    <a:pt x="1126616" y="1193673"/>
                  </a:cubicBezTo>
                  <a:lnTo>
                    <a:pt x="1089469" y="1223772"/>
                  </a:lnTo>
                  <a:cubicBezTo>
                    <a:pt x="1220628" y="1116711"/>
                    <a:pt x="1306639" y="982885"/>
                    <a:pt x="1344930" y="826008"/>
                  </a:cubicBezTo>
                  <a:close/>
                  <a:moveTo>
                    <a:pt x="20590" y="755294"/>
                  </a:moveTo>
                  <a:lnTo>
                    <a:pt x="18722" y="778078"/>
                  </a:lnTo>
                  <a:lnTo>
                    <a:pt x="24494" y="811938"/>
                  </a:lnTo>
                  <a:close/>
                  <a:moveTo>
                    <a:pt x="1358551" y="733521"/>
                  </a:moveTo>
                  <a:cubicBezTo>
                    <a:pt x="1358551" y="733712"/>
                    <a:pt x="1358551" y="733902"/>
                    <a:pt x="1358551" y="734092"/>
                  </a:cubicBezTo>
                  <a:lnTo>
                    <a:pt x="1357503" y="745713"/>
                  </a:lnTo>
                  <a:cubicBezTo>
                    <a:pt x="1356837" y="751333"/>
                    <a:pt x="1356074" y="758667"/>
                    <a:pt x="1355408" y="764477"/>
                  </a:cubicBezTo>
                  <a:cubicBezTo>
                    <a:pt x="1355312" y="765049"/>
                    <a:pt x="1355312" y="765525"/>
                    <a:pt x="1355217" y="766096"/>
                  </a:cubicBezTo>
                  <a:cubicBezTo>
                    <a:pt x="1336548" y="876301"/>
                    <a:pt x="1223867" y="1188625"/>
                    <a:pt x="929449" y="1313308"/>
                  </a:cubicBezTo>
                  <a:cubicBezTo>
                    <a:pt x="927926" y="1313879"/>
                    <a:pt x="926592" y="1314451"/>
                    <a:pt x="925163" y="1314927"/>
                  </a:cubicBezTo>
                  <a:cubicBezTo>
                    <a:pt x="896874" y="1324643"/>
                    <a:pt x="859917" y="1336072"/>
                    <a:pt x="831533" y="1343597"/>
                  </a:cubicBezTo>
                  <a:cubicBezTo>
                    <a:pt x="826103" y="1344645"/>
                    <a:pt x="820198" y="1345788"/>
                    <a:pt x="814197" y="1346836"/>
                  </a:cubicBezTo>
                  <a:cubicBezTo>
                    <a:pt x="1220533" y="1246156"/>
                    <a:pt x="1352550" y="798672"/>
                    <a:pt x="1358551" y="733521"/>
                  </a:cubicBezTo>
                  <a:close/>
                  <a:moveTo>
                    <a:pt x="15792" y="704841"/>
                  </a:moveTo>
                  <a:lnTo>
                    <a:pt x="11536" y="718353"/>
                  </a:lnTo>
                  <a:cubicBezTo>
                    <a:pt x="7191" y="739070"/>
                    <a:pt x="5619" y="768526"/>
                    <a:pt x="12763" y="810102"/>
                  </a:cubicBezTo>
                  <a:cubicBezTo>
                    <a:pt x="12477" y="808673"/>
                    <a:pt x="12191" y="807245"/>
                    <a:pt x="11906" y="805816"/>
                  </a:cubicBezTo>
                  <a:cubicBezTo>
                    <a:pt x="6714" y="774669"/>
                    <a:pt x="4000" y="748856"/>
                    <a:pt x="5821" y="727890"/>
                  </a:cubicBezTo>
                  <a:close/>
                  <a:moveTo>
                    <a:pt x="27527" y="686562"/>
                  </a:moveTo>
                  <a:cubicBezTo>
                    <a:pt x="28765" y="700564"/>
                    <a:pt x="30956" y="715613"/>
                    <a:pt x="34004" y="731139"/>
                  </a:cubicBezTo>
                  <a:cubicBezTo>
                    <a:pt x="30289" y="711137"/>
                    <a:pt x="28384" y="695325"/>
                    <a:pt x="27527" y="686562"/>
                  </a:cubicBezTo>
                  <a:close/>
                  <a:moveTo>
                    <a:pt x="26871" y="679233"/>
                  </a:moveTo>
                  <a:lnTo>
                    <a:pt x="26819" y="679354"/>
                  </a:lnTo>
                  <a:lnTo>
                    <a:pt x="26244" y="686362"/>
                  </a:lnTo>
                  <a:lnTo>
                    <a:pt x="26925" y="680185"/>
                  </a:lnTo>
                  <a:close/>
                  <a:moveTo>
                    <a:pt x="27019" y="679195"/>
                  </a:moveTo>
                  <a:lnTo>
                    <a:pt x="27021" y="679203"/>
                  </a:lnTo>
                  <a:lnTo>
                    <a:pt x="27032" y="679214"/>
                  </a:lnTo>
                  <a:lnTo>
                    <a:pt x="27033" y="679201"/>
                  </a:lnTo>
                  <a:close/>
                  <a:moveTo>
                    <a:pt x="26907" y="679151"/>
                  </a:moveTo>
                  <a:lnTo>
                    <a:pt x="26876" y="679222"/>
                  </a:lnTo>
                  <a:lnTo>
                    <a:pt x="26942" y="680026"/>
                  </a:lnTo>
                  <a:lnTo>
                    <a:pt x="26999" y="679512"/>
                  </a:lnTo>
                  <a:lnTo>
                    <a:pt x="27017" y="679343"/>
                  </a:lnTo>
                  <a:lnTo>
                    <a:pt x="27008" y="679280"/>
                  </a:lnTo>
                  <a:lnTo>
                    <a:pt x="27001" y="679260"/>
                  </a:lnTo>
                  <a:lnTo>
                    <a:pt x="26940" y="679164"/>
                  </a:lnTo>
                  <a:close/>
                  <a:moveTo>
                    <a:pt x="26868" y="679135"/>
                  </a:moveTo>
                  <a:lnTo>
                    <a:pt x="26873" y="679194"/>
                  </a:lnTo>
                  <a:lnTo>
                    <a:pt x="26898" y="679147"/>
                  </a:lnTo>
                  <a:close/>
                  <a:moveTo>
                    <a:pt x="26759" y="678835"/>
                  </a:moveTo>
                  <a:lnTo>
                    <a:pt x="26761" y="678925"/>
                  </a:lnTo>
                  <a:lnTo>
                    <a:pt x="26842" y="678939"/>
                  </a:lnTo>
                  <a:lnTo>
                    <a:pt x="26844" y="678930"/>
                  </a:lnTo>
                  <a:lnTo>
                    <a:pt x="26843" y="678924"/>
                  </a:lnTo>
                  <a:close/>
                  <a:moveTo>
                    <a:pt x="26882" y="678736"/>
                  </a:moveTo>
                  <a:lnTo>
                    <a:pt x="26869" y="678921"/>
                  </a:lnTo>
                  <a:lnTo>
                    <a:pt x="26911" y="678817"/>
                  </a:lnTo>
                  <a:close/>
                  <a:moveTo>
                    <a:pt x="27027" y="678652"/>
                  </a:moveTo>
                  <a:lnTo>
                    <a:pt x="27014" y="678675"/>
                  </a:lnTo>
                  <a:lnTo>
                    <a:pt x="27000" y="678764"/>
                  </a:lnTo>
                  <a:close/>
                  <a:moveTo>
                    <a:pt x="26793" y="678485"/>
                  </a:moveTo>
                  <a:lnTo>
                    <a:pt x="26845" y="678916"/>
                  </a:lnTo>
                  <a:lnTo>
                    <a:pt x="26846" y="678917"/>
                  </a:lnTo>
                  <a:lnTo>
                    <a:pt x="26860" y="678847"/>
                  </a:lnTo>
                  <a:lnTo>
                    <a:pt x="26853" y="678930"/>
                  </a:lnTo>
                  <a:lnTo>
                    <a:pt x="26860" y="678942"/>
                  </a:lnTo>
                  <a:lnTo>
                    <a:pt x="26861" y="678943"/>
                  </a:lnTo>
                  <a:lnTo>
                    <a:pt x="26860" y="678942"/>
                  </a:lnTo>
                  <a:lnTo>
                    <a:pt x="26853" y="678935"/>
                  </a:lnTo>
                  <a:lnTo>
                    <a:pt x="26853" y="678941"/>
                  </a:lnTo>
                  <a:lnTo>
                    <a:pt x="26860" y="678942"/>
                  </a:lnTo>
                  <a:lnTo>
                    <a:pt x="26852" y="678945"/>
                  </a:lnTo>
                  <a:lnTo>
                    <a:pt x="26851" y="678960"/>
                  </a:lnTo>
                  <a:lnTo>
                    <a:pt x="26860" y="679038"/>
                  </a:lnTo>
                  <a:lnTo>
                    <a:pt x="26850" y="678972"/>
                  </a:lnTo>
                  <a:lnTo>
                    <a:pt x="26824" y="679287"/>
                  </a:lnTo>
                  <a:lnTo>
                    <a:pt x="26869" y="679201"/>
                  </a:lnTo>
                  <a:lnTo>
                    <a:pt x="26866" y="679134"/>
                  </a:lnTo>
                  <a:lnTo>
                    <a:pt x="26860" y="679132"/>
                  </a:lnTo>
                  <a:lnTo>
                    <a:pt x="26865" y="679132"/>
                  </a:lnTo>
                  <a:lnTo>
                    <a:pt x="26860" y="679038"/>
                  </a:lnTo>
                  <a:lnTo>
                    <a:pt x="26868" y="679132"/>
                  </a:lnTo>
                  <a:lnTo>
                    <a:pt x="26908" y="679128"/>
                  </a:lnTo>
                  <a:lnTo>
                    <a:pt x="26912" y="679120"/>
                  </a:lnTo>
                  <a:lnTo>
                    <a:pt x="26860" y="679038"/>
                  </a:lnTo>
                  <a:lnTo>
                    <a:pt x="26922" y="679101"/>
                  </a:lnTo>
                  <a:lnTo>
                    <a:pt x="26955" y="679038"/>
                  </a:lnTo>
                  <a:lnTo>
                    <a:pt x="26926" y="679106"/>
                  </a:lnTo>
                  <a:lnTo>
                    <a:pt x="26946" y="679125"/>
                  </a:lnTo>
                  <a:lnTo>
                    <a:pt x="26984" y="679122"/>
                  </a:lnTo>
                  <a:lnTo>
                    <a:pt x="26970" y="679031"/>
                  </a:lnTo>
                  <a:lnTo>
                    <a:pt x="26956" y="679038"/>
                  </a:lnTo>
                  <a:lnTo>
                    <a:pt x="26969" y="679025"/>
                  </a:lnTo>
                  <a:lnTo>
                    <a:pt x="26964" y="678991"/>
                  </a:lnTo>
                  <a:lnTo>
                    <a:pt x="26956" y="679038"/>
                  </a:lnTo>
                  <a:lnTo>
                    <a:pt x="26963" y="678988"/>
                  </a:lnTo>
                  <a:lnTo>
                    <a:pt x="26956" y="678942"/>
                  </a:lnTo>
                  <a:lnTo>
                    <a:pt x="26965" y="678976"/>
                  </a:lnTo>
                  <a:lnTo>
                    <a:pt x="26980" y="678865"/>
                  </a:lnTo>
                  <a:lnTo>
                    <a:pt x="26956" y="678942"/>
                  </a:lnTo>
                  <a:lnTo>
                    <a:pt x="26986" y="678821"/>
                  </a:lnTo>
                  <a:lnTo>
                    <a:pt x="27003" y="678694"/>
                  </a:lnTo>
                  <a:lnTo>
                    <a:pt x="26927" y="678826"/>
                  </a:lnTo>
                  <a:lnTo>
                    <a:pt x="26956" y="678943"/>
                  </a:lnTo>
                  <a:lnTo>
                    <a:pt x="26919" y="678839"/>
                  </a:lnTo>
                  <a:lnTo>
                    <a:pt x="26868" y="678928"/>
                  </a:lnTo>
                  <a:lnTo>
                    <a:pt x="26860" y="679038"/>
                  </a:lnTo>
                  <a:lnTo>
                    <a:pt x="26865" y="678933"/>
                  </a:lnTo>
                  <a:lnTo>
                    <a:pt x="26860" y="678942"/>
                  </a:lnTo>
                  <a:lnTo>
                    <a:pt x="26866" y="678929"/>
                  </a:lnTo>
                  <a:lnTo>
                    <a:pt x="26876" y="678717"/>
                  </a:lnTo>
                  <a:close/>
                  <a:moveTo>
                    <a:pt x="26748" y="678359"/>
                  </a:moveTo>
                  <a:lnTo>
                    <a:pt x="26757" y="678764"/>
                  </a:lnTo>
                  <a:lnTo>
                    <a:pt x="26840" y="678907"/>
                  </a:lnTo>
                  <a:lnTo>
                    <a:pt x="26763" y="678401"/>
                  </a:lnTo>
                  <a:close/>
                  <a:moveTo>
                    <a:pt x="1360551" y="667893"/>
                  </a:moveTo>
                  <a:cubicBezTo>
                    <a:pt x="1360551" y="667988"/>
                    <a:pt x="1360551" y="668179"/>
                    <a:pt x="1360551" y="668274"/>
                  </a:cubicBezTo>
                  <a:cubicBezTo>
                    <a:pt x="1360551" y="670465"/>
                    <a:pt x="1360646" y="672941"/>
                    <a:pt x="1360646" y="675418"/>
                  </a:cubicBezTo>
                  <a:cubicBezTo>
                    <a:pt x="1360646" y="678370"/>
                    <a:pt x="1360646" y="681228"/>
                    <a:pt x="1360646" y="684181"/>
                  </a:cubicBezTo>
                  <a:cubicBezTo>
                    <a:pt x="1360646" y="684562"/>
                    <a:pt x="1360646" y="685038"/>
                    <a:pt x="1360646" y="685419"/>
                  </a:cubicBezTo>
                  <a:lnTo>
                    <a:pt x="1360646" y="686467"/>
                  </a:lnTo>
                  <a:cubicBezTo>
                    <a:pt x="1360551" y="689134"/>
                    <a:pt x="1360551" y="691706"/>
                    <a:pt x="1360456" y="694277"/>
                  </a:cubicBezTo>
                  <a:cubicBezTo>
                    <a:pt x="1353883" y="761905"/>
                    <a:pt x="1144239" y="1371124"/>
                    <a:pt x="633889" y="1358932"/>
                  </a:cubicBezTo>
                  <a:cubicBezTo>
                    <a:pt x="613124" y="1356646"/>
                    <a:pt x="585216" y="1353979"/>
                    <a:pt x="564547" y="1350645"/>
                  </a:cubicBezTo>
                  <a:lnTo>
                    <a:pt x="510989" y="1339175"/>
                  </a:lnTo>
                  <a:lnTo>
                    <a:pt x="613849" y="1351833"/>
                  </a:lnTo>
                  <a:cubicBezTo>
                    <a:pt x="1113489" y="1368868"/>
                    <a:pt x="1359748" y="716292"/>
                    <a:pt x="1360551" y="667893"/>
                  </a:cubicBezTo>
                  <a:close/>
                  <a:moveTo>
                    <a:pt x="1356264" y="604362"/>
                  </a:moveTo>
                  <a:cubicBezTo>
                    <a:pt x="1356264" y="605029"/>
                    <a:pt x="1356359" y="605695"/>
                    <a:pt x="1356455" y="606362"/>
                  </a:cubicBezTo>
                  <a:cubicBezTo>
                    <a:pt x="1357026" y="611601"/>
                    <a:pt x="1357598" y="617697"/>
                    <a:pt x="1358074" y="622841"/>
                  </a:cubicBezTo>
                  <a:cubicBezTo>
                    <a:pt x="1358169" y="623507"/>
                    <a:pt x="1358169" y="624269"/>
                    <a:pt x="1358264" y="624936"/>
                  </a:cubicBezTo>
                  <a:lnTo>
                    <a:pt x="1358645" y="629317"/>
                  </a:lnTo>
                  <a:cubicBezTo>
                    <a:pt x="1358741" y="629984"/>
                    <a:pt x="1358741" y="630746"/>
                    <a:pt x="1358836" y="631413"/>
                  </a:cubicBezTo>
                  <a:cubicBezTo>
                    <a:pt x="1333500" y="731997"/>
                    <a:pt x="924782" y="1572959"/>
                    <a:pt x="346042" y="1272731"/>
                  </a:cubicBezTo>
                  <a:cubicBezTo>
                    <a:pt x="345662" y="1272541"/>
                    <a:pt x="345376" y="1272350"/>
                    <a:pt x="344900" y="1272160"/>
                  </a:cubicBezTo>
                  <a:cubicBezTo>
                    <a:pt x="319087" y="1256158"/>
                    <a:pt x="285559" y="1233774"/>
                    <a:pt x="261080" y="1215962"/>
                  </a:cubicBezTo>
                  <a:lnTo>
                    <a:pt x="247554" y="1204628"/>
                  </a:lnTo>
                  <a:cubicBezTo>
                    <a:pt x="244887" y="1202341"/>
                    <a:pt x="242220" y="1200055"/>
                    <a:pt x="239458" y="1197674"/>
                  </a:cubicBezTo>
                  <a:cubicBezTo>
                    <a:pt x="321373" y="1264921"/>
                    <a:pt x="511873" y="1401890"/>
                    <a:pt x="810482" y="1247966"/>
                  </a:cubicBezTo>
                  <a:cubicBezTo>
                    <a:pt x="959739" y="1171099"/>
                    <a:pt x="1071371" y="1039464"/>
                    <a:pt x="1118996" y="983267"/>
                  </a:cubicBezTo>
                  <a:cubicBezTo>
                    <a:pt x="1216342" y="868395"/>
                    <a:pt x="1265682" y="723520"/>
                    <a:pt x="1356264" y="604362"/>
                  </a:cubicBezTo>
                  <a:close/>
                  <a:moveTo>
                    <a:pt x="24003" y="550927"/>
                  </a:moveTo>
                  <a:lnTo>
                    <a:pt x="23952" y="552011"/>
                  </a:lnTo>
                  <a:lnTo>
                    <a:pt x="23526" y="555594"/>
                  </a:lnTo>
                  <a:cubicBezTo>
                    <a:pt x="23622" y="554070"/>
                    <a:pt x="23907" y="552546"/>
                    <a:pt x="24003" y="550927"/>
                  </a:cubicBezTo>
                  <a:close/>
                  <a:moveTo>
                    <a:pt x="26767" y="528341"/>
                  </a:moveTo>
                  <a:lnTo>
                    <a:pt x="26765" y="528360"/>
                  </a:lnTo>
                  <a:lnTo>
                    <a:pt x="26765" y="528352"/>
                  </a:lnTo>
                  <a:close/>
                  <a:moveTo>
                    <a:pt x="47529" y="430340"/>
                  </a:moveTo>
                  <a:cubicBezTo>
                    <a:pt x="40862" y="451009"/>
                    <a:pt x="39719" y="454343"/>
                    <a:pt x="35242" y="481585"/>
                  </a:cubicBezTo>
                  <a:lnTo>
                    <a:pt x="26767" y="528341"/>
                  </a:lnTo>
                  <a:lnTo>
                    <a:pt x="34004" y="467487"/>
                  </a:lnTo>
                  <a:cubicBezTo>
                    <a:pt x="34004" y="467392"/>
                    <a:pt x="34099" y="467297"/>
                    <a:pt x="34099" y="467202"/>
                  </a:cubicBezTo>
                  <a:cubicBezTo>
                    <a:pt x="37909" y="456629"/>
                    <a:pt x="42672" y="442532"/>
                    <a:pt x="46767" y="432150"/>
                  </a:cubicBezTo>
                  <a:cubicBezTo>
                    <a:pt x="47053" y="431578"/>
                    <a:pt x="47339" y="430911"/>
                    <a:pt x="47529" y="430340"/>
                  </a:cubicBezTo>
                  <a:close/>
                  <a:moveTo>
                    <a:pt x="88582" y="344710"/>
                  </a:moveTo>
                  <a:lnTo>
                    <a:pt x="79343" y="361950"/>
                  </a:lnTo>
                  <a:cubicBezTo>
                    <a:pt x="79343" y="361950"/>
                    <a:pt x="79343" y="361855"/>
                    <a:pt x="79343" y="361855"/>
                  </a:cubicBezTo>
                  <a:lnTo>
                    <a:pt x="79140" y="362236"/>
                  </a:lnTo>
                  <a:lnTo>
                    <a:pt x="79248" y="361950"/>
                  </a:lnTo>
                  <a:cubicBezTo>
                    <a:pt x="82296" y="356140"/>
                    <a:pt x="85344" y="350330"/>
                    <a:pt x="88582" y="344710"/>
                  </a:cubicBezTo>
                  <a:close/>
                  <a:moveTo>
                    <a:pt x="1149611" y="208418"/>
                  </a:moveTo>
                  <a:cubicBezTo>
                    <a:pt x="1165419" y="207407"/>
                    <a:pt x="1177385" y="216408"/>
                    <a:pt x="1190910" y="231172"/>
                  </a:cubicBezTo>
                  <a:cubicBezTo>
                    <a:pt x="1196626" y="237649"/>
                    <a:pt x="1202341" y="244412"/>
                    <a:pt x="1207770" y="250984"/>
                  </a:cubicBezTo>
                  <a:cubicBezTo>
                    <a:pt x="1217676" y="263938"/>
                    <a:pt x="1230535" y="280321"/>
                    <a:pt x="1239678" y="293371"/>
                  </a:cubicBezTo>
                  <a:cubicBezTo>
                    <a:pt x="1178147" y="217456"/>
                    <a:pt x="1116806" y="268129"/>
                    <a:pt x="1002792" y="410433"/>
                  </a:cubicBezTo>
                  <a:cubicBezTo>
                    <a:pt x="229267" y="1375887"/>
                    <a:pt x="65722" y="901351"/>
                    <a:pt x="34004" y="731235"/>
                  </a:cubicBezTo>
                  <a:cubicBezTo>
                    <a:pt x="71437" y="918877"/>
                    <a:pt x="250603" y="1178434"/>
                    <a:pt x="757714" y="602552"/>
                  </a:cubicBezTo>
                  <a:cubicBezTo>
                    <a:pt x="1020175" y="304586"/>
                    <a:pt x="1102186" y="211449"/>
                    <a:pt x="1149611" y="208418"/>
                  </a:cubicBezTo>
                  <a:close/>
                  <a:moveTo>
                    <a:pt x="681418" y="0"/>
                  </a:moveTo>
                  <a:lnTo>
                    <a:pt x="710088" y="857"/>
                  </a:lnTo>
                  <a:cubicBezTo>
                    <a:pt x="712374" y="952"/>
                    <a:pt x="714756" y="1048"/>
                    <a:pt x="717041" y="1238"/>
                  </a:cubicBezTo>
                  <a:cubicBezTo>
                    <a:pt x="599599" y="5905"/>
                    <a:pt x="522255" y="95250"/>
                    <a:pt x="351758" y="358045"/>
                  </a:cubicBezTo>
                  <a:cubicBezTo>
                    <a:pt x="263747" y="493645"/>
                    <a:pt x="136429" y="689992"/>
                    <a:pt x="57479" y="691272"/>
                  </a:cubicBezTo>
                  <a:lnTo>
                    <a:pt x="27052" y="679208"/>
                  </a:lnTo>
                  <a:lnTo>
                    <a:pt x="27052" y="679234"/>
                  </a:lnTo>
                  <a:lnTo>
                    <a:pt x="45339" y="697949"/>
                  </a:lnTo>
                  <a:cubicBezTo>
                    <a:pt x="143273" y="769755"/>
                    <a:pt x="320778" y="510308"/>
                    <a:pt x="419004" y="366808"/>
                  </a:cubicBezTo>
                  <a:cubicBezTo>
                    <a:pt x="557771" y="164033"/>
                    <a:pt x="654826" y="30683"/>
                    <a:pt x="768489" y="13914"/>
                  </a:cubicBezTo>
                  <a:cubicBezTo>
                    <a:pt x="784726" y="11518"/>
                    <a:pt x="801303" y="11502"/>
                    <a:pt x="818388" y="14002"/>
                  </a:cubicBezTo>
                  <a:cubicBezTo>
                    <a:pt x="833723" y="17812"/>
                    <a:pt x="852868" y="22384"/>
                    <a:pt x="870013" y="27052"/>
                  </a:cubicBezTo>
                  <a:cubicBezTo>
                    <a:pt x="874585" y="28480"/>
                    <a:pt x="879252" y="29814"/>
                    <a:pt x="883920" y="31243"/>
                  </a:cubicBezTo>
                  <a:cubicBezTo>
                    <a:pt x="746855" y="2191"/>
                    <a:pt x="636936" y="141923"/>
                    <a:pt x="472630" y="375095"/>
                  </a:cubicBezTo>
                  <a:cubicBezTo>
                    <a:pt x="390745" y="491360"/>
                    <a:pt x="151976" y="830308"/>
                    <a:pt x="46164" y="709526"/>
                  </a:cubicBezTo>
                  <a:lnTo>
                    <a:pt x="27067" y="679365"/>
                  </a:lnTo>
                  <a:lnTo>
                    <a:pt x="48801" y="724835"/>
                  </a:lnTo>
                  <a:cubicBezTo>
                    <a:pt x="110216" y="818793"/>
                    <a:pt x="249222" y="809042"/>
                    <a:pt x="560261" y="381572"/>
                  </a:cubicBezTo>
                  <a:cubicBezTo>
                    <a:pt x="655690" y="250305"/>
                    <a:pt x="793561" y="60917"/>
                    <a:pt x="918169" y="55566"/>
                  </a:cubicBezTo>
                  <a:cubicBezTo>
                    <a:pt x="935970" y="54801"/>
                    <a:pt x="953501" y="57793"/>
                    <a:pt x="970598" y="65246"/>
                  </a:cubicBezTo>
                  <a:cubicBezTo>
                    <a:pt x="974217" y="67056"/>
                    <a:pt x="977932" y="68866"/>
                    <a:pt x="981742" y="70676"/>
                  </a:cubicBezTo>
                  <a:lnTo>
                    <a:pt x="1011079" y="85916"/>
                  </a:lnTo>
                  <a:cubicBezTo>
                    <a:pt x="1013270" y="87154"/>
                    <a:pt x="1015461" y="88392"/>
                    <a:pt x="1017842" y="89726"/>
                  </a:cubicBezTo>
                  <a:lnTo>
                    <a:pt x="1021081" y="91631"/>
                  </a:lnTo>
                  <a:cubicBezTo>
                    <a:pt x="1024414" y="93536"/>
                    <a:pt x="1027748" y="95536"/>
                    <a:pt x="1031082" y="97536"/>
                  </a:cubicBezTo>
                  <a:cubicBezTo>
                    <a:pt x="929069" y="47530"/>
                    <a:pt x="827056" y="121063"/>
                    <a:pt x="627507" y="388144"/>
                  </a:cubicBezTo>
                  <a:cubicBezTo>
                    <a:pt x="231542" y="918210"/>
                    <a:pt x="91545" y="830887"/>
                    <a:pt x="42760" y="724266"/>
                  </a:cubicBezTo>
                  <a:lnTo>
                    <a:pt x="27121" y="679604"/>
                  </a:lnTo>
                  <a:lnTo>
                    <a:pt x="37621" y="721753"/>
                  </a:lnTo>
                  <a:cubicBezTo>
                    <a:pt x="75648" y="841538"/>
                    <a:pt x="217384" y="1055763"/>
                    <a:pt x="708946" y="423101"/>
                  </a:cubicBezTo>
                  <a:cubicBezTo>
                    <a:pt x="870466" y="215289"/>
                    <a:pt x="962978" y="127224"/>
                    <a:pt x="1036308" y="124510"/>
                  </a:cubicBezTo>
                  <a:cubicBezTo>
                    <a:pt x="1060752" y="123605"/>
                    <a:pt x="1083065" y="132183"/>
                    <a:pt x="1105091" y="148971"/>
                  </a:cubicBezTo>
                  <a:cubicBezTo>
                    <a:pt x="1105377" y="149162"/>
                    <a:pt x="1105662" y="149447"/>
                    <a:pt x="1105948" y="149638"/>
                  </a:cubicBezTo>
                  <a:cubicBezTo>
                    <a:pt x="1119093" y="160973"/>
                    <a:pt x="1136237" y="175451"/>
                    <a:pt x="1149191" y="187547"/>
                  </a:cubicBezTo>
                  <a:cubicBezTo>
                    <a:pt x="1149763" y="188119"/>
                    <a:pt x="1150240" y="188500"/>
                    <a:pt x="1150811" y="189071"/>
                  </a:cubicBezTo>
                  <a:cubicBezTo>
                    <a:pt x="1056418" y="112205"/>
                    <a:pt x="969455" y="200883"/>
                    <a:pt x="779526" y="436912"/>
                  </a:cubicBezTo>
                  <a:cubicBezTo>
                    <a:pt x="162753" y="1203258"/>
                    <a:pt x="47772" y="799340"/>
                    <a:pt x="29452" y="695313"/>
                  </a:cubicBezTo>
                  <a:lnTo>
                    <a:pt x="27053" y="679578"/>
                  </a:lnTo>
                  <a:lnTo>
                    <a:pt x="27056" y="680268"/>
                  </a:lnTo>
                  <a:lnTo>
                    <a:pt x="27060" y="681438"/>
                  </a:lnTo>
                  <a:lnTo>
                    <a:pt x="36032" y="789325"/>
                  </a:lnTo>
                  <a:cubicBezTo>
                    <a:pt x="84814" y="1041042"/>
                    <a:pt x="325136" y="1228273"/>
                    <a:pt x="754189" y="823056"/>
                  </a:cubicBezTo>
                  <a:cubicBezTo>
                    <a:pt x="906494" y="679133"/>
                    <a:pt x="1010031" y="492538"/>
                    <a:pt x="1166241" y="352044"/>
                  </a:cubicBezTo>
                  <a:cubicBezTo>
                    <a:pt x="1184910" y="335232"/>
                    <a:pt x="1204056" y="321064"/>
                    <a:pt x="1222760" y="318326"/>
                  </a:cubicBezTo>
                  <a:cubicBezTo>
                    <a:pt x="1241465" y="315587"/>
                    <a:pt x="1259729" y="324279"/>
                    <a:pt x="1276635" y="353187"/>
                  </a:cubicBezTo>
                  <a:cubicBezTo>
                    <a:pt x="1282731" y="365094"/>
                    <a:pt x="1290923" y="380524"/>
                    <a:pt x="1296828" y="393002"/>
                  </a:cubicBezTo>
                  <a:cubicBezTo>
                    <a:pt x="1297019" y="393573"/>
                    <a:pt x="1297305" y="394145"/>
                    <a:pt x="1297590" y="394716"/>
                  </a:cubicBezTo>
                  <a:cubicBezTo>
                    <a:pt x="1254919" y="320517"/>
                    <a:pt x="1211961" y="376524"/>
                    <a:pt x="1097470" y="525876"/>
                  </a:cubicBezTo>
                  <a:cubicBezTo>
                    <a:pt x="430138" y="1396234"/>
                    <a:pt x="89876" y="1091978"/>
                    <a:pt x="33679" y="799973"/>
                  </a:cubicBezTo>
                  <a:lnTo>
                    <a:pt x="27064" y="682655"/>
                  </a:lnTo>
                  <a:lnTo>
                    <a:pt x="27457" y="792416"/>
                  </a:lnTo>
                  <a:cubicBezTo>
                    <a:pt x="60300" y="1064331"/>
                    <a:pt x="315457" y="1355837"/>
                    <a:pt x="772764" y="995458"/>
                  </a:cubicBezTo>
                  <a:cubicBezTo>
                    <a:pt x="949833" y="855917"/>
                    <a:pt x="1070801" y="691515"/>
                    <a:pt x="1168051" y="559404"/>
                  </a:cubicBezTo>
                  <a:cubicBezTo>
                    <a:pt x="1255871" y="440055"/>
                    <a:pt x="1292733" y="390049"/>
                    <a:pt x="1319403" y="447390"/>
                  </a:cubicBezTo>
                  <a:cubicBezTo>
                    <a:pt x="1321118" y="452057"/>
                    <a:pt x="1322737" y="456724"/>
                    <a:pt x="1324356" y="461487"/>
                  </a:cubicBezTo>
                  <a:cubicBezTo>
                    <a:pt x="1326642" y="468440"/>
                    <a:pt x="1329023" y="475584"/>
                    <a:pt x="1330928" y="481775"/>
                  </a:cubicBezTo>
                  <a:cubicBezTo>
                    <a:pt x="1331024" y="482251"/>
                    <a:pt x="1331214" y="482727"/>
                    <a:pt x="1331309" y="483108"/>
                  </a:cubicBezTo>
                  <a:cubicBezTo>
                    <a:pt x="1311402" y="442627"/>
                    <a:pt x="1289780" y="473107"/>
                    <a:pt x="1199293" y="601218"/>
                  </a:cubicBezTo>
                  <a:cubicBezTo>
                    <a:pt x="560898" y="1504599"/>
                    <a:pt x="138998" y="1207918"/>
                    <a:pt x="41444" y="888949"/>
                  </a:cubicBezTo>
                  <a:lnTo>
                    <a:pt x="26177" y="821805"/>
                  </a:lnTo>
                  <a:lnTo>
                    <a:pt x="35805" y="878286"/>
                  </a:lnTo>
                  <a:cubicBezTo>
                    <a:pt x="101502" y="1119284"/>
                    <a:pt x="346356" y="1386414"/>
                    <a:pt x="734758" y="1172814"/>
                  </a:cubicBezTo>
                  <a:cubicBezTo>
                    <a:pt x="959453" y="1049274"/>
                    <a:pt x="1118045" y="837438"/>
                    <a:pt x="1255967" y="626936"/>
                  </a:cubicBezTo>
                  <a:cubicBezTo>
                    <a:pt x="1309497" y="545116"/>
                    <a:pt x="1320260" y="529971"/>
                    <a:pt x="1335119" y="522256"/>
                  </a:cubicBezTo>
                  <a:cubicBezTo>
                    <a:pt x="1337787" y="524542"/>
                    <a:pt x="1342549" y="526923"/>
                    <a:pt x="1343692" y="530257"/>
                  </a:cubicBezTo>
                  <a:cubicBezTo>
                    <a:pt x="1343692" y="530543"/>
                    <a:pt x="1343787" y="530924"/>
                    <a:pt x="1343882" y="531210"/>
                  </a:cubicBezTo>
                  <a:cubicBezTo>
                    <a:pt x="1345883" y="540544"/>
                    <a:pt x="1348359" y="552260"/>
                    <a:pt x="1350074" y="561594"/>
                  </a:cubicBezTo>
                  <a:cubicBezTo>
                    <a:pt x="1350169" y="561975"/>
                    <a:pt x="1350169" y="562356"/>
                    <a:pt x="1350264" y="562737"/>
                  </a:cubicBezTo>
                  <a:cubicBezTo>
                    <a:pt x="1336358" y="566166"/>
                    <a:pt x="1336358" y="566262"/>
                    <a:pt x="1300639" y="625126"/>
                  </a:cubicBezTo>
                  <a:cubicBezTo>
                    <a:pt x="1197578" y="795243"/>
                    <a:pt x="923830" y="1247204"/>
                    <a:pt x="524827" y="1282256"/>
                  </a:cubicBezTo>
                  <a:cubicBezTo>
                    <a:pt x="355663" y="1297115"/>
                    <a:pt x="205645" y="1189768"/>
                    <a:pt x="112109" y="1053846"/>
                  </a:cubicBezTo>
                  <a:cubicBezTo>
                    <a:pt x="103537" y="1040607"/>
                    <a:pt x="94393" y="1025748"/>
                    <a:pt x="87344" y="1013651"/>
                  </a:cubicBezTo>
                  <a:cubicBezTo>
                    <a:pt x="81343" y="1003364"/>
                    <a:pt x="73914" y="989362"/>
                    <a:pt x="68866" y="978599"/>
                  </a:cubicBezTo>
                  <a:cubicBezTo>
                    <a:pt x="63913" y="968026"/>
                    <a:pt x="57436" y="954024"/>
                    <a:pt x="52864" y="943356"/>
                  </a:cubicBezTo>
                  <a:cubicBezTo>
                    <a:pt x="49149" y="934498"/>
                    <a:pt x="44577" y="922401"/>
                    <a:pt x="41148" y="913353"/>
                  </a:cubicBezTo>
                  <a:cubicBezTo>
                    <a:pt x="35624" y="898589"/>
                    <a:pt x="29432" y="878396"/>
                    <a:pt x="25146" y="863156"/>
                  </a:cubicBezTo>
                  <a:cubicBezTo>
                    <a:pt x="23146" y="855822"/>
                    <a:pt x="20384" y="845916"/>
                    <a:pt x="18764" y="838486"/>
                  </a:cubicBezTo>
                  <a:cubicBezTo>
                    <a:pt x="18574" y="837438"/>
                    <a:pt x="18288" y="836295"/>
                    <a:pt x="18098" y="835248"/>
                  </a:cubicBezTo>
                  <a:cubicBezTo>
                    <a:pt x="18193" y="835629"/>
                    <a:pt x="18288" y="836105"/>
                    <a:pt x="18383" y="836486"/>
                  </a:cubicBezTo>
                  <a:cubicBezTo>
                    <a:pt x="13001" y="807578"/>
                    <a:pt x="10787" y="779455"/>
                    <a:pt x="12085" y="752916"/>
                  </a:cubicBezTo>
                  <a:lnTo>
                    <a:pt x="26708" y="679609"/>
                  </a:lnTo>
                  <a:lnTo>
                    <a:pt x="15792" y="704841"/>
                  </a:lnTo>
                  <a:lnTo>
                    <a:pt x="19393" y="693409"/>
                  </a:lnTo>
                  <a:lnTo>
                    <a:pt x="26741" y="679445"/>
                  </a:lnTo>
                  <a:lnTo>
                    <a:pt x="26840" y="678949"/>
                  </a:lnTo>
                  <a:lnTo>
                    <a:pt x="26762" y="678977"/>
                  </a:lnTo>
                  <a:lnTo>
                    <a:pt x="26765" y="679133"/>
                  </a:lnTo>
                  <a:lnTo>
                    <a:pt x="26753" y="678981"/>
                  </a:lnTo>
                  <a:lnTo>
                    <a:pt x="13548" y="683717"/>
                  </a:lnTo>
                  <a:cubicBezTo>
                    <a:pt x="10429" y="686181"/>
                    <a:pt x="8143" y="690229"/>
                    <a:pt x="5238" y="697992"/>
                  </a:cubicBezTo>
                  <a:cubicBezTo>
                    <a:pt x="666" y="710184"/>
                    <a:pt x="2190" y="732282"/>
                    <a:pt x="2762" y="742760"/>
                  </a:cubicBezTo>
                  <a:lnTo>
                    <a:pt x="2190" y="735902"/>
                  </a:lnTo>
                  <a:cubicBezTo>
                    <a:pt x="1714" y="728663"/>
                    <a:pt x="1047" y="719042"/>
                    <a:pt x="666" y="711803"/>
                  </a:cubicBezTo>
                  <a:cubicBezTo>
                    <a:pt x="952" y="696301"/>
                    <a:pt x="1291" y="679192"/>
                    <a:pt x="12131" y="676388"/>
                  </a:cubicBezTo>
                  <a:lnTo>
                    <a:pt x="26749" y="678923"/>
                  </a:lnTo>
                  <a:lnTo>
                    <a:pt x="26740" y="678816"/>
                  </a:lnTo>
                  <a:lnTo>
                    <a:pt x="14085" y="665489"/>
                  </a:lnTo>
                  <a:cubicBezTo>
                    <a:pt x="11382" y="663322"/>
                    <a:pt x="9334" y="662750"/>
                    <a:pt x="5239" y="661607"/>
                  </a:cubicBezTo>
                  <a:cubicBezTo>
                    <a:pt x="572" y="665226"/>
                    <a:pt x="286" y="665417"/>
                    <a:pt x="0" y="673418"/>
                  </a:cubicBezTo>
                  <a:cubicBezTo>
                    <a:pt x="95" y="669227"/>
                    <a:pt x="191" y="664179"/>
                    <a:pt x="286" y="660178"/>
                  </a:cubicBezTo>
                  <a:cubicBezTo>
                    <a:pt x="286" y="659702"/>
                    <a:pt x="381" y="655416"/>
                    <a:pt x="762" y="648367"/>
                  </a:cubicBezTo>
                  <a:cubicBezTo>
                    <a:pt x="762" y="648367"/>
                    <a:pt x="762" y="648272"/>
                    <a:pt x="762" y="648177"/>
                  </a:cubicBezTo>
                  <a:cubicBezTo>
                    <a:pt x="1048" y="647129"/>
                    <a:pt x="1524" y="645795"/>
                    <a:pt x="1905" y="644843"/>
                  </a:cubicBezTo>
                  <a:cubicBezTo>
                    <a:pt x="4834" y="645772"/>
                    <a:pt x="7441" y="646540"/>
                    <a:pt x="16036" y="660328"/>
                  </a:cubicBezTo>
                  <a:lnTo>
                    <a:pt x="26733" y="678722"/>
                  </a:lnTo>
                  <a:lnTo>
                    <a:pt x="26692" y="678202"/>
                  </a:lnTo>
                  <a:lnTo>
                    <a:pt x="13569" y="641446"/>
                  </a:lnTo>
                  <a:cubicBezTo>
                    <a:pt x="3786" y="614000"/>
                    <a:pt x="3715" y="613625"/>
                    <a:pt x="3429" y="612553"/>
                  </a:cubicBezTo>
                  <a:cubicBezTo>
                    <a:pt x="3429" y="612458"/>
                    <a:pt x="3429" y="612363"/>
                    <a:pt x="3429" y="612268"/>
                  </a:cubicBezTo>
                  <a:cubicBezTo>
                    <a:pt x="4191" y="604933"/>
                    <a:pt x="5334" y="595599"/>
                    <a:pt x="6286" y="588074"/>
                  </a:cubicBezTo>
                  <a:cubicBezTo>
                    <a:pt x="6286" y="587502"/>
                    <a:pt x="6382" y="586836"/>
                    <a:pt x="6572" y="586169"/>
                  </a:cubicBezTo>
                  <a:cubicBezTo>
                    <a:pt x="6667" y="591170"/>
                    <a:pt x="6763" y="595527"/>
                    <a:pt x="9334" y="608053"/>
                  </a:cubicBezTo>
                  <a:lnTo>
                    <a:pt x="26654" y="677729"/>
                  </a:lnTo>
                  <a:lnTo>
                    <a:pt x="26649" y="677656"/>
                  </a:lnTo>
                  <a:lnTo>
                    <a:pt x="14858" y="600623"/>
                  </a:lnTo>
                  <a:cubicBezTo>
                    <a:pt x="12167" y="577858"/>
                    <a:pt x="11191" y="559166"/>
                    <a:pt x="13144" y="546640"/>
                  </a:cubicBezTo>
                  <a:lnTo>
                    <a:pt x="14096" y="542068"/>
                  </a:lnTo>
                  <a:cubicBezTo>
                    <a:pt x="15716" y="534734"/>
                    <a:pt x="17716" y="526161"/>
                    <a:pt x="19811" y="517684"/>
                  </a:cubicBezTo>
                  <a:cubicBezTo>
                    <a:pt x="16001" y="541116"/>
                    <a:pt x="14192" y="568643"/>
                    <a:pt x="25050" y="664179"/>
                  </a:cubicBezTo>
                  <a:lnTo>
                    <a:pt x="26569" y="676651"/>
                  </a:lnTo>
                  <a:lnTo>
                    <a:pt x="23289" y="635056"/>
                  </a:lnTo>
                  <a:cubicBezTo>
                    <a:pt x="22598" y="625174"/>
                    <a:pt x="22193" y="617411"/>
                    <a:pt x="21526" y="603695"/>
                  </a:cubicBezTo>
                  <a:lnTo>
                    <a:pt x="23952" y="552011"/>
                  </a:lnTo>
                  <a:lnTo>
                    <a:pt x="26765" y="528360"/>
                  </a:lnTo>
                  <a:lnTo>
                    <a:pt x="24872" y="595313"/>
                  </a:lnTo>
                  <a:lnTo>
                    <a:pt x="26741" y="678059"/>
                  </a:lnTo>
                  <a:lnTo>
                    <a:pt x="26745" y="678093"/>
                  </a:lnTo>
                  <a:lnTo>
                    <a:pt x="26879" y="678634"/>
                  </a:lnTo>
                  <a:lnTo>
                    <a:pt x="33754" y="534008"/>
                  </a:lnTo>
                  <a:cubicBezTo>
                    <a:pt x="37576" y="494038"/>
                    <a:pt x="43100" y="460487"/>
                    <a:pt x="50863" y="427482"/>
                  </a:cubicBezTo>
                  <a:cubicBezTo>
                    <a:pt x="56292" y="412052"/>
                    <a:pt x="62484" y="397002"/>
                    <a:pt x="69341" y="382239"/>
                  </a:cubicBezTo>
                  <a:cubicBezTo>
                    <a:pt x="68865" y="383286"/>
                    <a:pt x="68294" y="384334"/>
                    <a:pt x="67818" y="385382"/>
                  </a:cubicBezTo>
                  <a:lnTo>
                    <a:pt x="73342" y="373285"/>
                  </a:lnTo>
                  <a:cubicBezTo>
                    <a:pt x="74771" y="370523"/>
                    <a:pt x="76199" y="367856"/>
                    <a:pt x="77628" y="365093"/>
                  </a:cubicBezTo>
                  <a:cubicBezTo>
                    <a:pt x="77057" y="366332"/>
                    <a:pt x="76485" y="367475"/>
                    <a:pt x="75914" y="368713"/>
                  </a:cubicBezTo>
                  <a:cubicBezTo>
                    <a:pt x="76771" y="366903"/>
                    <a:pt x="77628" y="365093"/>
                    <a:pt x="78581" y="363284"/>
                  </a:cubicBezTo>
                  <a:lnTo>
                    <a:pt x="79140" y="362236"/>
                  </a:lnTo>
                  <a:lnTo>
                    <a:pt x="68076" y="391497"/>
                  </a:lnTo>
                  <a:cubicBezTo>
                    <a:pt x="57792" y="422817"/>
                    <a:pt x="44291" y="477200"/>
                    <a:pt x="34778" y="571208"/>
                  </a:cubicBezTo>
                  <a:lnTo>
                    <a:pt x="26888" y="678667"/>
                  </a:lnTo>
                  <a:lnTo>
                    <a:pt x="26920" y="678796"/>
                  </a:lnTo>
                  <a:lnTo>
                    <a:pt x="27024" y="678540"/>
                  </a:lnTo>
                  <a:lnTo>
                    <a:pt x="44822" y="547486"/>
                  </a:lnTo>
                  <a:cubicBezTo>
                    <a:pt x="64538" y="427596"/>
                    <a:pt x="89774" y="342853"/>
                    <a:pt x="120206" y="294704"/>
                  </a:cubicBezTo>
                  <a:cubicBezTo>
                    <a:pt x="121444" y="292704"/>
                    <a:pt x="122777" y="290799"/>
                    <a:pt x="124111" y="288894"/>
                  </a:cubicBezTo>
                  <a:cubicBezTo>
                    <a:pt x="131064" y="279654"/>
                    <a:pt x="138970" y="268796"/>
                    <a:pt x="146590" y="258890"/>
                  </a:cubicBezTo>
                  <a:cubicBezTo>
                    <a:pt x="148781" y="256128"/>
                    <a:pt x="151067" y="253366"/>
                    <a:pt x="153448" y="250508"/>
                  </a:cubicBezTo>
                  <a:cubicBezTo>
                    <a:pt x="93024" y="335769"/>
                    <a:pt x="54988" y="509051"/>
                    <a:pt x="34618" y="630547"/>
                  </a:cubicBezTo>
                  <a:lnTo>
                    <a:pt x="27042" y="678496"/>
                  </a:lnTo>
                  <a:lnTo>
                    <a:pt x="27098" y="678359"/>
                  </a:lnTo>
                  <a:lnTo>
                    <a:pt x="50116" y="583595"/>
                  </a:lnTo>
                  <a:cubicBezTo>
                    <a:pt x="104180" y="372277"/>
                    <a:pt x="158354" y="239208"/>
                    <a:pt x="211360" y="187452"/>
                  </a:cubicBezTo>
                  <a:cubicBezTo>
                    <a:pt x="221552" y="178499"/>
                    <a:pt x="234125" y="167164"/>
                    <a:pt x="245745" y="157163"/>
                  </a:cubicBezTo>
                  <a:cubicBezTo>
                    <a:pt x="246984" y="156115"/>
                    <a:pt x="248222" y="155067"/>
                    <a:pt x="249460" y="154019"/>
                  </a:cubicBezTo>
                  <a:cubicBezTo>
                    <a:pt x="250412" y="153162"/>
                    <a:pt x="251460" y="152400"/>
                    <a:pt x="252413" y="151543"/>
                  </a:cubicBezTo>
                  <a:cubicBezTo>
                    <a:pt x="253937" y="150209"/>
                    <a:pt x="255461" y="149066"/>
                    <a:pt x="256985" y="147828"/>
                  </a:cubicBezTo>
                  <a:cubicBezTo>
                    <a:pt x="208408" y="192655"/>
                    <a:pt x="155309" y="264355"/>
                    <a:pt x="48952" y="606776"/>
                  </a:cubicBezTo>
                  <a:lnTo>
                    <a:pt x="27241" y="678007"/>
                  </a:lnTo>
                  <a:lnTo>
                    <a:pt x="111823" y="470416"/>
                  </a:lnTo>
                  <a:cubicBezTo>
                    <a:pt x="139827" y="400764"/>
                    <a:pt x="169021" y="331612"/>
                    <a:pt x="203930" y="264890"/>
                  </a:cubicBezTo>
                  <a:cubicBezTo>
                    <a:pt x="246221" y="184118"/>
                    <a:pt x="282321" y="127730"/>
                    <a:pt x="330803" y="96488"/>
                  </a:cubicBezTo>
                  <a:cubicBezTo>
                    <a:pt x="333756" y="94678"/>
                    <a:pt x="336708" y="92964"/>
                    <a:pt x="339661" y="91249"/>
                  </a:cubicBezTo>
                  <a:lnTo>
                    <a:pt x="355949" y="82010"/>
                  </a:lnTo>
                  <a:lnTo>
                    <a:pt x="383190" y="68199"/>
                  </a:lnTo>
                  <a:cubicBezTo>
                    <a:pt x="385286" y="67246"/>
                    <a:pt x="387381" y="66199"/>
                    <a:pt x="389382" y="65246"/>
                  </a:cubicBezTo>
                  <a:cubicBezTo>
                    <a:pt x="310419" y="111157"/>
                    <a:pt x="257841" y="192786"/>
                    <a:pt x="136207" y="457486"/>
                  </a:cubicBezTo>
                  <a:cubicBezTo>
                    <a:pt x="101846" y="532281"/>
                    <a:pt x="72896" y="595342"/>
                    <a:pt x="49036" y="640281"/>
                  </a:cubicBezTo>
                  <a:lnTo>
                    <a:pt x="27065" y="678586"/>
                  </a:lnTo>
                  <a:lnTo>
                    <a:pt x="26988" y="678838"/>
                  </a:lnTo>
                  <a:lnTo>
                    <a:pt x="26966" y="678979"/>
                  </a:lnTo>
                  <a:lnTo>
                    <a:pt x="26975" y="679018"/>
                  </a:lnTo>
                  <a:lnTo>
                    <a:pt x="54531" y="649175"/>
                  </a:lnTo>
                  <a:cubicBezTo>
                    <a:pt x="83249" y="612720"/>
                    <a:pt x="117968" y="552355"/>
                    <a:pt x="181833" y="430911"/>
                  </a:cubicBezTo>
                  <a:cubicBezTo>
                    <a:pt x="302324" y="202026"/>
                    <a:pt x="375857" y="70104"/>
                    <a:pt x="478156" y="30766"/>
                  </a:cubicBezTo>
                  <a:cubicBezTo>
                    <a:pt x="481965" y="29623"/>
                    <a:pt x="485775" y="28480"/>
                    <a:pt x="489680" y="27337"/>
                  </a:cubicBezTo>
                  <a:cubicBezTo>
                    <a:pt x="508350" y="22384"/>
                    <a:pt x="530448" y="16479"/>
                    <a:pt x="547878" y="12859"/>
                  </a:cubicBezTo>
                  <a:cubicBezTo>
                    <a:pt x="447104" y="41815"/>
                    <a:pt x="380429" y="132969"/>
                    <a:pt x="242983" y="375000"/>
                  </a:cubicBezTo>
                  <a:cubicBezTo>
                    <a:pt x="160723" y="519851"/>
                    <a:pt x="98444" y="629552"/>
                    <a:pt x="47916" y="667349"/>
                  </a:cubicBezTo>
                  <a:lnTo>
                    <a:pt x="26977" y="679026"/>
                  </a:lnTo>
                  <a:lnTo>
                    <a:pt x="27001" y="679121"/>
                  </a:lnTo>
                  <a:lnTo>
                    <a:pt x="27042" y="679117"/>
                  </a:lnTo>
                  <a:lnTo>
                    <a:pt x="27051" y="679038"/>
                  </a:lnTo>
                  <a:lnTo>
                    <a:pt x="27051" y="679117"/>
                  </a:lnTo>
                  <a:lnTo>
                    <a:pt x="55044" y="676859"/>
                  </a:lnTo>
                  <a:cubicBezTo>
                    <a:pt x="123780" y="653577"/>
                    <a:pt x="211978" y="510862"/>
                    <a:pt x="290988" y="383095"/>
                  </a:cubicBezTo>
                  <a:cubicBezTo>
                    <a:pt x="419290" y="175450"/>
                    <a:pt x="520922" y="11239"/>
                    <a:pt x="644080" y="1143"/>
                  </a:cubicBezTo>
                  <a:cubicBezTo>
                    <a:pt x="647318" y="952"/>
                    <a:pt x="650366" y="762"/>
                    <a:pt x="653605" y="667"/>
                  </a:cubicBezTo>
                  <a:close/>
                </a:path>
              </a:pathLst>
            </a:custGeom>
            <a:solidFill>
              <a:schemeClr val="bg2">
                <a:alpha val="44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60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8485C50-68D2-BD1E-CCD8-93271F660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7499" y="2402959"/>
              <a:ext cx="3250217" cy="3250217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36282036-B2E9-099A-8778-F4AD967DC0EB}"/>
              </a:ext>
            </a:extLst>
          </p:cNvPr>
          <p:cNvSpPr txBox="1"/>
          <p:nvPr/>
        </p:nvSpPr>
        <p:spPr>
          <a:xfrm>
            <a:off x="2323214" y="2249739"/>
            <a:ext cx="1589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000" b="1" dirty="0">
                <a:solidFill>
                  <a:schemeClr val="bg1"/>
                </a:solidFill>
              </a:rPr>
              <a:t>CHATBOT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FF5A94C-5F82-8F71-A2E4-EAC0C10CF7C5}"/>
              </a:ext>
            </a:extLst>
          </p:cNvPr>
          <p:cNvSpPr txBox="1"/>
          <p:nvPr/>
        </p:nvSpPr>
        <p:spPr>
          <a:xfrm>
            <a:off x="1075334" y="4486790"/>
            <a:ext cx="2849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000" b="1">
                <a:solidFill>
                  <a:schemeClr val="bg1"/>
                </a:solidFill>
              </a:rPr>
              <a:t>SYNTHÈSE VOCALE</a:t>
            </a:r>
            <a:endParaRPr lang="nl-BE" sz="2000" b="1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ACD22C4-F8F3-427B-B8B3-E22B22059ABC}"/>
              </a:ext>
            </a:extLst>
          </p:cNvPr>
          <p:cNvSpPr txBox="1"/>
          <p:nvPr/>
        </p:nvSpPr>
        <p:spPr>
          <a:xfrm>
            <a:off x="8312367" y="2258828"/>
            <a:ext cx="4775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IVR </a:t>
            </a:r>
          </a:p>
          <a:p>
            <a:r>
              <a:rPr lang="nl-BE" sz="1600" b="1" dirty="0">
                <a:solidFill>
                  <a:schemeClr val="bg1"/>
                </a:solidFill>
              </a:rPr>
              <a:t>(INTERACTIVE VOICE RESPONSE)</a:t>
            </a:r>
            <a:endParaRPr lang="nl-BE" sz="2000" b="1" dirty="0">
              <a:solidFill>
                <a:schemeClr val="bg1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F64D934-F7EB-C732-456D-BACA91325DF9}"/>
              </a:ext>
            </a:extLst>
          </p:cNvPr>
          <p:cNvSpPr txBox="1"/>
          <p:nvPr/>
        </p:nvSpPr>
        <p:spPr>
          <a:xfrm>
            <a:off x="8312367" y="4495879"/>
            <a:ext cx="3505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bg1"/>
                </a:solidFill>
              </a:rPr>
              <a:t>SELF SERVICE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7D240E-35A5-34C7-B83E-59FAEAE99B4A}"/>
              </a:ext>
            </a:extLst>
          </p:cNvPr>
          <p:cNvSpPr txBox="1"/>
          <p:nvPr/>
        </p:nvSpPr>
        <p:spPr>
          <a:xfrm>
            <a:off x="713918" y="2684270"/>
            <a:ext cx="3155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Réponses prédéfinies
Intégration avec le CRM pour la personnalisation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BB94B6E-8D0F-40F7-9B4E-28C7D4D84CAA}"/>
              </a:ext>
            </a:extLst>
          </p:cNvPr>
          <p:cNvSpPr txBox="1"/>
          <p:nvPr/>
        </p:nvSpPr>
        <p:spPr>
          <a:xfrm>
            <a:off x="488855" y="4858148"/>
            <a:ext cx="3436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Choisissez votre voix préférée
Émotions, langues
Réactif et proactif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C4CDF27-1744-385D-DE77-41FA02E35D24}"/>
              </a:ext>
            </a:extLst>
          </p:cNvPr>
          <p:cNvSpPr txBox="1"/>
          <p:nvPr/>
        </p:nvSpPr>
        <p:spPr>
          <a:xfrm>
            <a:off x="8311702" y="2914649"/>
            <a:ext cx="315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Messages de crise
Activation rapide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B62051C-656A-4A16-34AC-DA2A2BC2C424}"/>
              </a:ext>
            </a:extLst>
          </p:cNvPr>
          <p:cNvSpPr txBox="1"/>
          <p:nvPr/>
        </p:nvSpPr>
        <p:spPr>
          <a:xfrm>
            <a:off x="8282759" y="4924626"/>
            <a:ext cx="353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Demande de documents
Modifier le contrat, le profil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7DBC1BD2-F482-A365-A090-316BB0C80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18" y="76957"/>
            <a:ext cx="847291" cy="8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5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9" grpId="0"/>
      <p:bldP spid="20" grpId="0"/>
      <p:bldP spid="21" grpId="0"/>
      <p:bldP spid="2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ettertype, schermopname, Graphics, cirkel&#10;&#10;Automatisch gegenereerde beschrijving">
            <a:extLst>
              <a:ext uri="{FF2B5EF4-FFF2-40B4-BE49-F238E27FC236}">
                <a16:creationId xmlns:a16="http://schemas.microsoft.com/office/drawing/2014/main" id="{A4AF8014-53C6-1483-73C1-D0B8AAC59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3" y="1670727"/>
            <a:ext cx="11004331" cy="2200866"/>
          </a:xfrm>
          <a:prstGeom prst="rect">
            <a:avLst/>
          </a:prstGeom>
        </p:spPr>
      </p:pic>
      <p:sp>
        <p:nvSpPr>
          <p:cNvPr id="2" name="Линия">
            <a:extLst>
              <a:ext uri="{FF2B5EF4-FFF2-40B4-BE49-F238E27FC236}">
                <a16:creationId xmlns:a16="http://schemas.microsoft.com/office/drawing/2014/main" id="{D72039DE-967F-6004-63DA-328ADE27BBF8}"/>
              </a:ext>
            </a:extLst>
          </p:cNvPr>
          <p:cNvSpPr/>
          <p:nvPr/>
        </p:nvSpPr>
        <p:spPr bwMode="auto">
          <a:xfrm flipV="1">
            <a:off x="5625162" y="3108456"/>
            <a:ext cx="0" cy="512277"/>
          </a:xfrm>
          <a:prstGeom prst="line">
            <a:avLst/>
          </a:prstGeom>
          <a:noFill/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C8CBD1">
                    <a:lumMod val="85000"/>
                  </a:srgbClr>
                </a:gs>
              </a:gsLst>
              <a:lin ang="5400000" scaled="1"/>
              <a:tileRect/>
            </a:gradFill>
            <a:prstDash val="sysDash"/>
            <a:round/>
            <a:tailEnd type="stealth" w="lg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Линия">
            <a:extLst>
              <a:ext uri="{FF2B5EF4-FFF2-40B4-BE49-F238E27FC236}">
                <a16:creationId xmlns:a16="http://schemas.microsoft.com/office/drawing/2014/main" id="{E65A519D-91CA-74EA-8513-5DD24834A60A}"/>
              </a:ext>
            </a:extLst>
          </p:cNvPr>
          <p:cNvSpPr/>
          <p:nvPr/>
        </p:nvSpPr>
        <p:spPr bwMode="auto">
          <a:xfrm flipV="1">
            <a:off x="4225778" y="1850304"/>
            <a:ext cx="8766" cy="492530"/>
          </a:xfrm>
          <a:prstGeom prst="line">
            <a:avLst/>
          </a:prstGeom>
          <a:noFill/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C8CBD1">
                    <a:lumMod val="85000"/>
                  </a:srgbClr>
                </a:gs>
              </a:gsLst>
              <a:lin ang="16200000" scaled="1"/>
              <a:tileRect/>
            </a:gradFill>
            <a:prstDash val="sysDash"/>
            <a:round/>
            <a:headEnd type="stealth" w="lg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Линия">
            <a:extLst>
              <a:ext uri="{FF2B5EF4-FFF2-40B4-BE49-F238E27FC236}">
                <a16:creationId xmlns:a16="http://schemas.microsoft.com/office/drawing/2014/main" id="{83262DCC-38D4-CA53-F50F-78E254B5B806}"/>
              </a:ext>
            </a:extLst>
          </p:cNvPr>
          <p:cNvSpPr/>
          <p:nvPr/>
        </p:nvSpPr>
        <p:spPr bwMode="auto">
          <a:xfrm flipV="1">
            <a:off x="7002280" y="1990658"/>
            <a:ext cx="8766" cy="492530"/>
          </a:xfrm>
          <a:prstGeom prst="line">
            <a:avLst/>
          </a:prstGeom>
          <a:noFill/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C8CBD1">
                    <a:lumMod val="85000"/>
                  </a:srgbClr>
                </a:gs>
              </a:gsLst>
              <a:lin ang="16200000" scaled="1"/>
              <a:tileRect/>
            </a:gradFill>
            <a:prstDash val="sysDash"/>
            <a:round/>
            <a:headEnd type="stealth" w="lg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Helvetica Neue Medium"/>
            </a:endParaRPr>
          </a:p>
        </p:txBody>
      </p:sp>
      <p:pic>
        <p:nvPicPr>
          <p:cNvPr id="7" name="Afbeelding 6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BBE4E42D-2656-58E4-3888-0E048A1C7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62" y="1122359"/>
            <a:ext cx="1096736" cy="1096736"/>
          </a:xfrm>
          <a:prstGeom prst="rect">
            <a:avLst/>
          </a:prstGeom>
        </p:spPr>
      </p:pic>
      <p:pic>
        <p:nvPicPr>
          <p:cNvPr id="9" name="Afbeelding 8" descr="Afbeelding met wiel, voertuig, transport, Landvoertuig&#10;&#10;Automatisch gegenereerde beschrijving">
            <a:extLst>
              <a:ext uri="{FF2B5EF4-FFF2-40B4-BE49-F238E27FC236}">
                <a16:creationId xmlns:a16="http://schemas.microsoft.com/office/drawing/2014/main" id="{DF2D4A11-5767-709E-3B95-7AC745311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04" y="3524362"/>
            <a:ext cx="1096736" cy="1096736"/>
          </a:xfrm>
          <a:prstGeom prst="rect">
            <a:avLst/>
          </a:prstGeom>
        </p:spPr>
      </p:pic>
      <p:pic>
        <p:nvPicPr>
          <p:cNvPr id="11" name="Afbeelding 10" descr="Afbeelding met Modeaccessoire, hand, horloge, vinger&#10;&#10;Automatisch gegenereerde beschrijving">
            <a:extLst>
              <a:ext uri="{FF2B5EF4-FFF2-40B4-BE49-F238E27FC236}">
                <a16:creationId xmlns:a16="http://schemas.microsoft.com/office/drawing/2014/main" id="{C11A53A3-9B12-240A-2794-B1384BD4B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90" y="916867"/>
            <a:ext cx="1597794" cy="1597794"/>
          </a:xfrm>
          <a:prstGeom prst="rect">
            <a:avLst/>
          </a:prstGeom>
        </p:spPr>
      </p:pic>
      <p:sp>
        <p:nvSpPr>
          <p:cNvPr id="12" name="Линия">
            <a:extLst>
              <a:ext uri="{FF2B5EF4-FFF2-40B4-BE49-F238E27FC236}">
                <a16:creationId xmlns:a16="http://schemas.microsoft.com/office/drawing/2014/main" id="{077E5972-32D6-D030-FA59-67E405A10D4E}"/>
              </a:ext>
            </a:extLst>
          </p:cNvPr>
          <p:cNvSpPr/>
          <p:nvPr/>
        </p:nvSpPr>
        <p:spPr bwMode="auto">
          <a:xfrm flipV="1">
            <a:off x="3686568" y="3188596"/>
            <a:ext cx="17986" cy="432137"/>
          </a:xfrm>
          <a:prstGeom prst="line">
            <a:avLst/>
          </a:prstGeom>
          <a:noFill/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C8CBD1">
                    <a:lumMod val="85000"/>
                  </a:srgbClr>
                </a:gs>
              </a:gsLst>
              <a:lin ang="5400000" scaled="1"/>
              <a:tileRect/>
            </a:gradFill>
            <a:prstDash val="sysDash"/>
            <a:round/>
            <a:tailEnd type="stealth" w="lg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Afbeelding 13" descr="Afbeelding met metaal, brons, goud&#10;&#10;Automatisch gegenereerde beschrijving">
            <a:extLst>
              <a:ext uri="{FF2B5EF4-FFF2-40B4-BE49-F238E27FC236}">
                <a16:creationId xmlns:a16="http://schemas.microsoft.com/office/drawing/2014/main" id="{C51A3E07-023C-3788-E473-1F6F6DD0F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18" y="3444734"/>
            <a:ext cx="1055319" cy="1055319"/>
          </a:xfrm>
          <a:prstGeom prst="rect">
            <a:avLst/>
          </a:prstGeom>
        </p:spPr>
      </p:pic>
      <p:sp>
        <p:nvSpPr>
          <p:cNvPr id="15" name="Линия">
            <a:extLst>
              <a:ext uri="{FF2B5EF4-FFF2-40B4-BE49-F238E27FC236}">
                <a16:creationId xmlns:a16="http://schemas.microsoft.com/office/drawing/2014/main" id="{F2748A25-C4F1-3EFA-AF89-AA44421646E7}"/>
              </a:ext>
            </a:extLst>
          </p:cNvPr>
          <p:cNvSpPr/>
          <p:nvPr/>
        </p:nvSpPr>
        <p:spPr bwMode="auto">
          <a:xfrm flipV="1">
            <a:off x="9205265" y="3199482"/>
            <a:ext cx="25183" cy="512277"/>
          </a:xfrm>
          <a:prstGeom prst="line">
            <a:avLst/>
          </a:prstGeom>
          <a:noFill/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C8CBD1">
                    <a:lumMod val="85000"/>
                  </a:srgbClr>
                </a:gs>
              </a:gsLst>
              <a:lin ang="5400000" scaled="1"/>
              <a:tileRect/>
            </a:gradFill>
            <a:prstDash val="sysDash"/>
            <a:round/>
            <a:tailEnd type="stealth" w="lg" len="med"/>
          </a:ln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Helvetica Neue Medium"/>
            </a:endParaRPr>
          </a:p>
        </p:txBody>
      </p:sp>
      <p:pic>
        <p:nvPicPr>
          <p:cNvPr id="17" name="Afbeelding 16" descr="Afbeelding met tekenfilm, standbeeld, kunst&#10;&#10;Automatisch gegenereerde beschrijving">
            <a:extLst>
              <a:ext uri="{FF2B5EF4-FFF2-40B4-BE49-F238E27FC236}">
                <a16:creationId xmlns:a16="http://schemas.microsoft.com/office/drawing/2014/main" id="{D256D79D-4E36-0F61-9896-DBA9F8DE0C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29" y="3539065"/>
            <a:ext cx="956053" cy="956053"/>
          </a:xfrm>
          <a:prstGeom prst="rect">
            <a:avLst/>
          </a:prstGeom>
        </p:spPr>
      </p:pic>
      <p:sp>
        <p:nvSpPr>
          <p:cNvPr id="18" name="TextBox 283">
            <a:extLst>
              <a:ext uri="{FF2B5EF4-FFF2-40B4-BE49-F238E27FC236}">
                <a16:creationId xmlns:a16="http://schemas.microsoft.com/office/drawing/2014/main" id="{9A04AE9E-093F-6780-5ABC-3F30688D647B}"/>
              </a:ext>
            </a:extLst>
          </p:cNvPr>
          <p:cNvSpPr txBox="1"/>
          <p:nvPr/>
        </p:nvSpPr>
        <p:spPr>
          <a:xfrm>
            <a:off x="1706093" y="498346"/>
            <a:ext cx="8615944" cy="51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lnSpc>
                <a:spcPts val="35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ÉVITEZ LES CONTACTS PRÉVISIBLES</a:t>
            </a:r>
            <a:endParaRPr lang="en-US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21" name="Group 140">
            <a:extLst>
              <a:ext uri="{FF2B5EF4-FFF2-40B4-BE49-F238E27FC236}">
                <a16:creationId xmlns:a16="http://schemas.microsoft.com/office/drawing/2014/main" id="{704034A1-C12F-F00C-A5D4-1FA6267F8E2C}"/>
              </a:ext>
            </a:extLst>
          </p:cNvPr>
          <p:cNvGrpSpPr/>
          <p:nvPr/>
        </p:nvGrpSpPr>
        <p:grpSpPr>
          <a:xfrm>
            <a:off x="4045258" y="4859977"/>
            <a:ext cx="3849972" cy="2029648"/>
            <a:chOff x="1459771" y="2524468"/>
            <a:chExt cx="2471608" cy="2029648"/>
          </a:xfrm>
        </p:grpSpPr>
        <p:sp>
          <p:nvSpPr>
            <p:cNvPr id="22" name="Freeform 1183">
              <a:extLst>
                <a:ext uri="{FF2B5EF4-FFF2-40B4-BE49-F238E27FC236}">
                  <a16:creationId xmlns:a16="http://schemas.microsoft.com/office/drawing/2014/main" id="{83A276B2-2DFD-D477-EE6B-D82C7529EA7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59771" y="2524468"/>
              <a:ext cx="2471608" cy="2019340"/>
            </a:xfrm>
            <a:custGeom>
              <a:avLst/>
              <a:gdLst>
                <a:gd name="T0" fmla="*/ 21 w 3615"/>
                <a:gd name="T1" fmla="*/ 614 h 2953"/>
                <a:gd name="T2" fmla="*/ 811 w 3615"/>
                <a:gd name="T3" fmla="*/ 8 h 2953"/>
                <a:gd name="T4" fmla="*/ 837 w 3615"/>
                <a:gd name="T5" fmla="*/ 21 h 2953"/>
                <a:gd name="T6" fmla="*/ 837 w 3615"/>
                <a:gd name="T7" fmla="*/ 193 h 2953"/>
                <a:gd name="T8" fmla="*/ 2170 w 3615"/>
                <a:gd name="T9" fmla="*/ 194 h 2953"/>
                <a:gd name="T10" fmla="*/ 3615 w 3615"/>
                <a:gd name="T11" fmla="*/ 1635 h 2953"/>
                <a:gd name="T12" fmla="*/ 2393 w 3615"/>
                <a:gd name="T13" fmla="*/ 2953 h 2953"/>
                <a:gd name="T14" fmla="*/ 3214 w 3615"/>
                <a:gd name="T15" fmla="*/ 2049 h 2953"/>
                <a:gd name="T16" fmla="*/ 2266 w 3615"/>
                <a:gd name="T17" fmla="*/ 1099 h 2953"/>
                <a:gd name="T18" fmla="*/ 837 w 3615"/>
                <a:gd name="T19" fmla="*/ 1099 h 2953"/>
                <a:gd name="T20" fmla="*/ 837 w 3615"/>
                <a:gd name="T21" fmla="*/ 1269 h 2953"/>
                <a:gd name="T22" fmla="*/ 811 w 3615"/>
                <a:gd name="T23" fmla="*/ 1282 h 2953"/>
                <a:gd name="T24" fmla="*/ 21 w 3615"/>
                <a:gd name="T25" fmla="*/ 676 h 2953"/>
                <a:gd name="T26" fmla="*/ 21 w 3615"/>
                <a:gd name="T27" fmla="*/ 614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5" h="2953">
                  <a:moveTo>
                    <a:pt x="21" y="614"/>
                  </a:moveTo>
                  <a:cubicBezTo>
                    <a:pt x="811" y="8"/>
                    <a:pt x="811" y="8"/>
                    <a:pt x="811" y="8"/>
                  </a:cubicBezTo>
                  <a:cubicBezTo>
                    <a:pt x="822" y="0"/>
                    <a:pt x="837" y="8"/>
                    <a:pt x="837" y="21"/>
                  </a:cubicBezTo>
                  <a:cubicBezTo>
                    <a:pt x="837" y="193"/>
                    <a:pt x="837" y="193"/>
                    <a:pt x="837" y="193"/>
                  </a:cubicBezTo>
                  <a:cubicBezTo>
                    <a:pt x="2170" y="194"/>
                    <a:pt x="2170" y="194"/>
                    <a:pt x="2170" y="194"/>
                  </a:cubicBezTo>
                  <a:cubicBezTo>
                    <a:pt x="3045" y="194"/>
                    <a:pt x="3615" y="907"/>
                    <a:pt x="3615" y="1635"/>
                  </a:cubicBezTo>
                  <a:cubicBezTo>
                    <a:pt x="3615" y="2268"/>
                    <a:pt x="3192" y="2953"/>
                    <a:pt x="2393" y="2953"/>
                  </a:cubicBezTo>
                  <a:cubicBezTo>
                    <a:pt x="2837" y="2951"/>
                    <a:pt x="3214" y="2559"/>
                    <a:pt x="3214" y="2049"/>
                  </a:cubicBezTo>
                  <a:cubicBezTo>
                    <a:pt x="3214" y="1538"/>
                    <a:pt x="2777" y="1099"/>
                    <a:pt x="2266" y="1099"/>
                  </a:cubicBezTo>
                  <a:cubicBezTo>
                    <a:pt x="837" y="1099"/>
                    <a:pt x="837" y="1099"/>
                    <a:pt x="837" y="1099"/>
                  </a:cubicBezTo>
                  <a:cubicBezTo>
                    <a:pt x="837" y="1269"/>
                    <a:pt x="837" y="1269"/>
                    <a:pt x="837" y="1269"/>
                  </a:cubicBezTo>
                  <a:cubicBezTo>
                    <a:pt x="837" y="1282"/>
                    <a:pt x="822" y="1290"/>
                    <a:pt x="811" y="1282"/>
                  </a:cubicBezTo>
                  <a:cubicBezTo>
                    <a:pt x="21" y="676"/>
                    <a:pt x="21" y="676"/>
                    <a:pt x="21" y="676"/>
                  </a:cubicBezTo>
                  <a:cubicBezTo>
                    <a:pt x="0" y="661"/>
                    <a:pt x="0" y="629"/>
                    <a:pt x="21" y="614"/>
                  </a:cubicBezTo>
                </a:path>
              </a:pathLst>
            </a:custGeom>
            <a:solidFill>
              <a:srgbClr val="A491FF">
                <a:alpha val="5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  <p:sp>
          <p:nvSpPr>
            <p:cNvPr id="23" name="Freeform 1184">
              <a:extLst>
                <a:ext uri="{FF2B5EF4-FFF2-40B4-BE49-F238E27FC236}">
                  <a16:creationId xmlns:a16="http://schemas.microsoft.com/office/drawing/2014/main" id="{E83EF135-45DD-9ED2-DD74-65283F32BE8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3914" y="2976465"/>
              <a:ext cx="2323497" cy="1577651"/>
            </a:xfrm>
            <a:custGeom>
              <a:avLst/>
              <a:gdLst>
                <a:gd name="T0" fmla="*/ 2191 w 3399"/>
                <a:gd name="T1" fmla="*/ 0 h 2307"/>
                <a:gd name="T2" fmla="*/ 3399 w 3399"/>
                <a:gd name="T3" fmla="*/ 1214 h 2307"/>
                <a:gd name="T4" fmla="*/ 2584 w 3399"/>
                <a:gd name="T5" fmla="*/ 2293 h 2307"/>
                <a:gd name="T6" fmla="*/ 2436 w 3399"/>
                <a:gd name="T7" fmla="*/ 2307 h 2307"/>
                <a:gd name="T8" fmla="*/ 2434 w 3399"/>
                <a:gd name="T9" fmla="*/ 2306 h 2307"/>
                <a:gd name="T10" fmla="*/ 3209 w 3399"/>
                <a:gd name="T11" fmla="*/ 1404 h 2307"/>
                <a:gd name="T12" fmla="*/ 2261 w 3399"/>
                <a:gd name="T13" fmla="*/ 454 h 2307"/>
                <a:gd name="T14" fmla="*/ 832 w 3399"/>
                <a:gd name="T15" fmla="*/ 454 h 2307"/>
                <a:gd name="T16" fmla="*/ 832 w 3399"/>
                <a:gd name="T17" fmla="*/ 624 h 2307"/>
                <a:gd name="T18" fmla="*/ 806 w 3399"/>
                <a:gd name="T19" fmla="*/ 637 h 2307"/>
                <a:gd name="T20" fmla="*/ 16 w 3399"/>
                <a:gd name="T21" fmla="*/ 31 h 2307"/>
                <a:gd name="T22" fmla="*/ 0 w 3399"/>
                <a:gd name="T23" fmla="*/ 0 h 2307"/>
                <a:gd name="T24" fmla="*/ 2191 w 3399"/>
                <a:gd name="T25" fmla="*/ 0 h 2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9" h="2307">
                  <a:moveTo>
                    <a:pt x="2191" y="0"/>
                  </a:moveTo>
                  <a:cubicBezTo>
                    <a:pt x="2570" y="0"/>
                    <a:pt x="3399" y="319"/>
                    <a:pt x="3399" y="1214"/>
                  </a:cubicBezTo>
                  <a:cubicBezTo>
                    <a:pt x="3399" y="1975"/>
                    <a:pt x="2892" y="2233"/>
                    <a:pt x="2584" y="2293"/>
                  </a:cubicBezTo>
                  <a:cubicBezTo>
                    <a:pt x="2536" y="2300"/>
                    <a:pt x="2487" y="2305"/>
                    <a:pt x="2436" y="2307"/>
                  </a:cubicBezTo>
                  <a:cubicBezTo>
                    <a:pt x="2434" y="2306"/>
                    <a:pt x="2434" y="2306"/>
                    <a:pt x="2434" y="2306"/>
                  </a:cubicBezTo>
                  <a:cubicBezTo>
                    <a:pt x="2857" y="2279"/>
                    <a:pt x="3209" y="1896"/>
                    <a:pt x="3209" y="1404"/>
                  </a:cubicBezTo>
                  <a:cubicBezTo>
                    <a:pt x="3209" y="893"/>
                    <a:pt x="2772" y="454"/>
                    <a:pt x="2261" y="454"/>
                  </a:cubicBezTo>
                  <a:cubicBezTo>
                    <a:pt x="832" y="454"/>
                    <a:pt x="832" y="454"/>
                    <a:pt x="832" y="454"/>
                  </a:cubicBezTo>
                  <a:cubicBezTo>
                    <a:pt x="832" y="624"/>
                    <a:pt x="832" y="624"/>
                    <a:pt x="832" y="624"/>
                  </a:cubicBezTo>
                  <a:cubicBezTo>
                    <a:pt x="832" y="637"/>
                    <a:pt x="817" y="645"/>
                    <a:pt x="806" y="637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23"/>
                    <a:pt x="0" y="12"/>
                    <a:pt x="0" y="0"/>
                  </a:cubicBezTo>
                  <a:cubicBezTo>
                    <a:pt x="0" y="0"/>
                    <a:pt x="2015" y="0"/>
                    <a:pt x="2191" y="0"/>
                  </a:cubicBezTo>
                </a:path>
              </a:pathLst>
            </a:custGeom>
            <a:solidFill>
              <a:srgbClr val="A491FF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grpSp>
        <p:nvGrpSpPr>
          <p:cNvPr id="26" name="Group 147">
            <a:extLst>
              <a:ext uri="{FF2B5EF4-FFF2-40B4-BE49-F238E27FC236}">
                <a16:creationId xmlns:a16="http://schemas.microsoft.com/office/drawing/2014/main" id="{405C0A9B-E7DA-173B-E508-74EE7BA76F96}"/>
              </a:ext>
            </a:extLst>
          </p:cNvPr>
          <p:cNvGrpSpPr/>
          <p:nvPr/>
        </p:nvGrpSpPr>
        <p:grpSpPr>
          <a:xfrm>
            <a:off x="7830350" y="4858518"/>
            <a:ext cx="3849972" cy="2019340"/>
            <a:chOff x="1459771" y="2524468"/>
            <a:chExt cx="2471608" cy="2019340"/>
          </a:xfrm>
        </p:grpSpPr>
        <p:sp>
          <p:nvSpPr>
            <p:cNvPr id="27" name="Freeform 1183">
              <a:extLst>
                <a:ext uri="{FF2B5EF4-FFF2-40B4-BE49-F238E27FC236}">
                  <a16:creationId xmlns:a16="http://schemas.microsoft.com/office/drawing/2014/main" id="{36C9BA2F-41DC-1C2F-68AD-33DAD8C018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59771" y="2524468"/>
              <a:ext cx="2471608" cy="2019340"/>
            </a:xfrm>
            <a:custGeom>
              <a:avLst/>
              <a:gdLst>
                <a:gd name="T0" fmla="*/ 21 w 3615"/>
                <a:gd name="T1" fmla="*/ 614 h 2953"/>
                <a:gd name="T2" fmla="*/ 811 w 3615"/>
                <a:gd name="T3" fmla="*/ 8 h 2953"/>
                <a:gd name="T4" fmla="*/ 837 w 3615"/>
                <a:gd name="T5" fmla="*/ 21 h 2953"/>
                <a:gd name="T6" fmla="*/ 837 w 3615"/>
                <a:gd name="T7" fmla="*/ 193 h 2953"/>
                <a:gd name="T8" fmla="*/ 2170 w 3615"/>
                <a:gd name="T9" fmla="*/ 194 h 2953"/>
                <a:gd name="T10" fmla="*/ 3615 w 3615"/>
                <a:gd name="T11" fmla="*/ 1635 h 2953"/>
                <a:gd name="T12" fmla="*/ 2393 w 3615"/>
                <a:gd name="T13" fmla="*/ 2953 h 2953"/>
                <a:gd name="T14" fmla="*/ 3214 w 3615"/>
                <a:gd name="T15" fmla="*/ 2049 h 2953"/>
                <a:gd name="T16" fmla="*/ 2266 w 3615"/>
                <a:gd name="T17" fmla="*/ 1099 h 2953"/>
                <a:gd name="T18" fmla="*/ 837 w 3615"/>
                <a:gd name="T19" fmla="*/ 1099 h 2953"/>
                <a:gd name="T20" fmla="*/ 837 w 3615"/>
                <a:gd name="T21" fmla="*/ 1269 h 2953"/>
                <a:gd name="T22" fmla="*/ 811 w 3615"/>
                <a:gd name="T23" fmla="*/ 1282 h 2953"/>
                <a:gd name="T24" fmla="*/ 21 w 3615"/>
                <a:gd name="T25" fmla="*/ 676 h 2953"/>
                <a:gd name="T26" fmla="*/ 21 w 3615"/>
                <a:gd name="T27" fmla="*/ 614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5" h="2953">
                  <a:moveTo>
                    <a:pt x="21" y="614"/>
                  </a:moveTo>
                  <a:cubicBezTo>
                    <a:pt x="811" y="8"/>
                    <a:pt x="811" y="8"/>
                    <a:pt x="811" y="8"/>
                  </a:cubicBezTo>
                  <a:cubicBezTo>
                    <a:pt x="822" y="0"/>
                    <a:pt x="837" y="8"/>
                    <a:pt x="837" y="21"/>
                  </a:cubicBezTo>
                  <a:cubicBezTo>
                    <a:pt x="837" y="193"/>
                    <a:pt x="837" y="193"/>
                    <a:pt x="837" y="193"/>
                  </a:cubicBezTo>
                  <a:cubicBezTo>
                    <a:pt x="2170" y="194"/>
                    <a:pt x="2170" y="194"/>
                    <a:pt x="2170" y="194"/>
                  </a:cubicBezTo>
                  <a:cubicBezTo>
                    <a:pt x="3045" y="194"/>
                    <a:pt x="3615" y="907"/>
                    <a:pt x="3615" y="1635"/>
                  </a:cubicBezTo>
                  <a:cubicBezTo>
                    <a:pt x="3615" y="2268"/>
                    <a:pt x="3192" y="2953"/>
                    <a:pt x="2393" y="2953"/>
                  </a:cubicBezTo>
                  <a:cubicBezTo>
                    <a:pt x="2837" y="2951"/>
                    <a:pt x="3214" y="2559"/>
                    <a:pt x="3214" y="2049"/>
                  </a:cubicBezTo>
                  <a:cubicBezTo>
                    <a:pt x="3214" y="1538"/>
                    <a:pt x="2777" y="1099"/>
                    <a:pt x="2266" y="1099"/>
                  </a:cubicBezTo>
                  <a:cubicBezTo>
                    <a:pt x="837" y="1099"/>
                    <a:pt x="837" y="1099"/>
                    <a:pt x="837" y="1099"/>
                  </a:cubicBezTo>
                  <a:cubicBezTo>
                    <a:pt x="837" y="1269"/>
                    <a:pt x="837" y="1269"/>
                    <a:pt x="837" y="1269"/>
                  </a:cubicBezTo>
                  <a:cubicBezTo>
                    <a:pt x="837" y="1282"/>
                    <a:pt x="822" y="1290"/>
                    <a:pt x="811" y="1282"/>
                  </a:cubicBezTo>
                  <a:cubicBezTo>
                    <a:pt x="21" y="676"/>
                    <a:pt x="21" y="676"/>
                    <a:pt x="21" y="676"/>
                  </a:cubicBezTo>
                  <a:cubicBezTo>
                    <a:pt x="0" y="661"/>
                    <a:pt x="0" y="629"/>
                    <a:pt x="21" y="614"/>
                  </a:cubicBezTo>
                </a:path>
              </a:pathLst>
            </a:custGeom>
            <a:solidFill>
              <a:srgbClr val="33CBF9">
                <a:alpha val="5098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  <p:sp>
          <p:nvSpPr>
            <p:cNvPr id="28" name="Freeform 1184">
              <a:extLst>
                <a:ext uri="{FF2B5EF4-FFF2-40B4-BE49-F238E27FC236}">
                  <a16:creationId xmlns:a16="http://schemas.microsoft.com/office/drawing/2014/main" id="{707B9B95-50F8-A37F-C61F-C37FC26653A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7882" y="2946299"/>
              <a:ext cx="2323497" cy="1577651"/>
            </a:xfrm>
            <a:custGeom>
              <a:avLst/>
              <a:gdLst>
                <a:gd name="T0" fmla="*/ 2191 w 3399"/>
                <a:gd name="T1" fmla="*/ 0 h 2307"/>
                <a:gd name="T2" fmla="*/ 3399 w 3399"/>
                <a:gd name="T3" fmla="*/ 1214 h 2307"/>
                <a:gd name="T4" fmla="*/ 2584 w 3399"/>
                <a:gd name="T5" fmla="*/ 2293 h 2307"/>
                <a:gd name="T6" fmla="*/ 2436 w 3399"/>
                <a:gd name="T7" fmla="*/ 2307 h 2307"/>
                <a:gd name="T8" fmla="*/ 2434 w 3399"/>
                <a:gd name="T9" fmla="*/ 2306 h 2307"/>
                <a:gd name="T10" fmla="*/ 3209 w 3399"/>
                <a:gd name="T11" fmla="*/ 1404 h 2307"/>
                <a:gd name="T12" fmla="*/ 2261 w 3399"/>
                <a:gd name="T13" fmla="*/ 454 h 2307"/>
                <a:gd name="T14" fmla="*/ 832 w 3399"/>
                <a:gd name="T15" fmla="*/ 454 h 2307"/>
                <a:gd name="T16" fmla="*/ 832 w 3399"/>
                <a:gd name="T17" fmla="*/ 624 h 2307"/>
                <a:gd name="T18" fmla="*/ 806 w 3399"/>
                <a:gd name="T19" fmla="*/ 637 h 2307"/>
                <a:gd name="T20" fmla="*/ 16 w 3399"/>
                <a:gd name="T21" fmla="*/ 31 h 2307"/>
                <a:gd name="T22" fmla="*/ 0 w 3399"/>
                <a:gd name="T23" fmla="*/ 0 h 2307"/>
                <a:gd name="T24" fmla="*/ 2191 w 3399"/>
                <a:gd name="T25" fmla="*/ 0 h 2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9" h="2307">
                  <a:moveTo>
                    <a:pt x="2191" y="0"/>
                  </a:moveTo>
                  <a:cubicBezTo>
                    <a:pt x="2570" y="0"/>
                    <a:pt x="3399" y="319"/>
                    <a:pt x="3399" y="1214"/>
                  </a:cubicBezTo>
                  <a:cubicBezTo>
                    <a:pt x="3399" y="1975"/>
                    <a:pt x="2892" y="2233"/>
                    <a:pt x="2584" y="2293"/>
                  </a:cubicBezTo>
                  <a:cubicBezTo>
                    <a:pt x="2536" y="2300"/>
                    <a:pt x="2487" y="2305"/>
                    <a:pt x="2436" y="2307"/>
                  </a:cubicBezTo>
                  <a:cubicBezTo>
                    <a:pt x="2434" y="2306"/>
                    <a:pt x="2434" y="2306"/>
                    <a:pt x="2434" y="2306"/>
                  </a:cubicBezTo>
                  <a:cubicBezTo>
                    <a:pt x="2857" y="2279"/>
                    <a:pt x="3209" y="1896"/>
                    <a:pt x="3209" y="1404"/>
                  </a:cubicBezTo>
                  <a:cubicBezTo>
                    <a:pt x="3209" y="893"/>
                    <a:pt x="2772" y="454"/>
                    <a:pt x="2261" y="454"/>
                  </a:cubicBezTo>
                  <a:cubicBezTo>
                    <a:pt x="832" y="454"/>
                    <a:pt x="832" y="454"/>
                    <a:pt x="832" y="454"/>
                  </a:cubicBezTo>
                  <a:cubicBezTo>
                    <a:pt x="832" y="624"/>
                    <a:pt x="832" y="624"/>
                    <a:pt x="832" y="624"/>
                  </a:cubicBezTo>
                  <a:cubicBezTo>
                    <a:pt x="832" y="637"/>
                    <a:pt x="817" y="645"/>
                    <a:pt x="806" y="637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23"/>
                    <a:pt x="0" y="12"/>
                    <a:pt x="0" y="0"/>
                  </a:cubicBezTo>
                  <a:cubicBezTo>
                    <a:pt x="0" y="0"/>
                    <a:pt x="2015" y="0"/>
                    <a:pt x="2191" y="0"/>
                  </a:cubicBezTo>
                </a:path>
              </a:pathLst>
            </a:custGeom>
            <a:solidFill>
              <a:srgbClr val="33CBF9">
                <a:alpha val="5098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grpSp>
        <p:nvGrpSpPr>
          <p:cNvPr id="32" name="Group 133">
            <a:extLst>
              <a:ext uri="{FF2B5EF4-FFF2-40B4-BE49-F238E27FC236}">
                <a16:creationId xmlns:a16="http://schemas.microsoft.com/office/drawing/2014/main" id="{EF672B41-F0FE-FF09-7B24-B757B9D75EBD}"/>
              </a:ext>
            </a:extLst>
          </p:cNvPr>
          <p:cNvGrpSpPr/>
          <p:nvPr/>
        </p:nvGrpSpPr>
        <p:grpSpPr>
          <a:xfrm>
            <a:off x="302547" y="4876193"/>
            <a:ext cx="3849972" cy="2019340"/>
            <a:chOff x="1459771" y="2524468"/>
            <a:chExt cx="2471608" cy="2019340"/>
          </a:xfrm>
        </p:grpSpPr>
        <p:sp>
          <p:nvSpPr>
            <p:cNvPr id="33" name="Freeform 1183">
              <a:extLst>
                <a:ext uri="{FF2B5EF4-FFF2-40B4-BE49-F238E27FC236}">
                  <a16:creationId xmlns:a16="http://schemas.microsoft.com/office/drawing/2014/main" id="{DBA56029-16D6-21CA-2DB2-6B26984DB25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59771" y="2524468"/>
              <a:ext cx="2471608" cy="2019340"/>
            </a:xfrm>
            <a:custGeom>
              <a:avLst/>
              <a:gdLst>
                <a:gd name="T0" fmla="*/ 21 w 3615"/>
                <a:gd name="T1" fmla="*/ 614 h 2953"/>
                <a:gd name="T2" fmla="*/ 811 w 3615"/>
                <a:gd name="T3" fmla="*/ 8 h 2953"/>
                <a:gd name="T4" fmla="*/ 837 w 3615"/>
                <a:gd name="T5" fmla="*/ 21 h 2953"/>
                <a:gd name="T6" fmla="*/ 837 w 3615"/>
                <a:gd name="T7" fmla="*/ 193 h 2953"/>
                <a:gd name="T8" fmla="*/ 2170 w 3615"/>
                <a:gd name="T9" fmla="*/ 194 h 2953"/>
                <a:gd name="T10" fmla="*/ 3615 w 3615"/>
                <a:gd name="T11" fmla="*/ 1635 h 2953"/>
                <a:gd name="T12" fmla="*/ 2393 w 3615"/>
                <a:gd name="T13" fmla="*/ 2953 h 2953"/>
                <a:gd name="T14" fmla="*/ 3214 w 3615"/>
                <a:gd name="T15" fmla="*/ 2049 h 2953"/>
                <a:gd name="T16" fmla="*/ 2266 w 3615"/>
                <a:gd name="T17" fmla="*/ 1099 h 2953"/>
                <a:gd name="T18" fmla="*/ 837 w 3615"/>
                <a:gd name="T19" fmla="*/ 1099 h 2953"/>
                <a:gd name="T20" fmla="*/ 837 w 3615"/>
                <a:gd name="T21" fmla="*/ 1269 h 2953"/>
                <a:gd name="T22" fmla="*/ 811 w 3615"/>
                <a:gd name="T23" fmla="*/ 1282 h 2953"/>
                <a:gd name="T24" fmla="*/ 21 w 3615"/>
                <a:gd name="T25" fmla="*/ 676 h 2953"/>
                <a:gd name="T26" fmla="*/ 21 w 3615"/>
                <a:gd name="T27" fmla="*/ 614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15" h="2953">
                  <a:moveTo>
                    <a:pt x="21" y="614"/>
                  </a:moveTo>
                  <a:cubicBezTo>
                    <a:pt x="811" y="8"/>
                    <a:pt x="811" y="8"/>
                    <a:pt x="811" y="8"/>
                  </a:cubicBezTo>
                  <a:cubicBezTo>
                    <a:pt x="822" y="0"/>
                    <a:pt x="837" y="8"/>
                    <a:pt x="837" y="21"/>
                  </a:cubicBezTo>
                  <a:cubicBezTo>
                    <a:pt x="837" y="193"/>
                    <a:pt x="837" y="193"/>
                    <a:pt x="837" y="193"/>
                  </a:cubicBezTo>
                  <a:cubicBezTo>
                    <a:pt x="2170" y="194"/>
                    <a:pt x="2170" y="194"/>
                    <a:pt x="2170" y="194"/>
                  </a:cubicBezTo>
                  <a:cubicBezTo>
                    <a:pt x="3045" y="194"/>
                    <a:pt x="3615" y="907"/>
                    <a:pt x="3615" y="1635"/>
                  </a:cubicBezTo>
                  <a:cubicBezTo>
                    <a:pt x="3615" y="2268"/>
                    <a:pt x="3192" y="2953"/>
                    <a:pt x="2393" y="2953"/>
                  </a:cubicBezTo>
                  <a:cubicBezTo>
                    <a:pt x="2837" y="2951"/>
                    <a:pt x="3214" y="2559"/>
                    <a:pt x="3214" y="2049"/>
                  </a:cubicBezTo>
                  <a:cubicBezTo>
                    <a:pt x="3214" y="1538"/>
                    <a:pt x="2777" y="1099"/>
                    <a:pt x="2266" y="1099"/>
                  </a:cubicBezTo>
                  <a:cubicBezTo>
                    <a:pt x="837" y="1099"/>
                    <a:pt x="837" y="1099"/>
                    <a:pt x="837" y="1099"/>
                  </a:cubicBezTo>
                  <a:cubicBezTo>
                    <a:pt x="837" y="1269"/>
                    <a:pt x="837" y="1269"/>
                    <a:pt x="837" y="1269"/>
                  </a:cubicBezTo>
                  <a:cubicBezTo>
                    <a:pt x="837" y="1282"/>
                    <a:pt x="822" y="1290"/>
                    <a:pt x="811" y="1282"/>
                  </a:cubicBezTo>
                  <a:cubicBezTo>
                    <a:pt x="21" y="676"/>
                    <a:pt x="21" y="676"/>
                    <a:pt x="21" y="676"/>
                  </a:cubicBezTo>
                  <a:cubicBezTo>
                    <a:pt x="0" y="661"/>
                    <a:pt x="0" y="629"/>
                    <a:pt x="21" y="614"/>
                  </a:cubicBezTo>
                </a:path>
              </a:pathLst>
            </a:custGeom>
            <a:gradFill>
              <a:gsLst>
                <a:gs pos="100000">
                  <a:srgbClr val="1FBFA4">
                    <a:lumMod val="75000"/>
                    <a:alpha val="0"/>
                  </a:srgbClr>
                </a:gs>
                <a:gs pos="0">
                  <a:srgbClr val="1FBFA4"/>
                </a:gs>
              </a:gsLst>
              <a:lin ang="1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  <p:sp>
          <p:nvSpPr>
            <p:cNvPr id="34" name="Freeform 1184">
              <a:extLst>
                <a:ext uri="{FF2B5EF4-FFF2-40B4-BE49-F238E27FC236}">
                  <a16:creationId xmlns:a16="http://schemas.microsoft.com/office/drawing/2014/main" id="{C548BDCF-C686-9B44-1AA4-6B40C12BAEC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3914" y="2964835"/>
              <a:ext cx="2323497" cy="1577651"/>
            </a:xfrm>
            <a:custGeom>
              <a:avLst/>
              <a:gdLst>
                <a:gd name="T0" fmla="*/ 2191 w 3399"/>
                <a:gd name="T1" fmla="*/ 0 h 2307"/>
                <a:gd name="T2" fmla="*/ 3399 w 3399"/>
                <a:gd name="T3" fmla="*/ 1214 h 2307"/>
                <a:gd name="T4" fmla="*/ 2584 w 3399"/>
                <a:gd name="T5" fmla="*/ 2293 h 2307"/>
                <a:gd name="T6" fmla="*/ 2436 w 3399"/>
                <a:gd name="T7" fmla="*/ 2307 h 2307"/>
                <a:gd name="T8" fmla="*/ 2434 w 3399"/>
                <a:gd name="T9" fmla="*/ 2306 h 2307"/>
                <a:gd name="T10" fmla="*/ 3209 w 3399"/>
                <a:gd name="T11" fmla="*/ 1404 h 2307"/>
                <a:gd name="T12" fmla="*/ 2261 w 3399"/>
                <a:gd name="T13" fmla="*/ 454 h 2307"/>
                <a:gd name="T14" fmla="*/ 832 w 3399"/>
                <a:gd name="T15" fmla="*/ 454 h 2307"/>
                <a:gd name="T16" fmla="*/ 832 w 3399"/>
                <a:gd name="T17" fmla="*/ 624 h 2307"/>
                <a:gd name="T18" fmla="*/ 806 w 3399"/>
                <a:gd name="T19" fmla="*/ 637 h 2307"/>
                <a:gd name="T20" fmla="*/ 16 w 3399"/>
                <a:gd name="T21" fmla="*/ 31 h 2307"/>
                <a:gd name="T22" fmla="*/ 0 w 3399"/>
                <a:gd name="T23" fmla="*/ 0 h 2307"/>
                <a:gd name="T24" fmla="*/ 2191 w 3399"/>
                <a:gd name="T25" fmla="*/ 0 h 2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99" h="2307">
                  <a:moveTo>
                    <a:pt x="2191" y="0"/>
                  </a:moveTo>
                  <a:cubicBezTo>
                    <a:pt x="2570" y="0"/>
                    <a:pt x="3399" y="319"/>
                    <a:pt x="3399" y="1214"/>
                  </a:cubicBezTo>
                  <a:cubicBezTo>
                    <a:pt x="3399" y="1975"/>
                    <a:pt x="2892" y="2233"/>
                    <a:pt x="2584" y="2293"/>
                  </a:cubicBezTo>
                  <a:cubicBezTo>
                    <a:pt x="2536" y="2300"/>
                    <a:pt x="2487" y="2305"/>
                    <a:pt x="2436" y="2307"/>
                  </a:cubicBezTo>
                  <a:cubicBezTo>
                    <a:pt x="2434" y="2306"/>
                    <a:pt x="2434" y="2306"/>
                    <a:pt x="2434" y="2306"/>
                  </a:cubicBezTo>
                  <a:cubicBezTo>
                    <a:pt x="2857" y="2279"/>
                    <a:pt x="3209" y="1896"/>
                    <a:pt x="3209" y="1404"/>
                  </a:cubicBezTo>
                  <a:cubicBezTo>
                    <a:pt x="3209" y="893"/>
                    <a:pt x="2772" y="454"/>
                    <a:pt x="2261" y="454"/>
                  </a:cubicBezTo>
                  <a:cubicBezTo>
                    <a:pt x="832" y="454"/>
                    <a:pt x="832" y="454"/>
                    <a:pt x="832" y="454"/>
                  </a:cubicBezTo>
                  <a:cubicBezTo>
                    <a:pt x="832" y="624"/>
                    <a:pt x="832" y="624"/>
                    <a:pt x="832" y="624"/>
                  </a:cubicBezTo>
                  <a:cubicBezTo>
                    <a:pt x="832" y="637"/>
                    <a:pt x="817" y="645"/>
                    <a:pt x="806" y="637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23"/>
                    <a:pt x="0" y="12"/>
                    <a:pt x="0" y="0"/>
                  </a:cubicBezTo>
                  <a:cubicBezTo>
                    <a:pt x="0" y="0"/>
                    <a:pt x="2015" y="0"/>
                    <a:pt x="2191" y="0"/>
                  </a:cubicBezTo>
                </a:path>
              </a:pathLst>
            </a:custGeom>
            <a:gradFill>
              <a:gsLst>
                <a:gs pos="100000">
                  <a:srgbClr val="1FBFA4">
                    <a:lumMod val="75000"/>
                    <a:alpha val="0"/>
                  </a:srgbClr>
                </a:gs>
                <a:gs pos="0">
                  <a:srgbClr val="1FBFA4"/>
                </a:gs>
              </a:gsLst>
              <a:lin ang="21594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4E71C57A-B36E-91A0-156A-029847B8F34A}"/>
              </a:ext>
            </a:extLst>
          </p:cNvPr>
          <p:cNvSpPr txBox="1"/>
          <p:nvPr/>
        </p:nvSpPr>
        <p:spPr>
          <a:xfrm>
            <a:off x="1394431" y="4988808"/>
            <a:ext cx="175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Des </a:t>
            </a:r>
            <a:r>
              <a:rPr lang="nl-BE" dirty="0" err="1">
                <a:solidFill>
                  <a:schemeClr val="bg1"/>
                </a:solidFill>
              </a:rPr>
              <a:t>contacts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prévisibles</a:t>
            </a:r>
            <a:r>
              <a:rPr lang="nl-BE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732AF0AC-0ED4-9455-4D9F-2EE6BB58AAD2}"/>
              </a:ext>
            </a:extLst>
          </p:cNvPr>
          <p:cNvSpPr txBox="1"/>
          <p:nvPr/>
        </p:nvSpPr>
        <p:spPr>
          <a:xfrm>
            <a:off x="1077849" y="5867545"/>
            <a:ext cx="2464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Liste par étape dans le cycle client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C398FFD3-DE54-E651-B2E8-DC9CE5DDF7DD}"/>
              </a:ext>
            </a:extLst>
          </p:cNvPr>
          <p:cNvSpPr txBox="1"/>
          <p:nvPr/>
        </p:nvSpPr>
        <p:spPr>
          <a:xfrm>
            <a:off x="4915814" y="5000524"/>
            <a:ext cx="221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Prise de contact </a:t>
            </a:r>
            <a:r>
              <a:rPr lang="nl-BE" dirty="0" err="1">
                <a:solidFill>
                  <a:schemeClr val="bg1"/>
                </a:solidFill>
              </a:rPr>
              <a:t>proactive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3544E3CE-EB0D-D011-5083-BE45053D5E68}"/>
              </a:ext>
            </a:extLst>
          </p:cNvPr>
          <p:cNvSpPr txBox="1"/>
          <p:nvPr/>
        </p:nvSpPr>
        <p:spPr>
          <a:xfrm>
            <a:off x="4170637" y="5710450"/>
            <a:ext cx="3991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Confirmation de commande
Statut de livraison (</a:t>
            </a:r>
            <a:r>
              <a:rPr lang="fr-FR" dirty="0" err="1">
                <a:solidFill>
                  <a:schemeClr val="bg1"/>
                </a:solidFill>
              </a:rPr>
              <a:t>track</a:t>
            </a:r>
            <a:r>
              <a:rPr lang="fr-FR" dirty="0">
                <a:solidFill>
                  <a:schemeClr val="bg1"/>
                </a:solidFill>
              </a:rPr>
              <a:t> &amp; trace)
Renouvellement du contrat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D9674BBA-0B0C-8B4E-B4C4-27EB74B43115}"/>
              </a:ext>
            </a:extLst>
          </p:cNvPr>
          <p:cNvSpPr txBox="1"/>
          <p:nvPr/>
        </p:nvSpPr>
        <p:spPr>
          <a:xfrm>
            <a:off x="8989565" y="5094224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FAQ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A79E0D7-76F1-F59A-D1A4-3C0AD7030A50}"/>
              </a:ext>
            </a:extLst>
          </p:cNvPr>
          <p:cNvSpPr txBox="1"/>
          <p:nvPr/>
        </p:nvSpPr>
        <p:spPr>
          <a:xfrm>
            <a:off x="8433787" y="5856948"/>
            <a:ext cx="287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Lieu logique 
sur le site web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6" name="Afbeelding 5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8D9C9CF3-7175-CBF6-48D0-8E485C7096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18" y="76957"/>
            <a:ext cx="847291" cy="8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5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D697728-5919-48E0-A41D-046C93421D9A}"/>
              </a:ext>
            </a:extLst>
          </p:cNvPr>
          <p:cNvGrpSpPr/>
          <p:nvPr/>
        </p:nvGrpSpPr>
        <p:grpSpPr>
          <a:xfrm>
            <a:off x="2863015" y="896851"/>
            <a:ext cx="6414912" cy="4977835"/>
            <a:chOff x="2438400" y="1005870"/>
            <a:chExt cx="6414912" cy="4977835"/>
          </a:xfrm>
          <a:solidFill>
            <a:schemeClr val="accent1"/>
          </a:solidFill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E3855EB-B01B-4A7D-9690-8297C4E45161}"/>
                </a:ext>
              </a:extLst>
            </p:cNvPr>
            <p:cNvCxnSpPr/>
            <p:nvPr/>
          </p:nvCxnSpPr>
          <p:spPr>
            <a:xfrm flipV="1">
              <a:off x="2614863" y="3850105"/>
              <a:ext cx="1411705" cy="213360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AABC127-6BB8-4DCC-BAC3-E2B8C09E538B}"/>
                </a:ext>
              </a:extLst>
            </p:cNvPr>
            <p:cNvCxnSpPr/>
            <p:nvPr/>
          </p:nvCxnSpPr>
          <p:spPr>
            <a:xfrm>
              <a:off x="4026568" y="3866147"/>
              <a:ext cx="1267327" cy="88231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72B6AEF-DC3A-4450-8827-4495280E7D5E}"/>
                </a:ext>
              </a:extLst>
            </p:cNvPr>
            <p:cNvCxnSpPr/>
            <p:nvPr/>
          </p:nvCxnSpPr>
          <p:spPr>
            <a:xfrm flipH="1">
              <a:off x="2614863" y="4780547"/>
              <a:ext cx="2662990" cy="119946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617AF76-325D-4BDB-AB37-A0219E627769}"/>
                </a:ext>
              </a:extLst>
            </p:cNvPr>
            <p:cNvCxnSpPr/>
            <p:nvPr/>
          </p:nvCxnSpPr>
          <p:spPr>
            <a:xfrm>
              <a:off x="2470484" y="3850105"/>
              <a:ext cx="2823411" cy="91440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2F05604-B3A0-43F5-A540-4CDD5EF6F46B}"/>
                </a:ext>
              </a:extLst>
            </p:cNvPr>
            <p:cNvCxnSpPr/>
            <p:nvPr/>
          </p:nvCxnSpPr>
          <p:spPr>
            <a:xfrm flipV="1">
              <a:off x="2438400" y="2823411"/>
              <a:ext cx="3834063" cy="102669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E179F2D-E17D-4CD9-9548-9DF8564FF3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60231" y="2180695"/>
              <a:ext cx="1666450" cy="64916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6F994B0-7F04-47C1-B939-0310A454D4E2}"/>
                </a:ext>
              </a:extLst>
            </p:cNvPr>
            <p:cNvCxnSpPr/>
            <p:nvPr/>
          </p:nvCxnSpPr>
          <p:spPr>
            <a:xfrm flipH="1">
              <a:off x="4026568" y="2130450"/>
              <a:ext cx="633663" cy="1732004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0351DB2-EAA1-4F51-BF0A-9C094E5E3C2E}"/>
                </a:ext>
              </a:extLst>
            </p:cNvPr>
            <p:cNvCxnSpPr/>
            <p:nvPr/>
          </p:nvCxnSpPr>
          <p:spPr>
            <a:xfrm>
              <a:off x="4058652" y="3900350"/>
              <a:ext cx="3547859" cy="102917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0C2AB53-DE05-4D46-83D1-2A74EB7FB3F2}"/>
                </a:ext>
              </a:extLst>
            </p:cNvPr>
            <p:cNvCxnSpPr>
              <a:cxnSpLocks/>
            </p:cNvCxnSpPr>
            <p:nvPr/>
          </p:nvCxnSpPr>
          <p:spPr>
            <a:xfrm>
              <a:off x="5293895" y="4752156"/>
              <a:ext cx="2423965" cy="206942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8439FEB-6B0F-45F7-B01E-5CB9E6F3BE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0414" y="2374232"/>
              <a:ext cx="1107852" cy="251857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CE769A4-2068-4DC2-8DF4-E9F8F718D2CB}"/>
                </a:ext>
              </a:extLst>
            </p:cNvPr>
            <p:cNvCxnSpPr/>
            <p:nvPr/>
          </p:nvCxnSpPr>
          <p:spPr>
            <a:xfrm flipH="1">
              <a:off x="5277853" y="2374232"/>
              <a:ext cx="3547859" cy="240631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BA21E43-E463-4CE4-B30B-37A731E221EA}"/>
                </a:ext>
              </a:extLst>
            </p:cNvPr>
            <p:cNvCxnSpPr/>
            <p:nvPr/>
          </p:nvCxnSpPr>
          <p:spPr>
            <a:xfrm flipH="1" flipV="1">
              <a:off x="6248399" y="2823411"/>
              <a:ext cx="1435769" cy="211964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5CD442F-4211-469F-BA8E-0EA3AEEC663A}"/>
                </a:ext>
              </a:extLst>
            </p:cNvPr>
            <p:cNvCxnSpPr/>
            <p:nvPr/>
          </p:nvCxnSpPr>
          <p:spPr>
            <a:xfrm flipV="1">
              <a:off x="6302617" y="2374232"/>
              <a:ext cx="2550695" cy="449179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31C3BDC-AA44-4548-AF89-BF2D81A1BBB3}"/>
                </a:ext>
              </a:extLst>
            </p:cNvPr>
            <p:cNvCxnSpPr/>
            <p:nvPr/>
          </p:nvCxnSpPr>
          <p:spPr>
            <a:xfrm flipV="1">
              <a:off x="4660231" y="1005870"/>
              <a:ext cx="1238496" cy="1124580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CA52ED2-9508-4FCE-89BD-F7F4137CBA91}"/>
                </a:ext>
              </a:extLst>
            </p:cNvPr>
            <p:cNvCxnSpPr>
              <a:cxnSpLocks/>
            </p:cNvCxnSpPr>
            <p:nvPr/>
          </p:nvCxnSpPr>
          <p:spPr>
            <a:xfrm>
              <a:off x="5889384" y="1005870"/>
              <a:ext cx="399120" cy="1858615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388A1A7-A7A4-43B0-BEF0-6A41EC76716B}"/>
                </a:ext>
              </a:extLst>
            </p:cNvPr>
            <p:cNvCxnSpPr/>
            <p:nvPr/>
          </p:nvCxnSpPr>
          <p:spPr>
            <a:xfrm flipH="1">
              <a:off x="5250253" y="2914730"/>
              <a:ext cx="995592" cy="1898901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4360181-BD8D-4248-B2A1-6AAE67FE0144}"/>
                </a:ext>
              </a:extLst>
            </p:cNvPr>
            <p:cNvCxnSpPr/>
            <p:nvPr/>
          </p:nvCxnSpPr>
          <p:spPr>
            <a:xfrm>
              <a:off x="4644190" y="2164653"/>
              <a:ext cx="621140" cy="2671436"/>
            </a:xfrm>
            <a:prstGeom prst="line">
              <a:avLst/>
            </a:prstGeom>
            <a:grp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5E84E556-67F9-4B4A-BF2B-082D6B319916}"/>
              </a:ext>
            </a:extLst>
          </p:cNvPr>
          <p:cNvSpPr/>
          <p:nvPr/>
        </p:nvSpPr>
        <p:spPr>
          <a:xfrm>
            <a:off x="6224302" y="867911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874E470-3BF5-41CD-B6DA-2128A131D938}"/>
              </a:ext>
            </a:extLst>
          </p:cNvPr>
          <p:cNvSpPr/>
          <p:nvPr/>
        </p:nvSpPr>
        <p:spPr>
          <a:xfrm>
            <a:off x="6591648" y="2682679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618A599-F6F1-44D0-81BD-D40E57A0BDB5}"/>
              </a:ext>
            </a:extLst>
          </p:cNvPr>
          <p:cNvSpPr/>
          <p:nvPr/>
        </p:nvSpPr>
        <p:spPr>
          <a:xfrm>
            <a:off x="9116622" y="2190421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9BE3D4B0-A9BF-451F-9FDE-B2C637A3FB57}"/>
              </a:ext>
            </a:extLst>
          </p:cNvPr>
          <p:cNvSpPr/>
          <p:nvPr/>
        </p:nvSpPr>
        <p:spPr>
          <a:xfrm>
            <a:off x="7961010" y="4701121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10CF6AF-600B-40AC-8BA7-797359D5CB1B}"/>
              </a:ext>
            </a:extLst>
          </p:cNvPr>
          <p:cNvSpPr/>
          <p:nvPr/>
        </p:nvSpPr>
        <p:spPr>
          <a:xfrm>
            <a:off x="5637939" y="4560316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166A77A-72B7-43E4-B5C5-E946406B49DC}"/>
              </a:ext>
            </a:extLst>
          </p:cNvPr>
          <p:cNvSpPr/>
          <p:nvPr/>
        </p:nvSpPr>
        <p:spPr>
          <a:xfrm>
            <a:off x="4408486" y="3678882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F46F275-7040-4BB0-81EF-767A5EE94C45}"/>
              </a:ext>
            </a:extLst>
          </p:cNvPr>
          <p:cNvSpPr/>
          <p:nvPr/>
        </p:nvSpPr>
        <p:spPr>
          <a:xfrm>
            <a:off x="2997977" y="5737468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07F1268-C4D3-42D0-8A46-A3C360D52D5D}"/>
              </a:ext>
            </a:extLst>
          </p:cNvPr>
          <p:cNvSpPr/>
          <p:nvPr/>
        </p:nvSpPr>
        <p:spPr>
          <a:xfrm>
            <a:off x="2872604" y="3645748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676C15E-036E-476F-82F3-E176555D8996}"/>
              </a:ext>
            </a:extLst>
          </p:cNvPr>
          <p:cNvSpPr/>
          <p:nvPr/>
        </p:nvSpPr>
        <p:spPr>
          <a:xfrm rot="15069083" flipH="1">
            <a:off x="6563676" y="5641201"/>
            <a:ext cx="149100" cy="1490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66700" sx="103000" sy="103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F9302831-7339-4BB3-88ED-713283140F3C}"/>
              </a:ext>
            </a:extLst>
          </p:cNvPr>
          <p:cNvSpPr/>
          <p:nvPr/>
        </p:nvSpPr>
        <p:spPr>
          <a:xfrm rot="15069083" flipH="1">
            <a:off x="4004512" y="1084595"/>
            <a:ext cx="84878" cy="848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66700" sx="103000" sy="103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A5E1EF9F-2050-4E37-B90C-54FB7B91D303}"/>
              </a:ext>
            </a:extLst>
          </p:cNvPr>
          <p:cNvSpPr/>
          <p:nvPr/>
        </p:nvSpPr>
        <p:spPr>
          <a:xfrm rot="15069083" flipH="1">
            <a:off x="2873582" y="5285853"/>
            <a:ext cx="84878" cy="848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66700" sx="103000" sy="103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A1A12C63-5E44-44B9-869F-3D79B291B2CB}"/>
              </a:ext>
            </a:extLst>
          </p:cNvPr>
          <p:cNvSpPr/>
          <p:nvPr/>
        </p:nvSpPr>
        <p:spPr>
          <a:xfrm rot="15069083" flipH="1">
            <a:off x="8980128" y="531198"/>
            <a:ext cx="151352" cy="1513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66700" sx="103000" sy="103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DBD6863A-F1DC-46F2-9D23-89DE3A1E6EFA}"/>
              </a:ext>
            </a:extLst>
          </p:cNvPr>
          <p:cNvSpPr/>
          <p:nvPr/>
        </p:nvSpPr>
        <p:spPr>
          <a:xfrm>
            <a:off x="4972965" y="1998373"/>
            <a:ext cx="201637" cy="201637"/>
          </a:xfrm>
          <a:prstGeom prst="ellipse">
            <a:avLst/>
          </a:prstGeom>
          <a:solidFill>
            <a:schemeClr val="accent1"/>
          </a:solidFill>
          <a:ln>
            <a:solidFill>
              <a:schemeClr val="bg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EC5099-8E69-47D2-95CD-322D811DB2B9}"/>
              </a:ext>
            </a:extLst>
          </p:cNvPr>
          <p:cNvGrpSpPr/>
          <p:nvPr/>
        </p:nvGrpSpPr>
        <p:grpSpPr>
          <a:xfrm rot="16200000">
            <a:off x="2193382" y="2277234"/>
            <a:ext cx="176215" cy="1107852"/>
            <a:chOff x="9483237" y="1321506"/>
            <a:chExt cx="273513" cy="171957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1A78CC7-8B6C-482D-A340-C245AD1F3611}"/>
                </a:ext>
              </a:extLst>
            </p:cNvPr>
            <p:cNvSpPr/>
            <p:nvPr/>
          </p:nvSpPr>
          <p:spPr>
            <a:xfrm>
              <a:off x="9483237" y="2767564"/>
              <a:ext cx="273513" cy="2735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66700" sx="103000" sy="103000" algn="ctr" rotWithShape="0">
                <a:schemeClr val="accent2"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C95E9E-9C5F-4C92-837F-07B71F3E1A4C}"/>
                </a:ext>
              </a:extLst>
            </p:cNvPr>
            <p:cNvSpPr/>
            <p:nvPr/>
          </p:nvSpPr>
          <p:spPr>
            <a:xfrm>
              <a:off x="9597191" y="1321506"/>
              <a:ext cx="45719" cy="151309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sp>
        <p:nvSpPr>
          <p:cNvPr id="187" name="Oval 186">
            <a:extLst>
              <a:ext uri="{FF2B5EF4-FFF2-40B4-BE49-F238E27FC236}">
                <a16:creationId xmlns:a16="http://schemas.microsoft.com/office/drawing/2014/main" id="{BED05A47-3F52-427D-80EF-257FBF8ABBCA}"/>
              </a:ext>
            </a:extLst>
          </p:cNvPr>
          <p:cNvSpPr/>
          <p:nvPr/>
        </p:nvSpPr>
        <p:spPr>
          <a:xfrm rot="15069083" flipH="1">
            <a:off x="12016663" y="1646172"/>
            <a:ext cx="265870" cy="265867"/>
          </a:xfrm>
          <a:prstGeom prst="ellipse">
            <a:avLst/>
          </a:prstGeom>
          <a:solidFill>
            <a:srgbClr val="1E6DF2">
              <a:alpha val="69804"/>
            </a:srgbClr>
          </a:solidFill>
          <a:ln>
            <a:noFill/>
          </a:ln>
          <a:effectLst>
            <a:outerShdw blurRad="698500" sx="102000" sy="102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1220" name="Freeform 287">
            <a:extLst>
              <a:ext uri="{FF2B5EF4-FFF2-40B4-BE49-F238E27FC236}">
                <a16:creationId xmlns:a16="http://schemas.microsoft.com/office/drawing/2014/main" id="{18853035-D4E6-4B78-9280-5513F9B51B1D}"/>
              </a:ext>
            </a:extLst>
          </p:cNvPr>
          <p:cNvSpPr>
            <a:spLocks/>
          </p:cNvSpPr>
          <p:nvPr/>
        </p:nvSpPr>
        <p:spPr bwMode="auto">
          <a:xfrm>
            <a:off x="4076070" y="910758"/>
            <a:ext cx="4051094" cy="5930964"/>
          </a:xfrm>
          <a:custGeom>
            <a:avLst/>
            <a:gdLst>
              <a:gd name="T0" fmla="*/ 273 w 1213"/>
              <a:gd name="T1" fmla="*/ 1526 h 1606"/>
              <a:gd name="T2" fmla="*/ 0 w 1213"/>
              <a:gd name="T3" fmla="*/ 15 h 1606"/>
              <a:gd name="T4" fmla="*/ 1213 w 1213"/>
              <a:gd name="T5" fmla="*/ 0 h 1606"/>
              <a:gd name="T6" fmla="*/ 1038 w 1213"/>
              <a:gd name="T7" fmla="*/ 1526 h 1606"/>
              <a:gd name="T8" fmla="*/ 273 w 1213"/>
              <a:gd name="T9" fmla="*/ 1526 h 1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3" h="1606">
                <a:moveTo>
                  <a:pt x="273" y="1526"/>
                </a:moveTo>
                <a:cubicBezTo>
                  <a:pt x="0" y="15"/>
                  <a:pt x="0" y="15"/>
                  <a:pt x="0" y="15"/>
                </a:cubicBezTo>
                <a:cubicBezTo>
                  <a:pt x="1213" y="0"/>
                  <a:pt x="1213" y="0"/>
                  <a:pt x="1213" y="0"/>
                </a:cubicBezTo>
                <a:cubicBezTo>
                  <a:pt x="1038" y="1526"/>
                  <a:pt x="1038" y="1526"/>
                  <a:pt x="1038" y="1526"/>
                </a:cubicBezTo>
                <a:cubicBezTo>
                  <a:pt x="1022" y="1595"/>
                  <a:pt x="324" y="1606"/>
                  <a:pt x="273" y="1526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9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22" name="Oval 289">
            <a:extLst>
              <a:ext uri="{FF2B5EF4-FFF2-40B4-BE49-F238E27FC236}">
                <a16:creationId xmlns:a16="http://schemas.microsoft.com/office/drawing/2014/main" id="{4E32A4CF-B06B-4E39-ADC1-3E27A924F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22" y="6422844"/>
            <a:ext cx="2725737" cy="398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23" name="Freeform 290">
            <a:extLst>
              <a:ext uri="{FF2B5EF4-FFF2-40B4-BE49-F238E27FC236}">
                <a16:creationId xmlns:a16="http://schemas.microsoft.com/office/drawing/2014/main" id="{1D83315A-C03E-4B0C-8733-DE5278E2D534}"/>
              </a:ext>
            </a:extLst>
          </p:cNvPr>
          <p:cNvSpPr>
            <a:spLocks/>
          </p:cNvSpPr>
          <p:nvPr/>
        </p:nvSpPr>
        <p:spPr bwMode="auto">
          <a:xfrm>
            <a:off x="4661146" y="2111082"/>
            <a:ext cx="2886673" cy="4608403"/>
          </a:xfrm>
          <a:custGeom>
            <a:avLst/>
            <a:gdLst>
              <a:gd name="T0" fmla="*/ 0 w 865"/>
              <a:gd name="T1" fmla="*/ 0 h 1248"/>
              <a:gd name="T2" fmla="*/ 222 w 865"/>
              <a:gd name="T3" fmla="*/ 1203 h 1248"/>
              <a:gd name="T4" fmla="*/ 754 w 865"/>
              <a:gd name="T5" fmla="*/ 1203 h 1248"/>
              <a:gd name="T6" fmla="*/ 865 w 865"/>
              <a:gd name="T7" fmla="*/ 103 h 1248"/>
              <a:gd name="T8" fmla="*/ 0 w 865"/>
              <a:gd name="T9" fmla="*/ 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5" h="1248">
                <a:moveTo>
                  <a:pt x="0" y="0"/>
                </a:moveTo>
                <a:cubicBezTo>
                  <a:pt x="222" y="1203"/>
                  <a:pt x="222" y="1203"/>
                  <a:pt x="222" y="1203"/>
                </a:cubicBezTo>
                <a:cubicBezTo>
                  <a:pt x="227" y="1248"/>
                  <a:pt x="754" y="1234"/>
                  <a:pt x="754" y="1203"/>
                </a:cubicBezTo>
                <a:cubicBezTo>
                  <a:pt x="865" y="103"/>
                  <a:pt x="865" y="103"/>
                  <a:pt x="865" y="103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21" name="Oval 288">
            <a:extLst>
              <a:ext uri="{FF2B5EF4-FFF2-40B4-BE49-F238E27FC236}">
                <a16:creationId xmlns:a16="http://schemas.microsoft.com/office/drawing/2014/main" id="{DB57A366-A695-4EA2-84A7-94D67E5C3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47" y="6395856"/>
            <a:ext cx="2078037" cy="317500"/>
          </a:xfrm>
          <a:prstGeom prst="ellipse">
            <a:avLst/>
          </a:prstGeom>
          <a:solidFill>
            <a:schemeClr val="accent1">
              <a:lumMod val="60000"/>
              <a:lumOff val="40000"/>
              <a:alpha val="5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224" name="Oval 291">
            <a:extLst>
              <a:ext uri="{FF2B5EF4-FFF2-40B4-BE49-F238E27FC236}">
                <a16:creationId xmlns:a16="http://schemas.microsoft.com/office/drawing/2014/main" id="{9E9008BA-E16B-437D-B50F-0CEED0891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147" y="6445069"/>
            <a:ext cx="1466850" cy="1682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305" name="Freeform 320">
            <a:extLst>
              <a:ext uri="{FF2B5EF4-FFF2-40B4-BE49-F238E27FC236}">
                <a16:creationId xmlns:a16="http://schemas.microsoft.com/office/drawing/2014/main" id="{5F8BCDEA-267B-411D-9E3A-E04B76033C0C}"/>
              </a:ext>
            </a:extLst>
          </p:cNvPr>
          <p:cNvSpPr>
            <a:spLocks/>
          </p:cNvSpPr>
          <p:nvPr/>
        </p:nvSpPr>
        <p:spPr bwMode="auto">
          <a:xfrm>
            <a:off x="5511797" y="6264094"/>
            <a:ext cx="1492250" cy="138113"/>
          </a:xfrm>
          <a:custGeom>
            <a:avLst/>
            <a:gdLst>
              <a:gd name="T0" fmla="*/ 547 w 549"/>
              <a:gd name="T1" fmla="*/ 25 h 51"/>
              <a:gd name="T2" fmla="*/ 545 w 549"/>
              <a:gd name="T3" fmla="*/ 25 h 51"/>
              <a:gd name="T4" fmla="*/ 545 w 549"/>
              <a:gd name="T5" fmla="*/ 26 h 51"/>
              <a:gd name="T6" fmla="*/ 543 w 549"/>
              <a:gd name="T7" fmla="*/ 27 h 51"/>
              <a:gd name="T8" fmla="*/ 532 w 549"/>
              <a:gd name="T9" fmla="*/ 31 h 51"/>
              <a:gd name="T10" fmla="*/ 435 w 549"/>
              <a:gd name="T11" fmla="*/ 43 h 51"/>
              <a:gd name="T12" fmla="*/ 275 w 549"/>
              <a:gd name="T13" fmla="*/ 47 h 51"/>
              <a:gd name="T14" fmla="*/ 82 w 549"/>
              <a:gd name="T15" fmla="*/ 40 h 51"/>
              <a:gd name="T16" fmla="*/ 24 w 549"/>
              <a:gd name="T17" fmla="*/ 33 h 51"/>
              <a:gd name="T18" fmla="*/ 9 w 549"/>
              <a:gd name="T19" fmla="*/ 28 h 51"/>
              <a:gd name="T20" fmla="*/ 5 w 549"/>
              <a:gd name="T21" fmla="*/ 26 h 51"/>
              <a:gd name="T22" fmla="*/ 4 w 549"/>
              <a:gd name="T23" fmla="*/ 26 h 51"/>
              <a:gd name="T24" fmla="*/ 4 w 549"/>
              <a:gd name="T25" fmla="*/ 25 h 51"/>
              <a:gd name="T26" fmla="*/ 4 w 549"/>
              <a:gd name="T27" fmla="*/ 25 h 51"/>
              <a:gd name="T28" fmla="*/ 6 w 549"/>
              <a:gd name="T29" fmla="*/ 24 h 51"/>
              <a:gd name="T30" fmla="*/ 17 w 549"/>
              <a:gd name="T31" fmla="*/ 20 h 51"/>
              <a:gd name="T32" fmla="*/ 115 w 549"/>
              <a:gd name="T33" fmla="*/ 8 h 51"/>
              <a:gd name="T34" fmla="*/ 275 w 549"/>
              <a:gd name="T35" fmla="*/ 4 h 51"/>
              <a:gd name="T36" fmla="*/ 467 w 549"/>
              <a:gd name="T37" fmla="*/ 11 h 51"/>
              <a:gd name="T38" fmla="*/ 525 w 549"/>
              <a:gd name="T39" fmla="*/ 18 h 51"/>
              <a:gd name="T40" fmla="*/ 541 w 549"/>
              <a:gd name="T41" fmla="*/ 23 h 51"/>
              <a:gd name="T42" fmla="*/ 544 w 549"/>
              <a:gd name="T43" fmla="*/ 25 h 51"/>
              <a:gd name="T44" fmla="*/ 545 w 549"/>
              <a:gd name="T45" fmla="*/ 25 h 51"/>
              <a:gd name="T46" fmla="*/ 545 w 549"/>
              <a:gd name="T47" fmla="*/ 25 h 51"/>
              <a:gd name="T48" fmla="*/ 547 w 549"/>
              <a:gd name="T49" fmla="*/ 25 h 51"/>
              <a:gd name="T50" fmla="*/ 549 w 549"/>
              <a:gd name="T51" fmla="*/ 25 h 51"/>
              <a:gd name="T52" fmla="*/ 547 w 549"/>
              <a:gd name="T53" fmla="*/ 22 h 51"/>
              <a:gd name="T54" fmla="*/ 536 w 549"/>
              <a:gd name="T55" fmla="*/ 17 h 51"/>
              <a:gd name="T56" fmla="*/ 439 w 549"/>
              <a:gd name="T57" fmla="*/ 5 h 51"/>
              <a:gd name="T58" fmla="*/ 275 w 549"/>
              <a:gd name="T59" fmla="*/ 0 h 51"/>
              <a:gd name="T60" fmla="*/ 82 w 549"/>
              <a:gd name="T61" fmla="*/ 7 h 51"/>
              <a:gd name="T62" fmla="*/ 23 w 549"/>
              <a:gd name="T63" fmla="*/ 14 h 51"/>
              <a:gd name="T64" fmla="*/ 7 w 549"/>
              <a:gd name="T65" fmla="*/ 19 h 51"/>
              <a:gd name="T66" fmla="*/ 2 w 549"/>
              <a:gd name="T67" fmla="*/ 22 h 51"/>
              <a:gd name="T68" fmla="*/ 0 w 549"/>
              <a:gd name="T69" fmla="*/ 25 h 51"/>
              <a:gd name="T70" fmla="*/ 2 w 549"/>
              <a:gd name="T71" fmla="*/ 29 h 51"/>
              <a:gd name="T72" fmla="*/ 13 w 549"/>
              <a:gd name="T73" fmla="*/ 34 h 51"/>
              <a:gd name="T74" fmla="*/ 110 w 549"/>
              <a:gd name="T75" fmla="*/ 46 h 51"/>
              <a:gd name="T76" fmla="*/ 275 w 549"/>
              <a:gd name="T77" fmla="*/ 51 h 51"/>
              <a:gd name="T78" fmla="*/ 468 w 549"/>
              <a:gd name="T79" fmla="*/ 44 h 51"/>
              <a:gd name="T80" fmla="*/ 526 w 549"/>
              <a:gd name="T81" fmla="*/ 37 h 51"/>
              <a:gd name="T82" fmla="*/ 542 w 549"/>
              <a:gd name="T83" fmla="*/ 32 h 51"/>
              <a:gd name="T84" fmla="*/ 547 w 549"/>
              <a:gd name="T85" fmla="*/ 29 h 51"/>
              <a:gd name="T86" fmla="*/ 549 w 549"/>
              <a:gd name="T87" fmla="*/ 25 h 51"/>
              <a:gd name="T88" fmla="*/ 547 w 549"/>
              <a:gd name="T89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49" h="51">
                <a:moveTo>
                  <a:pt x="547" y="25"/>
                </a:moveTo>
                <a:cubicBezTo>
                  <a:pt x="545" y="25"/>
                  <a:pt x="545" y="25"/>
                  <a:pt x="545" y="25"/>
                </a:cubicBezTo>
                <a:cubicBezTo>
                  <a:pt x="545" y="26"/>
                  <a:pt x="545" y="26"/>
                  <a:pt x="545" y="26"/>
                </a:cubicBezTo>
                <a:cubicBezTo>
                  <a:pt x="545" y="26"/>
                  <a:pt x="544" y="27"/>
                  <a:pt x="543" y="27"/>
                </a:cubicBezTo>
                <a:cubicBezTo>
                  <a:pt x="541" y="29"/>
                  <a:pt x="537" y="30"/>
                  <a:pt x="532" y="31"/>
                </a:cubicBezTo>
                <a:cubicBezTo>
                  <a:pt x="514" y="36"/>
                  <a:pt x="479" y="40"/>
                  <a:pt x="435" y="43"/>
                </a:cubicBezTo>
                <a:cubicBezTo>
                  <a:pt x="390" y="46"/>
                  <a:pt x="334" y="47"/>
                  <a:pt x="275" y="47"/>
                </a:cubicBezTo>
                <a:cubicBezTo>
                  <a:pt x="199" y="47"/>
                  <a:pt x="131" y="45"/>
                  <a:pt x="82" y="40"/>
                </a:cubicBezTo>
                <a:cubicBezTo>
                  <a:pt x="58" y="38"/>
                  <a:pt x="38" y="36"/>
                  <a:pt x="24" y="33"/>
                </a:cubicBezTo>
                <a:cubicBezTo>
                  <a:pt x="17" y="31"/>
                  <a:pt x="12" y="30"/>
                  <a:pt x="9" y="28"/>
                </a:cubicBezTo>
                <a:cubicBezTo>
                  <a:pt x="7" y="28"/>
                  <a:pt x="6" y="27"/>
                  <a:pt x="5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5" y="24"/>
                  <a:pt x="6" y="24"/>
                </a:cubicBezTo>
                <a:cubicBezTo>
                  <a:pt x="8" y="22"/>
                  <a:pt x="12" y="21"/>
                  <a:pt x="17" y="20"/>
                </a:cubicBezTo>
                <a:cubicBezTo>
                  <a:pt x="35" y="15"/>
                  <a:pt x="70" y="11"/>
                  <a:pt x="115" y="8"/>
                </a:cubicBezTo>
                <a:cubicBezTo>
                  <a:pt x="160" y="5"/>
                  <a:pt x="215" y="4"/>
                  <a:pt x="275" y="4"/>
                </a:cubicBezTo>
                <a:cubicBezTo>
                  <a:pt x="350" y="4"/>
                  <a:pt x="418" y="6"/>
                  <a:pt x="467" y="11"/>
                </a:cubicBezTo>
                <a:cubicBezTo>
                  <a:pt x="492" y="13"/>
                  <a:pt x="512" y="15"/>
                  <a:pt x="525" y="18"/>
                </a:cubicBezTo>
                <a:cubicBezTo>
                  <a:pt x="532" y="20"/>
                  <a:pt x="537" y="21"/>
                  <a:pt x="541" y="23"/>
                </a:cubicBezTo>
                <a:cubicBezTo>
                  <a:pt x="543" y="23"/>
                  <a:pt x="544" y="24"/>
                  <a:pt x="544" y="25"/>
                </a:cubicBezTo>
                <a:cubicBezTo>
                  <a:pt x="545" y="25"/>
                  <a:pt x="545" y="25"/>
                  <a:pt x="545" y="25"/>
                </a:cubicBezTo>
                <a:cubicBezTo>
                  <a:pt x="545" y="25"/>
                  <a:pt x="545" y="25"/>
                  <a:pt x="545" y="25"/>
                </a:cubicBezTo>
                <a:cubicBezTo>
                  <a:pt x="547" y="25"/>
                  <a:pt x="547" y="25"/>
                  <a:pt x="547" y="25"/>
                </a:cubicBezTo>
                <a:cubicBezTo>
                  <a:pt x="549" y="25"/>
                  <a:pt x="549" y="25"/>
                  <a:pt x="549" y="25"/>
                </a:cubicBezTo>
                <a:cubicBezTo>
                  <a:pt x="549" y="24"/>
                  <a:pt x="548" y="23"/>
                  <a:pt x="547" y="22"/>
                </a:cubicBezTo>
                <a:cubicBezTo>
                  <a:pt x="545" y="20"/>
                  <a:pt x="541" y="18"/>
                  <a:pt x="536" y="17"/>
                </a:cubicBezTo>
                <a:cubicBezTo>
                  <a:pt x="519" y="12"/>
                  <a:pt x="485" y="8"/>
                  <a:pt x="439" y="5"/>
                </a:cubicBezTo>
                <a:cubicBezTo>
                  <a:pt x="393" y="2"/>
                  <a:pt x="336" y="0"/>
                  <a:pt x="275" y="0"/>
                </a:cubicBezTo>
                <a:cubicBezTo>
                  <a:pt x="199" y="0"/>
                  <a:pt x="131" y="2"/>
                  <a:pt x="82" y="7"/>
                </a:cubicBezTo>
                <a:cubicBezTo>
                  <a:pt x="57" y="9"/>
                  <a:pt x="37" y="11"/>
                  <a:pt x="23" y="14"/>
                </a:cubicBezTo>
                <a:cubicBezTo>
                  <a:pt x="16" y="16"/>
                  <a:pt x="11" y="17"/>
                  <a:pt x="7" y="19"/>
                </a:cubicBezTo>
                <a:cubicBezTo>
                  <a:pt x="5" y="20"/>
                  <a:pt x="3" y="21"/>
                  <a:pt x="2" y="22"/>
                </a:cubicBezTo>
                <a:cubicBezTo>
                  <a:pt x="1" y="23"/>
                  <a:pt x="0" y="24"/>
                  <a:pt x="0" y="25"/>
                </a:cubicBezTo>
                <a:cubicBezTo>
                  <a:pt x="0" y="27"/>
                  <a:pt x="1" y="28"/>
                  <a:pt x="2" y="29"/>
                </a:cubicBezTo>
                <a:cubicBezTo>
                  <a:pt x="5" y="31"/>
                  <a:pt x="8" y="33"/>
                  <a:pt x="13" y="34"/>
                </a:cubicBezTo>
                <a:cubicBezTo>
                  <a:pt x="30" y="39"/>
                  <a:pt x="64" y="43"/>
                  <a:pt x="110" y="46"/>
                </a:cubicBezTo>
                <a:cubicBezTo>
                  <a:pt x="156" y="49"/>
                  <a:pt x="213" y="51"/>
                  <a:pt x="275" y="51"/>
                </a:cubicBezTo>
                <a:cubicBezTo>
                  <a:pt x="350" y="51"/>
                  <a:pt x="418" y="49"/>
                  <a:pt x="468" y="44"/>
                </a:cubicBezTo>
                <a:cubicBezTo>
                  <a:pt x="492" y="42"/>
                  <a:pt x="512" y="40"/>
                  <a:pt x="526" y="37"/>
                </a:cubicBezTo>
                <a:cubicBezTo>
                  <a:pt x="533" y="35"/>
                  <a:pt x="539" y="34"/>
                  <a:pt x="542" y="32"/>
                </a:cubicBezTo>
                <a:cubicBezTo>
                  <a:pt x="544" y="31"/>
                  <a:pt x="546" y="30"/>
                  <a:pt x="547" y="29"/>
                </a:cubicBezTo>
                <a:cubicBezTo>
                  <a:pt x="548" y="28"/>
                  <a:pt x="549" y="27"/>
                  <a:pt x="549" y="25"/>
                </a:cubicBezTo>
                <a:lnTo>
                  <a:pt x="547" y="2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306" name="Freeform 321">
            <a:extLst>
              <a:ext uri="{FF2B5EF4-FFF2-40B4-BE49-F238E27FC236}">
                <a16:creationId xmlns:a16="http://schemas.microsoft.com/office/drawing/2014/main" id="{8C420C12-87A7-4977-847F-1887EEFED544}"/>
              </a:ext>
            </a:extLst>
          </p:cNvPr>
          <p:cNvSpPr>
            <a:spLocks/>
          </p:cNvSpPr>
          <p:nvPr/>
        </p:nvSpPr>
        <p:spPr bwMode="auto">
          <a:xfrm>
            <a:off x="5511797" y="6191069"/>
            <a:ext cx="1492250" cy="139700"/>
          </a:xfrm>
          <a:custGeom>
            <a:avLst/>
            <a:gdLst>
              <a:gd name="T0" fmla="*/ 547 w 549"/>
              <a:gd name="T1" fmla="*/ 26 h 52"/>
              <a:gd name="T2" fmla="*/ 545 w 549"/>
              <a:gd name="T3" fmla="*/ 26 h 52"/>
              <a:gd name="T4" fmla="*/ 545 w 549"/>
              <a:gd name="T5" fmla="*/ 26 h 52"/>
              <a:gd name="T6" fmla="*/ 543 w 549"/>
              <a:gd name="T7" fmla="*/ 28 h 52"/>
              <a:gd name="T8" fmla="*/ 532 w 549"/>
              <a:gd name="T9" fmla="*/ 32 h 52"/>
              <a:gd name="T10" fmla="*/ 435 w 549"/>
              <a:gd name="T11" fmla="*/ 43 h 52"/>
              <a:gd name="T12" fmla="*/ 275 w 549"/>
              <a:gd name="T13" fmla="*/ 48 h 52"/>
              <a:gd name="T14" fmla="*/ 82 w 549"/>
              <a:gd name="T15" fmla="*/ 41 h 52"/>
              <a:gd name="T16" fmla="*/ 24 w 549"/>
              <a:gd name="T17" fmla="*/ 33 h 52"/>
              <a:gd name="T18" fmla="*/ 9 w 549"/>
              <a:gd name="T19" fmla="*/ 29 h 52"/>
              <a:gd name="T20" fmla="*/ 5 w 549"/>
              <a:gd name="T21" fmla="*/ 27 h 52"/>
              <a:gd name="T22" fmla="*/ 4 w 549"/>
              <a:gd name="T23" fmla="*/ 26 h 52"/>
              <a:gd name="T24" fmla="*/ 4 w 549"/>
              <a:gd name="T25" fmla="*/ 26 h 52"/>
              <a:gd name="T26" fmla="*/ 4 w 549"/>
              <a:gd name="T27" fmla="*/ 26 h 52"/>
              <a:gd name="T28" fmla="*/ 6 w 549"/>
              <a:gd name="T29" fmla="*/ 24 h 52"/>
              <a:gd name="T30" fmla="*/ 17 w 549"/>
              <a:gd name="T31" fmla="*/ 20 h 52"/>
              <a:gd name="T32" fmla="*/ 115 w 549"/>
              <a:gd name="T33" fmla="*/ 9 h 52"/>
              <a:gd name="T34" fmla="*/ 275 w 549"/>
              <a:gd name="T35" fmla="*/ 4 h 52"/>
              <a:gd name="T36" fmla="*/ 467 w 549"/>
              <a:gd name="T37" fmla="*/ 11 h 52"/>
              <a:gd name="T38" fmla="*/ 525 w 549"/>
              <a:gd name="T39" fmla="*/ 19 h 52"/>
              <a:gd name="T40" fmla="*/ 541 w 549"/>
              <a:gd name="T41" fmla="*/ 23 h 52"/>
              <a:gd name="T42" fmla="*/ 544 w 549"/>
              <a:gd name="T43" fmla="*/ 25 h 52"/>
              <a:gd name="T44" fmla="*/ 545 w 549"/>
              <a:gd name="T45" fmla="*/ 26 h 52"/>
              <a:gd name="T46" fmla="*/ 545 w 549"/>
              <a:gd name="T47" fmla="*/ 26 h 52"/>
              <a:gd name="T48" fmla="*/ 547 w 549"/>
              <a:gd name="T49" fmla="*/ 26 h 52"/>
              <a:gd name="T50" fmla="*/ 549 w 549"/>
              <a:gd name="T51" fmla="*/ 26 h 52"/>
              <a:gd name="T52" fmla="*/ 547 w 549"/>
              <a:gd name="T53" fmla="*/ 22 h 52"/>
              <a:gd name="T54" fmla="*/ 536 w 549"/>
              <a:gd name="T55" fmla="*/ 17 h 52"/>
              <a:gd name="T56" fmla="*/ 439 w 549"/>
              <a:gd name="T57" fmla="*/ 5 h 52"/>
              <a:gd name="T58" fmla="*/ 275 w 549"/>
              <a:gd name="T59" fmla="*/ 0 h 52"/>
              <a:gd name="T60" fmla="*/ 82 w 549"/>
              <a:gd name="T61" fmla="*/ 7 h 52"/>
              <a:gd name="T62" fmla="*/ 23 w 549"/>
              <a:gd name="T63" fmla="*/ 15 h 52"/>
              <a:gd name="T64" fmla="*/ 7 w 549"/>
              <a:gd name="T65" fmla="*/ 19 h 52"/>
              <a:gd name="T66" fmla="*/ 2 w 549"/>
              <a:gd name="T67" fmla="*/ 22 h 52"/>
              <a:gd name="T68" fmla="*/ 0 w 549"/>
              <a:gd name="T69" fmla="*/ 26 h 52"/>
              <a:gd name="T70" fmla="*/ 2 w 549"/>
              <a:gd name="T71" fmla="*/ 30 h 52"/>
              <a:gd name="T72" fmla="*/ 13 w 549"/>
              <a:gd name="T73" fmla="*/ 35 h 52"/>
              <a:gd name="T74" fmla="*/ 110 w 549"/>
              <a:gd name="T75" fmla="*/ 47 h 52"/>
              <a:gd name="T76" fmla="*/ 275 w 549"/>
              <a:gd name="T77" fmla="*/ 52 h 52"/>
              <a:gd name="T78" fmla="*/ 468 w 549"/>
              <a:gd name="T79" fmla="*/ 45 h 52"/>
              <a:gd name="T80" fmla="*/ 526 w 549"/>
              <a:gd name="T81" fmla="*/ 37 h 52"/>
              <a:gd name="T82" fmla="*/ 542 w 549"/>
              <a:gd name="T83" fmla="*/ 33 h 52"/>
              <a:gd name="T84" fmla="*/ 547 w 549"/>
              <a:gd name="T85" fmla="*/ 30 h 52"/>
              <a:gd name="T86" fmla="*/ 549 w 549"/>
              <a:gd name="T87" fmla="*/ 26 h 52"/>
              <a:gd name="T88" fmla="*/ 547 w 549"/>
              <a:gd name="T89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49" h="52">
                <a:moveTo>
                  <a:pt x="547" y="26"/>
                </a:moveTo>
                <a:cubicBezTo>
                  <a:pt x="545" y="26"/>
                  <a:pt x="545" y="26"/>
                  <a:pt x="545" y="26"/>
                </a:cubicBezTo>
                <a:cubicBezTo>
                  <a:pt x="545" y="26"/>
                  <a:pt x="545" y="26"/>
                  <a:pt x="545" y="26"/>
                </a:cubicBezTo>
                <a:cubicBezTo>
                  <a:pt x="545" y="26"/>
                  <a:pt x="544" y="27"/>
                  <a:pt x="543" y="28"/>
                </a:cubicBezTo>
                <a:cubicBezTo>
                  <a:pt x="541" y="29"/>
                  <a:pt x="537" y="30"/>
                  <a:pt x="532" y="32"/>
                </a:cubicBezTo>
                <a:cubicBezTo>
                  <a:pt x="514" y="36"/>
                  <a:pt x="479" y="40"/>
                  <a:pt x="435" y="43"/>
                </a:cubicBezTo>
                <a:cubicBezTo>
                  <a:pt x="390" y="46"/>
                  <a:pt x="334" y="48"/>
                  <a:pt x="275" y="48"/>
                </a:cubicBezTo>
                <a:cubicBezTo>
                  <a:pt x="199" y="48"/>
                  <a:pt x="131" y="45"/>
                  <a:pt x="82" y="41"/>
                </a:cubicBezTo>
                <a:cubicBezTo>
                  <a:pt x="58" y="39"/>
                  <a:pt x="38" y="36"/>
                  <a:pt x="24" y="33"/>
                </a:cubicBezTo>
                <a:cubicBezTo>
                  <a:pt x="17" y="32"/>
                  <a:pt x="12" y="30"/>
                  <a:pt x="9" y="29"/>
                </a:cubicBezTo>
                <a:cubicBezTo>
                  <a:pt x="7" y="28"/>
                  <a:pt x="6" y="27"/>
                  <a:pt x="5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5"/>
                  <a:pt x="5" y="25"/>
                  <a:pt x="6" y="24"/>
                </a:cubicBezTo>
                <a:cubicBezTo>
                  <a:pt x="8" y="23"/>
                  <a:pt x="12" y="22"/>
                  <a:pt x="17" y="20"/>
                </a:cubicBezTo>
                <a:cubicBezTo>
                  <a:pt x="35" y="16"/>
                  <a:pt x="70" y="12"/>
                  <a:pt x="115" y="9"/>
                </a:cubicBezTo>
                <a:cubicBezTo>
                  <a:pt x="160" y="6"/>
                  <a:pt x="215" y="4"/>
                  <a:pt x="275" y="4"/>
                </a:cubicBezTo>
                <a:cubicBezTo>
                  <a:pt x="350" y="4"/>
                  <a:pt x="418" y="7"/>
                  <a:pt x="467" y="11"/>
                </a:cubicBezTo>
                <a:cubicBezTo>
                  <a:pt x="492" y="13"/>
                  <a:pt x="512" y="16"/>
                  <a:pt x="525" y="19"/>
                </a:cubicBezTo>
                <a:cubicBezTo>
                  <a:pt x="532" y="20"/>
                  <a:pt x="537" y="22"/>
                  <a:pt x="541" y="23"/>
                </a:cubicBezTo>
                <a:cubicBezTo>
                  <a:pt x="543" y="24"/>
                  <a:pt x="544" y="24"/>
                  <a:pt x="544" y="25"/>
                </a:cubicBezTo>
                <a:cubicBezTo>
                  <a:pt x="545" y="26"/>
                  <a:pt x="545" y="26"/>
                  <a:pt x="545" y="26"/>
                </a:cubicBezTo>
                <a:cubicBezTo>
                  <a:pt x="545" y="26"/>
                  <a:pt x="545" y="26"/>
                  <a:pt x="545" y="26"/>
                </a:cubicBezTo>
                <a:cubicBezTo>
                  <a:pt x="547" y="26"/>
                  <a:pt x="547" y="26"/>
                  <a:pt x="547" y="26"/>
                </a:cubicBezTo>
                <a:cubicBezTo>
                  <a:pt x="549" y="26"/>
                  <a:pt x="549" y="26"/>
                  <a:pt x="549" y="26"/>
                </a:cubicBezTo>
                <a:cubicBezTo>
                  <a:pt x="549" y="24"/>
                  <a:pt x="548" y="23"/>
                  <a:pt x="547" y="22"/>
                </a:cubicBezTo>
                <a:cubicBezTo>
                  <a:pt x="545" y="20"/>
                  <a:pt x="541" y="19"/>
                  <a:pt x="536" y="17"/>
                </a:cubicBezTo>
                <a:cubicBezTo>
                  <a:pt x="519" y="12"/>
                  <a:pt x="485" y="8"/>
                  <a:pt x="439" y="5"/>
                </a:cubicBezTo>
                <a:cubicBezTo>
                  <a:pt x="393" y="2"/>
                  <a:pt x="336" y="0"/>
                  <a:pt x="275" y="0"/>
                </a:cubicBezTo>
                <a:cubicBezTo>
                  <a:pt x="199" y="0"/>
                  <a:pt x="131" y="3"/>
                  <a:pt x="82" y="7"/>
                </a:cubicBezTo>
                <a:cubicBezTo>
                  <a:pt x="57" y="9"/>
                  <a:pt x="37" y="12"/>
                  <a:pt x="23" y="15"/>
                </a:cubicBezTo>
                <a:cubicBezTo>
                  <a:pt x="16" y="16"/>
                  <a:pt x="11" y="18"/>
                  <a:pt x="7" y="19"/>
                </a:cubicBezTo>
                <a:cubicBezTo>
                  <a:pt x="5" y="20"/>
                  <a:pt x="3" y="21"/>
                  <a:pt x="2" y="22"/>
                </a:cubicBezTo>
                <a:cubicBezTo>
                  <a:pt x="1" y="23"/>
                  <a:pt x="0" y="24"/>
                  <a:pt x="0" y="26"/>
                </a:cubicBezTo>
                <a:cubicBezTo>
                  <a:pt x="0" y="28"/>
                  <a:pt x="1" y="29"/>
                  <a:pt x="2" y="30"/>
                </a:cubicBezTo>
                <a:cubicBezTo>
                  <a:pt x="5" y="32"/>
                  <a:pt x="8" y="33"/>
                  <a:pt x="13" y="35"/>
                </a:cubicBezTo>
                <a:cubicBezTo>
                  <a:pt x="30" y="40"/>
                  <a:pt x="64" y="44"/>
                  <a:pt x="110" y="47"/>
                </a:cubicBezTo>
                <a:cubicBezTo>
                  <a:pt x="156" y="50"/>
                  <a:pt x="213" y="52"/>
                  <a:pt x="275" y="52"/>
                </a:cubicBezTo>
                <a:cubicBezTo>
                  <a:pt x="350" y="52"/>
                  <a:pt x="418" y="49"/>
                  <a:pt x="468" y="45"/>
                </a:cubicBezTo>
                <a:cubicBezTo>
                  <a:pt x="492" y="43"/>
                  <a:pt x="512" y="40"/>
                  <a:pt x="526" y="37"/>
                </a:cubicBezTo>
                <a:cubicBezTo>
                  <a:pt x="533" y="36"/>
                  <a:pt x="539" y="34"/>
                  <a:pt x="542" y="33"/>
                </a:cubicBezTo>
                <a:cubicBezTo>
                  <a:pt x="544" y="32"/>
                  <a:pt x="546" y="31"/>
                  <a:pt x="547" y="30"/>
                </a:cubicBezTo>
                <a:cubicBezTo>
                  <a:pt x="548" y="29"/>
                  <a:pt x="549" y="28"/>
                  <a:pt x="549" y="26"/>
                </a:cubicBezTo>
                <a:lnTo>
                  <a:pt x="547" y="2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307" name="Freeform 322">
            <a:extLst>
              <a:ext uri="{FF2B5EF4-FFF2-40B4-BE49-F238E27FC236}">
                <a16:creationId xmlns:a16="http://schemas.microsoft.com/office/drawing/2014/main" id="{02D1E73D-0AF0-47E0-994C-91F2E83847F4}"/>
              </a:ext>
            </a:extLst>
          </p:cNvPr>
          <p:cNvSpPr>
            <a:spLocks/>
          </p:cNvSpPr>
          <p:nvPr/>
        </p:nvSpPr>
        <p:spPr bwMode="auto">
          <a:xfrm>
            <a:off x="5511797" y="6110106"/>
            <a:ext cx="1492250" cy="138113"/>
          </a:xfrm>
          <a:custGeom>
            <a:avLst/>
            <a:gdLst>
              <a:gd name="T0" fmla="*/ 547 w 549"/>
              <a:gd name="T1" fmla="*/ 25 h 51"/>
              <a:gd name="T2" fmla="*/ 545 w 549"/>
              <a:gd name="T3" fmla="*/ 25 h 51"/>
              <a:gd name="T4" fmla="*/ 545 w 549"/>
              <a:gd name="T5" fmla="*/ 25 h 51"/>
              <a:gd name="T6" fmla="*/ 543 w 549"/>
              <a:gd name="T7" fmla="*/ 27 h 51"/>
              <a:gd name="T8" fmla="*/ 532 w 549"/>
              <a:gd name="T9" fmla="*/ 31 h 51"/>
              <a:gd name="T10" fmla="*/ 435 w 549"/>
              <a:gd name="T11" fmla="*/ 42 h 51"/>
              <a:gd name="T12" fmla="*/ 275 w 549"/>
              <a:gd name="T13" fmla="*/ 47 h 51"/>
              <a:gd name="T14" fmla="*/ 82 w 549"/>
              <a:gd name="T15" fmla="*/ 40 h 51"/>
              <a:gd name="T16" fmla="*/ 24 w 549"/>
              <a:gd name="T17" fmla="*/ 33 h 51"/>
              <a:gd name="T18" fmla="*/ 9 w 549"/>
              <a:gd name="T19" fmla="*/ 28 h 51"/>
              <a:gd name="T20" fmla="*/ 5 w 549"/>
              <a:gd name="T21" fmla="*/ 26 h 51"/>
              <a:gd name="T22" fmla="*/ 4 w 549"/>
              <a:gd name="T23" fmla="*/ 25 h 51"/>
              <a:gd name="T24" fmla="*/ 4 w 549"/>
              <a:gd name="T25" fmla="*/ 25 h 51"/>
              <a:gd name="T26" fmla="*/ 4 w 549"/>
              <a:gd name="T27" fmla="*/ 25 h 51"/>
              <a:gd name="T28" fmla="*/ 6 w 549"/>
              <a:gd name="T29" fmla="*/ 23 h 51"/>
              <a:gd name="T30" fmla="*/ 17 w 549"/>
              <a:gd name="T31" fmla="*/ 20 h 51"/>
              <a:gd name="T32" fmla="*/ 115 w 549"/>
              <a:gd name="T33" fmla="*/ 8 h 51"/>
              <a:gd name="T34" fmla="*/ 275 w 549"/>
              <a:gd name="T35" fmla="*/ 4 h 51"/>
              <a:gd name="T36" fmla="*/ 467 w 549"/>
              <a:gd name="T37" fmla="*/ 10 h 51"/>
              <a:gd name="T38" fmla="*/ 525 w 549"/>
              <a:gd name="T39" fmla="*/ 18 h 51"/>
              <a:gd name="T40" fmla="*/ 541 w 549"/>
              <a:gd name="T41" fmla="*/ 22 h 51"/>
              <a:gd name="T42" fmla="*/ 544 w 549"/>
              <a:gd name="T43" fmla="*/ 24 h 51"/>
              <a:gd name="T44" fmla="*/ 545 w 549"/>
              <a:gd name="T45" fmla="*/ 25 h 51"/>
              <a:gd name="T46" fmla="*/ 545 w 549"/>
              <a:gd name="T47" fmla="*/ 25 h 51"/>
              <a:gd name="T48" fmla="*/ 547 w 549"/>
              <a:gd name="T49" fmla="*/ 25 h 51"/>
              <a:gd name="T50" fmla="*/ 549 w 549"/>
              <a:gd name="T51" fmla="*/ 25 h 51"/>
              <a:gd name="T52" fmla="*/ 547 w 549"/>
              <a:gd name="T53" fmla="*/ 21 h 51"/>
              <a:gd name="T54" fmla="*/ 536 w 549"/>
              <a:gd name="T55" fmla="*/ 17 h 51"/>
              <a:gd name="T56" fmla="*/ 439 w 549"/>
              <a:gd name="T57" fmla="*/ 4 h 51"/>
              <a:gd name="T58" fmla="*/ 275 w 549"/>
              <a:gd name="T59" fmla="*/ 0 h 51"/>
              <a:gd name="T60" fmla="*/ 82 w 549"/>
              <a:gd name="T61" fmla="*/ 7 h 51"/>
              <a:gd name="T62" fmla="*/ 23 w 549"/>
              <a:gd name="T63" fmla="*/ 14 h 51"/>
              <a:gd name="T64" fmla="*/ 7 w 549"/>
              <a:gd name="T65" fmla="*/ 19 h 51"/>
              <a:gd name="T66" fmla="*/ 2 w 549"/>
              <a:gd name="T67" fmla="*/ 21 h 51"/>
              <a:gd name="T68" fmla="*/ 0 w 549"/>
              <a:gd name="T69" fmla="*/ 25 h 51"/>
              <a:gd name="T70" fmla="*/ 2 w 549"/>
              <a:gd name="T71" fmla="*/ 29 h 51"/>
              <a:gd name="T72" fmla="*/ 13 w 549"/>
              <a:gd name="T73" fmla="*/ 34 h 51"/>
              <a:gd name="T74" fmla="*/ 110 w 549"/>
              <a:gd name="T75" fmla="*/ 46 h 51"/>
              <a:gd name="T76" fmla="*/ 275 w 549"/>
              <a:gd name="T77" fmla="*/ 51 h 51"/>
              <a:gd name="T78" fmla="*/ 468 w 549"/>
              <a:gd name="T79" fmla="*/ 44 h 51"/>
              <a:gd name="T80" fmla="*/ 526 w 549"/>
              <a:gd name="T81" fmla="*/ 36 h 51"/>
              <a:gd name="T82" fmla="*/ 542 w 549"/>
              <a:gd name="T83" fmla="*/ 32 h 51"/>
              <a:gd name="T84" fmla="*/ 547 w 549"/>
              <a:gd name="T85" fmla="*/ 29 h 51"/>
              <a:gd name="T86" fmla="*/ 549 w 549"/>
              <a:gd name="T87" fmla="*/ 25 h 51"/>
              <a:gd name="T88" fmla="*/ 547 w 549"/>
              <a:gd name="T89" fmla="*/ 25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49" h="51">
                <a:moveTo>
                  <a:pt x="547" y="25"/>
                </a:moveTo>
                <a:cubicBezTo>
                  <a:pt x="545" y="25"/>
                  <a:pt x="545" y="25"/>
                  <a:pt x="545" y="25"/>
                </a:cubicBezTo>
                <a:cubicBezTo>
                  <a:pt x="545" y="25"/>
                  <a:pt x="545" y="25"/>
                  <a:pt x="545" y="25"/>
                </a:cubicBezTo>
                <a:cubicBezTo>
                  <a:pt x="545" y="26"/>
                  <a:pt x="544" y="26"/>
                  <a:pt x="543" y="27"/>
                </a:cubicBezTo>
                <a:cubicBezTo>
                  <a:pt x="541" y="28"/>
                  <a:pt x="537" y="30"/>
                  <a:pt x="532" y="31"/>
                </a:cubicBezTo>
                <a:cubicBezTo>
                  <a:pt x="514" y="36"/>
                  <a:pt x="479" y="40"/>
                  <a:pt x="435" y="42"/>
                </a:cubicBezTo>
                <a:cubicBezTo>
                  <a:pt x="390" y="45"/>
                  <a:pt x="334" y="47"/>
                  <a:pt x="275" y="47"/>
                </a:cubicBezTo>
                <a:cubicBezTo>
                  <a:pt x="199" y="47"/>
                  <a:pt x="131" y="44"/>
                  <a:pt x="82" y="40"/>
                </a:cubicBezTo>
                <a:cubicBezTo>
                  <a:pt x="58" y="38"/>
                  <a:pt x="38" y="35"/>
                  <a:pt x="24" y="33"/>
                </a:cubicBezTo>
                <a:cubicBezTo>
                  <a:pt x="17" y="31"/>
                  <a:pt x="12" y="30"/>
                  <a:pt x="9" y="28"/>
                </a:cubicBezTo>
                <a:cubicBezTo>
                  <a:pt x="7" y="27"/>
                  <a:pt x="6" y="27"/>
                  <a:pt x="5" y="26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4" y="25"/>
                  <a:pt x="5" y="24"/>
                  <a:pt x="6" y="23"/>
                </a:cubicBezTo>
                <a:cubicBezTo>
                  <a:pt x="8" y="22"/>
                  <a:pt x="12" y="21"/>
                  <a:pt x="17" y="20"/>
                </a:cubicBezTo>
                <a:cubicBezTo>
                  <a:pt x="35" y="15"/>
                  <a:pt x="70" y="11"/>
                  <a:pt x="115" y="8"/>
                </a:cubicBezTo>
                <a:cubicBezTo>
                  <a:pt x="160" y="5"/>
                  <a:pt x="215" y="4"/>
                  <a:pt x="275" y="4"/>
                </a:cubicBezTo>
                <a:cubicBezTo>
                  <a:pt x="350" y="4"/>
                  <a:pt x="418" y="6"/>
                  <a:pt x="467" y="10"/>
                </a:cubicBezTo>
                <a:cubicBezTo>
                  <a:pt x="492" y="13"/>
                  <a:pt x="512" y="15"/>
                  <a:pt x="525" y="18"/>
                </a:cubicBezTo>
                <a:cubicBezTo>
                  <a:pt x="532" y="19"/>
                  <a:pt x="537" y="21"/>
                  <a:pt x="541" y="22"/>
                </a:cubicBezTo>
                <a:cubicBezTo>
                  <a:pt x="543" y="23"/>
                  <a:pt x="544" y="24"/>
                  <a:pt x="544" y="24"/>
                </a:cubicBezTo>
                <a:cubicBezTo>
                  <a:pt x="545" y="25"/>
                  <a:pt x="545" y="25"/>
                  <a:pt x="545" y="25"/>
                </a:cubicBezTo>
                <a:cubicBezTo>
                  <a:pt x="545" y="25"/>
                  <a:pt x="545" y="25"/>
                  <a:pt x="545" y="25"/>
                </a:cubicBezTo>
                <a:cubicBezTo>
                  <a:pt x="547" y="25"/>
                  <a:pt x="547" y="25"/>
                  <a:pt x="547" y="25"/>
                </a:cubicBezTo>
                <a:cubicBezTo>
                  <a:pt x="549" y="25"/>
                  <a:pt x="549" y="25"/>
                  <a:pt x="549" y="25"/>
                </a:cubicBezTo>
                <a:cubicBezTo>
                  <a:pt x="549" y="24"/>
                  <a:pt x="548" y="22"/>
                  <a:pt x="547" y="21"/>
                </a:cubicBezTo>
                <a:cubicBezTo>
                  <a:pt x="545" y="19"/>
                  <a:pt x="541" y="18"/>
                  <a:pt x="536" y="17"/>
                </a:cubicBezTo>
                <a:cubicBezTo>
                  <a:pt x="519" y="12"/>
                  <a:pt x="485" y="7"/>
                  <a:pt x="439" y="4"/>
                </a:cubicBezTo>
                <a:cubicBezTo>
                  <a:pt x="393" y="1"/>
                  <a:pt x="336" y="0"/>
                  <a:pt x="275" y="0"/>
                </a:cubicBezTo>
                <a:cubicBezTo>
                  <a:pt x="199" y="0"/>
                  <a:pt x="131" y="2"/>
                  <a:pt x="82" y="7"/>
                </a:cubicBezTo>
                <a:cubicBezTo>
                  <a:pt x="57" y="9"/>
                  <a:pt x="37" y="11"/>
                  <a:pt x="23" y="14"/>
                </a:cubicBezTo>
                <a:cubicBezTo>
                  <a:pt x="16" y="16"/>
                  <a:pt x="11" y="17"/>
                  <a:pt x="7" y="19"/>
                </a:cubicBezTo>
                <a:cubicBezTo>
                  <a:pt x="5" y="19"/>
                  <a:pt x="3" y="20"/>
                  <a:pt x="2" y="21"/>
                </a:cubicBezTo>
                <a:cubicBezTo>
                  <a:pt x="1" y="22"/>
                  <a:pt x="0" y="24"/>
                  <a:pt x="0" y="25"/>
                </a:cubicBezTo>
                <a:cubicBezTo>
                  <a:pt x="0" y="27"/>
                  <a:pt x="1" y="28"/>
                  <a:pt x="2" y="29"/>
                </a:cubicBezTo>
                <a:cubicBezTo>
                  <a:pt x="5" y="31"/>
                  <a:pt x="8" y="32"/>
                  <a:pt x="13" y="34"/>
                </a:cubicBezTo>
                <a:cubicBezTo>
                  <a:pt x="30" y="39"/>
                  <a:pt x="64" y="43"/>
                  <a:pt x="110" y="46"/>
                </a:cubicBezTo>
                <a:cubicBezTo>
                  <a:pt x="156" y="49"/>
                  <a:pt x="213" y="51"/>
                  <a:pt x="275" y="51"/>
                </a:cubicBezTo>
                <a:cubicBezTo>
                  <a:pt x="350" y="51"/>
                  <a:pt x="418" y="48"/>
                  <a:pt x="468" y="44"/>
                </a:cubicBezTo>
                <a:cubicBezTo>
                  <a:pt x="492" y="42"/>
                  <a:pt x="512" y="39"/>
                  <a:pt x="526" y="36"/>
                </a:cubicBezTo>
                <a:cubicBezTo>
                  <a:pt x="533" y="35"/>
                  <a:pt x="539" y="34"/>
                  <a:pt x="542" y="32"/>
                </a:cubicBezTo>
                <a:cubicBezTo>
                  <a:pt x="544" y="31"/>
                  <a:pt x="546" y="30"/>
                  <a:pt x="547" y="29"/>
                </a:cubicBezTo>
                <a:cubicBezTo>
                  <a:pt x="548" y="28"/>
                  <a:pt x="549" y="27"/>
                  <a:pt x="549" y="25"/>
                </a:cubicBezTo>
                <a:lnTo>
                  <a:pt x="547" y="2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ED31B9-BBFE-4F75-8708-713F7E367C7D}"/>
              </a:ext>
            </a:extLst>
          </p:cNvPr>
          <p:cNvGrpSpPr/>
          <p:nvPr/>
        </p:nvGrpSpPr>
        <p:grpSpPr>
          <a:xfrm>
            <a:off x="5270497" y="3668531"/>
            <a:ext cx="1698624" cy="2397125"/>
            <a:chOff x="5270497" y="10009931"/>
            <a:chExt cx="1698624" cy="2397125"/>
          </a:xfrm>
        </p:grpSpPr>
        <p:sp>
          <p:nvSpPr>
            <p:cNvPr id="1311" name="Freeform 326">
              <a:extLst>
                <a:ext uri="{FF2B5EF4-FFF2-40B4-BE49-F238E27FC236}">
                  <a16:creationId xmlns:a16="http://schemas.microsoft.com/office/drawing/2014/main" id="{75C1F4C9-9A49-4E2C-B85A-BA1D4FFC6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0497" y="10009931"/>
              <a:ext cx="1316038" cy="1493838"/>
            </a:xfrm>
            <a:custGeom>
              <a:avLst/>
              <a:gdLst>
                <a:gd name="T0" fmla="*/ 93 w 481"/>
                <a:gd name="T1" fmla="*/ 509 h 549"/>
                <a:gd name="T2" fmla="*/ 157 w 481"/>
                <a:gd name="T3" fmla="*/ 541 h 549"/>
                <a:gd name="T4" fmla="*/ 261 w 481"/>
                <a:gd name="T5" fmla="*/ 434 h 549"/>
                <a:gd name="T6" fmla="*/ 352 w 481"/>
                <a:gd name="T7" fmla="*/ 253 h 549"/>
                <a:gd name="T8" fmla="*/ 462 w 481"/>
                <a:gd name="T9" fmla="*/ 233 h 549"/>
                <a:gd name="T10" fmla="*/ 479 w 481"/>
                <a:gd name="T11" fmla="*/ 210 h 549"/>
                <a:gd name="T12" fmla="*/ 238 w 481"/>
                <a:gd name="T13" fmla="*/ 9 h 549"/>
                <a:gd name="T14" fmla="*/ 11 w 481"/>
                <a:gd name="T15" fmla="*/ 216 h 549"/>
                <a:gd name="T16" fmla="*/ 11 w 481"/>
                <a:gd name="T17" fmla="*/ 216 h 549"/>
                <a:gd name="T18" fmla="*/ 34 w 481"/>
                <a:gd name="T19" fmla="*/ 342 h 549"/>
                <a:gd name="T20" fmla="*/ 93 w 481"/>
                <a:gd name="T21" fmla="*/ 50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1" h="549">
                  <a:moveTo>
                    <a:pt x="93" y="509"/>
                  </a:moveTo>
                  <a:cubicBezTo>
                    <a:pt x="102" y="535"/>
                    <a:pt x="130" y="549"/>
                    <a:pt x="157" y="541"/>
                  </a:cubicBezTo>
                  <a:cubicBezTo>
                    <a:pt x="201" y="526"/>
                    <a:pt x="260" y="496"/>
                    <a:pt x="261" y="434"/>
                  </a:cubicBezTo>
                  <a:cubicBezTo>
                    <a:pt x="262" y="334"/>
                    <a:pt x="288" y="270"/>
                    <a:pt x="352" y="253"/>
                  </a:cubicBezTo>
                  <a:cubicBezTo>
                    <a:pt x="396" y="243"/>
                    <a:pt x="438" y="236"/>
                    <a:pt x="462" y="233"/>
                  </a:cubicBezTo>
                  <a:cubicBezTo>
                    <a:pt x="473" y="231"/>
                    <a:pt x="481" y="221"/>
                    <a:pt x="479" y="210"/>
                  </a:cubicBezTo>
                  <a:cubicBezTo>
                    <a:pt x="471" y="153"/>
                    <a:pt x="432" y="0"/>
                    <a:pt x="238" y="9"/>
                  </a:cubicBezTo>
                  <a:cubicBezTo>
                    <a:pt x="0" y="20"/>
                    <a:pt x="11" y="216"/>
                    <a:pt x="11" y="216"/>
                  </a:cubicBezTo>
                  <a:cubicBezTo>
                    <a:pt x="11" y="216"/>
                    <a:pt x="11" y="216"/>
                    <a:pt x="11" y="216"/>
                  </a:cubicBezTo>
                  <a:cubicBezTo>
                    <a:pt x="12" y="259"/>
                    <a:pt x="20" y="301"/>
                    <a:pt x="34" y="342"/>
                  </a:cubicBezTo>
                  <a:lnTo>
                    <a:pt x="93" y="50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25" name="Freeform 292">
              <a:extLst>
                <a:ext uri="{FF2B5EF4-FFF2-40B4-BE49-F238E27FC236}">
                  <a16:creationId xmlns:a16="http://schemas.microsoft.com/office/drawing/2014/main" id="{53DD0562-1C18-46F3-9DB0-995D78247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47" y="11064031"/>
              <a:ext cx="236537" cy="566738"/>
            </a:xfrm>
            <a:custGeom>
              <a:avLst/>
              <a:gdLst>
                <a:gd name="T0" fmla="*/ 0 w 149"/>
                <a:gd name="T1" fmla="*/ 77 h 357"/>
                <a:gd name="T2" fmla="*/ 113 w 149"/>
                <a:gd name="T3" fmla="*/ 357 h 357"/>
                <a:gd name="T4" fmla="*/ 149 w 149"/>
                <a:gd name="T5" fmla="*/ 333 h 357"/>
                <a:gd name="T6" fmla="*/ 24 w 149"/>
                <a:gd name="T7" fmla="*/ 0 h 357"/>
                <a:gd name="T8" fmla="*/ 0 w 149"/>
                <a:gd name="T9" fmla="*/ 7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357">
                  <a:moveTo>
                    <a:pt x="0" y="77"/>
                  </a:moveTo>
                  <a:lnTo>
                    <a:pt x="113" y="357"/>
                  </a:lnTo>
                  <a:lnTo>
                    <a:pt x="149" y="333"/>
                  </a:lnTo>
                  <a:lnTo>
                    <a:pt x="24" y="0"/>
                  </a:lnTo>
                  <a:lnTo>
                    <a:pt x="0" y="77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26" name="Freeform 293">
              <a:extLst>
                <a:ext uri="{FF2B5EF4-FFF2-40B4-BE49-F238E27FC236}">
                  <a16:creationId xmlns:a16="http://schemas.microsoft.com/office/drawing/2014/main" id="{54AECEB3-0C27-4C1E-BA92-6F314BA49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09" y="10587781"/>
              <a:ext cx="590550" cy="471488"/>
            </a:xfrm>
            <a:custGeom>
              <a:avLst/>
              <a:gdLst>
                <a:gd name="T0" fmla="*/ 215 w 217"/>
                <a:gd name="T1" fmla="*/ 0 h 174"/>
                <a:gd name="T2" fmla="*/ 198 w 217"/>
                <a:gd name="T3" fmla="*/ 20 h 174"/>
                <a:gd name="T4" fmla="*/ 88 w 217"/>
                <a:gd name="T5" fmla="*/ 40 h 174"/>
                <a:gd name="T6" fmla="*/ 0 w 217"/>
                <a:gd name="T7" fmla="*/ 170 h 174"/>
                <a:gd name="T8" fmla="*/ 6 w 217"/>
                <a:gd name="T9" fmla="*/ 171 h 174"/>
                <a:gd name="T10" fmla="*/ 38 w 217"/>
                <a:gd name="T11" fmla="*/ 174 h 174"/>
                <a:gd name="T12" fmla="*/ 213 w 217"/>
                <a:gd name="T13" fmla="*/ 25 h 174"/>
                <a:gd name="T14" fmla="*/ 217 w 217"/>
                <a:gd name="T15" fmla="*/ 1 h 174"/>
                <a:gd name="T16" fmla="*/ 215 w 217"/>
                <a:gd name="T17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" h="174">
                  <a:moveTo>
                    <a:pt x="215" y="0"/>
                  </a:moveTo>
                  <a:cubicBezTo>
                    <a:pt x="215" y="10"/>
                    <a:pt x="208" y="18"/>
                    <a:pt x="198" y="20"/>
                  </a:cubicBezTo>
                  <a:cubicBezTo>
                    <a:pt x="174" y="23"/>
                    <a:pt x="132" y="30"/>
                    <a:pt x="88" y="40"/>
                  </a:cubicBezTo>
                  <a:cubicBezTo>
                    <a:pt x="35" y="54"/>
                    <a:pt x="9" y="99"/>
                    <a:pt x="0" y="170"/>
                  </a:cubicBezTo>
                  <a:cubicBezTo>
                    <a:pt x="2" y="170"/>
                    <a:pt x="4" y="171"/>
                    <a:pt x="6" y="171"/>
                  </a:cubicBezTo>
                  <a:cubicBezTo>
                    <a:pt x="17" y="173"/>
                    <a:pt x="28" y="174"/>
                    <a:pt x="38" y="174"/>
                  </a:cubicBezTo>
                  <a:cubicBezTo>
                    <a:pt x="123" y="174"/>
                    <a:pt x="198" y="112"/>
                    <a:pt x="213" y="25"/>
                  </a:cubicBezTo>
                  <a:cubicBezTo>
                    <a:pt x="216" y="10"/>
                    <a:pt x="217" y="1"/>
                    <a:pt x="217" y="1"/>
                  </a:cubicBezTo>
                  <a:cubicBezTo>
                    <a:pt x="215" y="0"/>
                    <a:pt x="215" y="0"/>
                    <a:pt x="215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28" name="Freeform 295">
              <a:extLst>
                <a:ext uri="{FF2B5EF4-FFF2-40B4-BE49-F238E27FC236}">
                  <a16:creationId xmlns:a16="http://schemas.microsoft.com/office/drawing/2014/main" id="{32CDB38F-C963-411A-AA8B-D58B4D0E7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909" y="10170269"/>
              <a:ext cx="874712" cy="520700"/>
            </a:xfrm>
            <a:custGeom>
              <a:avLst/>
              <a:gdLst>
                <a:gd name="T0" fmla="*/ 179 w 322"/>
                <a:gd name="T1" fmla="*/ 0 h 192"/>
                <a:gd name="T2" fmla="*/ 120 w 322"/>
                <a:gd name="T3" fmla="*/ 4 h 192"/>
                <a:gd name="T4" fmla="*/ 28 w 322"/>
                <a:gd name="T5" fmla="*/ 125 h 192"/>
                <a:gd name="T6" fmla="*/ 103 w 322"/>
                <a:gd name="T7" fmla="*/ 192 h 192"/>
                <a:gd name="T8" fmla="*/ 158 w 322"/>
                <a:gd name="T9" fmla="*/ 176 h 192"/>
                <a:gd name="T10" fmla="*/ 244 w 322"/>
                <a:gd name="T11" fmla="*/ 146 h 192"/>
                <a:gd name="T12" fmla="*/ 315 w 322"/>
                <a:gd name="T13" fmla="*/ 73 h 192"/>
                <a:gd name="T14" fmla="*/ 179 w 322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2" h="192">
                  <a:moveTo>
                    <a:pt x="179" y="0"/>
                  </a:moveTo>
                  <a:cubicBezTo>
                    <a:pt x="161" y="0"/>
                    <a:pt x="142" y="1"/>
                    <a:pt x="120" y="4"/>
                  </a:cubicBezTo>
                  <a:cubicBezTo>
                    <a:pt x="120" y="4"/>
                    <a:pt x="0" y="30"/>
                    <a:pt x="28" y="125"/>
                  </a:cubicBezTo>
                  <a:cubicBezTo>
                    <a:pt x="43" y="178"/>
                    <a:pt x="74" y="192"/>
                    <a:pt x="103" y="192"/>
                  </a:cubicBezTo>
                  <a:cubicBezTo>
                    <a:pt x="127" y="192"/>
                    <a:pt x="149" y="182"/>
                    <a:pt x="158" y="176"/>
                  </a:cubicBezTo>
                  <a:cubicBezTo>
                    <a:pt x="171" y="167"/>
                    <a:pt x="188" y="148"/>
                    <a:pt x="244" y="146"/>
                  </a:cubicBezTo>
                  <a:cubicBezTo>
                    <a:pt x="300" y="143"/>
                    <a:pt x="322" y="100"/>
                    <a:pt x="315" y="73"/>
                  </a:cubicBezTo>
                  <a:cubicBezTo>
                    <a:pt x="308" y="42"/>
                    <a:pt x="278" y="0"/>
                    <a:pt x="179" y="0"/>
                  </a:cubicBezTo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92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29" name="Freeform 296">
              <a:extLst>
                <a:ext uri="{FF2B5EF4-FFF2-40B4-BE49-F238E27FC236}">
                  <a16:creationId xmlns:a16="http://schemas.microsoft.com/office/drawing/2014/main" id="{5470F1E8-59FD-4B54-A2FB-0CFE4458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4" y="10798919"/>
              <a:ext cx="307975" cy="306388"/>
            </a:xfrm>
            <a:custGeom>
              <a:avLst/>
              <a:gdLst>
                <a:gd name="T0" fmla="*/ 112 w 113"/>
                <a:gd name="T1" fmla="*/ 55 h 113"/>
                <a:gd name="T2" fmla="*/ 58 w 113"/>
                <a:gd name="T3" fmla="*/ 112 h 113"/>
                <a:gd name="T4" fmla="*/ 1 w 113"/>
                <a:gd name="T5" fmla="*/ 58 h 113"/>
                <a:gd name="T6" fmla="*/ 55 w 113"/>
                <a:gd name="T7" fmla="*/ 1 h 113"/>
                <a:gd name="T8" fmla="*/ 112 w 113"/>
                <a:gd name="T9" fmla="*/ 5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2" y="55"/>
                  </a:moveTo>
                  <a:cubicBezTo>
                    <a:pt x="113" y="86"/>
                    <a:pt x="89" y="111"/>
                    <a:pt x="58" y="112"/>
                  </a:cubicBezTo>
                  <a:cubicBezTo>
                    <a:pt x="27" y="113"/>
                    <a:pt x="2" y="89"/>
                    <a:pt x="1" y="58"/>
                  </a:cubicBezTo>
                  <a:cubicBezTo>
                    <a:pt x="0" y="27"/>
                    <a:pt x="24" y="2"/>
                    <a:pt x="55" y="1"/>
                  </a:cubicBezTo>
                  <a:cubicBezTo>
                    <a:pt x="86" y="0"/>
                    <a:pt x="111" y="24"/>
                    <a:pt x="112" y="5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0" name="Freeform 297">
              <a:extLst>
                <a:ext uri="{FF2B5EF4-FFF2-40B4-BE49-F238E27FC236}">
                  <a16:creationId xmlns:a16="http://schemas.microsoft.com/office/drawing/2014/main" id="{D6C59380-EC6F-47D2-B6A5-55664E338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697" y="10852894"/>
              <a:ext cx="198437" cy="198438"/>
            </a:xfrm>
            <a:custGeom>
              <a:avLst/>
              <a:gdLst>
                <a:gd name="T0" fmla="*/ 73 w 73"/>
                <a:gd name="T1" fmla="*/ 35 h 73"/>
                <a:gd name="T2" fmla="*/ 38 w 73"/>
                <a:gd name="T3" fmla="*/ 73 h 73"/>
                <a:gd name="T4" fmla="*/ 0 w 73"/>
                <a:gd name="T5" fmla="*/ 38 h 73"/>
                <a:gd name="T6" fmla="*/ 35 w 73"/>
                <a:gd name="T7" fmla="*/ 0 h 73"/>
                <a:gd name="T8" fmla="*/ 73 w 73"/>
                <a:gd name="T9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3">
                  <a:moveTo>
                    <a:pt x="73" y="35"/>
                  </a:moveTo>
                  <a:cubicBezTo>
                    <a:pt x="73" y="55"/>
                    <a:pt x="58" y="72"/>
                    <a:pt x="38" y="73"/>
                  </a:cubicBezTo>
                  <a:cubicBezTo>
                    <a:pt x="18" y="73"/>
                    <a:pt x="1" y="58"/>
                    <a:pt x="0" y="38"/>
                  </a:cubicBezTo>
                  <a:cubicBezTo>
                    <a:pt x="0" y="18"/>
                    <a:pt x="15" y="1"/>
                    <a:pt x="35" y="0"/>
                  </a:cubicBezTo>
                  <a:cubicBezTo>
                    <a:pt x="55" y="0"/>
                    <a:pt x="72" y="15"/>
                    <a:pt x="73" y="3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1" name="Freeform 298">
              <a:extLst>
                <a:ext uri="{FF2B5EF4-FFF2-40B4-BE49-F238E27FC236}">
                  <a16:creationId xmlns:a16="http://schemas.microsoft.com/office/drawing/2014/main" id="{965DBA6D-08FE-4DDF-94F0-B776C16B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684" y="10879881"/>
              <a:ext cx="144462" cy="144463"/>
            </a:xfrm>
            <a:custGeom>
              <a:avLst/>
              <a:gdLst>
                <a:gd name="T0" fmla="*/ 53 w 53"/>
                <a:gd name="T1" fmla="*/ 26 h 53"/>
                <a:gd name="T2" fmla="*/ 27 w 53"/>
                <a:gd name="T3" fmla="*/ 53 h 53"/>
                <a:gd name="T4" fmla="*/ 0 w 53"/>
                <a:gd name="T5" fmla="*/ 27 h 53"/>
                <a:gd name="T6" fmla="*/ 26 w 53"/>
                <a:gd name="T7" fmla="*/ 0 h 53"/>
                <a:gd name="T8" fmla="*/ 53 w 53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40"/>
                    <a:pt x="42" y="52"/>
                    <a:pt x="27" y="53"/>
                  </a:cubicBezTo>
                  <a:cubicBezTo>
                    <a:pt x="13" y="53"/>
                    <a:pt x="1" y="42"/>
                    <a:pt x="0" y="27"/>
                  </a:cubicBezTo>
                  <a:cubicBezTo>
                    <a:pt x="0" y="13"/>
                    <a:pt x="11" y="1"/>
                    <a:pt x="26" y="0"/>
                  </a:cubicBezTo>
                  <a:cubicBezTo>
                    <a:pt x="40" y="0"/>
                    <a:pt x="52" y="11"/>
                    <a:pt x="53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2" name="Freeform 299">
              <a:extLst>
                <a:ext uri="{FF2B5EF4-FFF2-40B4-BE49-F238E27FC236}">
                  <a16:creationId xmlns:a16="http://schemas.microsoft.com/office/drawing/2014/main" id="{FC306BD0-4036-470C-93B7-A5FF089DB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4434" y="10917981"/>
              <a:ext cx="274637" cy="641350"/>
            </a:xfrm>
            <a:custGeom>
              <a:avLst/>
              <a:gdLst>
                <a:gd name="T0" fmla="*/ 3 w 101"/>
                <a:gd name="T1" fmla="*/ 22 h 237"/>
                <a:gd name="T2" fmla="*/ 81 w 101"/>
                <a:gd name="T3" fmla="*/ 237 h 237"/>
                <a:gd name="T4" fmla="*/ 101 w 101"/>
                <a:gd name="T5" fmla="*/ 233 h 237"/>
                <a:gd name="T6" fmla="*/ 30 w 101"/>
                <a:gd name="T7" fmla="*/ 12 h 237"/>
                <a:gd name="T8" fmla="*/ 11 w 101"/>
                <a:gd name="T9" fmla="*/ 3 h 237"/>
                <a:gd name="T10" fmla="*/ 3 w 101"/>
                <a:gd name="T11" fmla="*/ 2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237">
                  <a:moveTo>
                    <a:pt x="3" y="22"/>
                  </a:moveTo>
                  <a:cubicBezTo>
                    <a:pt x="81" y="237"/>
                    <a:pt x="81" y="237"/>
                    <a:pt x="81" y="237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8" y="4"/>
                    <a:pt x="19" y="0"/>
                    <a:pt x="11" y="3"/>
                  </a:cubicBezTo>
                  <a:cubicBezTo>
                    <a:pt x="4" y="6"/>
                    <a:pt x="0" y="14"/>
                    <a:pt x="3" y="22"/>
                  </a:cubicBez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3" name="Freeform 300">
              <a:extLst>
                <a:ext uri="{FF2B5EF4-FFF2-40B4-BE49-F238E27FC236}">
                  <a16:creationId xmlns:a16="http://schemas.microsoft.com/office/drawing/2014/main" id="{71B62B8D-62E5-4159-9186-954C4778E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09" y="10660806"/>
              <a:ext cx="366712" cy="319088"/>
            </a:xfrm>
            <a:custGeom>
              <a:avLst/>
              <a:gdLst>
                <a:gd name="T0" fmla="*/ 0 w 135"/>
                <a:gd name="T1" fmla="*/ 37 h 118"/>
                <a:gd name="T2" fmla="*/ 72 w 135"/>
                <a:gd name="T3" fmla="*/ 8 h 118"/>
                <a:gd name="T4" fmla="*/ 124 w 135"/>
                <a:gd name="T5" fmla="*/ 27 h 118"/>
                <a:gd name="T6" fmla="*/ 105 w 135"/>
                <a:gd name="T7" fmla="*/ 83 h 118"/>
                <a:gd name="T8" fmla="*/ 24 w 135"/>
                <a:gd name="T9" fmla="*/ 118 h 118"/>
                <a:gd name="T10" fmla="*/ 0 w 135"/>
                <a:gd name="T11" fmla="*/ 3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18">
                  <a:moveTo>
                    <a:pt x="0" y="37"/>
                  </a:moveTo>
                  <a:cubicBezTo>
                    <a:pt x="72" y="8"/>
                    <a:pt x="72" y="8"/>
                    <a:pt x="72" y="8"/>
                  </a:cubicBezTo>
                  <a:cubicBezTo>
                    <a:pt x="92" y="0"/>
                    <a:pt x="114" y="8"/>
                    <a:pt x="124" y="27"/>
                  </a:cubicBezTo>
                  <a:cubicBezTo>
                    <a:pt x="135" y="47"/>
                    <a:pt x="126" y="73"/>
                    <a:pt x="105" y="83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4" y="118"/>
                    <a:pt x="6" y="86"/>
                    <a:pt x="0" y="3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4" name="Freeform 301">
              <a:extLst>
                <a:ext uri="{FF2B5EF4-FFF2-40B4-BE49-F238E27FC236}">
                  <a16:creationId xmlns:a16="http://schemas.microsoft.com/office/drawing/2014/main" id="{9CCD3044-F481-40CD-B4A0-C15E530AB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47" y="10763994"/>
              <a:ext cx="80962" cy="107950"/>
            </a:xfrm>
            <a:custGeom>
              <a:avLst/>
              <a:gdLst>
                <a:gd name="T0" fmla="*/ 27 w 30"/>
                <a:gd name="T1" fmla="*/ 16 h 40"/>
                <a:gd name="T2" fmla="*/ 21 w 30"/>
                <a:gd name="T3" fmla="*/ 38 h 40"/>
                <a:gd name="T4" fmla="*/ 3 w 30"/>
                <a:gd name="T5" fmla="*/ 24 h 40"/>
                <a:gd name="T6" fmla="*/ 9 w 30"/>
                <a:gd name="T7" fmla="*/ 2 h 40"/>
                <a:gd name="T8" fmla="*/ 27 w 30"/>
                <a:gd name="T9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0">
                  <a:moveTo>
                    <a:pt x="27" y="16"/>
                  </a:moveTo>
                  <a:cubicBezTo>
                    <a:pt x="30" y="26"/>
                    <a:pt x="27" y="36"/>
                    <a:pt x="21" y="38"/>
                  </a:cubicBezTo>
                  <a:cubicBezTo>
                    <a:pt x="14" y="40"/>
                    <a:pt x="7" y="34"/>
                    <a:pt x="3" y="24"/>
                  </a:cubicBezTo>
                  <a:cubicBezTo>
                    <a:pt x="0" y="14"/>
                    <a:pt x="3" y="4"/>
                    <a:pt x="9" y="2"/>
                  </a:cubicBezTo>
                  <a:cubicBezTo>
                    <a:pt x="16" y="0"/>
                    <a:pt x="23" y="6"/>
                    <a:pt x="27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92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5" name="Freeform 302">
              <a:extLst>
                <a:ext uri="{FF2B5EF4-FFF2-40B4-BE49-F238E27FC236}">
                  <a16:creationId xmlns:a16="http://schemas.microsoft.com/office/drawing/2014/main" id="{53837F2D-9051-49CB-9C84-DA55696B5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47" y="10573494"/>
              <a:ext cx="112712" cy="133350"/>
            </a:xfrm>
            <a:custGeom>
              <a:avLst/>
              <a:gdLst>
                <a:gd name="T0" fmla="*/ 41 w 41"/>
                <a:gd name="T1" fmla="*/ 49 h 49"/>
                <a:gd name="T2" fmla="*/ 34 w 41"/>
                <a:gd name="T3" fmla="*/ 42 h 49"/>
                <a:gd name="T4" fmla="*/ 20 w 41"/>
                <a:gd name="T5" fmla="*/ 26 h 49"/>
                <a:gd name="T6" fmla="*/ 6 w 41"/>
                <a:gd name="T7" fmla="*/ 8 h 49"/>
                <a:gd name="T8" fmla="*/ 1 w 41"/>
                <a:gd name="T9" fmla="*/ 1 h 49"/>
                <a:gd name="T10" fmla="*/ 7 w 41"/>
                <a:gd name="T11" fmla="*/ 7 h 49"/>
                <a:gd name="T12" fmla="*/ 21 w 41"/>
                <a:gd name="T13" fmla="*/ 24 h 49"/>
                <a:gd name="T14" fmla="*/ 35 w 41"/>
                <a:gd name="T15" fmla="*/ 42 h 49"/>
                <a:gd name="T16" fmla="*/ 41 w 41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9">
                  <a:moveTo>
                    <a:pt x="41" y="49"/>
                  </a:moveTo>
                  <a:cubicBezTo>
                    <a:pt x="40" y="49"/>
                    <a:pt x="38" y="47"/>
                    <a:pt x="34" y="42"/>
                  </a:cubicBezTo>
                  <a:cubicBezTo>
                    <a:pt x="30" y="38"/>
                    <a:pt x="25" y="32"/>
                    <a:pt x="20" y="26"/>
                  </a:cubicBezTo>
                  <a:cubicBezTo>
                    <a:pt x="14" y="19"/>
                    <a:pt x="9" y="13"/>
                    <a:pt x="6" y="8"/>
                  </a:cubicBezTo>
                  <a:cubicBezTo>
                    <a:pt x="2" y="4"/>
                    <a:pt x="0" y="1"/>
                    <a:pt x="1" y="1"/>
                  </a:cubicBezTo>
                  <a:cubicBezTo>
                    <a:pt x="1" y="0"/>
                    <a:pt x="3" y="3"/>
                    <a:pt x="7" y="7"/>
                  </a:cubicBezTo>
                  <a:cubicBezTo>
                    <a:pt x="11" y="12"/>
                    <a:pt x="16" y="18"/>
                    <a:pt x="21" y="24"/>
                  </a:cubicBezTo>
                  <a:cubicBezTo>
                    <a:pt x="27" y="31"/>
                    <a:pt x="32" y="37"/>
                    <a:pt x="35" y="42"/>
                  </a:cubicBezTo>
                  <a:cubicBezTo>
                    <a:pt x="39" y="46"/>
                    <a:pt x="41" y="49"/>
                    <a:pt x="41" y="49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6" name="Freeform 303">
              <a:extLst>
                <a:ext uri="{FF2B5EF4-FFF2-40B4-BE49-F238E27FC236}">
                  <a16:creationId xmlns:a16="http://schemas.microsoft.com/office/drawing/2014/main" id="{3C9A89C1-BCC0-471E-8EBE-55EC299FA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359" y="10395694"/>
              <a:ext cx="274637" cy="149225"/>
            </a:xfrm>
            <a:custGeom>
              <a:avLst/>
              <a:gdLst>
                <a:gd name="T0" fmla="*/ 101 w 101"/>
                <a:gd name="T1" fmla="*/ 0 h 55"/>
                <a:gd name="T2" fmla="*/ 99 w 101"/>
                <a:gd name="T3" fmla="*/ 5 h 55"/>
                <a:gd name="T4" fmla="*/ 97 w 101"/>
                <a:gd name="T5" fmla="*/ 11 h 55"/>
                <a:gd name="T6" fmla="*/ 93 w 101"/>
                <a:gd name="T7" fmla="*/ 18 h 55"/>
                <a:gd name="T8" fmla="*/ 88 w 101"/>
                <a:gd name="T9" fmla="*/ 26 h 55"/>
                <a:gd name="T10" fmla="*/ 81 w 101"/>
                <a:gd name="T11" fmla="*/ 34 h 55"/>
                <a:gd name="T12" fmla="*/ 59 w 101"/>
                <a:gd name="T13" fmla="*/ 48 h 55"/>
                <a:gd name="T14" fmla="*/ 14 w 101"/>
                <a:gd name="T15" fmla="*/ 45 h 55"/>
                <a:gd name="T16" fmla="*/ 3 w 101"/>
                <a:gd name="T17" fmla="*/ 37 h 55"/>
                <a:gd name="T18" fmla="*/ 0 w 101"/>
                <a:gd name="T19" fmla="*/ 34 h 55"/>
                <a:gd name="T20" fmla="*/ 0 w 101"/>
                <a:gd name="T21" fmla="*/ 33 h 55"/>
                <a:gd name="T22" fmla="*/ 15 w 101"/>
                <a:gd name="T23" fmla="*/ 44 h 55"/>
                <a:gd name="T24" fmla="*/ 34 w 101"/>
                <a:gd name="T25" fmla="*/ 49 h 55"/>
                <a:gd name="T26" fmla="*/ 58 w 101"/>
                <a:gd name="T27" fmla="*/ 46 h 55"/>
                <a:gd name="T28" fmla="*/ 79 w 101"/>
                <a:gd name="T29" fmla="*/ 33 h 55"/>
                <a:gd name="T30" fmla="*/ 87 w 101"/>
                <a:gd name="T31" fmla="*/ 25 h 55"/>
                <a:gd name="T32" fmla="*/ 92 w 101"/>
                <a:gd name="T33" fmla="*/ 17 h 55"/>
                <a:gd name="T34" fmla="*/ 101 w 101"/>
                <a:gd name="T3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1" h="55">
                  <a:moveTo>
                    <a:pt x="101" y="0"/>
                  </a:moveTo>
                  <a:cubicBezTo>
                    <a:pt x="101" y="0"/>
                    <a:pt x="100" y="2"/>
                    <a:pt x="99" y="5"/>
                  </a:cubicBezTo>
                  <a:cubicBezTo>
                    <a:pt x="99" y="7"/>
                    <a:pt x="98" y="8"/>
                    <a:pt x="97" y="11"/>
                  </a:cubicBezTo>
                  <a:cubicBezTo>
                    <a:pt x="96" y="13"/>
                    <a:pt x="95" y="15"/>
                    <a:pt x="93" y="18"/>
                  </a:cubicBezTo>
                  <a:cubicBezTo>
                    <a:pt x="92" y="20"/>
                    <a:pt x="90" y="23"/>
                    <a:pt x="88" y="26"/>
                  </a:cubicBezTo>
                  <a:cubicBezTo>
                    <a:pt x="86" y="29"/>
                    <a:pt x="83" y="31"/>
                    <a:pt x="81" y="34"/>
                  </a:cubicBezTo>
                  <a:cubicBezTo>
                    <a:pt x="75" y="40"/>
                    <a:pt x="68" y="45"/>
                    <a:pt x="59" y="48"/>
                  </a:cubicBezTo>
                  <a:cubicBezTo>
                    <a:pt x="42" y="55"/>
                    <a:pt x="24" y="51"/>
                    <a:pt x="14" y="45"/>
                  </a:cubicBezTo>
                  <a:cubicBezTo>
                    <a:pt x="9" y="42"/>
                    <a:pt x="5" y="39"/>
                    <a:pt x="3" y="37"/>
                  </a:cubicBezTo>
                  <a:cubicBezTo>
                    <a:pt x="2" y="35"/>
                    <a:pt x="1" y="34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2"/>
                    <a:pt x="4" y="39"/>
                    <a:pt x="15" y="44"/>
                  </a:cubicBezTo>
                  <a:cubicBezTo>
                    <a:pt x="20" y="47"/>
                    <a:pt x="26" y="49"/>
                    <a:pt x="34" y="49"/>
                  </a:cubicBezTo>
                  <a:cubicBezTo>
                    <a:pt x="42" y="50"/>
                    <a:pt x="50" y="49"/>
                    <a:pt x="58" y="46"/>
                  </a:cubicBezTo>
                  <a:cubicBezTo>
                    <a:pt x="67" y="43"/>
                    <a:pt x="74" y="38"/>
                    <a:pt x="79" y="33"/>
                  </a:cubicBezTo>
                  <a:cubicBezTo>
                    <a:pt x="82" y="30"/>
                    <a:pt x="85" y="28"/>
                    <a:pt x="87" y="25"/>
                  </a:cubicBezTo>
                  <a:cubicBezTo>
                    <a:pt x="89" y="22"/>
                    <a:pt x="91" y="19"/>
                    <a:pt x="92" y="17"/>
                  </a:cubicBezTo>
                  <a:cubicBezTo>
                    <a:pt x="98" y="7"/>
                    <a:pt x="100" y="0"/>
                    <a:pt x="101" y="0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7" name="Freeform 304">
              <a:extLst>
                <a:ext uri="{FF2B5EF4-FFF2-40B4-BE49-F238E27FC236}">
                  <a16:creationId xmlns:a16="http://schemas.microsoft.com/office/drawing/2014/main" id="{ADC76CD4-18A9-4BF5-96AA-C28F7DB53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584" y="10265519"/>
              <a:ext cx="98425" cy="42863"/>
            </a:xfrm>
            <a:custGeom>
              <a:avLst/>
              <a:gdLst>
                <a:gd name="T0" fmla="*/ 36 w 36"/>
                <a:gd name="T1" fmla="*/ 0 h 16"/>
                <a:gd name="T2" fmla="*/ 19 w 36"/>
                <a:gd name="T3" fmla="*/ 11 h 16"/>
                <a:gd name="T4" fmla="*/ 0 w 36"/>
                <a:gd name="T5" fmla="*/ 16 h 16"/>
                <a:gd name="T6" fmla="*/ 18 w 36"/>
                <a:gd name="T7" fmla="*/ 9 h 16"/>
                <a:gd name="T8" fmla="*/ 36 w 3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6">
                  <a:moveTo>
                    <a:pt x="36" y="0"/>
                  </a:moveTo>
                  <a:cubicBezTo>
                    <a:pt x="36" y="0"/>
                    <a:pt x="29" y="6"/>
                    <a:pt x="19" y="11"/>
                  </a:cubicBezTo>
                  <a:cubicBezTo>
                    <a:pt x="9" y="15"/>
                    <a:pt x="0" y="16"/>
                    <a:pt x="0" y="16"/>
                  </a:cubicBezTo>
                  <a:cubicBezTo>
                    <a:pt x="0" y="15"/>
                    <a:pt x="9" y="13"/>
                    <a:pt x="18" y="9"/>
                  </a:cubicBezTo>
                  <a:cubicBezTo>
                    <a:pt x="28" y="4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8" name="Freeform 305">
              <a:extLst>
                <a:ext uri="{FF2B5EF4-FFF2-40B4-BE49-F238E27FC236}">
                  <a16:creationId xmlns:a16="http://schemas.microsoft.com/office/drawing/2014/main" id="{AFA8F0DB-39B0-4F61-B27A-51D8E4049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897" y="10668744"/>
              <a:ext cx="593725" cy="782638"/>
            </a:xfrm>
            <a:custGeom>
              <a:avLst/>
              <a:gdLst>
                <a:gd name="T0" fmla="*/ 218 w 218"/>
                <a:gd name="T1" fmla="*/ 0 h 289"/>
                <a:gd name="T2" fmla="*/ 217 w 218"/>
                <a:gd name="T3" fmla="*/ 0 h 289"/>
                <a:gd name="T4" fmla="*/ 214 w 218"/>
                <a:gd name="T5" fmla="*/ 1 h 289"/>
                <a:gd name="T6" fmla="*/ 202 w 218"/>
                <a:gd name="T7" fmla="*/ 5 h 289"/>
                <a:gd name="T8" fmla="*/ 194 w 218"/>
                <a:gd name="T9" fmla="*/ 7 h 289"/>
                <a:gd name="T10" fmla="*/ 184 w 218"/>
                <a:gd name="T11" fmla="*/ 11 h 289"/>
                <a:gd name="T12" fmla="*/ 173 w 218"/>
                <a:gd name="T13" fmla="*/ 16 h 289"/>
                <a:gd name="T14" fmla="*/ 162 w 218"/>
                <a:gd name="T15" fmla="*/ 23 h 289"/>
                <a:gd name="T16" fmla="*/ 141 w 218"/>
                <a:gd name="T17" fmla="*/ 45 h 289"/>
                <a:gd name="T18" fmla="*/ 132 w 218"/>
                <a:gd name="T19" fmla="*/ 79 h 289"/>
                <a:gd name="T20" fmla="*/ 134 w 218"/>
                <a:gd name="T21" fmla="*/ 117 h 289"/>
                <a:gd name="T22" fmla="*/ 135 w 218"/>
                <a:gd name="T23" fmla="*/ 160 h 289"/>
                <a:gd name="T24" fmla="*/ 128 w 218"/>
                <a:gd name="T25" fmla="*/ 201 h 289"/>
                <a:gd name="T26" fmla="*/ 125 w 218"/>
                <a:gd name="T27" fmla="*/ 211 h 289"/>
                <a:gd name="T28" fmla="*/ 121 w 218"/>
                <a:gd name="T29" fmla="*/ 220 h 289"/>
                <a:gd name="T30" fmla="*/ 119 w 218"/>
                <a:gd name="T31" fmla="*/ 224 h 289"/>
                <a:gd name="T32" fmla="*/ 116 w 218"/>
                <a:gd name="T33" fmla="*/ 229 h 289"/>
                <a:gd name="T34" fmla="*/ 114 w 218"/>
                <a:gd name="T35" fmla="*/ 233 h 289"/>
                <a:gd name="T36" fmla="*/ 111 w 218"/>
                <a:gd name="T37" fmla="*/ 237 h 289"/>
                <a:gd name="T38" fmla="*/ 60 w 218"/>
                <a:gd name="T39" fmla="*/ 278 h 289"/>
                <a:gd name="T40" fmla="*/ 36 w 218"/>
                <a:gd name="T41" fmla="*/ 286 h 289"/>
                <a:gd name="T42" fmla="*/ 25 w 218"/>
                <a:gd name="T43" fmla="*/ 288 h 289"/>
                <a:gd name="T44" fmla="*/ 16 w 218"/>
                <a:gd name="T45" fmla="*/ 289 h 289"/>
                <a:gd name="T46" fmla="*/ 9 w 218"/>
                <a:gd name="T47" fmla="*/ 289 h 289"/>
                <a:gd name="T48" fmla="*/ 4 w 218"/>
                <a:gd name="T49" fmla="*/ 288 h 289"/>
                <a:gd name="T50" fmla="*/ 1 w 218"/>
                <a:gd name="T51" fmla="*/ 288 h 289"/>
                <a:gd name="T52" fmla="*/ 0 w 218"/>
                <a:gd name="T53" fmla="*/ 288 h 289"/>
                <a:gd name="T54" fmla="*/ 1 w 218"/>
                <a:gd name="T55" fmla="*/ 288 h 289"/>
                <a:gd name="T56" fmla="*/ 4 w 218"/>
                <a:gd name="T57" fmla="*/ 288 h 289"/>
                <a:gd name="T58" fmla="*/ 9 w 218"/>
                <a:gd name="T59" fmla="*/ 288 h 289"/>
                <a:gd name="T60" fmla="*/ 16 w 218"/>
                <a:gd name="T61" fmla="*/ 288 h 289"/>
                <a:gd name="T62" fmla="*/ 25 w 218"/>
                <a:gd name="T63" fmla="*/ 287 h 289"/>
                <a:gd name="T64" fmla="*/ 35 w 218"/>
                <a:gd name="T65" fmla="*/ 285 h 289"/>
                <a:gd name="T66" fmla="*/ 59 w 218"/>
                <a:gd name="T67" fmla="*/ 277 h 289"/>
                <a:gd name="T68" fmla="*/ 110 w 218"/>
                <a:gd name="T69" fmla="*/ 236 h 289"/>
                <a:gd name="T70" fmla="*/ 112 w 218"/>
                <a:gd name="T71" fmla="*/ 232 h 289"/>
                <a:gd name="T72" fmla="*/ 115 w 218"/>
                <a:gd name="T73" fmla="*/ 228 h 289"/>
                <a:gd name="T74" fmla="*/ 117 w 218"/>
                <a:gd name="T75" fmla="*/ 224 h 289"/>
                <a:gd name="T76" fmla="*/ 119 w 218"/>
                <a:gd name="T77" fmla="*/ 219 h 289"/>
                <a:gd name="T78" fmla="*/ 123 w 218"/>
                <a:gd name="T79" fmla="*/ 210 h 289"/>
                <a:gd name="T80" fmla="*/ 126 w 218"/>
                <a:gd name="T81" fmla="*/ 201 h 289"/>
                <a:gd name="T82" fmla="*/ 133 w 218"/>
                <a:gd name="T83" fmla="*/ 159 h 289"/>
                <a:gd name="T84" fmla="*/ 132 w 218"/>
                <a:gd name="T85" fmla="*/ 118 h 289"/>
                <a:gd name="T86" fmla="*/ 130 w 218"/>
                <a:gd name="T87" fmla="*/ 78 h 289"/>
                <a:gd name="T88" fmla="*/ 139 w 218"/>
                <a:gd name="T89" fmla="*/ 44 h 289"/>
                <a:gd name="T90" fmla="*/ 161 w 218"/>
                <a:gd name="T91" fmla="*/ 22 h 289"/>
                <a:gd name="T92" fmla="*/ 172 w 218"/>
                <a:gd name="T93" fmla="*/ 15 h 289"/>
                <a:gd name="T94" fmla="*/ 183 w 218"/>
                <a:gd name="T95" fmla="*/ 10 h 289"/>
                <a:gd name="T96" fmla="*/ 193 w 218"/>
                <a:gd name="T97" fmla="*/ 6 h 289"/>
                <a:gd name="T98" fmla="*/ 202 w 218"/>
                <a:gd name="T99" fmla="*/ 4 h 289"/>
                <a:gd name="T100" fmla="*/ 213 w 218"/>
                <a:gd name="T101" fmla="*/ 1 h 289"/>
                <a:gd name="T102" fmla="*/ 216 w 218"/>
                <a:gd name="T103" fmla="*/ 0 h 289"/>
                <a:gd name="T104" fmla="*/ 218 w 218"/>
                <a:gd name="T105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8" h="289">
                  <a:moveTo>
                    <a:pt x="218" y="0"/>
                  </a:moveTo>
                  <a:cubicBezTo>
                    <a:pt x="218" y="0"/>
                    <a:pt x="217" y="0"/>
                    <a:pt x="217" y="0"/>
                  </a:cubicBezTo>
                  <a:cubicBezTo>
                    <a:pt x="216" y="0"/>
                    <a:pt x="215" y="1"/>
                    <a:pt x="214" y="1"/>
                  </a:cubicBezTo>
                  <a:cubicBezTo>
                    <a:pt x="211" y="2"/>
                    <a:pt x="207" y="3"/>
                    <a:pt x="202" y="5"/>
                  </a:cubicBezTo>
                  <a:cubicBezTo>
                    <a:pt x="199" y="5"/>
                    <a:pt x="197" y="6"/>
                    <a:pt x="194" y="7"/>
                  </a:cubicBezTo>
                  <a:cubicBezTo>
                    <a:pt x="191" y="8"/>
                    <a:pt x="187" y="10"/>
                    <a:pt x="184" y="11"/>
                  </a:cubicBezTo>
                  <a:cubicBezTo>
                    <a:pt x="180" y="12"/>
                    <a:pt x="177" y="14"/>
                    <a:pt x="173" y="16"/>
                  </a:cubicBezTo>
                  <a:cubicBezTo>
                    <a:pt x="169" y="18"/>
                    <a:pt x="165" y="20"/>
                    <a:pt x="162" y="23"/>
                  </a:cubicBezTo>
                  <a:cubicBezTo>
                    <a:pt x="154" y="28"/>
                    <a:pt x="146" y="36"/>
                    <a:pt x="141" y="45"/>
                  </a:cubicBezTo>
                  <a:cubicBezTo>
                    <a:pt x="135" y="55"/>
                    <a:pt x="132" y="66"/>
                    <a:pt x="132" y="79"/>
                  </a:cubicBezTo>
                  <a:cubicBezTo>
                    <a:pt x="131" y="91"/>
                    <a:pt x="133" y="104"/>
                    <a:pt x="134" y="117"/>
                  </a:cubicBezTo>
                  <a:cubicBezTo>
                    <a:pt x="135" y="131"/>
                    <a:pt x="136" y="145"/>
                    <a:pt x="135" y="160"/>
                  </a:cubicBezTo>
                  <a:cubicBezTo>
                    <a:pt x="134" y="174"/>
                    <a:pt x="132" y="188"/>
                    <a:pt x="128" y="201"/>
                  </a:cubicBezTo>
                  <a:cubicBezTo>
                    <a:pt x="127" y="204"/>
                    <a:pt x="126" y="208"/>
                    <a:pt x="125" y="211"/>
                  </a:cubicBezTo>
                  <a:cubicBezTo>
                    <a:pt x="124" y="214"/>
                    <a:pt x="122" y="217"/>
                    <a:pt x="121" y="220"/>
                  </a:cubicBezTo>
                  <a:cubicBezTo>
                    <a:pt x="120" y="221"/>
                    <a:pt x="119" y="223"/>
                    <a:pt x="119" y="224"/>
                  </a:cubicBezTo>
                  <a:cubicBezTo>
                    <a:pt x="118" y="226"/>
                    <a:pt x="117" y="227"/>
                    <a:pt x="116" y="229"/>
                  </a:cubicBezTo>
                  <a:cubicBezTo>
                    <a:pt x="115" y="230"/>
                    <a:pt x="115" y="231"/>
                    <a:pt x="114" y="233"/>
                  </a:cubicBezTo>
                  <a:cubicBezTo>
                    <a:pt x="113" y="234"/>
                    <a:pt x="112" y="235"/>
                    <a:pt x="111" y="237"/>
                  </a:cubicBezTo>
                  <a:cubicBezTo>
                    <a:pt x="97" y="257"/>
                    <a:pt x="77" y="271"/>
                    <a:pt x="60" y="278"/>
                  </a:cubicBezTo>
                  <a:cubicBezTo>
                    <a:pt x="51" y="282"/>
                    <a:pt x="43" y="285"/>
                    <a:pt x="36" y="286"/>
                  </a:cubicBezTo>
                  <a:cubicBezTo>
                    <a:pt x="32" y="287"/>
                    <a:pt x="28" y="288"/>
                    <a:pt x="25" y="288"/>
                  </a:cubicBezTo>
                  <a:cubicBezTo>
                    <a:pt x="22" y="288"/>
                    <a:pt x="19" y="289"/>
                    <a:pt x="16" y="289"/>
                  </a:cubicBezTo>
                  <a:cubicBezTo>
                    <a:pt x="14" y="289"/>
                    <a:pt x="11" y="289"/>
                    <a:pt x="9" y="289"/>
                  </a:cubicBezTo>
                  <a:cubicBezTo>
                    <a:pt x="7" y="289"/>
                    <a:pt x="6" y="288"/>
                    <a:pt x="4" y="288"/>
                  </a:cubicBezTo>
                  <a:cubicBezTo>
                    <a:pt x="3" y="288"/>
                    <a:pt x="2" y="288"/>
                    <a:pt x="1" y="28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88"/>
                    <a:pt x="0" y="288"/>
                    <a:pt x="1" y="288"/>
                  </a:cubicBezTo>
                  <a:cubicBezTo>
                    <a:pt x="2" y="288"/>
                    <a:pt x="3" y="288"/>
                    <a:pt x="4" y="288"/>
                  </a:cubicBezTo>
                  <a:cubicBezTo>
                    <a:pt x="6" y="288"/>
                    <a:pt x="7" y="288"/>
                    <a:pt x="9" y="288"/>
                  </a:cubicBezTo>
                  <a:cubicBezTo>
                    <a:pt x="11" y="288"/>
                    <a:pt x="14" y="288"/>
                    <a:pt x="16" y="288"/>
                  </a:cubicBezTo>
                  <a:cubicBezTo>
                    <a:pt x="19" y="288"/>
                    <a:pt x="22" y="287"/>
                    <a:pt x="25" y="287"/>
                  </a:cubicBezTo>
                  <a:cubicBezTo>
                    <a:pt x="28" y="287"/>
                    <a:pt x="32" y="286"/>
                    <a:pt x="35" y="285"/>
                  </a:cubicBezTo>
                  <a:cubicBezTo>
                    <a:pt x="43" y="283"/>
                    <a:pt x="51" y="281"/>
                    <a:pt x="59" y="277"/>
                  </a:cubicBezTo>
                  <a:cubicBezTo>
                    <a:pt x="76" y="269"/>
                    <a:pt x="95" y="256"/>
                    <a:pt x="110" y="236"/>
                  </a:cubicBezTo>
                  <a:cubicBezTo>
                    <a:pt x="110" y="234"/>
                    <a:pt x="111" y="233"/>
                    <a:pt x="112" y="232"/>
                  </a:cubicBezTo>
                  <a:cubicBezTo>
                    <a:pt x="113" y="230"/>
                    <a:pt x="114" y="229"/>
                    <a:pt x="115" y="228"/>
                  </a:cubicBezTo>
                  <a:cubicBezTo>
                    <a:pt x="115" y="226"/>
                    <a:pt x="116" y="225"/>
                    <a:pt x="117" y="224"/>
                  </a:cubicBezTo>
                  <a:cubicBezTo>
                    <a:pt x="118" y="222"/>
                    <a:pt x="118" y="221"/>
                    <a:pt x="119" y="219"/>
                  </a:cubicBezTo>
                  <a:cubicBezTo>
                    <a:pt x="120" y="216"/>
                    <a:pt x="122" y="213"/>
                    <a:pt x="123" y="210"/>
                  </a:cubicBezTo>
                  <a:cubicBezTo>
                    <a:pt x="124" y="207"/>
                    <a:pt x="125" y="204"/>
                    <a:pt x="126" y="201"/>
                  </a:cubicBezTo>
                  <a:cubicBezTo>
                    <a:pt x="130" y="188"/>
                    <a:pt x="132" y="174"/>
                    <a:pt x="133" y="159"/>
                  </a:cubicBezTo>
                  <a:cubicBezTo>
                    <a:pt x="134" y="145"/>
                    <a:pt x="133" y="131"/>
                    <a:pt x="132" y="118"/>
                  </a:cubicBezTo>
                  <a:cubicBezTo>
                    <a:pt x="131" y="104"/>
                    <a:pt x="130" y="91"/>
                    <a:pt x="130" y="78"/>
                  </a:cubicBezTo>
                  <a:cubicBezTo>
                    <a:pt x="131" y="66"/>
                    <a:pt x="134" y="54"/>
                    <a:pt x="139" y="44"/>
                  </a:cubicBezTo>
                  <a:cubicBezTo>
                    <a:pt x="145" y="34"/>
                    <a:pt x="153" y="27"/>
                    <a:pt x="161" y="22"/>
                  </a:cubicBezTo>
                  <a:cubicBezTo>
                    <a:pt x="165" y="19"/>
                    <a:pt x="169" y="17"/>
                    <a:pt x="172" y="15"/>
                  </a:cubicBezTo>
                  <a:cubicBezTo>
                    <a:pt x="176" y="13"/>
                    <a:pt x="180" y="11"/>
                    <a:pt x="183" y="10"/>
                  </a:cubicBezTo>
                  <a:cubicBezTo>
                    <a:pt x="187" y="9"/>
                    <a:pt x="190" y="7"/>
                    <a:pt x="193" y="6"/>
                  </a:cubicBezTo>
                  <a:cubicBezTo>
                    <a:pt x="196" y="5"/>
                    <a:pt x="199" y="5"/>
                    <a:pt x="202" y="4"/>
                  </a:cubicBezTo>
                  <a:cubicBezTo>
                    <a:pt x="207" y="2"/>
                    <a:pt x="211" y="1"/>
                    <a:pt x="213" y="1"/>
                  </a:cubicBezTo>
                  <a:cubicBezTo>
                    <a:pt x="215" y="0"/>
                    <a:pt x="216" y="0"/>
                    <a:pt x="216" y="0"/>
                  </a:cubicBezTo>
                  <a:cubicBezTo>
                    <a:pt x="217" y="0"/>
                    <a:pt x="218" y="0"/>
                    <a:pt x="218" y="0"/>
                  </a:cubicBezTo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39" name="Freeform 306">
              <a:extLst>
                <a:ext uri="{FF2B5EF4-FFF2-40B4-BE49-F238E27FC236}">
                  <a16:creationId xmlns:a16="http://schemas.microsoft.com/office/drawing/2014/main" id="{94E0C80B-8E90-4604-9C15-D218112E1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4" y="11492656"/>
              <a:ext cx="1443037" cy="914400"/>
            </a:xfrm>
            <a:custGeom>
              <a:avLst/>
              <a:gdLst>
                <a:gd name="T0" fmla="*/ 519 w 531"/>
                <a:gd name="T1" fmla="*/ 338 h 338"/>
                <a:gd name="T2" fmla="*/ 0 w 531"/>
                <a:gd name="T3" fmla="*/ 335 h 338"/>
                <a:gd name="T4" fmla="*/ 105 w 531"/>
                <a:gd name="T5" fmla="*/ 164 h 338"/>
                <a:gd name="T6" fmla="*/ 308 w 531"/>
                <a:gd name="T7" fmla="*/ 18 h 338"/>
                <a:gd name="T8" fmla="*/ 504 w 531"/>
                <a:gd name="T9" fmla="*/ 125 h 338"/>
                <a:gd name="T10" fmla="*/ 513 w 531"/>
                <a:gd name="T11" fmla="*/ 159 h 338"/>
                <a:gd name="T12" fmla="*/ 519 w 531"/>
                <a:gd name="T13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1" h="338">
                  <a:moveTo>
                    <a:pt x="519" y="338"/>
                  </a:moveTo>
                  <a:cubicBezTo>
                    <a:pt x="0" y="335"/>
                    <a:pt x="0" y="335"/>
                    <a:pt x="0" y="335"/>
                  </a:cubicBezTo>
                  <a:cubicBezTo>
                    <a:pt x="105" y="164"/>
                    <a:pt x="105" y="164"/>
                    <a:pt x="105" y="164"/>
                  </a:cubicBezTo>
                  <a:cubicBezTo>
                    <a:pt x="150" y="90"/>
                    <a:pt x="223" y="37"/>
                    <a:pt x="308" y="18"/>
                  </a:cubicBezTo>
                  <a:cubicBezTo>
                    <a:pt x="391" y="0"/>
                    <a:pt x="476" y="45"/>
                    <a:pt x="504" y="125"/>
                  </a:cubicBezTo>
                  <a:cubicBezTo>
                    <a:pt x="508" y="136"/>
                    <a:pt x="511" y="147"/>
                    <a:pt x="513" y="159"/>
                  </a:cubicBezTo>
                  <a:cubicBezTo>
                    <a:pt x="531" y="258"/>
                    <a:pt x="519" y="338"/>
                    <a:pt x="519" y="338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40" name="Freeform 307">
              <a:extLst>
                <a:ext uri="{FF2B5EF4-FFF2-40B4-BE49-F238E27FC236}">
                  <a16:creationId xmlns:a16="http://schemas.microsoft.com/office/drawing/2014/main" id="{6E9AB34D-EDC7-4D92-B31D-EA632E1E8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47" y="11872069"/>
              <a:ext cx="469900" cy="269875"/>
            </a:xfrm>
            <a:custGeom>
              <a:avLst/>
              <a:gdLst>
                <a:gd name="T0" fmla="*/ 0 w 173"/>
                <a:gd name="T1" fmla="*/ 100 h 100"/>
                <a:gd name="T2" fmla="*/ 128 w 173"/>
                <a:gd name="T3" fmla="*/ 94 h 100"/>
                <a:gd name="T4" fmla="*/ 172 w 173"/>
                <a:gd name="T5" fmla="*/ 46 h 100"/>
                <a:gd name="T6" fmla="*/ 127 w 173"/>
                <a:gd name="T7" fmla="*/ 2 h 100"/>
                <a:gd name="T8" fmla="*/ 62 w 173"/>
                <a:gd name="T9" fmla="*/ 0 h 100"/>
                <a:gd name="T10" fmla="*/ 0 w 173"/>
                <a:gd name="T1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100">
                  <a:moveTo>
                    <a:pt x="0" y="100"/>
                  </a:moveTo>
                  <a:cubicBezTo>
                    <a:pt x="128" y="94"/>
                    <a:pt x="128" y="94"/>
                    <a:pt x="128" y="94"/>
                  </a:cubicBezTo>
                  <a:cubicBezTo>
                    <a:pt x="153" y="93"/>
                    <a:pt x="173" y="72"/>
                    <a:pt x="172" y="46"/>
                  </a:cubicBezTo>
                  <a:cubicBezTo>
                    <a:pt x="171" y="22"/>
                    <a:pt x="151" y="2"/>
                    <a:pt x="127" y="2"/>
                  </a:cubicBezTo>
                  <a:cubicBezTo>
                    <a:pt x="62" y="0"/>
                    <a:pt x="62" y="0"/>
                    <a:pt x="62" y="0"/>
                  </a:cubicBezTo>
                  <a:lnTo>
                    <a:pt x="0" y="1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41" name="Freeform 308">
              <a:extLst>
                <a:ext uri="{FF2B5EF4-FFF2-40B4-BE49-F238E27FC236}">
                  <a16:creationId xmlns:a16="http://schemas.microsoft.com/office/drawing/2014/main" id="{509ADC59-46FC-47B8-BA00-28C88DF1D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047" y="11749831"/>
              <a:ext cx="415925" cy="415925"/>
            </a:xfrm>
            <a:custGeom>
              <a:avLst/>
              <a:gdLst>
                <a:gd name="T0" fmla="*/ 153 w 153"/>
                <a:gd name="T1" fmla="*/ 75 h 154"/>
                <a:gd name="T2" fmla="*/ 152 w 153"/>
                <a:gd name="T3" fmla="*/ 74 h 154"/>
                <a:gd name="T4" fmla="*/ 152 w 153"/>
                <a:gd name="T5" fmla="*/ 71 h 154"/>
                <a:gd name="T6" fmla="*/ 151 w 153"/>
                <a:gd name="T7" fmla="*/ 65 h 154"/>
                <a:gd name="T8" fmla="*/ 149 w 153"/>
                <a:gd name="T9" fmla="*/ 57 h 154"/>
                <a:gd name="T10" fmla="*/ 140 w 153"/>
                <a:gd name="T11" fmla="*/ 37 h 154"/>
                <a:gd name="T12" fmla="*/ 120 w 153"/>
                <a:gd name="T13" fmla="*/ 17 h 154"/>
                <a:gd name="T14" fmla="*/ 88 w 153"/>
                <a:gd name="T15" fmla="*/ 4 h 154"/>
                <a:gd name="T16" fmla="*/ 49 w 153"/>
                <a:gd name="T17" fmla="*/ 8 h 154"/>
                <a:gd name="T18" fmla="*/ 31 w 153"/>
                <a:gd name="T19" fmla="*/ 19 h 154"/>
                <a:gd name="T20" fmla="*/ 22 w 153"/>
                <a:gd name="T21" fmla="*/ 26 h 154"/>
                <a:gd name="T22" fmla="*/ 15 w 153"/>
                <a:gd name="T23" fmla="*/ 35 h 154"/>
                <a:gd name="T24" fmla="*/ 5 w 153"/>
                <a:gd name="T25" fmla="*/ 56 h 154"/>
                <a:gd name="T26" fmla="*/ 2 w 153"/>
                <a:gd name="T27" fmla="*/ 80 h 154"/>
                <a:gd name="T28" fmla="*/ 7 w 153"/>
                <a:gd name="T29" fmla="*/ 103 h 154"/>
                <a:gd name="T30" fmla="*/ 18 w 153"/>
                <a:gd name="T31" fmla="*/ 124 h 154"/>
                <a:gd name="T32" fmla="*/ 26 w 153"/>
                <a:gd name="T33" fmla="*/ 132 h 154"/>
                <a:gd name="T34" fmla="*/ 34 w 153"/>
                <a:gd name="T35" fmla="*/ 139 h 154"/>
                <a:gd name="T36" fmla="*/ 53 w 153"/>
                <a:gd name="T37" fmla="*/ 149 h 154"/>
                <a:gd name="T38" fmla="*/ 93 w 153"/>
                <a:gd name="T39" fmla="*/ 151 h 154"/>
                <a:gd name="T40" fmla="*/ 124 w 153"/>
                <a:gd name="T41" fmla="*/ 136 h 154"/>
                <a:gd name="T42" fmla="*/ 143 w 153"/>
                <a:gd name="T43" fmla="*/ 114 h 154"/>
                <a:gd name="T44" fmla="*/ 150 w 153"/>
                <a:gd name="T45" fmla="*/ 94 h 154"/>
                <a:gd name="T46" fmla="*/ 152 w 153"/>
                <a:gd name="T47" fmla="*/ 86 h 154"/>
                <a:gd name="T48" fmla="*/ 152 w 153"/>
                <a:gd name="T49" fmla="*/ 80 h 154"/>
                <a:gd name="T50" fmla="*/ 152 w 153"/>
                <a:gd name="T51" fmla="*/ 77 h 154"/>
                <a:gd name="T52" fmla="*/ 153 w 153"/>
                <a:gd name="T53" fmla="*/ 75 h 154"/>
                <a:gd name="T54" fmla="*/ 153 w 153"/>
                <a:gd name="T55" fmla="*/ 77 h 154"/>
                <a:gd name="T56" fmla="*/ 153 w 153"/>
                <a:gd name="T57" fmla="*/ 80 h 154"/>
                <a:gd name="T58" fmla="*/ 152 w 153"/>
                <a:gd name="T59" fmla="*/ 86 h 154"/>
                <a:gd name="T60" fmla="*/ 151 w 153"/>
                <a:gd name="T61" fmla="*/ 94 h 154"/>
                <a:gd name="T62" fmla="*/ 144 w 153"/>
                <a:gd name="T63" fmla="*/ 115 h 154"/>
                <a:gd name="T64" fmla="*/ 125 w 153"/>
                <a:gd name="T65" fmla="*/ 137 h 154"/>
                <a:gd name="T66" fmla="*/ 93 w 153"/>
                <a:gd name="T67" fmla="*/ 152 h 154"/>
                <a:gd name="T68" fmla="*/ 84 w 153"/>
                <a:gd name="T69" fmla="*/ 154 h 154"/>
                <a:gd name="T70" fmla="*/ 79 w 153"/>
                <a:gd name="T71" fmla="*/ 154 h 154"/>
                <a:gd name="T72" fmla="*/ 74 w 153"/>
                <a:gd name="T73" fmla="*/ 154 h 154"/>
                <a:gd name="T74" fmla="*/ 68 w 153"/>
                <a:gd name="T75" fmla="*/ 154 h 154"/>
                <a:gd name="T76" fmla="*/ 63 w 153"/>
                <a:gd name="T77" fmla="*/ 153 h 154"/>
                <a:gd name="T78" fmla="*/ 53 w 153"/>
                <a:gd name="T79" fmla="*/ 150 h 154"/>
                <a:gd name="T80" fmla="*/ 33 w 153"/>
                <a:gd name="T81" fmla="*/ 141 h 154"/>
                <a:gd name="T82" fmla="*/ 24 w 153"/>
                <a:gd name="T83" fmla="*/ 134 h 154"/>
                <a:gd name="T84" fmla="*/ 16 w 153"/>
                <a:gd name="T85" fmla="*/ 125 h 154"/>
                <a:gd name="T86" fmla="*/ 0 w 153"/>
                <a:gd name="T87" fmla="*/ 80 h 154"/>
                <a:gd name="T88" fmla="*/ 3 w 153"/>
                <a:gd name="T89" fmla="*/ 56 h 154"/>
                <a:gd name="T90" fmla="*/ 14 w 153"/>
                <a:gd name="T91" fmla="*/ 34 h 154"/>
                <a:gd name="T92" fmla="*/ 21 w 153"/>
                <a:gd name="T93" fmla="*/ 25 h 154"/>
                <a:gd name="T94" fmla="*/ 29 w 153"/>
                <a:gd name="T95" fmla="*/ 17 h 154"/>
                <a:gd name="T96" fmla="*/ 48 w 153"/>
                <a:gd name="T97" fmla="*/ 6 h 154"/>
                <a:gd name="T98" fmla="*/ 89 w 153"/>
                <a:gd name="T99" fmla="*/ 2 h 154"/>
                <a:gd name="T100" fmla="*/ 121 w 153"/>
                <a:gd name="T101" fmla="*/ 15 h 154"/>
                <a:gd name="T102" fmla="*/ 141 w 153"/>
                <a:gd name="T103" fmla="*/ 37 h 154"/>
                <a:gd name="T104" fmla="*/ 150 w 153"/>
                <a:gd name="T105" fmla="*/ 57 h 154"/>
                <a:gd name="T106" fmla="*/ 152 w 153"/>
                <a:gd name="T107" fmla="*/ 65 h 154"/>
                <a:gd name="T108" fmla="*/ 152 w 153"/>
                <a:gd name="T109" fmla="*/ 70 h 154"/>
                <a:gd name="T110" fmla="*/ 153 w 153"/>
                <a:gd name="T111" fmla="*/ 74 h 154"/>
                <a:gd name="T112" fmla="*/ 153 w 153"/>
                <a:gd name="T113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3" h="154">
                  <a:moveTo>
                    <a:pt x="153" y="75"/>
                  </a:moveTo>
                  <a:cubicBezTo>
                    <a:pt x="153" y="75"/>
                    <a:pt x="152" y="75"/>
                    <a:pt x="152" y="74"/>
                  </a:cubicBezTo>
                  <a:cubicBezTo>
                    <a:pt x="152" y="73"/>
                    <a:pt x="152" y="72"/>
                    <a:pt x="152" y="71"/>
                  </a:cubicBezTo>
                  <a:cubicBezTo>
                    <a:pt x="152" y="69"/>
                    <a:pt x="152" y="67"/>
                    <a:pt x="151" y="65"/>
                  </a:cubicBezTo>
                  <a:cubicBezTo>
                    <a:pt x="151" y="62"/>
                    <a:pt x="150" y="60"/>
                    <a:pt x="149" y="57"/>
                  </a:cubicBezTo>
                  <a:cubicBezTo>
                    <a:pt x="148" y="51"/>
                    <a:pt x="145" y="44"/>
                    <a:pt x="140" y="37"/>
                  </a:cubicBezTo>
                  <a:cubicBezTo>
                    <a:pt x="136" y="30"/>
                    <a:pt x="129" y="23"/>
                    <a:pt x="120" y="17"/>
                  </a:cubicBezTo>
                  <a:cubicBezTo>
                    <a:pt x="112" y="10"/>
                    <a:pt x="101" y="5"/>
                    <a:pt x="88" y="4"/>
                  </a:cubicBezTo>
                  <a:cubicBezTo>
                    <a:pt x="76" y="2"/>
                    <a:pt x="62" y="3"/>
                    <a:pt x="49" y="8"/>
                  </a:cubicBezTo>
                  <a:cubicBezTo>
                    <a:pt x="43" y="11"/>
                    <a:pt x="36" y="14"/>
                    <a:pt x="31" y="19"/>
                  </a:cubicBezTo>
                  <a:cubicBezTo>
                    <a:pt x="28" y="21"/>
                    <a:pt x="25" y="24"/>
                    <a:pt x="22" y="26"/>
                  </a:cubicBezTo>
                  <a:cubicBezTo>
                    <a:pt x="20" y="29"/>
                    <a:pt x="17" y="32"/>
                    <a:pt x="15" y="35"/>
                  </a:cubicBezTo>
                  <a:cubicBezTo>
                    <a:pt x="11" y="42"/>
                    <a:pt x="7" y="49"/>
                    <a:pt x="5" y="56"/>
                  </a:cubicBezTo>
                  <a:cubicBezTo>
                    <a:pt x="3" y="64"/>
                    <a:pt x="2" y="72"/>
                    <a:pt x="2" y="80"/>
                  </a:cubicBezTo>
                  <a:cubicBezTo>
                    <a:pt x="2" y="88"/>
                    <a:pt x="4" y="96"/>
                    <a:pt x="7" y="103"/>
                  </a:cubicBezTo>
                  <a:cubicBezTo>
                    <a:pt x="9" y="111"/>
                    <a:pt x="13" y="118"/>
                    <a:pt x="18" y="124"/>
                  </a:cubicBezTo>
                  <a:cubicBezTo>
                    <a:pt x="20" y="127"/>
                    <a:pt x="23" y="129"/>
                    <a:pt x="26" y="132"/>
                  </a:cubicBezTo>
                  <a:cubicBezTo>
                    <a:pt x="28" y="134"/>
                    <a:pt x="31" y="137"/>
                    <a:pt x="34" y="139"/>
                  </a:cubicBezTo>
                  <a:cubicBezTo>
                    <a:pt x="40" y="143"/>
                    <a:pt x="47" y="147"/>
                    <a:pt x="53" y="149"/>
                  </a:cubicBezTo>
                  <a:cubicBezTo>
                    <a:pt x="67" y="153"/>
                    <a:pt x="81" y="153"/>
                    <a:pt x="93" y="151"/>
                  </a:cubicBezTo>
                  <a:cubicBezTo>
                    <a:pt x="105" y="148"/>
                    <a:pt x="116" y="142"/>
                    <a:pt x="124" y="136"/>
                  </a:cubicBezTo>
                  <a:cubicBezTo>
                    <a:pt x="132" y="129"/>
                    <a:pt x="138" y="121"/>
                    <a:pt x="143" y="114"/>
                  </a:cubicBezTo>
                  <a:cubicBezTo>
                    <a:pt x="147" y="107"/>
                    <a:pt x="149" y="100"/>
                    <a:pt x="150" y="94"/>
                  </a:cubicBezTo>
                  <a:cubicBezTo>
                    <a:pt x="151" y="91"/>
                    <a:pt x="151" y="88"/>
                    <a:pt x="152" y="86"/>
                  </a:cubicBezTo>
                  <a:cubicBezTo>
                    <a:pt x="152" y="84"/>
                    <a:pt x="152" y="82"/>
                    <a:pt x="152" y="80"/>
                  </a:cubicBezTo>
                  <a:cubicBezTo>
                    <a:pt x="152" y="79"/>
                    <a:pt x="152" y="77"/>
                    <a:pt x="152" y="77"/>
                  </a:cubicBezTo>
                  <a:cubicBezTo>
                    <a:pt x="152" y="76"/>
                    <a:pt x="153" y="75"/>
                    <a:pt x="153" y="75"/>
                  </a:cubicBezTo>
                  <a:cubicBezTo>
                    <a:pt x="153" y="75"/>
                    <a:pt x="153" y="76"/>
                    <a:pt x="153" y="77"/>
                  </a:cubicBezTo>
                  <a:cubicBezTo>
                    <a:pt x="153" y="77"/>
                    <a:pt x="153" y="79"/>
                    <a:pt x="153" y="80"/>
                  </a:cubicBezTo>
                  <a:cubicBezTo>
                    <a:pt x="153" y="82"/>
                    <a:pt x="153" y="84"/>
                    <a:pt x="152" y="86"/>
                  </a:cubicBezTo>
                  <a:cubicBezTo>
                    <a:pt x="152" y="88"/>
                    <a:pt x="152" y="91"/>
                    <a:pt x="151" y="94"/>
                  </a:cubicBezTo>
                  <a:cubicBezTo>
                    <a:pt x="150" y="100"/>
                    <a:pt x="148" y="107"/>
                    <a:pt x="144" y="115"/>
                  </a:cubicBezTo>
                  <a:cubicBezTo>
                    <a:pt x="139" y="122"/>
                    <a:pt x="133" y="130"/>
                    <a:pt x="125" y="137"/>
                  </a:cubicBezTo>
                  <a:cubicBezTo>
                    <a:pt x="117" y="144"/>
                    <a:pt x="106" y="150"/>
                    <a:pt x="93" y="152"/>
                  </a:cubicBezTo>
                  <a:cubicBezTo>
                    <a:pt x="90" y="153"/>
                    <a:pt x="87" y="154"/>
                    <a:pt x="84" y="154"/>
                  </a:cubicBezTo>
                  <a:cubicBezTo>
                    <a:pt x="82" y="154"/>
                    <a:pt x="80" y="154"/>
                    <a:pt x="79" y="154"/>
                  </a:cubicBezTo>
                  <a:cubicBezTo>
                    <a:pt x="77" y="154"/>
                    <a:pt x="75" y="154"/>
                    <a:pt x="74" y="154"/>
                  </a:cubicBezTo>
                  <a:cubicBezTo>
                    <a:pt x="72" y="154"/>
                    <a:pt x="70" y="154"/>
                    <a:pt x="68" y="154"/>
                  </a:cubicBezTo>
                  <a:cubicBezTo>
                    <a:pt x="67" y="154"/>
                    <a:pt x="65" y="153"/>
                    <a:pt x="63" y="153"/>
                  </a:cubicBezTo>
                  <a:cubicBezTo>
                    <a:pt x="60" y="152"/>
                    <a:pt x="56" y="152"/>
                    <a:pt x="53" y="150"/>
                  </a:cubicBezTo>
                  <a:cubicBezTo>
                    <a:pt x="46" y="148"/>
                    <a:pt x="39" y="145"/>
                    <a:pt x="33" y="141"/>
                  </a:cubicBezTo>
                  <a:cubicBezTo>
                    <a:pt x="30" y="139"/>
                    <a:pt x="27" y="136"/>
                    <a:pt x="24" y="134"/>
                  </a:cubicBezTo>
                  <a:cubicBezTo>
                    <a:pt x="21" y="131"/>
                    <a:pt x="19" y="128"/>
                    <a:pt x="16" y="125"/>
                  </a:cubicBezTo>
                  <a:cubicBezTo>
                    <a:pt x="6" y="113"/>
                    <a:pt x="1" y="97"/>
                    <a:pt x="0" y="80"/>
                  </a:cubicBezTo>
                  <a:cubicBezTo>
                    <a:pt x="0" y="72"/>
                    <a:pt x="1" y="63"/>
                    <a:pt x="3" y="56"/>
                  </a:cubicBezTo>
                  <a:cubicBezTo>
                    <a:pt x="5" y="48"/>
                    <a:pt x="9" y="41"/>
                    <a:pt x="14" y="34"/>
                  </a:cubicBezTo>
                  <a:cubicBezTo>
                    <a:pt x="16" y="31"/>
                    <a:pt x="18" y="28"/>
                    <a:pt x="21" y="25"/>
                  </a:cubicBezTo>
                  <a:cubicBezTo>
                    <a:pt x="24" y="22"/>
                    <a:pt x="26" y="20"/>
                    <a:pt x="29" y="17"/>
                  </a:cubicBezTo>
                  <a:cubicBezTo>
                    <a:pt x="35" y="13"/>
                    <a:pt x="42" y="9"/>
                    <a:pt x="48" y="6"/>
                  </a:cubicBezTo>
                  <a:cubicBezTo>
                    <a:pt x="62" y="1"/>
                    <a:pt x="76" y="0"/>
                    <a:pt x="89" y="2"/>
                  </a:cubicBezTo>
                  <a:cubicBezTo>
                    <a:pt x="101" y="4"/>
                    <a:pt x="112" y="9"/>
                    <a:pt x="121" y="15"/>
                  </a:cubicBezTo>
                  <a:cubicBezTo>
                    <a:pt x="130" y="22"/>
                    <a:pt x="137" y="29"/>
                    <a:pt x="141" y="37"/>
                  </a:cubicBezTo>
                  <a:cubicBezTo>
                    <a:pt x="146" y="44"/>
                    <a:pt x="149" y="51"/>
                    <a:pt x="150" y="57"/>
                  </a:cubicBezTo>
                  <a:cubicBezTo>
                    <a:pt x="151" y="60"/>
                    <a:pt x="151" y="62"/>
                    <a:pt x="152" y="65"/>
                  </a:cubicBezTo>
                  <a:cubicBezTo>
                    <a:pt x="152" y="67"/>
                    <a:pt x="152" y="69"/>
                    <a:pt x="152" y="70"/>
                  </a:cubicBezTo>
                  <a:cubicBezTo>
                    <a:pt x="152" y="72"/>
                    <a:pt x="153" y="73"/>
                    <a:pt x="153" y="74"/>
                  </a:cubicBezTo>
                  <a:cubicBezTo>
                    <a:pt x="153" y="75"/>
                    <a:pt x="153" y="75"/>
                    <a:pt x="153" y="75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42" name="Freeform 309">
              <a:extLst>
                <a:ext uri="{FF2B5EF4-FFF2-40B4-BE49-F238E27FC236}">
                  <a16:creationId xmlns:a16="http://schemas.microsoft.com/office/drawing/2014/main" id="{F9C3CAC8-6B2F-40F8-8A47-638F3E9EC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897" y="11692681"/>
              <a:ext cx="528637" cy="530225"/>
            </a:xfrm>
            <a:custGeom>
              <a:avLst/>
              <a:gdLst>
                <a:gd name="T0" fmla="*/ 194 w 195"/>
                <a:gd name="T1" fmla="*/ 94 h 196"/>
                <a:gd name="T2" fmla="*/ 194 w 195"/>
                <a:gd name="T3" fmla="*/ 86 h 196"/>
                <a:gd name="T4" fmla="*/ 190 w 195"/>
                <a:gd name="T5" fmla="*/ 72 h 196"/>
                <a:gd name="T6" fmla="*/ 154 w 195"/>
                <a:gd name="T7" fmla="*/ 21 h 196"/>
                <a:gd name="T8" fmla="*/ 62 w 195"/>
                <a:gd name="T9" fmla="*/ 10 h 196"/>
                <a:gd name="T10" fmla="*/ 39 w 195"/>
                <a:gd name="T11" fmla="*/ 23 h 196"/>
                <a:gd name="T12" fmla="*/ 19 w 195"/>
                <a:gd name="T13" fmla="*/ 44 h 196"/>
                <a:gd name="T14" fmla="*/ 2 w 195"/>
                <a:gd name="T15" fmla="*/ 102 h 196"/>
                <a:gd name="T16" fmla="*/ 22 w 195"/>
                <a:gd name="T17" fmla="*/ 158 h 196"/>
                <a:gd name="T18" fmla="*/ 43 w 195"/>
                <a:gd name="T19" fmla="*/ 177 h 196"/>
                <a:gd name="T20" fmla="*/ 68 w 195"/>
                <a:gd name="T21" fmla="*/ 190 h 196"/>
                <a:gd name="T22" fmla="*/ 158 w 195"/>
                <a:gd name="T23" fmla="*/ 173 h 196"/>
                <a:gd name="T24" fmla="*/ 192 w 195"/>
                <a:gd name="T25" fmla="*/ 119 h 196"/>
                <a:gd name="T26" fmla="*/ 194 w 195"/>
                <a:gd name="T27" fmla="*/ 105 h 196"/>
                <a:gd name="T28" fmla="*/ 194 w 195"/>
                <a:gd name="T29" fmla="*/ 97 h 196"/>
                <a:gd name="T30" fmla="*/ 195 w 195"/>
                <a:gd name="T31" fmla="*/ 97 h 196"/>
                <a:gd name="T32" fmla="*/ 195 w 195"/>
                <a:gd name="T33" fmla="*/ 105 h 196"/>
                <a:gd name="T34" fmla="*/ 193 w 195"/>
                <a:gd name="T35" fmla="*/ 119 h 196"/>
                <a:gd name="T36" fmla="*/ 159 w 195"/>
                <a:gd name="T37" fmla="*/ 174 h 196"/>
                <a:gd name="T38" fmla="*/ 106 w 195"/>
                <a:gd name="T39" fmla="*/ 196 h 196"/>
                <a:gd name="T40" fmla="*/ 94 w 195"/>
                <a:gd name="T41" fmla="*/ 196 h 196"/>
                <a:gd name="T42" fmla="*/ 80 w 195"/>
                <a:gd name="T43" fmla="*/ 195 h 196"/>
                <a:gd name="T44" fmla="*/ 54 w 195"/>
                <a:gd name="T45" fmla="*/ 186 h 196"/>
                <a:gd name="T46" fmla="*/ 31 w 195"/>
                <a:gd name="T47" fmla="*/ 170 h 196"/>
                <a:gd name="T48" fmla="*/ 6 w 195"/>
                <a:gd name="T49" fmla="*/ 132 h 196"/>
                <a:gd name="T50" fmla="*/ 4 w 195"/>
                <a:gd name="T51" fmla="*/ 71 h 196"/>
                <a:gd name="T52" fmla="*/ 27 w 195"/>
                <a:gd name="T53" fmla="*/ 32 h 196"/>
                <a:gd name="T54" fmla="*/ 49 w 195"/>
                <a:gd name="T55" fmla="*/ 14 h 196"/>
                <a:gd name="T56" fmla="*/ 113 w 195"/>
                <a:gd name="T57" fmla="*/ 2 h 196"/>
                <a:gd name="T58" fmla="*/ 180 w 195"/>
                <a:gd name="T59" fmla="*/ 46 h 196"/>
                <a:gd name="T60" fmla="*/ 193 w 195"/>
                <a:gd name="T61" fmla="*/ 82 h 196"/>
                <a:gd name="T62" fmla="*/ 194 w 195"/>
                <a:gd name="T63" fmla="*/ 89 h 196"/>
                <a:gd name="T64" fmla="*/ 195 w 195"/>
                <a:gd name="T65" fmla="*/ 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196">
                  <a:moveTo>
                    <a:pt x="195" y="96"/>
                  </a:moveTo>
                  <a:cubicBezTo>
                    <a:pt x="194" y="96"/>
                    <a:pt x="194" y="95"/>
                    <a:pt x="194" y="94"/>
                  </a:cubicBezTo>
                  <a:cubicBezTo>
                    <a:pt x="194" y="93"/>
                    <a:pt x="194" y="91"/>
                    <a:pt x="194" y="90"/>
                  </a:cubicBezTo>
                  <a:cubicBezTo>
                    <a:pt x="194" y="89"/>
                    <a:pt x="194" y="87"/>
                    <a:pt x="194" y="86"/>
                  </a:cubicBezTo>
                  <a:cubicBezTo>
                    <a:pt x="193" y="85"/>
                    <a:pt x="193" y="84"/>
                    <a:pt x="193" y="82"/>
                  </a:cubicBezTo>
                  <a:cubicBezTo>
                    <a:pt x="192" y="79"/>
                    <a:pt x="192" y="76"/>
                    <a:pt x="190" y="72"/>
                  </a:cubicBezTo>
                  <a:cubicBezTo>
                    <a:pt x="188" y="65"/>
                    <a:pt x="185" y="56"/>
                    <a:pt x="179" y="47"/>
                  </a:cubicBezTo>
                  <a:cubicBezTo>
                    <a:pt x="173" y="38"/>
                    <a:pt x="165" y="28"/>
                    <a:pt x="154" y="21"/>
                  </a:cubicBezTo>
                  <a:cubicBezTo>
                    <a:pt x="142" y="13"/>
                    <a:pt x="129" y="6"/>
                    <a:pt x="113" y="4"/>
                  </a:cubicBezTo>
                  <a:cubicBezTo>
                    <a:pt x="97" y="2"/>
                    <a:pt x="79" y="3"/>
                    <a:pt x="62" y="10"/>
                  </a:cubicBezTo>
                  <a:cubicBezTo>
                    <a:pt x="58" y="11"/>
                    <a:pt x="54" y="13"/>
                    <a:pt x="50" y="16"/>
                  </a:cubicBezTo>
                  <a:cubicBezTo>
                    <a:pt x="46" y="18"/>
                    <a:pt x="42" y="20"/>
                    <a:pt x="39" y="23"/>
                  </a:cubicBezTo>
                  <a:cubicBezTo>
                    <a:pt x="35" y="26"/>
                    <a:pt x="32" y="30"/>
                    <a:pt x="28" y="33"/>
                  </a:cubicBezTo>
                  <a:cubicBezTo>
                    <a:pt x="25" y="37"/>
                    <a:pt x="22" y="40"/>
                    <a:pt x="19" y="44"/>
                  </a:cubicBezTo>
                  <a:cubicBezTo>
                    <a:pt x="14" y="52"/>
                    <a:pt x="9" y="61"/>
                    <a:pt x="6" y="71"/>
                  </a:cubicBezTo>
                  <a:cubicBezTo>
                    <a:pt x="3" y="81"/>
                    <a:pt x="2" y="91"/>
                    <a:pt x="2" y="102"/>
                  </a:cubicBezTo>
                  <a:cubicBezTo>
                    <a:pt x="3" y="112"/>
                    <a:pt x="5" y="122"/>
                    <a:pt x="8" y="132"/>
                  </a:cubicBezTo>
                  <a:cubicBezTo>
                    <a:pt x="11" y="141"/>
                    <a:pt x="17" y="150"/>
                    <a:pt x="22" y="158"/>
                  </a:cubicBezTo>
                  <a:cubicBezTo>
                    <a:pt x="25" y="161"/>
                    <a:pt x="29" y="165"/>
                    <a:pt x="32" y="168"/>
                  </a:cubicBezTo>
                  <a:cubicBezTo>
                    <a:pt x="36" y="171"/>
                    <a:pt x="39" y="175"/>
                    <a:pt x="43" y="177"/>
                  </a:cubicBezTo>
                  <a:cubicBezTo>
                    <a:pt x="47" y="180"/>
                    <a:pt x="51" y="182"/>
                    <a:pt x="55" y="184"/>
                  </a:cubicBezTo>
                  <a:cubicBezTo>
                    <a:pt x="59" y="186"/>
                    <a:pt x="64" y="188"/>
                    <a:pt x="68" y="190"/>
                  </a:cubicBezTo>
                  <a:cubicBezTo>
                    <a:pt x="85" y="195"/>
                    <a:pt x="103" y="195"/>
                    <a:pt x="118" y="192"/>
                  </a:cubicBezTo>
                  <a:cubicBezTo>
                    <a:pt x="134" y="189"/>
                    <a:pt x="148" y="182"/>
                    <a:pt x="158" y="173"/>
                  </a:cubicBezTo>
                  <a:cubicBezTo>
                    <a:pt x="169" y="165"/>
                    <a:pt x="177" y="155"/>
                    <a:pt x="182" y="145"/>
                  </a:cubicBezTo>
                  <a:cubicBezTo>
                    <a:pt x="187" y="136"/>
                    <a:pt x="190" y="127"/>
                    <a:pt x="192" y="119"/>
                  </a:cubicBezTo>
                  <a:cubicBezTo>
                    <a:pt x="193" y="116"/>
                    <a:pt x="193" y="112"/>
                    <a:pt x="194" y="109"/>
                  </a:cubicBezTo>
                  <a:cubicBezTo>
                    <a:pt x="194" y="108"/>
                    <a:pt x="194" y="106"/>
                    <a:pt x="194" y="105"/>
                  </a:cubicBezTo>
                  <a:cubicBezTo>
                    <a:pt x="194" y="104"/>
                    <a:pt x="194" y="103"/>
                    <a:pt x="194" y="102"/>
                  </a:cubicBezTo>
                  <a:cubicBezTo>
                    <a:pt x="194" y="100"/>
                    <a:pt x="194" y="98"/>
                    <a:pt x="194" y="97"/>
                  </a:cubicBezTo>
                  <a:cubicBezTo>
                    <a:pt x="194" y="96"/>
                    <a:pt x="194" y="96"/>
                    <a:pt x="195" y="96"/>
                  </a:cubicBezTo>
                  <a:cubicBezTo>
                    <a:pt x="195" y="96"/>
                    <a:pt x="195" y="96"/>
                    <a:pt x="195" y="97"/>
                  </a:cubicBezTo>
                  <a:cubicBezTo>
                    <a:pt x="195" y="98"/>
                    <a:pt x="195" y="100"/>
                    <a:pt x="195" y="102"/>
                  </a:cubicBezTo>
                  <a:cubicBezTo>
                    <a:pt x="195" y="103"/>
                    <a:pt x="195" y="104"/>
                    <a:pt x="195" y="105"/>
                  </a:cubicBezTo>
                  <a:cubicBezTo>
                    <a:pt x="195" y="106"/>
                    <a:pt x="194" y="108"/>
                    <a:pt x="194" y="109"/>
                  </a:cubicBezTo>
                  <a:cubicBezTo>
                    <a:pt x="194" y="112"/>
                    <a:pt x="194" y="116"/>
                    <a:pt x="193" y="119"/>
                  </a:cubicBezTo>
                  <a:cubicBezTo>
                    <a:pt x="191" y="127"/>
                    <a:pt x="188" y="136"/>
                    <a:pt x="183" y="146"/>
                  </a:cubicBezTo>
                  <a:cubicBezTo>
                    <a:pt x="178" y="155"/>
                    <a:pt x="170" y="166"/>
                    <a:pt x="159" y="174"/>
                  </a:cubicBezTo>
                  <a:cubicBezTo>
                    <a:pt x="148" y="183"/>
                    <a:pt x="135" y="191"/>
                    <a:pt x="119" y="194"/>
                  </a:cubicBezTo>
                  <a:cubicBezTo>
                    <a:pt x="115" y="195"/>
                    <a:pt x="111" y="196"/>
                    <a:pt x="106" y="196"/>
                  </a:cubicBezTo>
                  <a:cubicBezTo>
                    <a:pt x="104" y="196"/>
                    <a:pt x="102" y="196"/>
                    <a:pt x="100" y="196"/>
                  </a:cubicBezTo>
                  <a:cubicBezTo>
                    <a:pt x="98" y="196"/>
                    <a:pt x="96" y="196"/>
                    <a:pt x="94" y="196"/>
                  </a:cubicBezTo>
                  <a:cubicBezTo>
                    <a:pt x="91" y="196"/>
                    <a:pt x="89" y="196"/>
                    <a:pt x="87" y="196"/>
                  </a:cubicBezTo>
                  <a:cubicBezTo>
                    <a:pt x="85" y="195"/>
                    <a:pt x="83" y="195"/>
                    <a:pt x="80" y="195"/>
                  </a:cubicBezTo>
                  <a:cubicBezTo>
                    <a:pt x="76" y="194"/>
                    <a:pt x="72" y="193"/>
                    <a:pt x="67" y="191"/>
                  </a:cubicBezTo>
                  <a:cubicBezTo>
                    <a:pt x="63" y="190"/>
                    <a:pt x="59" y="188"/>
                    <a:pt x="54" y="186"/>
                  </a:cubicBezTo>
                  <a:cubicBezTo>
                    <a:pt x="50" y="184"/>
                    <a:pt x="46" y="182"/>
                    <a:pt x="42" y="179"/>
                  </a:cubicBezTo>
                  <a:cubicBezTo>
                    <a:pt x="38" y="176"/>
                    <a:pt x="35" y="173"/>
                    <a:pt x="31" y="170"/>
                  </a:cubicBezTo>
                  <a:cubicBezTo>
                    <a:pt x="27" y="166"/>
                    <a:pt x="24" y="163"/>
                    <a:pt x="21" y="159"/>
                  </a:cubicBezTo>
                  <a:cubicBezTo>
                    <a:pt x="15" y="151"/>
                    <a:pt x="9" y="142"/>
                    <a:pt x="6" y="132"/>
                  </a:cubicBezTo>
                  <a:cubicBezTo>
                    <a:pt x="3" y="123"/>
                    <a:pt x="0" y="112"/>
                    <a:pt x="0" y="102"/>
                  </a:cubicBezTo>
                  <a:cubicBezTo>
                    <a:pt x="0" y="91"/>
                    <a:pt x="1" y="80"/>
                    <a:pt x="4" y="71"/>
                  </a:cubicBezTo>
                  <a:cubicBezTo>
                    <a:pt x="7" y="61"/>
                    <a:pt x="12" y="51"/>
                    <a:pt x="17" y="43"/>
                  </a:cubicBezTo>
                  <a:cubicBezTo>
                    <a:pt x="20" y="39"/>
                    <a:pt x="23" y="35"/>
                    <a:pt x="27" y="32"/>
                  </a:cubicBezTo>
                  <a:cubicBezTo>
                    <a:pt x="30" y="28"/>
                    <a:pt x="33" y="25"/>
                    <a:pt x="37" y="22"/>
                  </a:cubicBezTo>
                  <a:cubicBezTo>
                    <a:pt x="41" y="19"/>
                    <a:pt x="45" y="16"/>
                    <a:pt x="49" y="14"/>
                  </a:cubicBezTo>
                  <a:cubicBezTo>
                    <a:pt x="53" y="12"/>
                    <a:pt x="57" y="9"/>
                    <a:pt x="62" y="8"/>
                  </a:cubicBezTo>
                  <a:cubicBezTo>
                    <a:pt x="79" y="1"/>
                    <a:pt x="97" y="0"/>
                    <a:pt x="113" y="2"/>
                  </a:cubicBezTo>
                  <a:cubicBezTo>
                    <a:pt x="129" y="5"/>
                    <a:pt x="143" y="11"/>
                    <a:pt x="154" y="19"/>
                  </a:cubicBezTo>
                  <a:cubicBezTo>
                    <a:pt x="166" y="27"/>
                    <a:pt x="174" y="37"/>
                    <a:pt x="180" y="46"/>
                  </a:cubicBezTo>
                  <a:cubicBezTo>
                    <a:pt x="186" y="56"/>
                    <a:pt x="189" y="65"/>
                    <a:pt x="191" y="72"/>
                  </a:cubicBezTo>
                  <a:cubicBezTo>
                    <a:pt x="192" y="76"/>
                    <a:pt x="193" y="79"/>
                    <a:pt x="193" y="82"/>
                  </a:cubicBezTo>
                  <a:cubicBezTo>
                    <a:pt x="194" y="84"/>
                    <a:pt x="194" y="85"/>
                    <a:pt x="194" y="86"/>
                  </a:cubicBezTo>
                  <a:cubicBezTo>
                    <a:pt x="194" y="87"/>
                    <a:pt x="194" y="88"/>
                    <a:pt x="194" y="89"/>
                  </a:cubicBezTo>
                  <a:cubicBezTo>
                    <a:pt x="194" y="91"/>
                    <a:pt x="194" y="93"/>
                    <a:pt x="195" y="94"/>
                  </a:cubicBezTo>
                  <a:cubicBezTo>
                    <a:pt x="195" y="95"/>
                    <a:pt x="195" y="96"/>
                    <a:pt x="195" y="96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43" name="Freeform 310">
              <a:extLst>
                <a:ext uri="{FF2B5EF4-FFF2-40B4-BE49-F238E27FC236}">
                  <a16:creationId xmlns:a16="http://schemas.microsoft.com/office/drawing/2014/main" id="{CFD53B2A-FFF2-4FCE-9AEA-0AA2ACB0D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897" y="11964144"/>
              <a:ext cx="20637" cy="438150"/>
            </a:xfrm>
            <a:custGeom>
              <a:avLst/>
              <a:gdLst>
                <a:gd name="T0" fmla="*/ 8 w 8"/>
                <a:gd name="T1" fmla="*/ 162 h 162"/>
                <a:gd name="T2" fmla="*/ 8 w 8"/>
                <a:gd name="T3" fmla="*/ 155 h 162"/>
                <a:gd name="T4" fmla="*/ 6 w 8"/>
                <a:gd name="T5" fmla="*/ 138 h 162"/>
                <a:gd name="T6" fmla="*/ 3 w 8"/>
                <a:gd name="T7" fmla="*/ 81 h 162"/>
                <a:gd name="T8" fmla="*/ 1 w 8"/>
                <a:gd name="T9" fmla="*/ 24 h 162"/>
                <a:gd name="T10" fmla="*/ 0 w 8"/>
                <a:gd name="T11" fmla="*/ 6 h 162"/>
                <a:gd name="T12" fmla="*/ 0 w 8"/>
                <a:gd name="T13" fmla="*/ 0 h 162"/>
                <a:gd name="T14" fmla="*/ 1 w 8"/>
                <a:gd name="T15" fmla="*/ 6 h 162"/>
                <a:gd name="T16" fmla="*/ 2 w 8"/>
                <a:gd name="T17" fmla="*/ 23 h 162"/>
                <a:gd name="T18" fmla="*/ 5 w 8"/>
                <a:gd name="T19" fmla="*/ 81 h 162"/>
                <a:gd name="T20" fmla="*/ 8 w 8"/>
                <a:gd name="T21" fmla="*/ 138 h 162"/>
                <a:gd name="T22" fmla="*/ 8 w 8"/>
                <a:gd name="T23" fmla="*/ 155 h 162"/>
                <a:gd name="T24" fmla="*/ 8 w 8"/>
                <a:gd name="T2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62">
                  <a:moveTo>
                    <a:pt x="8" y="162"/>
                  </a:moveTo>
                  <a:cubicBezTo>
                    <a:pt x="8" y="162"/>
                    <a:pt x="8" y="159"/>
                    <a:pt x="8" y="155"/>
                  </a:cubicBezTo>
                  <a:cubicBezTo>
                    <a:pt x="7" y="151"/>
                    <a:pt x="7" y="145"/>
                    <a:pt x="6" y="138"/>
                  </a:cubicBezTo>
                  <a:cubicBezTo>
                    <a:pt x="5" y="123"/>
                    <a:pt x="4" y="103"/>
                    <a:pt x="3" y="81"/>
                  </a:cubicBezTo>
                  <a:cubicBezTo>
                    <a:pt x="2" y="58"/>
                    <a:pt x="1" y="38"/>
                    <a:pt x="1" y="24"/>
                  </a:cubicBezTo>
                  <a:cubicBezTo>
                    <a:pt x="1" y="17"/>
                    <a:pt x="0" y="11"/>
                    <a:pt x="0" y="6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0" y="0"/>
                    <a:pt x="1" y="2"/>
                    <a:pt x="1" y="6"/>
                  </a:cubicBezTo>
                  <a:cubicBezTo>
                    <a:pt x="1" y="11"/>
                    <a:pt x="2" y="16"/>
                    <a:pt x="2" y="23"/>
                  </a:cubicBezTo>
                  <a:cubicBezTo>
                    <a:pt x="3" y="38"/>
                    <a:pt x="4" y="58"/>
                    <a:pt x="5" y="81"/>
                  </a:cubicBezTo>
                  <a:cubicBezTo>
                    <a:pt x="6" y="103"/>
                    <a:pt x="7" y="123"/>
                    <a:pt x="8" y="138"/>
                  </a:cubicBezTo>
                  <a:cubicBezTo>
                    <a:pt x="8" y="145"/>
                    <a:pt x="8" y="151"/>
                    <a:pt x="8" y="155"/>
                  </a:cubicBezTo>
                  <a:cubicBezTo>
                    <a:pt x="8" y="159"/>
                    <a:pt x="8" y="162"/>
                    <a:pt x="8" y="162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44" name="Freeform 311">
              <a:extLst>
                <a:ext uri="{FF2B5EF4-FFF2-40B4-BE49-F238E27FC236}">
                  <a16:creationId xmlns:a16="http://schemas.microsoft.com/office/drawing/2014/main" id="{EC042643-2F67-445F-8E0A-F4A3AC88B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09" y="11953031"/>
              <a:ext cx="34925" cy="454025"/>
            </a:xfrm>
            <a:custGeom>
              <a:avLst/>
              <a:gdLst>
                <a:gd name="T0" fmla="*/ 0 w 13"/>
                <a:gd name="T1" fmla="*/ 168 h 168"/>
                <a:gd name="T2" fmla="*/ 0 w 13"/>
                <a:gd name="T3" fmla="*/ 161 h 168"/>
                <a:gd name="T4" fmla="*/ 1 w 13"/>
                <a:gd name="T5" fmla="*/ 143 h 168"/>
                <a:gd name="T6" fmla="*/ 5 w 13"/>
                <a:gd name="T7" fmla="*/ 84 h 168"/>
                <a:gd name="T8" fmla="*/ 10 w 13"/>
                <a:gd name="T9" fmla="*/ 24 h 168"/>
                <a:gd name="T10" fmla="*/ 12 w 13"/>
                <a:gd name="T11" fmla="*/ 6 h 168"/>
                <a:gd name="T12" fmla="*/ 13 w 13"/>
                <a:gd name="T13" fmla="*/ 0 h 168"/>
                <a:gd name="T14" fmla="*/ 12 w 13"/>
                <a:gd name="T15" fmla="*/ 6 h 168"/>
                <a:gd name="T16" fmla="*/ 11 w 13"/>
                <a:gd name="T17" fmla="*/ 24 h 168"/>
                <a:gd name="T18" fmla="*/ 7 w 13"/>
                <a:gd name="T19" fmla="*/ 84 h 168"/>
                <a:gd name="T20" fmla="*/ 2 w 13"/>
                <a:gd name="T21" fmla="*/ 144 h 168"/>
                <a:gd name="T22" fmla="*/ 1 w 13"/>
                <a:gd name="T23" fmla="*/ 162 h 168"/>
                <a:gd name="T24" fmla="*/ 0 w 13"/>
                <a:gd name="T2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68">
                  <a:moveTo>
                    <a:pt x="0" y="168"/>
                  </a:moveTo>
                  <a:cubicBezTo>
                    <a:pt x="0" y="168"/>
                    <a:pt x="0" y="166"/>
                    <a:pt x="0" y="161"/>
                  </a:cubicBezTo>
                  <a:cubicBezTo>
                    <a:pt x="0" y="157"/>
                    <a:pt x="1" y="151"/>
                    <a:pt x="1" y="143"/>
                  </a:cubicBezTo>
                  <a:cubicBezTo>
                    <a:pt x="2" y="128"/>
                    <a:pt x="3" y="107"/>
                    <a:pt x="5" y="84"/>
                  </a:cubicBezTo>
                  <a:cubicBezTo>
                    <a:pt x="7" y="61"/>
                    <a:pt x="9" y="40"/>
                    <a:pt x="10" y="24"/>
                  </a:cubicBezTo>
                  <a:cubicBezTo>
                    <a:pt x="11" y="17"/>
                    <a:pt x="11" y="11"/>
                    <a:pt x="12" y="6"/>
                  </a:cubicBezTo>
                  <a:cubicBezTo>
                    <a:pt x="12" y="2"/>
                    <a:pt x="12" y="0"/>
                    <a:pt x="13" y="0"/>
                  </a:cubicBezTo>
                  <a:cubicBezTo>
                    <a:pt x="13" y="0"/>
                    <a:pt x="13" y="2"/>
                    <a:pt x="12" y="6"/>
                  </a:cubicBezTo>
                  <a:cubicBezTo>
                    <a:pt x="12" y="11"/>
                    <a:pt x="12" y="17"/>
                    <a:pt x="11" y="24"/>
                  </a:cubicBezTo>
                  <a:cubicBezTo>
                    <a:pt x="10" y="40"/>
                    <a:pt x="9" y="61"/>
                    <a:pt x="7" y="84"/>
                  </a:cubicBezTo>
                  <a:cubicBezTo>
                    <a:pt x="5" y="107"/>
                    <a:pt x="4" y="128"/>
                    <a:pt x="2" y="144"/>
                  </a:cubicBezTo>
                  <a:cubicBezTo>
                    <a:pt x="2" y="151"/>
                    <a:pt x="1" y="157"/>
                    <a:pt x="1" y="162"/>
                  </a:cubicBezTo>
                  <a:cubicBezTo>
                    <a:pt x="0" y="166"/>
                    <a:pt x="0" y="168"/>
                    <a:pt x="0" y="168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45" name="Freeform 312">
              <a:extLst>
                <a:ext uri="{FF2B5EF4-FFF2-40B4-BE49-F238E27FC236}">
                  <a16:creationId xmlns:a16="http://schemas.microsoft.com/office/drawing/2014/main" id="{201C86CB-EC6D-4601-9AAE-E39C92BE4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4" y="11938744"/>
              <a:ext cx="254000" cy="14288"/>
            </a:xfrm>
            <a:custGeom>
              <a:avLst/>
              <a:gdLst>
                <a:gd name="T0" fmla="*/ 94 w 94"/>
                <a:gd name="T1" fmla="*/ 5 h 5"/>
                <a:gd name="T2" fmla="*/ 80 w 94"/>
                <a:gd name="T3" fmla="*/ 4 h 5"/>
                <a:gd name="T4" fmla="*/ 73 w 94"/>
                <a:gd name="T5" fmla="*/ 4 h 5"/>
                <a:gd name="T6" fmla="*/ 65 w 94"/>
                <a:gd name="T7" fmla="*/ 3 h 5"/>
                <a:gd name="T8" fmla="*/ 47 w 94"/>
                <a:gd name="T9" fmla="*/ 2 h 5"/>
                <a:gd name="T10" fmla="*/ 13 w 94"/>
                <a:gd name="T11" fmla="*/ 2 h 5"/>
                <a:gd name="T12" fmla="*/ 0 w 94"/>
                <a:gd name="T13" fmla="*/ 1 h 5"/>
                <a:gd name="T14" fmla="*/ 13 w 94"/>
                <a:gd name="T15" fmla="*/ 0 h 5"/>
                <a:gd name="T16" fmla="*/ 47 w 94"/>
                <a:gd name="T17" fmla="*/ 0 h 5"/>
                <a:gd name="T18" fmla="*/ 65 w 94"/>
                <a:gd name="T19" fmla="*/ 1 h 5"/>
                <a:gd name="T20" fmla="*/ 73 w 94"/>
                <a:gd name="T21" fmla="*/ 2 h 5"/>
                <a:gd name="T22" fmla="*/ 80 w 94"/>
                <a:gd name="T23" fmla="*/ 3 h 5"/>
                <a:gd name="T24" fmla="*/ 94 w 94"/>
                <a:gd name="T2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5">
                  <a:moveTo>
                    <a:pt x="94" y="5"/>
                  </a:moveTo>
                  <a:cubicBezTo>
                    <a:pt x="93" y="5"/>
                    <a:pt x="88" y="5"/>
                    <a:pt x="80" y="4"/>
                  </a:cubicBezTo>
                  <a:cubicBezTo>
                    <a:pt x="78" y="4"/>
                    <a:pt x="75" y="4"/>
                    <a:pt x="73" y="4"/>
                  </a:cubicBezTo>
                  <a:cubicBezTo>
                    <a:pt x="70" y="3"/>
                    <a:pt x="68" y="3"/>
                    <a:pt x="65" y="3"/>
                  </a:cubicBezTo>
                  <a:cubicBezTo>
                    <a:pt x="59" y="3"/>
                    <a:pt x="53" y="3"/>
                    <a:pt x="47" y="2"/>
                  </a:cubicBezTo>
                  <a:cubicBezTo>
                    <a:pt x="34" y="2"/>
                    <a:pt x="22" y="2"/>
                    <a:pt x="13" y="2"/>
                  </a:cubicBezTo>
                  <a:cubicBezTo>
                    <a:pt x="5" y="1"/>
                    <a:pt x="0" y="1"/>
                    <a:pt x="0" y="1"/>
                  </a:cubicBezTo>
                  <a:cubicBezTo>
                    <a:pt x="0" y="1"/>
                    <a:pt x="5" y="0"/>
                    <a:pt x="13" y="0"/>
                  </a:cubicBezTo>
                  <a:cubicBezTo>
                    <a:pt x="22" y="0"/>
                    <a:pt x="34" y="0"/>
                    <a:pt x="47" y="0"/>
                  </a:cubicBezTo>
                  <a:cubicBezTo>
                    <a:pt x="53" y="1"/>
                    <a:pt x="59" y="1"/>
                    <a:pt x="65" y="1"/>
                  </a:cubicBezTo>
                  <a:cubicBezTo>
                    <a:pt x="68" y="1"/>
                    <a:pt x="70" y="2"/>
                    <a:pt x="73" y="2"/>
                  </a:cubicBezTo>
                  <a:cubicBezTo>
                    <a:pt x="75" y="2"/>
                    <a:pt x="78" y="2"/>
                    <a:pt x="80" y="3"/>
                  </a:cubicBezTo>
                  <a:cubicBezTo>
                    <a:pt x="88" y="4"/>
                    <a:pt x="94" y="4"/>
                    <a:pt x="94" y="5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99" name="Freeform 313">
              <a:extLst>
                <a:ext uri="{FF2B5EF4-FFF2-40B4-BE49-F238E27FC236}">
                  <a16:creationId xmlns:a16="http://schemas.microsoft.com/office/drawing/2014/main" id="{ACD6162A-C02C-4752-9CAC-800C5BF8C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4" y="11616481"/>
              <a:ext cx="969962" cy="790575"/>
            </a:xfrm>
            <a:custGeom>
              <a:avLst/>
              <a:gdLst>
                <a:gd name="T0" fmla="*/ 351 w 357"/>
                <a:gd name="T1" fmla="*/ 290 h 292"/>
                <a:gd name="T2" fmla="*/ 354 w 357"/>
                <a:gd name="T3" fmla="*/ 262 h 292"/>
                <a:gd name="T4" fmla="*/ 355 w 357"/>
                <a:gd name="T5" fmla="*/ 227 h 292"/>
                <a:gd name="T6" fmla="*/ 354 w 357"/>
                <a:gd name="T7" fmla="*/ 180 h 292"/>
                <a:gd name="T8" fmla="*/ 351 w 357"/>
                <a:gd name="T9" fmla="*/ 153 h 292"/>
                <a:gd name="T10" fmla="*/ 332 w 357"/>
                <a:gd name="T11" fmla="*/ 61 h 292"/>
                <a:gd name="T12" fmla="*/ 328 w 357"/>
                <a:gd name="T13" fmla="*/ 54 h 292"/>
                <a:gd name="T14" fmla="*/ 318 w 357"/>
                <a:gd name="T15" fmla="*/ 39 h 292"/>
                <a:gd name="T16" fmla="*/ 297 w 357"/>
                <a:gd name="T17" fmla="*/ 22 h 292"/>
                <a:gd name="T18" fmla="*/ 205 w 357"/>
                <a:gd name="T19" fmla="*/ 4 h 292"/>
                <a:gd name="T20" fmla="*/ 140 w 357"/>
                <a:gd name="T21" fmla="*/ 40 h 292"/>
                <a:gd name="T22" fmla="*/ 124 w 357"/>
                <a:gd name="T23" fmla="*/ 82 h 292"/>
                <a:gd name="T24" fmla="*/ 121 w 357"/>
                <a:gd name="T25" fmla="*/ 99 h 292"/>
                <a:gd name="T26" fmla="*/ 110 w 357"/>
                <a:gd name="T27" fmla="*/ 172 h 292"/>
                <a:gd name="T28" fmla="*/ 58 w 357"/>
                <a:gd name="T29" fmla="*/ 261 h 292"/>
                <a:gd name="T30" fmla="*/ 8 w 357"/>
                <a:gd name="T31" fmla="*/ 288 h 292"/>
                <a:gd name="T32" fmla="*/ 0 w 357"/>
                <a:gd name="T33" fmla="*/ 290 h 292"/>
                <a:gd name="T34" fmla="*/ 8 w 357"/>
                <a:gd name="T35" fmla="*/ 288 h 292"/>
                <a:gd name="T36" fmla="*/ 57 w 357"/>
                <a:gd name="T37" fmla="*/ 260 h 292"/>
                <a:gd name="T38" fmla="*/ 109 w 357"/>
                <a:gd name="T39" fmla="*/ 172 h 292"/>
                <a:gd name="T40" fmla="*/ 119 w 357"/>
                <a:gd name="T41" fmla="*/ 99 h 292"/>
                <a:gd name="T42" fmla="*/ 122 w 357"/>
                <a:gd name="T43" fmla="*/ 81 h 292"/>
                <a:gd name="T44" fmla="*/ 139 w 357"/>
                <a:gd name="T45" fmla="*/ 39 h 292"/>
                <a:gd name="T46" fmla="*/ 205 w 357"/>
                <a:gd name="T47" fmla="*/ 2 h 292"/>
                <a:gd name="T48" fmla="*/ 298 w 357"/>
                <a:gd name="T49" fmla="*/ 20 h 292"/>
                <a:gd name="T50" fmla="*/ 319 w 357"/>
                <a:gd name="T51" fmla="*/ 38 h 292"/>
                <a:gd name="T52" fmla="*/ 329 w 357"/>
                <a:gd name="T53" fmla="*/ 53 h 292"/>
                <a:gd name="T54" fmla="*/ 334 w 357"/>
                <a:gd name="T55" fmla="*/ 60 h 292"/>
                <a:gd name="T56" fmla="*/ 353 w 357"/>
                <a:gd name="T57" fmla="*/ 153 h 292"/>
                <a:gd name="T58" fmla="*/ 355 w 357"/>
                <a:gd name="T59" fmla="*/ 180 h 292"/>
                <a:gd name="T60" fmla="*/ 356 w 357"/>
                <a:gd name="T61" fmla="*/ 227 h 292"/>
                <a:gd name="T62" fmla="*/ 354 w 357"/>
                <a:gd name="T63" fmla="*/ 262 h 292"/>
                <a:gd name="T64" fmla="*/ 352 w 357"/>
                <a:gd name="T65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7" h="292">
                  <a:moveTo>
                    <a:pt x="351" y="292"/>
                  </a:moveTo>
                  <a:cubicBezTo>
                    <a:pt x="351" y="292"/>
                    <a:pt x="351" y="292"/>
                    <a:pt x="351" y="290"/>
                  </a:cubicBezTo>
                  <a:cubicBezTo>
                    <a:pt x="351" y="289"/>
                    <a:pt x="352" y="287"/>
                    <a:pt x="352" y="285"/>
                  </a:cubicBezTo>
                  <a:cubicBezTo>
                    <a:pt x="352" y="279"/>
                    <a:pt x="353" y="272"/>
                    <a:pt x="354" y="262"/>
                  </a:cubicBezTo>
                  <a:cubicBezTo>
                    <a:pt x="354" y="257"/>
                    <a:pt x="355" y="252"/>
                    <a:pt x="355" y="246"/>
                  </a:cubicBezTo>
                  <a:cubicBezTo>
                    <a:pt x="355" y="240"/>
                    <a:pt x="355" y="234"/>
                    <a:pt x="355" y="227"/>
                  </a:cubicBezTo>
                  <a:cubicBezTo>
                    <a:pt x="355" y="220"/>
                    <a:pt x="355" y="213"/>
                    <a:pt x="355" y="205"/>
                  </a:cubicBezTo>
                  <a:cubicBezTo>
                    <a:pt x="355" y="197"/>
                    <a:pt x="354" y="189"/>
                    <a:pt x="354" y="180"/>
                  </a:cubicBezTo>
                  <a:cubicBezTo>
                    <a:pt x="353" y="176"/>
                    <a:pt x="353" y="171"/>
                    <a:pt x="353" y="167"/>
                  </a:cubicBezTo>
                  <a:cubicBezTo>
                    <a:pt x="352" y="162"/>
                    <a:pt x="352" y="158"/>
                    <a:pt x="351" y="153"/>
                  </a:cubicBezTo>
                  <a:cubicBezTo>
                    <a:pt x="350" y="144"/>
                    <a:pt x="349" y="134"/>
                    <a:pt x="348" y="124"/>
                  </a:cubicBezTo>
                  <a:cubicBezTo>
                    <a:pt x="345" y="104"/>
                    <a:pt x="342" y="82"/>
                    <a:pt x="332" y="61"/>
                  </a:cubicBezTo>
                  <a:cubicBezTo>
                    <a:pt x="330" y="57"/>
                    <a:pt x="330" y="57"/>
                    <a:pt x="330" y="57"/>
                  </a:cubicBezTo>
                  <a:cubicBezTo>
                    <a:pt x="329" y="56"/>
                    <a:pt x="329" y="55"/>
                    <a:pt x="328" y="54"/>
                  </a:cubicBezTo>
                  <a:cubicBezTo>
                    <a:pt x="326" y="51"/>
                    <a:pt x="325" y="49"/>
                    <a:pt x="323" y="46"/>
                  </a:cubicBezTo>
                  <a:cubicBezTo>
                    <a:pt x="321" y="44"/>
                    <a:pt x="319" y="42"/>
                    <a:pt x="318" y="39"/>
                  </a:cubicBezTo>
                  <a:cubicBezTo>
                    <a:pt x="316" y="37"/>
                    <a:pt x="314" y="35"/>
                    <a:pt x="312" y="33"/>
                  </a:cubicBezTo>
                  <a:cubicBezTo>
                    <a:pt x="307" y="29"/>
                    <a:pt x="302" y="25"/>
                    <a:pt x="297" y="22"/>
                  </a:cubicBezTo>
                  <a:cubicBezTo>
                    <a:pt x="292" y="19"/>
                    <a:pt x="287" y="16"/>
                    <a:pt x="281" y="14"/>
                  </a:cubicBezTo>
                  <a:cubicBezTo>
                    <a:pt x="258" y="5"/>
                    <a:pt x="231" y="2"/>
                    <a:pt x="205" y="4"/>
                  </a:cubicBezTo>
                  <a:cubicBezTo>
                    <a:pt x="192" y="6"/>
                    <a:pt x="179" y="9"/>
                    <a:pt x="168" y="15"/>
                  </a:cubicBezTo>
                  <a:cubicBezTo>
                    <a:pt x="157" y="21"/>
                    <a:pt x="147" y="29"/>
                    <a:pt x="140" y="40"/>
                  </a:cubicBezTo>
                  <a:cubicBezTo>
                    <a:pt x="134" y="50"/>
                    <a:pt x="129" y="61"/>
                    <a:pt x="126" y="73"/>
                  </a:cubicBezTo>
                  <a:cubicBezTo>
                    <a:pt x="125" y="76"/>
                    <a:pt x="125" y="79"/>
                    <a:pt x="124" y="82"/>
                  </a:cubicBezTo>
                  <a:cubicBezTo>
                    <a:pt x="123" y="85"/>
                    <a:pt x="123" y="87"/>
                    <a:pt x="122" y="90"/>
                  </a:cubicBezTo>
                  <a:cubicBezTo>
                    <a:pt x="122" y="93"/>
                    <a:pt x="121" y="96"/>
                    <a:pt x="121" y="99"/>
                  </a:cubicBezTo>
                  <a:cubicBezTo>
                    <a:pt x="121" y="102"/>
                    <a:pt x="120" y="105"/>
                    <a:pt x="120" y="108"/>
                  </a:cubicBezTo>
                  <a:cubicBezTo>
                    <a:pt x="117" y="130"/>
                    <a:pt x="116" y="152"/>
                    <a:pt x="110" y="172"/>
                  </a:cubicBezTo>
                  <a:cubicBezTo>
                    <a:pt x="105" y="192"/>
                    <a:pt x="97" y="210"/>
                    <a:pt x="88" y="225"/>
                  </a:cubicBezTo>
                  <a:cubicBezTo>
                    <a:pt x="79" y="239"/>
                    <a:pt x="68" y="251"/>
                    <a:pt x="58" y="261"/>
                  </a:cubicBezTo>
                  <a:cubicBezTo>
                    <a:pt x="48" y="270"/>
                    <a:pt x="37" y="276"/>
                    <a:pt x="29" y="280"/>
                  </a:cubicBezTo>
                  <a:cubicBezTo>
                    <a:pt x="20" y="284"/>
                    <a:pt x="13" y="287"/>
                    <a:pt x="8" y="288"/>
                  </a:cubicBezTo>
                  <a:cubicBezTo>
                    <a:pt x="5" y="289"/>
                    <a:pt x="4" y="289"/>
                    <a:pt x="2" y="290"/>
                  </a:cubicBezTo>
                  <a:cubicBezTo>
                    <a:pt x="1" y="290"/>
                    <a:pt x="0" y="290"/>
                    <a:pt x="0" y="290"/>
                  </a:cubicBezTo>
                  <a:cubicBezTo>
                    <a:pt x="0" y="290"/>
                    <a:pt x="1" y="290"/>
                    <a:pt x="2" y="289"/>
                  </a:cubicBezTo>
                  <a:cubicBezTo>
                    <a:pt x="3" y="289"/>
                    <a:pt x="5" y="288"/>
                    <a:pt x="8" y="288"/>
                  </a:cubicBezTo>
                  <a:cubicBezTo>
                    <a:pt x="13" y="286"/>
                    <a:pt x="20" y="284"/>
                    <a:pt x="28" y="279"/>
                  </a:cubicBezTo>
                  <a:cubicBezTo>
                    <a:pt x="37" y="275"/>
                    <a:pt x="47" y="269"/>
                    <a:pt x="57" y="260"/>
                  </a:cubicBezTo>
                  <a:cubicBezTo>
                    <a:pt x="68" y="250"/>
                    <a:pt x="78" y="239"/>
                    <a:pt x="87" y="224"/>
                  </a:cubicBezTo>
                  <a:cubicBezTo>
                    <a:pt x="96" y="209"/>
                    <a:pt x="103" y="191"/>
                    <a:pt x="109" y="172"/>
                  </a:cubicBezTo>
                  <a:cubicBezTo>
                    <a:pt x="114" y="152"/>
                    <a:pt x="115" y="130"/>
                    <a:pt x="118" y="107"/>
                  </a:cubicBezTo>
                  <a:cubicBezTo>
                    <a:pt x="118" y="104"/>
                    <a:pt x="119" y="102"/>
                    <a:pt x="119" y="99"/>
                  </a:cubicBezTo>
                  <a:cubicBezTo>
                    <a:pt x="119" y="96"/>
                    <a:pt x="120" y="93"/>
                    <a:pt x="120" y="90"/>
                  </a:cubicBezTo>
                  <a:cubicBezTo>
                    <a:pt x="121" y="87"/>
                    <a:pt x="121" y="84"/>
                    <a:pt x="122" y="81"/>
                  </a:cubicBezTo>
                  <a:cubicBezTo>
                    <a:pt x="123" y="78"/>
                    <a:pt x="123" y="75"/>
                    <a:pt x="124" y="72"/>
                  </a:cubicBezTo>
                  <a:cubicBezTo>
                    <a:pt x="127" y="61"/>
                    <a:pt x="132" y="49"/>
                    <a:pt x="139" y="39"/>
                  </a:cubicBezTo>
                  <a:cubicBezTo>
                    <a:pt x="146" y="28"/>
                    <a:pt x="155" y="19"/>
                    <a:pt x="167" y="13"/>
                  </a:cubicBezTo>
                  <a:cubicBezTo>
                    <a:pt x="179" y="7"/>
                    <a:pt x="192" y="4"/>
                    <a:pt x="205" y="2"/>
                  </a:cubicBezTo>
                  <a:cubicBezTo>
                    <a:pt x="231" y="0"/>
                    <a:pt x="258" y="3"/>
                    <a:pt x="282" y="12"/>
                  </a:cubicBezTo>
                  <a:cubicBezTo>
                    <a:pt x="287" y="14"/>
                    <a:pt x="293" y="17"/>
                    <a:pt x="298" y="20"/>
                  </a:cubicBezTo>
                  <a:cubicBezTo>
                    <a:pt x="304" y="24"/>
                    <a:pt x="308" y="27"/>
                    <a:pt x="313" y="31"/>
                  </a:cubicBezTo>
                  <a:cubicBezTo>
                    <a:pt x="315" y="34"/>
                    <a:pt x="317" y="36"/>
                    <a:pt x="319" y="38"/>
                  </a:cubicBezTo>
                  <a:cubicBezTo>
                    <a:pt x="321" y="40"/>
                    <a:pt x="323" y="43"/>
                    <a:pt x="325" y="45"/>
                  </a:cubicBezTo>
                  <a:cubicBezTo>
                    <a:pt x="326" y="47"/>
                    <a:pt x="328" y="50"/>
                    <a:pt x="329" y="53"/>
                  </a:cubicBezTo>
                  <a:cubicBezTo>
                    <a:pt x="330" y="54"/>
                    <a:pt x="331" y="55"/>
                    <a:pt x="332" y="56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44" y="81"/>
                    <a:pt x="347" y="103"/>
                    <a:pt x="350" y="123"/>
                  </a:cubicBezTo>
                  <a:cubicBezTo>
                    <a:pt x="351" y="134"/>
                    <a:pt x="352" y="143"/>
                    <a:pt x="353" y="153"/>
                  </a:cubicBezTo>
                  <a:cubicBezTo>
                    <a:pt x="353" y="158"/>
                    <a:pt x="354" y="162"/>
                    <a:pt x="354" y="167"/>
                  </a:cubicBezTo>
                  <a:cubicBezTo>
                    <a:pt x="355" y="171"/>
                    <a:pt x="355" y="176"/>
                    <a:pt x="355" y="180"/>
                  </a:cubicBezTo>
                  <a:cubicBezTo>
                    <a:pt x="356" y="189"/>
                    <a:pt x="356" y="197"/>
                    <a:pt x="356" y="205"/>
                  </a:cubicBezTo>
                  <a:cubicBezTo>
                    <a:pt x="357" y="213"/>
                    <a:pt x="356" y="220"/>
                    <a:pt x="356" y="227"/>
                  </a:cubicBezTo>
                  <a:cubicBezTo>
                    <a:pt x="356" y="234"/>
                    <a:pt x="356" y="240"/>
                    <a:pt x="356" y="246"/>
                  </a:cubicBezTo>
                  <a:cubicBezTo>
                    <a:pt x="355" y="252"/>
                    <a:pt x="355" y="257"/>
                    <a:pt x="354" y="262"/>
                  </a:cubicBezTo>
                  <a:cubicBezTo>
                    <a:pt x="353" y="272"/>
                    <a:pt x="353" y="279"/>
                    <a:pt x="352" y="285"/>
                  </a:cubicBezTo>
                  <a:cubicBezTo>
                    <a:pt x="352" y="287"/>
                    <a:pt x="352" y="289"/>
                    <a:pt x="352" y="290"/>
                  </a:cubicBezTo>
                  <a:cubicBezTo>
                    <a:pt x="351" y="292"/>
                    <a:pt x="351" y="292"/>
                    <a:pt x="351" y="292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301" name="Freeform 314">
              <a:extLst>
                <a:ext uri="{FF2B5EF4-FFF2-40B4-BE49-F238E27FC236}">
                  <a16:creationId xmlns:a16="http://schemas.microsoft.com/office/drawing/2014/main" id="{80599863-4DB0-4DAB-991A-FD293CCD3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4" y="11889531"/>
              <a:ext cx="417512" cy="230188"/>
            </a:xfrm>
            <a:custGeom>
              <a:avLst/>
              <a:gdLst>
                <a:gd name="T0" fmla="*/ 0 w 154"/>
                <a:gd name="T1" fmla="*/ 85 h 85"/>
                <a:gd name="T2" fmla="*/ 116 w 154"/>
                <a:gd name="T3" fmla="*/ 80 h 85"/>
                <a:gd name="T4" fmla="*/ 153 w 154"/>
                <a:gd name="T5" fmla="*/ 40 h 85"/>
                <a:gd name="T6" fmla="*/ 115 w 154"/>
                <a:gd name="T7" fmla="*/ 2 h 85"/>
                <a:gd name="T8" fmla="*/ 52 w 154"/>
                <a:gd name="T9" fmla="*/ 0 h 85"/>
                <a:gd name="T10" fmla="*/ 0 w 154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85">
                  <a:moveTo>
                    <a:pt x="0" y="85"/>
                  </a:moveTo>
                  <a:cubicBezTo>
                    <a:pt x="116" y="80"/>
                    <a:pt x="116" y="80"/>
                    <a:pt x="116" y="80"/>
                  </a:cubicBezTo>
                  <a:cubicBezTo>
                    <a:pt x="137" y="80"/>
                    <a:pt x="154" y="61"/>
                    <a:pt x="153" y="40"/>
                  </a:cubicBezTo>
                  <a:cubicBezTo>
                    <a:pt x="153" y="19"/>
                    <a:pt x="136" y="2"/>
                    <a:pt x="115" y="2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0" y="8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9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pic>
          <p:nvPicPr>
            <p:cNvPr id="1343" name="Picture 319">
              <a:extLst>
                <a:ext uri="{FF2B5EF4-FFF2-40B4-BE49-F238E27FC236}">
                  <a16:creationId xmlns:a16="http://schemas.microsoft.com/office/drawing/2014/main" id="{EEA2B9B3-4E97-42C9-A0EB-DA42A4C20A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309" y="11421219"/>
              <a:ext cx="152400" cy="3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2" name="Freeform 327">
              <a:extLst>
                <a:ext uri="{FF2B5EF4-FFF2-40B4-BE49-F238E27FC236}">
                  <a16:creationId xmlns:a16="http://schemas.microsoft.com/office/drawing/2014/main" id="{67E990B2-7D66-4605-A276-2E3FEDFB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722" y="10670331"/>
              <a:ext cx="596900" cy="785813"/>
            </a:xfrm>
            <a:custGeom>
              <a:avLst/>
              <a:gdLst>
                <a:gd name="T0" fmla="*/ 218 w 218"/>
                <a:gd name="T1" fmla="*/ 0 h 289"/>
                <a:gd name="T2" fmla="*/ 217 w 218"/>
                <a:gd name="T3" fmla="*/ 0 h 289"/>
                <a:gd name="T4" fmla="*/ 214 w 218"/>
                <a:gd name="T5" fmla="*/ 1 h 289"/>
                <a:gd name="T6" fmla="*/ 202 w 218"/>
                <a:gd name="T7" fmla="*/ 5 h 289"/>
                <a:gd name="T8" fmla="*/ 194 w 218"/>
                <a:gd name="T9" fmla="*/ 7 h 289"/>
                <a:gd name="T10" fmla="*/ 184 w 218"/>
                <a:gd name="T11" fmla="*/ 11 h 289"/>
                <a:gd name="T12" fmla="*/ 173 w 218"/>
                <a:gd name="T13" fmla="*/ 16 h 289"/>
                <a:gd name="T14" fmla="*/ 162 w 218"/>
                <a:gd name="T15" fmla="*/ 23 h 289"/>
                <a:gd name="T16" fmla="*/ 141 w 218"/>
                <a:gd name="T17" fmla="*/ 45 h 289"/>
                <a:gd name="T18" fmla="*/ 132 w 218"/>
                <a:gd name="T19" fmla="*/ 79 h 289"/>
                <a:gd name="T20" fmla="*/ 134 w 218"/>
                <a:gd name="T21" fmla="*/ 117 h 289"/>
                <a:gd name="T22" fmla="*/ 135 w 218"/>
                <a:gd name="T23" fmla="*/ 160 h 289"/>
                <a:gd name="T24" fmla="*/ 128 w 218"/>
                <a:gd name="T25" fmla="*/ 201 h 289"/>
                <a:gd name="T26" fmla="*/ 125 w 218"/>
                <a:gd name="T27" fmla="*/ 211 h 289"/>
                <a:gd name="T28" fmla="*/ 121 w 218"/>
                <a:gd name="T29" fmla="*/ 220 h 289"/>
                <a:gd name="T30" fmla="*/ 119 w 218"/>
                <a:gd name="T31" fmla="*/ 224 h 289"/>
                <a:gd name="T32" fmla="*/ 116 w 218"/>
                <a:gd name="T33" fmla="*/ 229 h 289"/>
                <a:gd name="T34" fmla="*/ 114 w 218"/>
                <a:gd name="T35" fmla="*/ 233 h 289"/>
                <a:gd name="T36" fmla="*/ 111 w 218"/>
                <a:gd name="T37" fmla="*/ 237 h 289"/>
                <a:gd name="T38" fmla="*/ 60 w 218"/>
                <a:gd name="T39" fmla="*/ 278 h 289"/>
                <a:gd name="T40" fmla="*/ 36 w 218"/>
                <a:gd name="T41" fmla="*/ 286 h 289"/>
                <a:gd name="T42" fmla="*/ 25 w 218"/>
                <a:gd name="T43" fmla="*/ 288 h 289"/>
                <a:gd name="T44" fmla="*/ 16 w 218"/>
                <a:gd name="T45" fmla="*/ 289 h 289"/>
                <a:gd name="T46" fmla="*/ 9 w 218"/>
                <a:gd name="T47" fmla="*/ 289 h 289"/>
                <a:gd name="T48" fmla="*/ 4 w 218"/>
                <a:gd name="T49" fmla="*/ 288 h 289"/>
                <a:gd name="T50" fmla="*/ 1 w 218"/>
                <a:gd name="T51" fmla="*/ 288 h 289"/>
                <a:gd name="T52" fmla="*/ 0 w 218"/>
                <a:gd name="T53" fmla="*/ 288 h 289"/>
                <a:gd name="T54" fmla="*/ 1 w 218"/>
                <a:gd name="T55" fmla="*/ 288 h 289"/>
                <a:gd name="T56" fmla="*/ 4 w 218"/>
                <a:gd name="T57" fmla="*/ 288 h 289"/>
                <a:gd name="T58" fmla="*/ 9 w 218"/>
                <a:gd name="T59" fmla="*/ 288 h 289"/>
                <a:gd name="T60" fmla="*/ 16 w 218"/>
                <a:gd name="T61" fmla="*/ 288 h 289"/>
                <a:gd name="T62" fmla="*/ 25 w 218"/>
                <a:gd name="T63" fmla="*/ 287 h 289"/>
                <a:gd name="T64" fmla="*/ 35 w 218"/>
                <a:gd name="T65" fmla="*/ 285 h 289"/>
                <a:gd name="T66" fmla="*/ 59 w 218"/>
                <a:gd name="T67" fmla="*/ 277 h 289"/>
                <a:gd name="T68" fmla="*/ 110 w 218"/>
                <a:gd name="T69" fmla="*/ 236 h 289"/>
                <a:gd name="T70" fmla="*/ 112 w 218"/>
                <a:gd name="T71" fmla="*/ 232 h 289"/>
                <a:gd name="T72" fmla="*/ 115 w 218"/>
                <a:gd name="T73" fmla="*/ 228 h 289"/>
                <a:gd name="T74" fmla="*/ 117 w 218"/>
                <a:gd name="T75" fmla="*/ 224 h 289"/>
                <a:gd name="T76" fmla="*/ 119 w 218"/>
                <a:gd name="T77" fmla="*/ 219 h 289"/>
                <a:gd name="T78" fmla="*/ 123 w 218"/>
                <a:gd name="T79" fmla="*/ 210 h 289"/>
                <a:gd name="T80" fmla="*/ 126 w 218"/>
                <a:gd name="T81" fmla="*/ 201 h 289"/>
                <a:gd name="T82" fmla="*/ 133 w 218"/>
                <a:gd name="T83" fmla="*/ 159 h 289"/>
                <a:gd name="T84" fmla="*/ 132 w 218"/>
                <a:gd name="T85" fmla="*/ 118 h 289"/>
                <a:gd name="T86" fmla="*/ 130 w 218"/>
                <a:gd name="T87" fmla="*/ 78 h 289"/>
                <a:gd name="T88" fmla="*/ 139 w 218"/>
                <a:gd name="T89" fmla="*/ 44 h 289"/>
                <a:gd name="T90" fmla="*/ 161 w 218"/>
                <a:gd name="T91" fmla="*/ 22 h 289"/>
                <a:gd name="T92" fmla="*/ 172 w 218"/>
                <a:gd name="T93" fmla="*/ 15 h 289"/>
                <a:gd name="T94" fmla="*/ 183 w 218"/>
                <a:gd name="T95" fmla="*/ 10 h 289"/>
                <a:gd name="T96" fmla="*/ 193 w 218"/>
                <a:gd name="T97" fmla="*/ 6 h 289"/>
                <a:gd name="T98" fmla="*/ 202 w 218"/>
                <a:gd name="T99" fmla="*/ 4 h 289"/>
                <a:gd name="T100" fmla="*/ 213 w 218"/>
                <a:gd name="T101" fmla="*/ 1 h 289"/>
                <a:gd name="T102" fmla="*/ 216 w 218"/>
                <a:gd name="T103" fmla="*/ 0 h 289"/>
                <a:gd name="T104" fmla="*/ 218 w 218"/>
                <a:gd name="T105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8" h="289">
                  <a:moveTo>
                    <a:pt x="218" y="0"/>
                  </a:moveTo>
                  <a:cubicBezTo>
                    <a:pt x="218" y="0"/>
                    <a:pt x="217" y="0"/>
                    <a:pt x="217" y="0"/>
                  </a:cubicBezTo>
                  <a:cubicBezTo>
                    <a:pt x="216" y="0"/>
                    <a:pt x="215" y="1"/>
                    <a:pt x="214" y="1"/>
                  </a:cubicBezTo>
                  <a:cubicBezTo>
                    <a:pt x="211" y="2"/>
                    <a:pt x="207" y="3"/>
                    <a:pt x="202" y="5"/>
                  </a:cubicBezTo>
                  <a:cubicBezTo>
                    <a:pt x="199" y="5"/>
                    <a:pt x="197" y="6"/>
                    <a:pt x="194" y="7"/>
                  </a:cubicBezTo>
                  <a:cubicBezTo>
                    <a:pt x="191" y="8"/>
                    <a:pt x="187" y="10"/>
                    <a:pt x="184" y="11"/>
                  </a:cubicBezTo>
                  <a:cubicBezTo>
                    <a:pt x="180" y="12"/>
                    <a:pt x="177" y="14"/>
                    <a:pt x="173" y="16"/>
                  </a:cubicBezTo>
                  <a:cubicBezTo>
                    <a:pt x="169" y="18"/>
                    <a:pt x="165" y="20"/>
                    <a:pt x="162" y="23"/>
                  </a:cubicBezTo>
                  <a:cubicBezTo>
                    <a:pt x="154" y="28"/>
                    <a:pt x="146" y="36"/>
                    <a:pt x="141" y="45"/>
                  </a:cubicBezTo>
                  <a:cubicBezTo>
                    <a:pt x="135" y="55"/>
                    <a:pt x="132" y="66"/>
                    <a:pt x="132" y="79"/>
                  </a:cubicBezTo>
                  <a:cubicBezTo>
                    <a:pt x="131" y="91"/>
                    <a:pt x="133" y="104"/>
                    <a:pt x="134" y="117"/>
                  </a:cubicBezTo>
                  <a:cubicBezTo>
                    <a:pt x="135" y="131"/>
                    <a:pt x="136" y="145"/>
                    <a:pt x="135" y="160"/>
                  </a:cubicBezTo>
                  <a:cubicBezTo>
                    <a:pt x="134" y="174"/>
                    <a:pt x="132" y="188"/>
                    <a:pt x="128" y="201"/>
                  </a:cubicBezTo>
                  <a:cubicBezTo>
                    <a:pt x="127" y="204"/>
                    <a:pt x="126" y="208"/>
                    <a:pt x="125" y="211"/>
                  </a:cubicBezTo>
                  <a:cubicBezTo>
                    <a:pt x="124" y="214"/>
                    <a:pt x="122" y="217"/>
                    <a:pt x="121" y="220"/>
                  </a:cubicBezTo>
                  <a:cubicBezTo>
                    <a:pt x="120" y="221"/>
                    <a:pt x="119" y="223"/>
                    <a:pt x="119" y="224"/>
                  </a:cubicBezTo>
                  <a:cubicBezTo>
                    <a:pt x="118" y="226"/>
                    <a:pt x="117" y="227"/>
                    <a:pt x="116" y="229"/>
                  </a:cubicBezTo>
                  <a:cubicBezTo>
                    <a:pt x="115" y="230"/>
                    <a:pt x="115" y="231"/>
                    <a:pt x="114" y="233"/>
                  </a:cubicBezTo>
                  <a:cubicBezTo>
                    <a:pt x="113" y="234"/>
                    <a:pt x="112" y="235"/>
                    <a:pt x="111" y="237"/>
                  </a:cubicBezTo>
                  <a:cubicBezTo>
                    <a:pt x="97" y="257"/>
                    <a:pt x="77" y="271"/>
                    <a:pt x="60" y="278"/>
                  </a:cubicBezTo>
                  <a:cubicBezTo>
                    <a:pt x="51" y="282"/>
                    <a:pt x="43" y="285"/>
                    <a:pt x="36" y="286"/>
                  </a:cubicBezTo>
                  <a:cubicBezTo>
                    <a:pt x="32" y="287"/>
                    <a:pt x="28" y="288"/>
                    <a:pt x="25" y="288"/>
                  </a:cubicBezTo>
                  <a:cubicBezTo>
                    <a:pt x="22" y="288"/>
                    <a:pt x="19" y="289"/>
                    <a:pt x="16" y="289"/>
                  </a:cubicBezTo>
                  <a:cubicBezTo>
                    <a:pt x="14" y="289"/>
                    <a:pt x="11" y="289"/>
                    <a:pt x="9" y="289"/>
                  </a:cubicBezTo>
                  <a:cubicBezTo>
                    <a:pt x="7" y="289"/>
                    <a:pt x="6" y="288"/>
                    <a:pt x="4" y="288"/>
                  </a:cubicBezTo>
                  <a:cubicBezTo>
                    <a:pt x="3" y="288"/>
                    <a:pt x="2" y="288"/>
                    <a:pt x="1" y="28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88"/>
                    <a:pt x="0" y="288"/>
                    <a:pt x="1" y="288"/>
                  </a:cubicBezTo>
                  <a:cubicBezTo>
                    <a:pt x="2" y="288"/>
                    <a:pt x="3" y="288"/>
                    <a:pt x="4" y="288"/>
                  </a:cubicBezTo>
                  <a:cubicBezTo>
                    <a:pt x="6" y="288"/>
                    <a:pt x="7" y="288"/>
                    <a:pt x="9" y="288"/>
                  </a:cubicBezTo>
                  <a:cubicBezTo>
                    <a:pt x="11" y="288"/>
                    <a:pt x="14" y="288"/>
                    <a:pt x="16" y="288"/>
                  </a:cubicBezTo>
                  <a:cubicBezTo>
                    <a:pt x="19" y="288"/>
                    <a:pt x="22" y="287"/>
                    <a:pt x="25" y="287"/>
                  </a:cubicBezTo>
                  <a:cubicBezTo>
                    <a:pt x="28" y="287"/>
                    <a:pt x="32" y="286"/>
                    <a:pt x="35" y="285"/>
                  </a:cubicBezTo>
                  <a:cubicBezTo>
                    <a:pt x="43" y="283"/>
                    <a:pt x="51" y="281"/>
                    <a:pt x="59" y="277"/>
                  </a:cubicBezTo>
                  <a:cubicBezTo>
                    <a:pt x="76" y="269"/>
                    <a:pt x="95" y="256"/>
                    <a:pt x="110" y="236"/>
                  </a:cubicBezTo>
                  <a:cubicBezTo>
                    <a:pt x="110" y="234"/>
                    <a:pt x="111" y="233"/>
                    <a:pt x="112" y="232"/>
                  </a:cubicBezTo>
                  <a:cubicBezTo>
                    <a:pt x="113" y="230"/>
                    <a:pt x="114" y="229"/>
                    <a:pt x="115" y="228"/>
                  </a:cubicBezTo>
                  <a:cubicBezTo>
                    <a:pt x="115" y="226"/>
                    <a:pt x="116" y="225"/>
                    <a:pt x="117" y="224"/>
                  </a:cubicBezTo>
                  <a:cubicBezTo>
                    <a:pt x="118" y="222"/>
                    <a:pt x="118" y="221"/>
                    <a:pt x="119" y="219"/>
                  </a:cubicBezTo>
                  <a:cubicBezTo>
                    <a:pt x="120" y="216"/>
                    <a:pt x="122" y="213"/>
                    <a:pt x="123" y="210"/>
                  </a:cubicBezTo>
                  <a:cubicBezTo>
                    <a:pt x="124" y="207"/>
                    <a:pt x="125" y="204"/>
                    <a:pt x="126" y="201"/>
                  </a:cubicBezTo>
                  <a:cubicBezTo>
                    <a:pt x="130" y="188"/>
                    <a:pt x="132" y="174"/>
                    <a:pt x="133" y="159"/>
                  </a:cubicBezTo>
                  <a:cubicBezTo>
                    <a:pt x="134" y="145"/>
                    <a:pt x="133" y="131"/>
                    <a:pt x="132" y="118"/>
                  </a:cubicBezTo>
                  <a:cubicBezTo>
                    <a:pt x="131" y="104"/>
                    <a:pt x="130" y="91"/>
                    <a:pt x="130" y="78"/>
                  </a:cubicBezTo>
                  <a:cubicBezTo>
                    <a:pt x="131" y="66"/>
                    <a:pt x="134" y="54"/>
                    <a:pt x="139" y="44"/>
                  </a:cubicBezTo>
                  <a:cubicBezTo>
                    <a:pt x="145" y="34"/>
                    <a:pt x="153" y="27"/>
                    <a:pt x="161" y="22"/>
                  </a:cubicBezTo>
                  <a:cubicBezTo>
                    <a:pt x="165" y="19"/>
                    <a:pt x="169" y="17"/>
                    <a:pt x="172" y="15"/>
                  </a:cubicBezTo>
                  <a:cubicBezTo>
                    <a:pt x="176" y="13"/>
                    <a:pt x="180" y="11"/>
                    <a:pt x="183" y="10"/>
                  </a:cubicBezTo>
                  <a:cubicBezTo>
                    <a:pt x="187" y="9"/>
                    <a:pt x="190" y="7"/>
                    <a:pt x="193" y="6"/>
                  </a:cubicBezTo>
                  <a:cubicBezTo>
                    <a:pt x="196" y="5"/>
                    <a:pt x="199" y="5"/>
                    <a:pt x="202" y="4"/>
                  </a:cubicBezTo>
                  <a:cubicBezTo>
                    <a:pt x="207" y="2"/>
                    <a:pt x="211" y="1"/>
                    <a:pt x="213" y="1"/>
                  </a:cubicBezTo>
                  <a:cubicBezTo>
                    <a:pt x="215" y="0"/>
                    <a:pt x="216" y="0"/>
                    <a:pt x="216" y="0"/>
                  </a:cubicBezTo>
                  <a:cubicBezTo>
                    <a:pt x="217" y="0"/>
                    <a:pt x="218" y="0"/>
                    <a:pt x="218" y="0"/>
                  </a:cubicBezTo>
                  <a:close/>
                </a:path>
              </a:pathLst>
            </a:custGeom>
            <a:solidFill>
              <a:srgbClr val="B4B3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054BC980-B4C2-4FC2-8D51-8A40A808C22A}"/>
              </a:ext>
            </a:extLst>
          </p:cNvPr>
          <p:cNvGrpSpPr/>
          <p:nvPr/>
        </p:nvGrpSpPr>
        <p:grpSpPr>
          <a:xfrm>
            <a:off x="10189958" y="3104642"/>
            <a:ext cx="431133" cy="2710510"/>
            <a:chOff x="9483237" y="1321506"/>
            <a:chExt cx="273513" cy="1719570"/>
          </a:xfrm>
        </p:grpSpPr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C2D1539B-0B68-47D8-87BD-FD96F30CC53D}"/>
                </a:ext>
              </a:extLst>
            </p:cNvPr>
            <p:cNvSpPr/>
            <p:nvPr/>
          </p:nvSpPr>
          <p:spPr>
            <a:xfrm>
              <a:off x="9483237" y="2767564"/>
              <a:ext cx="273513" cy="2735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66700" sx="103000" sy="103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F1C88B13-154F-4F2C-BFC9-08222A788811}"/>
                </a:ext>
              </a:extLst>
            </p:cNvPr>
            <p:cNvSpPr/>
            <p:nvPr/>
          </p:nvSpPr>
          <p:spPr>
            <a:xfrm>
              <a:off x="9597191" y="1321506"/>
              <a:ext cx="45719" cy="151309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54837219-C276-4714-90B7-FDE3EA3CA033}"/>
              </a:ext>
            </a:extLst>
          </p:cNvPr>
          <p:cNvGrpSpPr/>
          <p:nvPr/>
        </p:nvGrpSpPr>
        <p:grpSpPr>
          <a:xfrm>
            <a:off x="11289518" y="243775"/>
            <a:ext cx="257135" cy="3487066"/>
            <a:chOff x="3623255" y="0"/>
            <a:chExt cx="257135" cy="3487066"/>
          </a:xfrm>
        </p:grpSpPr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8A3DF37E-4F17-4C09-B970-DB1EDE7C6E8F}"/>
                </a:ext>
              </a:extLst>
            </p:cNvPr>
            <p:cNvSpPr/>
            <p:nvPr/>
          </p:nvSpPr>
          <p:spPr>
            <a:xfrm>
              <a:off x="3623255" y="3229934"/>
              <a:ext cx="257135" cy="2571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66700" sx="103000" sy="103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461FE64C-499E-45FB-89F5-98833AAB1C9F}"/>
                </a:ext>
              </a:extLst>
            </p:cNvPr>
            <p:cNvSpPr/>
            <p:nvPr/>
          </p:nvSpPr>
          <p:spPr>
            <a:xfrm flipH="1">
              <a:off x="3728963" y="0"/>
              <a:ext cx="45719" cy="3292954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EE4A661A-A7A9-4DE3-913B-7FCC10BB18AD}"/>
              </a:ext>
            </a:extLst>
          </p:cNvPr>
          <p:cNvGrpSpPr/>
          <p:nvPr/>
        </p:nvGrpSpPr>
        <p:grpSpPr>
          <a:xfrm rot="16200000">
            <a:off x="7670398" y="4829433"/>
            <a:ext cx="176215" cy="1107852"/>
            <a:chOff x="9483237" y="1321506"/>
            <a:chExt cx="273513" cy="1719570"/>
          </a:xfrm>
        </p:grpSpPr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944919CA-7F1D-4BA5-A451-B4FC78622959}"/>
                </a:ext>
              </a:extLst>
            </p:cNvPr>
            <p:cNvSpPr/>
            <p:nvPr/>
          </p:nvSpPr>
          <p:spPr>
            <a:xfrm>
              <a:off x="9483237" y="2767564"/>
              <a:ext cx="273513" cy="2735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66700" sx="103000" sy="103000" algn="ctr" rotWithShape="0">
                <a:schemeClr val="accent2">
                  <a:alpha val="7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89A74C30-2435-4E6A-BE0A-BBFC1469F1A2}"/>
                </a:ext>
              </a:extLst>
            </p:cNvPr>
            <p:cNvSpPr/>
            <p:nvPr/>
          </p:nvSpPr>
          <p:spPr>
            <a:xfrm>
              <a:off x="9597191" y="1321506"/>
              <a:ext cx="45719" cy="151309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D79E3084-EE06-4F22-9509-69CC0EAF9855}"/>
              </a:ext>
            </a:extLst>
          </p:cNvPr>
          <p:cNvGrpSpPr/>
          <p:nvPr/>
        </p:nvGrpSpPr>
        <p:grpSpPr>
          <a:xfrm rot="10800000">
            <a:off x="568823" y="4933948"/>
            <a:ext cx="318437" cy="4318398"/>
            <a:chOff x="3623232" y="0"/>
            <a:chExt cx="257133" cy="3487066"/>
          </a:xfrm>
        </p:grpSpPr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52782EF5-4761-4CD4-94A3-72921D96C703}"/>
                </a:ext>
              </a:extLst>
            </p:cNvPr>
            <p:cNvSpPr/>
            <p:nvPr/>
          </p:nvSpPr>
          <p:spPr>
            <a:xfrm>
              <a:off x="3623232" y="3229934"/>
              <a:ext cx="257133" cy="257132"/>
            </a:xfrm>
            <a:prstGeom prst="ellipse">
              <a:avLst/>
            </a:prstGeom>
            <a:solidFill>
              <a:srgbClr val="1E6DF2">
                <a:alpha val="69804"/>
              </a:srgbClr>
            </a:solidFill>
            <a:ln>
              <a:noFill/>
            </a:ln>
            <a:effectLst>
              <a:outerShdw blurRad="698500" sx="102000" sy="102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DA200F38-27BB-4EFD-84E1-07795CBD7347}"/>
                </a:ext>
              </a:extLst>
            </p:cNvPr>
            <p:cNvSpPr/>
            <p:nvPr/>
          </p:nvSpPr>
          <p:spPr>
            <a:xfrm flipH="1">
              <a:off x="3728963" y="0"/>
              <a:ext cx="45719" cy="3292955"/>
            </a:xfrm>
            <a:prstGeom prst="rect">
              <a:avLst/>
            </a:prstGeom>
            <a:solidFill>
              <a:srgbClr val="1E6DF2">
                <a:alpha val="69804"/>
              </a:srgbClr>
            </a:solidFill>
            <a:ln>
              <a:noFill/>
            </a:ln>
            <a:effectLst>
              <a:outerShdw blurRad="698500" sx="102000" sy="102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prstClr val="white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8466EAED-C39A-4A33-BBDE-B02AB08BA1AC}"/>
              </a:ext>
            </a:extLst>
          </p:cNvPr>
          <p:cNvGrpSpPr/>
          <p:nvPr/>
        </p:nvGrpSpPr>
        <p:grpSpPr>
          <a:xfrm rot="10800000">
            <a:off x="1155625" y="808273"/>
            <a:ext cx="338110" cy="4585189"/>
            <a:chOff x="3623255" y="0"/>
            <a:chExt cx="257135" cy="3487066"/>
          </a:xfrm>
        </p:grpSpPr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62F4763E-6F72-49C3-B49C-EF90C7B95D5D}"/>
                </a:ext>
              </a:extLst>
            </p:cNvPr>
            <p:cNvSpPr/>
            <p:nvPr/>
          </p:nvSpPr>
          <p:spPr>
            <a:xfrm>
              <a:off x="3623255" y="3229934"/>
              <a:ext cx="257135" cy="2571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66700" sx="103000" sy="103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4BC7FA0B-251C-4508-B42E-107AED40CCA0}"/>
                </a:ext>
              </a:extLst>
            </p:cNvPr>
            <p:cNvSpPr/>
            <p:nvPr/>
          </p:nvSpPr>
          <p:spPr>
            <a:xfrm flipH="1">
              <a:off x="3728963" y="0"/>
              <a:ext cx="45719" cy="3292954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FA71690F-240E-45E6-A0E7-242F400F33DA}"/>
              </a:ext>
            </a:extLst>
          </p:cNvPr>
          <p:cNvGrpSpPr/>
          <p:nvPr/>
        </p:nvGrpSpPr>
        <p:grpSpPr>
          <a:xfrm rot="10800000" flipH="1">
            <a:off x="1986091" y="3619498"/>
            <a:ext cx="267872" cy="3632660"/>
            <a:chOff x="3623292" y="0"/>
            <a:chExt cx="257138" cy="3487066"/>
          </a:xfrm>
        </p:grpSpPr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8356BCA2-F143-440B-B8C4-F7C9A2CB627A}"/>
                </a:ext>
              </a:extLst>
            </p:cNvPr>
            <p:cNvSpPr/>
            <p:nvPr/>
          </p:nvSpPr>
          <p:spPr>
            <a:xfrm>
              <a:off x="3623292" y="3229934"/>
              <a:ext cx="257138" cy="2571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66700" sx="103000" sy="103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5A7D4A55-D856-42FA-BCD0-63F6EACD1220}"/>
                </a:ext>
              </a:extLst>
            </p:cNvPr>
            <p:cNvSpPr/>
            <p:nvPr/>
          </p:nvSpPr>
          <p:spPr>
            <a:xfrm flipH="1">
              <a:off x="3728963" y="0"/>
              <a:ext cx="45719" cy="3292954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sp>
        <p:nvSpPr>
          <p:cNvPr id="584" name="Oval 583">
            <a:extLst>
              <a:ext uri="{FF2B5EF4-FFF2-40B4-BE49-F238E27FC236}">
                <a16:creationId xmlns:a16="http://schemas.microsoft.com/office/drawing/2014/main" id="{09DA7864-3983-4437-9E98-11BD5C9C1B7C}"/>
              </a:ext>
            </a:extLst>
          </p:cNvPr>
          <p:cNvSpPr/>
          <p:nvPr/>
        </p:nvSpPr>
        <p:spPr>
          <a:xfrm rot="15069083" flipH="1">
            <a:off x="-135954" y="1646173"/>
            <a:ext cx="265870" cy="265867"/>
          </a:xfrm>
          <a:prstGeom prst="ellipse">
            <a:avLst/>
          </a:prstGeom>
          <a:solidFill>
            <a:srgbClr val="1E6DF2">
              <a:alpha val="69804"/>
            </a:srgbClr>
          </a:solidFill>
          <a:ln>
            <a:noFill/>
          </a:ln>
          <a:effectLst>
            <a:outerShdw blurRad="698500" sx="102000" sy="102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6F8EF85-C2F5-4D49-B812-3566F7BEAFA4}"/>
              </a:ext>
            </a:extLst>
          </p:cNvPr>
          <p:cNvSpPr txBox="1"/>
          <p:nvPr/>
        </p:nvSpPr>
        <p:spPr>
          <a:xfrm>
            <a:off x="2904300" y="260549"/>
            <a:ext cx="6151504" cy="51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algn="ctr">
              <a:lnSpc>
                <a:spcPts val="3500"/>
              </a:lnSpc>
              <a:defRPr sz="28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nl-BE" dirty="0"/>
              <a:t>EXAMINER LES OPÉRATIONS</a:t>
            </a:r>
            <a:endParaRPr lang="id-ID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DDF354A4-B7C9-4F75-B9F4-379F995B8E6B}"/>
              </a:ext>
            </a:extLst>
          </p:cNvPr>
          <p:cNvSpPr/>
          <p:nvPr/>
        </p:nvSpPr>
        <p:spPr>
          <a:xfrm rot="15069083" flipH="1">
            <a:off x="6447448" y="1823938"/>
            <a:ext cx="149100" cy="1490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698500" sx="102000" sy="102000" algn="ctr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d-ID" sz="1800" b="0">
              <a:solidFill>
                <a:prstClr val="white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Graphic 253">
            <a:extLst>
              <a:ext uri="{FF2B5EF4-FFF2-40B4-BE49-F238E27FC236}">
                <a16:creationId xmlns:a16="http://schemas.microsoft.com/office/drawing/2014/main" id="{B205FA29-7963-34C6-F8A1-A0A2039B2AF5}"/>
              </a:ext>
            </a:extLst>
          </p:cNvPr>
          <p:cNvSpPr/>
          <p:nvPr/>
        </p:nvSpPr>
        <p:spPr>
          <a:xfrm>
            <a:off x="499945" y="977326"/>
            <a:ext cx="3111507" cy="1780310"/>
          </a:xfrm>
          <a:prstGeom prst="roundRect">
            <a:avLst>
              <a:gd name="adj" fmla="val 20795"/>
            </a:avLst>
          </a:prstGeom>
          <a:gradFill flip="none" rotWithShape="1">
            <a:gsLst>
              <a:gs pos="100000">
                <a:schemeClr val="accent4">
                  <a:alpha val="50000"/>
                </a:schemeClr>
              </a:gs>
              <a:gs pos="67000">
                <a:schemeClr val="accent2">
                  <a:alpha val="50000"/>
                </a:schemeClr>
              </a:gs>
              <a:gs pos="0">
                <a:schemeClr val="accent2">
                  <a:lumMod val="50000"/>
                  <a:alpha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 cap="flat">
            <a:gradFill>
              <a:gsLst>
                <a:gs pos="42500">
                  <a:schemeClr val="accent2">
                    <a:lumMod val="75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3600000" scaled="0"/>
            </a:gradFill>
            <a:prstDash val="solid"/>
            <a:miter/>
          </a:ln>
          <a:effectLst>
            <a:outerShdw blurRad="177800" dist="127000" dir="5400000" algn="t" rotWithShape="0">
              <a:schemeClr val="accent2">
                <a:lumMod val="50000"/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182880" tIns="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QUARTS ET HEURES D’OUVERTURE</a:t>
            </a:r>
          </a:p>
          <a:p>
            <a:pPr marL="171450" lvl="0" indent="-171450">
              <a:spcBef>
                <a:spcPts val="600"/>
              </a:spcBef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fr-FR" sz="1400" dirty="0">
                <a:solidFill>
                  <a:srgbClr val="FFFFFF"/>
                </a:solidFill>
                <a:latin typeface="Montserrat" panose="00000500000000000000" pitchFamily="2" charset="0"/>
              </a:rPr>
              <a:t>Quand les clients appellent-ils ?
Ajuster les quarts de travail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Graphic 253">
            <a:extLst>
              <a:ext uri="{FF2B5EF4-FFF2-40B4-BE49-F238E27FC236}">
                <a16:creationId xmlns:a16="http://schemas.microsoft.com/office/drawing/2014/main" id="{558FDD84-0B1A-E82D-EB2B-AF9B7DB259C2}"/>
              </a:ext>
            </a:extLst>
          </p:cNvPr>
          <p:cNvSpPr/>
          <p:nvPr/>
        </p:nvSpPr>
        <p:spPr>
          <a:xfrm>
            <a:off x="963477" y="3361516"/>
            <a:ext cx="2946961" cy="1359081"/>
          </a:xfrm>
          <a:prstGeom prst="roundRect">
            <a:avLst>
              <a:gd name="adj" fmla="val 20795"/>
            </a:avLst>
          </a:prstGeom>
          <a:gradFill flip="none" rotWithShape="1">
            <a:gsLst>
              <a:gs pos="100000">
                <a:schemeClr val="accent4">
                  <a:lumMod val="20000"/>
                  <a:lumOff val="80000"/>
                  <a:alpha val="50000"/>
                </a:schemeClr>
              </a:gs>
              <a:gs pos="62000">
                <a:schemeClr val="accent4">
                  <a:alpha val="50000"/>
                </a:schemeClr>
              </a:gs>
              <a:gs pos="0">
                <a:schemeClr val="accent4">
                  <a:lumMod val="50000"/>
                  <a:alpha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 cap="flat">
            <a:gradFill>
              <a:gsLst>
                <a:gs pos="44000">
                  <a:schemeClr val="accent4">
                    <a:lumMod val="50000"/>
                  </a:schemeClr>
                </a:gs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3600000" scaled="0"/>
            </a:gradFill>
            <a:prstDash val="solid"/>
            <a:miter/>
          </a:ln>
          <a:effectLst>
            <a:outerShdw blurRad="177800" dist="127000" dir="5400000" algn="t" rotWithShape="0">
              <a:schemeClr val="accent2">
                <a:lumMod val="50000"/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182880" tIns="0" rIns="182880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VACANCES</a:t>
            </a: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fr-FR" sz="1400" dirty="0">
                <a:solidFill>
                  <a:srgbClr val="FFFFFF"/>
                </a:solidFill>
                <a:latin typeface="Montserrat" panose="00000500000000000000" pitchFamily="2" charset="0"/>
              </a:rPr>
              <a:t>Suivre les prévisions
Jours de congé ouverts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Graphic 253">
            <a:extLst>
              <a:ext uri="{FF2B5EF4-FFF2-40B4-BE49-F238E27FC236}">
                <a16:creationId xmlns:a16="http://schemas.microsoft.com/office/drawing/2014/main" id="{94F135D9-946C-B119-5CB6-5BC7F34B8071}"/>
              </a:ext>
            </a:extLst>
          </p:cNvPr>
          <p:cNvSpPr/>
          <p:nvPr/>
        </p:nvSpPr>
        <p:spPr>
          <a:xfrm>
            <a:off x="1425737" y="5259379"/>
            <a:ext cx="2732524" cy="1062665"/>
          </a:xfrm>
          <a:prstGeom prst="roundRect">
            <a:avLst>
              <a:gd name="adj" fmla="val 20795"/>
            </a:avLst>
          </a:prstGeom>
          <a:solidFill>
            <a:schemeClr val="bg1">
              <a:alpha val="12000"/>
            </a:schemeClr>
          </a:solidFill>
          <a:ln w="19050" cap="flat">
            <a:gradFill>
              <a:gsLst>
                <a:gs pos="42500">
                  <a:schemeClr val="tx2">
                    <a:lumMod val="75000"/>
                    <a:alpha val="65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3600000" scaled="0"/>
            </a:gradFill>
            <a:prstDash val="solid"/>
            <a:miter/>
          </a:ln>
          <a:effectLst>
            <a:outerShdw blurRad="177800" dist="127000" dir="5400000" algn="t" rotWithShape="0">
              <a:schemeClr val="accent2">
                <a:lumMod val="50000"/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182880" tIns="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TÂCHES</a:t>
            </a: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fr-FR" sz="1400" dirty="0">
                <a:solidFill>
                  <a:srgbClr val="FFFFFF"/>
                </a:solidFill>
                <a:latin typeface="Montserrat" panose="00000500000000000000" pitchFamily="2" charset="0"/>
              </a:rPr>
              <a:t>Planifier en fonction des besoins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Graphic 253">
            <a:extLst>
              <a:ext uri="{FF2B5EF4-FFF2-40B4-BE49-F238E27FC236}">
                <a16:creationId xmlns:a16="http://schemas.microsoft.com/office/drawing/2014/main" id="{12F8B07F-0281-00E1-C2BF-429FC7BF30F6}"/>
              </a:ext>
            </a:extLst>
          </p:cNvPr>
          <p:cNvSpPr/>
          <p:nvPr/>
        </p:nvSpPr>
        <p:spPr>
          <a:xfrm>
            <a:off x="9521713" y="1047623"/>
            <a:ext cx="2383850" cy="997809"/>
          </a:xfrm>
          <a:prstGeom prst="roundRect">
            <a:avLst>
              <a:gd name="adj" fmla="val 20795"/>
            </a:avLst>
          </a:prstGeom>
          <a:solidFill>
            <a:schemeClr val="bg1">
              <a:alpha val="12000"/>
            </a:schemeClr>
          </a:solidFill>
          <a:ln w="19050" cap="flat">
            <a:gradFill>
              <a:gsLst>
                <a:gs pos="42500">
                  <a:schemeClr val="tx2">
                    <a:lumMod val="75000"/>
                    <a:alpha val="65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3600000" scaled="0"/>
            </a:gradFill>
            <a:prstDash val="solid"/>
            <a:miter/>
          </a:ln>
          <a:effectLst>
            <a:outerShdw blurRad="177800" dist="127000" dir="5400000" algn="t" rotWithShape="0">
              <a:schemeClr val="accent2">
                <a:lumMod val="50000"/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182880" tIns="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SKILLMIX</a:t>
            </a: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Avoir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une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réserve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Graphic 253">
            <a:extLst>
              <a:ext uri="{FF2B5EF4-FFF2-40B4-BE49-F238E27FC236}">
                <a16:creationId xmlns:a16="http://schemas.microsoft.com/office/drawing/2014/main" id="{1C5B4840-9637-F51A-9CCB-B2929FEA0205}"/>
              </a:ext>
            </a:extLst>
          </p:cNvPr>
          <p:cNvSpPr/>
          <p:nvPr/>
        </p:nvSpPr>
        <p:spPr>
          <a:xfrm>
            <a:off x="8591782" y="2256935"/>
            <a:ext cx="3313781" cy="1447225"/>
          </a:xfrm>
          <a:prstGeom prst="roundRect">
            <a:avLst>
              <a:gd name="adj" fmla="val 20795"/>
            </a:avLst>
          </a:prstGeom>
          <a:gradFill flip="none" rotWithShape="1">
            <a:gsLst>
              <a:gs pos="100000">
                <a:schemeClr val="accent4">
                  <a:alpha val="50000"/>
                </a:schemeClr>
              </a:gs>
              <a:gs pos="67000">
                <a:schemeClr val="accent2">
                  <a:alpha val="50000"/>
                </a:schemeClr>
              </a:gs>
              <a:gs pos="0">
                <a:schemeClr val="accent2">
                  <a:lumMod val="50000"/>
                  <a:alpha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 cap="flat">
            <a:gradFill>
              <a:gsLst>
                <a:gs pos="42500">
                  <a:schemeClr val="accent2">
                    <a:lumMod val="75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3600000" scaled="0"/>
            </a:gradFill>
            <a:prstDash val="solid"/>
            <a:miter/>
          </a:ln>
          <a:effectLst>
            <a:outerShdw blurRad="177800" dist="127000" dir="5400000" algn="t" rotWithShape="0">
              <a:schemeClr val="accent2">
                <a:lumMod val="50000"/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182880" tIns="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PRIO</a:t>
            </a: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Classez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les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prios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par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tâche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Affectez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les agents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en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function de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leurs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points forts</a:t>
            </a:r>
          </a:p>
        </p:txBody>
      </p:sp>
      <p:sp>
        <p:nvSpPr>
          <p:cNvPr id="8" name="Graphic 253">
            <a:extLst>
              <a:ext uri="{FF2B5EF4-FFF2-40B4-BE49-F238E27FC236}">
                <a16:creationId xmlns:a16="http://schemas.microsoft.com/office/drawing/2014/main" id="{7F512673-187A-A86B-405A-333D54719CE8}"/>
              </a:ext>
            </a:extLst>
          </p:cNvPr>
          <p:cNvSpPr/>
          <p:nvPr/>
        </p:nvSpPr>
        <p:spPr>
          <a:xfrm>
            <a:off x="8344651" y="5324405"/>
            <a:ext cx="2944867" cy="1212562"/>
          </a:xfrm>
          <a:prstGeom prst="roundRect">
            <a:avLst>
              <a:gd name="adj" fmla="val 20795"/>
            </a:avLst>
          </a:prstGeom>
          <a:gradFill flip="none" rotWithShape="1">
            <a:gsLst>
              <a:gs pos="100000">
                <a:schemeClr val="accent4">
                  <a:lumMod val="20000"/>
                  <a:lumOff val="80000"/>
                  <a:alpha val="50000"/>
                </a:schemeClr>
              </a:gs>
              <a:gs pos="62000">
                <a:schemeClr val="accent4">
                  <a:alpha val="50000"/>
                </a:schemeClr>
              </a:gs>
              <a:gs pos="0">
                <a:schemeClr val="accent4">
                  <a:lumMod val="50000"/>
                  <a:alpha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 cap="flat">
            <a:gradFill>
              <a:gsLst>
                <a:gs pos="44000">
                  <a:schemeClr val="accent4">
                    <a:lumMod val="50000"/>
                  </a:schemeClr>
                </a:gs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3600000" scaled="0"/>
            </a:gradFill>
            <a:prstDash val="solid"/>
            <a:miter/>
          </a:ln>
          <a:effectLst>
            <a:outerShdw blurRad="177800" dist="127000" dir="5400000" algn="t" rotWithShape="0">
              <a:schemeClr val="accent2">
                <a:lumMod val="50000"/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182880" tIns="0" rIns="182880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AUTOMATISEZ</a:t>
            </a: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Construire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une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logique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Scénarios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si-alors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Afbeelding 8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54AFBF26-D231-AC50-18FB-DE193C35E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527" y="46873"/>
            <a:ext cx="847291" cy="847291"/>
          </a:xfrm>
          <a:prstGeom prst="rect">
            <a:avLst/>
          </a:prstGeom>
        </p:spPr>
      </p:pic>
      <p:sp>
        <p:nvSpPr>
          <p:cNvPr id="10" name="Graphic 253">
            <a:extLst>
              <a:ext uri="{FF2B5EF4-FFF2-40B4-BE49-F238E27FC236}">
                <a16:creationId xmlns:a16="http://schemas.microsoft.com/office/drawing/2014/main" id="{DBA6FF3D-518C-5543-D55A-09C9E3C0928C}"/>
              </a:ext>
            </a:extLst>
          </p:cNvPr>
          <p:cNvSpPr/>
          <p:nvPr/>
        </p:nvSpPr>
        <p:spPr>
          <a:xfrm>
            <a:off x="8336714" y="3972550"/>
            <a:ext cx="3476696" cy="1062665"/>
          </a:xfrm>
          <a:prstGeom prst="roundRect">
            <a:avLst>
              <a:gd name="adj" fmla="val 20795"/>
            </a:avLst>
          </a:prstGeom>
          <a:solidFill>
            <a:srgbClr val="33CCFF">
              <a:alpha val="11765"/>
            </a:srgbClr>
          </a:solidFill>
          <a:ln w="19050" cap="flat">
            <a:gradFill>
              <a:gsLst>
                <a:gs pos="42500">
                  <a:schemeClr val="tx2">
                    <a:lumMod val="75000"/>
                    <a:alpha val="65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3600000" scaled="0"/>
            </a:gradFill>
            <a:prstDash val="solid"/>
            <a:miter/>
          </a:ln>
          <a:effectLst>
            <a:outerShdw blurRad="177800" dist="127000" dir="5400000" algn="t" rotWithShape="0">
              <a:schemeClr val="accent2">
                <a:lumMod val="50000"/>
                <a:alpha val="30000"/>
              </a:schemeClr>
            </a:outerShdw>
          </a:effectLst>
        </p:spPr>
        <p:txBody>
          <a:bodyPr rot="0" spcFirstLastPara="0" vertOverflow="overflow" horzOverflow="overflow" vert="horz" wrap="square" lIns="182880" tIns="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Aft>
                <a:spcPts val="1200"/>
              </a:spcAft>
            </a:pPr>
            <a:r>
              <a:rPr lang="en-US" b="1" dirty="0">
                <a:solidFill>
                  <a:srgbClr val="FFFFFF"/>
                </a:solidFill>
                <a:latin typeface="Montserrat" panose="00000500000000000000" pitchFamily="2" charset="0"/>
              </a:rPr>
              <a:t>POSSIBILITÉ DE RAPPEL</a:t>
            </a:r>
          </a:p>
          <a:p>
            <a:pPr marL="171450" lvl="0" indent="-171450">
              <a:spcAft>
                <a:spcPts val="600"/>
              </a:spcAft>
              <a:buClr>
                <a:schemeClr val="accent4">
                  <a:lumMod val="60000"/>
                  <a:lumOff val="40000"/>
                </a:schemeClr>
              </a:buClr>
              <a:buFont typeface="Segoe UI Symbol" panose="020B0502040204020203" pitchFamily="34" charset="0"/>
              <a:buChar char=""/>
            </a:pP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Offrez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Montserrat" panose="00000500000000000000" pitchFamily="2" charset="0"/>
              </a:rPr>
              <a:t>l’opportunité</a:t>
            </a:r>
            <a:endParaRPr lang="en-US" sz="14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9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9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3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6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75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5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75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path" presetSubtype="0" repeatCount="indefinite" accel="50000" decel="50000" autoRev="1" fill="hold" grpId="1" nodeType="withEffect">
                                  <p:stCondLst>
                                    <p:cond delay="4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4.07407E-6 L -1.25E-6 0.0055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path" presetSubtype="0" repeatCount="indefinite" accel="50000" decel="50000" autoRev="1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1.25E-6 4.07407E-6 L -1.25E-6 0.00555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path" presetSubtype="0" repeatCount="indefinite" accel="50000" decel="50000" autoRev="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25E-6 4.07407E-6 L -1.25E-6 0.00555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2" presetClass="path" presetSubtype="0" repeatCount="indefinite" accel="50000" decel="50000" autoRev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3.125E-6 -2.22222E-6 L -3.125E-6 0.0097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6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0" dur="2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2" dur="2000" fill="hold"/>
                                        <p:tgtEl>
                                          <p:spTgt spid="14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6" dur="5000" fill="hold"/>
                                        <p:tgtEl>
                                          <p:spTgt spid="58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5000" fill="hold"/>
                                        <p:tgtEl>
                                          <p:spTgt spid="18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43" grpId="0" animBg="1"/>
      <p:bldP spid="144" grpId="0" animBg="1"/>
      <p:bldP spid="144" grpId="1" animBg="1"/>
      <p:bldP spid="146" grpId="0" animBg="1"/>
      <p:bldP spid="146" grpId="1" animBg="1"/>
      <p:bldP spid="147" grpId="0" animBg="1"/>
      <p:bldP spid="147" grpId="1" animBg="1"/>
      <p:bldP spid="174" grpId="0" animBg="1"/>
      <p:bldP spid="187" grpId="0" animBg="1"/>
      <p:bldP spid="187" grpId="1" animBg="1"/>
      <p:bldP spid="1220" grpId="0" animBg="1"/>
      <p:bldP spid="1220" grpId="1" animBg="1"/>
      <p:bldP spid="1222" grpId="0" animBg="1"/>
      <p:bldP spid="1223" grpId="0" animBg="1"/>
      <p:bldP spid="1223" grpId="1" animBg="1"/>
      <p:bldP spid="1221" grpId="0" animBg="1"/>
      <p:bldP spid="1224" grpId="0" animBg="1"/>
      <p:bldP spid="1305" grpId="0" animBg="1"/>
      <p:bldP spid="1305" grpId="1" animBg="1"/>
      <p:bldP spid="1306" grpId="0" animBg="1"/>
      <p:bldP spid="1306" grpId="1" animBg="1"/>
      <p:bldP spid="1307" grpId="0" animBg="1"/>
      <p:bldP spid="1307" grpId="1" animBg="1"/>
      <p:bldP spid="584" grpId="0" animBg="1"/>
      <p:bldP spid="584" grpId="1" animBg="1"/>
      <p:bldP spid="98" grpId="0"/>
      <p:bldP spid="100" grpId="0" animBg="1"/>
      <p:bldP spid="100" grpId="1" animBg="1"/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65016" y="2097217"/>
            <a:ext cx="3729895" cy="3492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 useBgFill="1">
        <p:nvSpPr>
          <p:cNvPr id="31" name="Freeform 35"/>
          <p:cNvSpPr>
            <a:spLocks/>
          </p:cNvSpPr>
          <p:nvPr/>
        </p:nvSpPr>
        <p:spPr bwMode="auto">
          <a:xfrm flipH="1">
            <a:off x="4146324" y="1448915"/>
            <a:ext cx="2497473" cy="7358538"/>
          </a:xfrm>
          <a:custGeom>
            <a:avLst/>
            <a:gdLst>
              <a:gd name="T0" fmla="*/ 901 w 1398"/>
              <a:gd name="T1" fmla="*/ 142 h 4117"/>
              <a:gd name="T2" fmla="*/ 627 w 1398"/>
              <a:gd name="T3" fmla="*/ 341 h 4117"/>
              <a:gd name="T4" fmla="*/ 477 w 1398"/>
              <a:gd name="T5" fmla="*/ 611 h 4117"/>
              <a:gd name="T6" fmla="*/ 477 w 1398"/>
              <a:gd name="T7" fmla="*/ 950 h 4117"/>
              <a:gd name="T8" fmla="*/ 608 w 1398"/>
              <a:gd name="T9" fmla="*/ 1279 h 4117"/>
              <a:gd name="T10" fmla="*/ 690 w 1398"/>
              <a:gd name="T11" fmla="*/ 1853 h 4117"/>
              <a:gd name="T12" fmla="*/ 1176 w 1398"/>
              <a:gd name="T13" fmla="*/ 1888 h 4117"/>
              <a:gd name="T14" fmla="*/ 1398 w 1398"/>
              <a:gd name="T15" fmla="*/ 2588 h 4117"/>
              <a:gd name="T16" fmla="*/ 1042 w 1398"/>
              <a:gd name="T17" fmla="*/ 3142 h 4117"/>
              <a:gd name="T18" fmla="*/ 901 w 1398"/>
              <a:gd name="T19" fmla="*/ 3441 h 4117"/>
              <a:gd name="T20" fmla="*/ 690 w 1398"/>
              <a:gd name="T21" fmla="*/ 4117 h 4117"/>
              <a:gd name="T22" fmla="*/ 0 w 1398"/>
              <a:gd name="T23" fmla="*/ 4117 h 4117"/>
              <a:gd name="T24" fmla="*/ 0 w 1398"/>
              <a:gd name="T25" fmla="*/ 0 h 4117"/>
              <a:gd name="T26" fmla="*/ 699 w 1398"/>
              <a:gd name="T27" fmla="*/ 0 h 4117"/>
              <a:gd name="T28" fmla="*/ 901 w 1398"/>
              <a:gd name="T29" fmla="*/ 142 h 411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0 w 10000"/>
              <a:gd name="connsiteY12" fmla="*/ 67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6326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6326 w 10000"/>
              <a:gd name="connsiteY4" fmla="*/ 3174 h 10067"/>
              <a:gd name="connsiteX5" fmla="*/ 7879 w 10000"/>
              <a:gd name="connsiteY5" fmla="*/ 392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6278 w 10000"/>
              <a:gd name="connsiteY1" fmla="*/ 786 h 10067"/>
              <a:gd name="connsiteX2" fmla="*/ 5435 w 10000"/>
              <a:gd name="connsiteY2" fmla="*/ 1707 h 10067"/>
              <a:gd name="connsiteX3" fmla="*/ 5481 w 10000"/>
              <a:gd name="connsiteY3" fmla="*/ 2547 h 10067"/>
              <a:gd name="connsiteX4" fmla="*/ 6326 w 10000"/>
              <a:gd name="connsiteY4" fmla="*/ 3174 h 10067"/>
              <a:gd name="connsiteX5" fmla="*/ 7879 w 10000"/>
              <a:gd name="connsiteY5" fmla="*/ 3928 h 10067"/>
              <a:gd name="connsiteX6" fmla="*/ 8918 w 10000"/>
              <a:gd name="connsiteY6" fmla="*/ 4669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00" h="10067">
                <a:moveTo>
                  <a:pt x="9519" y="11"/>
                </a:moveTo>
                <a:cubicBezTo>
                  <a:pt x="6737" y="306"/>
                  <a:pt x="7680" y="491"/>
                  <a:pt x="6278" y="786"/>
                </a:cubicBezTo>
                <a:lnTo>
                  <a:pt x="5435" y="1707"/>
                </a:lnTo>
                <a:cubicBezTo>
                  <a:pt x="5450" y="1987"/>
                  <a:pt x="5466" y="2267"/>
                  <a:pt x="5481" y="2547"/>
                </a:cubicBezTo>
                <a:lnTo>
                  <a:pt x="6326" y="3174"/>
                </a:lnTo>
                <a:lnTo>
                  <a:pt x="7879" y="3928"/>
                </a:lnTo>
                <a:lnTo>
                  <a:pt x="8918" y="4669"/>
                </a:lnTo>
                <a:lnTo>
                  <a:pt x="10000" y="6353"/>
                </a:lnTo>
                <a:lnTo>
                  <a:pt x="7454" y="7699"/>
                </a:lnTo>
                <a:lnTo>
                  <a:pt x="6445" y="8425"/>
                </a:lnTo>
                <a:lnTo>
                  <a:pt x="4936" y="10067"/>
                </a:lnTo>
                <a:lnTo>
                  <a:pt x="0" y="10067"/>
                </a:lnTo>
                <a:cubicBezTo>
                  <a:pt x="13" y="6711"/>
                  <a:pt x="26" y="3356"/>
                  <a:pt x="39" y="0"/>
                </a:cubicBezTo>
                <a:lnTo>
                  <a:pt x="5315" y="0"/>
                </a:lnTo>
                <a:lnTo>
                  <a:pt x="9519" y="11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 useBgFill="1">
        <p:nvSpPr>
          <p:cNvPr id="8" name="Freeform 35"/>
          <p:cNvSpPr>
            <a:spLocks/>
          </p:cNvSpPr>
          <p:nvPr/>
        </p:nvSpPr>
        <p:spPr bwMode="auto">
          <a:xfrm>
            <a:off x="537464" y="1540945"/>
            <a:ext cx="2497473" cy="7358538"/>
          </a:xfrm>
          <a:custGeom>
            <a:avLst/>
            <a:gdLst>
              <a:gd name="T0" fmla="*/ 901 w 1398"/>
              <a:gd name="T1" fmla="*/ 142 h 4117"/>
              <a:gd name="T2" fmla="*/ 627 w 1398"/>
              <a:gd name="T3" fmla="*/ 341 h 4117"/>
              <a:gd name="T4" fmla="*/ 477 w 1398"/>
              <a:gd name="T5" fmla="*/ 611 h 4117"/>
              <a:gd name="T6" fmla="*/ 477 w 1398"/>
              <a:gd name="T7" fmla="*/ 950 h 4117"/>
              <a:gd name="T8" fmla="*/ 608 w 1398"/>
              <a:gd name="T9" fmla="*/ 1279 h 4117"/>
              <a:gd name="T10" fmla="*/ 690 w 1398"/>
              <a:gd name="T11" fmla="*/ 1853 h 4117"/>
              <a:gd name="T12" fmla="*/ 1176 w 1398"/>
              <a:gd name="T13" fmla="*/ 1888 h 4117"/>
              <a:gd name="T14" fmla="*/ 1398 w 1398"/>
              <a:gd name="T15" fmla="*/ 2588 h 4117"/>
              <a:gd name="T16" fmla="*/ 1042 w 1398"/>
              <a:gd name="T17" fmla="*/ 3142 h 4117"/>
              <a:gd name="T18" fmla="*/ 901 w 1398"/>
              <a:gd name="T19" fmla="*/ 3441 h 4117"/>
              <a:gd name="T20" fmla="*/ 690 w 1398"/>
              <a:gd name="T21" fmla="*/ 4117 h 4117"/>
              <a:gd name="T22" fmla="*/ 0 w 1398"/>
              <a:gd name="T23" fmla="*/ 4117 h 4117"/>
              <a:gd name="T24" fmla="*/ 0 w 1398"/>
              <a:gd name="T25" fmla="*/ 0 h 4117"/>
              <a:gd name="T26" fmla="*/ 699 w 1398"/>
              <a:gd name="T27" fmla="*/ 0 h 4117"/>
              <a:gd name="T28" fmla="*/ 901 w 1398"/>
              <a:gd name="T29" fmla="*/ 142 h 411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0 w 10000"/>
              <a:gd name="connsiteY12" fmla="*/ 67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00" h="10067">
                <a:moveTo>
                  <a:pt x="9519" y="11"/>
                </a:moveTo>
                <a:cubicBezTo>
                  <a:pt x="6737" y="306"/>
                  <a:pt x="6163" y="600"/>
                  <a:pt x="4485" y="895"/>
                </a:cubicBezTo>
                <a:lnTo>
                  <a:pt x="3412" y="1551"/>
                </a:lnTo>
                <a:lnTo>
                  <a:pt x="3412" y="2375"/>
                </a:lnTo>
                <a:lnTo>
                  <a:pt x="4349" y="3174"/>
                </a:lnTo>
                <a:lnTo>
                  <a:pt x="4936" y="4568"/>
                </a:lnTo>
                <a:lnTo>
                  <a:pt x="8412" y="4653"/>
                </a:lnTo>
                <a:lnTo>
                  <a:pt x="10000" y="6353"/>
                </a:lnTo>
                <a:lnTo>
                  <a:pt x="7454" y="7699"/>
                </a:lnTo>
                <a:lnTo>
                  <a:pt x="6445" y="8425"/>
                </a:lnTo>
                <a:lnTo>
                  <a:pt x="4936" y="10067"/>
                </a:lnTo>
                <a:lnTo>
                  <a:pt x="0" y="10067"/>
                </a:lnTo>
                <a:cubicBezTo>
                  <a:pt x="13" y="6711"/>
                  <a:pt x="26" y="3356"/>
                  <a:pt x="39" y="0"/>
                </a:cubicBezTo>
                <a:lnTo>
                  <a:pt x="5315" y="0"/>
                </a:lnTo>
                <a:lnTo>
                  <a:pt x="9519" y="11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10" name="Freeform 37"/>
          <p:cNvSpPr>
            <a:spLocks/>
          </p:cNvSpPr>
          <p:nvPr/>
        </p:nvSpPr>
        <p:spPr bwMode="auto">
          <a:xfrm>
            <a:off x="1614799" y="5547391"/>
            <a:ext cx="4069559" cy="3588202"/>
          </a:xfrm>
          <a:custGeom>
            <a:avLst/>
            <a:gdLst>
              <a:gd name="T0" fmla="*/ 1178 w 1554"/>
              <a:gd name="T1" fmla="*/ 59 h 1379"/>
              <a:gd name="T2" fmla="*/ 1171 w 1554"/>
              <a:gd name="T3" fmla="*/ 26 h 1379"/>
              <a:gd name="T4" fmla="*/ 1149 w 1554"/>
              <a:gd name="T5" fmla="*/ 0 h 1379"/>
              <a:gd name="T6" fmla="*/ 1120 w 1554"/>
              <a:gd name="T7" fmla="*/ 7 h 1379"/>
              <a:gd name="T8" fmla="*/ 1085 w 1554"/>
              <a:gd name="T9" fmla="*/ 8 h 1379"/>
              <a:gd name="T10" fmla="*/ 1038 w 1554"/>
              <a:gd name="T11" fmla="*/ 24 h 1379"/>
              <a:gd name="T12" fmla="*/ 960 w 1554"/>
              <a:gd name="T13" fmla="*/ 59 h 1379"/>
              <a:gd name="T14" fmla="*/ 902 w 1554"/>
              <a:gd name="T15" fmla="*/ 98 h 1379"/>
              <a:gd name="T16" fmla="*/ 864 w 1554"/>
              <a:gd name="T17" fmla="*/ 118 h 1379"/>
              <a:gd name="T18" fmla="*/ 757 w 1554"/>
              <a:gd name="T19" fmla="*/ 209 h 1379"/>
              <a:gd name="T20" fmla="*/ 653 w 1554"/>
              <a:gd name="T21" fmla="*/ 295 h 1379"/>
              <a:gd name="T22" fmla="*/ 607 w 1554"/>
              <a:gd name="T23" fmla="*/ 352 h 1379"/>
              <a:gd name="T24" fmla="*/ 543 w 1554"/>
              <a:gd name="T25" fmla="*/ 404 h 1379"/>
              <a:gd name="T26" fmla="*/ 502 w 1554"/>
              <a:gd name="T27" fmla="*/ 444 h 1379"/>
              <a:gd name="T28" fmla="*/ 469 w 1554"/>
              <a:gd name="T29" fmla="*/ 479 h 1379"/>
              <a:gd name="T30" fmla="*/ 528 w 1554"/>
              <a:gd name="T31" fmla="*/ 366 h 1379"/>
              <a:gd name="T32" fmla="*/ 558 w 1554"/>
              <a:gd name="T33" fmla="*/ 304 h 1379"/>
              <a:gd name="T34" fmla="*/ 524 w 1554"/>
              <a:gd name="T35" fmla="*/ 181 h 1379"/>
              <a:gd name="T36" fmla="*/ 406 w 1554"/>
              <a:gd name="T37" fmla="*/ 272 h 1379"/>
              <a:gd name="T38" fmla="*/ 379 w 1554"/>
              <a:gd name="T39" fmla="*/ 397 h 1379"/>
              <a:gd name="T40" fmla="*/ 263 w 1554"/>
              <a:gd name="T41" fmla="*/ 581 h 1379"/>
              <a:gd name="T42" fmla="*/ 214 w 1554"/>
              <a:gd name="T43" fmla="*/ 697 h 1379"/>
              <a:gd name="T44" fmla="*/ 133 w 1554"/>
              <a:gd name="T45" fmla="*/ 878 h 1379"/>
              <a:gd name="T46" fmla="*/ 77 w 1554"/>
              <a:gd name="T47" fmla="*/ 1078 h 1379"/>
              <a:gd name="T48" fmla="*/ 0 w 1554"/>
              <a:gd name="T49" fmla="*/ 1293 h 1379"/>
              <a:gd name="T50" fmla="*/ 1477 w 1554"/>
              <a:gd name="T51" fmla="*/ 1379 h 1379"/>
              <a:gd name="T52" fmla="*/ 1495 w 1554"/>
              <a:gd name="T53" fmla="*/ 1298 h 1379"/>
              <a:gd name="T54" fmla="*/ 1509 w 1554"/>
              <a:gd name="T55" fmla="*/ 1188 h 1379"/>
              <a:gd name="T56" fmla="*/ 1503 w 1554"/>
              <a:gd name="T57" fmla="*/ 1122 h 1379"/>
              <a:gd name="T58" fmla="*/ 1542 w 1554"/>
              <a:gd name="T59" fmla="*/ 1006 h 1379"/>
              <a:gd name="T60" fmla="*/ 1542 w 1554"/>
              <a:gd name="T61" fmla="*/ 953 h 1379"/>
              <a:gd name="T62" fmla="*/ 1543 w 1554"/>
              <a:gd name="T63" fmla="*/ 898 h 1379"/>
              <a:gd name="T64" fmla="*/ 1537 w 1554"/>
              <a:gd name="T65" fmla="*/ 841 h 1379"/>
              <a:gd name="T66" fmla="*/ 1509 w 1554"/>
              <a:gd name="T67" fmla="*/ 764 h 1379"/>
              <a:gd name="T68" fmla="*/ 1472 w 1554"/>
              <a:gd name="T69" fmla="*/ 716 h 1379"/>
              <a:gd name="T70" fmla="*/ 1468 w 1554"/>
              <a:gd name="T71" fmla="*/ 673 h 1379"/>
              <a:gd name="T72" fmla="*/ 1427 w 1554"/>
              <a:gd name="T73" fmla="*/ 574 h 1379"/>
              <a:gd name="T74" fmla="*/ 1399 w 1554"/>
              <a:gd name="T75" fmla="*/ 550 h 1379"/>
              <a:gd name="T76" fmla="*/ 1405 w 1554"/>
              <a:gd name="T77" fmla="*/ 495 h 1379"/>
              <a:gd name="T78" fmla="*/ 1384 w 1554"/>
              <a:gd name="T79" fmla="*/ 448 h 1379"/>
              <a:gd name="T80" fmla="*/ 1352 w 1554"/>
              <a:gd name="T81" fmla="*/ 359 h 1379"/>
              <a:gd name="T82" fmla="*/ 1314 w 1554"/>
              <a:gd name="T83" fmla="*/ 287 h 1379"/>
              <a:gd name="T84" fmla="*/ 1245 w 1554"/>
              <a:gd name="T85" fmla="*/ 181 h 1379"/>
              <a:gd name="T86" fmla="*/ 1237 w 1554"/>
              <a:gd name="T87" fmla="*/ 145 h 1379"/>
              <a:gd name="T88" fmla="*/ 1241 w 1554"/>
              <a:gd name="T89" fmla="*/ 81 h 1379"/>
              <a:gd name="T90" fmla="*/ 1178 w 1554"/>
              <a:gd name="T91" fmla="*/ 59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54" h="1379">
                <a:moveTo>
                  <a:pt x="1178" y="59"/>
                </a:moveTo>
                <a:cubicBezTo>
                  <a:pt x="1178" y="59"/>
                  <a:pt x="1176" y="36"/>
                  <a:pt x="1171" y="26"/>
                </a:cubicBezTo>
                <a:cubicBezTo>
                  <a:pt x="1167" y="16"/>
                  <a:pt x="1166" y="0"/>
                  <a:pt x="1149" y="0"/>
                </a:cubicBezTo>
                <a:cubicBezTo>
                  <a:pt x="1132" y="0"/>
                  <a:pt x="1126" y="6"/>
                  <a:pt x="1120" y="7"/>
                </a:cubicBezTo>
                <a:cubicBezTo>
                  <a:pt x="1113" y="8"/>
                  <a:pt x="1099" y="7"/>
                  <a:pt x="1085" y="8"/>
                </a:cubicBezTo>
                <a:cubicBezTo>
                  <a:pt x="1070" y="9"/>
                  <a:pt x="1065" y="19"/>
                  <a:pt x="1038" y="24"/>
                </a:cubicBezTo>
                <a:cubicBezTo>
                  <a:pt x="1011" y="28"/>
                  <a:pt x="975" y="46"/>
                  <a:pt x="960" y="59"/>
                </a:cubicBezTo>
                <a:cubicBezTo>
                  <a:pt x="944" y="71"/>
                  <a:pt x="914" y="88"/>
                  <a:pt x="902" y="98"/>
                </a:cubicBezTo>
                <a:cubicBezTo>
                  <a:pt x="890" y="108"/>
                  <a:pt x="875" y="104"/>
                  <a:pt x="864" y="118"/>
                </a:cubicBezTo>
                <a:cubicBezTo>
                  <a:pt x="852" y="133"/>
                  <a:pt x="779" y="187"/>
                  <a:pt x="757" y="209"/>
                </a:cubicBezTo>
                <a:cubicBezTo>
                  <a:pt x="734" y="230"/>
                  <a:pt x="663" y="268"/>
                  <a:pt x="653" y="295"/>
                </a:cubicBezTo>
                <a:cubicBezTo>
                  <a:pt x="643" y="323"/>
                  <a:pt x="627" y="345"/>
                  <a:pt x="607" y="352"/>
                </a:cubicBezTo>
                <a:cubicBezTo>
                  <a:pt x="586" y="359"/>
                  <a:pt x="551" y="388"/>
                  <a:pt x="543" y="404"/>
                </a:cubicBezTo>
                <a:cubicBezTo>
                  <a:pt x="536" y="419"/>
                  <a:pt x="513" y="428"/>
                  <a:pt x="502" y="444"/>
                </a:cubicBezTo>
                <a:cubicBezTo>
                  <a:pt x="490" y="460"/>
                  <a:pt x="469" y="479"/>
                  <a:pt x="469" y="479"/>
                </a:cubicBezTo>
                <a:cubicBezTo>
                  <a:pt x="469" y="479"/>
                  <a:pt x="514" y="385"/>
                  <a:pt x="528" y="366"/>
                </a:cubicBezTo>
                <a:cubicBezTo>
                  <a:pt x="541" y="348"/>
                  <a:pt x="546" y="314"/>
                  <a:pt x="558" y="304"/>
                </a:cubicBezTo>
                <a:cubicBezTo>
                  <a:pt x="552" y="279"/>
                  <a:pt x="534" y="216"/>
                  <a:pt x="524" y="181"/>
                </a:cubicBezTo>
                <a:cubicBezTo>
                  <a:pt x="483" y="203"/>
                  <a:pt x="418" y="248"/>
                  <a:pt x="406" y="272"/>
                </a:cubicBezTo>
                <a:cubicBezTo>
                  <a:pt x="394" y="295"/>
                  <a:pt x="382" y="373"/>
                  <a:pt x="379" y="397"/>
                </a:cubicBezTo>
                <a:cubicBezTo>
                  <a:pt x="345" y="416"/>
                  <a:pt x="272" y="552"/>
                  <a:pt x="263" y="581"/>
                </a:cubicBezTo>
                <a:cubicBezTo>
                  <a:pt x="254" y="609"/>
                  <a:pt x="219" y="652"/>
                  <a:pt x="214" y="697"/>
                </a:cubicBezTo>
                <a:cubicBezTo>
                  <a:pt x="208" y="743"/>
                  <a:pt x="151" y="831"/>
                  <a:pt x="133" y="878"/>
                </a:cubicBezTo>
                <a:cubicBezTo>
                  <a:pt x="115" y="924"/>
                  <a:pt x="87" y="1041"/>
                  <a:pt x="77" y="1078"/>
                </a:cubicBezTo>
                <a:cubicBezTo>
                  <a:pt x="67" y="1115"/>
                  <a:pt x="0" y="1293"/>
                  <a:pt x="0" y="1293"/>
                </a:cubicBezTo>
                <a:cubicBezTo>
                  <a:pt x="1477" y="1379"/>
                  <a:pt x="1477" y="1379"/>
                  <a:pt x="1477" y="1379"/>
                </a:cubicBezTo>
                <a:cubicBezTo>
                  <a:pt x="1477" y="1379"/>
                  <a:pt x="1493" y="1335"/>
                  <a:pt x="1495" y="1298"/>
                </a:cubicBezTo>
                <a:cubicBezTo>
                  <a:pt x="1497" y="1262"/>
                  <a:pt x="1510" y="1219"/>
                  <a:pt x="1509" y="1188"/>
                </a:cubicBezTo>
                <a:cubicBezTo>
                  <a:pt x="1508" y="1158"/>
                  <a:pt x="1500" y="1150"/>
                  <a:pt x="1503" y="1122"/>
                </a:cubicBezTo>
                <a:cubicBezTo>
                  <a:pt x="1507" y="1094"/>
                  <a:pt x="1539" y="1032"/>
                  <a:pt x="1542" y="1006"/>
                </a:cubicBezTo>
                <a:cubicBezTo>
                  <a:pt x="1544" y="980"/>
                  <a:pt x="1541" y="973"/>
                  <a:pt x="1542" y="953"/>
                </a:cubicBezTo>
                <a:cubicBezTo>
                  <a:pt x="1543" y="933"/>
                  <a:pt x="1554" y="910"/>
                  <a:pt x="1543" y="898"/>
                </a:cubicBezTo>
                <a:cubicBezTo>
                  <a:pt x="1531" y="886"/>
                  <a:pt x="1542" y="860"/>
                  <a:pt x="1537" y="841"/>
                </a:cubicBezTo>
                <a:cubicBezTo>
                  <a:pt x="1532" y="822"/>
                  <a:pt x="1527" y="782"/>
                  <a:pt x="1509" y="764"/>
                </a:cubicBezTo>
                <a:cubicBezTo>
                  <a:pt x="1491" y="745"/>
                  <a:pt x="1468" y="725"/>
                  <a:pt x="1472" y="716"/>
                </a:cubicBezTo>
                <a:cubicBezTo>
                  <a:pt x="1475" y="706"/>
                  <a:pt x="1474" y="692"/>
                  <a:pt x="1468" y="673"/>
                </a:cubicBezTo>
                <a:cubicBezTo>
                  <a:pt x="1461" y="653"/>
                  <a:pt x="1434" y="584"/>
                  <a:pt x="1427" y="574"/>
                </a:cubicBezTo>
                <a:cubicBezTo>
                  <a:pt x="1420" y="565"/>
                  <a:pt x="1405" y="559"/>
                  <a:pt x="1399" y="550"/>
                </a:cubicBezTo>
                <a:cubicBezTo>
                  <a:pt x="1394" y="541"/>
                  <a:pt x="1409" y="513"/>
                  <a:pt x="1405" y="495"/>
                </a:cubicBezTo>
                <a:cubicBezTo>
                  <a:pt x="1402" y="477"/>
                  <a:pt x="1391" y="468"/>
                  <a:pt x="1384" y="448"/>
                </a:cubicBezTo>
                <a:cubicBezTo>
                  <a:pt x="1369" y="411"/>
                  <a:pt x="1351" y="375"/>
                  <a:pt x="1352" y="359"/>
                </a:cubicBezTo>
                <a:cubicBezTo>
                  <a:pt x="1352" y="342"/>
                  <a:pt x="1319" y="311"/>
                  <a:pt x="1314" y="287"/>
                </a:cubicBezTo>
                <a:cubicBezTo>
                  <a:pt x="1309" y="262"/>
                  <a:pt x="1251" y="201"/>
                  <a:pt x="1245" y="181"/>
                </a:cubicBezTo>
                <a:cubicBezTo>
                  <a:pt x="1239" y="161"/>
                  <a:pt x="1233" y="161"/>
                  <a:pt x="1237" y="145"/>
                </a:cubicBezTo>
                <a:cubicBezTo>
                  <a:pt x="1241" y="130"/>
                  <a:pt x="1255" y="98"/>
                  <a:pt x="1241" y="81"/>
                </a:cubicBezTo>
                <a:cubicBezTo>
                  <a:pt x="1228" y="64"/>
                  <a:pt x="1197" y="59"/>
                  <a:pt x="1178" y="59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chemeClr val="accent5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n>
                <a:solidFill>
                  <a:schemeClr val="accent2"/>
                </a:solidFill>
              </a:ln>
              <a:latin typeface="Gotham Light"/>
              <a:cs typeface="Gotham Light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1172189" y="1218536"/>
            <a:ext cx="4158882" cy="5644184"/>
          </a:xfrm>
          <a:custGeom>
            <a:avLst/>
            <a:gdLst>
              <a:gd name="T0" fmla="*/ 913 w 1589"/>
              <a:gd name="T1" fmla="*/ 29 h 2169"/>
              <a:gd name="T2" fmla="*/ 126 w 1589"/>
              <a:gd name="T3" fmla="*/ 393 h 2169"/>
              <a:gd name="T4" fmla="*/ 89 w 1589"/>
              <a:gd name="T5" fmla="*/ 690 h 2169"/>
              <a:gd name="T6" fmla="*/ 103 w 1589"/>
              <a:gd name="T7" fmla="*/ 930 h 2169"/>
              <a:gd name="T8" fmla="*/ 20 w 1589"/>
              <a:gd name="T9" fmla="*/ 1132 h 2169"/>
              <a:gd name="T10" fmla="*/ 99 w 1589"/>
              <a:gd name="T11" fmla="*/ 1174 h 2169"/>
              <a:gd name="T12" fmla="*/ 69 w 1589"/>
              <a:gd name="T13" fmla="*/ 1255 h 2169"/>
              <a:gd name="T14" fmla="*/ 107 w 1589"/>
              <a:gd name="T15" fmla="*/ 1335 h 2169"/>
              <a:gd name="T16" fmla="*/ 90 w 1589"/>
              <a:gd name="T17" fmla="*/ 1427 h 2169"/>
              <a:gd name="T18" fmla="*/ 153 w 1589"/>
              <a:gd name="T19" fmla="*/ 1482 h 2169"/>
              <a:gd name="T20" fmla="*/ 229 w 1589"/>
              <a:gd name="T21" fmla="*/ 1642 h 2169"/>
              <a:gd name="T22" fmla="*/ 583 w 1589"/>
              <a:gd name="T23" fmla="*/ 1567 h 2169"/>
              <a:gd name="T24" fmla="*/ 675 w 1589"/>
              <a:gd name="T25" fmla="*/ 1816 h 2169"/>
              <a:gd name="T26" fmla="*/ 630 w 1589"/>
              <a:gd name="T27" fmla="*/ 2057 h 2169"/>
              <a:gd name="T28" fmla="*/ 696 w 1589"/>
              <a:gd name="T29" fmla="*/ 2163 h 2169"/>
              <a:gd name="T30" fmla="*/ 1299 w 1589"/>
              <a:gd name="T31" fmla="*/ 1653 h 2169"/>
              <a:gd name="T32" fmla="*/ 1589 w 1589"/>
              <a:gd name="T33" fmla="*/ 633 h 2169"/>
              <a:gd name="T34" fmla="*/ 1216 w 1589"/>
              <a:gd name="T35" fmla="*/ 1223 h 2169"/>
              <a:gd name="T36" fmla="*/ 1103 w 1589"/>
              <a:gd name="T37" fmla="*/ 1202 h 2169"/>
              <a:gd name="T38" fmla="*/ 1051 w 1589"/>
              <a:gd name="T39" fmla="*/ 1111 h 2169"/>
              <a:gd name="T40" fmla="*/ 975 w 1589"/>
              <a:gd name="T41" fmla="*/ 1004 h 2169"/>
              <a:gd name="T42" fmla="*/ 818 w 1589"/>
              <a:gd name="T43" fmla="*/ 995 h 2169"/>
              <a:gd name="T44" fmla="*/ 630 w 1589"/>
              <a:gd name="T45" fmla="*/ 887 h 2169"/>
              <a:gd name="T46" fmla="*/ 551 w 1589"/>
              <a:gd name="T47" fmla="*/ 808 h 2169"/>
              <a:gd name="T48" fmla="*/ 442 w 1589"/>
              <a:gd name="T49" fmla="*/ 755 h 2169"/>
              <a:gd name="T50" fmla="*/ 341 w 1589"/>
              <a:gd name="T51" fmla="*/ 708 h 2169"/>
              <a:gd name="T52" fmla="*/ 171 w 1589"/>
              <a:gd name="T53" fmla="*/ 590 h 2169"/>
              <a:gd name="T54" fmla="*/ 198 w 1589"/>
              <a:gd name="T55" fmla="*/ 482 h 2169"/>
              <a:gd name="T56" fmla="*/ 244 w 1589"/>
              <a:gd name="T57" fmla="*/ 409 h 2169"/>
              <a:gd name="T58" fmla="*/ 370 w 1589"/>
              <a:gd name="T59" fmla="*/ 283 h 2169"/>
              <a:gd name="T60" fmla="*/ 457 w 1589"/>
              <a:gd name="T61" fmla="*/ 211 h 2169"/>
              <a:gd name="T62" fmla="*/ 592 w 1589"/>
              <a:gd name="T63" fmla="*/ 147 h 2169"/>
              <a:gd name="T64" fmla="*/ 782 w 1589"/>
              <a:gd name="T65" fmla="*/ 96 h 2169"/>
              <a:gd name="T66" fmla="*/ 936 w 1589"/>
              <a:gd name="T67" fmla="*/ 87 h 2169"/>
              <a:gd name="T68" fmla="*/ 1105 w 1589"/>
              <a:gd name="T69" fmla="*/ 108 h 2169"/>
              <a:gd name="T70" fmla="*/ 1373 w 1589"/>
              <a:gd name="T71" fmla="*/ 309 h 2169"/>
              <a:gd name="T72" fmla="*/ 1523 w 1589"/>
              <a:gd name="T73" fmla="*/ 620 h 2169"/>
              <a:gd name="T74" fmla="*/ 1529 w 1589"/>
              <a:gd name="T75" fmla="*/ 754 h 2169"/>
              <a:gd name="T76" fmla="*/ 1439 w 1589"/>
              <a:gd name="T77" fmla="*/ 910 h 2169"/>
              <a:gd name="T78" fmla="*/ 1297 w 1589"/>
              <a:gd name="T79" fmla="*/ 110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89" h="2169">
                <a:moveTo>
                  <a:pt x="1589" y="633"/>
                </a:moveTo>
                <a:cubicBezTo>
                  <a:pt x="1589" y="257"/>
                  <a:pt x="1275" y="0"/>
                  <a:pt x="913" y="29"/>
                </a:cubicBezTo>
                <a:cubicBezTo>
                  <a:pt x="552" y="57"/>
                  <a:pt x="378" y="162"/>
                  <a:pt x="302" y="210"/>
                </a:cubicBezTo>
                <a:cubicBezTo>
                  <a:pt x="226" y="257"/>
                  <a:pt x="152" y="341"/>
                  <a:pt x="126" y="393"/>
                </a:cubicBezTo>
                <a:cubicBezTo>
                  <a:pt x="99" y="445"/>
                  <a:pt x="83" y="542"/>
                  <a:pt x="80" y="587"/>
                </a:cubicBezTo>
                <a:cubicBezTo>
                  <a:pt x="77" y="632"/>
                  <a:pt x="82" y="660"/>
                  <a:pt x="89" y="690"/>
                </a:cubicBezTo>
                <a:cubicBezTo>
                  <a:pt x="96" y="720"/>
                  <a:pt x="126" y="769"/>
                  <a:pt x="135" y="806"/>
                </a:cubicBezTo>
                <a:cubicBezTo>
                  <a:pt x="143" y="842"/>
                  <a:pt x="120" y="904"/>
                  <a:pt x="103" y="930"/>
                </a:cubicBezTo>
                <a:cubicBezTo>
                  <a:pt x="87" y="955"/>
                  <a:pt x="29" y="1039"/>
                  <a:pt x="15" y="1060"/>
                </a:cubicBezTo>
                <a:cubicBezTo>
                  <a:pt x="0" y="1081"/>
                  <a:pt x="10" y="1109"/>
                  <a:pt x="20" y="1132"/>
                </a:cubicBezTo>
                <a:cubicBezTo>
                  <a:pt x="30" y="1156"/>
                  <a:pt x="67" y="1165"/>
                  <a:pt x="75" y="1168"/>
                </a:cubicBezTo>
                <a:cubicBezTo>
                  <a:pt x="83" y="1171"/>
                  <a:pt x="96" y="1171"/>
                  <a:pt x="99" y="1174"/>
                </a:cubicBezTo>
                <a:cubicBezTo>
                  <a:pt x="101" y="1177"/>
                  <a:pt x="97" y="1202"/>
                  <a:pt x="92" y="1217"/>
                </a:cubicBezTo>
                <a:cubicBezTo>
                  <a:pt x="88" y="1231"/>
                  <a:pt x="74" y="1247"/>
                  <a:pt x="69" y="1255"/>
                </a:cubicBezTo>
                <a:cubicBezTo>
                  <a:pt x="64" y="1264"/>
                  <a:pt x="72" y="1292"/>
                  <a:pt x="80" y="1309"/>
                </a:cubicBezTo>
                <a:cubicBezTo>
                  <a:pt x="87" y="1326"/>
                  <a:pt x="107" y="1335"/>
                  <a:pt x="107" y="1335"/>
                </a:cubicBezTo>
                <a:cubicBezTo>
                  <a:pt x="107" y="1335"/>
                  <a:pt x="79" y="1358"/>
                  <a:pt x="80" y="1384"/>
                </a:cubicBezTo>
                <a:cubicBezTo>
                  <a:pt x="80" y="1410"/>
                  <a:pt x="84" y="1423"/>
                  <a:pt x="90" y="1427"/>
                </a:cubicBezTo>
                <a:cubicBezTo>
                  <a:pt x="95" y="1431"/>
                  <a:pt x="127" y="1439"/>
                  <a:pt x="135" y="1451"/>
                </a:cubicBezTo>
                <a:cubicBezTo>
                  <a:pt x="143" y="1462"/>
                  <a:pt x="151" y="1473"/>
                  <a:pt x="153" y="1482"/>
                </a:cubicBezTo>
                <a:cubicBezTo>
                  <a:pt x="154" y="1488"/>
                  <a:pt x="150" y="1502"/>
                  <a:pt x="149" y="1511"/>
                </a:cubicBezTo>
                <a:cubicBezTo>
                  <a:pt x="145" y="1553"/>
                  <a:pt x="162" y="1638"/>
                  <a:pt x="229" y="1642"/>
                </a:cubicBezTo>
                <a:cubicBezTo>
                  <a:pt x="282" y="1645"/>
                  <a:pt x="365" y="1614"/>
                  <a:pt x="396" y="1607"/>
                </a:cubicBezTo>
                <a:cubicBezTo>
                  <a:pt x="426" y="1601"/>
                  <a:pt x="559" y="1551"/>
                  <a:pt x="583" y="1567"/>
                </a:cubicBezTo>
                <a:cubicBezTo>
                  <a:pt x="608" y="1584"/>
                  <a:pt x="612" y="1609"/>
                  <a:pt x="619" y="1632"/>
                </a:cubicBezTo>
                <a:cubicBezTo>
                  <a:pt x="627" y="1656"/>
                  <a:pt x="665" y="1773"/>
                  <a:pt x="675" y="1816"/>
                </a:cubicBezTo>
                <a:cubicBezTo>
                  <a:pt x="685" y="1858"/>
                  <a:pt x="708" y="1934"/>
                  <a:pt x="714" y="1957"/>
                </a:cubicBezTo>
                <a:cubicBezTo>
                  <a:pt x="675" y="1967"/>
                  <a:pt x="635" y="2046"/>
                  <a:pt x="630" y="2057"/>
                </a:cubicBezTo>
                <a:cubicBezTo>
                  <a:pt x="609" y="2163"/>
                  <a:pt x="609" y="2163"/>
                  <a:pt x="609" y="2163"/>
                </a:cubicBezTo>
                <a:cubicBezTo>
                  <a:pt x="609" y="2163"/>
                  <a:pt x="697" y="2169"/>
                  <a:pt x="696" y="2163"/>
                </a:cubicBezTo>
                <a:cubicBezTo>
                  <a:pt x="695" y="2158"/>
                  <a:pt x="1263" y="1721"/>
                  <a:pt x="1263" y="1721"/>
                </a:cubicBezTo>
                <a:cubicBezTo>
                  <a:pt x="1299" y="1653"/>
                  <a:pt x="1299" y="1653"/>
                  <a:pt x="1299" y="1653"/>
                </a:cubicBezTo>
                <a:cubicBezTo>
                  <a:pt x="1219" y="1406"/>
                  <a:pt x="1279" y="1307"/>
                  <a:pt x="1355" y="1193"/>
                </a:cubicBezTo>
                <a:cubicBezTo>
                  <a:pt x="1426" y="1087"/>
                  <a:pt x="1589" y="1008"/>
                  <a:pt x="1589" y="633"/>
                </a:cubicBezTo>
                <a:close/>
                <a:moveTo>
                  <a:pt x="1297" y="1119"/>
                </a:moveTo>
                <a:cubicBezTo>
                  <a:pt x="1297" y="1169"/>
                  <a:pt x="1263" y="1211"/>
                  <a:pt x="1216" y="1223"/>
                </a:cubicBezTo>
                <a:cubicBezTo>
                  <a:pt x="1208" y="1245"/>
                  <a:pt x="1187" y="1261"/>
                  <a:pt x="1162" y="1261"/>
                </a:cubicBezTo>
                <a:cubicBezTo>
                  <a:pt x="1129" y="1261"/>
                  <a:pt x="1103" y="1234"/>
                  <a:pt x="1103" y="1202"/>
                </a:cubicBezTo>
                <a:cubicBezTo>
                  <a:pt x="1103" y="1197"/>
                  <a:pt x="1104" y="1191"/>
                  <a:pt x="1106" y="1186"/>
                </a:cubicBezTo>
                <a:cubicBezTo>
                  <a:pt x="1074" y="1176"/>
                  <a:pt x="1051" y="1146"/>
                  <a:pt x="1051" y="1111"/>
                </a:cubicBezTo>
                <a:cubicBezTo>
                  <a:pt x="1051" y="1107"/>
                  <a:pt x="1052" y="1103"/>
                  <a:pt x="1052" y="1099"/>
                </a:cubicBezTo>
                <a:cubicBezTo>
                  <a:pt x="1010" y="1087"/>
                  <a:pt x="978" y="1050"/>
                  <a:pt x="975" y="1004"/>
                </a:cubicBezTo>
                <a:cubicBezTo>
                  <a:pt x="946" y="1001"/>
                  <a:pt x="920" y="993"/>
                  <a:pt x="895" y="981"/>
                </a:cubicBezTo>
                <a:cubicBezTo>
                  <a:pt x="871" y="990"/>
                  <a:pt x="845" y="995"/>
                  <a:pt x="818" y="995"/>
                </a:cubicBezTo>
                <a:cubicBezTo>
                  <a:pt x="738" y="995"/>
                  <a:pt x="668" y="952"/>
                  <a:pt x="631" y="887"/>
                </a:cubicBezTo>
                <a:cubicBezTo>
                  <a:pt x="631" y="887"/>
                  <a:pt x="630" y="887"/>
                  <a:pt x="630" y="887"/>
                </a:cubicBezTo>
                <a:cubicBezTo>
                  <a:pt x="586" y="887"/>
                  <a:pt x="551" y="852"/>
                  <a:pt x="551" y="809"/>
                </a:cubicBezTo>
                <a:cubicBezTo>
                  <a:pt x="551" y="809"/>
                  <a:pt x="551" y="809"/>
                  <a:pt x="551" y="808"/>
                </a:cubicBezTo>
                <a:cubicBezTo>
                  <a:pt x="549" y="809"/>
                  <a:pt x="547" y="809"/>
                  <a:pt x="545" y="809"/>
                </a:cubicBezTo>
                <a:cubicBezTo>
                  <a:pt x="502" y="809"/>
                  <a:pt x="465" y="787"/>
                  <a:pt x="442" y="755"/>
                </a:cubicBezTo>
                <a:cubicBezTo>
                  <a:pt x="433" y="758"/>
                  <a:pt x="424" y="760"/>
                  <a:pt x="414" y="760"/>
                </a:cubicBezTo>
                <a:cubicBezTo>
                  <a:pt x="380" y="760"/>
                  <a:pt x="352" y="738"/>
                  <a:pt x="341" y="708"/>
                </a:cubicBezTo>
                <a:cubicBezTo>
                  <a:pt x="327" y="713"/>
                  <a:pt x="312" y="716"/>
                  <a:pt x="297" y="716"/>
                </a:cubicBezTo>
                <a:cubicBezTo>
                  <a:pt x="227" y="716"/>
                  <a:pt x="171" y="660"/>
                  <a:pt x="171" y="590"/>
                </a:cubicBezTo>
                <a:cubicBezTo>
                  <a:pt x="171" y="559"/>
                  <a:pt x="183" y="530"/>
                  <a:pt x="202" y="508"/>
                </a:cubicBezTo>
                <a:cubicBezTo>
                  <a:pt x="199" y="500"/>
                  <a:pt x="198" y="491"/>
                  <a:pt x="198" y="482"/>
                </a:cubicBezTo>
                <a:cubicBezTo>
                  <a:pt x="198" y="450"/>
                  <a:pt x="217" y="422"/>
                  <a:pt x="244" y="410"/>
                </a:cubicBezTo>
                <a:cubicBezTo>
                  <a:pt x="244" y="410"/>
                  <a:pt x="244" y="409"/>
                  <a:pt x="244" y="409"/>
                </a:cubicBezTo>
                <a:cubicBezTo>
                  <a:pt x="244" y="340"/>
                  <a:pt x="300" y="283"/>
                  <a:pt x="370" y="283"/>
                </a:cubicBezTo>
                <a:cubicBezTo>
                  <a:pt x="370" y="283"/>
                  <a:pt x="370" y="283"/>
                  <a:pt x="370" y="283"/>
                </a:cubicBezTo>
                <a:cubicBezTo>
                  <a:pt x="370" y="282"/>
                  <a:pt x="370" y="281"/>
                  <a:pt x="370" y="280"/>
                </a:cubicBezTo>
                <a:cubicBezTo>
                  <a:pt x="370" y="236"/>
                  <a:pt x="414" y="211"/>
                  <a:pt x="457" y="211"/>
                </a:cubicBezTo>
                <a:cubicBezTo>
                  <a:pt x="470" y="211"/>
                  <a:pt x="481" y="214"/>
                  <a:pt x="492" y="219"/>
                </a:cubicBezTo>
                <a:cubicBezTo>
                  <a:pt x="514" y="181"/>
                  <a:pt x="545" y="147"/>
                  <a:pt x="592" y="147"/>
                </a:cubicBezTo>
                <a:cubicBezTo>
                  <a:pt x="609" y="147"/>
                  <a:pt x="626" y="151"/>
                  <a:pt x="641" y="157"/>
                </a:cubicBezTo>
                <a:cubicBezTo>
                  <a:pt x="679" y="125"/>
                  <a:pt x="728" y="96"/>
                  <a:pt x="782" y="96"/>
                </a:cubicBezTo>
                <a:cubicBezTo>
                  <a:pt x="817" y="96"/>
                  <a:pt x="841" y="99"/>
                  <a:pt x="871" y="114"/>
                </a:cubicBezTo>
                <a:cubicBezTo>
                  <a:pt x="888" y="105"/>
                  <a:pt x="916" y="87"/>
                  <a:pt x="936" y="87"/>
                </a:cubicBezTo>
                <a:cubicBezTo>
                  <a:pt x="980" y="87"/>
                  <a:pt x="1011" y="86"/>
                  <a:pt x="1033" y="120"/>
                </a:cubicBezTo>
                <a:cubicBezTo>
                  <a:pt x="1046" y="111"/>
                  <a:pt x="1088" y="108"/>
                  <a:pt x="1105" y="108"/>
                </a:cubicBezTo>
                <a:cubicBezTo>
                  <a:pt x="1139" y="108"/>
                  <a:pt x="1188" y="156"/>
                  <a:pt x="1199" y="186"/>
                </a:cubicBezTo>
                <a:cubicBezTo>
                  <a:pt x="1279" y="152"/>
                  <a:pt x="1357" y="225"/>
                  <a:pt x="1373" y="309"/>
                </a:cubicBezTo>
                <a:cubicBezTo>
                  <a:pt x="1432" y="305"/>
                  <a:pt x="1485" y="391"/>
                  <a:pt x="1462" y="442"/>
                </a:cubicBezTo>
                <a:cubicBezTo>
                  <a:pt x="1513" y="483"/>
                  <a:pt x="1523" y="549"/>
                  <a:pt x="1523" y="620"/>
                </a:cubicBezTo>
                <a:cubicBezTo>
                  <a:pt x="1523" y="645"/>
                  <a:pt x="1519" y="669"/>
                  <a:pt x="1512" y="692"/>
                </a:cubicBezTo>
                <a:cubicBezTo>
                  <a:pt x="1522" y="710"/>
                  <a:pt x="1529" y="731"/>
                  <a:pt x="1529" y="754"/>
                </a:cubicBezTo>
                <a:cubicBezTo>
                  <a:pt x="1529" y="814"/>
                  <a:pt x="1487" y="864"/>
                  <a:pt x="1432" y="877"/>
                </a:cubicBezTo>
                <a:cubicBezTo>
                  <a:pt x="1437" y="887"/>
                  <a:pt x="1439" y="898"/>
                  <a:pt x="1439" y="910"/>
                </a:cubicBezTo>
                <a:cubicBezTo>
                  <a:pt x="1439" y="946"/>
                  <a:pt x="1415" y="976"/>
                  <a:pt x="1383" y="985"/>
                </a:cubicBezTo>
                <a:cubicBezTo>
                  <a:pt x="1381" y="1040"/>
                  <a:pt x="1346" y="1087"/>
                  <a:pt x="1297" y="1105"/>
                </a:cubicBezTo>
                <a:cubicBezTo>
                  <a:pt x="1297" y="1110"/>
                  <a:pt x="1297" y="1114"/>
                  <a:pt x="1297" y="1119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3175">
            <a:solidFill>
              <a:schemeClr val="accent2">
                <a:lumMod val="75000"/>
              </a:schemeClr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>
              <a:ln>
                <a:solidFill>
                  <a:schemeClr val="accent2"/>
                </a:solidFill>
              </a:ln>
              <a:latin typeface="Gotham Light"/>
              <a:cs typeface="Gotham Light"/>
            </a:endParaRPr>
          </a:p>
        </p:txBody>
      </p:sp>
      <p:pic>
        <p:nvPicPr>
          <p:cNvPr id="5" name="Afbeelding 4" descr="Afbeelding met gloeilamp, goud, brons, Stillevenfotografie&#10;&#10;Automatisch gegenereerde beschrijving">
            <a:extLst>
              <a:ext uri="{FF2B5EF4-FFF2-40B4-BE49-F238E27FC236}">
                <a16:creationId xmlns:a16="http://schemas.microsoft.com/office/drawing/2014/main" id="{CF59C413-1FBD-4149-8C21-13A54736A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18" y="2324029"/>
            <a:ext cx="1126687" cy="1186599"/>
          </a:xfrm>
          <a:prstGeom prst="rect">
            <a:avLst/>
          </a:prstGeom>
        </p:spPr>
      </p:pic>
      <p:sp>
        <p:nvSpPr>
          <p:cNvPr id="32" name="TextBox 283">
            <a:extLst>
              <a:ext uri="{FF2B5EF4-FFF2-40B4-BE49-F238E27FC236}">
                <a16:creationId xmlns:a16="http://schemas.microsoft.com/office/drawing/2014/main" id="{E791489D-8853-749E-DAEF-024AC5195CC5}"/>
              </a:ext>
            </a:extLst>
          </p:cNvPr>
          <p:cNvSpPr txBox="1"/>
          <p:nvPr/>
        </p:nvSpPr>
        <p:spPr>
          <a:xfrm>
            <a:off x="2156546" y="374724"/>
            <a:ext cx="8727034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lnSpc>
                <a:spcPts val="3500"/>
              </a:lnSpc>
            </a:pPr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</a:rPr>
              <a:t>PARTAGER LES COMPÉTENCES ET LES CONNAISSANCES</a:t>
            </a:r>
            <a:endParaRPr lang="en-US" sz="3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35" name="Afbeelding 34" descr="Afbeelding met gloeilamp, goud, brons, Stillevenfotografie&#10;&#10;Automatisch gegenereerde beschrijving">
            <a:extLst>
              <a:ext uri="{FF2B5EF4-FFF2-40B4-BE49-F238E27FC236}">
                <a16:creationId xmlns:a16="http://schemas.microsoft.com/office/drawing/2014/main" id="{7CDE08DC-79C8-5EBF-74AA-3211A95B7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57" y="1566418"/>
            <a:ext cx="620937" cy="653956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91103435-847D-5E91-ADE3-45F72DB2FF08}"/>
              </a:ext>
            </a:extLst>
          </p:cNvPr>
          <p:cNvSpPr txBox="1"/>
          <p:nvPr/>
        </p:nvSpPr>
        <p:spPr>
          <a:xfrm>
            <a:off x="7050706" y="1477897"/>
            <a:ext cx="496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Raccourcez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le</a:t>
            </a:r>
            <a:r>
              <a:rPr lang="nl-NL" sz="2400" dirty="0">
                <a:solidFill>
                  <a:schemeClr val="bg1"/>
                </a:solidFill>
              </a:rPr>
              <a:t> parcours de </a:t>
            </a:r>
            <a:r>
              <a:rPr lang="nl-NL" sz="2400" dirty="0" err="1">
                <a:solidFill>
                  <a:schemeClr val="bg1"/>
                </a:solidFill>
              </a:rPr>
              <a:t>formation</a:t>
            </a:r>
            <a:endParaRPr lang="nl-BE" sz="2400" dirty="0">
              <a:solidFill>
                <a:schemeClr val="bg1"/>
              </a:solidFill>
            </a:endParaRPr>
          </a:p>
        </p:txBody>
      </p:sp>
      <p:pic>
        <p:nvPicPr>
          <p:cNvPr id="37" name="Afbeelding 36" descr="Afbeelding met gloeilamp, goud, brons, Stillevenfotografie&#10;&#10;Automatisch gegenereerde beschrijving">
            <a:extLst>
              <a:ext uri="{FF2B5EF4-FFF2-40B4-BE49-F238E27FC236}">
                <a16:creationId xmlns:a16="http://schemas.microsoft.com/office/drawing/2014/main" id="{BB5B56B4-4587-4102-5821-8F356EC9F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53" y="2386330"/>
            <a:ext cx="620937" cy="653956"/>
          </a:xfrm>
          <a:prstGeom prst="rect">
            <a:avLst/>
          </a:prstGeom>
        </p:spPr>
      </p:pic>
      <p:sp>
        <p:nvSpPr>
          <p:cNvPr id="38" name="Tekstvak 37">
            <a:extLst>
              <a:ext uri="{FF2B5EF4-FFF2-40B4-BE49-F238E27FC236}">
                <a16:creationId xmlns:a16="http://schemas.microsoft.com/office/drawing/2014/main" id="{430B574F-F8EA-9369-F718-ABAED8FB7817}"/>
              </a:ext>
            </a:extLst>
          </p:cNvPr>
          <p:cNvSpPr txBox="1"/>
          <p:nvPr/>
        </p:nvSpPr>
        <p:spPr>
          <a:xfrm>
            <a:off x="7015654" y="2484408"/>
            <a:ext cx="4886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client peut contacter un spécialiste</a:t>
            </a:r>
            <a:endParaRPr lang="nl-BE" sz="2400" dirty="0">
              <a:solidFill>
                <a:schemeClr val="bg1"/>
              </a:solidFill>
            </a:endParaRPr>
          </a:p>
        </p:txBody>
      </p:sp>
      <p:pic>
        <p:nvPicPr>
          <p:cNvPr id="40" name="Afbeelding 39" descr="Afbeelding met gloeilamp, goud, brons, Stillevenfotografie&#10;&#10;Automatisch gegenereerde beschrijving">
            <a:extLst>
              <a:ext uri="{FF2B5EF4-FFF2-40B4-BE49-F238E27FC236}">
                <a16:creationId xmlns:a16="http://schemas.microsoft.com/office/drawing/2014/main" id="{5F892F57-E418-479A-1AA4-58532EAFB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861" y="3270250"/>
            <a:ext cx="620937" cy="653956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02C3E952-D0E4-5D00-6CA5-387EE1AFDA38}"/>
              </a:ext>
            </a:extLst>
          </p:cNvPr>
          <p:cNvSpPr txBox="1"/>
          <p:nvPr/>
        </p:nvSpPr>
        <p:spPr>
          <a:xfrm>
            <a:off x="7003462" y="3368328"/>
            <a:ext cx="488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Information en clusters</a:t>
            </a:r>
            <a:endParaRPr lang="nl-BE" sz="2400" dirty="0">
              <a:solidFill>
                <a:schemeClr val="bg1"/>
              </a:solidFill>
            </a:endParaRPr>
          </a:p>
        </p:txBody>
      </p:sp>
      <p:pic>
        <p:nvPicPr>
          <p:cNvPr id="44" name="Afbeelding 43" descr="Afbeelding met symbool, ontwerp&#10;&#10;Automatisch gegenereerde beschrijving">
            <a:extLst>
              <a:ext uri="{FF2B5EF4-FFF2-40B4-BE49-F238E27FC236}">
                <a16:creationId xmlns:a16="http://schemas.microsoft.com/office/drawing/2014/main" id="{5AB5BE2E-440C-5562-81F9-C54459784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3361" y="4690339"/>
            <a:ext cx="733405" cy="733405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97EA17FF-5173-6D6B-A089-A99C9E4264C0}"/>
              </a:ext>
            </a:extLst>
          </p:cNvPr>
          <p:cNvSpPr txBox="1"/>
          <p:nvPr/>
        </p:nvSpPr>
        <p:spPr>
          <a:xfrm>
            <a:off x="7015653" y="4837698"/>
            <a:ext cx="512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Résolution</a:t>
            </a:r>
            <a:r>
              <a:rPr lang="nl-NL" sz="2400" dirty="0">
                <a:solidFill>
                  <a:schemeClr val="bg1"/>
                </a:solidFill>
              </a:rPr>
              <a:t> au Premier Contact</a:t>
            </a:r>
            <a:endParaRPr lang="nl-BE" sz="2400" dirty="0">
              <a:solidFill>
                <a:schemeClr val="bg1"/>
              </a:solidFill>
            </a:endParaRPr>
          </a:p>
        </p:txBody>
      </p:sp>
      <p:pic>
        <p:nvPicPr>
          <p:cNvPr id="46" name="Afbeelding 45" descr="Afbeelding met symbool, ontwerp&#10;&#10;Automatisch gegenereerde beschrijving">
            <a:extLst>
              <a:ext uri="{FF2B5EF4-FFF2-40B4-BE49-F238E27FC236}">
                <a16:creationId xmlns:a16="http://schemas.microsoft.com/office/drawing/2014/main" id="{6CC4F8B7-B942-AA6B-C834-E89FE6F32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553" y="5589678"/>
            <a:ext cx="733407" cy="733407"/>
          </a:xfrm>
          <a:prstGeom prst="rect">
            <a:avLst/>
          </a:prstGeom>
        </p:spPr>
      </p:pic>
      <p:sp>
        <p:nvSpPr>
          <p:cNvPr id="47" name="Tekstvak 46">
            <a:extLst>
              <a:ext uri="{FF2B5EF4-FFF2-40B4-BE49-F238E27FC236}">
                <a16:creationId xmlns:a16="http://schemas.microsoft.com/office/drawing/2014/main" id="{6406F83A-97A8-84FA-878F-D1E7E3708E6E}"/>
              </a:ext>
            </a:extLst>
          </p:cNvPr>
          <p:cNvSpPr txBox="1"/>
          <p:nvPr/>
        </p:nvSpPr>
        <p:spPr>
          <a:xfrm>
            <a:off x="7091854" y="5690654"/>
            <a:ext cx="488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Rotation</a:t>
            </a:r>
            <a:r>
              <a:rPr lang="nl-NL" sz="2400" dirty="0">
                <a:solidFill>
                  <a:schemeClr val="bg1"/>
                </a:solidFill>
              </a:rPr>
              <a:t> du </a:t>
            </a:r>
            <a:r>
              <a:rPr lang="nl-NL" sz="2400" dirty="0" err="1">
                <a:solidFill>
                  <a:schemeClr val="bg1"/>
                </a:solidFill>
              </a:rPr>
              <a:t>personnel</a:t>
            </a:r>
            <a:endParaRPr lang="nl-BE" sz="2400" dirty="0">
              <a:solidFill>
                <a:schemeClr val="bg1"/>
              </a:solidFill>
            </a:endParaRPr>
          </a:p>
        </p:txBody>
      </p:sp>
      <p:pic>
        <p:nvPicPr>
          <p:cNvPr id="52" name="Afbeelding 51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0ACA31CC-4689-232D-ABB1-51FFF3C35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18" y="76957"/>
            <a:ext cx="847291" cy="84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5000" decel="1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3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36" grpId="0"/>
          <p:bldP spid="38" grpId="0"/>
          <p:bldP spid="41" grpId="0"/>
          <p:bldP spid="45" grpId="0"/>
          <p:bldP spid="4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accel="15000" decel="1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300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36" grpId="0"/>
          <p:bldP spid="38" grpId="0"/>
          <p:bldP spid="41" grpId="0"/>
          <p:bldP spid="45" grpId="0"/>
          <p:bldP spid="4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Freeform 6"/>
          <p:cNvSpPr>
            <a:spLocks noEditPoints="1"/>
          </p:cNvSpPr>
          <p:nvPr/>
        </p:nvSpPr>
        <p:spPr bwMode="auto">
          <a:xfrm>
            <a:off x="10808112" y="1793172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grpSp>
        <p:nvGrpSpPr>
          <p:cNvPr id="175" name="Group 174"/>
          <p:cNvGrpSpPr/>
          <p:nvPr/>
        </p:nvGrpSpPr>
        <p:grpSpPr>
          <a:xfrm>
            <a:off x="8545978" y="3371246"/>
            <a:ext cx="2161823" cy="1305336"/>
            <a:chOff x="4495164" y="1576003"/>
            <a:chExt cx="1621367" cy="979002"/>
          </a:xfrm>
        </p:grpSpPr>
        <p:sp useBgFill="1">
          <p:nvSpPr>
            <p:cNvPr id="160" name="Freeform 5"/>
            <p:cNvSpPr>
              <a:spLocks noEditPoints="1"/>
            </p:cNvSpPr>
            <p:nvPr/>
          </p:nvSpPr>
          <p:spPr bwMode="auto">
            <a:xfrm>
              <a:off x="4495164" y="1576003"/>
              <a:ext cx="490151" cy="976914"/>
            </a:xfrm>
            <a:custGeom>
              <a:avLst/>
              <a:gdLst>
                <a:gd name="T0" fmla="*/ 121 w 122"/>
                <a:gd name="T1" fmla="*/ 136 h 243"/>
                <a:gd name="T2" fmla="*/ 121 w 122"/>
                <a:gd name="T3" fmla="*/ 136 h 243"/>
                <a:gd name="T4" fmla="*/ 118 w 122"/>
                <a:gd name="T5" fmla="*/ 127 h 243"/>
                <a:gd name="T6" fmla="*/ 97 w 122"/>
                <a:gd name="T7" fmla="*/ 66 h 243"/>
                <a:gd name="T8" fmla="*/ 61 w 122"/>
                <a:gd name="T9" fmla="*/ 51 h 243"/>
                <a:gd name="T10" fmla="*/ 25 w 122"/>
                <a:gd name="T11" fmla="*/ 66 h 243"/>
                <a:gd name="T12" fmla="*/ 4 w 122"/>
                <a:gd name="T13" fmla="*/ 127 h 243"/>
                <a:gd name="T14" fmla="*/ 1 w 122"/>
                <a:gd name="T15" fmla="*/ 136 h 243"/>
                <a:gd name="T16" fmla="*/ 1 w 122"/>
                <a:gd name="T17" fmla="*/ 136 h 243"/>
                <a:gd name="T18" fmla="*/ 7 w 122"/>
                <a:gd name="T19" fmla="*/ 146 h 243"/>
                <a:gd name="T20" fmla="*/ 11 w 122"/>
                <a:gd name="T21" fmla="*/ 147 h 243"/>
                <a:gd name="T22" fmla="*/ 18 w 122"/>
                <a:gd name="T23" fmla="*/ 142 h 243"/>
                <a:gd name="T24" fmla="*/ 35 w 122"/>
                <a:gd name="T25" fmla="*/ 105 h 243"/>
                <a:gd name="T26" fmla="*/ 32 w 122"/>
                <a:gd name="T27" fmla="*/ 233 h 243"/>
                <a:gd name="T28" fmla="*/ 32 w 122"/>
                <a:gd name="T29" fmla="*/ 233 h 243"/>
                <a:gd name="T30" fmla="*/ 43 w 122"/>
                <a:gd name="T31" fmla="*/ 243 h 243"/>
                <a:gd name="T32" fmla="*/ 54 w 122"/>
                <a:gd name="T33" fmla="*/ 233 h 243"/>
                <a:gd name="T34" fmla="*/ 61 w 122"/>
                <a:gd name="T35" fmla="*/ 171 h 243"/>
                <a:gd name="T36" fmla="*/ 69 w 122"/>
                <a:gd name="T37" fmla="*/ 233 h 243"/>
                <a:gd name="T38" fmla="*/ 80 w 122"/>
                <a:gd name="T39" fmla="*/ 243 h 243"/>
                <a:gd name="T40" fmla="*/ 80 w 122"/>
                <a:gd name="T41" fmla="*/ 243 h 243"/>
                <a:gd name="T42" fmla="*/ 91 w 122"/>
                <a:gd name="T43" fmla="*/ 233 h 243"/>
                <a:gd name="T44" fmla="*/ 91 w 122"/>
                <a:gd name="T45" fmla="*/ 233 h 243"/>
                <a:gd name="T46" fmla="*/ 87 w 122"/>
                <a:gd name="T47" fmla="*/ 105 h 243"/>
                <a:gd name="T48" fmla="*/ 104 w 122"/>
                <a:gd name="T49" fmla="*/ 142 h 243"/>
                <a:gd name="T50" fmla="*/ 112 w 122"/>
                <a:gd name="T51" fmla="*/ 147 h 243"/>
                <a:gd name="T52" fmla="*/ 115 w 122"/>
                <a:gd name="T53" fmla="*/ 146 h 243"/>
                <a:gd name="T54" fmla="*/ 121 w 122"/>
                <a:gd name="T55" fmla="*/ 136 h 243"/>
                <a:gd name="T56" fmla="*/ 61 w 122"/>
                <a:gd name="T57" fmla="*/ 46 h 243"/>
                <a:gd name="T58" fmla="*/ 84 w 122"/>
                <a:gd name="T59" fmla="*/ 23 h 243"/>
                <a:gd name="T60" fmla="*/ 61 w 122"/>
                <a:gd name="T61" fmla="*/ 0 h 243"/>
                <a:gd name="T62" fmla="*/ 38 w 122"/>
                <a:gd name="T63" fmla="*/ 23 h 243"/>
                <a:gd name="T64" fmla="*/ 61 w 122"/>
                <a:gd name="T65" fmla="*/ 4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" h="243">
                  <a:moveTo>
                    <a:pt x="121" y="136"/>
                  </a:moveTo>
                  <a:cubicBezTo>
                    <a:pt x="121" y="136"/>
                    <a:pt x="121" y="136"/>
                    <a:pt x="121" y="136"/>
                  </a:cubicBezTo>
                  <a:cubicBezTo>
                    <a:pt x="121" y="135"/>
                    <a:pt x="120" y="131"/>
                    <a:pt x="118" y="127"/>
                  </a:cubicBezTo>
                  <a:cubicBezTo>
                    <a:pt x="112" y="109"/>
                    <a:pt x="100" y="72"/>
                    <a:pt x="97" y="66"/>
                  </a:cubicBezTo>
                  <a:cubicBezTo>
                    <a:pt x="92" y="55"/>
                    <a:pt x="82" y="51"/>
                    <a:pt x="61" y="51"/>
                  </a:cubicBezTo>
                  <a:cubicBezTo>
                    <a:pt x="41" y="51"/>
                    <a:pt x="30" y="55"/>
                    <a:pt x="25" y="66"/>
                  </a:cubicBezTo>
                  <a:cubicBezTo>
                    <a:pt x="22" y="72"/>
                    <a:pt x="10" y="109"/>
                    <a:pt x="4" y="127"/>
                  </a:cubicBezTo>
                  <a:cubicBezTo>
                    <a:pt x="3" y="131"/>
                    <a:pt x="2" y="135"/>
                    <a:pt x="1" y="136"/>
                  </a:cubicBezTo>
                  <a:cubicBezTo>
                    <a:pt x="1" y="136"/>
                    <a:pt x="1" y="136"/>
                    <a:pt x="1" y="136"/>
                  </a:cubicBezTo>
                  <a:cubicBezTo>
                    <a:pt x="0" y="140"/>
                    <a:pt x="3" y="145"/>
                    <a:pt x="7" y="146"/>
                  </a:cubicBezTo>
                  <a:cubicBezTo>
                    <a:pt x="8" y="146"/>
                    <a:pt x="9" y="147"/>
                    <a:pt x="11" y="147"/>
                  </a:cubicBezTo>
                  <a:cubicBezTo>
                    <a:pt x="14" y="147"/>
                    <a:pt x="17" y="145"/>
                    <a:pt x="18" y="142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4" y="153"/>
                    <a:pt x="32" y="230"/>
                    <a:pt x="32" y="233"/>
                  </a:cubicBezTo>
                  <a:cubicBezTo>
                    <a:pt x="32" y="233"/>
                    <a:pt x="32" y="233"/>
                    <a:pt x="32" y="233"/>
                  </a:cubicBezTo>
                  <a:cubicBezTo>
                    <a:pt x="32" y="239"/>
                    <a:pt x="37" y="243"/>
                    <a:pt x="43" y="243"/>
                  </a:cubicBezTo>
                  <a:cubicBezTo>
                    <a:pt x="49" y="243"/>
                    <a:pt x="53" y="239"/>
                    <a:pt x="54" y="233"/>
                  </a:cubicBezTo>
                  <a:cubicBezTo>
                    <a:pt x="61" y="171"/>
                    <a:pt x="61" y="171"/>
                    <a:pt x="61" y="171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69" y="239"/>
                    <a:pt x="74" y="243"/>
                    <a:pt x="80" y="243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85" y="243"/>
                    <a:pt x="90" y="239"/>
                    <a:pt x="91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90" y="230"/>
                    <a:pt x="88" y="153"/>
                    <a:pt x="87" y="105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5" y="145"/>
                    <a:pt x="108" y="147"/>
                    <a:pt x="112" y="147"/>
                  </a:cubicBezTo>
                  <a:cubicBezTo>
                    <a:pt x="113" y="147"/>
                    <a:pt x="114" y="146"/>
                    <a:pt x="115" y="146"/>
                  </a:cubicBezTo>
                  <a:cubicBezTo>
                    <a:pt x="120" y="145"/>
                    <a:pt x="122" y="140"/>
                    <a:pt x="121" y="136"/>
                  </a:cubicBezTo>
                  <a:close/>
                  <a:moveTo>
                    <a:pt x="61" y="46"/>
                  </a:moveTo>
                  <a:cubicBezTo>
                    <a:pt x="74" y="46"/>
                    <a:pt x="84" y="35"/>
                    <a:pt x="84" y="23"/>
                  </a:cubicBezTo>
                  <a:cubicBezTo>
                    <a:pt x="84" y="10"/>
                    <a:pt x="74" y="0"/>
                    <a:pt x="61" y="0"/>
                  </a:cubicBezTo>
                  <a:cubicBezTo>
                    <a:pt x="49" y="0"/>
                    <a:pt x="38" y="10"/>
                    <a:pt x="38" y="23"/>
                  </a:cubicBezTo>
                  <a:cubicBezTo>
                    <a:pt x="38" y="35"/>
                    <a:pt x="49" y="46"/>
                    <a:pt x="61" y="46"/>
                  </a:cubicBezTo>
                  <a:close/>
                </a:path>
              </a:pathLst>
            </a:custGeom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 useBgFill="1">
          <p:nvSpPr>
            <p:cNvPr id="163" name="Freeform 5"/>
            <p:cNvSpPr>
              <a:spLocks noEditPoints="1"/>
            </p:cNvSpPr>
            <p:nvPr/>
          </p:nvSpPr>
          <p:spPr bwMode="auto">
            <a:xfrm>
              <a:off x="5060772" y="1578091"/>
              <a:ext cx="490151" cy="976914"/>
            </a:xfrm>
            <a:custGeom>
              <a:avLst/>
              <a:gdLst>
                <a:gd name="T0" fmla="*/ 121 w 122"/>
                <a:gd name="T1" fmla="*/ 136 h 243"/>
                <a:gd name="T2" fmla="*/ 121 w 122"/>
                <a:gd name="T3" fmla="*/ 136 h 243"/>
                <a:gd name="T4" fmla="*/ 118 w 122"/>
                <a:gd name="T5" fmla="*/ 127 h 243"/>
                <a:gd name="T6" fmla="*/ 97 w 122"/>
                <a:gd name="T7" fmla="*/ 66 h 243"/>
                <a:gd name="T8" fmla="*/ 61 w 122"/>
                <a:gd name="T9" fmla="*/ 51 h 243"/>
                <a:gd name="T10" fmla="*/ 25 w 122"/>
                <a:gd name="T11" fmla="*/ 66 h 243"/>
                <a:gd name="T12" fmla="*/ 4 w 122"/>
                <a:gd name="T13" fmla="*/ 127 h 243"/>
                <a:gd name="T14" fmla="*/ 1 w 122"/>
                <a:gd name="T15" fmla="*/ 136 h 243"/>
                <a:gd name="T16" fmla="*/ 1 w 122"/>
                <a:gd name="T17" fmla="*/ 136 h 243"/>
                <a:gd name="T18" fmla="*/ 7 w 122"/>
                <a:gd name="T19" fmla="*/ 146 h 243"/>
                <a:gd name="T20" fmla="*/ 11 w 122"/>
                <a:gd name="T21" fmla="*/ 147 h 243"/>
                <a:gd name="T22" fmla="*/ 18 w 122"/>
                <a:gd name="T23" fmla="*/ 142 h 243"/>
                <a:gd name="T24" fmla="*/ 35 w 122"/>
                <a:gd name="T25" fmla="*/ 105 h 243"/>
                <a:gd name="T26" fmla="*/ 32 w 122"/>
                <a:gd name="T27" fmla="*/ 233 h 243"/>
                <a:gd name="T28" fmla="*/ 32 w 122"/>
                <a:gd name="T29" fmla="*/ 233 h 243"/>
                <a:gd name="T30" fmla="*/ 43 w 122"/>
                <a:gd name="T31" fmla="*/ 243 h 243"/>
                <a:gd name="T32" fmla="*/ 54 w 122"/>
                <a:gd name="T33" fmla="*/ 233 h 243"/>
                <a:gd name="T34" fmla="*/ 61 w 122"/>
                <a:gd name="T35" fmla="*/ 171 h 243"/>
                <a:gd name="T36" fmla="*/ 69 w 122"/>
                <a:gd name="T37" fmla="*/ 233 h 243"/>
                <a:gd name="T38" fmla="*/ 80 w 122"/>
                <a:gd name="T39" fmla="*/ 243 h 243"/>
                <a:gd name="T40" fmla="*/ 80 w 122"/>
                <a:gd name="T41" fmla="*/ 243 h 243"/>
                <a:gd name="T42" fmla="*/ 91 w 122"/>
                <a:gd name="T43" fmla="*/ 233 h 243"/>
                <a:gd name="T44" fmla="*/ 91 w 122"/>
                <a:gd name="T45" fmla="*/ 233 h 243"/>
                <a:gd name="T46" fmla="*/ 87 w 122"/>
                <a:gd name="T47" fmla="*/ 105 h 243"/>
                <a:gd name="T48" fmla="*/ 104 w 122"/>
                <a:gd name="T49" fmla="*/ 142 h 243"/>
                <a:gd name="T50" fmla="*/ 112 w 122"/>
                <a:gd name="T51" fmla="*/ 147 h 243"/>
                <a:gd name="T52" fmla="*/ 115 w 122"/>
                <a:gd name="T53" fmla="*/ 146 h 243"/>
                <a:gd name="T54" fmla="*/ 121 w 122"/>
                <a:gd name="T55" fmla="*/ 136 h 243"/>
                <a:gd name="T56" fmla="*/ 61 w 122"/>
                <a:gd name="T57" fmla="*/ 46 h 243"/>
                <a:gd name="T58" fmla="*/ 84 w 122"/>
                <a:gd name="T59" fmla="*/ 23 h 243"/>
                <a:gd name="T60" fmla="*/ 61 w 122"/>
                <a:gd name="T61" fmla="*/ 0 h 243"/>
                <a:gd name="T62" fmla="*/ 38 w 122"/>
                <a:gd name="T63" fmla="*/ 23 h 243"/>
                <a:gd name="T64" fmla="*/ 61 w 122"/>
                <a:gd name="T65" fmla="*/ 4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" h="243">
                  <a:moveTo>
                    <a:pt x="121" y="136"/>
                  </a:moveTo>
                  <a:cubicBezTo>
                    <a:pt x="121" y="136"/>
                    <a:pt x="121" y="136"/>
                    <a:pt x="121" y="136"/>
                  </a:cubicBezTo>
                  <a:cubicBezTo>
                    <a:pt x="121" y="135"/>
                    <a:pt x="120" y="131"/>
                    <a:pt x="118" y="127"/>
                  </a:cubicBezTo>
                  <a:cubicBezTo>
                    <a:pt x="112" y="109"/>
                    <a:pt x="100" y="72"/>
                    <a:pt x="97" y="66"/>
                  </a:cubicBezTo>
                  <a:cubicBezTo>
                    <a:pt x="92" y="55"/>
                    <a:pt x="82" y="51"/>
                    <a:pt x="61" y="51"/>
                  </a:cubicBezTo>
                  <a:cubicBezTo>
                    <a:pt x="41" y="51"/>
                    <a:pt x="30" y="55"/>
                    <a:pt x="25" y="66"/>
                  </a:cubicBezTo>
                  <a:cubicBezTo>
                    <a:pt x="22" y="72"/>
                    <a:pt x="10" y="109"/>
                    <a:pt x="4" y="127"/>
                  </a:cubicBezTo>
                  <a:cubicBezTo>
                    <a:pt x="3" y="131"/>
                    <a:pt x="2" y="135"/>
                    <a:pt x="1" y="136"/>
                  </a:cubicBezTo>
                  <a:cubicBezTo>
                    <a:pt x="1" y="136"/>
                    <a:pt x="1" y="136"/>
                    <a:pt x="1" y="136"/>
                  </a:cubicBezTo>
                  <a:cubicBezTo>
                    <a:pt x="0" y="140"/>
                    <a:pt x="3" y="145"/>
                    <a:pt x="7" y="146"/>
                  </a:cubicBezTo>
                  <a:cubicBezTo>
                    <a:pt x="8" y="146"/>
                    <a:pt x="9" y="147"/>
                    <a:pt x="11" y="147"/>
                  </a:cubicBezTo>
                  <a:cubicBezTo>
                    <a:pt x="14" y="147"/>
                    <a:pt x="17" y="145"/>
                    <a:pt x="18" y="142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4" y="153"/>
                    <a:pt x="32" y="230"/>
                    <a:pt x="32" y="233"/>
                  </a:cubicBezTo>
                  <a:cubicBezTo>
                    <a:pt x="32" y="233"/>
                    <a:pt x="32" y="233"/>
                    <a:pt x="32" y="233"/>
                  </a:cubicBezTo>
                  <a:cubicBezTo>
                    <a:pt x="32" y="239"/>
                    <a:pt x="37" y="243"/>
                    <a:pt x="43" y="243"/>
                  </a:cubicBezTo>
                  <a:cubicBezTo>
                    <a:pt x="49" y="243"/>
                    <a:pt x="53" y="239"/>
                    <a:pt x="54" y="233"/>
                  </a:cubicBezTo>
                  <a:cubicBezTo>
                    <a:pt x="61" y="171"/>
                    <a:pt x="61" y="171"/>
                    <a:pt x="61" y="171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69" y="239"/>
                    <a:pt x="74" y="243"/>
                    <a:pt x="80" y="243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85" y="243"/>
                    <a:pt x="90" y="239"/>
                    <a:pt x="91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90" y="230"/>
                    <a:pt x="88" y="153"/>
                    <a:pt x="87" y="105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5" y="145"/>
                    <a:pt x="108" y="147"/>
                    <a:pt x="112" y="147"/>
                  </a:cubicBezTo>
                  <a:cubicBezTo>
                    <a:pt x="113" y="147"/>
                    <a:pt x="114" y="146"/>
                    <a:pt x="115" y="146"/>
                  </a:cubicBezTo>
                  <a:cubicBezTo>
                    <a:pt x="120" y="145"/>
                    <a:pt x="122" y="140"/>
                    <a:pt x="121" y="136"/>
                  </a:cubicBezTo>
                  <a:close/>
                  <a:moveTo>
                    <a:pt x="61" y="46"/>
                  </a:moveTo>
                  <a:cubicBezTo>
                    <a:pt x="74" y="46"/>
                    <a:pt x="84" y="35"/>
                    <a:pt x="84" y="23"/>
                  </a:cubicBezTo>
                  <a:cubicBezTo>
                    <a:pt x="84" y="10"/>
                    <a:pt x="74" y="0"/>
                    <a:pt x="61" y="0"/>
                  </a:cubicBezTo>
                  <a:cubicBezTo>
                    <a:pt x="49" y="0"/>
                    <a:pt x="38" y="10"/>
                    <a:pt x="38" y="23"/>
                  </a:cubicBezTo>
                  <a:cubicBezTo>
                    <a:pt x="38" y="35"/>
                    <a:pt x="49" y="46"/>
                    <a:pt x="61" y="46"/>
                  </a:cubicBezTo>
                  <a:close/>
                </a:path>
              </a:pathLst>
            </a:custGeom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 useBgFill="1">
          <p:nvSpPr>
            <p:cNvPr id="166" name="Freeform 5"/>
            <p:cNvSpPr>
              <a:spLocks noEditPoints="1"/>
            </p:cNvSpPr>
            <p:nvPr/>
          </p:nvSpPr>
          <p:spPr bwMode="auto">
            <a:xfrm>
              <a:off x="5626380" y="1576003"/>
              <a:ext cx="490151" cy="976914"/>
            </a:xfrm>
            <a:custGeom>
              <a:avLst/>
              <a:gdLst>
                <a:gd name="T0" fmla="*/ 121 w 122"/>
                <a:gd name="T1" fmla="*/ 136 h 243"/>
                <a:gd name="T2" fmla="*/ 121 w 122"/>
                <a:gd name="T3" fmla="*/ 136 h 243"/>
                <a:gd name="T4" fmla="*/ 118 w 122"/>
                <a:gd name="T5" fmla="*/ 127 h 243"/>
                <a:gd name="T6" fmla="*/ 97 w 122"/>
                <a:gd name="T7" fmla="*/ 66 h 243"/>
                <a:gd name="T8" fmla="*/ 61 w 122"/>
                <a:gd name="T9" fmla="*/ 51 h 243"/>
                <a:gd name="T10" fmla="*/ 25 w 122"/>
                <a:gd name="T11" fmla="*/ 66 h 243"/>
                <a:gd name="T12" fmla="*/ 4 w 122"/>
                <a:gd name="T13" fmla="*/ 127 h 243"/>
                <a:gd name="T14" fmla="*/ 1 w 122"/>
                <a:gd name="T15" fmla="*/ 136 h 243"/>
                <a:gd name="T16" fmla="*/ 1 w 122"/>
                <a:gd name="T17" fmla="*/ 136 h 243"/>
                <a:gd name="T18" fmla="*/ 7 w 122"/>
                <a:gd name="T19" fmla="*/ 146 h 243"/>
                <a:gd name="T20" fmla="*/ 11 w 122"/>
                <a:gd name="T21" fmla="*/ 147 h 243"/>
                <a:gd name="T22" fmla="*/ 18 w 122"/>
                <a:gd name="T23" fmla="*/ 142 h 243"/>
                <a:gd name="T24" fmla="*/ 35 w 122"/>
                <a:gd name="T25" fmla="*/ 105 h 243"/>
                <a:gd name="T26" fmla="*/ 32 w 122"/>
                <a:gd name="T27" fmla="*/ 233 h 243"/>
                <a:gd name="T28" fmla="*/ 32 w 122"/>
                <a:gd name="T29" fmla="*/ 233 h 243"/>
                <a:gd name="T30" fmla="*/ 43 w 122"/>
                <a:gd name="T31" fmla="*/ 243 h 243"/>
                <a:gd name="T32" fmla="*/ 54 w 122"/>
                <a:gd name="T33" fmla="*/ 233 h 243"/>
                <a:gd name="T34" fmla="*/ 61 w 122"/>
                <a:gd name="T35" fmla="*/ 171 h 243"/>
                <a:gd name="T36" fmla="*/ 69 w 122"/>
                <a:gd name="T37" fmla="*/ 233 h 243"/>
                <a:gd name="T38" fmla="*/ 80 w 122"/>
                <a:gd name="T39" fmla="*/ 243 h 243"/>
                <a:gd name="T40" fmla="*/ 80 w 122"/>
                <a:gd name="T41" fmla="*/ 243 h 243"/>
                <a:gd name="T42" fmla="*/ 91 w 122"/>
                <a:gd name="T43" fmla="*/ 233 h 243"/>
                <a:gd name="T44" fmla="*/ 91 w 122"/>
                <a:gd name="T45" fmla="*/ 233 h 243"/>
                <a:gd name="T46" fmla="*/ 87 w 122"/>
                <a:gd name="T47" fmla="*/ 105 h 243"/>
                <a:gd name="T48" fmla="*/ 104 w 122"/>
                <a:gd name="T49" fmla="*/ 142 h 243"/>
                <a:gd name="T50" fmla="*/ 112 w 122"/>
                <a:gd name="T51" fmla="*/ 147 h 243"/>
                <a:gd name="T52" fmla="*/ 115 w 122"/>
                <a:gd name="T53" fmla="*/ 146 h 243"/>
                <a:gd name="T54" fmla="*/ 121 w 122"/>
                <a:gd name="T55" fmla="*/ 136 h 243"/>
                <a:gd name="T56" fmla="*/ 61 w 122"/>
                <a:gd name="T57" fmla="*/ 46 h 243"/>
                <a:gd name="T58" fmla="*/ 84 w 122"/>
                <a:gd name="T59" fmla="*/ 23 h 243"/>
                <a:gd name="T60" fmla="*/ 61 w 122"/>
                <a:gd name="T61" fmla="*/ 0 h 243"/>
                <a:gd name="T62" fmla="*/ 38 w 122"/>
                <a:gd name="T63" fmla="*/ 23 h 243"/>
                <a:gd name="T64" fmla="*/ 61 w 122"/>
                <a:gd name="T65" fmla="*/ 4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" h="243">
                  <a:moveTo>
                    <a:pt x="121" y="136"/>
                  </a:moveTo>
                  <a:cubicBezTo>
                    <a:pt x="121" y="136"/>
                    <a:pt x="121" y="136"/>
                    <a:pt x="121" y="136"/>
                  </a:cubicBezTo>
                  <a:cubicBezTo>
                    <a:pt x="121" y="135"/>
                    <a:pt x="120" y="131"/>
                    <a:pt x="118" y="127"/>
                  </a:cubicBezTo>
                  <a:cubicBezTo>
                    <a:pt x="112" y="109"/>
                    <a:pt x="100" y="72"/>
                    <a:pt x="97" y="66"/>
                  </a:cubicBezTo>
                  <a:cubicBezTo>
                    <a:pt x="92" y="55"/>
                    <a:pt x="82" y="51"/>
                    <a:pt x="61" y="51"/>
                  </a:cubicBezTo>
                  <a:cubicBezTo>
                    <a:pt x="41" y="51"/>
                    <a:pt x="30" y="55"/>
                    <a:pt x="25" y="66"/>
                  </a:cubicBezTo>
                  <a:cubicBezTo>
                    <a:pt x="22" y="72"/>
                    <a:pt x="10" y="109"/>
                    <a:pt x="4" y="127"/>
                  </a:cubicBezTo>
                  <a:cubicBezTo>
                    <a:pt x="3" y="131"/>
                    <a:pt x="2" y="135"/>
                    <a:pt x="1" y="136"/>
                  </a:cubicBezTo>
                  <a:cubicBezTo>
                    <a:pt x="1" y="136"/>
                    <a:pt x="1" y="136"/>
                    <a:pt x="1" y="136"/>
                  </a:cubicBezTo>
                  <a:cubicBezTo>
                    <a:pt x="0" y="140"/>
                    <a:pt x="3" y="145"/>
                    <a:pt x="7" y="146"/>
                  </a:cubicBezTo>
                  <a:cubicBezTo>
                    <a:pt x="8" y="146"/>
                    <a:pt x="9" y="147"/>
                    <a:pt x="11" y="147"/>
                  </a:cubicBezTo>
                  <a:cubicBezTo>
                    <a:pt x="14" y="147"/>
                    <a:pt x="17" y="145"/>
                    <a:pt x="18" y="142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4" y="153"/>
                    <a:pt x="32" y="230"/>
                    <a:pt x="32" y="233"/>
                  </a:cubicBezTo>
                  <a:cubicBezTo>
                    <a:pt x="32" y="233"/>
                    <a:pt x="32" y="233"/>
                    <a:pt x="32" y="233"/>
                  </a:cubicBezTo>
                  <a:cubicBezTo>
                    <a:pt x="32" y="239"/>
                    <a:pt x="37" y="243"/>
                    <a:pt x="43" y="243"/>
                  </a:cubicBezTo>
                  <a:cubicBezTo>
                    <a:pt x="49" y="243"/>
                    <a:pt x="53" y="239"/>
                    <a:pt x="54" y="233"/>
                  </a:cubicBezTo>
                  <a:cubicBezTo>
                    <a:pt x="61" y="171"/>
                    <a:pt x="61" y="171"/>
                    <a:pt x="61" y="171"/>
                  </a:cubicBezTo>
                  <a:cubicBezTo>
                    <a:pt x="69" y="233"/>
                    <a:pt x="69" y="233"/>
                    <a:pt x="69" y="233"/>
                  </a:cubicBezTo>
                  <a:cubicBezTo>
                    <a:pt x="69" y="239"/>
                    <a:pt x="74" y="243"/>
                    <a:pt x="80" y="243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85" y="243"/>
                    <a:pt x="90" y="239"/>
                    <a:pt x="91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90" y="230"/>
                    <a:pt x="88" y="153"/>
                    <a:pt x="87" y="105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5" y="145"/>
                    <a:pt x="108" y="147"/>
                    <a:pt x="112" y="147"/>
                  </a:cubicBezTo>
                  <a:cubicBezTo>
                    <a:pt x="113" y="147"/>
                    <a:pt x="114" y="146"/>
                    <a:pt x="115" y="146"/>
                  </a:cubicBezTo>
                  <a:cubicBezTo>
                    <a:pt x="120" y="145"/>
                    <a:pt x="122" y="140"/>
                    <a:pt x="121" y="136"/>
                  </a:cubicBezTo>
                  <a:close/>
                  <a:moveTo>
                    <a:pt x="61" y="46"/>
                  </a:moveTo>
                  <a:cubicBezTo>
                    <a:pt x="74" y="46"/>
                    <a:pt x="84" y="35"/>
                    <a:pt x="84" y="23"/>
                  </a:cubicBezTo>
                  <a:cubicBezTo>
                    <a:pt x="84" y="10"/>
                    <a:pt x="74" y="0"/>
                    <a:pt x="61" y="0"/>
                  </a:cubicBezTo>
                  <a:cubicBezTo>
                    <a:pt x="49" y="0"/>
                    <a:pt x="38" y="10"/>
                    <a:pt x="38" y="23"/>
                  </a:cubicBezTo>
                  <a:cubicBezTo>
                    <a:pt x="38" y="35"/>
                    <a:pt x="49" y="46"/>
                    <a:pt x="61" y="46"/>
                  </a:cubicBezTo>
                  <a:close/>
                </a:path>
              </a:pathLst>
            </a:custGeom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</p:grpSp>
      <p:sp>
        <p:nvSpPr>
          <p:cNvPr id="182" name="Freeform 6"/>
          <p:cNvSpPr>
            <a:spLocks noEditPoints="1"/>
          </p:cNvSpPr>
          <p:nvPr/>
        </p:nvSpPr>
        <p:spPr bwMode="auto">
          <a:xfrm>
            <a:off x="5529109" y="1819623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chemeClr val="accent4">
              <a:alpha val="67000"/>
            </a:schemeClr>
          </a:solidFill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83" name="Freeform 5"/>
          <p:cNvSpPr>
            <a:spLocks noEditPoints="1"/>
          </p:cNvSpPr>
          <p:nvPr/>
        </p:nvSpPr>
        <p:spPr bwMode="auto">
          <a:xfrm>
            <a:off x="5544247" y="3407822"/>
            <a:ext cx="653535" cy="1302552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accent1">
              <a:alpha val="67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84" name="Freeform 6"/>
          <p:cNvSpPr>
            <a:spLocks noEditPoints="1"/>
          </p:cNvSpPr>
          <p:nvPr/>
        </p:nvSpPr>
        <p:spPr bwMode="auto">
          <a:xfrm>
            <a:off x="6283253" y="1822407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chemeClr val="accent4">
              <a:alpha val="67000"/>
            </a:schemeClr>
          </a:solidFill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85" name="Freeform 5"/>
          <p:cNvSpPr>
            <a:spLocks noEditPoints="1"/>
          </p:cNvSpPr>
          <p:nvPr/>
        </p:nvSpPr>
        <p:spPr bwMode="auto">
          <a:xfrm>
            <a:off x="6298391" y="3410606"/>
            <a:ext cx="653535" cy="1302552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accent1">
              <a:alpha val="67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86" name="Freeform 6"/>
          <p:cNvSpPr>
            <a:spLocks noEditPoints="1"/>
          </p:cNvSpPr>
          <p:nvPr/>
        </p:nvSpPr>
        <p:spPr bwMode="auto">
          <a:xfrm>
            <a:off x="7037397" y="1803136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chemeClr val="accent4">
              <a:alpha val="67000"/>
            </a:schemeClr>
          </a:solidFill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87" name="Freeform 6"/>
          <p:cNvSpPr>
            <a:spLocks noEditPoints="1"/>
          </p:cNvSpPr>
          <p:nvPr/>
        </p:nvSpPr>
        <p:spPr bwMode="auto">
          <a:xfrm>
            <a:off x="7791541" y="1805920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chemeClr val="accent4">
              <a:alpha val="67000"/>
            </a:schemeClr>
          </a:solidFill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88" name="Freeform 6"/>
          <p:cNvSpPr>
            <a:spLocks noEditPoints="1"/>
          </p:cNvSpPr>
          <p:nvPr/>
        </p:nvSpPr>
        <p:spPr bwMode="auto">
          <a:xfrm>
            <a:off x="8545685" y="1819623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chemeClr val="accent4">
              <a:alpha val="67000"/>
            </a:schemeClr>
          </a:solidFill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2" name="Freeform 5"/>
          <p:cNvSpPr>
            <a:spLocks noEditPoints="1"/>
          </p:cNvSpPr>
          <p:nvPr/>
        </p:nvSpPr>
        <p:spPr bwMode="auto">
          <a:xfrm>
            <a:off x="7037397" y="3387950"/>
            <a:ext cx="653535" cy="1302552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accent1">
              <a:alpha val="67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7793744" y="3402918"/>
            <a:ext cx="653535" cy="1302552"/>
          </a:xfrm>
          <a:custGeom>
            <a:avLst/>
            <a:gdLst>
              <a:gd name="T0" fmla="*/ 121 w 122"/>
              <a:gd name="T1" fmla="*/ 136 h 243"/>
              <a:gd name="T2" fmla="*/ 121 w 122"/>
              <a:gd name="T3" fmla="*/ 136 h 243"/>
              <a:gd name="T4" fmla="*/ 118 w 122"/>
              <a:gd name="T5" fmla="*/ 127 h 243"/>
              <a:gd name="T6" fmla="*/ 97 w 122"/>
              <a:gd name="T7" fmla="*/ 66 h 243"/>
              <a:gd name="T8" fmla="*/ 61 w 122"/>
              <a:gd name="T9" fmla="*/ 51 h 243"/>
              <a:gd name="T10" fmla="*/ 25 w 122"/>
              <a:gd name="T11" fmla="*/ 66 h 243"/>
              <a:gd name="T12" fmla="*/ 4 w 122"/>
              <a:gd name="T13" fmla="*/ 127 h 243"/>
              <a:gd name="T14" fmla="*/ 1 w 122"/>
              <a:gd name="T15" fmla="*/ 136 h 243"/>
              <a:gd name="T16" fmla="*/ 1 w 122"/>
              <a:gd name="T17" fmla="*/ 136 h 243"/>
              <a:gd name="T18" fmla="*/ 7 w 122"/>
              <a:gd name="T19" fmla="*/ 146 h 243"/>
              <a:gd name="T20" fmla="*/ 11 w 122"/>
              <a:gd name="T21" fmla="*/ 147 h 243"/>
              <a:gd name="T22" fmla="*/ 18 w 122"/>
              <a:gd name="T23" fmla="*/ 142 h 243"/>
              <a:gd name="T24" fmla="*/ 35 w 122"/>
              <a:gd name="T25" fmla="*/ 105 h 243"/>
              <a:gd name="T26" fmla="*/ 32 w 122"/>
              <a:gd name="T27" fmla="*/ 233 h 243"/>
              <a:gd name="T28" fmla="*/ 32 w 122"/>
              <a:gd name="T29" fmla="*/ 233 h 243"/>
              <a:gd name="T30" fmla="*/ 43 w 122"/>
              <a:gd name="T31" fmla="*/ 243 h 243"/>
              <a:gd name="T32" fmla="*/ 54 w 122"/>
              <a:gd name="T33" fmla="*/ 233 h 243"/>
              <a:gd name="T34" fmla="*/ 61 w 122"/>
              <a:gd name="T35" fmla="*/ 171 h 243"/>
              <a:gd name="T36" fmla="*/ 69 w 122"/>
              <a:gd name="T37" fmla="*/ 233 h 243"/>
              <a:gd name="T38" fmla="*/ 80 w 122"/>
              <a:gd name="T39" fmla="*/ 243 h 243"/>
              <a:gd name="T40" fmla="*/ 80 w 122"/>
              <a:gd name="T41" fmla="*/ 243 h 243"/>
              <a:gd name="T42" fmla="*/ 91 w 122"/>
              <a:gd name="T43" fmla="*/ 233 h 243"/>
              <a:gd name="T44" fmla="*/ 91 w 122"/>
              <a:gd name="T45" fmla="*/ 233 h 243"/>
              <a:gd name="T46" fmla="*/ 87 w 122"/>
              <a:gd name="T47" fmla="*/ 105 h 243"/>
              <a:gd name="T48" fmla="*/ 104 w 122"/>
              <a:gd name="T49" fmla="*/ 142 h 243"/>
              <a:gd name="T50" fmla="*/ 112 w 122"/>
              <a:gd name="T51" fmla="*/ 147 h 243"/>
              <a:gd name="T52" fmla="*/ 115 w 122"/>
              <a:gd name="T53" fmla="*/ 146 h 243"/>
              <a:gd name="T54" fmla="*/ 121 w 122"/>
              <a:gd name="T55" fmla="*/ 136 h 243"/>
              <a:gd name="T56" fmla="*/ 61 w 122"/>
              <a:gd name="T57" fmla="*/ 46 h 243"/>
              <a:gd name="T58" fmla="*/ 84 w 122"/>
              <a:gd name="T59" fmla="*/ 23 h 243"/>
              <a:gd name="T60" fmla="*/ 61 w 122"/>
              <a:gd name="T61" fmla="*/ 0 h 243"/>
              <a:gd name="T62" fmla="*/ 38 w 122"/>
              <a:gd name="T63" fmla="*/ 23 h 243"/>
              <a:gd name="T64" fmla="*/ 61 w 122"/>
              <a:gd name="T65" fmla="*/ 46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2" h="243">
                <a:moveTo>
                  <a:pt x="121" y="136"/>
                </a:moveTo>
                <a:cubicBezTo>
                  <a:pt x="121" y="136"/>
                  <a:pt x="121" y="136"/>
                  <a:pt x="121" y="136"/>
                </a:cubicBezTo>
                <a:cubicBezTo>
                  <a:pt x="121" y="135"/>
                  <a:pt x="120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2" y="51"/>
                  <a:pt x="61" y="51"/>
                </a:cubicBezTo>
                <a:cubicBezTo>
                  <a:pt x="41" y="51"/>
                  <a:pt x="30" y="55"/>
                  <a:pt x="25" y="66"/>
                </a:cubicBezTo>
                <a:cubicBezTo>
                  <a:pt x="22" y="72"/>
                  <a:pt x="10" y="109"/>
                  <a:pt x="4" y="127"/>
                </a:cubicBezTo>
                <a:cubicBezTo>
                  <a:pt x="3" y="131"/>
                  <a:pt x="2" y="135"/>
                  <a:pt x="1" y="136"/>
                </a:cubicBezTo>
                <a:cubicBezTo>
                  <a:pt x="1" y="136"/>
                  <a:pt x="1" y="136"/>
                  <a:pt x="1" y="136"/>
                </a:cubicBezTo>
                <a:cubicBezTo>
                  <a:pt x="0" y="140"/>
                  <a:pt x="3" y="145"/>
                  <a:pt x="7" y="146"/>
                </a:cubicBezTo>
                <a:cubicBezTo>
                  <a:pt x="8" y="146"/>
                  <a:pt x="9" y="147"/>
                  <a:pt x="11" y="147"/>
                </a:cubicBezTo>
                <a:cubicBezTo>
                  <a:pt x="14" y="147"/>
                  <a:pt x="17" y="145"/>
                  <a:pt x="18" y="142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4" y="153"/>
                  <a:pt x="32" y="230"/>
                  <a:pt x="32" y="233"/>
                </a:cubicBezTo>
                <a:cubicBezTo>
                  <a:pt x="32" y="233"/>
                  <a:pt x="32" y="233"/>
                  <a:pt x="32" y="233"/>
                </a:cubicBezTo>
                <a:cubicBezTo>
                  <a:pt x="32" y="239"/>
                  <a:pt x="37" y="243"/>
                  <a:pt x="43" y="243"/>
                </a:cubicBezTo>
                <a:cubicBezTo>
                  <a:pt x="49" y="243"/>
                  <a:pt x="53" y="239"/>
                  <a:pt x="54" y="233"/>
                </a:cubicBezTo>
                <a:cubicBezTo>
                  <a:pt x="61" y="171"/>
                  <a:pt x="61" y="171"/>
                  <a:pt x="61" y="171"/>
                </a:cubicBezTo>
                <a:cubicBezTo>
                  <a:pt x="69" y="233"/>
                  <a:pt x="69" y="233"/>
                  <a:pt x="69" y="233"/>
                </a:cubicBezTo>
                <a:cubicBezTo>
                  <a:pt x="69" y="239"/>
                  <a:pt x="74" y="243"/>
                  <a:pt x="80" y="243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85" y="243"/>
                  <a:pt x="90" y="239"/>
                  <a:pt x="91" y="233"/>
                </a:cubicBezTo>
                <a:cubicBezTo>
                  <a:pt x="91" y="233"/>
                  <a:pt x="91" y="233"/>
                  <a:pt x="91" y="233"/>
                </a:cubicBezTo>
                <a:cubicBezTo>
                  <a:pt x="90" y="230"/>
                  <a:pt x="88" y="153"/>
                  <a:pt x="87" y="105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5" y="145"/>
                  <a:pt x="108" y="147"/>
                  <a:pt x="112" y="147"/>
                </a:cubicBezTo>
                <a:cubicBezTo>
                  <a:pt x="113" y="147"/>
                  <a:pt x="114" y="146"/>
                  <a:pt x="115" y="146"/>
                </a:cubicBezTo>
                <a:cubicBezTo>
                  <a:pt x="120" y="145"/>
                  <a:pt x="122" y="140"/>
                  <a:pt x="121" y="136"/>
                </a:cubicBezTo>
                <a:close/>
                <a:moveTo>
                  <a:pt x="61" y="46"/>
                </a:moveTo>
                <a:cubicBezTo>
                  <a:pt x="74" y="46"/>
                  <a:pt x="84" y="35"/>
                  <a:pt x="84" y="23"/>
                </a:cubicBezTo>
                <a:cubicBezTo>
                  <a:pt x="84" y="10"/>
                  <a:pt x="74" y="0"/>
                  <a:pt x="61" y="0"/>
                </a:cubicBezTo>
                <a:cubicBezTo>
                  <a:pt x="49" y="0"/>
                  <a:pt x="38" y="10"/>
                  <a:pt x="38" y="23"/>
                </a:cubicBezTo>
                <a:cubicBezTo>
                  <a:pt x="38" y="35"/>
                  <a:pt x="49" y="46"/>
                  <a:pt x="61" y="46"/>
                </a:cubicBezTo>
                <a:close/>
              </a:path>
            </a:pathLst>
          </a:custGeom>
          <a:solidFill>
            <a:schemeClr val="accent1">
              <a:alpha val="67000"/>
            </a:schemeClr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4" name="Freeform 6"/>
          <p:cNvSpPr>
            <a:spLocks noEditPoints="1"/>
          </p:cNvSpPr>
          <p:nvPr/>
        </p:nvSpPr>
        <p:spPr bwMode="auto">
          <a:xfrm>
            <a:off x="9299828" y="1827792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chemeClr val="accent4">
              <a:alpha val="67000"/>
            </a:schemeClr>
          </a:solidFill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5" name="Freeform 6"/>
          <p:cNvSpPr>
            <a:spLocks noEditPoints="1"/>
          </p:cNvSpPr>
          <p:nvPr/>
        </p:nvSpPr>
        <p:spPr bwMode="auto">
          <a:xfrm>
            <a:off x="10054998" y="1827792"/>
            <a:ext cx="653535" cy="1297284"/>
          </a:xfrm>
          <a:custGeom>
            <a:avLst/>
            <a:gdLst>
              <a:gd name="T0" fmla="*/ 61 w 122"/>
              <a:gd name="T1" fmla="*/ 46 h 242"/>
              <a:gd name="T2" fmla="*/ 84 w 122"/>
              <a:gd name="T3" fmla="*/ 23 h 242"/>
              <a:gd name="T4" fmla="*/ 61 w 122"/>
              <a:gd name="T5" fmla="*/ 0 h 242"/>
              <a:gd name="T6" fmla="*/ 38 w 122"/>
              <a:gd name="T7" fmla="*/ 23 h 242"/>
              <a:gd name="T8" fmla="*/ 61 w 122"/>
              <a:gd name="T9" fmla="*/ 46 h 242"/>
              <a:gd name="T10" fmla="*/ 120 w 122"/>
              <a:gd name="T11" fmla="*/ 136 h 242"/>
              <a:gd name="T12" fmla="*/ 120 w 122"/>
              <a:gd name="T13" fmla="*/ 135 h 242"/>
              <a:gd name="T14" fmla="*/ 118 w 122"/>
              <a:gd name="T15" fmla="*/ 127 h 242"/>
              <a:gd name="T16" fmla="*/ 97 w 122"/>
              <a:gd name="T17" fmla="*/ 66 h 242"/>
              <a:gd name="T18" fmla="*/ 61 w 122"/>
              <a:gd name="T19" fmla="*/ 51 h 242"/>
              <a:gd name="T20" fmla="*/ 25 w 122"/>
              <a:gd name="T21" fmla="*/ 66 h 242"/>
              <a:gd name="T22" fmla="*/ 4 w 122"/>
              <a:gd name="T23" fmla="*/ 127 h 242"/>
              <a:gd name="T24" fmla="*/ 1 w 122"/>
              <a:gd name="T25" fmla="*/ 135 h 242"/>
              <a:gd name="T26" fmla="*/ 1 w 122"/>
              <a:gd name="T27" fmla="*/ 136 h 242"/>
              <a:gd name="T28" fmla="*/ 7 w 122"/>
              <a:gd name="T29" fmla="*/ 146 h 242"/>
              <a:gd name="T30" fmla="*/ 10 w 122"/>
              <a:gd name="T31" fmla="*/ 146 h 242"/>
              <a:gd name="T32" fmla="*/ 18 w 122"/>
              <a:gd name="T33" fmla="*/ 142 h 242"/>
              <a:gd name="T34" fmla="*/ 30 w 122"/>
              <a:gd name="T35" fmla="*/ 112 h 242"/>
              <a:gd name="T36" fmla="*/ 19 w 122"/>
              <a:gd name="T37" fmla="*/ 177 h 242"/>
              <a:gd name="T38" fmla="*/ 20 w 122"/>
              <a:gd name="T39" fmla="*/ 179 h 242"/>
              <a:gd name="T40" fmla="*/ 22 w 122"/>
              <a:gd name="T41" fmla="*/ 180 h 242"/>
              <a:gd name="T42" fmla="*/ 33 w 122"/>
              <a:gd name="T43" fmla="*/ 180 h 242"/>
              <a:gd name="T44" fmla="*/ 31 w 122"/>
              <a:gd name="T45" fmla="*/ 233 h 242"/>
              <a:gd name="T46" fmla="*/ 31 w 122"/>
              <a:gd name="T47" fmla="*/ 233 h 242"/>
              <a:gd name="T48" fmla="*/ 42 w 122"/>
              <a:gd name="T49" fmla="*/ 242 h 242"/>
              <a:gd name="T50" fmla="*/ 53 w 122"/>
              <a:gd name="T51" fmla="*/ 233 h 242"/>
              <a:gd name="T52" fmla="*/ 60 w 122"/>
              <a:gd name="T53" fmla="*/ 180 h 242"/>
              <a:gd name="T54" fmla="*/ 62 w 122"/>
              <a:gd name="T55" fmla="*/ 180 h 242"/>
              <a:gd name="T56" fmla="*/ 68 w 122"/>
              <a:gd name="T57" fmla="*/ 233 h 242"/>
              <a:gd name="T58" fmla="*/ 79 w 122"/>
              <a:gd name="T59" fmla="*/ 242 h 242"/>
              <a:gd name="T60" fmla="*/ 79 w 122"/>
              <a:gd name="T61" fmla="*/ 242 h 242"/>
              <a:gd name="T62" fmla="*/ 90 w 122"/>
              <a:gd name="T63" fmla="*/ 233 h 242"/>
              <a:gd name="T64" fmla="*/ 90 w 122"/>
              <a:gd name="T65" fmla="*/ 233 h 242"/>
              <a:gd name="T66" fmla="*/ 88 w 122"/>
              <a:gd name="T67" fmla="*/ 180 h 242"/>
              <a:gd name="T68" fmla="*/ 100 w 122"/>
              <a:gd name="T69" fmla="*/ 180 h 242"/>
              <a:gd name="T70" fmla="*/ 102 w 122"/>
              <a:gd name="T71" fmla="*/ 177 h 242"/>
              <a:gd name="T72" fmla="*/ 102 w 122"/>
              <a:gd name="T73" fmla="*/ 177 h 242"/>
              <a:gd name="T74" fmla="*/ 91 w 122"/>
              <a:gd name="T75" fmla="*/ 112 h 242"/>
              <a:gd name="T76" fmla="*/ 103 w 122"/>
              <a:gd name="T77" fmla="*/ 142 h 242"/>
              <a:gd name="T78" fmla="*/ 111 w 122"/>
              <a:gd name="T79" fmla="*/ 146 h 242"/>
              <a:gd name="T80" fmla="*/ 111 w 122"/>
              <a:gd name="T81" fmla="*/ 146 h 242"/>
              <a:gd name="T82" fmla="*/ 114 w 122"/>
              <a:gd name="T83" fmla="*/ 146 h 242"/>
              <a:gd name="T84" fmla="*/ 120 w 122"/>
              <a:gd name="T85" fmla="*/ 13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2" h="242">
                <a:moveTo>
                  <a:pt x="61" y="46"/>
                </a:moveTo>
                <a:cubicBezTo>
                  <a:pt x="73" y="46"/>
                  <a:pt x="84" y="35"/>
                  <a:pt x="84" y="23"/>
                </a:cubicBezTo>
                <a:cubicBezTo>
                  <a:pt x="84" y="10"/>
                  <a:pt x="73" y="0"/>
                  <a:pt x="61" y="0"/>
                </a:cubicBezTo>
                <a:cubicBezTo>
                  <a:pt x="48" y="0"/>
                  <a:pt x="38" y="10"/>
                  <a:pt x="38" y="23"/>
                </a:cubicBezTo>
                <a:cubicBezTo>
                  <a:pt x="38" y="35"/>
                  <a:pt x="48" y="46"/>
                  <a:pt x="61" y="46"/>
                </a:cubicBezTo>
                <a:close/>
                <a:moveTo>
                  <a:pt x="120" y="136"/>
                </a:moveTo>
                <a:cubicBezTo>
                  <a:pt x="120" y="136"/>
                  <a:pt x="120" y="135"/>
                  <a:pt x="120" y="135"/>
                </a:cubicBezTo>
                <a:cubicBezTo>
                  <a:pt x="120" y="135"/>
                  <a:pt x="119" y="131"/>
                  <a:pt x="118" y="127"/>
                </a:cubicBezTo>
                <a:cubicBezTo>
                  <a:pt x="112" y="109"/>
                  <a:pt x="100" y="72"/>
                  <a:pt x="97" y="66"/>
                </a:cubicBezTo>
                <a:cubicBezTo>
                  <a:pt x="92" y="55"/>
                  <a:pt x="81" y="51"/>
                  <a:pt x="61" y="51"/>
                </a:cubicBezTo>
                <a:cubicBezTo>
                  <a:pt x="40" y="51"/>
                  <a:pt x="30" y="55"/>
                  <a:pt x="25" y="66"/>
                </a:cubicBezTo>
                <a:cubicBezTo>
                  <a:pt x="21" y="72"/>
                  <a:pt x="9" y="109"/>
                  <a:pt x="4" y="127"/>
                </a:cubicBezTo>
                <a:cubicBezTo>
                  <a:pt x="2" y="131"/>
                  <a:pt x="1" y="135"/>
                  <a:pt x="1" y="135"/>
                </a:cubicBezTo>
                <a:cubicBezTo>
                  <a:pt x="1" y="135"/>
                  <a:pt x="1" y="136"/>
                  <a:pt x="1" y="136"/>
                </a:cubicBezTo>
                <a:cubicBezTo>
                  <a:pt x="0" y="140"/>
                  <a:pt x="2" y="144"/>
                  <a:pt x="7" y="146"/>
                </a:cubicBezTo>
                <a:cubicBezTo>
                  <a:pt x="8" y="146"/>
                  <a:pt x="9" y="146"/>
                  <a:pt x="10" y="146"/>
                </a:cubicBezTo>
                <a:cubicBezTo>
                  <a:pt x="13" y="146"/>
                  <a:pt x="17" y="145"/>
                  <a:pt x="18" y="142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19" y="177"/>
                  <a:pt x="19" y="177"/>
                  <a:pt x="19" y="177"/>
                </a:cubicBezTo>
                <a:cubicBezTo>
                  <a:pt x="19" y="178"/>
                  <a:pt x="19" y="178"/>
                  <a:pt x="20" y="179"/>
                </a:cubicBezTo>
                <a:cubicBezTo>
                  <a:pt x="20" y="179"/>
                  <a:pt x="21" y="180"/>
                  <a:pt x="22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2" y="196"/>
                  <a:pt x="31" y="231"/>
                  <a:pt x="31" y="233"/>
                </a:cubicBezTo>
                <a:cubicBezTo>
                  <a:pt x="31" y="233"/>
                  <a:pt x="31" y="233"/>
                  <a:pt x="31" y="233"/>
                </a:cubicBezTo>
                <a:cubicBezTo>
                  <a:pt x="32" y="238"/>
                  <a:pt x="37" y="242"/>
                  <a:pt x="42" y="242"/>
                </a:cubicBezTo>
                <a:cubicBezTo>
                  <a:pt x="48" y="242"/>
                  <a:pt x="53" y="238"/>
                  <a:pt x="53" y="233"/>
                </a:cubicBezTo>
                <a:cubicBezTo>
                  <a:pt x="60" y="180"/>
                  <a:pt x="60" y="180"/>
                  <a:pt x="60" y="180"/>
                </a:cubicBezTo>
                <a:cubicBezTo>
                  <a:pt x="62" y="180"/>
                  <a:pt x="62" y="180"/>
                  <a:pt x="62" y="180"/>
                </a:cubicBezTo>
                <a:cubicBezTo>
                  <a:pt x="68" y="233"/>
                  <a:pt x="68" y="233"/>
                  <a:pt x="68" y="233"/>
                </a:cubicBezTo>
                <a:cubicBezTo>
                  <a:pt x="68" y="238"/>
                  <a:pt x="73" y="242"/>
                  <a:pt x="79" y="242"/>
                </a:cubicBezTo>
                <a:cubicBezTo>
                  <a:pt x="79" y="242"/>
                  <a:pt x="79" y="242"/>
                  <a:pt x="79" y="242"/>
                </a:cubicBezTo>
                <a:cubicBezTo>
                  <a:pt x="85" y="242"/>
                  <a:pt x="90" y="238"/>
                  <a:pt x="90" y="233"/>
                </a:cubicBezTo>
                <a:cubicBezTo>
                  <a:pt x="90" y="233"/>
                  <a:pt x="90" y="233"/>
                  <a:pt x="90" y="233"/>
                </a:cubicBezTo>
                <a:cubicBezTo>
                  <a:pt x="90" y="231"/>
                  <a:pt x="89" y="196"/>
                  <a:pt x="88" y="180"/>
                </a:cubicBezTo>
                <a:cubicBezTo>
                  <a:pt x="100" y="180"/>
                  <a:pt x="100" y="180"/>
                  <a:pt x="100" y="180"/>
                </a:cubicBezTo>
                <a:cubicBezTo>
                  <a:pt x="101" y="180"/>
                  <a:pt x="102" y="179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103" y="142"/>
                  <a:pt x="103" y="142"/>
                  <a:pt x="103" y="142"/>
                </a:cubicBezTo>
                <a:cubicBezTo>
                  <a:pt x="105" y="145"/>
                  <a:pt x="108" y="146"/>
                  <a:pt x="111" y="146"/>
                </a:cubicBezTo>
                <a:cubicBezTo>
                  <a:pt x="111" y="146"/>
                  <a:pt x="111" y="146"/>
                  <a:pt x="111" y="146"/>
                </a:cubicBezTo>
                <a:cubicBezTo>
                  <a:pt x="112" y="146"/>
                  <a:pt x="113" y="146"/>
                  <a:pt x="114" y="146"/>
                </a:cubicBezTo>
                <a:cubicBezTo>
                  <a:pt x="119" y="144"/>
                  <a:pt x="122" y="140"/>
                  <a:pt x="120" y="136"/>
                </a:cubicBezTo>
                <a:close/>
              </a:path>
            </a:pathLst>
          </a:custGeom>
          <a:solidFill>
            <a:schemeClr val="accent4">
              <a:alpha val="67000"/>
            </a:schemeClr>
          </a:solidFill>
          <a:ln w="19050">
            <a:solidFill>
              <a:schemeClr val="accent4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B80FBF13-1097-236E-F65E-DE3660AF7597}"/>
              </a:ext>
            </a:extLst>
          </p:cNvPr>
          <p:cNvGrpSpPr/>
          <p:nvPr/>
        </p:nvGrpSpPr>
        <p:grpSpPr>
          <a:xfrm>
            <a:off x="-282443" y="1458686"/>
            <a:ext cx="5399314" cy="5399314"/>
            <a:chOff x="-282443" y="1458686"/>
            <a:chExt cx="5399314" cy="5399314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72F3E9C-E625-CD97-695C-B0F993087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2443" y="1458686"/>
              <a:ext cx="5399314" cy="5399314"/>
            </a:xfrm>
            <a:prstGeom prst="rect">
              <a:avLst/>
            </a:prstGeom>
          </p:spPr>
        </p:pic>
        <p:pic>
          <p:nvPicPr>
            <p:cNvPr id="10" name="Afbeelding 9" descr="Afbeelding met masker, zoogdier, kunst&#10;&#10;Automatisch gegenereerde beschrijving">
              <a:extLst>
                <a:ext uri="{FF2B5EF4-FFF2-40B4-BE49-F238E27FC236}">
                  <a16:creationId xmlns:a16="http://schemas.microsoft.com/office/drawing/2014/main" id="{3E35351E-0D75-A4D6-3326-0BC49A8FF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614" y="5407742"/>
              <a:ext cx="441248" cy="441248"/>
            </a:xfrm>
            <a:prstGeom prst="rect">
              <a:avLst/>
            </a:prstGeom>
          </p:spPr>
        </p:pic>
      </p:grpSp>
      <p:sp>
        <p:nvSpPr>
          <p:cNvPr id="12" name="TextBox 283">
            <a:extLst>
              <a:ext uri="{FF2B5EF4-FFF2-40B4-BE49-F238E27FC236}">
                <a16:creationId xmlns:a16="http://schemas.microsoft.com/office/drawing/2014/main" id="{68A75186-AFF2-374A-C5A5-4F9EF95D1BA0}"/>
              </a:ext>
            </a:extLst>
          </p:cNvPr>
          <p:cNvSpPr txBox="1"/>
          <p:nvPr/>
        </p:nvSpPr>
        <p:spPr>
          <a:xfrm>
            <a:off x="537882" y="498346"/>
            <a:ext cx="10525944" cy="966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lnSpc>
                <a:spcPts val="3500"/>
              </a:lnSpc>
            </a:pPr>
            <a:r>
              <a:rPr lang="fr-FR" sz="2800" dirty="0">
                <a:solidFill>
                  <a:schemeClr val="bg1"/>
                </a:solidFill>
                <a:latin typeface="Montserrat" panose="00000500000000000000" pitchFamily="2" charset="0"/>
              </a:rPr>
              <a:t>DEMANDER DE L’AIDE AUPRÈS D’AUTRES SERVICES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(MUTUALISATION)</a:t>
            </a:r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Afbeelding 1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0A27E74C-1295-EB16-6413-BF194C7D6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628" y="76957"/>
            <a:ext cx="847291" cy="847291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27B5E0B3-7919-E77D-3833-E6CB79FB76A7}"/>
              </a:ext>
            </a:extLst>
          </p:cNvPr>
          <p:cNvSpPr/>
          <p:nvPr/>
        </p:nvSpPr>
        <p:spPr>
          <a:xfrm>
            <a:off x="5350739" y="4762608"/>
            <a:ext cx="6841261" cy="1731515"/>
          </a:xfrm>
          <a:prstGeom prst="roundRect">
            <a:avLst>
              <a:gd name="adj" fmla="val 7569"/>
            </a:avLst>
          </a:prstGeom>
          <a:gradFill>
            <a:gsLst>
              <a:gs pos="2600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60000"/>
                  <a:lumOff val="40000"/>
                  <a:alpha val="20000"/>
                </a:schemeClr>
              </a:gs>
            </a:gsLst>
            <a:lin ang="4200000" scaled="0"/>
          </a:gradFill>
          <a:ln>
            <a:gradFill>
              <a:gsLst>
                <a:gs pos="27000">
                  <a:schemeClr val="accent2">
                    <a:lumMod val="60000"/>
                    <a:lumOff val="40000"/>
                    <a:alpha val="0"/>
                  </a:schemeClr>
                </a:gs>
                <a:gs pos="100000">
                  <a:schemeClr val="accent2">
                    <a:lumMod val="60000"/>
                    <a:lumOff val="40000"/>
                    <a:alpha val="5000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0" rtlCol="0" anchor="t" anchorCtr="0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400" dirty="0">
                <a:solidFill>
                  <a:schemeClr val="bg1"/>
                </a:solidFill>
                <a:latin typeface="Montserrat" panose="00000500000000000000" pitchFamily="50" charset="0"/>
              </a:rPr>
              <a:t>D’autres services ont parfois des périodes d’affluence différentes
Formez vos collègues à des moments calmes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42" grpId="0" animBg="1"/>
      <p:bldP spid="43" grpId="0" animBg="1"/>
      <p:bldP spid="44" grpId="0" animBg="1"/>
      <p:bldP spid="4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asker, zoogdier, kunst&#10;&#10;Automatisch gegenereerde beschrijving">
            <a:extLst>
              <a:ext uri="{FF2B5EF4-FFF2-40B4-BE49-F238E27FC236}">
                <a16:creationId xmlns:a16="http://schemas.microsoft.com/office/drawing/2014/main" id="{C5320C6A-872B-ABB6-4B9F-F6C8542A3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738" y="76957"/>
            <a:ext cx="847291" cy="84729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1508D7F-C51C-5CCD-020A-13D97EF838D6}"/>
              </a:ext>
            </a:extLst>
          </p:cNvPr>
          <p:cNvSpPr txBox="1"/>
          <p:nvPr/>
        </p:nvSpPr>
        <p:spPr>
          <a:xfrm>
            <a:off x="375077" y="506174"/>
            <a:ext cx="4992790" cy="74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chemeClr val="bg1"/>
                </a:solidFill>
                <a:latin typeface="+mj-lt"/>
              </a:rPr>
              <a:t>SANDRA DEBECKER</a:t>
            </a:r>
          </a:p>
        </p:txBody>
      </p:sp>
      <p:pic>
        <p:nvPicPr>
          <p:cNvPr id="7" name="Afbeelding 6" descr="Afbeelding met kunst, goud, metaal, ontwerp&#10;&#10;Automatisch gegenereerde beschrijving">
            <a:extLst>
              <a:ext uri="{FF2B5EF4-FFF2-40B4-BE49-F238E27FC236}">
                <a16:creationId xmlns:a16="http://schemas.microsoft.com/office/drawing/2014/main" id="{333D1DA8-09BC-D989-1548-7F3727DD5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5" y="2923301"/>
            <a:ext cx="499649" cy="499649"/>
          </a:xfrm>
          <a:prstGeom prst="rect">
            <a:avLst/>
          </a:prstGeom>
        </p:spPr>
      </p:pic>
      <p:pic>
        <p:nvPicPr>
          <p:cNvPr id="9" name="Afbeelding 8" descr="Afbeelding met telefoon, goud&#10;&#10;Automatisch gegenereerde beschrijving">
            <a:extLst>
              <a:ext uri="{FF2B5EF4-FFF2-40B4-BE49-F238E27FC236}">
                <a16:creationId xmlns:a16="http://schemas.microsoft.com/office/drawing/2014/main" id="{661C5147-8D5C-1708-8A2E-D71871D58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9" y="2181384"/>
            <a:ext cx="641540" cy="64154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A683B60-533F-70F4-01DD-B430F6116446}"/>
              </a:ext>
            </a:extLst>
          </p:cNvPr>
          <p:cNvSpPr txBox="1"/>
          <p:nvPr/>
        </p:nvSpPr>
        <p:spPr>
          <a:xfrm>
            <a:off x="1072733" y="2323153"/>
            <a:ext cx="288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+32 485 24 67 67</a:t>
            </a:r>
            <a:endParaRPr lang="nl-BE" sz="2000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2DE3801-44DD-F28D-B640-86B27FB8A582}"/>
              </a:ext>
            </a:extLst>
          </p:cNvPr>
          <p:cNvSpPr txBox="1"/>
          <p:nvPr/>
        </p:nvSpPr>
        <p:spPr>
          <a:xfrm>
            <a:off x="1072733" y="2965751"/>
            <a:ext cx="491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</a:rPr>
              <a:t>sandra@fiercetactics.business</a:t>
            </a:r>
            <a:endParaRPr lang="nl-BE" sz="2000" dirty="0">
              <a:solidFill>
                <a:schemeClr val="bg1"/>
              </a:solidFill>
            </a:endParaRPr>
          </a:p>
        </p:txBody>
      </p:sp>
      <p:pic>
        <p:nvPicPr>
          <p:cNvPr id="13" name="Afbeelding 12" descr="Afbeelding met bol, bal, wereldbol, Wereld&#10;&#10;Automatisch gegenereerde beschrijving">
            <a:extLst>
              <a:ext uri="{FF2B5EF4-FFF2-40B4-BE49-F238E27FC236}">
                <a16:creationId xmlns:a16="http://schemas.microsoft.com/office/drawing/2014/main" id="{0CC94576-57D9-73E1-6C9C-64576A2A1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4" y="3565927"/>
            <a:ext cx="590095" cy="590095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E7D820F-A969-63D8-3247-C4EBB9154961}"/>
              </a:ext>
            </a:extLst>
          </p:cNvPr>
          <p:cNvSpPr txBox="1"/>
          <p:nvPr/>
        </p:nvSpPr>
        <p:spPr>
          <a:xfrm>
            <a:off x="1072733" y="3603282"/>
            <a:ext cx="491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www.fiercetactics.business</a:t>
            </a:r>
            <a:endParaRPr lang="nl-BE" sz="2000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3B25002-CED1-59BB-CEBC-9BBC1B800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077" y="4166191"/>
            <a:ext cx="667231" cy="66723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BB50532B-C1EA-8879-7659-EA1AC764B230}"/>
              </a:ext>
            </a:extLst>
          </p:cNvPr>
          <p:cNvSpPr txBox="1"/>
          <p:nvPr/>
        </p:nvSpPr>
        <p:spPr>
          <a:xfrm>
            <a:off x="1067535" y="4292432"/>
            <a:ext cx="407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@fiercetacticsbusiness</a:t>
            </a:r>
            <a:endParaRPr lang="nl-BE" sz="2000" dirty="0">
              <a:solidFill>
                <a:schemeClr val="bg1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0355F1C-EDCF-F7B7-66F3-F5430DC48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5" y="-44597"/>
            <a:ext cx="6914395" cy="691439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AD2A186-0763-FAF6-962C-D075AB7D071B}"/>
              </a:ext>
            </a:extLst>
          </p:cNvPr>
          <p:cNvSpPr txBox="1"/>
          <p:nvPr/>
        </p:nvSpPr>
        <p:spPr>
          <a:xfrm>
            <a:off x="388547" y="1163304"/>
            <a:ext cx="4992790" cy="74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chemeClr val="bg1"/>
                </a:solidFill>
                <a:latin typeface="+mj-lt"/>
              </a:rPr>
              <a:t>FIERCE TACTICS</a:t>
            </a:r>
          </a:p>
        </p:txBody>
      </p:sp>
    </p:spTree>
    <p:extLst>
      <p:ext uri="{BB962C8B-B14F-4D97-AF65-F5344CB8AC3E}">
        <p14:creationId xmlns:p14="http://schemas.microsoft.com/office/powerpoint/2010/main" val="38391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15000" decel="1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7.6"/>
</p:tagLst>
</file>

<file path=ppt/theme/theme1.xml><?xml version="1.0" encoding="utf-8"?>
<a:theme xmlns:a="http://schemas.openxmlformats.org/drawingml/2006/main" name="Office Theme">
  <a:themeElements>
    <a:clrScheme name="Aangepast 4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CBF9"/>
      </a:accent1>
      <a:accent2>
        <a:srgbClr val="1E6DF2"/>
      </a:accent2>
      <a:accent3>
        <a:srgbClr val="7BD85A"/>
      </a:accent3>
      <a:accent4>
        <a:srgbClr val="00C1BC"/>
      </a:accent4>
      <a:accent5>
        <a:srgbClr val="5B9BF0"/>
      </a:accent5>
      <a:accent6>
        <a:srgbClr val="A491FF"/>
      </a:accent6>
      <a:hlink>
        <a:srgbClr val="0563C1"/>
      </a:hlink>
      <a:folHlink>
        <a:srgbClr val="954F72"/>
      </a:folHlink>
    </a:clrScheme>
    <a:fontScheme name="Fierce Tactics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322</Words>
  <Application>Microsoft Office PowerPoint</Application>
  <PresentationFormat>Breedbeeld</PresentationFormat>
  <Paragraphs>69</Paragraphs>
  <Slides>9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9" baseType="lpstr">
      <vt:lpstr>Arial</vt:lpstr>
      <vt:lpstr>Calibri</vt:lpstr>
      <vt:lpstr>Gotham Light</vt:lpstr>
      <vt:lpstr>Helvetica Neue Light</vt:lpstr>
      <vt:lpstr>Montserrat</vt:lpstr>
      <vt:lpstr>Open Sans</vt:lpstr>
      <vt:lpstr>Poppins</vt:lpstr>
      <vt:lpstr>Poppins Light</vt:lpstr>
      <vt:lpstr>Segoe UI Symbol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Sandra Debecker</dc:creator>
  <cp:lastModifiedBy>Sandra Debecker</cp:lastModifiedBy>
  <cp:revision>70</cp:revision>
  <dcterms:created xsi:type="dcterms:W3CDTF">2023-09-20T09:35:16Z</dcterms:created>
  <dcterms:modified xsi:type="dcterms:W3CDTF">2024-08-20T17:46:19Z</dcterms:modified>
</cp:coreProperties>
</file>